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318" autoAdjust="0"/>
  </p:normalViewPr>
  <p:slideViewPr>
    <p:cSldViewPr snapToGrid="0">
      <p:cViewPr varScale="1">
        <p:scale>
          <a:sx n="60" d="100"/>
          <a:sy n="60" d="100"/>
        </p:scale>
        <p:origin x="7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z Rivera" userId="c7201c76f2963502" providerId="LiveId" clId="{A0B4FC65-8B57-4265-99C6-70E573BE844F}"/>
    <pc:docChg chg="custSel modSld">
      <pc:chgData name="Franz Rivera" userId="c7201c76f2963502" providerId="LiveId" clId="{A0B4FC65-8B57-4265-99C6-70E573BE844F}" dt="2020-03-23T21:36:14.823" v="4" actId="1076"/>
      <pc:docMkLst>
        <pc:docMk/>
      </pc:docMkLst>
      <pc:sldChg chg="modSp modNotesTx">
        <pc:chgData name="Franz Rivera" userId="c7201c76f2963502" providerId="LiveId" clId="{A0B4FC65-8B57-4265-99C6-70E573BE844F}" dt="2020-03-23T21:35:59.754" v="2" actId="313"/>
        <pc:sldMkLst>
          <pc:docMk/>
          <pc:sldMk cId="3072481503" sldId="258"/>
        </pc:sldMkLst>
        <pc:spChg chg="mod">
          <ac:chgData name="Franz Rivera" userId="c7201c76f2963502" providerId="LiveId" clId="{A0B4FC65-8B57-4265-99C6-70E573BE844F}" dt="2020-03-23T21:35:59.754" v="2" actId="313"/>
          <ac:spMkLst>
            <pc:docMk/>
            <pc:sldMk cId="3072481503" sldId="258"/>
            <ac:spMk id="2" creationId="{0B9F633B-B3A3-4FAA-9FBC-E4B2E7E9B461}"/>
          </ac:spMkLst>
        </pc:spChg>
      </pc:sldChg>
      <pc:sldChg chg="modSp modNotesTx">
        <pc:chgData name="Franz Rivera" userId="c7201c76f2963502" providerId="LiveId" clId="{A0B4FC65-8B57-4265-99C6-70E573BE844F}" dt="2020-03-23T21:36:04.040" v="3" actId="313"/>
        <pc:sldMkLst>
          <pc:docMk/>
          <pc:sldMk cId="3001863254" sldId="259"/>
        </pc:sldMkLst>
        <pc:spChg chg="mod">
          <ac:chgData name="Franz Rivera" userId="c7201c76f2963502" providerId="LiveId" clId="{A0B4FC65-8B57-4265-99C6-70E573BE844F}" dt="2020-03-23T21:36:04.040" v="3" actId="313"/>
          <ac:spMkLst>
            <pc:docMk/>
            <pc:sldMk cId="3001863254" sldId="259"/>
            <ac:spMk id="2" creationId="{190E690B-08E8-4C10-8513-CE8EEF44CC0B}"/>
          </ac:spMkLst>
        </pc:spChg>
      </pc:sldChg>
      <pc:sldChg chg="modSp">
        <pc:chgData name="Franz Rivera" userId="c7201c76f2963502" providerId="LiveId" clId="{A0B4FC65-8B57-4265-99C6-70E573BE844F}" dt="2020-03-23T21:36:14.823" v="4" actId="1076"/>
        <pc:sldMkLst>
          <pc:docMk/>
          <pc:sldMk cId="4096046482" sldId="260"/>
        </pc:sldMkLst>
        <pc:picChg chg="mod">
          <ac:chgData name="Franz Rivera" userId="c7201c76f2963502" providerId="LiveId" clId="{A0B4FC65-8B57-4265-99C6-70E573BE844F}" dt="2020-03-23T21:36:14.823" v="4" actId="1076"/>
          <ac:picMkLst>
            <pc:docMk/>
            <pc:sldMk cId="4096046482" sldId="260"/>
            <ac:picMk id="5" creationId="{0809AD36-E599-4FB3-9C23-DE858623069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982CD-17F3-4385-BADC-FE638D50144E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A85A1-0A64-46BB-9D5E-648E426334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851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A85A1-0A64-46BB-9D5E-648E4263341D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1814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A85A1-0A64-46BB-9D5E-648E4263341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6380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A85A1-0A64-46BB-9D5E-648E4263341D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25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46433-6CD6-4454-9FFC-9730B0165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cap="none" dirty="0" err="1"/>
              <a:t>JFormattedTextField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4D9545-DC26-46F8-81D1-C43AA295F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Franz Rivera Tellez </a:t>
            </a:r>
          </a:p>
        </p:txBody>
      </p:sp>
    </p:spTree>
    <p:extLst>
      <p:ext uri="{BB962C8B-B14F-4D97-AF65-F5344CB8AC3E}">
        <p14:creationId xmlns:p14="http://schemas.microsoft.com/office/powerpoint/2010/main" val="404515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F633B-B3A3-4FAA-9FBC-E4B2E7E9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	</a:t>
            </a:r>
            <a:r>
              <a:rPr lang="es-MX" b="1" dirty="0"/>
              <a:t>Constructores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747E6-CE59-45A5-A6DA-37B69933E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JFormattedTextField</a:t>
            </a:r>
            <a:r>
              <a:rPr lang="es-MX" dirty="0"/>
              <a:t>()</a:t>
            </a:r>
          </a:p>
          <a:p>
            <a:r>
              <a:rPr lang="es-MX" dirty="0" err="1"/>
              <a:t>JFormattedTextField</a:t>
            </a:r>
            <a:r>
              <a:rPr lang="es-MX" dirty="0"/>
              <a:t>(</a:t>
            </a:r>
            <a:r>
              <a:rPr lang="es-MX" dirty="0" err="1"/>
              <a:t>Format</a:t>
            </a:r>
            <a:r>
              <a:rPr lang="es-MX" dirty="0"/>
              <a:t> </a:t>
            </a:r>
            <a:r>
              <a:rPr lang="es-MX" dirty="0" err="1"/>
              <a:t>format</a:t>
            </a:r>
            <a:r>
              <a:rPr lang="es-MX" dirty="0"/>
              <a:t>)</a:t>
            </a:r>
          </a:p>
          <a:p>
            <a:r>
              <a:rPr lang="es-MX" dirty="0" err="1"/>
              <a:t>JFormattedTextField</a:t>
            </a:r>
            <a:r>
              <a:rPr lang="es-MX" dirty="0"/>
              <a:t>(</a:t>
            </a:r>
            <a:r>
              <a:rPr lang="es-MX" dirty="0" err="1"/>
              <a:t>JFormattedTextField.AbstractFormatter</a:t>
            </a:r>
            <a:r>
              <a:rPr lang="es-MX" dirty="0"/>
              <a:t> </a:t>
            </a:r>
            <a:r>
              <a:rPr lang="es-MX" dirty="0" err="1"/>
              <a:t>formatter</a:t>
            </a:r>
            <a:r>
              <a:rPr lang="es-MX" dirty="0"/>
              <a:t>)</a:t>
            </a:r>
          </a:p>
          <a:p>
            <a:r>
              <a:rPr lang="es-MX" dirty="0" err="1"/>
              <a:t>JFormattedTextField</a:t>
            </a:r>
            <a:r>
              <a:rPr lang="es-MX" dirty="0"/>
              <a:t>(</a:t>
            </a:r>
            <a:r>
              <a:rPr lang="es-MX" dirty="0" err="1"/>
              <a:t>JFormattedTextField.AbstractFormatterFactory</a:t>
            </a:r>
            <a:r>
              <a:rPr lang="es-MX" dirty="0"/>
              <a:t> </a:t>
            </a:r>
            <a:r>
              <a:rPr lang="es-MX" dirty="0" err="1"/>
              <a:t>factory</a:t>
            </a:r>
            <a:r>
              <a:rPr lang="es-MX" dirty="0"/>
              <a:t>)</a:t>
            </a:r>
          </a:p>
          <a:p>
            <a:r>
              <a:rPr lang="es-MX" dirty="0" err="1"/>
              <a:t>JFormattedTextField</a:t>
            </a:r>
            <a:r>
              <a:rPr lang="es-MX" dirty="0"/>
              <a:t>(</a:t>
            </a:r>
            <a:r>
              <a:rPr lang="es-MX" dirty="0" err="1"/>
              <a:t>JFormattedTextField.AbstractFormatterFactory</a:t>
            </a:r>
            <a:r>
              <a:rPr lang="es-MX" dirty="0"/>
              <a:t> </a:t>
            </a:r>
            <a:r>
              <a:rPr lang="es-MX" dirty="0" err="1"/>
              <a:t>factory</a:t>
            </a:r>
            <a:r>
              <a:rPr lang="es-MX" dirty="0"/>
              <a:t>, </a:t>
            </a:r>
            <a:r>
              <a:rPr lang="es-MX" dirty="0" err="1"/>
              <a:t>Object</a:t>
            </a:r>
            <a:r>
              <a:rPr lang="es-MX" dirty="0"/>
              <a:t> </a:t>
            </a:r>
            <a:r>
              <a:rPr lang="es-MX" dirty="0" err="1"/>
              <a:t>currentValue</a:t>
            </a:r>
            <a:r>
              <a:rPr lang="es-MX" dirty="0"/>
              <a:t>)</a:t>
            </a:r>
          </a:p>
          <a:p>
            <a:r>
              <a:rPr lang="es-MX" dirty="0" err="1"/>
              <a:t>JFormattedTextField</a:t>
            </a:r>
            <a:r>
              <a:rPr lang="es-MX" dirty="0"/>
              <a:t>(</a:t>
            </a:r>
            <a:r>
              <a:rPr lang="es-MX" dirty="0" err="1"/>
              <a:t>JFormattedTextField.AbstractFormatterFactory</a:t>
            </a:r>
            <a:r>
              <a:rPr lang="es-MX" dirty="0"/>
              <a:t> </a:t>
            </a:r>
            <a:r>
              <a:rPr lang="es-MX" dirty="0" err="1"/>
              <a:t>factory</a:t>
            </a:r>
            <a:r>
              <a:rPr lang="es-MX" dirty="0"/>
              <a:t>, </a:t>
            </a:r>
            <a:r>
              <a:rPr lang="es-MX" dirty="0" err="1"/>
              <a:t>Object</a:t>
            </a:r>
            <a:r>
              <a:rPr lang="es-MX" dirty="0"/>
              <a:t> </a:t>
            </a:r>
            <a:r>
              <a:rPr lang="es-MX" dirty="0" err="1"/>
              <a:t>currentValue</a:t>
            </a:r>
            <a:r>
              <a:rPr lang="es-MX" dirty="0"/>
              <a:t>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248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E690B-08E8-4C10-8513-CE8EEF44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dirty="0"/>
              <a:t>Métodos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33A664-5DE8-41FD-B33D-A450A286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4000" dirty="0" err="1"/>
              <a:t>Object</a:t>
            </a:r>
            <a:r>
              <a:rPr lang="es-MX" sz="4000" dirty="0"/>
              <a:t>   </a:t>
            </a:r>
            <a:r>
              <a:rPr lang="es-MX" sz="4000" dirty="0" err="1"/>
              <a:t>getValue</a:t>
            </a:r>
            <a:r>
              <a:rPr lang="es-MX" sz="4000" dirty="0"/>
              <a:t>()</a:t>
            </a:r>
          </a:p>
          <a:p>
            <a:r>
              <a:rPr lang="es-MX" sz="4000" dirty="0" err="1"/>
              <a:t>Void</a:t>
            </a:r>
            <a:r>
              <a:rPr lang="es-MX" sz="4000" dirty="0"/>
              <a:t> </a:t>
            </a:r>
            <a:r>
              <a:rPr lang="es-MX" sz="4000" dirty="0" err="1"/>
              <a:t>setValue</a:t>
            </a:r>
            <a:r>
              <a:rPr lang="es-MX" sz="4000" dirty="0"/>
              <a:t>()</a:t>
            </a:r>
          </a:p>
          <a:p>
            <a:r>
              <a:rPr lang="es-MX" sz="4000" dirty="0" err="1"/>
              <a:t>Boolean</a:t>
            </a:r>
            <a:r>
              <a:rPr lang="es-MX" sz="4000" dirty="0"/>
              <a:t> </a:t>
            </a:r>
            <a:r>
              <a:rPr lang="es-MX" sz="4000" dirty="0" err="1"/>
              <a:t>isEditValid</a:t>
            </a:r>
            <a:r>
              <a:rPr lang="es-MX" sz="4000" dirty="0"/>
              <a:t>()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0186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BDB0E-B281-40D2-A2EF-BB5AC5FF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JFormattedTextField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36EE09-3188-450C-B19E-6903F0863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09AD36-E599-4FB3-9C23-DE8586230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924" y="3077898"/>
            <a:ext cx="5843177" cy="177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4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27361-9914-4EEC-9CE4-E865DF94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Caracteres para hacer una mascara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5B7A73B-D954-4DE0-A3CB-F90B57EB8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1582" y="2558236"/>
            <a:ext cx="7159862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01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{3894EBA4-E500-4AD5-9439-18937AD7F6EE}tf03457452</Template>
  <TotalTime>133</TotalTime>
  <Words>68</Words>
  <Application>Microsoft Office PowerPoint</Application>
  <PresentationFormat>Panorámica</PresentationFormat>
  <Paragraphs>19</Paragraphs>
  <Slides>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JFormattedTextField</vt:lpstr>
      <vt:lpstr> Constructores</vt:lpstr>
      <vt:lpstr>Métodos</vt:lpstr>
      <vt:lpstr>JFormattedTextField </vt:lpstr>
      <vt:lpstr>Caracteres para hacer una mascara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JFormattedTextField</dc:title>
  <dc:creator>Franz Rivera</dc:creator>
  <cp:lastModifiedBy>Franz Rivera</cp:lastModifiedBy>
  <cp:revision>6</cp:revision>
  <dcterms:created xsi:type="dcterms:W3CDTF">2020-03-23T19:18:59Z</dcterms:created>
  <dcterms:modified xsi:type="dcterms:W3CDTF">2020-03-23T21:36:25Z</dcterms:modified>
</cp:coreProperties>
</file>