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0" r:id="rId6"/>
    <p:sldId id="259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370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4DD45-3DDF-4117-ADF9-0124D81A161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8194A-96D7-421B-88E4-229DE6FA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8194A-96D7-421B-88E4-229DE6FA44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 </a:t>
            </a:r>
            <a:r>
              <a:rPr lang="en-US" dirty="0" err="1"/>
              <a:t>parece</a:t>
            </a:r>
            <a:r>
              <a:rPr lang="en-US" dirty="0"/>
              <a:t> que </a:t>
            </a:r>
            <a:r>
              <a:rPr lang="en-US" dirty="0" err="1"/>
              <a:t>aquí</a:t>
            </a:r>
            <a:r>
              <a:rPr lang="en-US" dirty="0"/>
              <a:t> no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instanciación</a:t>
            </a:r>
            <a:r>
              <a:rPr lang="en-US" dirty="0"/>
              <a:t> del </a:t>
            </a:r>
            <a:r>
              <a:rPr lang="en-US" dirty="0" err="1"/>
              <a:t>objeto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8194A-96D7-421B-88E4-229DE6FA44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0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Sobrecargados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mayoría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8194A-96D7-421B-88E4-229DE6FA44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0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5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4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5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4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8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6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9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3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F3ED17-BBA2-4CF0-89CA-A10C5E82A5D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6DDD29-DDC6-45FF-A364-8D685B65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21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9779-A9D1-4281-9DC5-C28A3BFCC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964359"/>
            <a:ext cx="9440034" cy="929282"/>
          </a:xfrm>
        </p:spPr>
        <p:txBody>
          <a:bodyPr/>
          <a:lstStyle/>
          <a:p>
            <a:r>
              <a:rPr lang="en-US" dirty="0"/>
              <a:t>JOptionPane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82DFC-0756-4F1F-8447-5027F7B1F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1223" y="6403323"/>
            <a:ext cx="3390777" cy="454677"/>
          </a:xfrm>
        </p:spPr>
        <p:txBody>
          <a:bodyPr/>
          <a:lstStyle/>
          <a:p>
            <a:r>
              <a:rPr lang="es-MX" dirty="0"/>
              <a:t>Juan Pablo Enríquez Pedroza</a:t>
            </a:r>
          </a:p>
        </p:txBody>
      </p:sp>
    </p:spTree>
    <p:extLst>
      <p:ext uri="{BB962C8B-B14F-4D97-AF65-F5344CB8AC3E}">
        <p14:creationId xmlns:p14="http://schemas.microsoft.com/office/powerpoint/2010/main" val="36046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04B6-EB65-4C5A-B46F-29C1F961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static int showOptionDialog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2D6C-CFBE-4907-9652-363E82F4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/>
              <a:t>showOptionDialog</a:t>
            </a:r>
            <a:r>
              <a:rPr lang="en-US" dirty="0"/>
              <a:t>(Component parentComponent, Object message, String title, int optionType, int messageType, Icon icon, Object[] options, Object initialValue)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7A21F-41DF-49A4-BE5E-086CFDF6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623" y="3539861"/>
            <a:ext cx="4880753" cy="21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F2B5-1FB8-4493-AD55-2FD4A066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1DB8-9976-4DD6-9B2D-EC6E39BA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b="1" dirty="0"/>
              <a:t>JOptionPane</a:t>
            </a:r>
            <a:r>
              <a:rPr lang="en-GB" dirty="0"/>
              <a:t>()</a:t>
            </a:r>
          </a:p>
          <a:p>
            <a:pPr marL="36900" indent="0">
              <a:buNone/>
            </a:pPr>
            <a:r>
              <a:rPr lang="en-GB" b="1" dirty="0"/>
              <a:t>JOptionPane</a:t>
            </a:r>
            <a:r>
              <a:rPr lang="en-GB" dirty="0"/>
              <a:t>(Object message)</a:t>
            </a:r>
          </a:p>
          <a:p>
            <a:pPr marL="36900" indent="0">
              <a:buNone/>
            </a:pPr>
            <a:r>
              <a:rPr lang="en-GB" b="1" dirty="0"/>
              <a:t>JOptionPane</a:t>
            </a:r>
            <a:r>
              <a:rPr lang="en-GB" dirty="0"/>
              <a:t>(Object message, int messageType)</a:t>
            </a:r>
          </a:p>
          <a:p>
            <a:pPr marL="36900" indent="0">
              <a:buNone/>
            </a:pPr>
            <a:r>
              <a:rPr lang="en-GB" b="1" dirty="0"/>
              <a:t>JOptionPane</a:t>
            </a:r>
            <a:r>
              <a:rPr lang="en-GB" dirty="0"/>
              <a:t>(Object message, int messageType, int optionType)</a:t>
            </a:r>
          </a:p>
          <a:p>
            <a:pPr marL="36900" indent="0">
              <a:buNone/>
            </a:pPr>
            <a:r>
              <a:rPr lang="en-GB" b="1" dirty="0"/>
              <a:t>JOptionPane</a:t>
            </a:r>
            <a:r>
              <a:rPr lang="en-GB" dirty="0"/>
              <a:t>(Object message, int messageType, int optionType, Icon icon)</a:t>
            </a:r>
          </a:p>
          <a:p>
            <a:pPr marL="36900" indent="0">
              <a:buNone/>
            </a:pPr>
            <a:r>
              <a:rPr lang="en-GB" b="1" dirty="0"/>
              <a:t>JOptionPane</a:t>
            </a:r>
            <a:r>
              <a:rPr lang="en-GB" dirty="0"/>
              <a:t>(Object message, int messageType, int optionType, Icon icon, Object[] options)</a:t>
            </a:r>
          </a:p>
          <a:p>
            <a:pPr marL="36900" indent="0">
              <a:buNone/>
            </a:pPr>
            <a:r>
              <a:rPr lang="en-GB" b="1" dirty="0"/>
              <a:t>JOptionPane</a:t>
            </a:r>
            <a:r>
              <a:rPr lang="en-GB" dirty="0"/>
              <a:t>(Object message, int messageType, int optionType, Icon icon, Object[] options, Object initialValue)</a:t>
            </a:r>
          </a:p>
        </p:txBody>
      </p:sp>
    </p:spTree>
    <p:extLst>
      <p:ext uri="{BB962C8B-B14F-4D97-AF65-F5344CB8AC3E}">
        <p14:creationId xmlns:p14="http://schemas.microsoft.com/office/powerpoint/2010/main" val="46050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B4C1-BE77-424D-B07C-3BB82D12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1053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EE927D-117A-448C-B53B-FD6B5F4B2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6272"/>
              </p:ext>
            </p:extLst>
          </p:nvPr>
        </p:nvGraphicFramePr>
        <p:xfrm>
          <a:off x="913795" y="1660960"/>
          <a:ext cx="10353762" cy="45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6881">
                  <a:extLst>
                    <a:ext uri="{9D8B030D-6E8A-4147-A177-3AD203B41FA5}">
                      <a16:colId xmlns:a16="http://schemas.microsoft.com/office/drawing/2014/main" val="3253433501"/>
                    </a:ext>
                  </a:extLst>
                </a:gridCol>
                <a:gridCol w="5176881">
                  <a:extLst>
                    <a:ext uri="{9D8B030D-6E8A-4147-A177-3AD203B41FA5}">
                      <a16:colId xmlns:a16="http://schemas.microsoft.com/office/drawing/2014/main" val="3702799560"/>
                    </a:ext>
                  </a:extLst>
                </a:gridCol>
              </a:tblGrid>
              <a:tr h="11468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DEFAULT_OPTION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125843"/>
                  </a:ext>
                </a:extLst>
              </a:tr>
              <a:tr h="11468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YES_NO_OPTION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480381"/>
                  </a:ext>
                </a:extLst>
              </a:tr>
              <a:tr h="11468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YES_NO_CANCEL_OPTION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453328"/>
                  </a:ext>
                </a:extLst>
              </a:tr>
              <a:tr h="11468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OK_CANCEL_OPTION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60976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CD80C5-09A8-4CF4-B331-F06064E8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optionType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5D78F-B3A5-4B8C-AFF3-CF0AA646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52" y="1991851"/>
            <a:ext cx="733733" cy="511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0F71A-9E5E-42FE-B7AD-7A4A4EFB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362" y="3119256"/>
            <a:ext cx="1583711" cy="511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13BA5C-F69D-420F-AEA1-10BD25A81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063" y="4269073"/>
            <a:ext cx="2906307" cy="511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BEDD72-DF87-412F-A118-21204FD82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096" y="5418889"/>
            <a:ext cx="2196239" cy="5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7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17F7F3-6F78-47D3-8208-7E7F01C8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59824"/>
              </p:ext>
            </p:extLst>
          </p:nvPr>
        </p:nvGraphicFramePr>
        <p:xfrm>
          <a:off x="913794" y="1580050"/>
          <a:ext cx="10238300" cy="446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9150">
                  <a:extLst>
                    <a:ext uri="{9D8B030D-6E8A-4147-A177-3AD203B41FA5}">
                      <a16:colId xmlns:a16="http://schemas.microsoft.com/office/drawing/2014/main" val="2698501489"/>
                    </a:ext>
                  </a:extLst>
                </a:gridCol>
                <a:gridCol w="5119150">
                  <a:extLst>
                    <a:ext uri="{9D8B030D-6E8A-4147-A177-3AD203B41FA5}">
                      <a16:colId xmlns:a16="http://schemas.microsoft.com/office/drawing/2014/main" val="1587943766"/>
                    </a:ext>
                  </a:extLst>
                </a:gridCol>
              </a:tblGrid>
              <a:tr h="8924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ERROR_MESSAGE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03578"/>
                  </a:ext>
                </a:extLst>
              </a:tr>
              <a:tr h="8924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INFORMATION_MESSAGE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26686"/>
                  </a:ext>
                </a:extLst>
              </a:tr>
              <a:tr h="8924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WARNING_MESSAGE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137572"/>
                  </a:ext>
                </a:extLst>
              </a:tr>
              <a:tr h="8924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QUESTION_MESSAGE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181325"/>
                  </a:ext>
                </a:extLst>
              </a:tr>
              <a:tr h="8924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PLAIN_MESSAGE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00464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CD80C5-09A8-4CF4-B331-F06064E8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messageType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C1D21-4833-4958-83B6-5DBF32E65063}"/>
              </a:ext>
            </a:extLst>
          </p:cNvPr>
          <p:cNvSpPr/>
          <p:nvPr/>
        </p:nvSpPr>
        <p:spPr>
          <a:xfrm>
            <a:off x="3048000" y="21363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43F7F-9A01-41A9-9759-C39AF4F4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576" y="2568430"/>
            <a:ext cx="666488" cy="691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5B2295-0E26-42F2-90DE-EED6AB5FF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576" y="3464224"/>
            <a:ext cx="666487" cy="693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CCE7B6-FD5E-4D0F-B79C-F95EB0B7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576" y="4343853"/>
            <a:ext cx="666488" cy="691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B7A55-7AF8-40D7-A1DB-DE5592DE9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576" y="1691440"/>
            <a:ext cx="666488" cy="691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474E9-E321-41AD-870F-A4DC550D4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576" y="5256703"/>
            <a:ext cx="666486" cy="6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6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B4C1-BE77-424D-B07C-3BB82D12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194275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04B6-EB65-4C5A-B46F-29C1F961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static int showConfirmDialog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2D6C-CFBE-4907-9652-363E82F4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dirty="0"/>
              <a:t>showConfirmDialog</a:t>
            </a:r>
            <a:r>
              <a:rPr lang="en-US" dirty="0"/>
              <a:t>(Component parentComponent, Object message)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dirty="0"/>
              <a:t>showConfirmDialog</a:t>
            </a:r>
            <a:r>
              <a:rPr lang="en-US" dirty="0"/>
              <a:t>(Component parentComponent, Object message, String title, int optionType)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dirty="0"/>
              <a:t>showConfirmDialog</a:t>
            </a:r>
            <a:r>
              <a:rPr lang="en-US" dirty="0"/>
              <a:t>(Component parentComponent, Object message, String title, int optionType, int messageType)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dirty="0"/>
              <a:t>showConfirmDialog</a:t>
            </a:r>
            <a:r>
              <a:rPr lang="en-US" dirty="0"/>
              <a:t>(Component parentComponent, Object message, String title, int optionType, int messageType, Icon icon)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C23DE-682C-4D1B-A968-F2182920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5" y="5566446"/>
            <a:ext cx="250542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04B6-EB65-4C5A-B46F-29C1F961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static String showInputDialog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2D6C-CFBE-4907-9652-363E82F4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b="1" dirty="0"/>
              <a:t>showInputDialog</a:t>
            </a:r>
            <a:r>
              <a:rPr lang="en-US" dirty="0"/>
              <a:t>(Object message)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dirty="0"/>
              <a:t>showInputDialog</a:t>
            </a:r>
            <a:r>
              <a:rPr lang="en-US" dirty="0"/>
              <a:t>(Object message, Object initialSelectionValue)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dirty="0"/>
              <a:t>showInputDialog</a:t>
            </a:r>
            <a:r>
              <a:rPr lang="en-US" dirty="0"/>
              <a:t>(Component parentComponent, Object message)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dirty="0"/>
              <a:t>showInputDialog</a:t>
            </a:r>
            <a:r>
              <a:rPr lang="en-US" dirty="0"/>
              <a:t>(Component parentComponent, Object message, Object initialSelectionValue)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dirty="0"/>
              <a:t>showInputDialog</a:t>
            </a:r>
            <a:r>
              <a:rPr lang="en-US" dirty="0"/>
              <a:t>(Component parentComponent, Object message, String title, int messageType)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i="1" dirty="0"/>
              <a:t>static Object </a:t>
            </a:r>
            <a:r>
              <a:rPr lang="en-US" b="1" dirty="0"/>
              <a:t>showInputDialog</a:t>
            </a:r>
            <a:r>
              <a:rPr lang="en-US" dirty="0"/>
              <a:t>(Component parentComponent, Object message, String title, int messageType, Icon icon, Object[] selectionValues, Object initialSelectionValue)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5999C-34E9-49E3-90AF-588D4518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980" y="1955624"/>
            <a:ext cx="279121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04B6-EB65-4C5A-B46F-29C1F961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static void showMesaggeDialog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2D6C-CFBE-4907-9652-363E82F4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dirty="0"/>
              <a:t>showMessageDialog</a:t>
            </a:r>
            <a:r>
              <a:rPr lang="en-US" dirty="0"/>
              <a:t>(Component parentComponent, Object message)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dirty="0"/>
              <a:t>showMessageDialog</a:t>
            </a:r>
            <a:r>
              <a:rPr lang="en-US" dirty="0"/>
              <a:t>(Component parentComponent, Object message, String title, int messageType)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dirty="0"/>
              <a:t>showMessageDialog</a:t>
            </a:r>
            <a:r>
              <a:rPr lang="en-US" dirty="0"/>
              <a:t>(Component parentComponent, Object message, String title, int messageType, Icon icon)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B7543-436A-43ED-8EDB-DAB589E4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931" y="4848070"/>
            <a:ext cx="3178138" cy="14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4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125</TotalTime>
  <Words>356</Words>
  <Application>Microsoft Office PowerPoint</Application>
  <PresentationFormat>Widescreen</PresentationFormat>
  <Paragraphs>60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JOptionPane</vt:lpstr>
      <vt:lpstr>Constructores</vt:lpstr>
      <vt:lpstr>Constantes</vt:lpstr>
      <vt:lpstr>int optionType</vt:lpstr>
      <vt:lpstr>int messageType</vt:lpstr>
      <vt:lpstr>Métodos</vt:lpstr>
      <vt:lpstr>static int showConfirmDialog</vt:lpstr>
      <vt:lpstr>static String showInputDialog</vt:lpstr>
      <vt:lpstr>static void showMesaggeDialog</vt:lpstr>
      <vt:lpstr>static int showOptionDialog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JOptionPane</dc:title>
  <dc:creator>Juan Pablo Enriquez Pedroza</dc:creator>
  <cp:lastModifiedBy>Juan Pablo Enriquez Pedroza</cp:lastModifiedBy>
  <cp:revision>53</cp:revision>
  <dcterms:created xsi:type="dcterms:W3CDTF">2020-03-21T22:07:53Z</dcterms:created>
  <dcterms:modified xsi:type="dcterms:W3CDTF">2020-03-22T21:43:16Z</dcterms:modified>
</cp:coreProperties>
</file>