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layfair Displ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layfairDisplay-bold.fntdata"/><Relationship Id="rId12" Type="http://schemas.openxmlformats.org/officeDocument/2006/relationships/font" Target="fonts/PlayfairDispl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boldItalic.fntdata"/><Relationship Id="rId14" Type="http://schemas.openxmlformats.org/officeDocument/2006/relationships/font" Target="fonts/PlayfairDispl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258b9a65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258b9a65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258b9a65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258b9a65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258b9a65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258b9a65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258b9a65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258b9a65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258b9a65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258b9a65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oracle.com/javase/7/docs/api/javax/swing/JProgressBar.html#JProgressBar(int,%20int)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		JProgressBar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Arlette Alejandra Garía Mata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JProgressBar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Una JProgressBar es como su nombre lo dice una barra en la que se muestra el progreso de una acción.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2725" y="2119336"/>
            <a:ext cx="3397650" cy="198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Objeto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 un objeto de la clase Swing.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Se le agrega el argumento que indica el </a:t>
            </a:r>
            <a:r>
              <a:rPr lang="es"/>
              <a:t>mínimo</a:t>
            </a:r>
            <a:r>
              <a:rPr lang="es"/>
              <a:t> y el </a:t>
            </a:r>
            <a:r>
              <a:rPr lang="es"/>
              <a:t>máximo</a:t>
            </a:r>
            <a:r>
              <a:rPr lang="es"/>
              <a:t> del progreso de la tarea.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				</a:t>
            </a:r>
            <a:r>
              <a:rPr b="1" lang="es">
                <a:solidFill>
                  <a:srgbClr val="BB7A2A"/>
                </a:solidFill>
                <a:highlight>
                  <a:srgbClr val="FFFFFF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JProgressBar</a:t>
            </a:r>
            <a:r>
              <a:rPr lang="es">
                <a:solidFill>
                  <a:srgbClr val="3538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(int min, int max);</a:t>
            </a:r>
            <a:endParaRPr>
              <a:solidFill>
                <a:srgbClr val="3538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6666"/>
                </a:solidFill>
                <a:highlight>
                  <a:srgbClr val="FFFFFF"/>
                </a:highlight>
              </a:rPr>
              <a:t>Esto se le pasa al argumento con un </a:t>
            </a:r>
            <a:r>
              <a:rPr lang="es">
                <a:solidFill>
                  <a:srgbClr val="666666"/>
                </a:solidFill>
                <a:highlight>
                  <a:srgbClr val="FFFFFF"/>
                </a:highlight>
              </a:rPr>
              <a:t>número</a:t>
            </a:r>
            <a:r>
              <a:rPr lang="es">
                <a:solidFill>
                  <a:srgbClr val="666666"/>
                </a:solidFill>
                <a:highlight>
                  <a:srgbClr val="FFFFFF"/>
                </a:highlight>
              </a:rPr>
              <a:t> real del 0 al 1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3538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Mostrar  progreso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 usamos (nombre de nuestra barra).setValue();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Podemos rellenar nuestra barra hasta el valor que queramos.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Si usamos (nombre).setStringPainted(true);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Saldra el porcentaje de la barra que esta rellenado.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	</a:t>
            </a:r>
            <a:r>
              <a:rPr lang="es"/>
              <a:t>	</a:t>
            </a:r>
            <a:r>
              <a:rPr lang="e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4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JProgressBar</a:t>
            </a:r>
            <a:r>
              <a:rPr lang="e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JProgressBar</a:t>
            </a:r>
            <a:r>
              <a:rPr lang="e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setValue</a:t>
            </a:r>
            <a:r>
              <a:rPr lang="e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40</a:t>
            </a:r>
            <a:r>
              <a:rPr lang="e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      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setStringPainted</a:t>
            </a:r>
            <a:r>
              <a:rPr lang="e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s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26011" l="22905" r="58227" t="60824"/>
          <a:stretch/>
        </p:blipFill>
        <p:spPr>
          <a:xfrm>
            <a:off x="5213275" y="3804950"/>
            <a:ext cx="2875399" cy="112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Maximos y minimos 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 solo creamos un objeto JProgressBar(); sin darle los argumentos, podemos usar las funciones setMaximun(); y setMinimum();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las funciones (nombre).setOrientation();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son para decidir si queremos la barra de progreso de manera horizontal o vertical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highlight>
                  <a:srgbClr val="F4CCCC"/>
                </a:highlight>
              </a:rPr>
              <a:t>b.setOrientation(JProgressBar.VERTICAL); </a:t>
            </a:r>
            <a:endParaRPr>
              <a:highlight>
                <a:srgbClr val="F4CCCC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timer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objet Timer es para auxiliarnos si la queremos llenar por si misma.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Timer t = new Timer(el tiempo en milisegundos , vacio y/o la action que queramos);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