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9DAE3-762D-46AB-8538-18568C0A5BEB}" v="447" dt="2020-03-24T17:47:35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JSpinner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Miguel</a:t>
            </a:r>
            <a:r>
              <a:rPr lang="tr-TR" dirty="0"/>
              <a:t> </a:t>
            </a:r>
            <a:r>
              <a:rPr lang="tr-TR" dirty="0" err="1"/>
              <a:t>Adán</a:t>
            </a:r>
            <a:r>
              <a:rPr lang="tr-TR" dirty="0"/>
              <a:t> </a:t>
            </a:r>
            <a:r>
              <a:rPr lang="tr-TR" dirty="0" err="1"/>
              <a:t>Vargas</a:t>
            </a:r>
            <a:r>
              <a:rPr lang="tr-TR" dirty="0"/>
              <a:t> </a:t>
            </a:r>
            <a:r>
              <a:rPr lang="tr-TR" dirty="0" err="1"/>
              <a:t>López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5572-135C-440C-8610-738BA69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¿</a:t>
            </a:r>
            <a:r>
              <a:rPr lang="en-US" dirty="0" err="1">
                <a:cs typeface="Calibri Light"/>
              </a:rPr>
              <a:t>como</a:t>
            </a:r>
            <a:r>
              <a:rPr lang="en-US" dirty="0">
                <a:cs typeface="Calibri Light"/>
              </a:rPr>
              <a:t> se </a:t>
            </a:r>
            <a:r>
              <a:rPr lang="en-US" dirty="0" err="1">
                <a:cs typeface="Calibri Light"/>
              </a:rPr>
              <a:t>visualiza</a:t>
            </a:r>
            <a:r>
              <a:rPr lang="en-US" dirty="0">
                <a:cs typeface="Calibri Light"/>
              </a:rPr>
              <a:t>? ¿</a:t>
            </a:r>
            <a:r>
              <a:rPr lang="en-US" dirty="0" err="1">
                <a:cs typeface="Calibri Light"/>
              </a:rPr>
              <a:t>como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puede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servir</a:t>
            </a:r>
            <a:r>
              <a:rPr lang="en-US" dirty="0">
                <a:cs typeface="Calibri Light"/>
              </a:rPr>
              <a:t>?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E2C028-AC50-45C5-ACA4-A1FF03E5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515" y="1972957"/>
            <a:ext cx="5086529" cy="2693418"/>
          </a:xfrm>
        </p:spPr>
      </p:pic>
    </p:spTree>
    <p:extLst>
      <p:ext uri="{BB962C8B-B14F-4D97-AF65-F5344CB8AC3E}">
        <p14:creationId xmlns:p14="http://schemas.microsoft.com/office/powerpoint/2010/main" val="18027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395B-451F-492D-AC93-12C7225A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Constructores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1267-55FE-4D06-BD2B-D645BB46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JSpinner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JSpinner</a:t>
            </a:r>
            <a:r>
              <a:rPr lang="en-US" dirty="0"/>
              <a:t>(</a:t>
            </a:r>
            <a:r>
              <a:rPr lang="en-US" b="1" dirty="0" err="1">
                <a:ea typeface="+mn-lt"/>
                <a:cs typeface="+mn-lt"/>
              </a:rPr>
              <a:t>SpinnerModel</a:t>
            </a:r>
            <a:r>
              <a:rPr lang="en-US" dirty="0">
                <a:ea typeface="+mn-lt"/>
                <a:cs typeface="+mn-lt"/>
              </a:rPr>
              <a:t> model)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*SpinnerDateModel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25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58A5-9F70-43FE-9AC3-50D7D1BC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33" y="2321170"/>
            <a:ext cx="4433507" cy="2456442"/>
          </a:xfrm>
        </p:spPr>
        <p:txBody>
          <a:bodyPr/>
          <a:lstStyle/>
          <a:p>
            <a:r>
              <a:rPr lang="en-US">
                <a:cs typeface="Calibri Light"/>
              </a:rPr>
              <a:t>methods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8B7D-D814-4832-AC15-4A75194E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GetValue();</a:t>
            </a:r>
          </a:p>
          <a:p>
            <a:r>
              <a:rPr lang="en-US"/>
              <a:t>SetModel();</a:t>
            </a:r>
            <a:endParaRPr lang="en-US" dirty="0"/>
          </a:p>
          <a:p>
            <a:r>
              <a:rPr lang="en-US"/>
              <a:t>SetValue();</a:t>
            </a:r>
          </a:p>
          <a:p>
            <a:r>
              <a:rPr lang="en-US"/>
              <a:t>GetModel();</a:t>
            </a:r>
          </a:p>
          <a:p>
            <a:r>
              <a:rPr lang="en-US"/>
              <a:t>AddChangeListeners();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433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JSpinner</vt:lpstr>
      <vt:lpstr>¿como se visualiza? ¿como nos puede servir?</vt:lpstr>
      <vt:lpstr>Constructores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</cp:revision>
  <dcterms:created xsi:type="dcterms:W3CDTF">2020-03-24T16:49:04Z</dcterms:created>
  <dcterms:modified xsi:type="dcterms:W3CDTF">2020-03-24T17:48:16Z</dcterms:modified>
</cp:coreProperties>
</file>