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420" y="7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36E3CA-1DBD-42C4-AC1E-5E5590A1C292}" type="datetime1">
              <a:rPr lang="es-ES" smtClean="0"/>
              <a:t>24/03/2020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A52D9BF-D574-4807-B36C-9E2A025BE826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0C550F-CEF2-44B1-BA26-DC5615A90858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E11EC53-F507-411E-9ADC-FBCFECE09D3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E11EC53-F507-411E-9ADC-FBCFECE09D3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55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88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19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F352F9-E341-48FB-8319-C38DECF5C66D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alternativ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 anchorCtr="0">
            <a:normAutofit/>
          </a:bodyPr>
          <a:lstStyle>
            <a:lvl1pPr algn="l" rtl="0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2400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08BDA2-F463-4E22-954A-5DE30702CA02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9F6CFA-8D38-41EE-A6B6-F33DCBD4CD33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234620" cy="5588002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47128A-8384-4084-B9A9-8642E2648311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660F8D-0C05-4595-91DD-9B2C07C2C7C1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EA98EF-30D6-4B46-B22C-87DA191EAB02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B1AB68-99EB-4562-8936-61D00C227004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E15B2A-5F92-489B-9EBB-6EF131A221CB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C55486-2DE0-47C4-AEEB-A8432C9F6328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3AC0F7-77D0-46D9-9CEB-1DCEF6A63551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>
            <a:noAutofit/>
          </a:bodyPr>
          <a:lstStyle>
            <a:lvl1pPr algn="l" rtl="0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Rectángulo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24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5D2970-CAE3-450F-9E9B-CF64632AC546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rtlCol="0" anchor="b" anchorCtr="0">
            <a:normAutofit/>
          </a:bodyPr>
          <a:lstStyle>
            <a:lvl1pPr algn="l" rtl="0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2400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0AC311-E020-4341-8011-9DA4933B0FE1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18D219AE-C020-4841-99A3-BE2B3496E5FF}" type="datetime1">
              <a:rPr lang="es-ES" noProof="0" smtClean="0"/>
              <a:pPr/>
              <a:t>24/03/2020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Componentes </a:t>
            </a:r>
            <a:r>
              <a:rPr lang="es-ES" dirty="0" err="1" smtClean="0"/>
              <a:t>javax.swing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JTabbedPane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¿Qué es?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914163" y="1803401"/>
            <a:ext cx="3740089" cy="4470400"/>
          </a:xfrm>
        </p:spPr>
        <p:txBody>
          <a:bodyPr rtlCol="0" anchor="ctr"/>
          <a:lstStyle/>
          <a:p>
            <a:pPr marL="0" lvl="0" indent="0" algn="just">
              <a:buNone/>
            </a:pPr>
            <a:r>
              <a:rPr lang="es-ES" dirty="0"/>
              <a:t>La clase </a:t>
            </a:r>
            <a:r>
              <a:rPr lang="es-ES" u="sng" dirty="0" err="1"/>
              <a:t>JTabbedPane</a:t>
            </a:r>
            <a:r>
              <a:rPr lang="es-ES" dirty="0"/>
              <a:t> se usa para cambiar entre un grupo de componentes haciendo clic en una pestaña con un título o icono dado.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2166938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398733"/>
              </p:ext>
            </p:extLst>
          </p:nvPr>
        </p:nvGraphicFramePr>
        <p:xfrm>
          <a:off x="369777" y="1916832"/>
          <a:ext cx="11449272" cy="36004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4208541614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1993736619"/>
                    </a:ext>
                  </a:extLst>
                </a:gridCol>
              </a:tblGrid>
              <a:tr h="520453">
                <a:tc>
                  <a:txBody>
                    <a:bodyPr/>
                    <a:lstStyle/>
                    <a:p>
                      <a:r>
                        <a:rPr lang="es-MX" sz="1800" b="1" dirty="0" smtClean="0"/>
                        <a:t>Constructor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dirty="0" smtClean="0"/>
                        <a:t>Descripción</a:t>
                      </a:r>
                      <a:endParaRPr lang="es-MX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93619"/>
                  </a:ext>
                </a:extLst>
              </a:tr>
              <a:tr h="898318">
                <a:tc>
                  <a:txBody>
                    <a:bodyPr/>
                    <a:lstStyle/>
                    <a:p>
                      <a:r>
                        <a:rPr lang="es-MX" sz="1800" b="0" dirty="0" err="1" smtClean="0"/>
                        <a:t>JTabbedPane</a:t>
                      </a:r>
                      <a:r>
                        <a:rPr lang="es-MX" sz="1800" b="0" dirty="0" smtClean="0"/>
                        <a:t>()</a:t>
                      </a:r>
                      <a:endParaRPr lang="es-MX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/>
                        <a:t>Crea un </a:t>
                      </a:r>
                      <a:r>
                        <a:rPr lang="es-ES" sz="1800" b="0" dirty="0" err="1" smtClean="0"/>
                        <a:t>JTabbedPane</a:t>
                      </a:r>
                      <a:r>
                        <a:rPr lang="es-ES" sz="1800" b="0" dirty="0" smtClean="0"/>
                        <a:t> vacío con una ubicación de pestaña predeterminada de </a:t>
                      </a:r>
                      <a:r>
                        <a:rPr lang="es-ES" sz="1800" b="0" dirty="0" err="1" smtClean="0"/>
                        <a:t>JTabbedPane.Top</a:t>
                      </a:r>
                      <a:r>
                        <a:rPr lang="es-ES" sz="1800" b="0" dirty="0" smtClean="0"/>
                        <a:t>.</a:t>
                      </a:r>
                      <a:endParaRPr lang="es-MX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58274"/>
                  </a:ext>
                </a:extLst>
              </a:tr>
              <a:tr h="898318">
                <a:tc>
                  <a:txBody>
                    <a:bodyPr/>
                    <a:lstStyle/>
                    <a:p>
                      <a:r>
                        <a:rPr lang="es-MX" sz="1800" b="0" dirty="0" err="1" smtClean="0"/>
                        <a:t>JTabbedPane</a:t>
                      </a:r>
                      <a:r>
                        <a:rPr lang="es-MX" sz="1800" b="0" dirty="0" smtClean="0"/>
                        <a:t>(</a:t>
                      </a:r>
                      <a:r>
                        <a:rPr lang="es-MX" sz="1800" b="0" dirty="0" err="1" smtClean="0"/>
                        <a:t>int</a:t>
                      </a:r>
                      <a:r>
                        <a:rPr lang="es-MX" sz="1800" b="0" dirty="0" smtClean="0"/>
                        <a:t> </a:t>
                      </a:r>
                      <a:r>
                        <a:rPr lang="es-MX" sz="1800" b="0" dirty="0" err="1" smtClean="0"/>
                        <a:t>tabPlacement</a:t>
                      </a:r>
                      <a:r>
                        <a:rPr lang="es-MX" sz="1800" b="0" dirty="0" smtClean="0"/>
                        <a:t>)</a:t>
                      </a:r>
                      <a:endParaRPr lang="es-MX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/>
                        <a:t>Crea un </a:t>
                      </a:r>
                      <a:r>
                        <a:rPr lang="es-ES" sz="1800" b="0" dirty="0" err="1" smtClean="0"/>
                        <a:t>JTabbedPane</a:t>
                      </a:r>
                      <a:r>
                        <a:rPr lang="es-ES" sz="1800" b="0" dirty="0" smtClean="0"/>
                        <a:t> vacío con una ubicación de pestaña especificada.</a:t>
                      </a:r>
                      <a:endParaRPr lang="es-MX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386150"/>
                  </a:ext>
                </a:extLst>
              </a:tr>
              <a:tr h="1283311">
                <a:tc>
                  <a:txBody>
                    <a:bodyPr/>
                    <a:lstStyle/>
                    <a:p>
                      <a:r>
                        <a:rPr lang="es-MX" sz="1800" b="0" dirty="0" err="1" smtClean="0"/>
                        <a:t>JTabbedPane</a:t>
                      </a:r>
                      <a:r>
                        <a:rPr lang="es-MX" sz="1800" b="0" dirty="0" smtClean="0"/>
                        <a:t>(</a:t>
                      </a:r>
                      <a:r>
                        <a:rPr lang="es-MX" sz="1800" b="0" dirty="0" err="1" smtClean="0"/>
                        <a:t>int</a:t>
                      </a:r>
                      <a:r>
                        <a:rPr lang="es-MX" sz="1800" b="0" dirty="0" smtClean="0"/>
                        <a:t> </a:t>
                      </a:r>
                      <a:r>
                        <a:rPr lang="es-MX" sz="1800" b="0" dirty="0" err="1" smtClean="0"/>
                        <a:t>tabPlacement</a:t>
                      </a:r>
                      <a:r>
                        <a:rPr lang="es-MX" sz="1800" b="0" dirty="0" smtClean="0"/>
                        <a:t>, </a:t>
                      </a:r>
                      <a:r>
                        <a:rPr lang="es-MX" sz="1800" b="0" dirty="0" err="1" smtClean="0"/>
                        <a:t>int</a:t>
                      </a:r>
                      <a:r>
                        <a:rPr lang="es-MX" sz="1800" b="0" dirty="0" smtClean="0"/>
                        <a:t> </a:t>
                      </a:r>
                      <a:r>
                        <a:rPr lang="es-MX" sz="1800" b="0" dirty="0" err="1" smtClean="0"/>
                        <a:t>tabLayoutPolicy</a:t>
                      </a:r>
                      <a:r>
                        <a:rPr lang="es-MX" sz="1800" b="0" dirty="0" smtClean="0"/>
                        <a:t>)</a:t>
                      </a:r>
                      <a:endParaRPr lang="es-MX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/>
                        <a:t>Crea un </a:t>
                      </a:r>
                      <a:r>
                        <a:rPr lang="es-ES" sz="1800" b="0" dirty="0" err="1" smtClean="0"/>
                        <a:t>JTabbedPane</a:t>
                      </a:r>
                      <a:r>
                        <a:rPr lang="es-ES" sz="1800" b="0" dirty="0" smtClean="0"/>
                        <a:t> vacío con una ubicación de pestaña específica y una política de diseño de pestaña.</a:t>
                      </a:r>
                      <a:endParaRPr lang="es-MX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7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89897"/>
              </p:ext>
            </p:extLst>
          </p:nvPr>
        </p:nvGraphicFramePr>
        <p:xfrm>
          <a:off x="405780" y="188640"/>
          <a:ext cx="11417284" cy="648868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26477">
                  <a:extLst>
                    <a:ext uri="{9D8B030D-6E8A-4147-A177-3AD203B41FA5}">
                      <a16:colId xmlns:a16="http://schemas.microsoft.com/office/drawing/2014/main" val="4208541614"/>
                    </a:ext>
                  </a:extLst>
                </a:gridCol>
                <a:gridCol w="6390807">
                  <a:extLst>
                    <a:ext uri="{9D8B030D-6E8A-4147-A177-3AD203B41FA5}">
                      <a16:colId xmlns:a16="http://schemas.microsoft.com/office/drawing/2014/main" val="1993736619"/>
                    </a:ext>
                  </a:extLst>
                </a:gridCol>
              </a:tblGrid>
              <a:tr h="395176">
                <a:tc>
                  <a:txBody>
                    <a:bodyPr/>
                    <a:lstStyle/>
                    <a:p>
                      <a:pPr algn="l"/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Método</a:t>
                      </a:r>
                      <a:endParaRPr lang="es-MX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dirty="0" smtClean="0"/>
                        <a:t>Descripción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458274"/>
                  </a:ext>
                </a:extLst>
              </a:tr>
              <a:tr h="1343599"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insertTab</a:t>
                      </a:r>
                      <a:r>
                        <a:rPr lang="es-ES" sz="1800" dirty="0" smtClean="0"/>
                        <a:t> (</a:t>
                      </a:r>
                      <a:r>
                        <a:rPr lang="es-ES" sz="1800" dirty="0" err="1" smtClean="0"/>
                        <a:t>String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Icon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Component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String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int</a:t>
                      </a:r>
                      <a:r>
                        <a:rPr lang="es-ES" sz="1800" dirty="0" smtClean="0"/>
                        <a:t>)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Inserta una pestaña en el índice especificado, donde la primera pestaña está en el índice 0. Los argumentos son los mismos que para </a:t>
                      </a:r>
                      <a:r>
                        <a:rPr lang="es-ES" sz="1800" dirty="0" err="1" smtClean="0"/>
                        <a:t>addTab</a:t>
                      </a:r>
                      <a:r>
                        <a:rPr lang="es-ES" sz="1800" dirty="0" smtClean="0"/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97710"/>
                  </a:ext>
                </a:extLst>
              </a:tr>
              <a:tr h="711317">
                <a:tc>
                  <a:txBody>
                    <a:bodyPr/>
                    <a:lstStyle/>
                    <a:p>
                      <a:r>
                        <a:rPr lang="es-MX" sz="1800" dirty="0" err="1" smtClean="0"/>
                        <a:t>removeTabAt</a:t>
                      </a:r>
                      <a:r>
                        <a:rPr lang="es-MX" sz="1800" dirty="0" smtClean="0"/>
                        <a:t>(</a:t>
                      </a:r>
                      <a:r>
                        <a:rPr lang="es-MX" sz="1800" dirty="0" err="1" smtClean="0"/>
                        <a:t>int</a:t>
                      </a:r>
                      <a:r>
                        <a:rPr lang="es-MX" sz="1800" dirty="0" smtClean="0"/>
                        <a:t>) 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Elimina la pestaña correspondiente al componente o índice especificado.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541277"/>
                  </a:ext>
                </a:extLst>
              </a:tr>
              <a:tr h="395176">
                <a:tc>
                  <a:txBody>
                    <a:bodyPr/>
                    <a:lstStyle/>
                    <a:p>
                      <a:r>
                        <a:rPr lang="es-MX" sz="1800" dirty="0" err="1" smtClean="0"/>
                        <a:t>removeAll</a:t>
                      </a:r>
                      <a:r>
                        <a:rPr lang="es-MX" sz="1800" dirty="0" smtClean="0"/>
                        <a:t>()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Elimina todas las pestañas.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0054"/>
                  </a:ext>
                </a:extLst>
              </a:tr>
              <a:tr h="1659740">
                <a:tc>
                  <a:txBody>
                    <a:bodyPr/>
                    <a:lstStyle/>
                    <a:p>
                      <a:r>
                        <a:rPr lang="es-MX" sz="1800" dirty="0" err="1" smtClean="0"/>
                        <a:t>int</a:t>
                      </a:r>
                      <a:r>
                        <a:rPr lang="es-MX" sz="1800" dirty="0" smtClean="0"/>
                        <a:t> </a:t>
                      </a:r>
                      <a:r>
                        <a:rPr lang="es-MX" sz="1800" dirty="0" err="1" smtClean="0"/>
                        <a:t>indexOfTab</a:t>
                      </a:r>
                      <a:r>
                        <a:rPr lang="es-MX" sz="1800" dirty="0" smtClean="0"/>
                        <a:t>(</a:t>
                      </a:r>
                      <a:r>
                        <a:rPr lang="es-MX" sz="1800" dirty="0" err="1" smtClean="0"/>
                        <a:t>String</a:t>
                      </a:r>
                      <a:r>
                        <a:rPr lang="es-MX" sz="1800" dirty="0" smtClean="0"/>
                        <a:t>)</a:t>
                      </a:r>
                    </a:p>
                    <a:p>
                      <a:r>
                        <a:rPr lang="es-MX" sz="1800" dirty="0" err="1" smtClean="0"/>
                        <a:t>int</a:t>
                      </a:r>
                      <a:r>
                        <a:rPr lang="es-MX" sz="1800" dirty="0" smtClean="0"/>
                        <a:t> </a:t>
                      </a:r>
                      <a:r>
                        <a:rPr lang="es-MX" sz="1800" dirty="0" err="1" smtClean="0"/>
                        <a:t>indexOfTab</a:t>
                      </a:r>
                      <a:r>
                        <a:rPr lang="es-MX" sz="1800" dirty="0" smtClean="0"/>
                        <a:t>(</a:t>
                      </a:r>
                      <a:r>
                        <a:rPr lang="es-MX" sz="1800" dirty="0" err="1" smtClean="0"/>
                        <a:t>Icon</a:t>
                      </a:r>
                      <a:r>
                        <a:rPr lang="es-MX" sz="1800" dirty="0" smtClean="0"/>
                        <a:t>) 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Devuelve el índice de la pestaña que tiene el componente, título o icono especificado.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577000"/>
                  </a:ext>
                </a:extLst>
              </a:tr>
              <a:tr h="1343599">
                <a:tc>
                  <a:txBody>
                    <a:bodyPr/>
                    <a:lstStyle/>
                    <a:p>
                      <a:r>
                        <a:rPr lang="es-MX" sz="1800" dirty="0" err="1" smtClean="0"/>
                        <a:t>void</a:t>
                      </a:r>
                      <a:r>
                        <a:rPr lang="es-MX" sz="1800" dirty="0" smtClean="0"/>
                        <a:t> </a:t>
                      </a:r>
                      <a:r>
                        <a:rPr lang="es-MX" sz="1800" dirty="0" err="1" smtClean="0"/>
                        <a:t>setSelectedIndex</a:t>
                      </a:r>
                      <a:r>
                        <a:rPr lang="es-MX" sz="1800" dirty="0" smtClean="0"/>
                        <a:t>(</a:t>
                      </a:r>
                      <a:r>
                        <a:rPr lang="es-MX" sz="1800" dirty="0" err="1" smtClean="0"/>
                        <a:t>int</a:t>
                      </a:r>
                      <a:r>
                        <a:rPr lang="es-MX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Selecciona la pestaña que tiene el componente o índice especificado. Selecciona una pestaña  que tiene el efecto de mostrar su componente asociado.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86150"/>
                  </a:ext>
                </a:extLst>
              </a:tr>
              <a:tr h="395176">
                <a:tc>
                  <a:txBody>
                    <a:bodyPr/>
                    <a:lstStyle/>
                    <a:p>
                      <a:r>
                        <a:rPr lang="es-MX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800" dirty="0" err="1" smtClean="0">
                          <a:solidFill>
                            <a:schemeClr val="tx1"/>
                          </a:solidFill>
                        </a:rPr>
                        <a:t>getSelectedIndex</a:t>
                      </a:r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s-MX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D</a:t>
                      </a:r>
                      <a:r>
                        <a:rPr lang="es-ES" sz="1800" dirty="0" err="1" smtClean="0"/>
                        <a:t>evuelve</a:t>
                      </a:r>
                      <a:r>
                        <a:rPr lang="es-ES" sz="1800" dirty="0" smtClean="0"/>
                        <a:t> el índice o componente para la pestaña seleccionada.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7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lantilla de diseño carmesí horizont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806_TF03460512_TF03460512.potx" id="{18240EF4-1DE1-469E-BC8E-D9E6FF8EADDC}" vid="{82DCEB5F-9E26-4E00-BB98-708F98A28404}"/>
    </a:ext>
  </a:extLst>
</a:theme>
</file>

<file path=ppt/theme/theme2.xml><?xml version="1.0" encoding="utf-8"?>
<a:theme xmlns:a="http://schemas.openxmlformats.org/drawingml/2006/main" name="Tema de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carmesí horizontal</Template>
  <TotalTime>113</TotalTime>
  <Words>213</Words>
  <Application>Microsoft Office PowerPoint</Application>
  <PresentationFormat>Personalizado</PresentationFormat>
  <Paragraphs>31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Cambria</vt:lpstr>
      <vt:lpstr>Century Gothic</vt:lpstr>
      <vt:lpstr>Plantilla de diseño carmesí horizontal</vt:lpstr>
      <vt:lpstr>Componentes javax.swing</vt:lpstr>
      <vt:lpstr>¿Qué es?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javax.swing</dc:title>
  <dc:creator>Juan Soledad</dc:creator>
  <cp:lastModifiedBy>Juan Soledad</cp:lastModifiedBy>
  <cp:revision>6</cp:revision>
  <dcterms:created xsi:type="dcterms:W3CDTF">2020-03-24T14:01:16Z</dcterms:created>
  <dcterms:modified xsi:type="dcterms:W3CDTF">2020-03-24T15:54:56Z</dcterms:modified>
</cp:coreProperties>
</file>