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Nunito"/>
      <p:regular r:id="rId9"/>
      <p:bold r:id="rId10"/>
      <p:italic r:id="rId11"/>
      <p:boldItalic r:id="rId12"/>
    </p:embeddedFont>
    <p:embeddedFont>
      <p:font typeface="Maven Pro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italic.fntdata"/><Relationship Id="rId10" Type="http://schemas.openxmlformats.org/officeDocument/2006/relationships/font" Target="fonts/Nunito-bold.fntdata"/><Relationship Id="rId13" Type="http://schemas.openxmlformats.org/officeDocument/2006/relationships/font" Target="fonts/MavenPro-regular.fntdata"/><Relationship Id="rId12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Nunito-regular.fntdata"/><Relationship Id="rId14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71c88fe0b4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71c88fe0b4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1c88fe0b4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1c88fe0b4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757800" y="664900"/>
            <a:ext cx="1628400" cy="9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JTable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3757800" y="3236188"/>
            <a:ext cx="16284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Rafael Andrade</a:t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 rotWithShape="1">
          <a:blip r:embed="rId3">
            <a:alphaModFix/>
          </a:blip>
          <a:srcRect b="56437" l="12603" r="15742" t="29472"/>
          <a:stretch/>
        </p:blipFill>
        <p:spPr>
          <a:xfrm>
            <a:off x="67775" y="1701050"/>
            <a:ext cx="9008449" cy="133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Constructores: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JTable()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JTable(int numfilas, int numcolumnas)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JTable(E[][] datostabla, E[] nombrescolumnas)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JTable(JTableModel modelotabla)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Etc.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Métodos destacados: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382025" y="1990050"/>
            <a:ext cx="8503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Object</a:t>
            </a:r>
            <a:r>
              <a:rPr lang="es" sz="1800"/>
              <a:t>:                                           getValueAt(int fila, int columna)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Int:                                                  getSelctedRow();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Int:                                                  getSelctedColumn();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Void:                                               setGridColor(Color colorreja)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Void:                                               setSelectionBackground(Color seleccion)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800"/>
              <a:t>                 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