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0185B-9AD3-4A8F-A9F4-9CB38B9A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42969-0A00-4086-9EE2-272305BEB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E183E-799A-4EC2-BE64-159F2D47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07B2B-9D06-40DB-BB02-B1C060C8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FFF03-7AC7-498D-B3CE-05A93F46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6528C-A0EC-4759-8326-45971957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F43346-345B-4215-9B70-51849F9E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DA0C5-D950-40AC-927B-FCCD8B78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F610A-00C8-4264-8CCB-763EB3F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42B56-AF78-4CB7-8374-4837E809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8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5C87A2-B757-4CDA-A568-85DC97F6E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B04DC3-D6A8-4FFD-88BD-CE41ECFC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E258B-59F2-4F3D-8657-D0F037E2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321D9-1B26-4B8D-860B-16301139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0A333-BCAF-46DB-B808-BD57FCF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1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611AA-56DB-4230-9B42-A4567D36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CA749-D091-48A5-B5E6-BA95413E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554DC-7B8E-4AF8-87A7-650E9C31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EB202-8314-467F-B9AA-8ECBF333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73B1C-71D1-40FC-A8D6-D66DDFA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35F16-D1A4-4610-B86B-F02C99C2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0B0286-B55A-4714-AA16-81C3DFB50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7B1DB6-067E-4DA5-A28A-3362853E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FCE77-0EF5-44B1-A5CA-7118BCD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4FE56-FF06-4947-BC91-47535443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8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85DDB-FB81-4A06-B59E-6E95002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0A788-93DC-4376-BBD6-1E0318EE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208535-4F82-4290-8C54-B907578C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CE7CE-C250-4A85-B760-DC9C099F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1689E5-BF0C-4955-BD98-E893E6E2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B7B07A-1AA4-45F4-ABBE-9FAB2D78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21798-B38D-40B0-BB52-B4D58545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7E4780-0903-4EE7-AADC-BA628AEC7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63665F-28A4-4DA9-90A2-49D6AB987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620E20-AED6-4102-B2EF-F37C3173A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952779-EA8D-4E5F-98EB-A285AC5D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E6DD8F-BC44-4555-90E9-6D35A47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D72F02-B03A-4EC6-8EC9-80884FF5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D331B4-BC5E-4133-B6AA-901D8813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9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8DBCF-7655-42CB-AA5B-620B4A3B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19E970-84D0-43AA-8A8A-7E6947A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6ACAB7-F69F-40C3-9495-7DE40037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D7006-B111-47F4-8D7D-3650975E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3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9DA948-5346-432C-AE25-F19F04C9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81E842-3505-485B-AEE0-59670EF0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BD3AE9-F8FD-4625-A913-FDE26AE4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B0E49-35A3-49CD-A092-3F17B3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426D6-4947-475D-9B7C-55B5C8F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A5081F-B85A-41DA-B707-BA5CD7E6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1039D-F107-4539-932E-3E276F7D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A6FAC-59DA-4201-A665-EE4D9CC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9ABD22-D778-443E-B280-82CA136F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9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3B53-2D0E-4538-BC89-4796D459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09B1A7-2C32-4D64-86F6-88C8EDCB3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121B41-2305-4F59-ADAD-1124166B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62BDA-706C-4C99-BA0C-7BDD0765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43AF2D-8B5F-4EAE-9322-F35B7DB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7B0AD-B48F-4687-91E2-14468DC0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DBD4B1-1D0A-49AE-9399-B09474E0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7D9CE1-180A-474D-B2B2-3F3BA194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76C69F-3336-4B3D-BF54-2A7D7931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6785-8B48-43BA-A3E6-47D009F07C34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3FB6E-606F-464F-A903-8CC67822B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5677D-C7B6-47D4-8A3E-B18F18ED9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6AFF-A181-4F22-8D34-170EEC0D062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wing/JWindow.html" TargetMode="External"/><Relationship Id="rId2" Type="http://schemas.openxmlformats.org/officeDocument/2006/relationships/hyperlink" Target="https://www.geeksforgeeks.org/java-swing-jwindow-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7A41A-AF7D-410B-A1AD-B227286C3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1045104"/>
          </a:xfrm>
        </p:spPr>
        <p:txBody>
          <a:bodyPr>
            <a:normAutofit/>
          </a:bodyPr>
          <a:lstStyle/>
          <a:p>
            <a:r>
              <a:rPr lang="en-US" dirty="0"/>
              <a:t>JWindow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AA3DFA-17EF-4DB1-87DD-F7E6D1DA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233" y="1745192"/>
            <a:ext cx="3977534" cy="40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7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96AA7-5F7F-44D1-8110-C6F836DF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297391"/>
            <a:ext cx="3556000" cy="1325563"/>
          </a:xfrm>
        </p:spPr>
        <p:txBody>
          <a:bodyPr/>
          <a:lstStyle/>
          <a:p>
            <a:pPr algn="ctr"/>
            <a:r>
              <a:rPr lang="en-US" dirty="0"/>
              <a:t>JWindow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38EF55-D99F-4AD3-AE1E-637383B0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s-MX" dirty="0"/>
              <a:t>JWindow()</a:t>
            </a:r>
          </a:p>
          <a:p>
            <a:r>
              <a:rPr lang="es-MX" dirty="0"/>
              <a:t>JWindow(Frame o)</a:t>
            </a:r>
          </a:p>
          <a:p>
            <a:r>
              <a:rPr lang="es-MX" dirty="0"/>
              <a:t>JWindow(Window o) </a:t>
            </a:r>
          </a:p>
          <a:p>
            <a:r>
              <a:rPr lang="en-US" dirty="0"/>
              <a:t>JWindow(Window o, GraphicsConfiguration g) </a:t>
            </a:r>
          </a:p>
          <a:p>
            <a:r>
              <a:rPr lang="en-US" dirty="0"/>
              <a:t>JWindow(Window o, GraphicsConfiguration g) </a:t>
            </a:r>
          </a:p>
        </p:txBody>
      </p:sp>
    </p:spTree>
    <p:extLst>
      <p:ext uri="{BB962C8B-B14F-4D97-AF65-F5344CB8AC3E}">
        <p14:creationId xmlns:p14="http://schemas.microsoft.com/office/powerpoint/2010/main" val="196630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E8DA3-CC0D-47F0-AB07-3D1A7B1A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9" y="161925"/>
            <a:ext cx="2286001" cy="1460500"/>
          </a:xfrm>
        </p:spPr>
        <p:txBody>
          <a:bodyPr/>
          <a:lstStyle/>
          <a:p>
            <a:r>
              <a:rPr lang="en-US" dirty="0"/>
              <a:t>JWindow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39C98-5D8D-4023-BDD5-9D3698FF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s-MX" b="1" dirty="0"/>
              <a:t>setLayout(LayoutManager m)</a:t>
            </a:r>
          </a:p>
          <a:p>
            <a:r>
              <a:rPr lang="es-MX" b="1" dirty="0"/>
              <a:t>setContentPane(Container c)</a:t>
            </a:r>
          </a:p>
          <a:p>
            <a:r>
              <a:rPr lang="es-MX" b="1" dirty="0"/>
              <a:t>getContentPane()</a:t>
            </a:r>
          </a:p>
          <a:p>
            <a:r>
              <a:rPr lang="es-MX" b="1" dirty="0"/>
              <a:t>add(Component c)</a:t>
            </a:r>
          </a:p>
          <a:p>
            <a:r>
              <a:rPr lang="es-MX" b="1" dirty="0"/>
              <a:t>isVisible(boolean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AF33-40BA-4552-A4BF-D8F04D28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F2734-EA2D-494F-8302-A66AA078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>
              <a:hlinkClick r:id="rId2"/>
            </a:endParaRPr>
          </a:p>
          <a:p>
            <a:pPr marL="0" indent="0">
              <a:buNone/>
            </a:pPr>
            <a:endParaRPr lang="es-MX" dirty="0">
              <a:hlinkClick r:id="rId2"/>
            </a:endParaRP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https://www.geeksforgeeks.org/java-swing-jwindow-examples/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linkClick r:id="rId3"/>
              </a:rPr>
              <a:t>https://docs.oracle.com/javase/7/docs/api/javax/swing/JWindow.html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41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88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JWindow</vt:lpstr>
      <vt:lpstr>JWindow</vt:lpstr>
      <vt:lpstr>JWindow</vt:lpstr>
      <vt:lpstr>Referencia: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JWindow</dc:title>
  <dc:creator>Fabrizio S. Muñoz Mercado</dc:creator>
  <cp:lastModifiedBy>Fabrizio S. Muñoz Mercado</cp:lastModifiedBy>
  <cp:revision>4</cp:revision>
  <dcterms:created xsi:type="dcterms:W3CDTF">2020-03-24T00:56:59Z</dcterms:created>
  <dcterms:modified xsi:type="dcterms:W3CDTF">2020-03-24T01:41:11Z</dcterms:modified>
</cp:coreProperties>
</file>