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sldIdLst>
    <p:sldId id="256" r:id="rId2"/>
    <p:sldId id="260" r:id="rId3"/>
    <p:sldId id="259" r:id="rId4"/>
    <p:sldId id="261" r:id="rId5"/>
    <p:sldId id="262" r:id="rId6"/>
    <p:sldId id="258" r:id="rId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83" autoAdjust="0"/>
    <p:restoredTop sz="94660"/>
  </p:normalViewPr>
  <p:slideViewPr>
    <p:cSldViewPr snapToGrid="0">
      <p:cViewPr varScale="1">
        <p:scale>
          <a:sx n="67" d="100"/>
          <a:sy n="67" d="100"/>
        </p:scale>
        <p:origin x="90"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2420700" y="2655767"/>
            <a:ext cx="7447200" cy="1546400"/>
          </a:xfrm>
          <a:prstGeom prst="rect">
            <a:avLst/>
          </a:prstGeom>
        </p:spPr>
        <p:txBody>
          <a:bodyPr spcFirstLastPara="1" wrap="square" lIns="91425" tIns="91425" rIns="91425" bIns="91425" anchor="ctr" anchorCtr="0"/>
          <a:lstStyle>
            <a:lvl1pPr lvl="0">
              <a:spcBef>
                <a:spcPts val="0"/>
              </a:spcBef>
              <a:spcAft>
                <a:spcPts val="0"/>
              </a:spcAft>
              <a:buSzPts val="6000"/>
              <a:buNone/>
              <a:defRPr sz="8000" b="0"/>
            </a:lvl1pPr>
            <a:lvl2pPr lvl="1">
              <a:spcBef>
                <a:spcPts val="0"/>
              </a:spcBef>
              <a:spcAft>
                <a:spcPts val="0"/>
              </a:spcAft>
              <a:buSzPts val="6000"/>
              <a:buNone/>
              <a:defRPr sz="8000" b="0"/>
            </a:lvl2pPr>
            <a:lvl3pPr lvl="2">
              <a:spcBef>
                <a:spcPts val="0"/>
              </a:spcBef>
              <a:spcAft>
                <a:spcPts val="0"/>
              </a:spcAft>
              <a:buSzPts val="6000"/>
              <a:buNone/>
              <a:defRPr sz="8000" b="0"/>
            </a:lvl3pPr>
            <a:lvl4pPr lvl="3">
              <a:spcBef>
                <a:spcPts val="0"/>
              </a:spcBef>
              <a:spcAft>
                <a:spcPts val="0"/>
              </a:spcAft>
              <a:buSzPts val="6000"/>
              <a:buNone/>
              <a:defRPr sz="8000" b="0"/>
            </a:lvl4pPr>
            <a:lvl5pPr lvl="4">
              <a:spcBef>
                <a:spcPts val="0"/>
              </a:spcBef>
              <a:spcAft>
                <a:spcPts val="0"/>
              </a:spcAft>
              <a:buSzPts val="6000"/>
              <a:buNone/>
              <a:defRPr sz="8000" b="0"/>
            </a:lvl5pPr>
            <a:lvl6pPr lvl="5">
              <a:spcBef>
                <a:spcPts val="0"/>
              </a:spcBef>
              <a:spcAft>
                <a:spcPts val="0"/>
              </a:spcAft>
              <a:buSzPts val="6000"/>
              <a:buNone/>
              <a:defRPr sz="8000" b="0"/>
            </a:lvl6pPr>
            <a:lvl7pPr lvl="6">
              <a:spcBef>
                <a:spcPts val="0"/>
              </a:spcBef>
              <a:spcAft>
                <a:spcPts val="0"/>
              </a:spcAft>
              <a:buSzPts val="6000"/>
              <a:buNone/>
              <a:defRPr sz="8000" b="0"/>
            </a:lvl7pPr>
            <a:lvl8pPr lvl="7">
              <a:spcBef>
                <a:spcPts val="0"/>
              </a:spcBef>
              <a:spcAft>
                <a:spcPts val="0"/>
              </a:spcAft>
              <a:buSzPts val="6000"/>
              <a:buNone/>
              <a:defRPr sz="8000" b="0"/>
            </a:lvl8pPr>
            <a:lvl9pPr lvl="8">
              <a:spcBef>
                <a:spcPts val="0"/>
              </a:spcBef>
              <a:spcAft>
                <a:spcPts val="0"/>
              </a:spcAft>
              <a:buSzPts val="6000"/>
              <a:buNone/>
              <a:defRPr sz="8000" b="0"/>
            </a:lvl9pPr>
          </a:lstStyle>
          <a:p>
            <a:r>
              <a:rPr lang="es-ES" smtClean="0"/>
              <a:t>Haga clic para modificar el estilo de título del patrón</a:t>
            </a:r>
            <a:endParaRPr/>
          </a:p>
        </p:txBody>
      </p:sp>
    </p:spTree>
    <p:extLst>
      <p:ext uri="{BB962C8B-B14F-4D97-AF65-F5344CB8AC3E}">
        <p14:creationId xmlns:p14="http://schemas.microsoft.com/office/powerpoint/2010/main" val="2707439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Image">
    <p:bg>
      <p:bgPr>
        <a:solidFill>
          <a:srgbClr val="2A95B7"/>
        </a:solidFill>
        <a:effectLst/>
      </p:bgPr>
    </p:bg>
    <p:spTree>
      <p:nvGrpSpPr>
        <p:cNvPr id="1" name="Shape 33"/>
        <p:cNvGrpSpPr/>
        <p:nvPr/>
      </p:nvGrpSpPr>
      <p:grpSpPr>
        <a:xfrm>
          <a:off x="0" y="0"/>
          <a:ext cx="0" cy="0"/>
          <a:chOff x="0" y="0"/>
          <a:chExt cx="0" cy="0"/>
        </a:xfrm>
      </p:grpSpPr>
      <p:pic>
        <p:nvPicPr>
          <p:cNvPr id="34" name="Shape 34" descr="scene_trans.png"/>
          <p:cNvPicPr preferRelativeResize="0"/>
          <p:nvPr/>
        </p:nvPicPr>
        <p:blipFill>
          <a:blip r:embed="rId2">
            <a:alphaModFix/>
          </a:blip>
          <a:stretch>
            <a:fill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517095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MX"/>
          </a:p>
        </p:txBody>
      </p:sp>
      <p:sp>
        <p:nvSpPr>
          <p:cNvPr id="4" name="Marcador de fecha 3"/>
          <p:cNvSpPr>
            <a:spLocks noGrp="1"/>
          </p:cNvSpPr>
          <p:nvPr>
            <p:ph type="dt" sz="half" idx="10"/>
          </p:nvPr>
        </p:nvSpPr>
        <p:spPr/>
        <p:txBody>
          <a:bodyPr/>
          <a:lstStyle/>
          <a:p>
            <a:fld id="{54B58AA8-3772-453F-B96E-F68F6D6357A6}" type="datetimeFigureOut">
              <a:rPr lang="es-MX" smtClean="0"/>
              <a:t>24/03/2020</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CF95D8E2-EA07-4176-A414-00CA800AF2D8}" type="slidenum">
              <a:rPr lang="es-MX" smtClean="0"/>
              <a:t>‹Nº›</a:t>
            </a:fld>
            <a:endParaRPr lang="es-MX"/>
          </a:p>
        </p:txBody>
      </p:sp>
    </p:spTree>
    <p:extLst>
      <p:ext uri="{BB962C8B-B14F-4D97-AF65-F5344CB8AC3E}">
        <p14:creationId xmlns:p14="http://schemas.microsoft.com/office/powerpoint/2010/main" val="3775435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54B58AA8-3772-453F-B96E-F68F6D6357A6}" type="datetimeFigureOut">
              <a:rPr lang="es-MX" smtClean="0"/>
              <a:t>24/03/2020</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CF95D8E2-EA07-4176-A414-00CA800AF2D8}" type="slidenum">
              <a:rPr lang="es-MX" smtClean="0"/>
              <a:t>‹Nº›</a:t>
            </a:fld>
            <a:endParaRPr lang="es-MX"/>
          </a:p>
        </p:txBody>
      </p:sp>
    </p:spTree>
    <p:extLst>
      <p:ext uri="{BB962C8B-B14F-4D97-AF65-F5344CB8AC3E}">
        <p14:creationId xmlns:p14="http://schemas.microsoft.com/office/powerpoint/2010/main" val="2478653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0"/>
        <p:cNvGrpSpPr/>
        <p:nvPr/>
      </p:nvGrpSpPr>
      <p:grpSpPr>
        <a:xfrm>
          <a:off x="0" y="0"/>
          <a:ext cx="0" cy="0"/>
          <a:chOff x="0" y="0"/>
          <a:chExt cx="0" cy="0"/>
        </a:xfrm>
      </p:grpSpPr>
      <p:sp>
        <p:nvSpPr>
          <p:cNvPr id="11" name="Shape 11"/>
          <p:cNvSpPr txBox="1">
            <a:spLocks noGrp="1"/>
          </p:cNvSpPr>
          <p:nvPr>
            <p:ph type="ctrTitle"/>
          </p:nvPr>
        </p:nvSpPr>
        <p:spPr>
          <a:xfrm>
            <a:off x="2428733" y="2009533"/>
            <a:ext cx="7334400" cy="1546400"/>
          </a:xfrm>
          <a:prstGeom prst="rect">
            <a:avLst/>
          </a:prstGeom>
        </p:spPr>
        <p:txBody>
          <a:bodyPr spcFirstLastPara="1" wrap="square" lIns="91425" tIns="91425" rIns="91425" bIns="91425" anchor="b" anchorCtr="0"/>
          <a:lstStyle>
            <a:lvl1pPr lvl="0" rtl="0">
              <a:spcBef>
                <a:spcPts val="0"/>
              </a:spcBef>
              <a:spcAft>
                <a:spcPts val="0"/>
              </a:spcAft>
              <a:buSzPts val="4800"/>
              <a:buNone/>
              <a:defRPr sz="6400" b="0"/>
            </a:lvl1pPr>
            <a:lvl2pPr lvl="1" rtl="0">
              <a:spcBef>
                <a:spcPts val="0"/>
              </a:spcBef>
              <a:spcAft>
                <a:spcPts val="0"/>
              </a:spcAft>
              <a:buSzPts val="4800"/>
              <a:buNone/>
              <a:defRPr sz="6400" b="0"/>
            </a:lvl2pPr>
            <a:lvl3pPr lvl="2" rtl="0">
              <a:spcBef>
                <a:spcPts val="0"/>
              </a:spcBef>
              <a:spcAft>
                <a:spcPts val="0"/>
              </a:spcAft>
              <a:buSzPts val="4800"/>
              <a:buNone/>
              <a:defRPr sz="6400" b="0"/>
            </a:lvl3pPr>
            <a:lvl4pPr lvl="3" rtl="0">
              <a:spcBef>
                <a:spcPts val="0"/>
              </a:spcBef>
              <a:spcAft>
                <a:spcPts val="0"/>
              </a:spcAft>
              <a:buSzPts val="4800"/>
              <a:buNone/>
              <a:defRPr sz="6400" b="0"/>
            </a:lvl4pPr>
            <a:lvl5pPr lvl="4" rtl="0">
              <a:spcBef>
                <a:spcPts val="0"/>
              </a:spcBef>
              <a:spcAft>
                <a:spcPts val="0"/>
              </a:spcAft>
              <a:buSzPts val="4800"/>
              <a:buNone/>
              <a:defRPr sz="6400" b="0"/>
            </a:lvl5pPr>
            <a:lvl6pPr lvl="5" rtl="0">
              <a:spcBef>
                <a:spcPts val="0"/>
              </a:spcBef>
              <a:spcAft>
                <a:spcPts val="0"/>
              </a:spcAft>
              <a:buSzPts val="4800"/>
              <a:buNone/>
              <a:defRPr sz="6400" b="0"/>
            </a:lvl6pPr>
            <a:lvl7pPr lvl="6" rtl="0">
              <a:spcBef>
                <a:spcPts val="0"/>
              </a:spcBef>
              <a:spcAft>
                <a:spcPts val="0"/>
              </a:spcAft>
              <a:buSzPts val="4800"/>
              <a:buNone/>
              <a:defRPr sz="6400" b="0"/>
            </a:lvl7pPr>
            <a:lvl8pPr lvl="7" rtl="0">
              <a:spcBef>
                <a:spcPts val="0"/>
              </a:spcBef>
              <a:spcAft>
                <a:spcPts val="0"/>
              </a:spcAft>
              <a:buSzPts val="4800"/>
              <a:buNone/>
              <a:defRPr sz="6400" b="0"/>
            </a:lvl8pPr>
            <a:lvl9pPr lvl="8" rtl="0">
              <a:spcBef>
                <a:spcPts val="0"/>
              </a:spcBef>
              <a:spcAft>
                <a:spcPts val="0"/>
              </a:spcAft>
              <a:buSzPts val="4800"/>
              <a:buNone/>
              <a:defRPr sz="6400" b="0"/>
            </a:lvl9pPr>
          </a:lstStyle>
          <a:p>
            <a:r>
              <a:rPr lang="es-ES" smtClean="0"/>
              <a:t>Haga clic para modificar el estilo de título del patrón</a:t>
            </a:r>
            <a:endParaRPr/>
          </a:p>
        </p:txBody>
      </p:sp>
      <p:sp>
        <p:nvSpPr>
          <p:cNvPr id="12" name="Shape 12"/>
          <p:cNvSpPr txBox="1">
            <a:spLocks noGrp="1"/>
          </p:cNvSpPr>
          <p:nvPr>
            <p:ph type="subTitle" idx="1"/>
          </p:nvPr>
        </p:nvSpPr>
        <p:spPr>
          <a:xfrm>
            <a:off x="2428733" y="3380339"/>
            <a:ext cx="7334400" cy="1046400"/>
          </a:xfrm>
          <a:prstGeom prst="rect">
            <a:avLst/>
          </a:prstGeom>
        </p:spPr>
        <p:txBody>
          <a:bodyPr spcFirstLastPara="1" wrap="square" lIns="91425" tIns="91425" rIns="91425" bIns="91425" anchor="t" anchorCtr="0"/>
          <a:lstStyle>
            <a:lvl1pPr lvl="0" rtl="0">
              <a:spcBef>
                <a:spcPts val="0"/>
              </a:spcBef>
              <a:spcAft>
                <a:spcPts val="0"/>
              </a:spcAft>
              <a:buClr>
                <a:schemeClr val="dk2"/>
              </a:buClr>
              <a:buSzPts val="2400"/>
              <a:buNone/>
              <a:defRPr>
                <a:solidFill>
                  <a:schemeClr val="dk2"/>
                </a:solidFill>
              </a:defRPr>
            </a:lvl1pPr>
            <a:lvl2pPr lvl="1" rtl="0">
              <a:spcBef>
                <a:spcPts val="0"/>
              </a:spcBef>
              <a:spcAft>
                <a:spcPts val="0"/>
              </a:spcAft>
              <a:buClr>
                <a:schemeClr val="dk2"/>
              </a:buClr>
              <a:buSzPts val="3000"/>
              <a:buNone/>
              <a:defRPr sz="4000">
                <a:solidFill>
                  <a:schemeClr val="dk2"/>
                </a:solidFill>
              </a:defRPr>
            </a:lvl2pPr>
            <a:lvl3pPr lvl="2" rtl="0">
              <a:spcBef>
                <a:spcPts val="0"/>
              </a:spcBef>
              <a:spcAft>
                <a:spcPts val="0"/>
              </a:spcAft>
              <a:buClr>
                <a:schemeClr val="dk2"/>
              </a:buClr>
              <a:buSzPts val="3000"/>
              <a:buNone/>
              <a:defRPr sz="4000">
                <a:solidFill>
                  <a:schemeClr val="dk2"/>
                </a:solidFill>
              </a:defRPr>
            </a:lvl3pPr>
            <a:lvl4pPr lvl="3" rtl="0">
              <a:spcBef>
                <a:spcPts val="0"/>
              </a:spcBef>
              <a:spcAft>
                <a:spcPts val="0"/>
              </a:spcAft>
              <a:buClr>
                <a:schemeClr val="dk2"/>
              </a:buClr>
              <a:buSzPts val="3000"/>
              <a:buNone/>
              <a:defRPr sz="4000">
                <a:solidFill>
                  <a:schemeClr val="dk2"/>
                </a:solidFill>
              </a:defRPr>
            </a:lvl4pPr>
            <a:lvl5pPr lvl="4" rtl="0">
              <a:spcBef>
                <a:spcPts val="0"/>
              </a:spcBef>
              <a:spcAft>
                <a:spcPts val="0"/>
              </a:spcAft>
              <a:buClr>
                <a:schemeClr val="dk2"/>
              </a:buClr>
              <a:buSzPts val="3000"/>
              <a:buNone/>
              <a:defRPr sz="4000">
                <a:solidFill>
                  <a:schemeClr val="dk2"/>
                </a:solidFill>
              </a:defRPr>
            </a:lvl5pPr>
            <a:lvl6pPr lvl="5" rtl="0">
              <a:spcBef>
                <a:spcPts val="0"/>
              </a:spcBef>
              <a:spcAft>
                <a:spcPts val="0"/>
              </a:spcAft>
              <a:buClr>
                <a:schemeClr val="dk2"/>
              </a:buClr>
              <a:buSzPts val="3000"/>
              <a:buNone/>
              <a:defRPr sz="4000">
                <a:solidFill>
                  <a:schemeClr val="dk2"/>
                </a:solidFill>
              </a:defRPr>
            </a:lvl6pPr>
            <a:lvl7pPr lvl="6" rtl="0">
              <a:spcBef>
                <a:spcPts val="0"/>
              </a:spcBef>
              <a:spcAft>
                <a:spcPts val="0"/>
              </a:spcAft>
              <a:buClr>
                <a:schemeClr val="dk2"/>
              </a:buClr>
              <a:buSzPts val="3000"/>
              <a:buNone/>
              <a:defRPr sz="4000">
                <a:solidFill>
                  <a:schemeClr val="dk2"/>
                </a:solidFill>
              </a:defRPr>
            </a:lvl7pPr>
            <a:lvl8pPr lvl="7" rtl="0">
              <a:spcBef>
                <a:spcPts val="0"/>
              </a:spcBef>
              <a:spcAft>
                <a:spcPts val="0"/>
              </a:spcAft>
              <a:buClr>
                <a:schemeClr val="dk2"/>
              </a:buClr>
              <a:buSzPts val="3000"/>
              <a:buNone/>
              <a:defRPr sz="4000">
                <a:solidFill>
                  <a:schemeClr val="dk2"/>
                </a:solidFill>
              </a:defRPr>
            </a:lvl8pPr>
            <a:lvl9pPr lvl="8" rtl="0">
              <a:spcBef>
                <a:spcPts val="0"/>
              </a:spcBef>
              <a:spcAft>
                <a:spcPts val="0"/>
              </a:spcAft>
              <a:buClr>
                <a:schemeClr val="dk2"/>
              </a:buClr>
              <a:buSzPts val="3000"/>
              <a:buNone/>
              <a:defRPr sz="4000">
                <a:solidFill>
                  <a:schemeClr val="dk2"/>
                </a:solidFill>
              </a:defRPr>
            </a:lvl9pPr>
          </a:lstStyle>
          <a:p>
            <a:r>
              <a:rPr lang="es-ES" smtClean="0"/>
              <a:t>Haga clic para editar el estilo de subtítulo del patrón</a:t>
            </a:r>
            <a:endParaRPr/>
          </a:p>
        </p:txBody>
      </p:sp>
    </p:spTree>
    <p:extLst>
      <p:ext uri="{BB962C8B-B14F-4D97-AF65-F5344CB8AC3E}">
        <p14:creationId xmlns:p14="http://schemas.microsoft.com/office/powerpoint/2010/main" val="837610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Quote">
    <p:spTree>
      <p:nvGrpSpPr>
        <p:cNvPr id="1" name="Shape 13"/>
        <p:cNvGrpSpPr/>
        <p:nvPr/>
      </p:nvGrpSpPr>
      <p:grpSpPr>
        <a:xfrm>
          <a:off x="0" y="0"/>
          <a:ext cx="0" cy="0"/>
          <a:chOff x="0" y="0"/>
          <a:chExt cx="0" cy="0"/>
        </a:xfrm>
      </p:grpSpPr>
      <p:sp>
        <p:nvSpPr>
          <p:cNvPr id="14" name="Shape 14"/>
          <p:cNvSpPr txBox="1">
            <a:spLocks noGrp="1"/>
          </p:cNvSpPr>
          <p:nvPr>
            <p:ph type="body" idx="1"/>
          </p:nvPr>
        </p:nvSpPr>
        <p:spPr>
          <a:xfrm>
            <a:off x="1922233" y="2171200"/>
            <a:ext cx="8347600" cy="1093200"/>
          </a:xfrm>
          <a:prstGeom prst="rect">
            <a:avLst/>
          </a:prstGeom>
        </p:spPr>
        <p:txBody>
          <a:bodyPr spcFirstLastPara="1" wrap="square" lIns="91425" tIns="91425" rIns="91425" bIns="91425" anchor="t" anchorCtr="0"/>
          <a:lstStyle>
            <a:lvl1pPr marL="609585" lvl="0" indent="-524920" algn="ctr" rtl="0">
              <a:spcBef>
                <a:spcPts val="800"/>
              </a:spcBef>
              <a:spcAft>
                <a:spcPts val="0"/>
              </a:spcAft>
              <a:buSzPts val="2600"/>
              <a:buChar char="+"/>
              <a:defRPr sz="3467"/>
            </a:lvl1pPr>
            <a:lvl2pPr marL="1219170" lvl="1" indent="-524920" algn="ctr" rtl="0">
              <a:spcBef>
                <a:spcPts val="0"/>
              </a:spcBef>
              <a:spcAft>
                <a:spcPts val="0"/>
              </a:spcAft>
              <a:buSzPts val="2600"/>
              <a:buChar char="+"/>
              <a:defRPr sz="3467"/>
            </a:lvl2pPr>
            <a:lvl3pPr marL="1828754" lvl="2" indent="-524920" algn="ctr" rtl="0">
              <a:spcBef>
                <a:spcPts val="0"/>
              </a:spcBef>
              <a:spcAft>
                <a:spcPts val="0"/>
              </a:spcAft>
              <a:buSzPts val="2600"/>
              <a:buChar char="+"/>
              <a:defRPr sz="3467"/>
            </a:lvl3pPr>
            <a:lvl4pPr marL="2438339" lvl="3" indent="-524920" algn="ctr" rtl="0">
              <a:spcBef>
                <a:spcPts val="0"/>
              </a:spcBef>
              <a:spcAft>
                <a:spcPts val="0"/>
              </a:spcAft>
              <a:buSzPts val="2600"/>
              <a:buChar char="+"/>
              <a:defRPr sz="3467"/>
            </a:lvl4pPr>
            <a:lvl5pPr marL="3047924" lvl="4" indent="-524920" algn="ctr" rtl="0">
              <a:spcBef>
                <a:spcPts val="0"/>
              </a:spcBef>
              <a:spcAft>
                <a:spcPts val="0"/>
              </a:spcAft>
              <a:buSzPts val="2600"/>
              <a:buChar char="+"/>
              <a:defRPr sz="3467"/>
            </a:lvl5pPr>
            <a:lvl6pPr marL="3657509" lvl="5" indent="-524920" algn="ctr" rtl="0">
              <a:spcBef>
                <a:spcPts val="0"/>
              </a:spcBef>
              <a:spcAft>
                <a:spcPts val="0"/>
              </a:spcAft>
              <a:buSzPts val="2600"/>
              <a:buChar char="+"/>
              <a:defRPr sz="3467"/>
            </a:lvl6pPr>
            <a:lvl7pPr marL="4267093" lvl="6" indent="-524920" algn="ctr" rtl="0">
              <a:spcBef>
                <a:spcPts val="0"/>
              </a:spcBef>
              <a:spcAft>
                <a:spcPts val="0"/>
              </a:spcAft>
              <a:buSzPts val="2600"/>
              <a:buChar char="+"/>
              <a:defRPr sz="3467"/>
            </a:lvl7pPr>
            <a:lvl8pPr marL="4876678" lvl="7" indent="-524920" algn="ctr" rtl="0">
              <a:spcBef>
                <a:spcPts val="0"/>
              </a:spcBef>
              <a:spcAft>
                <a:spcPts val="0"/>
              </a:spcAft>
              <a:buSzPts val="2600"/>
              <a:buChar char="+"/>
              <a:defRPr sz="3467"/>
            </a:lvl8pPr>
            <a:lvl9pPr marL="5486263" lvl="8" indent="-524920" algn="ctr">
              <a:spcBef>
                <a:spcPts val="0"/>
              </a:spcBef>
              <a:spcAft>
                <a:spcPts val="0"/>
              </a:spcAft>
              <a:buSzPts val="2600"/>
              <a:buChar char="+"/>
              <a:defRPr sz="3467"/>
            </a:lvl9pPr>
          </a:lstStyle>
          <a:p>
            <a:pPr lvl="0"/>
            <a:r>
              <a:rPr lang="es-ES" smtClean="0"/>
              <a:t>Editar el estilo de texto del patrón</a:t>
            </a:r>
          </a:p>
        </p:txBody>
      </p:sp>
      <p:sp>
        <p:nvSpPr>
          <p:cNvPr id="15" name="Shape 15"/>
          <p:cNvSpPr txBox="1"/>
          <p:nvPr/>
        </p:nvSpPr>
        <p:spPr>
          <a:xfrm>
            <a:off x="4791200" y="1245025"/>
            <a:ext cx="2609600" cy="871600"/>
          </a:xfrm>
          <a:prstGeom prst="rect">
            <a:avLst/>
          </a:prstGeom>
          <a:noFill/>
          <a:ln>
            <a:noFill/>
          </a:ln>
        </p:spPr>
        <p:txBody>
          <a:bodyPr spcFirstLastPara="1" wrap="square" lIns="121900" tIns="121900" rIns="121900" bIns="121900" anchor="t" anchorCtr="0">
            <a:noAutofit/>
          </a:bodyPr>
          <a:lstStyle/>
          <a:p>
            <a:pPr marL="0" lvl="0" indent="0" algn="ctr">
              <a:spcBef>
                <a:spcPts val="0"/>
              </a:spcBef>
              <a:spcAft>
                <a:spcPts val="0"/>
              </a:spcAft>
              <a:buNone/>
            </a:pPr>
            <a:r>
              <a:rPr lang="en" sz="12800">
                <a:solidFill>
                  <a:srgbClr val="2A95B7"/>
                </a:solidFill>
                <a:latin typeface="Patrick Hand SC"/>
                <a:ea typeface="Patrick Hand SC"/>
                <a:cs typeface="Patrick Hand SC"/>
                <a:sym typeface="Patrick Hand SC"/>
              </a:rPr>
              <a:t>“</a:t>
            </a:r>
            <a:endParaRPr sz="12800">
              <a:solidFill>
                <a:srgbClr val="2A95B7"/>
              </a:solidFill>
              <a:latin typeface="Patrick Hand SC"/>
              <a:ea typeface="Patrick Hand SC"/>
              <a:cs typeface="Patrick Hand SC"/>
              <a:sym typeface="Patrick Hand SC"/>
            </a:endParaRPr>
          </a:p>
        </p:txBody>
      </p:sp>
    </p:spTree>
    <p:extLst>
      <p:ext uri="{BB962C8B-B14F-4D97-AF65-F5344CB8AC3E}">
        <p14:creationId xmlns:p14="http://schemas.microsoft.com/office/powerpoint/2010/main" val="477860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1399333" y="1061567"/>
            <a:ext cx="9361200" cy="10004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s-ES" smtClean="0"/>
              <a:t>Haga clic para modificar el estilo de título del patrón</a:t>
            </a:r>
            <a:endParaRPr/>
          </a:p>
        </p:txBody>
      </p:sp>
      <p:sp>
        <p:nvSpPr>
          <p:cNvPr id="18" name="Shape 18"/>
          <p:cNvSpPr txBox="1">
            <a:spLocks noGrp="1"/>
          </p:cNvSpPr>
          <p:nvPr>
            <p:ph type="body" idx="1"/>
          </p:nvPr>
        </p:nvSpPr>
        <p:spPr>
          <a:xfrm>
            <a:off x="1399333" y="1916568"/>
            <a:ext cx="9361200" cy="3609200"/>
          </a:xfrm>
          <a:prstGeom prst="rect">
            <a:avLst/>
          </a:prstGeom>
        </p:spPr>
        <p:txBody>
          <a:bodyPr spcFirstLastPara="1" wrap="square" lIns="91425" tIns="91425" rIns="91425" bIns="91425" anchor="t" anchorCtr="0"/>
          <a:lstStyle>
            <a:lvl1pPr marL="609585" lvl="0" indent="-507987">
              <a:spcBef>
                <a:spcPts val="800"/>
              </a:spcBef>
              <a:spcAft>
                <a:spcPts val="0"/>
              </a:spcAft>
              <a:buSzPts val="2400"/>
              <a:buChar char="+"/>
              <a:defRPr/>
            </a:lvl1pPr>
            <a:lvl2pPr marL="1219170" lvl="1" indent="-507987">
              <a:spcBef>
                <a:spcPts val="0"/>
              </a:spcBef>
              <a:spcAft>
                <a:spcPts val="0"/>
              </a:spcAft>
              <a:buSzPts val="2400"/>
              <a:buChar char="+"/>
              <a:defRPr/>
            </a:lvl2pPr>
            <a:lvl3pPr marL="1828754" lvl="2" indent="-507987">
              <a:spcBef>
                <a:spcPts val="0"/>
              </a:spcBef>
              <a:spcAft>
                <a:spcPts val="0"/>
              </a:spcAft>
              <a:buSzPts val="2400"/>
              <a:buChar char="+"/>
              <a:defRPr/>
            </a:lvl3pPr>
            <a:lvl4pPr marL="2438339" lvl="3" indent="-507987">
              <a:spcBef>
                <a:spcPts val="0"/>
              </a:spcBef>
              <a:spcAft>
                <a:spcPts val="0"/>
              </a:spcAft>
              <a:buSzPts val="2400"/>
              <a:buChar char="+"/>
              <a:defRPr/>
            </a:lvl4pPr>
            <a:lvl5pPr marL="3047924" lvl="4" indent="-507987">
              <a:spcBef>
                <a:spcPts val="0"/>
              </a:spcBef>
              <a:spcAft>
                <a:spcPts val="0"/>
              </a:spcAft>
              <a:buSzPts val="2400"/>
              <a:buChar char="+"/>
              <a:defRPr/>
            </a:lvl5pPr>
            <a:lvl6pPr marL="3657509" lvl="5" indent="-507987">
              <a:spcBef>
                <a:spcPts val="0"/>
              </a:spcBef>
              <a:spcAft>
                <a:spcPts val="0"/>
              </a:spcAft>
              <a:buSzPts val="2400"/>
              <a:buChar char="+"/>
              <a:defRPr/>
            </a:lvl6pPr>
            <a:lvl7pPr marL="4267093" lvl="6" indent="-507987">
              <a:spcBef>
                <a:spcPts val="0"/>
              </a:spcBef>
              <a:spcAft>
                <a:spcPts val="0"/>
              </a:spcAft>
              <a:buSzPts val="2400"/>
              <a:buChar char="+"/>
              <a:defRPr/>
            </a:lvl7pPr>
            <a:lvl8pPr marL="4876678" lvl="7" indent="-507987">
              <a:spcBef>
                <a:spcPts val="0"/>
              </a:spcBef>
              <a:spcAft>
                <a:spcPts val="0"/>
              </a:spcAft>
              <a:buSzPts val="2400"/>
              <a:buChar char="+"/>
              <a:defRPr/>
            </a:lvl8pPr>
            <a:lvl9pPr marL="5486263" lvl="8" indent="-507987">
              <a:spcBef>
                <a:spcPts val="0"/>
              </a:spcBef>
              <a:spcAft>
                <a:spcPts val="0"/>
              </a:spcAft>
              <a:buSzPts val="2400"/>
              <a:buChar char="+"/>
              <a:defRPr/>
            </a:lvl9pPr>
          </a:lstStyle>
          <a:p>
            <a:pPr lvl="0"/>
            <a:r>
              <a:rPr lang="es-ES" smtClean="0"/>
              <a:t>Editar el estilo de texto del patrón</a:t>
            </a:r>
          </a:p>
        </p:txBody>
      </p:sp>
    </p:spTree>
    <p:extLst>
      <p:ext uri="{BB962C8B-B14F-4D97-AF65-F5344CB8AC3E}">
        <p14:creationId xmlns:p14="http://schemas.microsoft.com/office/powerpoint/2010/main" val="2788611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1399333" y="1061567"/>
            <a:ext cx="9361200" cy="10004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s-ES" smtClean="0"/>
              <a:t>Haga clic para modificar el estilo de título del patrón</a:t>
            </a:r>
            <a:endParaRPr/>
          </a:p>
        </p:txBody>
      </p:sp>
      <p:sp>
        <p:nvSpPr>
          <p:cNvPr id="21" name="Shape 21"/>
          <p:cNvSpPr txBox="1">
            <a:spLocks noGrp="1"/>
          </p:cNvSpPr>
          <p:nvPr>
            <p:ph type="body" idx="1"/>
          </p:nvPr>
        </p:nvSpPr>
        <p:spPr>
          <a:xfrm>
            <a:off x="1399333" y="1946200"/>
            <a:ext cx="4557200" cy="3667200"/>
          </a:xfrm>
          <a:prstGeom prst="rect">
            <a:avLst/>
          </a:prstGeom>
        </p:spPr>
        <p:txBody>
          <a:bodyPr spcFirstLastPara="1" wrap="square" lIns="91425" tIns="91425" rIns="91425" bIns="91425" anchor="t" anchorCtr="0"/>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pPr lvl="0"/>
            <a:r>
              <a:rPr lang="es-ES" smtClean="0"/>
              <a:t>Editar el estilo de texto del patrón</a:t>
            </a:r>
          </a:p>
        </p:txBody>
      </p:sp>
      <p:sp>
        <p:nvSpPr>
          <p:cNvPr id="22" name="Shape 22"/>
          <p:cNvSpPr txBox="1">
            <a:spLocks noGrp="1"/>
          </p:cNvSpPr>
          <p:nvPr>
            <p:ph type="body" idx="2"/>
          </p:nvPr>
        </p:nvSpPr>
        <p:spPr>
          <a:xfrm>
            <a:off x="6235633" y="1946200"/>
            <a:ext cx="4524800" cy="3667200"/>
          </a:xfrm>
          <a:prstGeom prst="rect">
            <a:avLst/>
          </a:prstGeom>
        </p:spPr>
        <p:txBody>
          <a:bodyPr spcFirstLastPara="1" wrap="square" lIns="91425" tIns="91425" rIns="91425" bIns="91425" anchor="t" anchorCtr="0"/>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pPr lvl="0"/>
            <a:r>
              <a:rPr lang="es-ES" smtClean="0"/>
              <a:t>Editar el estilo de texto del patrón</a:t>
            </a:r>
          </a:p>
        </p:txBody>
      </p:sp>
    </p:spTree>
    <p:extLst>
      <p:ext uri="{BB962C8B-B14F-4D97-AF65-F5344CB8AC3E}">
        <p14:creationId xmlns:p14="http://schemas.microsoft.com/office/powerpoint/2010/main" val="2136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1399333" y="1061567"/>
            <a:ext cx="9361200" cy="10004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s-ES" smtClean="0"/>
              <a:t>Haga clic para modificar el estilo de título del patrón</a:t>
            </a:r>
            <a:endParaRPr/>
          </a:p>
        </p:txBody>
      </p:sp>
      <p:sp>
        <p:nvSpPr>
          <p:cNvPr id="25" name="Shape 25"/>
          <p:cNvSpPr txBox="1">
            <a:spLocks noGrp="1"/>
          </p:cNvSpPr>
          <p:nvPr>
            <p:ph type="body" idx="1"/>
          </p:nvPr>
        </p:nvSpPr>
        <p:spPr>
          <a:xfrm>
            <a:off x="1442467" y="1914033"/>
            <a:ext cx="2972400" cy="3796000"/>
          </a:xfrm>
          <a:prstGeom prst="rect">
            <a:avLst/>
          </a:prstGeom>
        </p:spPr>
        <p:txBody>
          <a:bodyPr spcFirstLastPara="1" wrap="square" lIns="91425" tIns="91425" rIns="91425" bIns="91425" anchor="t" anchorCtr="0"/>
          <a:lstStyle>
            <a:lvl1pPr marL="609585" lvl="0" indent="-440256" rtl="0">
              <a:spcBef>
                <a:spcPts val="800"/>
              </a:spcBef>
              <a:spcAft>
                <a:spcPts val="0"/>
              </a:spcAft>
              <a:buSzPts val="1600"/>
              <a:buChar char="+"/>
              <a:defRPr sz="2133"/>
            </a:lvl1pPr>
            <a:lvl2pPr marL="1219170" lvl="1" indent="-440256" rtl="0">
              <a:spcBef>
                <a:spcPts val="0"/>
              </a:spcBef>
              <a:spcAft>
                <a:spcPts val="0"/>
              </a:spcAft>
              <a:buSzPts val="1600"/>
              <a:buChar char="+"/>
              <a:defRPr sz="2133"/>
            </a:lvl2pPr>
            <a:lvl3pPr marL="1828754" lvl="2" indent="-440256" rtl="0">
              <a:spcBef>
                <a:spcPts val="0"/>
              </a:spcBef>
              <a:spcAft>
                <a:spcPts val="0"/>
              </a:spcAft>
              <a:buSzPts val="1600"/>
              <a:buChar char="+"/>
              <a:defRPr sz="2133"/>
            </a:lvl3pPr>
            <a:lvl4pPr marL="2438339" lvl="3" indent="-440256" rtl="0">
              <a:spcBef>
                <a:spcPts val="0"/>
              </a:spcBef>
              <a:spcAft>
                <a:spcPts val="0"/>
              </a:spcAft>
              <a:buSzPts val="1600"/>
              <a:buChar char="+"/>
              <a:defRPr sz="2133"/>
            </a:lvl4pPr>
            <a:lvl5pPr marL="3047924" lvl="4" indent="-440256" rtl="0">
              <a:spcBef>
                <a:spcPts val="0"/>
              </a:spcBef>
              <a:spcAft>
                <a:spcPts val="0"/>
              </a:spcAft>
              <a:buSzPts val="1600"/>
              <a:buChar char="+"/>
              <a:defRPr sz="2133"/>
            </a:lvl5pPr>
            <a:lvl6pPr marL="3657509" lvl="5" indent="-440256" rtl="0">
              <a:spcBef>
                <a:spcPts val="0"/>
              </a:spcBef>
              <a:spcAft>
                <a:spcPts val="0"/>
              </a:spcAft>
              <a:buSzPts val="1600"/>
              <a:buChar char="+"/>
              <a:defRPr sz="2133"/>
            </a:lvl6pPr>
            <a:lvl7pPr marL="4267093" lvl="6" indent="-440256" rtl="0">
              <a:spcBef>
                <a:spcPts val="0"/>
              </a:spcBef>
              <a:spcAft>
                <a:spcPts val="0"/>
              </a:spcAft>
              <a:buSzPts val="1600"/>
              <a:buChar char="+"/>
              <a:defRPr sz="2133"/>
            </a:lvl7pPr>
            <a:lvl8pPr marL="4876678" lvl="7" indent="-440256" rtl="0">
              <a:spcBef>
                <a:spcPts val="0"/>
              </a:spcBef>
              <a:spcAft>
                <a:spcPts val="0"/>
              </a:spcAft>
              <a:buSzPts val="1600"/>
              <a:buChar char="+"/>
              <a:defRPr sz="2133"/>
            </a:lvl8pPr>
            <a:lvl9pPr marL="5486263" lvl="8" indent="-440256" rtl="0">
              <a:spcBef>
                <a:spcPts val="0"/>
              </a:spcBef>
              <a:spcAft>
                <a:spcPts val="0"/>
              </a:spcAft>
              <a:buSzPts val="1600"/>
              <a:buChar char="+"/>
              <a:defRPr sz="2133"/>
            </a:lvl9pPr>
          </a:lstStyle>
          <a:p>
            <a:pPr lvl="0"/>
            <a:r>
              <a:rPr lang="es-ES" smtClean="0"/>
              <a:t>Editar el estilo de texto del patrón</a:t>
            </a:r>
          </a:p>
        </p:txBody>
      </p:sp>
      <p:sp>
        <p:nvSpPr>
          <p:cNvPr id="26" name="Shape 26"/>
          <p:cNvSpPr txBox="1">
            <a:spLocks noGrp="1"/>
          </p:cNvSpPr>
          <p:nvPr>
            <p:ph type="body" idx="2"/>
          </p:nvPr>
        </p:nvSpPr>
        <p:spPr>
          <a:xfrm>
            <a:off x="4567067" y="1914033"/>
            <a:ext cx="2972400" cy="3796000"/>
          </a:xfrm>
          <a:prstGeom prst="rect">
            <a:avLst/>
          </a:prstGeom>
        </p:spPr>
        <p:txBody>
          <a:bodyPr spcFirstLastPara="1" wrap="square" lIns="91425" tIns="91425" rIns="91425" bIns="91425" anchor="t" anchorCtr="0"/>
          <a:lstStyle>
            <a:lvl1pPr marL="609585" lvl="0" indent="-440256" rtl="0">
              <a:spcBef>
                <a:spcPts val="800"/>
              </a:spcBef>
              <a:spcAft>
                <a:spcPts val="0"/>
              </a:spcAft>
              <a:buSzPts val="1600"/>
              <a:buChar char="+"/>
              <a:defRPr sz="2133"/>
            </a:lvl1pPr>
            <a:lvl2pPr marL="1219170" lvl="1" indent="-440256" rtl="0">
              <a:spcBef>
                <a:spcPts val="0"/>
              </a:spcBef>
              <a:spcAft>
                <a:spcPts val="0"/>
              </a:spcAft>
              <a:buSzPts val="1600"/>
              <a:buChar char="+"/>
              <a:defRPr sz="2133"/>
            </a:lvl2pPr>
            <a:lvl3pPr marL="1828754" lvl="2" indent="-440256" rtl="0">
              <a:spcBef>
                <a:spcPts val="0"/>
              </a:spcBef>
              <a:spcAft>
                <a:spcPts val="0"/>
              </a:spcAft>
              <a:buSzPts val="1600"/>
              <a:buChar char="+"/>
              <a:defRPr sz="2133"/>
            </a:lvl3pPr>
            <a:lvl4pPr marL="2438339" lvl="3" indent="-440256" rtl="0">
              <a:spcBef>
                <a:spcPts val="0"/>
              </a:spcBef>
              <a:spcAft>
                <a:spcPts val="0"/>
              </a:spcAft>
              <a:buSzPts val="1600"/>
              <a:buChar char="+"/>
              <a:defRPr sz="2133"/>
            </a:lvl4pPr>
            <a:lvl5pPr marL="3047924" lvl="4" indent="-440256" rtl="0">
              <a:spcBef>
                <a:spcPts val="0"/>
              </a:spcBef>
              <a:spcAft>
                <a:spcPts val="0"/>
              </a:spcAft>
              <a:buSzPts val="1600"/>
              <a:buChar char="+"/>
              <a:defRPr sz="2133"/>
            </a:lvl5pPr>
            <a:lvl6pPr marL="3657509" lvl="5" indent="-440256" rtl="0">
              <a:spcBef>
                <a:spcPts val="0"/>
              </a:spcBef>
              <a:spcAft>
                <a:spcPts val="0"/>
              </a:spcAft>
              <a:buSzPts val="1600"/>
              <a:buChar char="+"/>
              <a:defRPr sz="2133"/>
            </a:lvl6pPr>
            <a:lvl7pPr marL="4267093" lvl="6" indent="-440256" rtl="0">
              <a:spcBef>
                <a:spcPts val="0"/>
              </a:spcBef>
              <a:spcAft>
                <a:spcPts val="0"/>
              </a:spcAft>
              <a:buSzPts val="1600"/>
              <a:buChar char="+"/>
              <a:defRPr sz="2133"/>
            </a:lvl7pPr>
            <a:lvl8pPr marL="4876678" lvl="7" indent="-440256" rtl="0">
              <a:spcBef>
                <a:spcPts val="0"/>
              </a:spcBef>
              <a:spcAft>
                <a:spcPts val="0"/>
              </a:spcAft>
              <a:buSzPts val="1600"/>
              <a:buChar char="+"/>
              <a:defRPr sz="2133"/>
            </a:lvl8pPr>
            <a:lvl9pPr marL="5486263" lvl="8" indent="-440256" rtl="0">
              <a:spcBef>
                <a:spcPts val="0"/>
              </a:spcBef>
              <a:spcAft>
                <a:spcPts val="0"/>
              </a:spcAft>
              <a:buSzPts val="1600"/>
              <a:buChar char="+"/>
              <a:defRPr sz="2133"/>
            </a:lvl9pPr>
          </a:lstStyle>
          <a:p>
            <a:pPr lvl="0"/>
            <a:r>
              <a:rPr lang="es-ES" smtClean="0"/>
              <a:t>Editar el estilo de texto del patrón</a:t>
            </a:r>
          </a:p>
        </p:txBody>
      </p:sp>
      <p:sp>
        <p:nvSpPr>
          <p:cNvPr id="27" name="Shape 27"/>
          <p:cNvSpPr txBox="1">
            <a:spLocks noGrp="1"/>
          </p:cNvSpPr>
          <p:nvPr>
            <p:ph type="body" idx="3"/>
          </p:nvPr>
        </p:nvSpPr>
        <p:spPr>
          <a:xfrm>
            <a:off x="7691668" y="1914033"/>
            <a:ext cx="2972400" cy="3796000"/>
          </a:xfrm>
          <a:prstGeom prst="rect">
            <a:avLst/>
          </a:prstGeom>
        </p:spPr>
        <p:txBody>
          <a:bodyPr spcFirstLastPara="1" wrap="square" lIns="91425" tIns="91425" rIns="91425" bIns="91425" anchor="t" anchorCtr="0"/>
          <a:lstStyle>
            <a:lvl1pPr marL="609585" lvl="0" indent="-440256" rtl="0">
              <a:spcBef>
                <a:spcPts val="800"/>
              </a:spcBef>
              <a:spcAft>
                <a:spcPts val="0"/>
              </a:spcAft>
              <a:buSzPts val="1600"/>
              <a:buChar char="+"/>
              <a:defRPr sz="2133"/>
            </a:lvl1pPr>
            <a:lvl2pPr marL="1219170" lvl="1" indent="-440256" rtl="0">
              <a:spcBef>
                <a:spcPts val="0"/>
              </a:spcBef>
              <a:spcAft>
                <a:spcPts val="0"/>
              </a:spcAft>
              <a:buSzPts val="1600"/>
              <a:buChar char="+"/>
              <a:defRPr sz="2133"/>
            </a:lvl2pPr>
            <a:lvl3pPr marL="1828754" lvl="2" indent="-440256" rtl="0">
              <a:spcBef>
                <a:spcPts val="0"/>
              </a:spcBef>
              <a:spcAft>
                <a:spcPts val="0"/>
              </a:spcAft>
              <a:buSzPts val="1600"/>
              <a:buChar char="+"/>
              <a:defRPr sz="2133"/>
            </a:lvl3pPr>
            <a:lvl4pPr marL="2438339" lvl="3" indent="-440256" rtl="0">
              <a:spcBef>
                <a:spcPts val="0"/>
              </a:spcBef>
              <a:spcAft>
                <a:spcPts val="0"/>
              </a:spcAft>
              <a:buSzPts val="1600"/>
              <a:buChar char="+"/>
              <a:defRPr sz="2133"/>
            </a:lvl4pPr>
            <a:lvl5pPr marL="3047924" lvl="4" indent="-440256" rtl="0">
              <a:spcBef>
                <a:spcPts val="0"/>
              </a:spcBef>
              <a:spcAft>
                <a:spcPts val="0"/>
              </a:spcAft>
              <a:buSzPts val="1600"/>
              <a:buChar char="+"/>
              <a:defRPr sz="2133"/>
            </a:lvl5pPr>
            <a:lvl6pPr marL="3657509" lvl="5" indent="-440256" rtl="0">
              <a:spcBef>
                <a:spcPts val="0"/>
              </a:spcBef>
              <a:spcAft>
                <a:spcPts val="0"/>
              </a:spcAft>
              <a:buSzPts val="1600"/>
              <a:buChar char="+"/>
              <a:defRPr sz="2133"/>
            </a:lvl6pPr>
            <a:lvl7pPr marL="4267093" lvl="6" indent="-440256" rtl="0">
              <a:spcBef>
                <a:spcPts val="0"/>
              </a:spcBef>
              <a:spcAft>
                <a:spcPts val="0"/>
              </a:spcAft>
              <a:buSzPts val="1600"/>
              <a:buChar char="+"/>
              <a:defRPr sz="2133"/>
            </a:lvl7pPr>
            <a:lvl8pPr marL="4876678" lvl="7" indent="-440256" rtl="0">
              <a:spcBef>
                <a:spcPts val="0"/>
              </a:spcBef>
              <a:spcAft>
                <a:spcPts val="0"/>
              </a:spcAft>
              <a:buSzPts val="1600"/>
              <a:buChar char="+"/>
              <a:defRPr sz="2133"/>
            </a:lvl8pPr>
            <a:lvl9pPr marL="5486263" lvl="8" indent="-440256" rtl="0">
              <a:spcBef>
                <a:spcPts val="0"/>
              </a:spcBef>
              <a:spcAft>
                <a:spcPts val="0"/>
              </a:spcAft>
              <a:buSzPts val="1600"/>
              <a:buChar char="+"/>
              <a:defRPr sz="2133"/>
            </a:lvl9pPr>
          </a:lstStyle>
          <a:p>
            <a:pPr lvl="0"/>
            <a:r>
              <a:rPr lang="es-ES" smtClean="0"/>
              <a:t>Editar el estilo de texto del patrón</a:t>
            </a:r>
          </a:p>
        </p:txBody>
      </p:sp>
    </p:spTree>
    <p:extLst>
      <p:ext uri="{BB962C8B-B14F-4D97-AF65-F5344CB8AC3E}">
        <p14:creationId xmlns:p14="http://schemas.microsoft.com/office/powerpoint/2010/main" val="2205910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Solo el título">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1399333" y="1061567"/>
            <a:ext cx="9361200" cy="10004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s-ES" smtClean="0"/>
              <a:t>Haga clic para modificar el estilo de título del patrón</a:t>
            </a:r>
            <a:endParaRPr/>
          </a:p>
        </p:txBody>
      </p:sp>
    </p:spTree>
    <p:extLst>
      <p:ext uri="{BB962C8B-B14F-4D97-AF65-F5344CB8AC3E}">
        <p14:creationId xmlns:p14="http://schemas.microsoft.com/office/powerpoint/2010/main" val="4019315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30"/>
        <p:cNvGrpSpPr/>
        <p:nvPr/>
      </p:nvGrpSpPr>
      <p:grpSpPr>
        <a:xfrm>
          <a:off x="0" y="0"/>
          <a:ext cx="0" cy="0"/>
          <a:chOff x="0" y="0"/>
          <a:chExt cx="0" cy="0"/>
        </a:xfrm>
      </p:grpSpPr>
      <p:sp>
        <p:nvSpPr>
          <p:cNvPr id="31" name="Shape 31"/>
          <p:cNvSpPr txBox="1">
            <a:spLocks noGrp="1"/>
          </p:cNvSpPr>
          <p:nvPr>
            <p:ph type="body" idx="1"/>
          </p:nvPr>
        </p:nvSpPr>
        <p:spPr>
          <a:xfrm>
            <a:off x="2139233" y="4960667"/>
            <a:ext cx="7913600" cy="692800"/>
          </a:xfrm>
          <a:prstGeom prst="rect">
            <a:avLst/>
          </a:prstGeom>
        </p:spPr>
        <p:txBody>
          <a:bodyPr spcFirstLastPara="1" wrap="square" lIns="91425" tIns="91425" rIns="91425" bIns="91425" anchor="b" anchorCtr="0"/>
          <a:lstStyle>
            <a:lvl1pPr marL="609585" lvl="0" indent="-304792" algn="ctr">
              <a:spcBef>
                <a:spcPts val="480"/>
              </a:spcBef>
              <a:spcAft>
                <a:spcPts val="0"/>
              </a:spcAft>
              <a:buSzPts val="1800"/>
              <a:buNone/>
              <a:defRPr sz="2400">
                <a:solidFill>
                  <a:srgbClr val="2A95B7"/>
                </a:solidFill>
              </a:defRPr>
            </a:lvl1pPr>
          </a:lstStyle>
          <a:p>
            <a:pPr lvl="0"/>
            <a:r>
              <a:rPr lang="es-ES" smtClean="0"/>
              <a:t>Editar el estilo de texto del patrón</a:t>
            </a:r>
          </a:p>
        </p:txBody>
      </p:sp>
    </p:spTree>
    <p:extLst>
      <p:ext uri="{BB962C8B-B14F-4D97-AF65-F5344CB8AC3E}">
        <p14:creationId xmlns:p14="http://schemas.microsoft.com/office/powerpoint/2010/main" val="3947279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Shape 32"/>
        <p:cNvGrpSpPr/>
        <p:nvPr/>
      </p:nvGrpSpPr>
      <p:grpSpPr>
        <a:xfrm>
          <a:off x="0" y="0"/>
          <a:ext cx="0" cy="0"/>
          <a:chOff x="0" y="0"/>
          <a:chExt cx="0" cy="0"/>
        </a:xfrm>
      </p:grpSpPr>
    </p:spTree>
    <p:extLst>
      <p:ext uri="{BB962C8B-B14F-4D97-AF65-F5344CB8AC3E}">
        <p14:creationId xmlns:p14="http://schemas.microsoft.com/office/powerpoint/2010/main" val="2772618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399333" y="1061567"/>
            <a:ext cx="9361200" cy="1000400"/>
          </a:xfrm>
          <a:prstGeom prst="rect">
            <a:avLst/>
          </a:prstGeom>
          <a:noFill/>
          <a:ln>
            <a:noFill/>
          </a:ln>
        </p:spPr>
        <p:txBody>
          <a:bodyPr spcFirstLastPara="1" wrap="square" lIns="91425" tIns="91425" rIns="91425" bIns="91425" anchor="t" anchorCtr="0"/>
          <a:lstStyle>
            <a:lvl1pPr lvl="0">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1pPr>
            <a:lvl2pPr lvl="1">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2pPr>
            <a:lvl3pPr lvl="2">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3pPr>
            <a:lvl4pPr lvl="3">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4pPr>
            <a:lvl5pPr lvl="4">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5pPr>
            <a:lvl6pPr lvl="5">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6pPr>
            <a:lvl7pPr lvl="6">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7pPr>
            <a:lvl8pPr lvl="7">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8pPr>
            <a:lvl9pPr lvl="8">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9pPr>
          </a:lstStyle>
          <a:p>
            <a:endParaRPr/>
          </a:p>
        </p:txBody>
      </p:sp>
      <p:sp>
        <p:nvSpPr>
          <p:cNvPr id="7" name="Shape 7"/>
          <p:cNvSpPr txBox="1">
            <a:spLocks noGrp="1"/>
          </p:cNvSpPr>
          <p:nvPr>
            <p:ph type="body" idx="1"/>
          </p:nvPr>
        </p:nvSpPr>
        <p:spPr>
          <a:xfrm>
            <a:off x="1399333" y="1916568"/>
            <a:ext cx="9361200" cy="36092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2A95B7"/>
              </a:buClr>
              <a:buSzPts val="2400"/>
              <a:buFont typeface="Sniglet"/>
              <a:buChar char="+"/>
              <a:defRPr sz="2400">
                <a:solidFill>
                  <a:srgbClr val="434343"/>
                </a:solidFill>
                <a:latin typeface="Sniglet"/>
                <a:ea typeface="Sniglet"/>
                <a:cs typeface="Sniglet"/>
                <a:sym typeface="Sniglet"/>
              </a:defRPr>
            </a:lvl1pPr>
            <a:lvl2pPr marL="914400" lvl="1"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2pPr>
            <a:lvl3pPr marL="1371600" lvl="2"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3pPr>
            <a:lvl4pPr marL="1828800" lvl="3"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4pPr>
            <a:lvl5pPr marL="2286000" lvl="4"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5pPr>
            <a:lvl6pPr marL="2743200" lvl="5"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6pPr>
            <a:lvl7pPr marL="3200400" lvl="6"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7pPr>
            <a:lvl8pPr marL="3657600" lvl="7" indent="-381000">
              <a:spcBef>
                <a:spcPts val="0"/>
              </a:spcBef>
              <a:spcAft>
                <a:spcPts val="0"/>
              </a:spcAft>
              <a:buClr>
                <a:srgbClr val="434343"/>
              </a:buClr>
              <a:buSzPts val="2400"/>
              <a:buFont typeface="Sniglet"/>
              <a:buChar char="+"/>
              <a:defRPr sz="2400">
                <a:solidFill>
                  <a:srgbClr val="434343"/>
                </a:solidFill>
                <a:latin typeface="Sniglet"/>
                <a:ea typeface="Sniglet"/>
                <a:cs typeface="Sniglet"/>
                <a:sym typeface="Sniglet"/>
              </a:defRPr>
            </a:lvl8pPr>
            <a:lvl9pPr marL="4114800" lvl="8" indent="-381000">
              <a:spcBef>
                <a:spcPts val="0"/>
              </a:spcBef>
              <a:spcAft>
                <a:spcPts val="0"/>
              </a:spcAft>
              <a:buClr>
                <a:srgbClr val="434343"/>
              </a:buClr>
              <a:buSzPts val="2400"/>
              <a:buFont typeface="Sniglet"/>
              <a:buChar char="+"/>
              <a:defRPr sz="2400">
                <a:solidFill>
                  <a:srgbClr val="434343"/>
                </a:solidFill>
                <a:latin typeface="Sniglet"/>
                <a:ea typeface="Sniglet"/>
                <a:cs typeface="Sniglet"/>
                <a:sym typeface="Sniglet"/>
              </a:defRPr>
            </a:lvl9pPr>
          </a:lstStyle>
          <a:p>
            <a:endParaRPr/>
          </a:p>
        </p:txBody>
      </p:sp>
    </p:spTree>
    <p:extLst>
      <p:ext uri="{BB962C8B-B14F-4D97-AF65-F5344CB8AC3E}">
        <p14:creationId xmlns:p14="http://schemas.microsoft.com/office/powerpoint/2010/main" val="774178950"/>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454945"/>
            <a:ext cx="9144000" cy="1095375"/>
          </a:xfrm>
        </p:spPr>
        <p:txBody>
          <a:bodyPr/>
          <a:lstStyle/>
          <a:p>
            <a:r>
              <a:rPr lang="es-MX" dirty="0" err="1" smtClean="0"/>
              <a:t>ProgressMonitor</a:t>
            </a:r>
            <a:endParaRPr lang="es-MX" dirty="0"/>
          </a:p>
        </p:txBody>
      </p:sp>
      <p:sp>
        <p:nvSpPr>
          <p:cNvPr id="3" name="Subtítulo 2"/>
          <p:cNvSpPr>
            <a:spLocks noGrp="1"/>
          </p:cNvSpPr>
          <p:nvPr>
            <p:ph type="subTitle" idx="1"/>
          </p:nvPr>
        </p:nvSpPr>
        <p:spPr/>
        <p:txBody>
          <a:bodyPr/>
          <a:lstStyle/>
          <a:p>
            <a:r>
              <a:rPr lang="es-MX" dirty="0" smtClean="0"/>
              <a:t>Por: Ulises Gallardo Rodríguez</a:t>
            </a:r>
            <a:endParaRPr lang="es-MX" dirty="0"/>
          </a:p>
        </p:txBody>
      </p:sp>
    </p:spTree>
    <p:extLst>
      <p:ext uri="{BB962C8B-B14F-4D97-AF65-F5344CB8AC3E}">
        <p14:creationId xmlns:p14="http://schemas.microsoft.com/office/powerpoint/2010/main" val="831718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Constructores</a:t>
            </a:r>
            <a:endParaRPr lang="es-MX" dirty="0"/>
          </a:p>
        </p:txBody>
      </p:sp>
      <p:sp>
        <p:nvSpPr>
          <p:cNvPr id="3" name="Marcador de contenido 2"/>
          <p:cNvSpPr>
            <a:spLocks noGrp="1"/>
          </p:cNvSpPr>
          <p:nvPr>
            <p:ph idx="1"/>
          </p:nvPr>
        </p:nvSpPr>
        <p:spPr/>
        <p:txBody>
          <a:bodyPr/>
          <a:lstStyle/>
          <a:p>
            <a:r>
              <a:rPr lang="es-MX" smtClean="0"/>
              <a:t>ProgressMonitor</a:t>
            </a:r>
            <a:r>
              <a:rPr lang="es-MX" dirty="0" smtClean="0"/>
              <a:t>(</a:t>
            </a:r>
            <a:r>
              <a:rPr lang="es-MX" dirty="0" err="1" smtClean="0"/>
              <a:t>Component</a:t>
            </a:r>
            <a:r>
              <a:rPr lang="es-MX" dirty="0" smtClean="0"/>
              <a:t> </a:t>
            </a:r>
            <a:r>
              <a:rPr lang="es-MX" dirty="0" err="1"/>
              <a:t>component</a:t>
            </a:r>
            <a:r>
              <a:rPr lang="es-MX" dirty="0"/>
              <a:t>, </a:t>
            </a:r>
            <a:r>
              <a:rPr lang="es-MX" dirty="0" err="1"/>
              <a:t>Object</a:t>
            </a:r>
            <a:r>
              <a:rPr lang="es-MX" dirty="0"/>
              <a:t> </a:t>
            </a:r>
            <a:r>
              <a:rPr lang="es-MX" dirty="0" err="1"/>
              <a:t>message</a:t>
            </a:r>
            <a:r>
              <a:rPr lang="es-MX" dirty="0"/>
              <a:t>, </a:t>
            </a:r>
            <a:r>
              <a:rPr lang="es-MX" dirty="0" err="1"/>
              <a:t>String</a:t>
            </a:r>
            <a:r>
              <a:rPr lang="es-MX" dirty="0"/>
              <a:t> note, </a:t>
            </a:r>
            <a:r>
              <a:rPr lang="es-MX" dirty="0" err="1"/>
              <a:t>int</a:t>
            </a:r>
            <a:r>
              <a:rPr lang="es-MX" dirty="0"/>
              <a:t> </a:t>
            </a:r>
            <a:r>
              <a:rPr lang="es-MX" dirty="0" err="1"/>
              <a:t>minimum</a:t>
            </a:r>
            <a:r>
              <a:rPr lang="es-MX" dirty="0"/>
              <a:t>, </a:t>
            </a:r>
            <a:r>
              <a:rPr lang="es-MX" dirty="0" err="1"/>
              <a:t>int</a:t>
            </a:r>
            <a:r>
              <a:rPr lang="es-MX" dirty="0"/>
              <a:t> </a:t>
            </a:r>
            <a:r>
              <a:rPr lang="es-MX" dirty="0" err="1"/>
              <a:t>maximum</a:t>
            </a:r>
            <a:r>
              <a:rPr lang="es-MX" dirty="0"/>
              <a:t>)</a:t>
            </a:r>
            <a:endParaRPr lang="es-MX" dirty="0" smtClean="0"/>
          </a:p>
          <a:p>
            <a:endParaRPr lang="es-MX" dirty="0" smtClean="0"/>
          </a:p>
          <a:p>
            <a:r>
              <a:rPr lang="es-MX" dirty="0" smtClean="0"/>
              <a:t>Ejemplo:</a:t>
            </a:r>
          </a:p>
          <a:p>
            <a:r>
              <a:rPr lang="en-US" sz="2000" dirty="0" err="1"/>
              <a:t>ProgressMonitor</a:t>
            </a:r>
            <a:r>
              <a:rPr lang="en-US" sz="2000" dirty="0"/>
              <a:t>(parent, "Loading Progress", "Getting Started...", 0, 200</a:t>
            </a:r>
            <a:r>
              <a:rPr lang="en-US" sz="2000" dirty="0" smtClean="0"/>
              <a:t>);</a:t>
            </a:r>
          </a:p>
          <a:p>
            <a:r>
              <a:rPr lang="en-US" sz="2000" dirty="0" err="1"/>
              <a:t>ProgressMonitor</a:t>
            </a:r>
            <a:r>
              <a:rPr lang="en-US" sz="2000" dirty="0"/>
              <a:t>(parent, "Test Task</a:t>
            </a:r>
            <a:r>
              <a:rPr lang="en-US" sz="2000" dirty="0" smtClean="0"/>
              <a:t>", "</a:t>
            </a:r>
            <a:r>
              <a:rPr lang="en-US" sz="2000" dirty="0"/>
              <a:t>Task starting", 0, 100</a:t>
            </a:r>
            <a:r>
              <a:rPr lang="en-US" sz="2000" dirty="0" smtClean="0"/>
              <a:t>);</a:t>
            </a:r>
          </a:p>
          <a:p>
            <a:r>
              <a:rPr lang="en-US" sz="2000" dirty="0" err="1"/>
              <a:t>ProgressMonitor</a:t>
            </a:r>
            <a:r>
              <a:rPr lang="en-US" sz="2000" dirty="0"/>
              <a:t>(frame, message, "Iteration", min, max);</a:t>
            </a:r>
          </a:p>
          <a:p>
            <a:endParaRPr lang="en-US" sz="2000" dirty="0"/>
          </a:p>
          <a:p>
            <a:endParaRPr lang="es-MX" dirty="0"/>
          </a:p>
        </p:txBody>
      </p:sp>
    </p:spTree>
    <p:extLst>
      <p:ext uri="{BB962C8B-B14F-4D97-AF65-F5344CB8AC3E}">
        <p14:creationId xmlns:p14="http://schemas.microsoft.com/office/powerpoint/2010/main" val="1101904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Métodos</a:t>
            </a:r>
          </a:p>
        </p:txBody>
      </p:sp>
      <p:sp>
        <p:nvSpPr>
          <p:cNvPr id="3" name="Marcador de contenido 2"/>
          <p:cNvSpPr>
            <a:spLocks noGrp="1"/>
          </p:cNvSpPr>
          <p:nvPr>
            <p:ph idx="1"/>
          </p:nvPr>
        </p:nvSpPr>
        <p:spPr>
          <a:xfrm>
            <a:off x="1028700" y="1916568"/>
            <a:ext cx="9731833" cy="3609200"/>
          </a:xfrm>
        </p:spPr>
        <p:txBody>
          <a:bodyPr/>
          <a:lstStyle/>
          <a:p>
            <a:r>
              <a:rPr lang="en-US" dirty="0" err="1" smtClean="0"/>
              <a:t>setProgress</a:t>
            </a:r>
            <a:r>
              <a:rPr lang="en-US" dirty="0" smtClean="0"/>
              <a:t>(</a:t>
            </a:r>
            <a:r>
              <a:rPr lang="en-US" dirty="0" err="1" smtClean="0"/>
              <a:t>int</a:t>
            </a:r>
            <a:r>
              <a:rPr lang="en-US" dirty="0" smtClean="0"/>
              <a:t> progress)	-&gt; </a:t>
            </a:r>
            <a:r>
              <a:rPr lang="en-US" dirty="0" err="1" smtClean="0"/>
              <a:t>Actualiza</a:t>
            </a:r>
            <a:r>
              <a:rPr lang="en-US" dirty="0" smtClean="0"/>
              <a:t> el </a:t>
            </a:r>
            <a:r>
              <a:rPr lang="en-US" dirty="0" err="1" smtClean="0"/>
              <a:t>progreso</a:t>
            </a:r>
            <a:endParaRPr lang="en-US" dirty="0" smtClean="0"/>
          </a:p>
          <a:p>
            <a:r>
              <a:rPr lang="es-MX" dirty="0" err="1" smtClean="0"/>
              <a:t>setNote</a:t>
            </a:r>
            <a:r>
              <a:rPr lang="es-MX" dirty="0" smtClean="0"/>
              <a:t>(</a:t>
            </a:r>
            <a:r>
              <a:rPr lang="es-MX" dirty="0" err="1" smtClean="0"/>
              <a:t>String</a:t>
            </a:r>
            <a:r>
              <a:rPr lang="es-MX" dirty="0" smtClean="0"/>
              <a:t>)		-&gt;Cambia nota del cuadro de dialogo </a:t>
            </a:r>
            <a:endParaRPr lang="en-US" dirty="0" smtClean="0"/>
          </a:p>
          <a:p>
            <a:r>
              <a:rPr lang="es-MX" dirty="0" err="1" smtClean="0"/>
              <a:t>isCanceled</a:t>
            </a:r>
            <a:r>
              <a:rPr lang="es-MX" dirty="0" smtClean="0"/>
              <a:t>()	-&gt;Determina si se ha cancelado el progreso</a:t>
            </a:r>
          </a:p>
          <a:p>
            <a:r>
              <a:rPr lang="es-MX" dirty="0" err="1"/>
              <a:t>setMillisToDecideToPopup</a:t>
            </a:r>
            <a:r>
              <a:rPr lang="es-MX" dirty="0"/>
              <a:t>(</a:t>
            </a:r>
            <a:r>
              <a:rPr lang="es-MX" dirty="0" err="1"/>
              <a:t>int</a:t>
            </a:r>
            <a:r>
              <a:rPr lang="es-MX" dirty="0" smtClean="0"/>
              <a:t>) 	-&gt;Decide después de ciertos milisegundo si despliega una ventana emergente o no.</a:t>
            </a:r>
          </a:p>
          <a:p>
            <a:endParaRPr lang="es-MX" dirty="0"/>
          </a:p>
        </p:txBody>
      </p:sp>
    </p:spTree>
    <p:extLst>
      <p:ext uri="{BB962C8B-B14F-4D97-AF65-F5344CB8AC3E}">
        <p14:creationId xmlns:p14="http://schemas.microsoft.com/office/powerpoint/2010/main" val="3226715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Cuando usar</a:t>
            </a:r>
            <a:endParaRPr lang="es-MX" dirty="0"/>
          </a:p>
        </p:txBody>
      </p:sp>
      <p:sp>
        <p:nvSpPr>
          <p:cNvPr id="3" name="Marcador de contenido 2"/>
          <p:cNvSpPr>
            <a:spLocks noGrp="1"/>
          </p:cNvSpPr>
          <p:nvPr>
            <p:ph idx="1"/>
          </p:nvPr>
        </p:nvSpPr>
        <p:spPr/>
        <p:txBody>
          <a:bodyPr/>
          <a:lstStyle/>
          <a:p>
            <a:r>
              <a:rPr lang="es-MX" dirty="0" smtClean="0"/>
              <a:t>El programador </a:t>
            </a:r>
            <a:r>
              <a:rPr lang="es-MX" dirty="0"/>
              <a:t>decide en qué momento una tarea en ejecución demora lo suficiente como para garantizar que el usuario lo sepa. El monitor de progreso no mostrará un cuadro de diálogo si la tarea se completa dentro del plazo establecido</a:t>
            </a:r>
            <a:r>
              <a:rPr lang="es-MX" dirty="0" smtClean="0"/>
              <a:t>.</a:t>
            </a:r>
          </a:p>
          <a:p>
            <a:endParaRPr lang="es-MX" dirty="0" smtClean="0"/>
          </a:p>
          <a:p>
            <a:r>
              <a:rPr lang="es-MX" dirty="0"/>
              <a:t>La tarea en ejecución es secundaria y el usuario podría no estar interesado en el progreso de la tarea.</a:t>
            </a:r>
          </a:p>
        </p:txBody>
      </p:sp>
    </p:spTree>
    <p:extLst>
      <p:ext uri="{BB962C8B-B14F-4D97-AF65-F5344CB8AC3E}">
        <p14:creationId xmlns:p14="http://schemas.microsoft.com/office/powerpoint/2010/main" val="1181300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285875" y="1128713"/>
            <a:ext cx="9474658" cy="4397055"/>
          </a:xfrm>
        </p:spPr>
        <p:txBody>
          <a:bodyPr/>
          <a:lstStyle/>
          <a:p>
            <a:r>
              <a:rPr lang="es-MX" dirty="0" smtClean="0"/>
              <a:t>El </a:t>
            </a:r>
            <a:r>
              <a:rPr lang="es-MX" dirty="0"/>
              <a:t>cuadro de diálogo del monitor de progreso proporciona el método </a:t>
            </a:r>
            <a:r>
              <a:rPr lang="es-MX" dirty="0" err="1"/>
              <a:t>setNote</a:t>
            </a:r>
            <a:r>
              <a:rPr lang="es-MX" dirty="0"/>
              <a:t> para que la tarea pueda proporcionar más información sobre lo que está haciendo. Por ejemplo, una tarea de instalación puede informar el nombre de cada archivo a medida que está instalado.</a:t>
            </a:r>
          </a:p>
          <a:p>
            <a:endParaRPr lang="es-MX" dirty="0"/>
          </a:p>
          <a:p>
            <a:r>
              <a:rPr lang="es-MX" dirty="0"/>
              <a:t>El monitor de progreso proporciona una GUI para que el usuario cancele la tarea.</a:t>
            </a:r>
          </a:p>
          <a:p>
            <a:endParaRPr lang="es-MX" dirty="0"/>
          </a:p>
        </p:txBody>
      </p:sp>
    </p:spTree>
    <p:extLst>
      <p:ext uri="{BB962C8B-B14F-4D97-AF65-F5344CB8AC3E}">
        <p14:creationId xmlns:p14="http://schemas.microsoft.com/office/powerpoint/2010/main" val="220019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pic>
        <p:nvPicPr>
          <p:cNvPr id="4" name="Picture 2" descr="ProgressMonitor Clas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00326" y="1561767"/>
            <a:ext cx="6562182" cy="3305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7434799"/>
      </p:ext>
    </p:extLst>
  </p:cSld>
  <p:clrMapOvr>
    <a:masterClrMapping/>
  </p:clrMapOvr>
</p:sld>
</file>

<file path=ppt/theme/theme1.xml><?xml version="1.0" encoding="utf-8"?>
<a:theme xmlns:a="http://schemas.openxmlformats.org/drawingml/2006/main" name="Tema2">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a2" id="{497A49D0-A750-4AEE-B223-76E013CA7F3A}" vid="{6CC03E7D-68C7-406E-81FA-C7D4359D063B}"/>
    </a:ext>
  </a:extLst>
</a:theme>
</file>

<file path=docProps/app.xml><?xml version="1.0" encoding="utf-8"?>
<Properties xmlns="http://schemas.openxmlformats.org/officeDocument/2006/extended-properties" xmlns:vt="http://schemas.openxmlformats.org/officeDocument/2006/docPropsVTypes">
  <Template>Tema2</Template>
  <TotalTime>548</TotalTime>
  <Words>155</Words>
  <Application>Microsoft Office PowerPoint</Application>
  <PresentationFormat>Panorámica</PresentationFormat>
  <Paragraphs>21</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Patrick Hand SC</vt:lpstr>
      <vt:lpstr>Sniglet</vt:lpstr>
      <vt:lpstr>Arial</vt:lpstr>
      <vt:lpstr>Tema2</vt:lpstr>
      <vt:lpstr>ProgressMonitor</vt:lpstr>
      <vt:lpstr>Constructores</vt:lpstr>
      <vt:lpstr>Métodos</vt:lpstr>
      <vt:lpstr>Cuando usar</vt:lpstr>
      <vt:lpstr>Presentación de PowerPoint</vt:lpstr>
      <vt:lpstr>Presentación de PowerPoint</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ProgressMonitor</dc:title>
  <dc:creator>Laptop</dc:creator>
  <cp:lastModifiedBy>Laptop</cp:lastModifiedBy>
  <cp:revision>14</cp:revision>
  <dcterms:created xsi:type="dcterms:W3CDTF">2020-03-24T01:58:23Z</dcterms:created>
  <dcterms:modified xsi:type="dcterms:W3CDTF">2020-03-24T18:29:16Z</dcterms:modified>
</cp:coreProperties>
</file>