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Inconsolata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consolata-bold.fntdata"/><Relationship Id="rId14" Type="http://schemas.openxmlformats.org/officeDocument/2006/relationships/font" Target="fonts/Inconsolata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118d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118d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Acomoda los hijos del contenedor asociado de acuerdo a un conjunto de  restricciones.  Cada restricción está representada por un objeto </a:t>
            </a:r>
            <a:r>
              <a:rPr b="1" lang="es">
                <a:latin typeface="Inconsolata"/>
                <a:ea typeface="Inconsolata"/>
                <a:cs typeface="Inconsolata"/>
                <a:sym typeface="Inconsolata"/>
              </a:rPr>
              <a:t>SpringLayout.Constraint. 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SpringLayout no ajusta la posición de los componentes automáticamente.</a:t>
            </a: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Las restricciones son las distancias horizontales y verticales entre los bordes de dos componentes.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Cada hijo de un contenedor del tipo SpringLayout así como el contenedor mismo tiene un conjunto de restricciones asociadas con ellos.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Cada posición del borde depende de la posición de los demás bordes. Si una restricción es añadida para crear un nuevo borde, la unión previa se descarta.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cc118d8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cc118d8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cc118d8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cc118d8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7/docs/api/javax/swing/SpringLayout.html#SpringLayout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SpringLayout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Samantha Licea Dominguez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SpringLayout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Acomoda los elementos del Frame como si estuvieran unidos por un resorte de manera que si alargamos o </a:t>
            </a: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encogemos</a:t>
            </a:r>
            <a:r>
              <a:rPr lang="es" sz="1800">
                <a:latin typeface="Inconsolata"/>
                <a:ea typeface="Inconsolata"/>
                <a:cs typeface="Inconsolata"/>
                <a:sym typeface="Inconsolata"/>
              </a:rPr>
              <a:t> la ventana, los “resortes” se alargan o se comprimen de forma que se ajusten al tamaño y sean proporcionales los espacios.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44020" l="38813" r="25565" t="45512"/>
          <a:stretch/>
        </p:blipFill>
        <p:spPr>
          <a:xfrm>
            <a:off x="1686288" y="3561050"/>
            <a:ext cx="5771425" cy="9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16100"/>
            <a:ext cx="76887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b="1" lang="es" sz="1600">
                <a:latin typeface="Inconsolata"/>
                <a:ea typeface="Inconsolata"/>
                <a:cs typeface="Inconsolata"/>
                <a:sym typeface="Inconsolata"/>
              </a:rPr>
              <a:t>SpringLayout()</a:t>
            </a: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s" sz="1600">
                <a:latin typeface="Inconsolata"/>
                <a:ea typeface="Inconsolata"/>
                <a:cs typeface="Inconsolata"/>
                <a:sym typeface="Inconsolata"/>
              </a:rPr>
              <a:t>putConstraint</a:t>
            </a: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(String e1, Component c1, int pad, String e2, Component c2)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s" sz="1600">
                <a:latin typeface="Inconsolata"/>
                <a:ea typeface="Inconsolata"/>
                <a:cs typeface="Inconsolata"/>
                <a:sym typeface="Inconsolata"/>
              </a:rPr>
              <a:t>putConstraint</a:t>
            </a: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(String e1, Component c1, Spring s, String e2, Component c2)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EAST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NORTH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WEST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SOUTH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BASELINE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VERTICAL_CENTER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-"/>
            </a:pPr>
            <a:r>
              <a:rPr lang="es" sz="1600">
                <a:latin typeface="Inconsolata"/>
                <a:ea typeface="Inconsolata"/>
                <a:cs typeface="Inconsolata"/>
                <a:sym typeface="Inconsolata"/>
              </a:rPr>
              <a:t>HORIZONTAL_CENTER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Constructores y Métodos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Inconsolata"/>
                <a:ea typeface="Inconsolata"/>
                <a:cs typeface="Inconsolata"/>
                <a:sym typeface="Inconsolata"/>
              </a:rPr>
              <a:t>VEAMOS EL CÓDIGO --&gt;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0"/>
            <a:ext cx="9144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PARA MÁS INFORMACIÓN: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https://docs.oracle.com/javase/7/docs/api/javax/swing/SpringLayout.html#SpringLayout()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