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84810" y="262255"/>
            <a:ext cx="2772410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영화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감독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배우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리뷰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4" name="그룹 28"/>
          <p:cNvGrpSpPr/>
          <p:nvPr/>
        </p:nvGrpSpPr>
        <p:grpSpPr>
          <a:xfrm rot="0">
            <a:off x="-67310" y="3154045"/>
            <a:ext cx="10946130" cy="3705860"/>
            <a:chOff x="-67310" y="3154045"/>
            <a:chExt cx="10946130" cy="3705860"/>
          </a:xfrm>
        </p:grpSpPr>
        <p:sp>
          <p:nvSpPr>
            <p:cNvPr id="3" name="도형 2"/>
            <p:cNvSpPr>
              <a:spLocks/>
            </p:cNvSpPr>
            <p:nvPr/>
          </p:nvSpPr>
          <p:spPr>
            <a:xfrm rot="0">
              <a:off x="965835" y="3290570"/>
              <a:ext cx="1363980" cy="43307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영화</a:t>
              </a:r>
              <a:endParaRPr lang="ko-KR" altLang="en-US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5"/>
            <p:cNvSpPr>
              <a:spLocks/>
            </p:cNvSpPr>
            <p:nvPr/>
          </p:nvSpPr>
          <p:spPr>
            <a:xfrm rot="0">
              <a:off x="-67310" y="4741545"/>
              <a:ext cx="808355" cy="202438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영화이름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7"/>
            <p:cNvSpPr>
              <a:spLocks/>
            </p:cNvSpPr>
            <p:nvPr/>
          </p:nvSpPr>
          <p:spPr>
            <a:xfrm rot="0">
              <a:off x="1005840" y="4740275"/>
              <a:ext cx="782320" cy="20840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영화줄거</a:t>
              </a:r>
              <a:r>
                <a:rPr lang="ko-KR" sz="18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리</a:t>
              </a:r>
              <a:endParaRPr lang="ko-KR" altLang="en-US" sz="18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8"/>
            <p:cNvSpPr>
              <a:spLocks/>
            </p:cNvSpPr>
            <p:nvPr/>
          </p:nvSpPr>
          <p:spPr>
            <a:xfrm rot="0">
              <a:off x="1894205" y="4652645"/>
              <a:ext cx="680720" cy="220726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플레이시</a:t>
              </a:r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간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7" name="도형 11"/>
            <p:cNvCxnSpPr/>
            <p:nvPr/>
          </p:nvCxnSpPr>
          <p:spPr>
            <a:xfrm rot="0" flipH="1">
              <a:off x="1412875" y="3723005"/>
              <a:ext cx="234950" cy="1018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도형 12"/>
            <p:cNvCxnSpPr/>
            <p:nvPr/>
          </p:nvCxnSpPr>
          <p:spPr>
            <a:xfrm rot="0" flipV="1">
              <a:off x="353060" y="3723005"/>
              <a:ext cx="1295400" cy="10185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도형 13"/>
            <p:cNvCxnSpPr>
              <a:stCxn id="3" idx="2"/>
              <a:endCxn id="6" idx="0"/>
            </p:cNvCxnSpPr>
            <p:nvPr/>
          </p:nvCxnSpPr>
          <p:spPr>
            <a:xfrm rot="0">
              <a:off x="1647190" y="3723005"/>
              <a:ext cx="587375" cy="93027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도형 14"/>
            <p:cNvSpPr>
              <a:spLocks/>
            </p:cNvSpPr>
            <p:nvPr/>
          </p:nvSpPr>
          <p:spPr>
            <a:xfrm rot="0">
              <a:off x="8478520" y="3347085"/>
              <a:ext cx="1365250" cy="43307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감독</a:t>
              </a:r>
              <a:endParaRPr lang="ko-KR" altLang="en-US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5"/>
            <p:cNvSpPr>
              <a:spLocks/>
            </p:cNvSpPr>
            <p:nvPr/>
          </p:nvSpPr>
          <p:spPr>
            <a:xfrm rot="0">
              <a:off x="7434580" y="4523740"/>
              <a:ext cx="877570" cy="212471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이름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6"/>
            <p:cNvSpPr>
              <a:spLocks/>
            </p:cNvSpPr>
            <p:nvPr/>
          </p:nvSpPr>
          <p:spPr>
            <a:xfrm rot="0">
              <a:off x="8685530" y="4429125"/>
              <a:ext cx="957580" cy="218567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국적</a:t>
              </a:r>
              <a:endParaRPr lang="ko-KR" altLang="en-US" sz="18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7"/>
            <p:cNvSpPr>
              <a:spLocks/>
            </p:cNvSpPr>
            <p:nvPr/>
          </p:nvSpPr>
          <p:spPr>
            <a:xfrm rot="0">
              <a:off x="10099040" y="4428490"/>
              <a:ext cx="779780" cy="212090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나이</a:t>
              </a:r>
              <a:endParaRPr lang="ko-KR" altLang="en-US" sz="1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4" name="도형 18"/>
            <p:cNvCxnSpPr>
              <a:stCxn id="12" idx="0"/>
              <a:endCxn id="10" idx="2"/>
            </p:cNvCxnSpPr>
            <p:nvPr/>
          </p:nvCxnSpPr>
          <p:spPr>
            <a:xfrm rot="0" flipH="1" flipV="1">
              <a:off x="9161145" y="3779520"/>
              <a:ext cx="3175" cy="6502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9"/>
            <p:cNvCxnSpPr/>
            <p:nvPr/>
          </p:nvCxnSpPr>
          <p:spPr>
            <a:xfrm rot="0" flipV="1">
              <a:off x="7914005" y="3779520"/>
              <a:ext cx="1203960" cy="7454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도형 20"/>
            <p:cNvCxnSpPr>
              <a:stCxn id="13" idx="0"/>
            </p:cNvCxnSpPr>
            <p:nvPr/>
          </p:nvCxnSpPr>
          <p:spPr>
            <a:xfrm rot="0" flipH="1" flipV="1">
              <a:off x="9254490" y="3776980"/>
              <a:ext cx="1234440" cy="65214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도형 21"/>
            <p:cNvSpPr>
              <a:spLocks/>
            </p:cNvSpPr>
            <p:nvPr/>
          </p:nvSpPr>
          <p:spPr>
            <a:xfrm rot="0">
              <a:off x="4251325" y="3154045"/>
              <a:ext cx="1993900" cy="72644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연</a:t>
              </a:r>
              <a:r>
                <a:rPr lang="ko-KR" sz="1800">
                  <a:latin typeface="맑은 고딕" charset="0"/>
                  <a:ea typeface="맑은 고딕" charset="0"/>
                </a:rPr>
                <a:t>출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8" name="도형 22"/>
            <p:cNvCxnSpPr>
              <a:stCxn id="3" idx="3"/>
              <a:endCxn id="17" idx="1"/>
            </p:cNvCxnSpPr>
            <p:nvPr/>
          </p:nvCxnSpPr>
          <p:spPr>
            <a:xfrm rot="0">
              <a:off x="2329180" y="3506470"/>
              <a:ext cx="1922780" cy="10795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도형 23"/>
            <p:cNvCxnSpPr>
              <a:stCxn id="17" idx="3"/>
              <a:endCxn id="10" idx="1"/>
            </p:cNvCxnSpPr>
            <p:nvPr/>
          </p:nvCxnSpPr>
          <p:spPr>
            <a:xfrm rot="0">
              <a:off x="6244590" y="3516630"/>
              <a:ext cx="2234565" cy="4699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5"/>
            <p:cNvSpPr txBox="1">
              <a:spLocks/>
            </p:cNvSpPr>
            <p:nvPr/>
          </p:nvSpPr>
          <p:spPr>
            <a:xfrm rot="0">
              <a:off x="8025130" y="3289300"/>
              <a:ext cx="312420" cy="17526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800">
                  <a:latin typeface="맑은 고딕" charset="0"/>
                  <a:ea typeface="맑은 고딕" charset="0"/>
                </a:rPr>
                <a:t>1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6"/>
            <p:cNvSpPr txBox="1">
              <a:spLocks/>
            </p:cNvSpPr>
            <p:nvPr/>
          </p:nvSpPr>
          <p:spPr>
            <a:xfrm rot="0">
              <a:off x="2501265" y="3686810"/>
              <a:ext cx="481330" cy="17526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800">
                  <a:latin typeface="맑은 고딕" charset="0"/>
                  <a:ea typeface="맑은 고딕" charset="0"/>
                </a:rPr>
                <a:t>(1,1)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7"/>
            <p:cNvSpPr txBox="1">
              <a:spLocks/>
            </p:cNvSpPr>
            <p:nvPr/>
          </p:nvSpPr>
          <p:spPr>
            <a:xfrm rot="0">
              <a:off x="7873365" y="3662680"/>
              <a:ext cx="481330" cy="17526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800">
                  <a:latin typeface="맑은 고딕" charset="0"/>
                  <a:ea typeface="맑은 고딕" charset="0"/>
                </a:rPr>
                <a:t>(0,*)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5" name="도형 29"/>
          <p:cNvSpPr>
            <a:spLocks/>
          </p:cNvSpPr>
          <p:nvPr/>
        </p:nvSpPr>
        <p:spPr>
          <a:xfrm rot="0">
            <a:off x="1000760" y="2064385"/>
            <a:ext cx="1993900" cy="72644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연</a:t>
            </a:r>
            <a:r>
              <a:rPr lang="ko-KR" sz="1800">
                <a:latin typeface="맑은 고딕" charset="0"/>
                <a:ea typeface="맑은 고딕" charset="0"/>
              </a:rPr>
              <a:t>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30"/>
          <p:cNvSpPr>
            <a:spLocks/>
          </p:cNvSpPr>
          <p:nvPr/>
        </p:nvSpPr>
        <p:spPr>
          <a:xfrm rot="0">
            <a:off x="1288415" y="1365885"/>
            <a:ext cx="1363980" cy="4330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배우</a:t>
            </a:r>
            <a:endParaRPr lang="ko-KR" altLang="en-US" sz="1800" b="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31"/>
          <p:cNvSpPr>
            <a:spLocks/>
          </p:cNvSpPr>
          <p:nvPr/>
        </p:nvSpPr>
        <p:spPr>
          <a:xfrm rot="0">
            <a:off x="1228090" y="212090"/>
            <a:ext cx="831850" cy="60134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이</a:t>
            </a:r>
            <a:r>
              <a:rPr lang="ko-KR" sz="1200">
                <a:latin typeface="맑은 고딕" charset="0"/>
                <a:ea typeface="맑은 고딕" charset="0"/>
              </a:rPr>
              <a:t>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8" name="도형 32"/>
          <p:cNvSpPr>
            <a:spLocks/>
          </p:cNvSpPr>
          <p:nvPr/>
        </p:nvSpPr>
        <p:spPr>
          <a:xfrm rot="0">
            <a:off x="3251835" y="210185"/>
            <a:ext cx="831850" cy="60134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국</a:t>
            </a:r>
            <a:r>
              <a:rPr lang="ko-KR" sz="1200">
                <a:latin typeface="맑은 고딕" charset="0"/>
                <a:ea typeface="맑은 고딕" charset="0"/>
              </a:rPr>
              <a:t>적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9" name="도형 33"/>
          <p:cNvSpPr>
            <a:spLocks/>
          </p:cNvSpPr>
          <p:nvPr/>
        </p:nvSpPr>
        <p:spPr>
          <a:xfrm rot="0">
            <a:off x="2255520" y="189865"/>
            <a:ext cx="831850" cy="60134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나</a:t>
            </a:r>
            <a:r>
              <a:rPr lang="ko-KR" sz="1200">
                <a:latin typeface="맑은 고딕" charset="0"/>
                <a:ea typeface="맑은 고딕" charset="0"/>
              </a:rPr>
              <a:t>이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34"/>
          <p:cNvCxnSpPr>
            <a:stCxn id="27" idx="4"/>
            <a:endCxn id="26" idx="0"/>
          </p:cNvCxnSpPr>
          <p:nvPr/>
        </p:nvCxnSpPr>
        <p:spPr>
          <a:xfrm rot="0">
            <a:off x="1644015" y="812800"/>
            <a:ext cx="326390" cy="5537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5"/>
          <p:cNvCxnSpPr>
            <a:stCxn id="29" idx="4"/>
            <a:endCxn id="26" idx="0"/>
          </p:cNvCxnSpPr>
          <p:nvPr/>
        </p:nvCxnSpPr>
        <p:spPr>
          <a:xfrm rot="0" flipH="1">
            <a:off x="1969770" y="790575"/>
            <a:ext cx="702310" cy="5759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6"/>
          <p:cNvCxnSpPr>
            <a:stCxn id="28" idx="4"/>
            <a:endCxn id="26" idx="0"/>
          </p:cNvCxnSpPr>
          <p:nvPr/>
        </p:nvCxnSpPr>
        <p:spPr>
          <a:xfrm rot="0" flipH="1">
            <a:off x="1969770" y="810895"/>
            <a:ext cx="1698625" cy="55562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7"/>
          <p:cNvCxnSpPr>
            <a:stCxn id="26" idx="2"/>
            <a:endCxn id="25" idx="0"/>
          </p:cNvCxnSpPr>
          <p:nvPr/>
        </p:nvCxnSpPr>
        <p:spPr>
          <a:xfrm rot="0">
            <a:off x="1969770" y="1798320"/>
            <a:ext cx="28575" cy="2667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38"/>
          <p:cNvCxnSpPr>
            <a:stCxn id="25" idx="2"/>
            <a:endCxn id="3" idx="0"/>
          </p:cNvCxnSpPr>
          <p:nvPr/>
        </p:nvCxnSpPr>
        <p:spPr>
          <a:xfrm rot="0" flipH="1">
            <a:off x="1647190" y="2790190"/>
            <a:ext cx="351155" cy="50101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39"/>
          <p:cNvSpPr txBox="1">
            <a:spLocks/>
          </p:cNvSpPr>
          <p:nvPr/>
        </p:nvSpPr>
        <p:spPr>
          <a:xfrm rot="0">
            <a:off x="1000760" y="2913380"/>
            <a:ext cx="48133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40"/>
          <p:cNvSpPr txBox="1">
            <a:spLocks/>
          </p:cNvSpPr>
          <p:nvPr/>
        </p:nvSpPr>
        <p:spPr>
          <a:xfrm rot="0">
            <a:off x="1035685" y="1861820"/>
            <a:ext cx="48133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2"/>
          <p:cNvSpPr txBox="1">
            <a:spLocks/>
          </p:cNvSpPr>
          <p:nvPr/>
        </p:nvSpPr>
        <p:spPr>
          <a:xfrm rot="0">
            <a:off x="2393315" y="1894840"/>
            <a:ext cx="31242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43"/>
          <p:cNvSpPr txBox="1">
            <a:spLocks/>
          </p:cNvSpPr>
          <p:nvPr/>
        </p:nvSpPr>
        <p:spPr>
          <a:xfrm rot="0">
            <a:off x="2043430" y="2962910"/>
            <a:ext cx="3124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4"/>
          <p:cNvSpPr>
            <a:spLocks/>
          </p:cNvSpPr>
          <p:nvPr/>
        </p:nvSpPr>
        <p:spPr>
          <a:xfrm rot="0">
            <a:off x="4352925" y="1404620"/>
            <a:ext cx="1993900" cy="726440"/>
          </a:xfrm>
          <a:prstGeom prst="diamo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평가하다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40" name="도형 45"/>
          <p:cNvCxnSpPr>
            <a:stCxn id="25" idx="3"/>
            <a:endCxn id="39" idx="1"/>
          </p:cNvCxnSpPr>
          <p:nvPr/>
        </p:nvCxnSpPr>
        <p:spPr>
          <a:xfrm rot="0" flipV="1">
            <a:off x="2994025" y="1767205"/>
            <a:ext cx="1359535" cy="6604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6"/>
          <p:cNvSpPr>
            <a:spLocks/>
          </p:cNvSpPr>
          <p:nvPr/>
        </p:nvSpPr>
        <p:spPr>
          <a:xfrm rot="0">
            <a:off x="8368030" y="768985"/>
            <a:ext cx="1365250" cy="4330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effectLst>
                  <a:outerShdw sx="100000" sy="100000" blurRad="38100" dist="19050" dir="2700000" rotWithShape="0" algn="ctr">
                    <a:srgbClr val="000000">
                      <a:alpha val="40000"/>
                    </a:srgbClr>
                  </a:outerShdw>
                </a:effectLst>
                <a:latin typeface="맑은 고딕" charset="0"/>
                <a:ea typeface="맑은 고딕" charset="0"/>
              </a:rPr>
              <a:t>회원</a:t>
            </a:r>
            <a:endParaRPr lang="ko-KR" altLang="en-US" sz="1800" b="0">
              <a:ln w="57150" cap="flat" cmpd="sng">
                <a:noFill/>
                <a:prstDash/>
                <a:round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2" name="도형 47"/>
          <p:cNvCxnSpPr>
            <a:stCxn id="39" idx="3"/>
            <a:endCxn id="41" idx="1"/>
          </p:cNvCxnSpPr>
          <p:nvPr/>
        </p:nvCxnSpPr>
        <p:spPr>
          <a:xfrm rot="0" flipV="1">
            <a:off x="6346190" y="984885"/>
            <a:ext cx="2022475" cy="78295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8"/>
          <p:cNvCxnSpPr>
            <a:endCxn id="41" idx="2"/>
          </p:cNvCxnSpPr>
          <p:nvPr/>
        </p:nvCxnSpPr>
        <p:spPr>
          <a:xfrm rot="0" flipV="1">
            <a:off x="8376920" y="1201420"/>
            <a:ext cx="674370" cy="6000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9"/>
          <p:cNvSpPr txBox="1">
            <a:spLocks/>
          </p:cNvSpPr>
          <p:nvPr/>
        </p:nvSpPr>
        <p:spPr>
          <a:xfrm rot="0">
            <a:off x="3238500" y="1948180"/>
            <a:ext cx="31242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50"/>
          <p:cNvSpPr>
            <a:spLocks/>
          </p:cNvSpPr>
          <p:nvPr/>
        </p:nvSpPr>
        <p:spPr>
          <a:xfrm rot="0">
            <a:off x="7877810" y="1800860"/>
            <a:ext cx="877570" cy="13849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회원아이디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51"/>
          <p:cNvCxnSpPr>
            <a:stCxn id="47" idx="0"/>
          </p:cNvCxnSpPr>
          <p:nvPr/>
        </p:nvCxnSpPr>
        <p:spPr>
          <a:xfrm rot="0" flipH="1" flipV="1">
            <a:off x="9097645" y="1209675"/>
            <a:ext cx="819785" cy="60833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52"/>
          <p:cNvSpPr>
            <a:spLocks/>
          </p:cNvSpPr>
          <p:nvPr/>
        </p:nvSpPr>
        <p:spPr>
          <a:xfrm rot="0">
            <a:off x="9478010" y="1817370"/>
            <a:ext cx="877570" cy="1384935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이름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53"/>
          <p:cNvSpPr txBox="1">
            <a:spLocks/>
          </p:cNvSpPr>
          <p:nvPr/>
        </p:nvSpPr>
        <p:spPr>
          <a:xfrm rot="0">
            <a:off x="7910195" y="1213485"/>
            <a:ext cx="48133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54"/>
          <p:cNvSpPr txBox="1">
            <a:spLocks/>
          </p:cNvSpPr>
          <p:nvPr/>
        </p:nvSpPr>
        <p:spPr>
          <a:xfrm rot="0">
            <a:off x="2511425" y="3255010"/>
            <a:ext cx="312420" cy="17526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55"/>
          <p:cNvSpPr txBox="1">
            <a:spLocks/>
          </p:cNvSpPr>
          <p:nvPr/>
        </p:nvSpPr>
        <p:spPr>
          <a:xfrm rot="0">
            <a:off x="7803515" y="822960"/>
            <a:ext cx="3124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6"/>
          <p:cNvSpPr txBox="1">
            <a:spLocks/>
          </p:cNvSpPr>
          <p:nvPr/>
        </p:nvSpPr>
        <p:spPr>
          <a:xfrm rot="0">
            <a:off x="3319145" y="2211705"/>
            <a:ext cx="48133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800">
                <a:latin typeface="맑은 고딕" charset="0"/>
                <a:ea typeface="맑은 고딕" charset="0"/>
              </a:rPr>
              <a:t>(0,*)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7"/>
          <p:cNvGrpSpPr/>
          <p:nvPr/>
        </p:nvGrpSpPr>
        <p:grpSpPr>
          <a:xfrm rot="0">
            <a:off x="300990" y="142240"/>
            <a:ext cx="10946130" cy="2554605"/>
            <a:chOff x="300990" y="142240"/>
            <a:chExt cx="10946130" cy="2554605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 rot="0">
              <a:off x="304800" y="142240"/>
              <a:ext cx="2749550" cy="739775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영화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감독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배우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  <a:p>
              <a:pPr marL="0" indent="0" hangingPunct="1"/>
              <a:r>
                <a:rPr sz="1200">
                  <a:latin typeface="맑은 고딕" charset="0"/>
                  <a:ea typeface="맑은 고딕" charset="0"/>
                </a:rPr>
                <a:t>리뷰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4" name="Group 5"/>
            <p:cNvGrpSpPr/>
            <p:nvPr/>
          </p:nvGrpSpPr>
          <p:grpSpPr>
            <a:xfrm rot="0">
              <a:off x="300990" y="1303655"/>
              <a:ext cx="10946130" cy="1393190"/>
              <a:chOff x="300990" y="1303655"/>
              <a:chExt cx="10946130" cy="1393190"/>
            </a:xfrm>
          </p:grpSpPr>
          <p:sp>
            <p:nvSpPr>
              <p:cNvPr id="3" name="Rect 0"/>
              <p:cNvSpPr>
                <a:spLocks/>
              </p:cNvSpPr>
              <p:nvPr/>
            </p:nvSpPr>
            <p:spPr>
              <a:xfrm rot="0">
                <a:off x="1332865" y="1353185"/>
                <a:ext cx="1363980" cy="16256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 b="0">
                    <a:ln w="57150" cap="flat" cmpd="sng">
                      <a:noFill/>
                      <a:prstDash/>
                      <a:round/>
                    </a:ln>
                    <a:solidFill>
                      <a:schemeClr val="tx1"/>
                    </a:solidFill>
                    <a:effectLst>
                      <a:outerShdw sx="100000" sy="100000" blurRad="38100" dist="19050" dir="2700000" rotWithShape="0" algn="ctr">
                        <a:srgbClr val="000000">
                          <a:alpha val="40000"/>
                        </a:srgbClr>
                      </a:outerShdw>
                    </a:effectLst>
                    <a:latin typeface="맑은 고딕" charset="0"/>
                    <a:ea typeface="맑은 고딕" charset="0"/>
                  </a:rPr>
                  <a:t>영화</a:t>
                </a:r>
                <a:endParaRPr lang="ko-KR" altLang="en-US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Rect 0"/>
              <p:cNvSpPr>
                <a:spLocks/>
              </p:cNvSpPr>
              <p:nvPr/>
            </p:nvSpPr>
            <p:spPr>
              <a:xfrm rot="0">
                <a:off x="300990" y="1898015"/>
                <a:ext cx="808355" cy="76200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영화이름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" name="Rect 0"/>
              <p:cNvSpPr>
                <a:spLocks/>
              </p:cNvSpPr>
              <p:nvPr/>
            </p:nvSpPr>
            <p:spPr>
              <a:xfrm rot="0">
                <a:off x="1372870" y="1898015"/>
                <a:ext cx="782320" cy="78359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200">
                    <a:ln w="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영화줄거</a:t>
                </a:r>
                <a:r>
                  <a:rPr lang="ko-KR" sz="1200">
                    <a:ln w="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리</a:t>
                </a:r>
                <a:endParaRPr lang="ko-KR" altLang="en-US" sz="12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" name="Rect 0"/>
              <p:cNvSpPr>
                <a:spLocks/>
              </p:cNvSpPr>
              <p:nvPr/>
            </p:nvSpPr>
            <p:spPr>
              <a:xfrm rot="0">
                <a:off x="2261235" y="1864995"/>
                <a:ext cx="680720" cy="83058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플레이시</a:t>
                </a:r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간</a:t>
                </a: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7" name="Rect 0"/>
              <p:cNvCxnSpPr/>
              <p:nvPr/>
            </p:nvCxnSpPr>
            <p:spPr>
              <a:xfrm rot="0" flipH="1">
                <a:off x="1779905" y="1515745"/>
                <a:ext cx="234950" cy="38354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Rect 0"/>
              <p:cNvCxnSpPr/>
              <p:nvPr/>
            </p:nvCxnSpPr>
            <p:spPr>
              <a:xfrm rot="0" flipV="1">
                <a:off x="720090" y="1515745"/>
                <a:ext cx="1295400" cy="38354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Rect 0"/>
              <p:cNvCxnSpPr>
                <a:stCxn id="3" idx="2"/>
                <a:endCxn id="6" idx="0"/>
              </p:cNvCxnSpPr>
              <p:nvPr/>
            </p:nvCxnSpPr>
            <p:spPr>
              <a:xfrm rot="0">
                <a:off x="2015490" y="1516380"/>
                <a:ext cx="587375" cy="34925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 0"/>
              <p:cNvSpPr>
                <a:spLocks/>
              </p:cNvSpPr>
              <p:nvPr/>
            </p:nvSpPr>
            <p:spPr>
              <a:xfrm rot="0">
                <a:off x="8845550" y="1374775"/>
                <a:ext cx="1365250" cy="162560"/>
              </a:xfrm>
              <a:prstGeom prst="rect"/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 b="0">
                    <a:ln w="57150" cap="flat" cmpd="sng">
                      <a:noFill/>
                      <a:prstDash/>
                      <a:round/>
                    </a:ln>
                    <a:solidFill>
                      <a:schemeClr val="tx1"/>
                    </a:solidFill>
                    <a:effectLst>
                      <a:outerShdw sx="100000" sy="100000" blurRad="38100" dist="19050" dir="2700000" rotWithShape="0" algn="ctr">
                        <a:srgbClr val="000000">
                          <a:alpha val="40000"/>
                        </a:srgbClr>
                      </a:outerShdw>
                    </a:effectLst>
                    <a:latin typeface="맑은 고딕" charset="0"/>
                    <a:ea typeface="맑은 고딕" charset="0"/>
                  </a:rPr>
                  <a:t>감독</a:t>
                </a:r>
                <a:endParaRPr lang="ko-KR" altLang="en-US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1" name="Rect 0"/>
              <p:cNvSpPr>
                <a:spLocks/>
              </p:cNvSpPr>
              <p:nvPr/>
            </p:nvSpPr>
            <p:spPr>
              <a:xfrm rot="0">
                <a:off x="7801610" y="1817370"/>
                <a:ext cx="877570" cy="79883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이름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2" name="Rect 0"/>
              <p:cNvSpPr>
                <a:spLocks/>
              </p:cNvSpPr>
              <p:nvPr/>
            </p:nvSpPr>
            <p:spPr>
              <a:xfrm rot="0">
                <a:off x="9052560" y="1781175"/>
                <a:ext cx="957580" cy="82169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ln w="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</a:ln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국적</a:t>
                </a:r>
                <a:endParaRPr lang="ko-KR" altLang="en-US" sz="1200">
                  <a:ln w="0" cap="flat" cmpd="sng">
                    <a:solidFill>
                      <a:schemeClr val="tx1">
                        <a:alpha val="100000"/>
                      </a:schemeClr>
                    </a:solidFill>
                    <a:prstDash val="solid"/>
                  </a:ln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13" name="Rect 0"/>
              <p:cNvSpPr>
                <a:spLocks/>
              </p:cNvSpPr>
              <p:nvPr/>
            </p:nvSpPr>
            <p:spPr>
              <a:xfrm rot="0">
                <a:off x="10466070" y="1781175"/>
                <a:ext cx="779780" cy="797560"/>
              </a:xfrm>
              <a:prstGeom prst="ellipse"/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lang="ko-KR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나이</a:t>
                </a:r>
                <a:endParaRPr lang="ko-KR" altLang="en-US" sz="120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4" name="Rect 0"/>
              <p:cNvCxnSpPr>
                <a:stCxn id="12" idx="0"/>
                <a:endCxn id="10" idx="2"/>
              </p:cNvCxnSpPr>
              <p:nvPr/>
            </p:nvCxnSpPr>
            <p:spPr>
              <a:xfrm rot="0" flipH="1" flipV="1">
                <a:off x="9529445" y="1536700"/>
                <a:ext cx="3175" cy="24511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t 0"/>
              <p:cNvCxnSpPr/>
              <p:nvPr/>
            </p:nvCxnSpPr>
            <p:spPr>
              <a:xfrm rot="0" flipV="1">
                <a:off x="8281035" y="1536700"/>
                <a:ext cx="1203960" cy="28067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ect 0"/>
              <p:cNvCxnSpPr>
                <a:stCxn id="13" idx="0"/>
              </p:cNvCxnSpPr>
              <p:nvPr/>
            </p:nvCxnSpPr>
            <p:spPr>
              <a:xfrm rot="0" flipH="1" flipV="1">
                <a:off x="9621520" y="1536700"/>
                <a:ext cx="1234440" cy="24511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 0"/>
              <p:cNvSpPr>
                <a:spLocks/>
              </p:cNvSpPr>
              <p:nvPr/>
            </p:nvSpPr>
            <p:spPr>
              <a:xfrm rot="0">
                <a:off x="4618355" y="1302385"/>
                <a:ext cx="1993900" cy="273050"/>
              </a:xfrm>
              <a:prstGeom prst="diamo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vert="horz" anchor="ctr">
                <a:noAutofit/>
              </a:bodyPr>
              <a:lstStyle/>
              <a:p>
                <a:pPr marL="0" indent="0" algn="ctr" hangingPunct="1"/>
                <a:r>
                  <a:rPr sz="1200">
                    <a:latin typeface="맑은 고딕" charset="0"/>
                    <a:ea typeface="맑은 고딕" charset="0"/>
                  </a:rPr>
                  <a:t>연</a:t>
                </a:r>
                <a:r>
                  <a:rPr lang="ko-KR" sz="1200">
                    <a:latin typeface="맑은 고딕" charset="0"/>
                    <a:ea typeface="맑은 고딕" charset="0"/>
                  </a:rPr>
                  <a:t>출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18" name="Rect 0"/>
              <p:cNvCxnSpPr>
                <a:stCxn id="3" idx="3"/>
                <a:endCxn id="17" idx="1"/>
              </p:cNvCxnSpPr>
              <p:nvPr/>
            </p:nvCxnSpPr>
            <p:spPr>
              <a:xfrm rot="0">
                <a:off x="2696210" y="1435100"/>
                <a:ext cx="1922780" cy="381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Rect 0"/>
              <p:cNvCxnSpPr>
                <a:stCxn id="17" idx="3"/>
                <a:endCxn id="10" idx="1"/>
              </p:cNvCxnSpPr>
              <p:nvPr/>
            </p:nvCxnSpPr>
            <p:spPr>
              <a:xfrm rot="0">
                <a:off x="6612890" y="1438275"/>
                <a:ext cx="2234565" cy="17780"/>
              </a:xfrm>
              <a:prstGeom prst="line"/>
              <a:ln w="6350" cap="flat" cmpd="sng">
                <a:prstDash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 0"/>
              <p:cNvSpPr txBox="1">
                <a:spLocks/>
              </p:cNvSpPr>
              <p:nvPr/>
            </p:nvSpPr>
            <p:spPr>
              <a:xfrm rot="0">
                <a:off x="8392160" y="1353185"/>
                <a:ext cx="312420" cy="69850"/>
              </a:xfrm>
              <a:prstGeom prst="rect"/>
              <a:noFill/>
            </p:spPr>
            <p:txBody>
              <a:bodyPr wrap="square" lIns="0" tIns="0" rIns="0" bIns="0" vert="horz" anchor="t">
                <a:noAutofit/>
              </a:bodyPr>
              <a:lstStyle/>
              <a:p>
                <a:pPr marL="0" indent="0" hangingPunct="1"/>
                <a:r>
                  <a:rPr lang="ko-KR" sz="1200">
                    <a:latin typeface="맑은 고딕" charset="0"/>
                    <a:ea typeface="맑은 고딕" charset="0"/>
                  </a:rPr>
                  <a:t>1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2" name="Rect 0"/>
              <p:cNvSpPr txBox="1">
                <a:spLocks/>
              </p:cNvSpPr>
              <p:nvPr/>
            </p:nvSpPr>
            <p:spPr>
              <a:xfrm rot="0">
                <a:off x="2868295" y="1502410"/>
                <a:ext cx="481330" cy="69850"/>
              </a:xfrm>
              <a:prstGeom prst="rect"/>
              <a:noFill/>
            </p:spPr>
            <p:txBody>
              <a:bodyPr wrap="square" lIns="0" tIns="0" rIns="0" bIns="0" vert="horz" anchor="t">
                <a:noAutofit/>
              </a:bodyPr>
              <a:lstStyle/>
              <a:p>
                <a:pPr marL="0" indent="0" hangingPunct="1"/>
                <a:r>
                  <a:rPr lang="ko-KR" sz="1200">
                    <a:latin typeface="맑은 고딕" charset="0"/>
                    <a:ea typeface="맑은 고딕" charset="0"/>
                  </a:rPr>
                  <a:t>(1,1)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3" name="Rect 0"/>
              <p:cNvSpPr txBox="1">
                <a:spLocks/>
              </p:cNvSpPr>
              <p:nvPr/>
            </p:nvSpPr>
            <p:spPr>
              <a:xfrm rot="0">
                <a:off x="8240395" y="1493520"/>
                <a:ext cx="481330" cy="69850"/>
              </a:xfrm>
              <a:prstGeom prst="rect"/>
              <a:noFill/>
            </p:spPr>
            <p:txBody>
              <a:bodyPr wrap="square" lIns="0" tIns="0" rIns="0" bIns="0" vert="horz" anchor="t">
                <a:noAutofit/>
              </a:bodyPr>
              <a:lstStyle/>
              <a:p>
                <a:pPr marL="0" indent="0" hangingPunct="1"/>
                <a:r>
                  <a:rPr lang="ko-KR" sz="1200">
                    <a:latin typeface="맑은 고딕" charset="0"/>
                    <a:ea typeface="맑은 고딕" charset="0"/>
                  </a:rPr>
                  <a:t>(0,*)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25" name="Rect 0"/>
            <p:cNvSpPr>
              <a:spLocks/>
            </p:cNvSpPr>
            <p:nvPr/>
          </p:nvSpPr>
          <p:spPr>
            <a:xfrm rot="0">
              <a:off x="1369060" y="893445"/>
              <a:ext cx="1993900" cy="27305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연</a:t>
              </a:r>
              <a:r>
                <a:rPr lang="ko-KR" sz="1200">
                  <a:latin typeface="맑은 고딕" charset="0"/>
                  <a:ea typeface="맑은 고딕" charset="0"/>
                </a:rPr>
                <a:t>출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1656715" y="631190"/>
              <a:ext cx="1363980" cy="1625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배우</a:t>
              </a:r>
              <a:endParaRPr lang="ko-KR" altLang="en-US" sz="12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596390" y="196850"/>
              <a:ext cx="831850" cy="22606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이</a:t>
              </a:r>
              <a:r>
                <a:rPr lang="ko-KR" sz="1200">
                  <a:latin typeface="맑은 고딕" charset="0"/>
                  <a:ea typeface="맑은 고딕" charset="0"/>
                </a:rPr>
                <a:t>름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 rot="0">
              <a:off x="3620135" y="196215"/>
              <a:ext cx="831850" cy="22606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국</a:t>
              </a:r>
              <a:r>
                <a:rPr lang="ko-KR" sz="1200">
                  <a:latin typeface="맑은 고딕" charset="0"/>
                  <a:ea typeface="맑은 고딕" charset="0"/>
                </a:rPr>
                <a:t>적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 rot="0">
              <a:off x="2623820" y="188595"/>
              <a:ext cx="831850" cy="22606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200">
                  <a:latin typeface="맑은 고딕" charset="0"/>
                  <a:ea typeface="맑은 고딕" charset="0"/>
                </a:rPr>
                <a:t>나</a:t>
              </a:r>
              <a:r>
                <a:rPr lang="ko-KR" sz="1200">
                  <a:latin typeface="맑은 고딕" charset="0"/>
                  <a:ea typeface="맑은 고딕" charset="0"/>
                </a:rPr>
                <a:t>이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0" name="Rect 0"/>
            <p:cNvCxnSpPr>
              <a:stCxn id="27" idx="4"/>
              <a:endCxn id="26" idx="0"/>
            </p:cNvCxnSpPr>
            <p:nvPr/>
          </p:nvCxnSpPr>
          <p:spPr>
            <a:xfrm rot="0">
              <a:off x="2012315" y="422275"/>
              <a:ext cx="326390" cy="2082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ct 0"/>
            <p:cNvCxnSpPr>
              <a:stCxn id="29" idx="4"/>
              <a:endCxn id="26" idx="0"/>
            </p:cNvCxnSpPr>
            <p:nvPr/>
          </p:nvCxnSpPr>
          <p:spPr>
            <a:xfrm rot="0" flipH="1">
              <a:off x="2338070" y="414020"/>
              <a:ext cx="702310" cy="21717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ect 0"/>
            <p:cNvCxnSpPr>
              <a:stCxn id="28" idx="4"/>
              <a:endCxn id="26" idx="0"/>
            </p:cNvCxnSpPr>
            <p:nvPr/>
          </p:nvCxnSpPr>
          <p:spPr>
            <a:xfrm rot="0" flipH="1">
              <a:off x="2339340" y="422275"/>
              <a:ext cx="1698625" cy="20828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t 0"/>
            <p:cNvCxnSpPr>
              <a:stCxn id="26" idx="2"/>
              <a:endCxn id="25" idx="0"/>
            </p:cNvCxnSpPr>
            <p:nvPr/>
          </p:nvCxnSpPr>
          <p:spPr>
            <a:xfrm rot="0">
              <a:off x="2339340" y="793115"/>
              <a:ext cx="28575" cy="1003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t 0"/>
            <p:cNvCxnSpPr>
              <a:stCxn id="25" idx="2"/>
              <a:endCxn id="3" idx="0"/>
            </p:cNvCxnSpPr>
            <p:nvPr/>
          </p:nvCxnSpPr>
          <p:spPr>
            <a:xfrm rot="0" flipH="1">
              <a:off x="2016760" y="1165860"/>
              <a:ext cx="351155" cy="18923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 0"/>
            <p:cNvSpPr txBox="1">
              <a:spLocks/>
            </p:cNvSpPr>
            <p:nvPr/>
          </p:nvSpPr>
          <p:spPr>
            <a:xfrm rot="0">
              <a:off x="1369060" y="1212215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/>
            <p:cNvSpPr txBox="1">
              <a:spLocks/>
            </p:cNvSpPr>
            <p:nvPr/>
          </p:nvSpPr>
          <p:spPr>
            <a:xfrm rot="0">
              <a:off x="1403985" y="817245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Rect 0"/>
            <p:cNvSpPr txBox="1">
              <a:spLocks/>
            </p:cNvSpPr>
            <p:nvPr/>
          </p:nvSpPr>
          <p:spPr>
            <a:xfrm rot="0">
              <a:off x="2761615" y="82931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8" name="Rect 0"/>
            <p:cNvSpPr txBox="1">
              <a:spLocks/>
            </p:cNvSpPr>
            <p:nvPr/>
          </p:nvSpPr>
          <p:spPr>
            <a:xfrm rot="0">
              <a:off x="2411730" y="123063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M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9" name="Rect 0"/>
            <p:cNvSpPr>
              <a:spLocks/>
            </p:cNvSpPr>
            <p:nvPr/>
          </p:nvSpPr>
          <p:spPr>
            <a:xfrm rot="0">
              <a:off x="4721225" y="645160"/>
              <a:ext cx="1993900" cy="273050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latin typeface="맑은 고딕" charset="0"/>
                  <a:ea typeface="맑은 고딕" charset="0"/>
                </a:rPr>
                <a:t>평가하다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0" name="Rect 0"/>
            <p:cNvCxnSpPr>
              <a:stCxn id="25" idx="3"/>
              <a:endCxn id="39" idx="1"/>
            </p:cNvCxnSpPr>
            <p:nvPr/>
          </p:nvCxnSpPr>
          <p:spPr>
            <a:xfrm rot="0" flipV="1">
              <a:off x="3363595" y="781050"/>
              <a:ext cx="1359535" cy="24892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 0"/>
            <p:cNvSpPr>
              <a:spLocks/>
            </p:cNvSpPr>
            <p:nvPr/>
          </p:nvSpPr>
          <p:spPr>
            <a:xfrm rot="0">
              <a:off x="8736330" y="406400"/>
              <a:ext cx="1365250" cy="162560"/>
            </a:xfrm>
            <a:prstGeom prst="rect"/>
            <a:noFill/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 b="0">
                  <a:ln w="57150" cap="flat" cmpd="sng">
                    <a:noFill/>
                    <a:prstDash/>
                    <a:round/>
                  </a:ln>
                  <a:solidFill>
                    <a:schemeClr val="tx1"/>
                  </a:solidFill>
                  <a:effectLst>
                    <a:outerShdw sx="100000" sy="100000" blurRad="38100" dist="19050" dir="2700000" rotWithShape="0" algn="ctr">
                      <a:srgbClr val="000000">
                        <a:alpha val="40000"/>
                      </a:srgbClr>
                    </a:outerShdw>
                  </a:effectLst>
                  <a:latin typeface="맑은 고딕" charset="0"/>
                  <a:ea typeface="맑은 고딕" charset="0"/>
                </a:rPr>
                <a:t>회원</a:t>
              </a:r>
              <a:endParaRPr lang="ko-KR" altLang="en-US" sz="1200" b="0">
                <a:ln w="57150" cap="flat" cmpd="sng">
                  <a:noFill/>
                  <a:prstDash/>
                  <a:round/>
                </a:ln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2" name="Rect 0"/>
            <p:cNvCxnSpPr>
              <a:stCxn id="39" idx="3"/>
              <a:endCxn id="41" idx="1"/>
            </p:cNvCxnSpPr>
            <p:nvPr/>
          </p:nvCxnSpPr>
          <p:spPr>
            <a:xfrm rot="0" flipV="1">
              <a:off x="6715760" y="487045"/>
              <a:ext cx="2022475" cy="29464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Rect 0"/>
            <p:cNvCxnSpPr>
              <a:endCxn id="41" idx="2"/>
            </p:cNvCxnSpPr>
            <p:nvPr/>
          </p:nvCxnSpPr>
          <p:spPr>
            <a:xfrm rot="0" flipV="1">
              <a:off x="8745220" y="568325"/>
              <a:ext cx="674370" cy="22606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 0"/>
            <p:cNvSpPr txBox="1">
              <a:spLocks/>
            </p:cNvSpPr>
            <p:nvPr/>
          </p:nvSpPr>
          <p:spPr>
            <a:xfrm rot="0">
              <a:off x="3606800" y="84963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Rect 0"/>
            <p:cNvSpPr>
              <a:spLocks/>
            </p:cNvSpPr>
            <p:nvPr/>
          </p:nvSpPr>
          <p:spPr>
            <a:xfrm rot="0">
              <a:off x="8246110" y="794385"/>
              <a:ext cx="877570" cy="52070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회원아이디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6" name="Rect 0"/>
            <p:cNvCxnSpPr>
              <a:stCxn id="47" idx="0"/>
            </p:cNvCxnSpPr>
            <p:nvPr/>
          </p:nvCxnSpPr>
          <p:spPr>
            <a:xfrm rot="0" flipH="1" flipV="1">
              <a:off x="9467215" y="572135"/>
              <a:ext cx="819785" cy="228600"/>
            </a:xfrm>
            <a:prstGeom prst="line"/>
            <a:ln w="6350" cap="flat" cmpd="sng">
              <a:prstDash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 0"/>
            <p:cNvSpPr>
              <a:spLocks/>
            </p:cNvSpPr>
            <p:nvPr/>
          </p:nvSpPr>
          <p:spPr>
            <a:xfrm rot="0">
              <a:off x="9846310" y="800735"/>
              <a:ext cx="877570" cy="520700"/>
            </a:xfrm>
            <a:prstGeom prst="ellipse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 이름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Rect 0"/>
            <p:cNvSpPr txBox="1">
              <a:spLocks/>
            </p:cNvSpPr>
            <p:nvPr/>
          </p:nvSpPr>
          <p:spPr>
            <a:xfrm rot="0">
              <a:off x="8278495" y="572770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Rect 0"/>
            <p:cNvSpPr txBox="1">
              <a:spLocks/>
            </p:cNvSpPr>
            <p:nvPr/>
          </p:nvSpPr>
          <p:spPr>
            <a:xfrm rot="0">
              <a:off x="2879725" y="1341120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Rect 0"/>
            <p:cNvSpPr txBox="1">
              <a:spLocks/>
            </p:cNvSpPr>
            <p:nvPr/>
          </p:nvSpPr>
          <p:spPr>
            <a:xfrm rot="0">
              <a:off x="8171815" y="426085"/>
              <a:ext cx="31242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M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Rect 0"/>
            <p:cNvSpPr txBox="1">
              <a:spLocks/>
            </p:cNvSpPr>
            <p:nvPr/>
          </p:nvSpPr>
          <p:spPr>
            <a:xfrm rot="0">
              <a:off x="3687445" y="948690"/>
              <a:ext cx="481330" cy="69850"/>
            </a:xfrm>
            <a:prstGeom prst="rect"/>
            <a:noFill/>
          </p:spPr>
          <p:txBody>
            <a:bodyPr wrap="square" lIns="0" tIns="0" rIns="0" bIns="0" vert="horz" anchor="t">
              <a:noAutofit/>
            </a:bodyPr>
            <a:lstStyle/>
            <a:p>
              <a:pPr marL="0" indent="0" hangingPunct="1"/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3" name="텍스트 상자 58"/>
          <p:cNvSpPr txBox="1">
            <a:spLocks/>
          </p:cNvSpPr>
          <p:nvPr/>
        </p:nvSpPr>
        <p:spPr>
          <a:xfrm rot="0">
            <a:off x="304800" y="3291205"/>
            <a:ext cx="5643880" cy="11093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영화(</a:t>
            </a:r>
            <a:r>
              <a:rPr lang="ko-KR" sz="1200" u="sng">
                <a:latin typeface="맑은 고딕" charset="0"/>
                <a:ea typeface="맑은 고딕" charset="0"/>
              </a:rPr>
              <a:t>영화 코드</a:t>
            </a:r>
            <a:r>
              <a:rPr lang="ko-KR" sz="1200">
                <a:latin typeface="맑은 고딕" charset="0"/>
                <a:ea typeface="맑은 고딕" charset="0"/>
              </a:rPr>
              <a:t>, 영화이름, 줄거리, 런타임, FK(감독 코드))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감독(</a:t>
            </a:r>
            <a:r>
              <a:rPr lang="ko-KR" sz="1200" u="sng">
                <a:latin typeface="맑은 고딕" charset="0"/>
                <a:ea typeface="맑은 고딕" charset="0"/>
              </a:rPr>
              <a:t>감독 코드</a:t>
            </a:r>
            <a:r>
              <a:rPr lang="ko-KR" sz="1200">
                <a:latin typeface="맑은 고딕" charset="0"/>
                <a:ea typeface="맑은 고딕" charset="0"/>
              </a:rPr>
              <a:t>, 이름, 국적, 나이,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캐스팅(</a:t>
            </a:r>
            <a:r>
              <a:rPr lang="ko-KR" sz="1200" u="sng">
                <a:latin typeface="맑은 고딕" charset="0"/>
                <a:ea typeface="맑은 고딕" charset="0"/>
              </a:rPr>
              <a:t>캐스팅코드</a:t>
            </a:r>
            <a:r>
              <a:rPr lang="ko-KR" sz="1200">
                <a:latin typeface="맑은 고딕" charset="0"/>
                <a:ea typeface="맑은 고딕" charset="0"/>
              </a:rPr>
              <a:t>, FK(영화코드), FK(배우코드), 출연료, 역할) 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배우(배우 코드, 이름, 국적, 나이, 성별)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평가(평가코드, FK(영화코드), FK(회원아이디), 리뷰, 별점, 작성시간)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lang="ko-KR" sz="1200">
                <a:latin typeface="맑은 고딕" charset="0"/>
                <a:ea typeface="맑은 고딕" charset="0"/>
              </a:rPr>
              <a:t>회원(회원아이디, 이름, 주소, 이메일)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9"/>
          <p:cNvSpPr txBox="1">
            <a:spLocks/>
          </p:cNvSpPr>
          <p:nvPr/>
        </p:nvSpPr>
        <p:spPr>
          <a:xfrm rot="0">
            <a:off x="78740" y="59690"/>
            <a:ext cx="2997835" cy="55499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게시판(제목, 내용, 작성일, 조회수, 첨부파일)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회원(회원아이디, 닉네임)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just" hangingPunct="1"/>
            <a:r>
              <a:rPr sz="1200">
                <a:latin typeface="맑은 고딕" charset="0"/>
                <a:ea typeface="맑은 고딕" charset="0"/>
              </a:rPr>
              <a:t>댓글(작성자,내용, 작성일)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grpSp>
        <p:nvGrpSpPr>
          <p:cNvPr id="52" name="그룹 118"/>
          <p:cNvGrpSpPr/>
          <p:nvPr/>
        </p:nvGrpSpPr>
        <p:grpSpPr>
          <a:xfrm>
            <a:off x="194310" y="144145"/>
            <a:ext cx="11795125" cy="6594475"/>
            <a:chOff x="194310" y="144145"/>
            <a:chExt cx="11795125" cy="6594475"/>
          </a:xfrm>
        </p:grpSpPr>
        <p:grpSp>
          <p:nvGrpSpPr>
            <p:cNvPr id="32" name="그룹 96"/>
            <p:cNvGrpSpPr/>
            <p:nvPr/>
          </p:nvGrpSpPr>
          <p:grpSpPr>
            <a:xfrm>
              <a:off x="194310" y="4172585"/>
              <a:ext cx="10678795" cy="2566035"/>
              <a:chOff x="194310" y="4172585"/>
              <a:chExt cx="10678795" cy="2566035"/>
            </a:xfrm>
          </p:grpSpPr>
          <p:grpSp>
            <p:nvGrpSpPr>
              <p:cNvPr id="15" name="그룹 77"/>
              <p:cNvGrpSpPr/>
              <p:nvPr/>
            </p:nvGrpSpPr>
            <p:grpSpPr>
              <a:xfrm>
                <a:off x="194310" y="4230370"/>
                <a:ext cx="5745480" cy="2508250"/>
                <a:chOff x="194310" y="4230370"/>
                <a:chExt cx="5745480" cy="2508250"/>
              </a:xfrm>
            </p:grpSpPr>
            <p:sp>
              <p:nvSpPr>
                <p:cNvPr id="3" name="도형 60"/>
                <p:cNvSpPr>
                  <a:spLocks/>
                </p:cNvSpPr>
                <p:nvPr/>
              </p:nvSpPr>
              <p:spPr>
                <a:xfrm rot="0">
                  <a:off x="1283970" y="4230370"/>
                  <a:ext cx="1478915" cy="979805"/>
                </a:xfrm>
                <a:prstGeom prst="rect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게시글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4" name="도형 62"/>
                <p:cNvSpPr>
                  <a:spLocks/>
                </p:cNvSpPr>
                <p:nvPr/>
              </p:nvSpPr>
              <p:spPr>
                <a:xfrm rot="0">
                  <a:off x="194310" y="5883275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게시물 코드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5" name="도형 63"/>
                <p:cNvSpPr>
                  <a:spLocks/>
                </p:cNvSpPr>
                <p:nvPr/>
              </p:nvSpPr>
              <p:spPr>
                <a:xfrm rot="0">
                  <a:off x="3599815" y="5825490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조회수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6" name="도형 64"/>
                <p:cNvSpPr>
                  <a:spLocks/>
                </p:cNvSpPr>
                <p:nvPr/>
              </p:nvSpPr>
              <p:spPr>
                <a:xfrm rot="0">
                  <a:off x="2554605" y="5823585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작성일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7" name="도형 65"/>
                <p:cNvSpPr>
                  <a:spLocks/>
                </p:cNvSpPr>
                <p:nvPr/>
              </p:nvSpPr>
              <p:spPr>
                <a:xfrm rot="0">
                  <a:off x="1370330" y="5895975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제목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8" name="도형 70"/>
                <p:cNvSpPr>
                  <a:spLocks/>
                </p:cNvSpPr>
                <p:nvPr/>
              </p:nvSpPr>
              <p:spPr>
                <a:xfrm rot="0">
                  <a:off x="4613910" y="5643245"/>
                  <a:ext cx="1326515" cy="1096010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endParaRPr lang="ko-KR" altLang="en-US" sz="120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" name="도형 71"/>
                <p:cNvSpPr>
                  <a:spLocks/>
                </p:cNvSpPr>
                <p:nvPr/>
              </p:nvSpPr>
              <p:spPr>
                <a:xfrm rot="0">
                  <a:off x="4756150" y="5803265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첨부파일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10" name="도형 72"/>
                <p:cNvCxnSpPr>
                  <a:endCxn id="3" idx="2"/>
                </p:cNvCxnSpPr>
                <p:nvPr/>
              </p:nvCxnSpPr>
              <p:spPr>
                <a:xfrm rot="0" flipV="1">
                  <a:off x="711200" y="5208905"/>
                  <a:ext cx="1313180" cy="63881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도형 73"/>
                <p:cNvCxnSpPr>
                  <a:stCxn id="3" idx="2"/>
                  <a:endCxn id="7" idx="0"/>
                </p:cNvCxnSpPr>
                <p:nvPr/>
              </p:nvCxnSpPr>
              <p:spPr>
                <a:xfrm rot="0" flipH="1">
                  <a:off x="1823085" y="5208905"/>
                  <a:ext cx="201295" cy="68834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도형 74"/>
                <p:cNvCxnSpPr>
                  <a:stCxn id="3" idx="2"/>
                  <a:endCxn id="6" idx="0"/>
                </p:cNvCxnSpPr>
                <p:nvPr/>
              </p:nvCxnSpPr>
              <p:spPr>
                <a:xfrm rot="0">
                  <a:off x="2023110" y="5208905"/>
                  <a:ext cx="985520" cy="61595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도형 75"/>
                <p:cNvCxnSpPr>
                  <a:endCxn id="5" idx="0"/>
                </p:cNvCxnSpPr>
                <p:nvPr/>
              </p:nvCxnSpPr>
              <p:spPr>
                <a:xfrm rot="0">
                  <a:off x="2078355" y="5227320"/>
                  <a:ext cx="1975485" cy="59944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도형 76"/>
                <p:cNvCxnSpPr>
                  <a:stCxn id="3" idx="2"/>
                  <a:endCxn id="8" idx="0"/>
                </p:cNvCxnSpPr>
                <p:nvPr/>
              </p:nvCxnSpPr>
              <p:spPr>
                <a:xfrm rot="0">
                  <a:off x="2023110" y="5208905"/>
                  <a:ext cx="3254375" cy="43561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90"/>
              <p:cNvGrpSpPr/>
              <p:nvPr/>
            </p:nvGrpSpPr>
            <p:grpSpPr>
              <a:xfrm>
                <a:off x="7607300" y="4172585"/>
                <a:ext cx="3265805" cy="2395855"/>
                <a:chOff x="7607300" y="4172585"/>
                <a:chExt cx="3265805" cy="2395855"/>
              </a:xfrm>
            </p:grpSpPr>
            <p:sp>
              <p:nvSpPr>
                <p:cNvPr id="17" name="도형 78"/>
                <p:cNvSpPr>
                  <a:spLocks/>
                </p:cNvSpPr>
                <p:nvPr/>
              </p:nvSpPr>
              <p:spPr>
                <a:xfrm rot="0">
                  <a:off x="8696960" y="4172585"/>
                  <a:ext cx="1478915" cy="979805"/>
                </a:xfrm>
                <a:prstGeom prst="rect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회원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8" name="도형 79"/>
                <p:cNvSpPr>
                  <a:spLocks/>
                </p:cNvSpPr>
                <p:nvPr/>
              </p:nvSpPr>
              <p:spPr>
                <a:xfrm rot="0">
                  <a:off x="7607300" y="5825490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회원코드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20" name="도형 81"/>
                <p:cNvSpPr>
                  <a:spLocks/>
                </p:cNvSpPr>
                <p:nvPr/>
              </p:nvSpPr>
              <p:spPr>
                <a:xfrm rot="0">
                  <a:off x="9967595" y="5765800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닉네임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21" name="도형 82"/>
                <p:cNvSpPr>
                  <a:spLocks/>
                </p:cNvSpPr>
                <p:nvPr/>
              </p:nvSpPr>
              <p:spPr>
                <a:xfrm rot="0">
                  <a:off x="8783320" y="5838190"/>
                  <a:ext cx="906145" cy="730885"/>
                </a:xfrm>
                <a:prstGeom prst="ellipse"/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numCol="1" vert="horz" anchor="ctr">
                  <a:noAutofit/>
                </a:bodyPr>
                <a:lstStyle/>
                <a:p>
                  <a:pPr marL="0" indent="0" algn="ctr" latinLnBrk="0" hangingPunct="1">
                    <a:buFontTx/>
                    <a:buNone/>
                  </a:pPr>
                  <a:r>
                    <a:rPr lang="ko-KR" sz="1200">
                      <a:solidFill>
                        <a:schemeClr val="tx1"/>
                      </a:solidFill>
                      <a:latin typeface="맑은 고딕" charset="0"/>
                      <a:ea typeface="맑은 고딕" charset="0"/>
                    </a:rPr>
                    <a:t>회원아이디</a:t>
                  </a:r>
                  <a:endParaRPr lang="ko-KR" altLang="en-US" sz="1200">
                    <a:solidFill>
                      <a:schemeClr val="tx1"/>
                    </a:solidFill>
                    <a:latin typeface="맑은 고딕" charset="0"/>
                    <a:ea typeface="맑은 고딕" charset="0"/>
                  </a:endParaRPr>
                </a:p>
              </p:txBody>
            </p:sp>
            <p:cxnSp>
              <p:nvCxnSpPr>
                <p:cNvPr id="24" name="도형 85"/>
                <p:cNvCxnSpPr>
                  <a:endCxn id="3" idx="2"/>
                </p:cNvCxnSpPr>
                <p:nvPr/>
              </p:nvCxnSpPr>
              <p:spPr>
                <a:xfrm rot="0" flipV="1">
                  <a:off x="8124190" y="5151120"/>
                  <a:ext cx="1313180" cy="63881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도형 86"/>
                <p:cNvCxnSpPr>
                  <a:stCxn id="3" idx="2"/>
                  <a:endCxn id="7" idx="0"/>
                </p:cNvCxnSpPr>
                <p:nvPr/>
              </p:nvCxnSpPr>
              <p:spPr>
                <a:xfrm rot="0" flipH="1">
                  <a:off x="9236075" y="5151120"/>
                  <a:ext cx="201295" cy="68834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도형 87"/>
                <p:cNvCxnSpPr>
                  <a:stCxn id="3" idx="2"/>
                  <a:endCxn id="6" idx="0"/>
                </p:cNvCxnSpPr>
                <p:nvPr/>
              </p:nvCxnSpPr>
              <p:spPr>
                <a:xfrm rot="0">
                  <a:off x="9436100" y="5151120"/>
                  <a:ext cx="985520" cy="615950"/>
                </a:xfrm>
                <a:prstGeom prst="line"/>
                <a:ln w="6350" cap="flat" cmpd="sng">
                  <a:prstDash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도형 91"/>
              <p:cNvSpPr>
                <a:spLocks/>
              </p:cNvSpPr>
              <p:nvPr/>
            </p:nvSpPr>
            <p:spPr>
              <a:xfrm rot="0">
                <a:off x="4211955" y="4174490"/>
                <a:ext cx="2846070" cy="1026160"/>
              </a:xfrm>
              <a:prstGeom prst="diamond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algn="ctr" latinLnBrk="0" hangingPunct="1">
                  <a:buFontTx/>
                  <a:buNone/>
                </a:pPr>
                <a:r>
                  <a:rPr sz="1200">
                    <a:latin typeface="맑은 고딕" charset="0"/>
                    <a:ea typeface="맑은 고딕" charset="0"/>
                  </a:rPr>
                  <a:t>작성하</a:t>
                </a:r>
                <a:r>
                  <a:rPr lang="ko-KR" sz="1200">
                    <a:latin typeface="맑은 고딕" charset="0"/>
                    <a:ea typeface="맑은 고딕" charset="0"/>
                  </a:rPr>
                  <a:t>다</a:t>
                </a:r>
                <a:endParaRPr lang="ko-KR" altLang="en-US" sz="1200">
                  <a:latin typeface="맑은 고딕" charset="0"/>
                  <a:ea typeface="맑은 고딕" charset="0"/>
                </a:endParaRPr>
              </a:p>
            </p:txBody>
          </p:sp>
          <p:cxnSp>
            <p:nvCxnSpPr>
              <p:cNvPr id="28" name="도형 92"/>
              <p:cNvCxnSpPr>
                <a:stCxn id="3" idx="3"/>
                <a:endCxn id="27" idx="1"/>
              </p:cNvCxnSpPr>
              <p:nvPr/>
            </p:nvCxnSpPr>
            <p:spPr>
              <a:xfrm rot="0" flipV="1">
                <a:off x="2761615" y="4686935"/>
                <a:ext cx="1451610" cy="33655"/>
              </a:xfrm>
              <a:prstGeom prst="line"/>
              <a:ln w="6350" cap="flat" cmpd="sng">
                <a:prstDash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도형 93"/>
              <p:cNvCxnSpPr>
                <a:stCxn id="27" idx="3"/>
                <a:endCxn id="17" idx="1"/>
              </p:cNvCxnSpPr>
              <p:nvPr/>
            </p:nvCxnSpPr>
            <p:spPr>
              <a:xfrm rot="0" flipV="1">
                <a:off x="7056755" y="4661535"/>
                <a:ext cx="1641475" cy="26670"/>
              </a:xfrm>
              <a:prstGeom prst="line"/>
              <a:ln w="6350" cap="flat" cmpd="sng">
                <a:prstDash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도형 94"/>
            <p:cNvSpPr>
              <a:spLocks/>
            </p:cNvSpPr>
            <p:nvPr/>
          </p:nvSpPr>
          <p:spPr>
            <a:xfrm rot="0">
              <a:off x="2480945" y="1370330"/>
              <a:ext cx="1478915" cy="97980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lang="ko-KR" sz="12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</a:t>
              </a: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95"/>
            <p:cNvSpPr>
              <a:spLocks/>
            </p:cNvSpPr>
            <p:nvPr/>
          </p:nvSpPr>
          <p:spPr>
            <a:xfrm rot="0">
              <a:off x="2281555" y="1285240"/>
              <a:ext cx="1981200" cy="1172210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97"/>
            <p:cNvSpPr>
              <a:spLocks/>
            </p:cNvSpPr>
            <p:nvPr/>
          </p:nvSpPr>
          <p:spPr>
            <a:xfrm rot="0">
              <a:off x="2103120" y="3037840"/>
              <a:ext cx="1861185" cy="725805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작성하</a:t>
              </a:r>
              <a:r>
                <a:rPr lang="ko-KR" sz="1200">
                  <a:latin typeface="맑은 고딕" charset="0"/>
                  <a:ea typeface="맑은 고딕" charset="0"/>
                </a:rPr>
                <a:t>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텍스트 상자 98"/>
            <p:cNvSpPr txBox="1">
              <a:spLocks/>
            </p:cNvSpPr>
            <p:nvPr/>
          </p:nvSpPr>
          <p:spPr>
            <a:xfrm rot="0">
              <a:off x="2894330" y="4422775"/>
              <a:ext cx="386080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99"/>
            <p:cNvSpPr txBox="1">
              <a:spLocks/>
            </p:cNvSpPr>
            <p:nvPr/>
          </p:nvSpPr>
          <p:spPr>
            <a:xfrm rot="0">
              <a:off x="2809240" y="4845685"/>
              <a:ext cx="1273175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(1,1)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텍스트 상자 100"/>
            <p:cNvSpPr txBox="1">
              <a:spLocks/>
            </p:cNvSpPr>
            <p:nvPr/>
          </p:nvSpPr>
          <p:spPr>
            <a:xfrm rot="0">
              <a:off x="8228330" y="4427855"/>
              <a:ext cx="353060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37" name="텍스트 상자 101"/>
            <p:cNvSpPr txBox="1">
              <a:spLocks/>
            </p:cNvSpPr>
            <p:nvPr/>
          </p:nvSpPr>
          <p:spPr>
            <a:xfrm rot="0">
              <a:off x="8235950" y="4757420"/>
              <a:ext cx="353060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8" name="도형 102"/>
            <p:cNvCxnSpPr>
              <a:stCxn id="31" idx="2"/>
              <a:endCxn id="33" idx="0"/>
            </p:cNvCxnSpPr>
            <p:nvPr/>
          </p:nvCxnSpPr>
          <p:spPr>
            <a:xfrm rot="0" flipH="1">
              <a:off x="3032760" y="2456180"/>
              <a:ext cx="240030" cy="58293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도형 103"/>
            <p:cNvCxnSpPr>
              <a:stCxn id="33" idx="2"/>
              <a:endCxn id="3" idx="0"/>
            </p:cNvCxnSpPr>
            <p:nvPr/>
          </p:nvCxnSpPr>
          <p:spPr>
            <a:xfrm rot="0" flipH="1">
              <a:off x="2023110" y="3762375"/>
              <a:ext cx="1010920" cy="469265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도형 104"/>
            <p:cNvSpPr>
              <a:spLocks/>
            </p:cNvSpPr>
            <p:nvPr/>
          </p:nvSpPr>
          <p:spPr>
            <a:xfrm rot="0">
              <a:off x="1870075" y="2936875"/>
              <a:ext cx="2259965" cy="935355"/>
            </a:xfrm>
            <a:prstGeom prst="diamond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106"/>
            <p:cNvSpPr>
              <a:spLocks/>
            </p:cNvSpPr>
            <p:nvPr/>
          </p:nvSpPr>
          <p:spPr>
            <a:xfrm rot="0">
              <a:off x="4705350" y="2934335"/>
              <a:ext cx="1861185" cy="725805"/>
            </a:xfrm>
            <a:prstGeom prst="diamo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 hangingPunct="1">
                <a:buFontTx/>
                <a:buNone/>
              </a:pPr>
              <a:r>
                <a:rPr sz="1200">
                  <a:latin typeface="맑은 고딕" charset="0"/>
                  <a:ea typeface="맑은 고딕" charset="0"/>
                </a:rPr>
                <a:t>작성하</a:t>
              </a:r>
              <a:r>
                <a:rPr lang="ko-KR" sz="1200">
                  <a:latin typeface="맑은 고딕" charset="0"/>
                  <a:ea typeface="맑은 고딕" charset="0"/>
                </a:rPr>
                <a:t>다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텍스트 상자 108"/>
            <p:cNvSpPr txBox="1">
              <a:spLocks/>
            </p:cNvSpPr>
            <p:nvPr/>
          </p:nvSpPr>
          <p:spPr>
            <a:xfrm rot="0">
              <a:off x="2587625" y="2499360"/>
              <a:ext cx="489585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텍스트 상자 109"/>
            <p:cNvSpPr txBox="1">
              <a:spLocks/>
            </p:cNvSpPr>
            <p:nvPr/>
          </p:nvSpPr>
          <p:spPr>
            <a:xfrm rot="0">
              <a:off x="2520950" y="3993515"/>
              <a:ext cx="489585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(0, 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텍스트 상자 110"/>
            <p:cNvSpPr txBox="1">
              <a:spLocks/>
            </p:cNvSpPr>
            <p:nvPr/>
          </p:nvSpPr>
          <p:spPr>
            <a:xfrm rot="0">
              <a:off x="1918335" y="3936365"/>
              <a:ext cx="489585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45" name="도형 111"/>
            <p:cNvCxnSpPr>
              <a:stCxn id="31" idx="2"/>
              <a:endCxn id="41" idx="1"/>
            </p:cNvCxnSpPr>
            <p:nvPr/>
          </p:nvCxnSpPr>
          <p:spPr>
            <a:xfrm rot="0">
              <a:off x="3271520" y="2456180"/>
              <a:ext cx="1435100" cy="842010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도형 112"/>
            <p:cNvCxnSpPr>
              <a:stCxn id="41" idx="3"/>
              <a:endCxn id="17" idx="0"/>
            </p:cNvCxnSpPr>
            <p:nvPr/>
          </p:nvCxnSpPr>
          <p:spPr>
            <a:xfrm rot="0">
              <a:off x="6565265" y="3296920"/>
              <a:ext cx="2872105" cy="876935"/>
            </a:xfrm>
            <a:prstGeom prst="line"/>
            <a:ln w="6350" cap="flat" cmpd="sng">
              <a:prstDash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텍스트 상자 113"/>
            <p:cNvSpPr txBox="1">
              <a:spLocks/>
            </p:cNvSpPr>
            <p:nvPr/>
          </p:nvSpPr>
          <p:spPr>
            <a:xfrm rot="0">
              <a:off x="9399270" y="3936365"/>
              <a:ext cx="353060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1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텍스트 상자 114"/>
            <p:cNvSpPr txBox="1">
              <a:spLocks/>
            </p:cNvSpPr>
            <p:nvPr/>
          </p:nvSpPr>
          <p:spPr>
            <a:xfrm rot="0">
              <a:off x="4425315" y="2942590"/>
              <a:ext cx="386080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N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텍스트 상자 115"/>
            <p:cNvSpPr txBox="1">
              <a:spLocks/>
            </p:cNvSpPr>
            <p:nvPr/>
          </p:nvSpPr>
          <p:spPr>
            <a:xfrm rot="0">
              <a:off x="4303395" y="3218180"/>
              <a:ext cx="427355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(1,1)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텍스트 상자 116"/>
            <p:cNvSpPr txBox="1">
              <a:spLocks/>
            </p:cNvSpPr>
            <p:nvPr/>
          </p:nvSpPr>
          <p:spPr>
            <a:xfrm rot="0">
              <a:off x="8529320" y="3988435"/>
              <a:ext cx="353060" cy="186055"/>
            </a:xfrm>
            <a:prstGeom prst="rect"/>
            <a:noFill/>
          </p:spPr>
          <p:txBody>
            <a:bodyPr wrap="square" lIns="0" tIns="0" rIns="0" bIns="0" numCol="1" vert="horz" anchor="t">
              <a:noAutofit/>
            </a:bodyPr>
            <a:lstStyle/>
            <a:p>
              <a:pPr marL="0" indent="0" algn="just" latinLnBrk="0" hangingPunct="1">
                <a:buFontTx/>
                <a:buNone/>
              </a:pPr>
              <a:r>
                <a:rPr lang="ko-KR" sz="1200">
                  <a:latin typeface="맑은 고딕" charset="0"/>
                  <a:ea typeface="맑은 고딕" charset="0"/>
                </a:rPr>
                <a:t>(0,*)</a:t>
              </a:r>
              <a:endParaRPr lang="ko-KR" altLang="en-US" sz="12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117"/>
            <p:cNvSpPr>
              <a:spLocks/>
            </p:cNvSpPr>
            <p:nvPr/>
          </p:nvSpPr>
          <p:spPr>
            <a:xfrm rot="0">
              <a:off x="7385685" y="144145"/>
              <a:ext cx="4604385" cy="1085215"/>
            </a:xfrm>
            <a:prstGeom prst="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l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게시판(</a:t>
              </a:r>
              <a:r>
                <a:rPr lang="ko-KR" sz="1000" u="sng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게시물코드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제목, 작성일, 조회수, 첨부파일, FK(회원코드))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   첨부파일(FK(게시물코드), 파일이름, 파일사이즈, 경로)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회원(</a:t>
              </a:r>
              <a:r>
                <a:rPr lang="ko-KR" sz="1000" u="sng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회원코드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회원아이디, 닉네임)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algn="l" latinLnBrk="0" hangingPunct="1">
                <a:buFontTx/>
                <a:buNone/>
              </a:pP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댓글[(</a:t>
              </a:r>
              <a:r>
                <a:rPr lang="ko-KR" sz="1000" u="sng" b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댓글 코드</a:t>
              </a:r>
              <a:r>
                <a:rPr lang="ko-KR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) - 대리코드로 만들것, FK(게시물코드), FK(회원코드), 작성자, 내용, 작성일]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 병우</dc:creator>
  <cp:lastModifiedBy>윤 병우</cp:lastModifiedBy>
  <dc:title>PowerPoint 프레젠테이션</dc:title>
  <cp:version>9.103.83.44230</cp:version>
</cp:coreProperties>
</file>