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84810" y="262255"/>
            <a:ext cx="2772410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리뷰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8"/>
          <p:cNvGrpSpPr/>
          <p:nvPr/>
        </p:nvGrpSpPr>
        <p:grpSpPr>
          <a:xfrm rot="0">
            <a:off x="-67310" y="3154045"/>
            <a:ext cx="10946130" cy="3705860"/>
            <a:chOff x="-67310" y="3154045"/>
            <a:chExt cx="10946130" cy="370586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 rot="0">
              <a:off x="965835" y="3290570"/>
              <a:ext cx="1363980" cy="43307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영화</a:t>
              </a:r>
              <a:endParaRPr lang="ko-KR" altLang="en-US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5"/>
            <p:cNvSpPr>
              <a:spLocks/>
            </p:cNvSpPr>
            <p:nvPr/>
          </p:nvSpPr>
          <p:spPr>
            <a:xfrm rot="0">
              <a:off x="-67310" y="4741545"/>
              <a:ext cx="808355" cy="202438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7"/>
            <p:cNvSpPr>
              <a:spLocks/>
            </p:cNvSpPr>
            <p:nvPr/>
          </p:nvSpPr>
          <p:spPr>
            <a:xfrm rot="0">
              <a:off x="1005840" y="4740275"/>
              <a:ext cx="782320" cy="20840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</a:t>
              </a:r>
              <a:r>
                <a:rPr lang="ko-KR"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리</a:t>
              </a:r>
              <a:endParaRPr lang="ko-KR" altLang="en-US" sz="18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8"/>
            <p:cNvSpPr>
              <a:spLocks/>
            </p:cNvSpPr>
            <p:nvPr/>
          </p:nvSpPr>
          <p:spPr>
            <a:xfrm rot="0">
              <a:off x="1894205" y="4652645"/>
              <a:ext cx="680720" cy="220726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간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11"/>
            <p:cNvCxnSpPr/>
            <p:nvPr/>
          </p:nvCxnSpPr>
          <p:spPr>
            <a:xfrm rot="0" flipH="1">
              <a:off x="1412875" y="3723005"/>
              <a:ext cx="234950" cy="1018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2"/>
            <p:cNvCxnSpPr/>
            <p:nvPr/>
          </p:nvCxnSpPr>
          <p:spPr>
            <a:xfrm rot="0" flipV="1">
              <a:off x="353060" y="3723005"/>
              <a:ext cx="1295400" cy="1018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3"/>
            <p:cNvCxnSpPr>
              <a:stCxn id="3" idx="2"/>
              <a:endCxn id="6" idx="0"/>
            </p:cNvCxnSpPr>
            <p:nvPr/>
          </p:nvCxnSpPr>
          <p:spPr>
            <a:xfrm rot="0">
              <a:off x="1647190" y="3723005"/>
              <a:ext cx="587375" cy="93027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도형 14"/>
            <p:cNvSpPr>
              <a:spLocks/>
            </p:cNvSpPr>
            <p:nvPr/>
          </p:nvSpPr>
          <p:spPr>
            <a:xfrm rot="0">
              <a:off x="8478520" y="3347085"/>
              <a:ext cx="1365250" cy="43307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감독</a:t>
              </a:r>
              <a:endParaRPr lang="ko-KR" altLang="en-US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5"/>
            <p:cNvSpPr>
              <a:spLocks/>
            </p:cNvSpPr>
            <p:nvPr/>
          </p:nvSpPr>
          <p:spPr>
            <a:xfrm rot="0">
              <a:off x="7434580" y="4523740"/>
              <a:ext cx="877570" cy="212471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6"/>
            <p:cNvSpPr>
              <a:spLocks/>
            </p:cNvSpPr>
            <p:nvPr/>
          </p:nvSpPr>
          <p:spPr>
            <a:xfrm rot="0">
              <a:off x="8685530" y="4429125"/>
              <a:ext cx="957580" cy="21856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8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7"/>
            <p:cNvSpPr>
              <a:spLocks/>
            </p:cNvSpPr>
            <p:nvPr/>
          </p:nvSpPr>
          <p:spPr>
            <a:xfrm rot="0">
              <a:off x="10099040" y="4428490"/>
              <a:ext cx="779780" cy="21209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도형 18"/>
            <p:cNvCxnSpPr>
              <a:stCxn id="12" idx="0"/>
              <a:endCxn id="10" idx="2"/>
            </p:cNvCxnSpPr>
            <p:nvPr/>
          </p:nvCxnSpPr>
          <p:spPr>
            <a:xfrm rot="0" flipH="1" flipV="1">
              <a:off x="9161145" y="3779520"/>
              <a:ext cx="3175" cy="6502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9"/>
            <p:cNvCxnSpPr/>
            <p:nvPr/>
          </p:nvCxnSpPr>
          <p:spPr>
            <a:xfrm rot="0" flipV="1">
              <a:off x="7914005" y="3779520"/>
              <a:ext cx="1203960" cy="7454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20"/>
            <p:cNvCxnSpPr>
              <a:stCxn id="13" idx="0"/>
            </p:cNvCxnSpPr>
            <p:nvPr/>
          </p:nvCxnSpPr>
          <p:spPr>
            <a:xfrm rot="0" flipH="1" flipV="1">
              <a:off x="9254490" y="3776980"/>
              <a:ext cx="1234440" cy="65214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도형 21"/>
            <p:cNvSpPr>
              <a:spLocks/>
            </p:cNvSpPr>
            <p:nvPr/>
          </p:nvSpPr>
          <p:spPr>
            <a:xfrm rot="0">
              <a:off x="4251325" y="3154045"/>
              <a:ext cx="1993900" cy="72644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연</a:t>
              </a:r>
              <a:r>
                <a:rPr lang="ko-KR" sz="1800">
                  <a:latin typeface="맑은 고딕" charset="0"/>
                  <a:ea typeface="맑은 고딕" charset="0"/>
                </a:rPr>
                <a:t>출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도형 22"/>
            <p:cNvCxnSpPr>
              <a:stCxn id="3" idx="3"/>
              <a:endCxn id="17" idx="1"/>
            </p:cNvCxnSpPr>
            <p:nvPr/>
          </p:nvCxnSpPr>
          <p:spPr>
            <a:xfrm rot="0">
              <a:off x="2329180" y="3506470"/>
              <a:ext cx="1922780" cy="1079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23"/>
            <p:cNvCxnSpPr>
              <a:stCxn id="17" idx="3"/>
              <a:endCxn id="10" idx="1"/>
            </p:cNvCxnSpPr>
            <p:nvPr/>
          </p:nvCxnSpPr>
          <p:spPr>
            <a:xfrm rot="0">
              <a:off x="6244590" y="3516630"/>
              <a:ext cx="2234565" cy="469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5"/>
            <p:cNvSpPr txBox="1">
              <a:spLocks/>
            </p:cNvSpPr>
            <p:nvPr/>
          </p:nvSpPr>
          <p:spPr>
            <a:xfrm rot="0">
              <a:off x="8025130" y="3289300"/>
              <a:ext cx="31242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6"/>
            <p:cNvSpPr txBox="1">
              <a:spLocks/>
            </p:cNvSpPr>
            <p:nvPr/>
          </p:nvSpPr>
          <p:spPr>
            <a:xfrm rot="0">
              <a:off x="2501265" y="3686810"/>
              <a:ext cx="48133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7"/>
            <p:cNvSpPr txBox="1">
              <a:spLocks/>
            </p:cNvSpPr>
            <p:nvPr/>
          </p:nvSpPr>
          <p:spPr>
            <a:xfrm rot="0">
              <a:off x="7873365" y="3662680"/>
              <a:ext cx="48133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5" name="도형 29"/>
          <p:cNvSpPr>
            <a:spLocks/>
          </p:cNvSpPr>
          <p:nvPr/>
        </p:nvSpPr>
        <p:spPr>
          <a:xfrm rot="0">
            <a:off x="1000760" y="2064385"/>
            <a:ext cx="1993900" cy="72644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연</a:t>
            </a:r>
            <a:r>
              <a:rPr lang="ko-KR" sz="1800">
                <a:latin typeface="맑은 고딕" charset="0"/>
                <a:ea typeface="맑은 고딕" charset="0"/>
              </a:rPr>
              <a:t>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0"/>
          <p:cNvSpPr>
            <a:spLocks/>
          </p:cNvSpPr>
          <p:nvPr/>
        </p:nvSpPr>
        <p:spPr>
          <a:xfrm rot="0">
            <a:off x="1288415" y="1365885"/>
            <a:ext cx="1363980" cy="4330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배우</a:t>
            </a:r>
            <a:endParaRPr lang="ko-KR" altLang="en-US" sz="1800" b="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1"/>
          <p:cNvSpPr>
            <a:spLocks/>
          </p:cNvSpPr>
          <p:nvPr/>
        </p:nvSpPr>
        <p:spPr>
          <a:xfrm rot="0">
            <a:off x="1228090" y="212090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이</a:t>
            </a:r>
            <a:r>
              <a:rPr lang="ko-KR" sz="1200">
                <a:latin typeface="맑은 고딕" charset="0"/>
                <a:ea typeface="맑은 고딕" charset="0"/>
              </a:rPr>
              <a:t>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8" name="도형 32"/>
          <p:cNvSpPr>
            <a:spLocks/>
          </p:cNvSpPr>
          <p:nvPr/>
        </p:nvSpPr>
        <p:spPr>
          <a:xfrm rot="0">
            <a:off x="3251835" y="210185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국</a:t>
            </a:r>
            <a:r>
              <a:rPr lang="ko-KR" sz="1200">
                <a:latin typeface="맑은 고딕" charset="0"/>
                <a:ea typeface="맑은 고딕" charset="0"/>
              </a:rPr>
              <a:t>적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9" name="도형 33"/>
          <p:cNvSpPr>
            <a:spLocks/>
          </p:cNvSpPr>
          <p:nvPr/>
        </p:nvSpPr>
        <p:spPr>
          <a:xfrm rot="0">
            <a:off x="2255520" y="189865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나</a:t>
            </a:r>
            <a:r>
              <a:rPr lang="ko-KR" sz="1200">
                <a:latin typeface="맑은 고딕" charset="0"/>
                <a:ea typeface="맑은 고딕" charset="0"/>
              </a:rPr>
              <a:t>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34"/>
          <p:cNvCxnSpPr>
            <a:stCxn id="27" idx="4"/>
            <a:endCxn id="26" idx="0"/>
          </p:cNvCxnSpPr>
          <p:nvPr/>
        </p:nvCxnSpPr>
        <p:spPr>
          <a:xfrm rot="0">
            <a:off x="1644015" y="812800"/>
            <a:ext cx="326390" cy="5537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5"/>
          <p:cNvCxnSpPr>
            <a:stCxn id="29" idx="4"/>
            <a:endCxn id="26" idx="0"/>
          </p:cNvCxnSpPr>
          <p:nvPr/>
        </p:nvCxnSpPr>
        <p:spPr>
          <a:xfrm rot="0" flipH="1">
            <a:off x="1969770" y="790575"/>
            <a:ext cx="702310" cy="5759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6"/>
          <p:cNvCxnSpPr>
            <a:stCxn id="28" idx="4"/>
            <a:endCxn id="26" idx="0"/>
          </p:cNvCxnSpPr>
          <p:nvPr/>
        </p:nvCxnSpPr>
        <p:spPr>
          <a:xfrm rot="0" flipH="1">
            <a:off x="1969770" y="810895"/>
            <a:ext cx="1698625" cy="5556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7"/>
          <p:cNvCxnSpPr>
            <a:stCxn id="26" idx="2"/>
            <a:endCxn id="25" idx="0"/>
          </p:cNvCxnSpPr>
          <p:nvPr/>
        </p:nvCxnSpPr>
        <p:spPr>
          <a:xfrm rot="0">
            <a:off x="1969770" y="1798320"/>
            <a:ext cx="28575" cy="2667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8"/>
          <p:cNvCxnSpPr>
            <a:stCxn id="25" idx="2"/>
            <a:endCxn id="3" idx="0"/>
          </p:cNvCxnSpPr>
          <p:nvPr/>
        </p:nvCxnSpPr>
        <p:spPr>
          <a:xfrm rot="0" flipH="1">
            <a:off x="1647190" y="2790190"/>
            <a:ext cx="351155" cy="5010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9"/>
          <p:cNvSpPr txBox="1">
            <a:spLocks/>
          </p:cNvSpPr>
          <p:nvPr/>
        </p:nvSpPr>
        <p:spPr>
          <a:xfrm rot="0">
            <a:off x="1000760" y="2913380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40"/>
          <p:cNvSpPr txBox="1">
            <a:spLocks/>
          </p:cNvSpPr>
          <p:nvPr/>
        </p:nvSpPr>
        <p:spPr>
          <a:xfrm rot="0">
            <a:off x="1035685" y="1861820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2"/>
          <p:cNvSpPr txBox="1">
            <a:spLocks/>
          </p:cNvSpPr>
          <p:nvPr/>
        </p:nvSpPr>
        <p:spPr>
          <a:xfrm rot="0">
            <a:off x="2393315" y="189484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43"/>
          <p:cNvSpPr txBox="1">
            <a:spLocks/>
          </p:cNvSpPr>
          <p:nvPr/>
        </p:nvSpPr>
        <p:spPr>
          <a:xfrm rot="0">
            <a:off x="2043430" y="2962910"/>
            <a:ext cx="3124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4"/>
          <p:cNvSpPr>
            <a:spLocks/>
          </p:cNvSpPr>
          <p:nvPr/>
        </p:nvSpPr>
        <p:spPr>
          <a:xfrm rot="0">
            <a:off x="4352925" y="1404620"/>
            <a:ext cx="1993900" cy="72644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평가하다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45"/>
          <p:cNvCxnSpPr>
            <a:stCxn id="25" idx="3"/>
            <a:endCxn id="39" idx="1"/>
          </p:cNvCxnSpPr>
          <p:nvPr/>
        </p:nvCxnSpPr>
        <p:spPr>
          <a:xfrm rot="0" flipV="1">
            <a:off x="2994025" y="1767205"/>
            <a:ext cx="1359535" cy="6604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6"/>
          <p:cNvSpPr>
            <a:spLocks/>
          </p:cNvSpPr>
          <p:nvPr/>
        </p:nvSpPr>
        <p:spPr>
          <a:xfrm rot="0">
            <a:off x="8368030" y="768985"/>
            <a:ext cx="1365250" cy="4330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회원</a:t>
            </a:r>
            <a:endParaRPr lang="ko-KR" altLang="en-US" sz="1800" b="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7"/>
          <p:cNvCxnSpPr>
            <a:stCxn id="39" idx="3"/>
            <a:endCxn id="41" idx="1"/>
          </p:cNvCxnSpPr>
          <p:nvPr/>
        </p:nvCxnSpPr>
        <p:spPr>
          <a:xfrm rot="0" flipV="1">
            <a:off x="6346190" y="984885"/>
            <a:ext cx="2022475" cy="7829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8"/>
          <p:cNvCxnSpPr>
            <a:endCxn id="41" idx="2"/>
          </p:cNvCxnSpPr>
          <p:nvPr/>
        </p:nvCxnSpPr>
        <p:spPr>
          <a:xfrm rot="0" flipV="1">
            <a:off x="8376920" y="1201420"/>
            <a:ext cx="674370" cy="600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9"/>
          <p:cNvSpPr txBox="1">
            <a:spLocks/>
          </p:cNvSpPr>
          <p:nvPr/>
        </p:nvSpPr>
        <p:spPr>
          <a:xfrm rot="0">
            <a:off x="3238500" y="194818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50"/>
          <p:cNvSpPr>
            <a:spLocks/>
          </p:cNvSpPr>
          <p:nvPr/>
        </p:nvSpPr>
        <p:spPr>
          <a:xfrm rot="0">
            <a:off x="7877810" y="1800860"/>
            <a:ext cx="877570" cy="13849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51"/>
          <p:cNvCxnSpPr>
            <a:stCxn id="47" idx="0"/>
          </p:cNvCxnSpPr>
          <p:nvPr/>
        </p:nvCxnSpPr>
        <p:spPr>
          <a:xfrm rot="0" flipH="1" flipV="1">
            <a:off x="9097645" y="1209675"/>
            <a:ext cx="819785" cy="6083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52"/>
          <p:cNvSpPr>
            <a:spLocks/>
          </p:cNvSpPr>
          <p:nvPr/>
        </p:nvSpPr>
        <p:spPr>
          <a:xfrm rot="0">
            <a:off x="9478010" y="1817370"/>
            <a:ext cx="877570" cy="13849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이름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53"/>
          <p:cNvSpPr txBox="1">
            <a:spLocks/>
          </p:cNvSpPr>
          <p:nvPr/>
        </p:nvSpPr>
        <p:spPr>
          <a:xfrm rot="0">
            <a:off x="7910195" y="1213485"/>
            <a:ext cx="48133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54"/>
          <p:cNvSpPr txBox="1">
            <a:spLocks/>
          </p:cNvSpPr>
          <p:nvPr/>
        </p:nvSpPr>
        <p:spPr>
          <a:xfrm rot="0">
            <a:off x="2511425" y="325501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5"/>
          <p:cNvSpPr txBox="1">
            <a:spLocks/>
          </p:cNvSpPr>
          <p:nvPr/>
        </p:nvSpPr>
        <p:spPr>
          <a:xfrm rot="0">
            <a:off x="7803515" y="822960"/>
            <a:ext cx="3124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6"/>
          <p:cNvSpPr txBox="1">
            <a:spLocks/>
          </p:cNvSpPr>
          <p:nvPr/>
        </p:nvSpPr>
        <p:spPr>
          <a:xfrm rot="0">
            <a:off x="3319145" y="2211705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7"/>
          <p:cNvGrpSpPr/>
          <p:nvPr/>
        </p:nvGrpSpPr>
        <p:grpSpPr>
          <a:xfrm rot="0">
            <a:off x="300990" y="142240"/>
            <a:ext cx="10946130" cy="2554605"/>
            <a:chOff x="300990" y="142240"/>
            <a:chExt cx="10946130" cy="255460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304800" y="142240"/>
              <a:ext cx="2749550" cy="73977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4" name="Group 5"/>
            <p:cNvGrpSpPr/>
            <p:nvPr/>
          </p:nvGrpSpPr>
          <p:grpSpPr>
            <a:xfrm rot="0">
              <a:off x="300990" y="1303655"/>
              <a:ext cx="10946130" cy="1393190"/>
              <a:chOff x="300990" y="1303655"/>
              <a:chExt cx="10946130" cy="1393190"/>
            </a:xfrm>
          </p:grpSpPr>
          <p:sp>
            <p:nvSpPr>
              <p:cNvPr id="3" name="Rect 0"/>
              <p:cNvSpPr>
                <a:spLocks/>
              </p:cNvSpPr>
              <p:nvPr/>
            </p:nvSpPr>
            <p:spPr>
              <a:xfrm rot="0">
                <a:off x="1332865" y="1353185"/>
                <a:ext cx="1363980" cy="1625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 b="0">
                    <a:ln w="57150" cap="flat" cmpd="sng">
                      <a:noFill/>
                      <a:prstDash/>
                      <a:round/>
                    </a:ln>
                    <a:solidFill>
                      <a:schemeClr val="tx1"/>
                    </a:solidFill>
                    <a:effectLst>
                      <a:outerShdw sx="100000" sy="100000" blurRad="38100" dist="19050" dir="2700000" rotWithShape="0" algn="ctr">
                        <a:srgbClr val="000000">
                          <a:alpha val="40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영화</a:t>
                </a:r>
                <a:endParaRPr lang="ko-KR" altLang="en-US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Rect 0"/>
              <p:cNvSpPr>
                <a:spLocks/>
              </p:cNvSpPr>
              <p:nvPr/>
            </p:nvSpPr>
            <p:spPr>
              <a:xfrm rot="0">
                <a:off x="300990" y="1898015"/>
                <a:ext cx="808355" cy="76200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영화이름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Rect 0"/>
              <p:cNvSpPr>
                <a:spLocks/>
              </p:cNvSpPr>
              <p:nvPr/>
            </p:nvSpPr>
            <p:spPr>
              <a:xfrm rot="0">
                <a:off x="1372870" y="1898015"/>
                <a:ext cx="782320" cy="78359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영화줄거</a:t>
                </a:r>
                <a:r>
                  <a:rPr lang="ko-KR"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리</a:t>
                </a:r>
                <a:endParaRPr lang="ko-KR" altLang="en-US" sz="12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Rect 0"/>
              <p:cNvSpPr>
                <a:spLocks/>
              </p:cNvSpPr>
              <p:nvPr/>
            </p:nvSpPr>
            <p:spPr>
              <a:xfrm rot="0">
                <a:off x="2261235" y="1864995"/>
                <a:ext cx="680720" cy="83058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플레이시</a:t>
                </a:r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간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7" name="Rect 0"/>
              <p:cNvCxnSpPr/>
              <p:nvPr/>
            </p:nvCxnSpPr>
            <p:spPr>
              <a:xfrm rot="0" flipH="1">
                <a:off x="1779905" y="1515745"/>
                <a:ext cx="234950" cy="38354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ect 0"/>
              <p:cNvCxnSpPr/>
              <p:nvPr/>
            </p:nvCxnSpPr>
            <p:spPr>
              <a:xfrm rot="0" flipV="1">
                <a:off x="720090" y="1515745"/>
                <a:ext cx="1295400" cy="38354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ct 0"/>
              <p:cNvCxnSpPr>
                <a:stCxn id="3" idx="2"/>
                <a:endCxn id="6" idx="0"/>
              </p:cNvCxnSpPr>
              <p:nvPr/>
            </p:nvCxnSpPr>
            <p:spPr>
              <a:xfrm rot="0">
                <a:off x="2015490" y="1516380"/>
                <a:ext cx="587375" cy="34925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 0"/>
              <p:cNvSpPr>
                <a:spLocks/>
              </p:cNvSpPr>
              <p:nvPr/>
            </p:nvSpPr>
            <p:spPr>
              <a:xfrm rot="0">
                <a:off x="8845550" y="1374775"/>
                <a:ext cx="1365250" cy="1625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 b="0">
                    <a:ln w="57150" cap="flat" cmpd="sng">
                      <a:noFill/>
                      <a:prstDash/>
                      <a:round/>
                    </a:ln>
                    <a:solidFill>
                      <a:schemeClr val="tx1"/>
                    </a:solidFill>
                    <a:effectLst>
                      <a:outerShdw sx="100000" sy="100000" blurRad="38100" dist="19050" dir="2700000" rotWithShape="0" algn="ctr">
                        <a:srgbClr val="000000">
                          <a:alpha val="40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감독</a:t>
                </a:r>
                <a:endParaRPr lang="ko-KR" altLang="en-US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 rot="0">
                <a:off x="7801610" y="1817370"/>
                <a:ext cx="877570" cy="79883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0">
                <a:off x="9052560" y="1781175"/>
                <a:ext cx="957580" cy="82169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국적</a:t>
                </a:r>
                <a:endParaRPr lang="ko-KR" altLang="en-US" sz="12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 rot="0">
                <a:off x="10466070" y="1781175"/>
                <a:ext cx="779780" cy="79756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나이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Rect 0"/>
              <p:cNvCxnSpPr>
                <a:stCxn id="12" idx="0"/>
                <a:endCxn id="10" idx="2"/>
              </p:cNvCxnSpPr>
              <p:nvPr/>
            </p:nvCxnSpPr>
            <p:spPr>
              <a:xfrm rot="0" flipH="1" flipV="1">
                <a:off x="9529445" y="1536700"/>
                <a:ext cx="3175" cy="2451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t 0"/>
              <p:cNvCxnSpPr/>
              <p:nvPr/>
            </p:nvCxnSpPr>
            <p:spPr>
              <a:xfrm rot="0" flipV="1">
                <a:off x="8281035" y="1536700"/>
                <a:ext cx="1203960" cy="28067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t 0"/>
              <p:cNvCxnSpPr>
                <a:stCxn id="13" idx="0"/>
              </p:cNvCxnSpPr>
              <p:nvPr/>
            </p:nvCxnSpPr>
            <p:spPr>
              <a:xfrm rot="0" flipH="1" flipV="1">
                <a:off x="9621520" y="1536700"/>
                <a:ext cx="1234440" cy="2451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 0"/>
              <p:cNvSpPr>
                <a:spLocks/>
              </p:cNvSpPr>
              <p:nvPr/>
            </p:nvSpPr>
            <p:spPr>
              <a:xfrm rot="0">
                <a:off x="4618355" y="1302385"/>
                <a:ext cx="1993900" cy="273050"/>
              </a:xfrm>
              <a:prstGeom prst="diamo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latin typeface="맑은 고딕" charset="0"/>
                    <a:ea typeface="맑은 고딕" charset="0"/>
                  </a:rPr>
                  <a:t>연</a:t>
                </a:r>
                <a:r>
                  <a:rPr lang="ko-KR" sz="1200">
                    <a:latin typeface="맑은 고딕" charset="0"/>
                    <a:ea typeface="맑은 고딕" charset="0"/>
                  </a:rPr>
                  <a:t>출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8" name="Rect 0"/>
              <p:cNvCxnSpPr>
                <a:stCxn id="3" idx="3"/>
                <a:endCxn id="17" idx="1"/>
              </p:cNvCxnSpPr>
              <p:nvPr/>
            </p:nvCxnSpPr>
            <p:spPr>
              <a:xfrm rot="0">
                <a:off x="2696210" y="1435100"/>
                <a:ext cx="1922780" cy="38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t 0"/>
              <p:cNvCxnSpPr>
                <a:stCxn id="17" idx="3"/>
                <a:endCxn id="10" idx="1"/>
              </p:cNvCxnSpPr>
              <p:nvPr/>
            </p:nvCxnSpPr>
            <p:spPr>
              <a:xfrm rot="0">
                <a:off x="6612890" y="1438275"/>
                <a:ext cx="2234565" cy="1778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 0"/>
              <p:cNvSpPr txBox="1">
                <a:spLocks/>
              </p:cNvSpPr>
              <p:nvPr/>
            </p:nvSpPr>
            <p:spPr>
              <a:xfrm rot="0">
                <a:off x="8392160" y="1353185"/>
                <a:ext cx="31242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1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2" name="Rect 0"/>
              <p:cNvSpPr txBox="1">
                <a:spLocks/>
              </p:cNvSpPr>
              <p:nvPr/>
            </p:nvSpPr>
            <p:spPr>
              <a:xfrm rot="0">
                <a:off x="2868295" y="1502410"/>
                <a:ext cx="48133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(1,1)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Rect 0"/>
              <p:cNvSpPr txBox="1">
                <a:spLocks/>
              </p:cNvSpPr>
              <p:nvPr/>
            </p:nvSpPr>
            <p:spPr>
              <a:xfrm rot="0">
                <a:off x="8240395" y="1493520"/>
                <a:ext cx="48133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(0,*)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5" name="Rect 0"/>
            <p:cNvSpPr>
              <a:spLocks/>
            </p:cNvSpPr>
            <p:nvPr/>
          </p:nvSpPr>
          <p:spPr>
            <a:xfrm rot="0">
              <a:off x="1369060" y="893445"/>
              <a:ext cx="1993900" cy="27305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연</a:t>
              </a:r>
              <a:r>
                <a:rPr lang="ko-KR" sz="1200">
                  <a:latin typeface="맑은 고딕" charset="0"/>
                  <a:ea typeface="맑은 고딕" charset="0"/>
                </a:rPr>
                <a:t>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1656715" y="631190"/>
              <a:ext cx="1363980" cy="1625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배우</a:t>
              </a:r>
              <a:endParaRPr lang="ko-KR" altLang="en-US" sz="12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596390" y="196850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3620135" y="196215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국</a:t>
              </a:r>
              <a:r>
                <a:rPr lang="ko-KR" sz="1200">
                  <a:latin typeface="맑은 고딕" charset="0"/>
                  <a:ea typeface="맑은 고딕" charset="0"/>
                </a:rPr>
                <a:t>적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2623820" y="188595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나</a:t>
              </a:r>
              <a:r>
                <a:rPr lang="ko-KR" sz="1200">
                  <a:latin typeface="맑은 고딕" charset="0"/>
                  <a:ea typeface="맑은 고딕" charset="0"/>
                </a:rPr>
                <a:t>이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Rect 0"/>
            <p:cNvCxnSpPr>
              <a:stCxn id="27" idx="4"/>
              <a:endCxn id="26" idx="0"/>
            </p:cNvCxnSpPr>
            <p:nvPr/>
          </p:nvCxnSpPr>
          <p:spPr>
            <a:xfrm rot="0">
              <a:off x="2012315" y="422275"/>
              <a:ext cx="326390" cy="2082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t 0"/>
            <p:cNvCxnSpPr>
              <a:stCxn id="29" idx="4"/>
              <a:endCxn id="26" idx="0"/>
            </p:cNvCxnSpPr>
            <p:nvPr/>
          </p:nvCxnSpPr>
          <p:spPr>
            <a:xfrm rot="0" flipH="1">
              <a:off x="2338070" y="414020"/>
              <a:ext cx="702310" cy="2171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t 0"/>
            <p:cNvCxnSpPr>
              <a:stCxn id="28" idx="4"/>
              <a:endCxn id="26" idx="0"/>
            </p:cNvCxnSpPr>
            <p:nvPr/>
          </p:nvCxnSpPr>
          <p:spPr>
            <a:xfrm rot="0" flipH="1">
              <a:off x="2339340" y="422275"/>
              <a:ext cx="1698625" cy="2082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t 0"/>
            <p:cNvCxnSpPr>
              <a:stCxn id="26" idx="2"/>
              <a:endCxn id="25" idx="0"/>
            </p:cNvCxnSpPr>
            <p:nvPr/>
          </p:nvCxnSpPr>
          <p:spPr>
            <a:xfrm rot="0">
              <a:off x="2339340" y="793115"/>
              <a:ext cx="28575" cy="100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t 0"/>
            <p:cNvCxnSpPr>
              <a:stCxn id="25" idx="2"/>
              <a:endCxn id="3" idx="0"/>
            </p:cNvCxnSpPr>
            <p:nvPr/>
          </p:nvCxnSpPr>
          <p:spPr>
            <a:xfrm rot="0" flipH="1">
              <a:off x="2016760" y="1165860"/>
              <a:ext cx="351155" cy="1892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 0"/>
            <p:cNvSpPr txBox="1">
              <a:spLocks/>
            </p:cNvSpPr>
            <p:nvPr/>
          </p:nvSpPr>
          <p:spPr>
            <a:xfrm rot="0">
              <a:off x="1369060" y="1212215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 txBox="1">
              <a:spLocks/>
            </p:cNvSpPr>
            <p:nvPr/>
          </p:nvSpPr>
          <p:spPr>
            <a:xfrm rot="0">
              <a:off x="1403985" y="817245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 rot="0">
              <a:off x="2761615" y="82931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 txBox="1">
              <a:spLocks/>
            </p:cNvSpPr>
            <p:nvPr/>
          </p:nvSpPr>
          <p:spPr>
            <a:xfrm rot="0">
              <a:off x="2411730" y="123063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 rot="0">
              <a:off x="4721225" y="645160"/>
              <a:ext cx="1993900" cy="27305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평가하다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0" name="Rect 0"/>
            <p:cNvCxnSpPr>
              <a:stCxn id="25" idx="3"/>
              <a:endCxn id="39" idx="1"/>
            </p:cNvCxnSpPr>
            <p:nvPr/>
          </p:nvCxnSpPr>
          <p:spPr>
            <a:xfrm rot="0" flipV="1">
              <a:off x="3363595" y="781050"/>
              <a:ext cx="1359535" cy="248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 rot="0">
              <a:off x="8736330" y="406400"/>
              <a:ext cx="1365250" cy="1625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회원</a:t>
              </a:r>
              <a:endParaRPr lang="ko-KR" altLang="en-US" sz="12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Rect 0"/>
            <p:cNvCxnSpPr>
              <a:stCxn id="39" idx="3"/>
              <a:endCxn id="41" idx="1"/>
            </p:cNvCxnSpPr>
            <p:nvPr/>
          </p:nvCxnSpPr>
          <p:spPr>
            <a:xfrm rot="0" flipV="1">
              <a:off x="6715760" y="487045"/>
              <a:ext cx="2022475" cy="2946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t 0"/>
            <p:cNvCxnSpPr>
              <a:endCxn id="41" idx="2"/>
            </p:cNvCxnSpPr>
            <p:nvPr/>
          </p:nvCxnSpPr>
          <p:spPr>
            <a:xfrm rot="0" flipV="1">
              <a:off x="8745220" y="568325"/>
              <a:ext cx="674370" cy="2260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 0"/>
            <p:cNvSpPr txBox="1">
              <a:spLocks/>
            </p:cNvSpPr>
            <p:nvPr/>
          </p:nvSpPr>
          <p:spPr>
            <a:xfrm rot="0">
              <a:off x="3606800" y="84963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8246110" y="794385"/>
              <a:ext cx="877570" cy="5207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회원아이디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>
              <a:stCxn id="47" idx="0"/>
            </p:cNvCxnSpPr>
            <p:nvPr/>
          </p:nvCxnSpPr>
          <p:spPr>
            <a:xfrm rot="0" flipH="1" flipV="1">
              <a:off x="9467215" y="572135"/>
              <a:ext cx="819785" cy="2286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0">
              <a:off x="9846310" y="800735"/>
              <a:ext cx="877570" cy="5207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 txBox="1">
              <a:spLocks/>
            </p:cNvSpPr>
            <p:nvPr/>
          </p:nvSpPr>
          <p:spPr>
            <a:xfrm rot="0">
              <a:off x="8278495" y="572770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Rect 0"/>
            <p:cNvSpPr txBox="1">
              <a:spLocks/>
            </p:cNvSpPr>
            <p:nvPr/>
          </p:nvSpPr>
          <p:spPr>
            <a:xfrm rot="0">
              <a:off x="2879725" y="134112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 txBox="1">
              <a:spLocks/>
            </p:cNvSpPr>
            <p:nvPr/>
          </p:nvSpPr>
          <p:spPr>
            <a:xfrm rot="0">
              <a:off x="8171815" y="426085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 txBox="1">
              <a:spLocks/>
            </p:cNvSpPr>
            <p:nvPr/>
          </p:nvSpPr>
          <p:spPr>
            <a:xfrm rot="0">
              <a:off x="3687445" y="948690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텍스트 상자 58"/>
          <p:cNvSpPr txBox="1">
            <a:spLocks/>
          </p:cNvSpPr>
          <p:nvPr/>
        </p:nvSpPr>
        <p:spPr>
          <a:xfrm rot="0">
            <a:off x="304800" y="3291205"/>
            <a:ext cx="5643880" cy="11093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영화(</a:t>
            </a:r>
            <a:r>
              <a:rPr lang="ko-KR" sz="1200" u="sng">
                <a:latin typeface="맑은 고딕" charset="0"/>
                <a:ea typeface="맑은 고딕" charset="0"/>
              </a:rPr>
              <a:t>영화 코드</a:t>
            </a:r>
            <a:r>
              <a:rPr lang="ko-KR" sz="1200">
                <a:latin typeface="맑은 고딕" charset="0"/>
                <a:ea typeface="맑은 고딕" charset="0"/>
              </a:rPr>
              <a:t>, 영화이름, 줄거리, 런타임, FK(감독 코드))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감독(</a:t>
            </a:r>
            <a:r>
              <a:rPr lang="ko-KR" sz="1200" u="sng">
                <a:latin typeface="맑은 고딕" charset="0"/>
                <a:ea typeface="맑은 고딕" charset="0"/>
              </a:rPr>
              <a:t>감독 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캐스팅(</a:t>
            </a:r>
            <a:r>
              <a:rPr lang="ko-KR" sz="1200" u="sng">
                <a:latin typeface="맑은 고딕" charset="0"/>
                <a:ea typeface="맑은 고딕" charset="0"/>
              </a:rPr>
              <a:t>캐스팅코드</a:t>
            </a:r>
            <a:r>
              <a:rPr lang="ko-KR" sz="1200">
                <a:latin typeface="맑은 고딕" charset="0"/>
                <a:ea typeface="맑은 고딕" charset="0"/>
              </a:rPr>
              <a:t>, FK(영화코드), FK(배우코드), 출연료, 역할)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배우(배우 코드,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평가(평가코드, FK(영화코드), FK(회원아이디), 리뷰, 별점, 작성시간)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회원(회원아이디, 이름, 주소, 이메일)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9"/>
          <p:cNvSpPr txBox="1">
            <a:spLocks/>
          </p:cNvSpPr>
          <p:nvPr/>
        </p:nvSpPr>
        <p:spPr>
          <a:xfrm rot="0">
            <a:off x="78740" y="59690"/>
            <a:ext cx="2997835" cy="5549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게시판(제목, 내용, 작성일, 조회수, 첨부파일)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회원(회원아이디, 닉네임)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댓글(작성자,내용, 작성일)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118"/>
          <p:cNvGrpSpPr/>
          <p:nvPr/>
        </p:nvGrpSpPr>
        <p:grpSpPr>
          <a:xfrm rot="0">
            <a:off x="267970" y="125730"/>
            <a:ext cx="11795125" cy="6594475"/>
            <a:chOff x="267970" y="125730"/>
            <a:chExt cx="11795125" cy="6594475"/>
          </a:xfrm>
        </p:grpSpPr>
        <p:grpSp>
          <p:nvGrpSpPr>
            <p:cNvPr id="32" name="그룹 96"/>
            <p:cNvGrpSpPr/>
            <p:nvPr/>
          </p:nvGrpSpPr>
          <p:grpSpPr>
            <a:xfrm rot="0">
              <a:off x="267970" y="4154170"/>
              <a:ext cx="10678795" cy="2566035"/>
              <a:chOff x="267970" y="4154170"/>
              <a:chExt cx="10678795" cy="2566035"/>
            </a:xfrm>
          </p:grpSpPr>
          <p:grpSp>
            <p:nvGrpSpPr>
              <p:cNvPr id="15" name="그룹 77"/>
              <p:cNvGrpSpPr/>
              <p:nvPr/>
            </p:nvGrpSpPr>
            <p:grpSpPr>
              <a:xfrm rot="0">
                <a:off x="267970" y="4211955"/>
                <a:ext cx="5745480" cy="2508250"/>
                <a:chOff x="267970" y="4211955"/>
                <a:chExt cx="5745480" cy="2508250"/>
              </a:xfrm>
            </p:grpSpPr>
            <p:sp>
              <p:nvSpPr>
                <p:cNvPr id="3" name="도형 60"/>
                <p:cNvSpPr>
                  <a:spLocks/>
                </p:cNvSpPr>
                <p:nvPr/>
              </p:nvSpPr>
              <p:spPr>
                <a:xfrm rot="0">
                  <a:off x="1357630" y="4211955"/>
                  <a:ext cx="1478280" cy="979170"/>
                </a:xfrm>
                <a:prstGeom prst="rect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게시글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4" name="도형 62"/>
                <p:cNvSpPr>
                  <a:spLocks/>
                </p:cNvSpPr>
                <p:nvPr/>
              </p:nvSpPr>
              <p:spPr>
                <a:xfrm rot="0">
                  <a:off x="267970" y="5864860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게시물 코드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" name="도형 63"/>
                <p:cNvSpPr>
                  <a:spLocks/>
                </p:cNvSpPr>
                <p:nvPr/>
              </p:nvSpPr>
              <p:spPr>
                <a:xfrm rot="0">
                  <a:off x="3673475" y="5807075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조회수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" name="도형 64"/>
                <p:cNvSpPr>
                  <a:spLocks/>
                </p:cNvSpPr>
                <p:nvPr/>
              </p:nvSpPr>
              <p:spPr>
                <a:xfrm rot="0">
                  <a:off x="2628265" y="5805170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작성일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" name="도형 65"/>
                <p:cNvSpPr>
                  <a:spLocks/>
                </p:cNvSpPr>
                <p:nvPr/>
              </p:nvSpPr>
              <p:spPr>
                <a:xfrm rot="0">
                  <a:off x="1443990" y="5877560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제목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8" name="도형 70"/>
                <p:cNvSpPr>
                  <a:spLocks/>
                </p:cNvSpPr>
                <p:nvPr/>
              </p:nvSpPr>
              <p:spPr>
                <a:xfrm rot="0">
                  <a:off x="4687570" y="5624830"/>
                  <a:ext cx="1325880" cy="109537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" name="도형 71"/>
                <p:cNvSpPr>
                  <a:spLocks/>
                </p:cNvSpPr>
                <p:nvPr/>
              </p:nvSpPr>
              <p:spPr>
                <a:xfrm rot="0">
                  <a:off x="4829810" y="5784850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첨부파일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10" name="도형 72"/>
                <p:cNvCxnSpPr>
                  <a:endCxn id="3" idx="2"/>
                </p:cNvCxnSpPr>
                <p:nvPr/>
              </p:nvCxnSpPr>
              <p:spPr>
                <a:xfrm rot="0" flipV="1">
                  <a:off x="784860" y="5190490"/>
                  <a:ext cx="1312545" cy="63817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도형 73"/>
                <p:cNvCxnSpPr>
                  <a:stCxn id="3" idx="2"/>
                  <a:endCxn id="7" idx="0"/>
                </p:cNvCxnSpPr>
                <p:nvPr/>
              </p:nvCxnSpPr>
              <p:spPr>
                <a:xfrm rot="0" flipH="1">
                  <a:off x="1896745" y="5190490"/>
                  <a:ext cx="200660" cy="68770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도형 74"/>
                <p:cNvCxnSpPr>
                  <a:stCxn id="3" idx="2"/>
                  <a:endCxn id="6" idx="0"/>
                </p:cNvCxnSpPr>
                <p:nvPr/>
              </p:nvCxnSpPr>
              <p:spPr>
                <a:xfrm rot="0">
                  <a:off x="2096770" y="5190490"/>
                  <a:ext cx="984885" cy="61531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도형 75"/>
                <p:cNvCxnSpPr>
                  <a:endCxn id="5" idx="0"/>
                </p:cNvCxnSpPr>
                <p:nvPr/>
              </p:nvCxnSpPr>
              <p:spPr>
                <a:xfrm rot="0">
                  <a:off x="2152015" y="5208905"/>
                  <a:ext cx="1974850" cy="59880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도형 76"/>
                <p:cNvCxnSpPr>
                  <a:stCxn id="3" idx="2"/>
                  <a:endCxn id="8" idx="0"/>
                </p:cNvCxnSpPr>
                <p:nvPr/>
              </p:nvCxnSpPr>
              <p:spPr>
                <a:xfrm rot="0">
                  <a:off x="2096770" y="5190490"/>
                  <a:ext cx="3253740" cy="43497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90"/>
              <p:cNvGrpSpPr/>
              <p:nvPr/>
            </p:nvGrpSpPr>
            <p:grpSpPr>
              <a:xfrm rot="0">
                <a:off x="7680960" y="4154170"/>
                <a:ext cx="3265805" cy="2395855"/>
                <a:chOff x="7680960" y="4154170"/>
                <a:chExt cx="3265805" cy="2395855"/>
              </a:xfrm>
            </p:grpSpPr>
            <p:sp>
              <p:nvSpPr>
                <p:cNvPr id="17" name="도형 78"/>
                <p:cNvSpPr>
                  <a:spLocks/>
                </p:cNvSpPr>
                <p:nvPr/>
              </p:nvSpPr>
              <p:spPr>
                <a:xfrm rot="0">
                  <a:off x="8770620" y="4154170"/>
                  <a:ext cx="1478280" cy="979170"/>
                </a:xfrm>
                <a:prstGeom prst="rect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8" name="도형 79"/>
                <p:cNvSpPr>
                  <a:spLocks/>
                </p:cNvSpPr>
                <p:nvPr/>
              </p:nvSpPr>
              <p:spPr>
                <a:xfrm rot="0">
                  <a:off x="7680960" y="5807075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회원코드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0" name="도형 81"/>
                <p:cNvSpPr>
                  <a:spLocks/>
                </p:cNvSpPr>
                <p:nvPr/>
              </p:nvSpPr>
              <p:spPr>
                <a:xfrm rot="0">
                  <a:off x="10041255" y="5747385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닉네임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1" name="도형 82"/>
                <p:cNvSpPr>
                  <a:spLocks/>
                </p:cNvSpPr>
                <p:nvPr/>
              </p:nvSpPr>
              <p:spPr>
                <a:xfrm rot="0">
                  <a:off x="8856980" y="5819775"/>
                  <a:ext cx="905510" cy="73025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vert="horz" anchor="ctr">
                  <a:noAutofit/>
                </a:bodyPr>
                <a:lstStyle/>
                <a:p>
                  <a:pPr marL="0" indent="0" algn="ctr" hangingPunct="1"/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회원아이디</a:t>
                  </a: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24" name="도형 85"/>
                <p:cNvCxnSpPr>
                  <a:endCxn id="3" idx="2"/>
                </p:cNvCxnSpPr>
                <p:nvPr/>
              </p:nvCxnSpPr>
              <p:spPr>
                <a:xfrm rot="0" flipV="1">
                  <a:off x="8197850" y="5132705"/>
                  <a:ext cx="1312545" cy="63817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도형 86"/>
                <p:cNvCxnSpPr>
                  <a:stCxn id="3" idx="2"/>
                  <a:endCxn id="7" idx="0"/>
                </p:cNvCxnSpPr>
                <p:nvPr/>
              </p:nvCxnSpPr>
              <p:spPr>
                <a:xfrm rot="0" flipH="1">
                  <a:off x="9309735" y="5132705"/>
                  <a:ext cx="200660" cy="68770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도형 87"/>
                <p:cNvCxnSpPr>
                  <a:stCxn id="3" idx="2"/>
                  <a:endCxn id="6" idx="0"/>
                </p:cNvCxnSpPr>
                <p:nvPr/>
              </p:nvCxnSpPr>
              <p:spPr>
                <a:xfrm rot="0">
                  <a:off x="9509760" y="5132705"/>
                  <a:ext cx="984885" cy="615315"/>
                </a:xfrm>
                <a:prstGeom prst="line"/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도형 91"/>
              <p:cNvSpPr>
                <a:spLocks/>
              </p:cNvSpPr>
              <p:nvPr/>
            </p:nvSpPr>
            <p:spPr>
              <a:xfrm rot="0">
                <a:off x="4285615" y="4156075"/>
                <a:ext cx="2845435" cy="1025525"/>
              </a:xfrm>
              <a:prstGeom prst="diamo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latin typeface="맑은 고딕" charset="0"/>
                    <a:ea typeface="맑은 고딕" charset="0"/>
                  </a:rPr>
                  <a:t>작성하</a:t>
                </a:r>
                <a:r>
                  <a:rPr lang="ko-KR" sz="1200">
                    <a:latin typeface="맑은 고딕" charset="0"/>
                    <a:ea typeface="맑은 고딕" charset="0"/>
                  </a:rPr>
                  <a:t>다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8" name="도형 92"/>
              <p:cNvCxnSpPr>
                <a:stCxn id="3" idx="3"/>
                <a:endCxn id="27" idx="1"/>
              </p:cNvCxnSpPr>
              <p:nvPr/>
            </p:nvCxnSpPr>
            <p:spPr>
              <a:xfrm rot="0" flipV="1">
                <a:off x="2835275" y="4668520"/>
                <a:ext cx="1450975" cy="3302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도형 93"/>
              <p:cNvCxnSpPr>
                <a:stCxn id="27" idx="3"/>
                <a:endCxn id="17" idx="1"/>
              </p:cNvCxnSpPr>
              <p:nvPr/>
            </p:nvCxnSpPr>
            <p:spPr>
              <a:xfrm rot="0" flipV="1">
                <a:off x="7130415" y="4643120"/>
                <a:ext cx="1640840" cy="26035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도형 94"/>
            <p:cNvSpPr>
              <a:spLocks/>
            </p:cNvSpPr>
            <p:nvPr/>
          </p:nvSpPr>
          <p:spPr>
            <a:xfrm rot="0">
              <a:off x="2554605" y="1351915"/>
              <a:ext cx="1478280" cy="97917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95"/>
            <p:cNvSpPr>
              <a:spLocks/>
            </p:cNvSpPr>
            <p:nvPr/>
          </p:nvSpPr>
          <p:spPr>
            <a:xfrm rot="0">
              <a:off x="2355215" y="1266825"/>
              <a:ext cx="1980565" cy="117157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97"/>
            <p:cNvSpPr>
              <a:spLocks/>
            </p:cNvSpPr>
            <p:nvPr/>
          </p:nvSpPr>
          <p:spPr>
            <a:xfrm rot="0">
              <a:off x="2176780" y="3019425"/>
              <a:ext cx="1860550" cy="72517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작성하</a:t>
              </a:r>
              <a:r>
                <a:rPr lang="ko-KR" sz="1200">
                  <a:latin typeface="맑은 고딕" charset="0"/>
                  <a:ea typeface="맑은 고딕" charset="0"/>
                </a:rPr>
                <a:t>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98"/>
            <p:cNvSpPr txBox="1">
              <a:spLocks/>
            </p:cNvSpPr>
            <p:nvPr/>
          </p:nvSpPr>
          <p:spPr>
            <a:xfrm rot="0">
              <a:off x="2967990" y="4404360"/>
              <a:ext cx="38544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99"/>
            <p:cNvSpPr txBox="1">
              <a:spLocks/>
            </p:cNvSpPr>
            <p:nvPr/>
          </p:nvSpPr>
          <p:spPr>
            <a:xfrm rot="0">
              <a:off x="2882900" y="4827270"/>
              <a:ext cx="1272540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(1,1)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100"/>
            <p:cNvSpPr txBox="1">
              <a:spLocks/>
            </p:cNvSpPr>
            <p:nvPr/>
          </p:nvSpPr>
          <p:spPr>
            <a:xfrm rot="0">
              <a:off x="8301990" y="4409440"/>
              <a:ext cx="35242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101"/>
            <p:cNvSpPr txBox="1">
              <a:spLocks/>
            </p:cNvSpPr>
            <p:nvPr/>
          </p:nvSpPr>
          <p:spPr>
            <a:xfrm rot="0">
              <a:off x="8309610" y="4739005"/>
              <a:ext cx="35242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102"/>
            <p:cNvCxnSpPr>
              <a:stCxn id="31" idx="2"/>
              <a:endCxn id="33" idx="0"/>
            </p:cNvCxnSpPr>
            <p:nvPr/>
          </p:nvCxnSpPr>
          <p:spPr>
            <a:xfrm rot="0" flipH="1">
              <a:off x="3106420" y="2437765"/>
              <a:ext cx="239395" cy="58229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도형 103"/>
            <p:cNvCxnSpPr>
              <a:stCxn id="33" idx="2"/>
              <a:endCxn id="3" idx="0"/>
            </p:cNvCxnSpPr>
            <p:nvPr/>
          </p:nvCxnSpPr>
          <p:spPr>
            <a:xfrm rot="0" flipH="1">
              <a:off x="2096770" y="3743960"/>
              <a:ext cx="1010285" cy="4686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형 104"/>
            <p:cNvSpPr>
              <a:spLocks/>
            </p:cNvSpPr>
            <p:nvPr/>
          </p:nvSpPr>
          <p:spPr>
            <a:xfrm rot="0">
              <a:off x="1943735" y="2918460"/>
              <a:ext cx="2259330" cy="934720"/>
            </a:xfrm>
            <a:prstGeom prst="diamond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106"/>
            <p:cNvSpPr>
              <a:spLocks/>
            </p:cNvSpPr>
            <p:nvPr/>
          </p:nvSpPr>
          <p:spPr>
            <a:xfrm rot="0">
              <a:off x="4779010" y="2915920"/>
              <a:ext cx="1860550" cy="72517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작성하</a:t>
              </a:r>
              <a:r>
                <a:rPr lang="ko-KR" sz="1200">
                  <a:latin typeface="맑은 고딕" charset="0"/>
                  <a:ea typeface="맑은 고딕" charset="0"/>
                </a:rPr>
                <a:t>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108"/>
            <p:cNvSpPr txBox="1">
              <a:spLocks/>
            </p:cNvSpPr>
            <p:nvPr/>
          </p:nvSpPr>
          <p:spPr>
            <a:xfrm rot="0">
              <a:off x="2661285" y="2480945"/>
              <a:ext cx="488950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109"/>
            <p:cNvSpPr txBox="1">
              <a:spLocks/>
            </p:cNvSpPr>
            <p:nvPr/>
          </p:nvSpPr>
          <p:spPr>
            <a:xfrm rot="0">
              <a:off x="2594610" y="3975100"/>
              <a:ext cx="488950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(0, 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텍스트 상자 110"/>
            <p:cNvSpPr txBox="1">
              <a:spLocks/>
            </p:cNvSpPr>
            <p:nvPr/>
          </p:nvSpPr>
          <p:spPr>
            <a:xfrm rot="0">
              <a:off x="1991995" y="3917950"/>
              <a:ext cx="488950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" name="도형 111"/>
            <p:cNvCxnSpPr>
              <a:stCxn id="31" idx="2"/>
              <a:endCxn id="41" idx="1"/>
            </p:cNvCxnSpPr>
            <p:nvPr/>
          </p:nvCxnSpPr>
          <p:spPr>
            <a:xfrm rot="0">
              <a:off x="3345180" y="2437765"/>
              <a:ext cx="1434465" cy="84137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도형 112"/>
            <p:cNvCxnSpPr>
              <a:stCxn id="41" idx="3"/>
              <a:endCxn id="17" idx="0"/>
            </p:cNvCxnSpPr>
            <p:nvPr/>
          </p:nvCxnSpPr>
          <p:spPr>
            <a:xfrm rot="0">
              <a:off x="6638925" y="3278505"/>
              <a:ext cx="2871470" cy="8763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텍스트 상자 113"/>
            <p:cNvSpPr txBox="1">
              <a:spLocks/>
            </p:cNvSpPr>
            <p:nvPr/>
          </p:nvSpPr>
          <p:spPr>
            <a:xfrm rot="0">
              <a:off x="9472930" y="3917950"/>
              <a:ext cx="35242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114"/>
            <p:cNvSpPr txBox="1">
              <a:spLocks/>
            </p:cNvSpPr>
            <p:nvPr/>
          </p:nvSpPr>
          <p:spPr>
            <a:xfrm rot="0">
              <a:off x="4498975" y="2924175"/>
              <a:ext cx="38544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115"/>
            <p:cNvSpPr txBox="1">
              <a:spLocks/>
            </p:cNvSpPr>
            <p:nvPr/>
          </p:nvSpPr>
          <p:spPr>
            <a:xfrm rot="0">
              <a:off x="4377055" y="3199765"/>
              <a:ext cx="426720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(1,1)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116"/>
            <p:cNvSpPr txBox="1">
              <a:spLocks/>
            </p:cNvSpPr>
            <p:nvPr/>
          </p:nvSpPr>
          <p:spPr>
            <a:xfrm rot="0">
              <a:off x="8602980" y="3970020"/>
              <a:ext cx="352425" cy="18542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117"/>
            <p:cNvSpPr>
              <a:spLocks/>
            </p:cNvSpPr>
            <p:nvPr/>
          </p:nvSpPr>
          <p:spPr>
            <a:xfrm rot="0">
              <a:off x="7459345" y="125730"/>
              <a:ext cx="4603750" cy="108458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제목, 작성일, 조회수, 첨부파일, FK(회원코드))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 첨부파일(FK(게시물코드), 파일이름, 파일사이즈, 경로)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회원아이디, 닉네임)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댓글[(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 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) - 대리코드로 만들것, FK(게시물코드), FK(회원코드), 작성자, 내용, 작성일]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 병우</dc:creator>
  <cp:lastModifiedBy>윤 병우</cp:lastModifiedBy>
  <dc:title>PowerPoint 프레젠테이션</dc:title>
  <cp:version>9.103.83.44230</cp:version>
</cp:coreProperties>
</file>