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FE8343-65BC-46C8-94A7-D89C32E0ADB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638DFBB-4266-42D4-A4B5-F38349C0E82D}">
      <dgm:prSet/>
      <dgm:spPr/>
      <dgm:t>
        <a:bodyPr/>
        <a:lstStyle/>
        <a:p>
          <a:r>
            <a:rPr lang="en-US"/>
            <a:t>Для реализации своего сайта я создал два класса для базы данных: UsersModel и ProductsModel для работы с пользователями и товарами магазина соответственно.</a:t>
          </a:r>
        </a:p>
      </dgm:t>
    </dgm:pt>
    <dgm:pt modelId="{ED66DC69-748D-4EE4-9F4A-36E1C93BDB57}" type="parTrans" cxnId="{26065C1C-177B-4ECF-90E1-99E1AFD689EA}">
      <dgm:prSet/>
      <dgm:spPr/>
      <dgm:t>
        <a:bodyPr/>
        <a:lstStyle/>
        <a:p>
          <a:endParaRPr lang="en-US"/>
        </a:p>
      </dgm:t>
    </dgm:pt>
    <dgm:pt modelId="{A7F9B55C-763A-4F40-AD2D-1C59A6E03D46}" type="sibTrans" cxnId="{26065C1C-177B-4ECF-90E1-99E1AFD689EA}">
      <dgm:prSet/>
      <dgm:spPr/>
      <dgm:t>
        <a:bodyPr/>
        <a:lstStyle/>
        <a:p>
          <a:endParaRPr lang="en-US"/>
        </a:p>
      </dgm:t>
    </dgm:pt>
    <dgm:pt modelId="{E535DD63-D095-4832-B973-DD58FF75DD89}">
      <dgm:prSet/>
      <dgm:spPr/>
      <dgm:t>
        <a:bodyPr/>
        <a:lstStyle/>
        <a:p>
          <a:r>
            <a:rPr lang="en-US"/>
            <a:t>Также я использовал такие компоненты bootstrap’a, как: button, card, modul, navbar, dropout.</a:t>
          </a:r>
        </a:p>
      </dgm:t>
    </dgm:pt>
    <dgm:pt modelId="{E39AC39B-2748-4455-B7A0-E0C3DC211F63}" type="parTrans" cxnId="{C8A96213-4B65-41A3-B067-1A11D4BB4285}">
      <dgm:prSet/>
      <dgm:spPr/>
      <dgm:t>
        <a:bodyPr/>
        <a:lstStyle/>
        <a:p>
          <a:endParaRPr lang="en-US"/>
        </a:p>
      </dgm:t>
    </dgm:pt>
    <dgm:pt modelId="{555AAE3B-15F7-4B6C-8BF2-789082BCFD22}" type="sibTrans" cxnId="{C8A96213-4B65-41A3-B067-1A11D4BB4285}">
      <dgm:prSet/>
      <dgm:spPr/>
      <dgm:t>
        <a:bodyPr/>
        <a:lstStyle/>
        <a:p>
          <a:endParaRPr lang="en-US"/>
        </a:p>
      </dgm:t>
    </dgm:pt>
    <dgm:pt modelId="{F6009ABD-338D-4B5D-A5B9-488294D3E32F}" type="pres">
      <dgm:prSet presAssocID="{0CFE8343-65BC-46C8-94A7-D89C32E0ADB8}" presName="linear" presStyleCnt="0">
        <dgm:presLayoutVars>
          <dgm:animLvl val="lvl"/>
          <dgm:resizeHandles val="exact"/>
        </dgm:presLayoutVars>
      </dgm:prSet>
      <dgm:spPr/>
    </dgm:pt>
    <dgm:pt modelId="{45D60A0D-AA42-4D8E-9A32-E9C8757B3C61}" type="pres">
      <dgm:prSet presAssocID="{8638DFBB-4266-42D4-A4B5-F38349C0E82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A7A6A71-BDE6-4F30-BB57-83A50689B6A2}" type="pres">
      <dgm:prSet presAssocID="{A7F9B55C-763A-4F40-AD2D-1C59A6E03D46}" presName="spacer" presStyleCnt="0"/>
      <dgm:spPr/>
    </dgm:pt>
    <dgm:pt modelId="{C07D7974-435A-47AE-BBBD-028757D71FC3}" type="pres">
      <dgm:prSet presAssocID="{E535DD63-D095-4832-B973-DD58FF75DD8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8A96213-4B65-41A3-B067-1A11D4BB4285}" srcId="{0CFE8343-65BC-46C8-94A7-D89C32E0ADB8}" destId="{E535DD63-D095-4832-B973-DD58FF75DD89}" srcOrd="1" destOrd="0" parTransId="{E39AC39B-2748-4455-B7A0-E0C3DC211F63}" sibTransId="{555AAE3B-15F7-4B6C-8BF2-789082BCFD22}"/>
    <dgm:cxn modelId="{EF3BAD14-6170-4FE7-98BD-869746DB6793}" type="presOf" srcId="{0CFE8343-65BC-46C8-94A7-D89C32E0ADB8}" destId="{F6009ABD-338D-4B5D-A5B9-488294D3E32F}" srcOrd="0" destOrd="0" presId="urn:microsoft.com/office/officeart/2005/8/layout/vList2"/>
    <dgm:cxn modelId="{26065C1C-177B-4ECF-90E1-99E1AFD689EA}" srcId="{0CFE8343-65BC-46C8-94A7-D89C32E0ADB8}" destId="{8638DFBB-4266-42D4-A4B5-F38349C0E82D}" srcOrd="0" destOrd="0" parTransId="{ED66DC69-748D-4EE4-9F4A-36E1C93BDB57}" sibTransId="{A7F9B55C-763A-4F40-AD2D-1C59A6E03D46}"/>
    <dgm:cxn modelId="{2C4A0AC2-E6A2-491A-8951-77F4D1CD5AC9}" type="presOf" srcId="{8638DFBB-4266-42D4-A4B5-F38349C0E82D}" destId="{45D60A0D-AA42-4D8E-9A32-E9C8757B3C61}" srcOrd="0" destOrd="0" presId="urn:microsoft.com/office/officeart/2005/8/layout/vList2"/>
    <dgm:cxn modelId="{7624F8C7-BAF4-4815-B111-D3D5F4A9BACD}" type="presOf" srcId="{E535DD63-D095-4832-B973-DD58FF75DD89}" destId="{C07D7974-435A-47AE-BBBD-028757D71FC3}" srcOrd="0" destOrd="0" presId="urn:microsoft.com/office/officeart/2005/8/layout/vList2"/>
    <dgm:cxn modelId="{4700E62A-12E8-4210-9D87-6B94F612017F}" type="presParOf" srcId="{F6009ABD-338D-4B5D-A5B9-488294D3E32F}" destId="{45D60A0D-AA42-4D8E-9A32-E9C8757B3C61}" srcOrd="0" destOrd="0" presId="urn:microsoft.com/office/officeart/2005/8/layout/vList2"/>
    <dgm:cxn modelId="{3C310C36-C6D1-4474-ACF9-3633E9ABA21C}" type="presParOf" srcId="{F6009ABD-338D-4B5D-A5B9-488294D3E32F}" destId="{9A7A6A71-BDE6-4F30-BB57-83A50689B6A2}" srcOrd="1" destOrd="0" presId="urn:microsoft.com/office/officeart/2005/8/layout/vList2"/>
    <dgm:cxn modelId="{CE81D06B-03EC-4E8C-9777-CED32BA594C9}" type="presParOf" srcId="{F6009ABD-338D-4B5D-A5B9-488294D3E32F}" destId="{C07D7974-435A-47AE-BBBD-028757D71FC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A4156A-9A0B-417A-B7A4-A10B4250E05B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F801263-554B-41B1-9E29-A51D7C3EC03E}">
      <dgm:prSet/>
      <dgm:spPr/>
      <dgm:t>
        <a:bodyPr/>
        <a:lstStyle/>
        <a:p>
          <a:r>
            <a:rPr lang="ru-RU"/>
            <a:t>На основе учебника и ресурсов сети интернет я создал сайт.</a:t>
          </a:r>
          <a:endParaRPr lang="en-US"/>
        </a:p>
      </dgm:t>
    </dgm:pt>
    <dgm:pt modelId="{2FD75B92-0F32-4D34-B4F0-42C7067E85DD}" type="parTrans" cxnId="{BD3F5EE0-82FF-44A2-9003-4723AE3EBDFB}">
      <dgm:prSet/>
      <dgm:spPr/>
      <dgm:t>
        <a:bodyPr/>
        <a:lstStyle/>
        <a:p>
          <a:endParaRPr lang="en-US"/>
        </a:p>
      </dgm:t>
    </dgm:pt>
    <dgm:pt modelId="{2229AC06-2170-4D15-A863-A0933509DE80}" type="sibTrans" cxnId="{BD3F5EE0-82FF-44A2-9003-4723AE3EBDFB}">
      <dgm:prSet/>
      <dgm:spPr/>
      <dgm:t>
        <a:bodyPr/>
        <a:lstStyle/>
        <a:p>
          <a:endParaRPr lang="en-US"/>
        </a:p>
      </dgm:t>
    </dgm:pt>
    <dgm:pt modelId="{E26249F2-79EA-4797-A18C-990936C80210}">
      <dgm:prSet/>
      <dgm:spPr/>
      <dgm:t>
        <a:bodyPr/>
        <a:lstStyle/>
        <a:p>
          <a:r>
            <a:rPr lang="ru-RU"/>
            <a:t>Мой сайт не идеален, и можно добавить много функций к нему. Например возможность оставлять отзывы о том или ином товаре или перехода к меню покупки товара.</a:t>
          </a:r>
          <a:endParaRPr lang="en-US"/>
        </a:p>
      </dgm:t>
    </dgm:pt>
    <dgm:pt modelId="{2DC123D9-D3CB-4192-9DEA-303C8C843DBF}" type="parTrans" cxnId="{73A6C008-0A6A-4A57-8714-5A2604C1D6A1}">
      <dgm:prSet/>
      <dgm:spPr/>
      <dgm:t>
        <a:bodyPr/>
        <a:lstStyle/>
        <a:p>
          <a:endParaRPr lang="en-US"/>
        </a:p>
      </dgm:t>
    </dgm:pt>
    <dgm:pt modelId="{26C81BA3-ECFE-4F99-8FAE-32F0BD7B681B}" type="sibTrans" cxnId="{73A6C008-0A6A-4A57-8714-5A2604C1D6A1}">
      <dgm:prSet/>
      <dgm:spPr/>
      <dgm:t>
        <a:bodyPr/>
        <a:lstStyle/>
        <a:p>
          <a:endParaRPr lang="en-US"/>
        </a:p>
      </dgm:t>
    </dgm:pt>
    <dgm:pt modelId="{5C43009B-05AC-45A6-888B-3A5D066C8198}" type="pres">
      <dgm:prSet presAssocID="{73A4156A-9A0B-417A-B7A4-A10B4250E05B}" presName="Name0" presStyleCnt="0">
        <dgm:presLayoutVars>
          <dgm:dir/>
          <dgm:animLvl val="lvl"/>
          <dgm:resizeHandles val="exact"/>
        </dgm:presLayoutVars>
      </dgm:prSet>
      <dgm:spPr/>
    </dgm:pt>
    <dgm:pt modelId="{ACEEB461-7BC4-4073-83DD-18AE247C36D6}" type="pres">
      <dgm:prSet presAssocID="{E26249F2-79EA-4797-A18C-990936C80210}" presName="boxAndChildren" presStyleCnt="0"/>
      <dgm:spPr/>
    </dgm:pt>
    <dgm:pt modelId="{AD1DAF6E-FC2D-4805-B98D-D0094D240490}" type="pres">
      <dgm:prSet presAssocID="{E26249F2-79EA-4797-A18C-990936C80210}" presName="parentTextBox" presStyleLbl="node1" presStyleIdx="0" presStyleCnt="2"/>
      <dgm:spPr/>
    </dgm:pt>
    <dgm:pt modelId="{6C252331-63ED-4A67-A9B4-B076088F1B14}" type="pres">
      <dgm:prSet presAssocID="{2229AC06-2170-4D15-A863-A0933509DE80}" presName="sp" presStyleCnt="0"/>
      <dgm:spPr/>
    </dgm:pt>
    <dgm:pt modelId="{7068B6B7-2F38-4295-82B0-562047D9D74D}" type="pres">
      <dgm:prSet presAssocID="{AF801263-554B-41B1-9E29-A51D7C3EC03E}" presName="arrowAndChildren" presStyleCnt="0"/>
      <dgm:spPr/>
    </dgm:pt>
    <dgm:pt modelId="{0A100BA8-04BC-459B-8CF3-1A6D6E8D83C3}" type="pres">
      <dgm:prSet presAssocID="{AF801263-554B-41B1-9E29-A51D7C3EC03E}" presName="parentTextArrow" presStyleLbl="node1" presStyleIdx="1" presStyleCnt="2"/>
      <dgm:spPr/>
    </dgm:pt>
  </dgm:ptLst>
  <dgm:cxnLst>
    <dgm:cxn modelId="{73A6C008-0A6A-4A57-8714-5A2604C1D6A1}" srcId="{73A4156A-9A0B-417A-B7A4-A10B4250E05B}" destId="{E26249F2-79EA-4797-A18C-990936C80210}" srcOrd="1" destOrd="0" parTransId="{2DC123D9-D3CB-4192-9DEA-303C8C843DBF}" sibTransId="{26C81BA3-ECFE-4F99-8FAE-32F0BD7B681B}"/>
    <dgm:cxn modelId="{D161F719-94FA-474F-B108-5307AA126B8C}" type="presOf" srcId="{E26249F2-79EA-4797-A18C-990936C80210}" destId="{AD1DAF6E-FC2D-4805-B98D-D0094D240490}" srcOrd="0" destOrd="0" presId="urn:microsoft.com/office/officeart/2005/8/layout/process4"/>
    <dgm:cxn modelId="{786616C5-1D1A-4571-8126-74B99C0CDB20}" type="presOf" srcId="{73A4156A-9A0B-417A-B7A4-A10B4250E05B}" destId="{5C43009B-05AC-45A6-888B-3A5D066C8198}" srcOrd="0" destOrd="0" presId="urn:microsoft.com/office/officeart/2005/8/layout/process4"/>
    <dgm:cxn modelId="{4E1CA4D8-5821-4677-B83C-1297585BA193}" type="presOf" srcId="{AF801263-554B-41B1-9E29-A51D7C3EC03E}" destId="{0A100BA8-04BC-459B-8CF3-1A6D6E8D83C3}" srcOrd="0" destOrd="0" presId="urn:microsoft.com/office/officeart/2005/8/layout/process4"/>
    <dgm:cxn modelId="{BD3F5EE0-82FF-44A2-9003-4723AE3EBDFB}" srcId="{73A4156A-9A0B-417A-B7A4-A10B4250E05B}" destId="{AF801263-554B-41B1-9E29-A51D7C3EC03E}" srcOrd="0" destOrd="0" parTransId="{2FD75B92-0F32-4D34-B4F0-42C7067E85DD}" sibTransId="{2229AC06-2170-4D15-A863-A0933509DE80}"/>
    <dgm:cxn modelId="{30CAC44B-12F5-49F4-A3A8-0E6A832C3A69}" type="presParOf" srcId="{5C43009B-05AC-45A6-888B-3A5D066C8198}" destId="{ACEEB461-7BC4-4073-83DD-18AE247C36D6}" srcOrd="0" destOrd="0" presId="urn:microsoft.com/office/officeart/2005/8/layout/process4"/>
    <dgm:cxn modelId="{344891B6-3564-4182-8A84-01CA4C13712D}" type="presParOf" srcId="{ACEEB461-7BC4-4073-83DD-18AE247C36D6}" destId="{AD1DAF6E-FC2D-4805-B98D-D0094D240490}" srcOrd="0" destOrd="0" presId="urn:microsoft.com/office/officeart/2005/8/layout/process4"/>
    <dgm:cxn modelId="{A2D5B774-7D17-4EA5-8F38-6C3C26140D34}" type="presParOf" srcId="{5C43009B-05AC-45A6-888B-3A5D066C8198}" destId="{6C252331-63ED-4A67-A9B4-B076088F1B14}" srcOrd="1" destOrd="0" presId="urn:microsoft.com/office/officeart/2005/8/layout/process4"/>
    <dgm:cxn modelId="{366563CB-CA4E-49CF-BAE1-3831D2277C12}" type="presParOf" srcId="{5C43009B-05AC-45A6-888B-3A5D066C8198}" destId="{7068B6B7-2F38-4295-82B0-562047D9D74D}" srcOrd="2" destOrd="0" presId="urn:microsoft.com/office/officeart/2005/8/layout/process4"/>
    <dgm:cxn modelId="{6F638C62-ED09-43B3-8319-BD40D2321B5A}" type="presParOf" srcId="{7068B6B7-2F38-4295-82B0-562047D9D74D}" destId="{0A100BA8-04BC-459B-8CF3-1A6D6E8D83C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60A0D-AA42-4D8E-9A32-E9C8757B3C61}">
      <dsp:nvSpPr>
        <dsp:cNvPr id="0" name=""/>
        <dsp:cNvSpPr/>
      </dsp:nvSpPr>
      <dsp:spPr>
        <a:xfrm>
          <a:off x="0" y="446634"/>
          <a:ext cx="4885203" cy="1731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Для реализации своего сайта я создал два класса для базы данных: UsersModel и ProductsModel для работы с пользователями и товарами магазина соответственно.</a:t>
          </a:r>
        </a:p>
      </dsp:txBody>
      <dsp:txXfrm>
        <a:off x="84530" y="531164"/>
        <a:ext cx="4716143" cy="1562540"/>
      </dsp:txXfrm>
    </dsp:sp>
    <dsp:sp modelId="{C07D7974-435A-47AE-BBBD-028757D71FC3}">
      <dsp:nvSpPr>
        <dsp:cNvPr id="0" name=""/>
        <dsp:cNvSpPr/>
      </dsp:nvSpPr>
      <dsp:spPr>
        <a:xfrm>
          <a:off x="0" y="2235834"/>
          <a:ext cx="4885203" cy="17316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Также я использовал такие компоненты bootstrap’a, как: button, card, modul, navbar, dropout.</a:t>
          </a:r>
        </a:p>
      </dsp:txBody>
      <dsp:txXfrm>
        <a:off x="84530" y="2320364"/>
        <a:ext cx="4716143" cy="1562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DAF6E-FC2D-4805-B98D-D0094D240490}">
      <dsp:nvSpPr>
        <dsp:cNvPr id="0" name=""/>
        <dsp:cNvSpPr/>
      </dsp:nvSpPr>
      <dsp:spPr>
        <a:xfrm>
          <a:off x="0" y="2522304"/>
          <a:ext cx="4567238" cy="16549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Мой сайт не идеален, и можно добавить много функций к нему. Например возможность оставлять отзывы о том или ином товаре или перехода к меню покупки товара.</a:t>
          </a:r>
          <a:endParaRPr lang="en-US" sz="1900" kern="1200"/>
        </a:p>
      </dsp:txBody>
      <dsp:txXfrm>
        <a:off x="0" y="2522304"/>
        <a:ext cx="4567238" cy="1654904"/>
      </dsp:txXfrm>
    </dsp:sp>
    <dsp:sp modelId="{0A100BA8-04BC-459B-8CF3-1A6D6E8D83C3}">
      <dsp:nvSpPr>
        <dsp:cNvPr id="0" name=""/>
        <dsp:cNvSpPr/>
      </dsp:nvSpPr>
      <dsp:spPr>
        <a:xfrm rot="10800000">
          <a:off x="0" y="1884"/>
          <a:ext cx="4567238" cy="2545243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На основе учебника и ресурсов сети интернет я создал сайт.</a:t>
          </a:r>
          <a:endParaRPr lang="en-US" sz="1900" kern="1200"/>
        </a:p>
      </dsp:txBody>
      <dsp:txXfrm rot="10800000">
        <a:off x="0" y="1884"/>
        <a:ext cx="4567238" cy="1653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6052cea06fda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6052cea06fda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6052cea06fda9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6052cea06fda9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6052cea06fda9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6052cea06fda9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191851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912040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96371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820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8290395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1308881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795511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240234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0228025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3701615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739873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6568211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17189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43000" y="841771"/>
            <a:ext cx="6858000" cy="213002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latin typeface="Comic Sans MS"/>
              </a:rPr>
              <a:t>Магазин обуви</a:t>
            </a:r>
            <a:endParaRPr lang="ru-RU" sz="4400">
              <a:latin typeface="Comic Sans M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143000" y="3192327"/>
            <a:ext cx="6858000" cy="1200613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ru">
                <a:solidFill>
                  <a:schemeClr val="accent1"/>
                </a:solidFill>
                <a:latin typeface="Comic Sans MS"/>
              </a:rPr>
              <a:t>Проект сделал ученик Веретин Василий</a:t>
            </a:r>
            <a:endParaRPr lang="ru-RU">
              <a:solidFill>
                <a:schemeClr val="accent1"/>
              </a:solidFill>
              <a:latin typeface="Comic Sans MS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5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: Shape 67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22807"/>
            <a:ext cx="5253850" cy="3620693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868680" y="3670696"/>
            <a:ext cx="7730964" cy="9941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Введение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495954" y="312312"/>
            <a:ext cx="4863070" cy="253668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-228600" defTabSz="9144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500"/>
              <a:t>Я решил выбрать интернет-магазин, потому что сам очень часто заказываю различные товары из интернета. Я считаю, что одним из самых актуальных товаров на сегодня это обвуь, поэтому её и выбрал.</a:t>
            </a:r>
          </a:p>
        </p:txBody>
      </p:sp>
      <p:cxnSp>
        <p:nvCxnSpPr>
          <p:cNvPr id="65" name="Straight Connector 69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405" y="3337560"/>
            <a:ext cx="92583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71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761" y="749976"/>
            <a:ext cx="2583177" cy="2583177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800">
                <a:solidFill>
                  <a:srgbClr val="FFFFFF"/>
                </a:solidFill>
              </a:rPr>
              <a:t>Особеннности</a:t>
            </a:r>
          </a:p>
        </p:txBody>
      </p:sp>
      <p:graphicFrame>
        <p:nvGraphicFramePr>
          <p:cNvPr id="82" name="Google Shape;67;p15">
            <a:extLst>
              <a:ext uri="{FF2B5EF4-FFF2-40B4-BE49-F238E27FC236}">
                <a16:creationId xmlns:a16="http://schemas.microsoft.com/office/drawing/2014/main" id="{5043861D-45C5-4436-B541-83A5CF88BA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3089904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19" cy="51435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628650" y="608370"/>
            <a:ext cx="2501695" cy="40525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Вывод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19" y="0"/>
            <a:ext cx="106556" cy="5143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5" name="Google Shape;73;p16">
            <a:extLst>
              <a:ext uri="{FF2B5EF4-FFF2-40B4-BE49-F238E27FC236}">
                <a16:creationId xmlns:a16="http://schemas.microsoft.com/office/drawing/2014/main" id="{4E2E7BF2-5627-4600-9D52-DB3DE0BD4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9240781"/>
              </p:ext>
            </p:extLst>
          </p:nvPr>
        </p:nvGraphicFramePr>
        <p:xfrm>
          <a:off x="4094559" y="482203"/>
          <a:ext cx="4567238" cy="4179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Экран (16:9)</PresentationFormat>
  <Slides>4</Slides>
  <Notes>4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Магазин обуви</vt:lpstr>
      <vt:lpstr>Введение</vt:lpstr>
      <vt:lpstr>Особеннности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Магазин кроссовок</dc:title>
  <cp:revision>44</cp:revision>
  <dcterms:modified xsi:type="dcterms:W3CDTF">2019-03-31T20:39:27Z</dcterms:modified>
</cp:coreProperties>
</file>