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052cea06fda9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6052cea06fda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052cea06fda9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052cea06fda9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6052cea06fda9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6052cea06fda9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Магазин кроссовок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сделал ученик Веретин Василий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Я решил со</a:t>
            </a:r>
            <a:r>
              <a:rPr lang="ru"/>
              <a:t>здать интернет-магазин кроссовок. Этот магазин предназначен для продажи кроссовок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Особеннности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Я исполь</a:t>
            </a:r>
            <a:r>
              <a:rPr lang="ru"/>
              <a:t>зовал три класса для работы с базами данных и две для работы с пользователем. Также я использовал такие компоненты bootstrap’a, как: button, card, modul, navbar, dropout.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Я про</a:t>
            </a:r>
            <a:r>
              <a:rPr lang="ru"/>
              <a:t> чувствовал на себе создание сайта, и мне понравилось. Мой сайт не идеален, и можно добавить много функций к нему. Например возможность оставлять отзывы о том или ином товаре.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