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силий Веретин" userId="bc8cfaeb0257d39a" providerId="Windows Live" clId="Web-{81E82184-DF06-4EF7-AF2C-69BD9E4B0510}"/>
    <pc:docChg chg="addSld modSld">
      <pc:chgData name="Василий Веретин" userId="bc8cfaeb0257d39a" providerId="Windows Live" clId="Web-{81E82184-DF06-4EF7-AF2C-69BD9E4B0510}" dt="2018-12-16T19:34:15.191" v="226" actId="20577"/>
      <pc:docMkLst>
        <pc:docMk/>
      </pc:docMkLst>
      <pc:sldChg chg="modSp">
        <pc:chgData name="Василий Веретин" userId="bc8cfaeb0257d39a" providerId="Windows Live" clId="Web-{81E82184-DF06-4EF7-AF2C-69BD9E4B0510}" dt="2018-12-16T19:23:16.713" v="51" actId="20577"/>
        <pc:sldMkLst>
          <pc:docMk/>
          <pc:sldMk cId="2029002549" sldId="256"/>
        </pc:sldMkLst>
        <pc:spChg chg="mod">
          <ac:chgData name="Василий Веретин" userId="bc8cfaeb0257d39a" providerId="Windows Live" clId="Web-{81E82184-DF06-4EF7-AF2C-69BD9E4B0510}" dt="2018-12-16T19:23:16.713" v="51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Василий Веретин" userId="bc8cfaeb0257d39a" providerId="Windows Live" clId="Web-{81E82184-DF06-4EF7-AF2C-69BD9E4B0510}" dt="2018-12-16T19:23:07.916" v="48" actId="688"/>
          <ac:spMkLst>
            <pc:docMk/>
            <pc:sldMk cId="2029002549" sldId="256"/>
            <ac:spMk id="3" creationId="{00000000-0000-0000-0000-000000000000}"/>
          </ac:spMkLst>
        </pc:spChg>
      </pc:sldChg>
      <pc:sldChg chg="modSp new">
        <pc:chgData name="Василий Веретин" userId="bc8cfaeb0257d39a" providerId="Windows Live" clId="Web-{81E82184-DF06-4EF7-AF2C-69BD9E4B0510}" dt="2018-12-16T19:26:01.106" v="136" actId="20577"/>
        <pc:sldMkLst>
          <pc:docMk/>
          <pc:sldMk cId="23934641" sldId="257"/>
        </pc:sldMkLst>
        <pc:spChg chg="mod">
          <ac:chgData name="Василий Веретин" userId="bc8cfaeb0257d39a" providerId="Windows Live" clId="Web-{81E82184-DF06-4EF7-AF2C-69BD9E4B0510}" dt="2018-12-16T19:23:54.089" v="59" actId="20577"/>
          <ac:spMkLst>
            <pc:docMk/>
            <pc:sldMk cId="23934641" sldId="257"/>
            <ac:spMk id="2" creationId="{E76B2D12-7572-46CE-94E9-5EF2E9ED2F35}"/>
          </ac:spMkLst>
        </pc:spChg>
        <pc:spChg chg="mod">
          <ac:chgData name="Василий Веретин" userId="bc8cfaeb0257d39a" providerId="Windows Live" clId="Web-{81E82184-DF06-4EF7-AF2C-69BD9E4B0510}" dt="2018-12-16T19:26:01.106" v="136" actId="20577"/>
          <ac:spMkLst>
            <pc:docMk/>
            <pc:sldMk cId="23934641" sldId="257"/>
            <ac:spMk id="3" creationId="{8C800AC5-10A1-4A71-A203-20815FFAD2F4}"/>
          </ac:spMkLst>
        </pc:spChg>
      </pc:sldChg>
      <pc:sldChg chg="modSp new">
        <pc:chgData name="Василий Веретин" userId="bc8cfaeb0257d39a" providerId="Windows Live" clId="Web-{81E82184-DF06-4EF7-AF2C-69BD9E4B0510}" dt="2018-12-16T19:29:36.218" v="169" actId="20577"/>
        <pc:sldMkLst>
          <pc:docMk/>
          <pc:sldMk cId="2054072845" sldId="258"/>
        </pc:sldMkLst>
        <pc:spChg chg="mod">
          <ac:chgData name="Василий Веретин" userId="bc8cfaeb0257d39a" providerId="Windows Live" clId="Web-{81E82184-DF06-4EF7-AF2C-69BD9E4B0510}" dt="2018-12-16T19:26:19.903" v="146" actId="20577"/>
          <ac:spMkLst>
            <pc:docMk/>
            <pc:sldMk cId="2054072845" sldId="258"/>
            <ac:spMk id="2" creationId="{1C481351-1E12-4A0A-9E9C-43F9ED9296AB}"/>
          </ac:spMkLst>
        </pc:spChg>
        <pc:spChg chg="mod">
          <ac:chgData name="Василий Веретин" userId="bc8cfaeb0257d39a" providerId="Windows Live" clId="Web-{81E82184-DF06-4EF7-AF2C-69BD9E4B0510}" dt="2018-12-16T19:29:36.218" v="169" actId="20577"/>
          <ac:spMkLst>
            <pc:docMk/>
            <pc:sldMk cId="2054072845" sldId="258"/>
            <ac:spMk id="3" creationId="{94FBD89E-36B5-4D52-8964-81A2C787343C}"/>
          </ac:spMkLst>
        </pc:spChg>
      </pc:sldChg>
      <pc:sldChg chg="modSp new">
        <pc:chgData name="Василий Веретин" userId="bc8cfaeb0257d39a" providerId="Windows Live" clId="Web-{81E82184-DF06-4EF7-AF2C-69BD9E4B0510}" dt="2018-12-16T19:34:14.925" v="224" actId="20577"/>
        <pc:sldMkLst>
          <pc:docMk/>
          <pc:sldMk cId="713354950" sldId="259"/>
        </pc:sldMkLst>
        <pc:spChg chg="mod">
          <ac:chgData name="Василий Веретин" userId="bc8cfaeb0257d39a" providerId="Windows Live" clId="Web-{81E82184-DF06-4EF7-AF2C-69BD9E4B0510}" dt="2018-12-16T19:31:41.314" v="175" actId="20577"/>
          <ac:spMkLst>
            <pc:docMk/>
            <pc:sldMk cId="713354950" sldId="259"/>
            <ac:spMk id="2" creationId="{BB4B8C7A-BAA3-497E-93D4-5C29A568E6B1}"/>
          </ac:spMkLst>
        </pc:spChg>
        <pc:spChg chg="mod">
          <ac:chgData name="Василий Веретин" userId="bc8cfaeb0257d39a" providerId="Windows Live" clId="Web-{81E82184-DF06-4EF7-AF2C-69BD9E4B0510}" dt="2018-12-16T19:34:14.925" v="224" actId="20577"/>
          <ac:spMkLst>
            <pc:docMk/>
            <pc:sldMk cId="713354950" sldId="259"/>
            <ac:spMk id="3" creationId="{89415CCD-6449-4715-BB9C-3A0139C2696B}"/>
          </ac:spMkLst>
        </pc:spChg>
      </pc:sldChg>
    </pc:docChg>
  </pc:docChgLst>
  <pc:docChgLst>
    <pc:chgData name="Василий Веретин" userId="bc8cfaeb0257d39a" providerId="Windows Live" clId="Web-{4C1C4B96-1241-4E45-8F68-24971B756D3B}"/>
    <pc:docChg chg="modSld">
      <pc:chgData name="Василий Веретин" userId="bc8cfaeb0257d39a" providerId="Windows Live" clId="Web-{4C1C4B96-1241-4E45-8F68-24971B756D3B}" dt="2018-12-18T16:44:53.609" v="375" actId="1076"/>
      <pc:docMkLst>
        <pc:docMk/>
      </pc:docMkLst>
      <pc:sldChg chg="modSp">
        <pc:chgData name="Василий Веретин" userId="bc8cfaeb0257d39a" providerId="Windows Live" clId="Web-{4C1C4B96-1241-4E45-8F68-24971B756D3B}" dt="2018-12-18T16:19:02.492" v="2" actId="20577"/>
        <pc:sldMkLst>
          <pc:docMk/>
          <pc:sldMk cId="2029002549" sldId="256"/>
        </pc:sldMkLst>
        <pc:spChg chg="mod">
          <ac:chgData name="Василий Веретин" userId="bc8cfaeb0257d39a" providerId="Windows Live" clId="Web-{4C1C4B96-1241-4E45-8F68-24971B756D3B}" dt="2018-12-18T16:19:02.492" v="2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Василий Веретин" userId="bc8cfaeb0257d39a" providerId="Windows Live" clId="Web-{4C1C4B96-1241-4E45-8F68-24971B756D3B}" dt="2018-12-18T16:18:59.133" v="0" actId="688"/>
          <ac:spMkLst>
            <pc:docMk/>
            <pc:sldMk cId="2029002549" sldId="256"/>
            <ac:spMk id="3" creationId="{00000000-0000-0000-0000-000000000000}"/>
          </ac:spMkLst>
        </pc:spChg>
      </pc:sldChg>
      <pc:sldChg chg="modSp">
        <pc:chgData name="Василий Веретин" userId="bc8cfaeb0257d39a" providerId="Windows Live" clId="Web-{4C1C4B96-1241-4E45-8F68-24971B756D3B}" dt="2018-12-18T16:23:10.916" v="249" actId="1076"/>
        <pc:sldMkLst>
          <pc:docMk/>
          <pc:sldMk cId="23934641" sldId="257"/>
        </pc:sldMkLst>
        <pc:spChg chg="mod">
          <ac:chgData name="Василий Веретин" userId="bc8cfaeb0257d39a" providerId="Windows Live" clId="Web-{4C1C4B96-1241-4E45-8F68-24971B756D3B}" dt="2018-12-18T16:19:07.664" v="3" actId="20577"/>
          <ac:spMkLst>
            <pc:docMk/>
            <pc:sldMk cId="23934641" sldId="257"/>
            <ac:spMk id="2" creationId="{E76B2D12-7572-46CE-94E9-5EF2E9ED2F35}"/>
          </ac:spMkLst>
        </pc:spChg>
        <pc:spChg chg="mod">
          <ac:chgData name="Василий Веретин" userId="bc8cfaeb0257d39a" providerId="Windows Live" clId="Web-{4C1C4B96-1241-4E45-8F68-24971B756D3B}" dt="2018-12-18T16:23:10.916" v="249" actId="1076"/>
          <ac:spMkLst>
            <pc:docMk/>
            <pc:sldMk cId="23934641" sldId="257"/>
            <ac:spMk id="3" creationId="{8C800AC5-10A1-4A71-A203-20815FFAD2F4}"/>
          </ac:spMkLst>
        </pc:spChg>
      </pc:sldChg>
      <pc:sldChg chg="modSp">
        <pc:chgData name="Василий Веретин" userId="bc8cfaeb0257d39a" providerId="Windows Live" clId="Web-{4C1C4B96-1241-4E45-8F68-24971B756D3B}" dt="2018-12-18T16:23:56.932" v="289" actId="20577"/>
        <pc:sldMkLst>
          <pc:docMk/>
          <pc:sldMk cId="2054072845" sldId="258"/>
        </pc:sldMkLst>
        <pc:spChg chg="mod">
          <ac:chgData name="Василий Веретин" userId="bc8cfaeb0257d39a" providerId="Windows Live" clId="Web-{4C1C4B96-1241-4E45-8F68-24971B756D3B}" dt="2018-12-18T16:23:56.932" v="289" actId="20577"/>
          <ac:spMkLst>
            <pc:docMk/>
            <pc:sldMk cId="2054072845" sldId="258"/>
            <ac:spMk id="3" creationId="{94FBD89E-36B5-4D52-8964-81A2C787343C}"/>
          </ac:spMkLst>
        </pc:spChg>
      </pc:sldChg>
      <pc:sldChg chg="modSp">
        <pc:chgData name="Василий Веретин" userId="bc8cfaeb0257d39a" providerId="Windows Live" clId="Web-{4C1C4B96-1241-4E45-8F68-24971B756D3B}" dt="2018-12-18T16:44:53.609" v="375" actId="1076"/>
        <pc:sldMkLst>
          <pc:docMk/>
          <pc:sldMk cId="713354950" sldId="259"/>
        </pc:sldMkLst>
        <pc:spChg chg="mod">
          <ac:chgData name="Василий Веретин" userId="bc8cfaeb0257d39a" providerId="Windows Live" clId="Web-{4C1C4B96-1241-4E45-8F68-24971B756D3B}" dt="2018-12-18T16:44:53.609" v="375" actId="1076"/>
          <ac:spMkLst>
            <pc:docMk/>
            <pc:sldMk cId="713354950" sldId="259"/>
            <ac:spMk id="3" creationId="{89415CCD-6449-4715-BB9C-3A0139C269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>
                <a:ea typeface="+mj-lt"/>
                <a:cs typeface="+mj-lt"/>
              </a:rPr>
            </a:br>
            <a:r>
              <a:rPr lang="en-US" dirty="0" err="1"/>
              <a:t>Проект</a:t>
            </a:r>
            <a:r>
              <a:rPr lang="en-US" dirty="0"/>
              <a:t> </a:t>
            </a:r>
            <a:r>
              <a:rPr lang="en-US" dirty="0" err="1"/>
              <a:t>игра</a:t>
            </a:r>
            <a:r>
              <a:rPr lang="en-US" dirty="0"/>
              <a:t> "</a:t>
            </a:r>
            <a:r>
              <a:rPr lang="en-US" dirty="0" err="1"/>
              <a:t>Симулятор</a:t>
            </a:r>
            <a:r>
              <a:rPr lang="en-US" dirty="0"/>
              <a:t> </a:t>
            </a:r>
            <a:r>
              <a:rPr lang="en-US" dirty="0" err="1"/>
              <a:t>создания</a:t>
            </a:r>
            <a:r>
              <a:rPr lang="en-US" dirty="0"/>
              <a:t> </a:t>
            </a:r>
            <a:r>
              <a:rPr lang="en-US" dirty="0" err="1"/>
              <a:t>игр</a:t>
            </a:r>
            <a:r>
              <a:rPr lang="en-US" dirty="0"/>
              <a:t>"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540000">
            <a:off x="810001" y="5280847"/>
            <a:ext cx="10572000" cy="434974"/>
          </a:xfrm>
        </p:spPr>
        <p:txBody>
          <a:bodyPr/>
          <a:lstStyle/>
          <a:p>
            <a:r>
              <a:rPr lang="en-US" dirty="0" err="1"/>
              <a:t>Подготовил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Веретин</a:t>
            </a:r>
            <a:r>
              <a:rPr lang="en-US" dirty="0"/>
              <a:t> </a:t>
            </a:r>
            <a:r>
              <a:rPr lang="en-US" dirty="0" err="1"/>
              <a:t>Вася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2D12-7572-46CE-94E9-5EF2E9ED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00AC5-10A1-4A71-A203-20815FFA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61" y="2704565"/>
            <a:ext cx="10573864" cy="1128663"/>
          </a:xfrm>
        </p:spPr>
        <p:txBody>
          <a:bodyPr>
            <a:noAutofit/>
          </a:bodyPr>
          <a:lstStyle/>
          <a:p>
            <a:r>
              <a:rPr lang="ru-RU" sz="2800" dirty="0"/>
              <a:t>Суть игры заключается в том, чтобы сделать как можно более успешную игру и не уйти в минус по деньгам. Игра развивает умение распределения средств, а также понимание, какие жанры игр подходят к каким темам игр.</a:t>
            </a:r>
          </a:p>
        </p:txBody>
      </p:sp>
    </p:spTree>
    <p:extLst>
      <p:ext uri="{BB962C8B-B14F-4D97-AF65-F5344CB8AC3E}">
        <p14:creationId xmlns:p14="http://schemas.microsoft.com/office/powerpoint/2010/main" val="2393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81351-1E12-4A0A-9E9C-43F9ED92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Технологии, которые я использовал....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BD89E-36B5-4D52-8964-81A2C787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5" y="2299452"/>
            <a:ext cx="10554574" cy="32989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/>
              <a:t>Я использовал библиотеку PyQt5. В ней я использовал уже изученные виджеты, а так же </a:t>
            </a:r>
            <a:r>
              <a:rPr lang="ru-RU" sz="2800" dirty="0" err="1"/>
              <a:t>QTimer</a:t>
            </a:r>
            <a:r>
              <a:rPr lang="ru-RU" sz="2800" dirty="0"/>
              <a:t>. Ещё я нарисовал задний фон игры и картинки для некоторых кнопок и изменения для этих кнопок при наведении на них курсора. Также я заблокировал изменение размеров окна.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0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B8C7A-BAA3-497E-93D4-5C29A568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15CCD-6449-4715-BB9C-3A0139C2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18" y="1199857"/>
            <a:ext cx="10554574" cy="3636511"/>
          </a:xfrm>
        </p:spPr>
        <p:txBody>
          <a:bodyPr>
            <a:normAutofit/>
          </a:bodyPr>
          <a:lstStyle/>
          <a:p>
            <a:r>
              <a:rPr lang="ru-RU" sz="2800"/>
              <a:t>В итоге получилась игра. Игру можно доработать: исправить существующие баги, разнообразть процесс разработки и расширить магазин.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13354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Quotable</vt:lpstr>
      <vt:lpstr>  Проект игра "Симулятор создания игр"</vt:lpstr>
      <vt:lpstr>Идеи и задачи проекта</vt:lpstr>
      <vt:lpstr>Технологии, которые я использовал....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139</cp:revision>
  <dcterms:created xsi:type="dcterms:W3CDTF">2014-08-26T23:49:58Z</dcterms:created>
  <dcterms:modified xsi:type="dcterms:W3CDTF">2018-12-18T16:45:10Z</dcterms:modified>
</cp:coreProperties>
</file>