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0" r:id="rId6"/>
    <p:sldId id="261"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5" d="100"/>
          <a:sy n="65" d="100"/>
        </p:scale>
        <p:origin x="137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AFF9E-AB88-4699-B15A-C9ADF3569A00}"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US"/>
        </a:p>
      </dgm:t>
    </dgm:pt>
    <dgm:pt modelId="{6D911577-E21A-4C92-B795-367EA4A8E05F}">
      <dgm:prSet phldrT="[Text]"/>
      <dgm:spPr/>
      <dgm:t>
        <a:bodyPr/>
        <a:lstStyle/>
        <a:p>
          <a:r>
            <a:rPr lang="en-US" dirty="0"/>
            <a:t>Home page</a:t>
          </a:r>
        </a:p>
      </dgm:t>
    </dgm:pt>
    <dgm:pt modelId="{85D70F94-6ED5-4DED-A999-F3386B12A4E6}" type="parTrans" cxnId="{F635C2FC-1DAB-4036-A949-625D1097189B}">
      <dgm:prSet/>
      <dgm:spPr/>
      <dgm:t>
        <a:bodyPr/>
        <a:lstStyle/>
        <a:p>
          <a:endParaRPr lang="en-US"/>
        </a:p>
      </dgm:t>
    </dgm:pt>
    <dgm:pt modelId="{4E25C646-EE4B-4D77-B95A-07C6083D91A5}" type="sibTrans" cxnId="{F635C2FC-1DAB-4036-A949-625D1097189B}">
      <dgm:prSet/>
      <dgm:spPr/>
      <dgm:t>
        <a:bodyPr/>
        <a:lstStyle/>
        <a:p>
          <a:endParaRPr lang="en-US"/>
        </a:p>
      </dgm:t>
    </dgm:pt>
    <dgm:pt modelId="{770F2335-A7AC-4199-9158-19A78E84CC7A}">
      <dgm:prSet phldrT="[Text]"/>
      <dgm:spPr/>
      <dgm:t>
        <a:bodyPr/>
        <a:lstStyle/>
        <a:p>
          <a:r>
            <a:rPr lang="en-US"/>
            <a:t>Shoe warranty</a:t>
          </a:r>
          <a:endParaRPr lang="en-US" dirty="0"/>
        </a:p>
      </dgm:t>
    </dgm:pt>
    <dgm:pt modelId="{0766BD57-D7FC-40DD-8B11-7807B0CD5C4D}" type="parTrans" cxnId="{974BE39D-3DDA-4757-B5A3-541D9A3DADA6}">
      <dgm:prSet/>
      <dgm:spPr/>
      <dgm:t>
        <a:bodyPr/>
        <a:lstStyle/>
        <a:p>
          <a:endParaRPr lang="en-US"/>
        </a:p>
      </dgm:t>
    </dgm:pt>
    <dgm:pt modelId="{A462DACF-258D-442F-B68C-4EDEE9BC5811}" type="sibTrans" cxnId="{974BE39D-3DDA-4757-B5A3-541D9A3DADA6}">
      <dgm:prSet/>
      <dgm:spPr/>
      <dgm:t>
        <a:bodyPr/>
        <a:lstStyle/>
        <a:p>
          <a:endParaRPr lang="en-US"/>
        </a:p>
      </dgm:t>
    </dgm:pt>
    <dgm:pt modelId="{26CBA405-9BAF-4814-9B90-539D95469500}">
      <dgm:prSet phldrT="[Text]"/>
      <dgm:spPr/>
      <dgm:t>
        <a:bodyPr/>
        <a:lstStyle/>
        <a:p>
          <a:r>
            <a:rPr lang="en-US" dirty="0"/>
            <a:t>Location	</a:t>
          </a:r>
        </a:p>
      </dgm:t>
    </dgm:pt>
    <dgm:pt modelId="{4B5BEFA5-AB8D-4F87-BC14-D5A2672D7484}" type="parTrans" cxnId="{FB22DC57-EB11-43B5-8B6D-C90D7DC40BA4}">
      <dgm:prSet/>
      <dgm:spPr/>
      <dgm:t>
        <a:bodyPr/>
        <a:lstStyle/>
        <a:p>
          <a:endParaRPr lang="en-US"/>
        </a:p>
      </dgm:t>
    </dgm:pt>
    <dgm:pt modelId="{28377079-7C20-498C-A0DE-250A6A48753F}" type="sibTrans" cxnId="{FB22DC57-EB11-43B5-8B6D-C90D7DC40BA4}">
      <dgm:prSet/>
      <dgm:spPr/>
      <dgm:t>
        <a:bodyPr/>
        <a:lstStyle/>
        <a:p>
          <a:endParaRPr lang="en-US"/>
        </a:p>
      </dgm:t>
    </dgm:pt>
    <dgm:pt modelId="{5D1C9619-6D6F-43C4-AA08-D53BC5405E22}">
      <dgm:prSet phldrT="[Text]"/>
      <dgm:spPr/>
      <dgm:t>
        <a:bodyPr/>
        <a:lstStyle/>
        <a:p>
          <a:r>
            <a:rPr lang="en-US" dirty="0"/>
            <a:t> Shoe brands &amp; Size</a:t>
          </a:r>
        </a:p>
      </dgm:t>
    </dgm:pt>
    <dgm:pt modelId="{6E716689-6BCD-439D-83A8-CF0441FC2292}" type="parTrans" cxnId="{839D23D1-7D68-43A8-8920-486825705A1A}">
      <dgm:prSet/>
      <dgm:spPr/>
      <dgm:t>
        <a:bodyPr/>
        <a:lstStyle/>
        <a:p>
          <a:endParaRPr lang="en-US"/>
        </a:p>
      </dgm:t>
    </dgm:pt>
    <dgm:pt modelId="{296515AF-F1E5-44DA-8EE4-4364CC7527F4}" type="sibTrans" cxnId="{839D23D1-7D68-43A8-8920-486825705A1A}">
      <dgm:prSet/>
      <dgm:spPr/>
      <dgm:t>
        <a:bodyPr/>
        <a:lstStyle/>
        <a:p>
          <a:endParaRPr lang="en-US"/>
        </a:p>
      </dgm:t>
    </dgm:pt>
    <dgm:pt modelId="{E91E15BE-9652-43F2-870E-EE88FF0AD547}">
      <dgm:prSet phldrT="[Text]"/>
      <dgm:spPr/>
      <dgm:t>
        <a:bodyPr/>
        <a:lstStyle/>
        <a:p>
          <a:r>
            <a:rPr lang="en-US" dirty="0"/>
            <a:t>Budget</a:t>
          </a:r>
        </a:p>
      </dgm:t>
    </dgm:pt>
    <dgm:pt modelId="{6C91CE0A-B30C-4CA2-85EA-88FF5152D0B5}" type="sibTrans" cxnId="{47F3FCD7-4C3D-4B63-A13D-8B0181411EA3}">
      <dgm:prSet/>
      <dgm:spPr/>
      <dgm:t>
        <a:bodyPr/>
        <a:lstStyle/>
        <a:p>
          <a:endParaRPr lang="en-US"/>
        </a:p>
      </dgm:t>
    </dgm:pt>
    <dgm:pt modelId="{731B826A-4F4C-4FA2-A74E-9A62FEB53EF5}" type="parTrans" cxnId="{47F3FCD7-4C3D-4B63-A13D-8B0181411EA3}">
      <dgm:prSet/>
      <dgm:spPr/>
      <dgm:t>
        <a:bodyPr/>
        <a:lstStyle/>
        <a:p>
          <a:endParaRPr lang="en-US"/>
        </a:p>
      </dgm:t>
    </dgm:pt>
    <dgm:pt modelId="{8BFB1406-D392-4337-A066-F49B7DFBE9A0}" type="pres">
      <dgm:prSet presAssocID="{1E6AFF9E-AB88-4699-B15A-C9ADF3569A00}" presName="hierChild1" presStyleCnt="0">
        <dgm:presLayoutVars>
          <dgm:orgChart val="1"/>
          <dgm:chPref val="1"/>
          <dgm:dir/>
          <dgm:animOne val="branch"/>
          <dgm:animLvl val="lvl"/>
          <dgm:resizeHandles/>
        </dgm:presLayoutVars>
      </dgm:prSet>
      <dgm:spPr/>
    </dgm:pt>
    <dgm:pt modelId="{B4ACF585-CD68-48AE-80CC-59943DF644E4}" type="pres">
      <dgm:prSet presAssocID="{6D911577-E21A-4C92-B795-367EA4A8E05F}" presName="hierRoot1" presStyleCnt="0">
        <dgm:presLayoutVars>
          <dgm:hierBranch val="init"/>
        </dgm:presLayoutVars>
      </dgm:prSet>
      <dgm:spPr/>
    </dgm:pt>
    <dgm:pt modelId="{C1ABB944-7CC5-412A-A46B-C3011A6EB79A}" type="pres">
      <dgm:prSet presAssocID="{6D911577-E21A-4C92-B795-367EA4A8E05F}" presName="rootComposite1" presStyleCnt="0"/>
      <dgm:spPr/>
    </dgm:pt>
    <dgm:pt modelId="{94C261EA-E30D-4EA5-AE8C-6CC2DF746105}" type="pres">
      <dgm:prSet presAssocID="{6D911577-E21A-4C92-B795-367EA4A8E05F}" presName="rootText1" presStyleLbl="node0" presStyleIdx="0" presStyleCnt="1" custLinFactNeighborY="-4051">
        <dgm:presLayoutVars>
          <dgm:chPref val="3"/>
        </dgm:presLayoutVars>
      </dgm:prSet>
      <dgm:spPr/>
    </dgm:pt>
    <dgm:pt modelId="{4002A33B-AEAE-49D5-B2D6-94266D3EF7B6}" type="pres">
      <dgm:prSet presAssocID="{6D911577-E21A-4C92-B795-367EA4A8E05F}" presName="rootConnector1" presStyleLbl="node1" presStyleIdx="0" presStyleCnt="0"/>
      <dgm:spPr/>
    </dgm:pt>
    <dgm:pt modelId="{8FF809A9-1BAA-4598-89D8-ECFF37065383}" type="pres">
      <dgm:prSet presAssocID="{6D911577-E21A-4C92-B795-367EA4A8E05F}" presName="hierChild2" presStyleCnt="0"/>
      <dgm:spPr/>
    </dgm:pt>
    <dgm:pt modelId="{35EB9DF3-7E5F-4587-9768-7F65FB8A2358}" type="pres">
      <dgm:prSet presAssocID="{0766BD57-D7FC-40DD-8B11-7807B0CD5C4D}" presName="Name37" presStyleLbl="parChTrans1D2" presStyleIdx="0" presStyleCnt="4"/>
      <dgm:spPr/>
    </dgm:pt>
    <dgm:pt modelId="{180A91FA-6294-4D28-B536-92785A8D646D}" type="pres">
      <dgm:prSet presAssocID="{770F2335-A7AC-4199-9158-19A78E84CC7A}" presName="hierRoot2" presStyleCnt="0">
        <dgm:presLayoutVars>
          <dgm:hierBranch val="init"/>
        </dgm:presLayoutVars>
      </dgm:prSet>
      <dgm:spPr/>
    </dgm:pt>
    <dgm:pt modelId="{14A1EDF2-51B0-49A7-BEC9-649D63D35C5E}" type="pres">
      <dgm:prSet presAssocID="{770F2335-A7AC-4199-9158-19A78E84CC7A}" presName="rootComposite" presStyleCnt="0"/>
      <dgm:spPr/>
    </dgm:pt>
    <dgm:pt modelId="{D65517C7-27FC-4159-9501-FF5D05C7F1DE}" type="pres">
      <dgm:prSet presAssocID="{770F2335-A7AC-4199-9158-19A78E84CC7A}" presName="rootText" presStyleLbl="node2" presStyleIdx="0" presStyleCnt="4">
        <dgm:presLayoutVars>
          <dgm:chPref val="3"/>
        </dgm:presLayoutVars>
      </dgm:prSet>
      <dgm:spPr/>
    </dgm:pt>
    <dgm:pt modelId="{74F18A12-5896-44BC-8923-0B9D6C3BC94D}" type="pres">
      <dgm:prSet presAssocID="{770F2335-A7AC-4199-9158-19A78E84CC7A}" presName="rootConnector" presStyleLbl="node2" presStyleIdx="0" presStyleCnt="4"/>
      <dgm:spPr/>
    </dgm:pt>
    <dgm:pt modelId="{AF82C28B-E010-4EAE-A240-695D83A73EDC}" type="pres">
      <dgm:prSet presAssocID="{770F2335-A7AC-4199-9158-19A78E84CC7A}" presName="hierChild4" presStyleCnt="0"/>
      <dgm:spPr/>
    </dgm:pt>
    <dgm:pt modelId="{8E0D9E39-52B9-4BDE-B75C-D5B17A0DA3ED}" type="pres">
      <dgm:prSet presAssocID="{770F2335-A7AC-4199-9158-19A78E84CC7A}" presName="hierChild5" presStyleCnt="0"/>
      <dgm:spPr/>
    </dgm:pt>
    <dgm:pt modelId="{2814DE34-7291-4D0D-813D-7732D818C607}" type="pres">
      <dgm:prSet presAssocID="{4B5BEFA5-AB8D-4F87-BC14-D5A2672D7484}" presName="Name37" presStyleLbl="parChTrans1D2" presStyleIdx="1" presStyleCnt="4"/>
      <dgm:spPr/>
    </dgm:pt>
    <dgm:pt modelId="{1C10D786-FC9C-4B85-8E58-0AC0F00F3188}" type="pres">
      <dgm:prSet presAssocID="{26CBA405-9BAF-4814-9B90-539D95469500}" presName="hierRoot2" presStyleCnt="0">
        <dgm:presLayoutVars>
          <dgm:hierBranch val="init"/>
        </dgm:presLayoutVars>
      </dgm:prSet>
      <dgm:spPr/>
    </dgm:pt>
    <dgm:pt modelId="{3F4C7199-86DD-4ACA-B249-D0808A275D55}" type="pres">
      <dgm:prSet presAssocID="{26CBA405-9BAF-4814-9B90-539D95469500}" presName="rootComposite" presStyleCnt="0"/>
      <dgm:spPr/>
    </dgm:pt>
    <dgm:pt modelId="{4670D2DB-474B-42EA-B5DB-EF86A64B56B6}" type="pres">
      <dgm:prSet presAssocID="{26CBA405-9BAF-4814-9B90-539D95469500}" presName="rootText" presStyleLbl="node2" presStyleIdx="1" presStyleCnt="4">
        <dgm:presLayoutVars>
          <dgm:chPref val="3"/>
        </dgm:presLayoutVars>
      </dgm:prSet>
      <dgm:spPr/>
    </dgm:pt>
    <dgm:pt modelId="{48025014-EE03-4833-8EBB-7B062B58B9ED}" type="pres">
      <dgm:prSet presAssocID="{26CBA405-9BAF-4814-9B90-539D95469500}" presName="rootConnector" presStyleLbl="node2" presStyleIdx="1" presStyleCnt="4"/>
      <dgm:spPr/>
    </dgm:pt>
    <dgm:pt modelId="{1949FAEF-FFF8-41A8-8329-3227C8354A1C}" type="pres">
      <dgm:prSet presAssocID="{26CBA405-9BAF-4814-9B90-539D95469500}" presName="hierChild4" presStyleCnt="0"/>
      <dgm:spPr/>
    </dgm:pt>
    <dgm:pt modelId="{2F63B488-C9B7-40A0-9010-7DD99362F3C3}" type="pres">
      <dgm:prSet presAssocID="{26CBA405-9BAF-4814-9B90-539D95469500}" presName="hierChild5" presStyleCnt="0"/>
      <dgm:spPr/>
    </dgm:pt>
    <dgm:pt modelId="{4DCA63C5-2826-482C-A12A-101366583DE0}" type="pres">
      <dgm:prSet presAssocID="{6E716689-6BCD-439D-83A8-CF0441FC2292}" presName="Name37" presStyleLbl="parChTrans1D2" presStyleIdx="2" presStyleCnt="4"/>
      <dgm:spPr/>
    </dgm:pt>
    <dgm:pt modelId="{CD0C6DE8-7314-4AE4-8910-BAA39134CE22}" type="pres">
      <dgm:prSet presAssocID="{5D1C9619-6D6F-43C4-AA08-D53BC5405E22}" presName="hierRoot2" presStyleCnt="0">
        <dgm:presLayoutVars>
          <dgm:hierBranch val="init"/>
        </dgm:presLayoutVars>
      </dgm:prSet>
      <dgm:spPr/>
    </dgm:pt>
    <dgm:pt modelId="{630AECBB-42C4-4EE3-AF06-AEC0FF45485B}" type="pres">
      <dgm:prSet presAssocID="{5D1C9619-6D6F-43C4-AA08-D53BC5405E22}" presName="rootComposite" presStyleCnt="0"/>
      <dgm:spPr/>
    </dgm:pt>
    <dgm:pt modelId="{99DDE481-1D8B-4859-9F95-609A15DCA83E}" type="pres">
      <dgm:prSet presAssocID="{5D1C9619-6D6F-43C4-AA08-D53BC5405E22}" presName="rootText" presStyleLbl="node2" presStyleIdx="2" presStyleCnt="4">
        <dgm:presLayoutVars>
          <dgm:chPref val="3"/>
        </dgm:presLayoutVars>
      </dgm:prSet>
      <dgm:spPr/>
    </dgm:pt>
    <dgm:pt modelId="{96EDA11B-0B1A-4A8D-9C93-A8E9C5FC9688}" type="pres">
      <dgm:prSet presAssocID="{5D1C9619-6D6F-43C4-AA08-D53BC5405E22}" presName="rootConnector" presStyleLbl="node2" presStyleIdx="2" presStyleCnt="4"/>
      <dgm:spPr/>
    </dgm:pt>
    <dgm:pt modelId="{3EF4DCBF-AE57-47BD-BB9E-EA8D94C334F7}" type="pres">
      <dgm:prSet presAssocID="{5D1C9619-6D6F-43C4-AA08-D53BC5405E22}" presName="hierChild4" presStyleCnt="0"/>
      <dgm:spPr/>
    </dgm:pt>
    <dgm:pt modelId="{A811501C-712C-4DAD-84B3-AA416FA5E29F}" type="pres">
      <dgm:prSet presAssocID="{5D1C9619-6D6F-43C4-AA08-D53BC5405E22}" presName="hierChild5" presStyleCnt="0"/>
      <dgm:spPr/>
    </dgm:pt>
    <dgm:pt modelId="{1F643428-4FB4-4D38-8269-3754DFD1365E}" type="pres">
      <dgm:prSet presAssocID="{731B826A-4F4C-4FA2-A74E-9A62FEB53EF5}" presName="Name37" presStyleLbl="parChTrans1D2" presStyleIdx="3" presStyleCnt="4"/>
      <dgm:spPr/>
    </dgm:pt>
    <dgm:pt modelId="{791B925A-46A5-40AB-9439-744E21E1C512}" type="pres">
      <dgm:prSet presAssocID="{E91E15BE-9652-43F2-870E-EE88FF0AD547}" presName="hierRoot2" presStyleCnt="0">
        <dgm:presLayoutVars>
          <dgm:hierBranch val="init"/>
        </dgm:presLayoutVars>
      </dgm:prSet>
      <dgm:spPr/>
    </dgm:pt>
    <dgm:pt modelId="{CDC6FE67-061C-4FD9-AD7A-3E72CFCBD44E}" type="pres">
      <dgm:prSet presAssocID="{E91E15BE-9652-43F2-870E-EE88FF0AD547}" presName="rootComposite" presStyleCnt="0"/>
      <dgm:spPr/>
    </dgm:pt>
    <dgm:pt modelId="{447A32E4-DCC0-4B89-8676-D12D5271300F}" type="pres">
      <dgm:prSet presAssocID="{E91E15BE-9652-43F2-870E-EE88FF0AD547}" presName="rootText" presStyleLbl="node2" presStyleIdx="3" presStyleCnt="4">
        <dgm:presLayoutVars>
          <dgm:chPref val="3"/>
        </dgm:presLayoutVars>
      </dgm:prSet>
      <dgm:spPr/>
    </dgm:pt>
    <dgm:pt modelId="{3FF5EBD9-F9D0-495C-98CE-C90D5B163C64}" type="pres">
      <dgm:prSet presAssocID="{E91E15BE-9652-43F2-870E-EE88FF0AD547}" presName="rootConnector" presStyleLbl="node2" presStyleIdx="3" presStyleCnt="4"/>
      <dgm:spPr/>
    </dgm:pt>
    <dgm:pt modelId="{74DC7629-5B52-457B-A04C-831DF32A82DF}" type="pres">
      <dgm:prSet presAssocID="{E91E15BE-9652-43F2-870E-EE88FF0AD547}" presName="hierChild4" presStyleCnt="0"/>
      <dgm:spPr/>
    </dgm:pt>
    <dgm:pt modelId="{3B7C97E8-6AAF-40D0-BA05-A04B3F423F18}" type="pres">
      <dgm:prSet presAssocID="{E91E15BE-9652-43F2-870E-EE88FF0AD547}" presName="hierChild5" presStyleCnt="0"/>
      <dgm:spPr/>
    </dgm:pt>
    <dgm:pt modelId="{BEF0EFC1-A5B6-4C5D-B271-651C7F1DA65D}" type="pres">
      <dgm:prSet presAssocID="{6D911577-E21A-4C92-B795-367EA4A8E05F}" presName="hierChild3" presStyleCnt="0"/>
      <dgm:spPr/>
    </dgm:pt>
  </dgm:ptLst>
  <dgm:cxnLst>
    <dgm:cxn modelId="{D3FDDE5C-9088-414F-812B-F9876FBDF62A}" type="presOf" srcId="{E91E15BE-9652-43F2-870E-EE88FF0AD547}" destId="{447A32E4-DCC0-4B89-8676-D12D5271300F}" srcOrd="0" destOrd="0" presId="urn:microsoft.com/office/officeart/2005/8/layout/orgChart1"/>
    <dgm:cxn modelId="{62B84264-D71E-4636-9AE8-E6B6B9A9C592}" type="presOf" srcId="{E91E15BE-9652-43F2-870E-EE88FF0AD547}" destId="{3FF5EBD9-F9D0-495C-98CE-C90D5B163C64}" srcOrd="1" destOrd="0" presId="urn:microsoft.com/office/officeart/2005/8/layout/orgChart1"/>
    <dgm:cxn modelId="{21D28F67-44F6-482F-AEA9-A903D6E17269}" type="presOf" srcId="{1E6AFF9E-AB88-4699-B15A-C9ADF3569A00}" destId="{8BFB1406-D392-4337-A066-F49B7DFBE9A0}" srcOrd="0" destOrd="0" presId="urn:microsoft.com/office/officeart/2005/8/layout/orgChart1"/>
    <dgm:cxn modelId="{FB22DC57-EB11-43B5-8B6D-C90D7DC40BA4}" srcId="{6D911577-E21A-4C92-B795-367EA4A8E05F}" destId="{26CBA405-9BAF-4814-9B90-539D95469500}" srcOrd="1" destOrd="0" parTransId="{4B5BEFA5-AB8D-4F87-BC14-D5A2672D7484}" sibTransId="{28377079-7C20-498C-A0DE-250A6A48753F}"/>
    <dgm:cxn modelId="{21043181-6F53-4DAF-BD12-94D05FAB2427}" type="presOf" srcId="{5D1C9619-6D6F-43C4-AA08-D53BC5405E22}" destId="{96EDA11B-0B1A-4A8D-9C93-A8E9C5FC9688}" srcOrd="1" destOrd="0" presId="urn:microsoft.com/office/officeart/2005/8/layout/orgChart1"/>
    <dgm:cxn modelId="{2B4A4181-7117-4F87-8E59-EDFED0DE7EBA}" type="presOf" srcId="{770F2335-A7AC-4199-9158-19A78E84CC7A}" destId="{74F18A12-5896-44BC-8923-0B9D6C3BC94D}" srcOrd="1" destOrd="0" presId="urn:microsoft.com/office/officeart/2005/8/layout/orgChart1"/>
    <dgm:cxn modelId="{ED707A90-07FC-4BA0-BA06-AA95156DBE37}" type="presOf" srcId="{731B826A-4F4C-4FA2-A74E-9A62FEB53EF5}" destId="{1F643428-4FB4-4D38-8269-3754DFD1365E}" srcOrd="0" destOrd="0" presId="urn:microsoft.com/office/officeart/2005/8/layout/orgChart1"/>
    <dgm:cxn modelId="{EEABE99C-0C66-44DD-9082-CFA80F343314}" type="presOf" srcId="{770F2335-A7AC-4199-9158-19A78E84CC7A}" destId="{D65517C7-27FC-4159-9501-FF5D05C7F1DE}" srcOrd="0" destOrd="0" presId="urn:microsoft.com/office/officeart/2005/8/layout/orgChart1"/>
    <dgm:cxn modelId="{974BE39D-3DDA-4757-B5A3-541D9A3DADA6}" srcId="{6D911577-E21A-4C92-B795-367EA4A8E05F}" destId="{770F2335-A7AC-4199-9158-19A78E84CC7A}" srcOrd="0" destOrd="0" parTransId="{0766BD57-D7FC-40DD-8B11-7807B0CD5C4D}" sibTransId="{A462DACF-258D-442F-B68C-4EDEE9BC5811}"/>
    <dgm:cxn modelId="{F511029E-7A77-4DF2-8EEA-63F82304365C}" type="presOf" srcId="{26CBA405-9BAF-4814-9B90-539D95469500}" destId="{48025014-EE03-4833-8EBB-7B062B58B9ED}" srcOrd="1" destOrd="0" presId="urn:microsoft.com/office/officeart/2005/8/layout/orgChart1"/>
    <dgm:cxn modelId="{644C63A4-8E74-4BD7-87B8-B13990DE315D}" type="presOf" srcId="{6D911577-E21A-4C92-B795-367EA4A8E05F}" destId="{94C261EA-E30D-4EA5-AE8C-6CC2DF746105}" srcOrd="0" destOrd="0" presId="urn:microsoft.com/office/officeart/2005/8/layout/orgChart1"/>
    <dgm:cxn modelId="{58AD24C5-C742-435E-9AAD-2C196D89BBAD}" type="presOf" srcId="{6E716689-6BCD-439D-83A8-CF0441FC2292}" destId="{4DCA63C5-2826-482C-A12A-101366583DE0}" srcOrd="0" destOrd="0" presId="urn:microsoft.com/office/officeart/2005/8/layout/orgChart1"/>
    <dgm:cxn modelId="{EA9E6ECD-CBCD-4E7F-A7F8-FD2C6FCAF792}" type="presOf" srcId="{6D911577-E21A-4C92-B795-367EA4A8E05F}" destId="{4002A33B-AEAE-49D5-B2D6-94266D3EF7B6}" srcOrd="1" destOrd="0" presId="urn:microsoft.com/office/officeart/2005/8/layout/orgChart1"/>
    <dgm:cxn modelId="{839D23D1-7D68-43A8-8920-486825705A1A}" srcId="{6D911577-E21A-4C92-B795-367EA4A8E05F}" destId="{5D1C9619-6D6F-43C4-AA08-D53BC5405E22}" srcOrd="2" destOrd="0" parTransId="{6E716689-6BCD-439D-83A8-CF0441FC2292}" sibTransId="{296515AF-F1E5-44DA-8EE4-4364CC7527F4}"/>
    <dgm:cxn modelId="{47F3FCD7-4C3D-4B63-A13D-8B0181411EA3}" srcId="{6D911577-E21A-4C92-B795-367EA4A8E05F}" destId="{E91E15BE-9652-43F2-870E-EE88FF0AD547}" srcOrd="3" destOrd="0" parTransId="{731B826A-4F4C-4FA2-A74E-9A62FEB53EF5}" sibTransId="{6C91CE0A-B30C-4CA2-85EA-88FF5152D0B5}"/>
    <dgm:cxn modelId="{400AE9DA-3B3E-44DE-9885-240C595AD329}" type="presOf" srcId="{5D1C9619-6D6F-43C4-AA08-D53BC5405E22}" destId="{99DDE481-1D8B-4859-9F95-609A15DCA83E}" srcOrd="0" destOrd="0" presId="urn:microsoft.com/office/officeart/2005/8/layout/orgChart1"/>
    <dgm:cxn modelId="{2E0783F0-339B-409B-BE2A-B50EE435033E}" type="presOf" srcId="{0766BD57-D7FC-40DD-8B11-7807B0CD5C4D}" destId="{35EB9DF3-7E5F-4587-9768-7F65FB8A2358}" srcOrd="0" destOrd="0" presId="urn:microsoft.com/office/officeart/2005/8/layout/orgChart1"/>
    <dgm:cxn modelId="{312D0FF5-6D5B-4F36-8381-ED2BA35633B1}" type="presOf" srcId="{4B5BEFA5-AB8D-4F87-BC14-D5A2672D7484}" destId="{2814DE34-7291-4D0D-813D-7732D818C607}" srcOrd="0" destOrd="0" presId="urn:microsoft.com/office/officeart/2005/8/layout/orgChart1"/>
    <dgm:cxn modelId="{18E398F6-37BC-4A3B-8CAB-180A2127E148}" type="presOf" srcId="{26CBA405-9BAF-4814-9B90-539D95469500}" destId="{4670D2DB-474B-42EA-B5DB-EF86A64B56B6}" srcOrd="0" destOrd="0" presId="urn:microsoft.com/office/officeart/2005/8/layout/orgChart1"/>
    <dgm:cxn modelId="{F635C2FC-1DAB-4036-A949-625D1097189B}" srcId="{1E6AFF9E-AB88-4699-B15A-C9ADF3569A00}" destId="{6D911577-E21A-4C92-B795-367EA4A8E05F}" srcOrd="0" destOrd="0" parTransId="{85D70F94-6ED5-4DED-A999-F3386B12A4E6}" sibTransId="{4E25C646-EE4B-4D77-B95A-07C6083D91A5}"/>
    <dgm:cxn modelId="{B0906D96-D6A5-4EC6-B242-A513FD58B7AE}" type="presParOf" srcId="{8BFB1406-D392-4337-A066-F49B7DFBE9A0}" destId="{B4ACF585-CD68-48AE-80CC-59943DF644E4}" srcOrd="0" destOrd="0" presId="urn:microsoft.com/office/officeart/2005/8/layout/orgChart1"/>
    <dgm:cxn modelId="{9EBBE7BB-36C5-4032-B905-D12405C68EAE}" type="presParOf" srcId="{B4ACF585-CD68-48AE-80CC-59943DF644E4}" destId="{C1ABB944-7CC5-412A-A46B-C3011A6EB79A}" srcOrd="0" destOrd="0" presId="urn:microsoft.com/office/officeart/2005/8/layout/orgChart1"/>
    <dgm:cxn modelId="{A9C84103-CD41-4111-9EB4-8D7E2DFC111D}" type="presParOf" srcId="{C1ABB944-7CC5-412A-A46B-C3011A6EB79A}" destId="{94C261EA-E30D-4EA5-AE8C-6CC2DF746105}" srcOrd="0" destOrd="0" presId="urn:microsoft.com/office/officeart/2005/8/layout/orgChart1"/>
    <dgm:cxn modelId="{D3486DEE-931E-45CF-9B4A-10608E6BE8CE}" type="presParOf" srcId="{C1ABB944-7CC5-412A-A46B-C3011A6EB79A}" destId="{4002A33B-AEAE-49D5-B2D6-94266D3EF7B6}" srcOrd="1" destOrd="0" presId="urn:microsoft.com/office/officeart/2005/8/layout/orgChart1"/>
    <dgm:cxn modelId="{03038306-82CC-4426-8105-68234BE05EAD}" type="presParOf" srcId="{B4ACF585-CD68-48AE-80CC-59943DF644E4}" destId="{8FF809A9-1BAA-4598-89D8-ECFF37065383}" srcOrd="1" destOrd="0" presId="urn:microsoft.com/office/officeart/2005/8/layout/orgChart1"/>
    <dgm:cxn modelId="{68898C47-64C7-4567-AFBF-76B55FC1A421}" type="presParOf" srcId="{8FF809A9-1BAA-4598-89D8-ECFF37065383}" destId="{35EB9DF3-7E5F-4587-9768-7F65FB8A2358}" srcOrd="0" destOrd="0" presId="urn:microsoft.com/office/officeart/2005/8/layout/orgChart1"/>
    <dgm:cxn modelId="{1EA0653D-F376-4615-B869-4797715F9D38}" type="presParOf" srcId="{8FF809A9-1BAA-4598-89D8-ECFF37065383}" destId="{180A91FA-6294-4D28-B536-92785A8D646D}" srcOrd="1" destOrd="0" presId="urn:microsoft.com/office/officeart/2005/8/layout/orgChart1"/>
    <dgm:cxn modelId="{A78BB43F-0305-49B8-954A-08FBF53DD058}" type="presParOf" srcId="{180A91FA-6294-4D28-B536-92785A8D646D}" destId="{14A1EDF2-51B0-49A7-BEC9-649D63D35C5E}" srcOrd="0" destOrd="0" presId="urn:microsoft.com/office/officeart/2005/8/layout/orgChart1"/>
    <dgm:cxn modelId="{CB4A81C8-501B-400C-8C99-5E079E41FDBD}" type="presParOf" srcId="{14A1EDF2-51B0-49A7-BEC9-649D63D35C5E}" destId="{D65517C7-27FC-4159-9501-FF5D05C7F1DE}" srcOrd="0" destOrd="0" presId="urn:microsoft.com/office/officeart/2005/8/layout/orgChart1"/>
    <dgm:cxn modelId="{6BBC108C-BA8E-4D88-BA67-F7EF4418FB24}" type="presParOf" srcId="{14A1EDF2-51B0-49A7-BEC9-649D63D35C5E}" destId="{74F18A12-5896-44BC-8923-0B9D6C3BC94D}" srcOrd="1" destOrd="0" presId="urn:microsoft.com/office/officeart/2005/8/layout/orgChart1"/>
    <dgm:cxn modelId="{9E1294F4-B954-47AA-B2CF-BBCB6E0DF5B9}" type="presParOf" srcId="{180A91FA-6294-4D28-B536-92785A8D646D}" destId="{AF82C28B-E010-4EAE-A240-695D83A73EDC}" srcOrd="1" destOrd="0" presId="urn:microsoft.com/office/officeart/2005/8/layout/orgChart1"/>
    <dgm:cxn modelId="{9BF49580-E65F-4F73-B3C8-B493555B2525}" type="presParOf" srcId="{180A91FA-6294-4D28-B536-92785A8D646D}" destId="{8E0D9E39-52B9-4BDE-B75C-D5B17A0DA3ED}" srcOrd="2" destOrd="0" presId="urn:microsoft.com/office/officeart/2005/8/layout/orgChart1"/>
    <dgm:cxn modelId="{E652B35A-9C0C-4626-812D-A9856F3B52C8}" type="presParOf" srcId="{8FF809A9-1BAA-4598-89D8-ECFF37065383}" destId="{2814DE34-7291-4D0D-813D-7732D818C607}" srcOrd="2" destOrd="0" presId="urn:microsoft.com/office/officeart/2005/8/layout/orgChart1"/>
    <dgm:cxn modelId="{542D36AB-9EB8-4696-B23E-EC38A7A08648}" type="presParOf" srcId="{8FF809A9-1BAA-4598-89D8-ECFF37065383}" destId="{1C10D786-FC9C-4B85-8E58-0AC0F00F3188}" srcOrd="3" destOrd="0" presId="urn:microsoft.com/office/officeart/2005/8/layout/orgChart1"/>
    <dgm:cxn modelId="{AA56281B-D372-4AE4-9C85-AE38156A6BD1}" type="presParOf" srcId="{1C10D786-FC9C-4B85-8E58-0AC0F00F3188}" destId="{3F4C7199-86DD-4ACA-B249-D0808A275D55}" srcOrd="0" destOrd="0" presId="urn:microsoft.com/office/officeart/2005/8/layout/orgChart1"/>
    <dgm:cxn modelId="{9E67BB8E-D738-42A1-BC51-DB5B9D478908}" type="presParOf" srcId="{3F4C7199-86DD-4ACA-B249-D0808A275D55}" destId="{4670D2DB-474B-42EA-B5DB-EF86A64B56B6}" srcOrd="0" destOrd="0" presId="urn:microsoft.com/office/officeart/2005/8/layout/orgChart1"/>
    <dgm:cxn modelId="{19CA9D21-8EAF-4618-920A-87EE5808DAB0}" type="presParOf" srcId="{3F4C7199-86DD-4ACA-B249-D0808A275D55}" destId="{48025014-EE03-4833-8EBB-7B062B58B9ED}" srcOrd="1" destOrd="0" presId="urn:microsoft.com/office/officeart/2005/8/layout/orgChart1"/>
    <dgm:cxn modelId="{BA8FD32E-97C1-41C4-8EEF-88E0763F48FB}" type="presParOf" srcId="{1C10D786-FC9C-4B85-8E58-0AC0F00F3188}" destId="{1949FAEF-FFF8-41A8-8329-3227C8354A1C}" srcOrd="1" destOrd="0" presId="urn:microsoft.com/office/officeart/2005/8/layout/orgChart1"/>
    <dgm:cxn modelId="{47956F72-3482-4F27-9F67-1BFC15FF3732}" type="presParOf" srcId="{1C10D786-FC9C-4B85-8E58-0AC0F00F3188}" destId="{2F63B488-C9B7-40A0-9010-7DD99362F3C3}" srcOrd="2" destOrd="0" presId="urn:microsoft.com/office/officeart/2005/8/layout/orgChart1"/>
    <dgm:cxn modelId="{1FE0171F-294E-49C8-8A7F-79B42C6A57A8}" type="presParOf" srcId="{8FF809A9-1BAA-4598-89D8-ECFF37065383}" destId="{4DCA63C5-2826-482C-A12A-101366583DE0}" srcOrd="4" destOrd="0" presId="urn:microsoft.com/office/officeart/2005/8/layout/orgChart1"/>
    <dgm:cxn modelId="{AD27F6B6-6809-4ADC-B4A4-061A8101E2F6}" type="presParOf" srcId="{8FF809A9-1BAA-4598-89D8-ECFF37065383}" destId="{CD0C6DE8-7314-4AE4-8910-BAA39134CE22}" srcOrd="5" destOrd="0" presId="urn:microsoft.com/office/officeart/2005/8/layout/orgChart1"/>
    <dgm:cxn modelId="{C6EA09C3-2BA0-4CB9-8A97-70FF762F4689}" type="presParOf" srcId="{CD0C6DE8-7314-4AE4-8910-BAA39134CE22}" destId="{630AECBB-42C4-4EE3-AF06-AEC0FF45485B}" srcOrd="0" destOrd="0" presId="urn:microsoft.com/office/officeart/2005/8/layout/orgChart1"/>
    <dgm:cxn modelId="{BDC401C2-7B8E-415F-8C55-4D0FCC71F29D}" type="presParOf" srcId="{630AECBB-42C4-4EE3-AF06-AEC0FF45485B}" destId="{99DDE481-1D8B-4859-9F95-609A15DCA83E}" srcOrd="0" destOrd="0" presId="urn:microsoft.com/office/officeart/2005/8/layout/orgChart1"/>
    <dgm:cxn modelId="{5FCC3BDB-68E8-467B-944D-2CE7F372585F}" type="presParOf" srcId="{630AECBB-42C4-4EE3-AF06-AEC0FF45485B}" destId="{96EDA11B-0B1A-4A8D-9C93-A8E9C5FC9688}" srcOrd="1" destOrd="0" presId="urn:microsoft.com/office/officeart/2005/8/layout/orgChart1"/>
    <dgm:cxn modelId="{9BA37018-A7B2-4C3C-B0B4-33D8628E13EF}" type="presParOf" srcId="{CD0C6DE8-7314-4AE4-8910-BAA39134CE22}" destId="{3EF4DCBF-AE57-47BD-BB9E-EA8D94C334F7}" srcOrd="1" destOrd="0" presId="urn:microsoft.com/office/officeart/2005/8/layout/orgChart1"/>
    <dgm:cxn modelId="{6DF01A4C-10EC-48FA-8718-4DA17A355242}" type="presParOf" srcId="{CD0C6DE8-7314-4AE4-8910-BAA39134CE22}" destId="{A811501C-712C-4DAD-84B3-AA416FA5E29F}" srcOrd="2" destOrd="0" presId="urn:microsoft.com/office/officeart/2005/8/layout/orgChart1"/>
    <dgm:cxn modelId="{7C97B267-DCE3-41C1-BCDF-92D99A062664}" type="presParOf" srcId="{8FF809A9-1BAA-4598-89D8-ECFF37065383}" destId="{1F643428-4FB4-4D38-8269-3754DFD1365E}" srcOrd="6" destOrd="0" presId="urn:microsoft.com/office/officeart/2005/8/layout/orgChart1"/>
    <dgm:cxn modelId="{2B808127-71B1-462D-A839-07075346D08E}" type="presParOf" srcId="{8FF809A9-1BAA-4598-89D8-ECFF37065383}" destId="{791B925A-46A5-40AB-9439-744E21E1C512}" srcOrd="7" destOrd="0" presId="urn:microsoft.com/office/officeart/2005/8/layout/orgChart1"/>
    <dgm:cxn modelId="{4C8486A9-C300-46AD-8F9C-EE7B6DFCDF33}" type="presParOf" srcId="{791B925A-46A5-40AB-9439-744E21E1C512}" destId="{CDC6FE67-061C-4FD9-AD7A-3E72CFCBD44E}" srcOrd="0" destOrd="0" presId="urn:microsoft.com/office/officeart/2005/8/layout/orgChart1"/>
    <dgm:cxn modelId="{88FF1E78-2242-4549-9421-D1E4FC2DC2F2}" type="presParOf" srcId="{CDC6FE67-061C-4FD9-AD7A-3E72CFCBD44E}" destId="{447A32E4-DCC0-4B89-8676-D12D5271300F}" srcOrd="0" destOrd="0" presId="urn:microsoft.com/office/officeart/2005/8/layout/orgChart1"/>
    <dgm:cxn modelId="{CA53C662-5403-452A-8FF6-96AE7E413359}" type="presParOf" srcId="{CDC6FE67-061C-4FD9-AD7A-3E72CFCBD44E}" destId="{3FF5EBD9-F9D0-495C-98CE-C90D5B163C64}" srcOrd="1" destOrd="0" presId="urn:microsoft.com/office/officeart/2005/8/layout/orgChart1"/>
    <dgm:cxn modelId="{54570712-247F-4F4E-8EA0-E4E3977512F7}" type="presParOf" srcId="{791B925A-46A5-40AB-9439-744E21E1C512}" destId="{74DC7629-5B52-457B-A04C-831DF32A82DF}" srcOrd="1" destOrd="0" presId="urn:microsoft.com/office/officeart/2005/8/layout/orgChart1"/>
    <dgm:cxn modelId="{168CF3E0-837D-40FE-A14E-8973DAF2C7BE}" type="presParOf" srcId="{791B925A-46A5-40AB-9439-744E21E1C512}" destId="{3B7C97E8-6AAF-40D0-BA05-A04B3F423F18}" srcOrd="2" destOrd="0" presId="urn:microsoft.com/office/officeart/2005/8/layout/orgChart1"/>
    <dgm:cxn modelId="{522E1FD4-AE7C-4C50-ADFE-AF0E842081C9}" type="presParOf" srcId="{B4ACF585-CD68-48AE-80CC-59943DF644E4}" destId="{BEF0EFC1-A5B6-4C5D-B271-651C7F1DA65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43428-4FB4-4D38-8269-3754DFD1365E}">
      <dsp:nvSpPr>
        <dsp:cNvPr id="0" name=""/>
        <dsp:cNvSpPr/>
      </dsp:nvSpPr>
      <dsp:spPr>
        <a:xfrm>
          <a:off x="4368202" y="2480753"/>
          <a:ext cx="3421203" cy="434021"/>
        </a:xfrm>
        <a:custGeom>
          <a:avLst/>
          <a:gdLst/>
          <a:ahLst/>
          <a:cxnLst/>
          <a:rect l="0" t="0" r="0" b="0"/>
          <a:pathLst>
            <a:path>
              <a:moveTo>
                <a:pt x="0" y="0"/>
              </a:moveTo>
              <a:lnTo>
                <a:pt x="0" y="236100"/>
              </a:lnTo>
              <a:lnTo>
                <a:pt x="3421203" y="236100"/>
              </a:lnTo>
              <a:lnTo>
                <a:pt x="3421203" y="43402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4DCA63C5-2826-482C-A12A-101366583DE0}">
      <dsp:nvSpPr>
        <dsp:cNvPr id="0" name=""/>
        <dsp:cNvSpPr/>
      </dsp:nvSpPr>
      <dsp:spPr>
        <a:xfrm>
          <a:off x="4368202" y="2480753"/>
          <a:ext cx="1140401" cy="434021"/>
        </a:xfrm>
        <a:custGeom>
          <a:avLst/>
          <a:gdLst/>
          <a:ahLst/>
          <a:cxnLst/>
          <a:rect l="0" t="0" r="0" b="0"/>
          <a:pathLst>
            <a:path>
              <a:moveTo>
                <a:pt x="0" y="0"/>
              </a:moveTo>
              <a:lnTo>
                <a:pt x="0" y="236100"/>
              </a:lnTo>
              <a:lnTo>
                <a:pt x="1140401" y="236100"/>
              </a:lnTo>
              <a:lnTo>
                <a:pt x="1140401" y="43402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814DE34-7291-4D0D-813D-7732D818C607}">
      <dsp:nvSpPr>
        <dsp:cNvPr id="0" name=""/>
        <dsp:cNvSpPr/>
      </dsp:nvSpPr>
      <dsp:spPr>
        <a:xfrm>
          <a:off x="3227801" y="2480753"/>
          <a:ext cx="1140401" cy="434021"/>
        </a:xfrm>
        <a:custGeom>
          <a:avLst/>
          <a:gdLst/>
          <a:ahLst/>
          <a:cxnLst/>
          <a:rect l="0" t="0" r="0" b="0"/>
          <a:pathLst>
            <a:path>
              <a:moveTo>
                <a:pt x="1140401" y="0"/>
              </a:moveTo>
              <a:lnTo>
                <a:pt x="1140401" y="236100"/>
              </a:lnTo>
              <a:lnTo>
                <a:pt x="0" y="236100"/>
              </a:lnTo>
              <a:lnTo>
                <a:pt x="0" y="43402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5EB9DF3-7E5F-4587-9768-7F65FB8A2358}">
      <dsp:nvSpPr>
        <dsp:cNvPr id="0" name=""/>
        <dsp:cNvSpPr/>
      </dsp:nvSpPr>
      <dsp:spPr>
        <a:xfrm>
          <a:off x="946999" y="2480753"/>
          <a:ext cx="3421203" cy="434021"/>
        </a:xfrm>
        <a:custGeom>
          <a:avLst/>
          <a:gdLst/>
          <a:ahLst/>
          <a:cxnLst/>
          <a:rect l="0" t="0" r="0" b="0"/>
          <a:pathLst>
            <a:path>
              <a:moveTo>
                <a:pt x="3421203" y="0"/>
              </a:moveTo>
              <a:lnTo>
                <a:pt x="3421203" y="236100"/>
              </a:lnTo>
              <a:lnTo>
                <a:pt x="0" y="236100"/>
              </a:lnTo>
              <a:lnTo>
                <a:pt x="0" y="43402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4C261EA-E30D-4EA5-AE8C-6CC2DF746105}">
      <dsp:nvSpPr>
        <dsp:cNvPr id="0" name=""/>
        <dsp:cNvSpPr/>
      </dsp:nvSpPr>
      <dsp:spPr>
        <a:xfrm>
          <a:off x="3425722" y="1538273"/>
          <a:ext cx="1884960" cy="94248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Home page</a:t>
          </a:r>
        </a:p>
      </dsp:txBody>
      <dsp:txXfrm>
        <a:off x="3425722" y="1538273"/>
        <a:ext cx="1884960" cy="942480"/>
      </dsp:txXfrm>
    </dsp:sp>
    <dsp:sp modelId="{D65517C7-27FC-4159-9501-FF5D05C7F1DE}">
      <dsp:nvSpPr>
        <dsp:cNvPr id="0" name=""/>
        <dsp:cNvSpPr/>
      </dsp:nvSpPr>
      <dsp:spPr>
        <a:xfrm>
          <a:off x="4519" y="2914774"/>
          <a:ext cx="1884960" cy="94248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Shoe warranty</a:t>
          </a:r>
          <a:endParaRPr lang="en-US" sz="2700" kern="1200" dirty="0"/>
        </a:p>
      </dsp:txBody>
      <dsp:txXfrm>
        <a:off x="4519" y="2914774"/>
        <a:ext cx="1884960" cy="942480"/>
      </dsp:txXfrm>
    </dsp:sp>
    <dsp:sp modelId="{4670D2DB-474B-42EA-B5DB-EF86A64B56B6}">
      <dsp:nvSpPr>
        <dsp:cNvPr id="0" name=""/>
        <dsp:cNvSpPr/>
      </dsp:nvSpPr>
      <dsp:spPr>
        <a:xfrm>
          <a:off x="2285321" y="2914774"/>
          <a:ext cx="1884960" cy="94248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Location	</a:t>
          </a:r>
        </a:p>
      </dsp:txBody>
      <dsp:txXfrm>
        <a:off x="2285321" y="2914774"/>
        <a:ext cx="1884960" cy="942480"/>
      </dsp:txXfrm>
    </dsp:sp>
    <dsp:sp modelId="{99DDE481-1D8B-4859-9F95-609A15DCA83E}">
      <dsp:nvSpPr>
        <dsp:cNvPr id="0" name=""/>
        <dsp:cNvSpPr/>
      </dsp:nvSpPr>
      <dsp:spPr>
        <a:xfrm>
          <a:off x="4566123" y="2914774"/>
          <a:ext cx="1884960" cy="94248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 Shoe brands &amp; Size</a:t>
          </a:r>
        </a:p>
      </dsp:txBody>
      <dsp:txXfrm>
        <a:off x="4566123" y="2914774"/>
        <a:ext cx="1884960" cy="942480"/>
      </dsp:txXfrm>
    </dsp:sp>
    <dsp:sp modelId="{447A32E4-DCC0-4B89-8676-D12D5271300F}">
      <dsp:nvSpPr>
        <dsp:cNvPr id="0" name=""/>
        <dsp:cNvSpPr/>
      </dsp:nvSpPr>
      <dsp:spPr>
        <a:xfrm>
          <a:off x="6846925" y="2914774"/>
          <a:ext cx="1884960" cy="94248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Budget</a:t>
          </a:r>
        </a:p>
      </dsp:txBody>
      <dsp:txXfrm>
        <a:off x="6846925" y="2914774"/>
        <a:ext cx="1884960" cy="94248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0F08-5B2F-3A16-5573-1EE98C9CE0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97D39-D9D1-B961-EA14-889BF100A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DC49F9-A923-7085-4609-BAF8C999FA6E}"/>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5" name="Footer Placeholder 4">
            <a:extLst>
              <a:ext uri="{FF2B5EF4-FFF2-40B4-BE49-F238E27FC236}">
                <a16:creationId xmlns:a16="http://schemas.microsoft.com/office/drawing/2014/main" id="{C8994D46-1B78-75DA-7419-C067FCF59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99BBE-5A66-5E0D-B04A-A321F0F6715E}"/>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50000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5FE10-6D25-710C-F195-B5653B870D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F30D01-994E-67E3-4559-552782BA6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0A15A-8C80-BC2A-30E9-EEE3D7CAF7EB}"/>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5" name="Footer Placeholder 4">
            <a:extLst>
              <a:ext uri="{FF2B5EF4-FFF2-40B4-BE49-F238E27FC236}">
                <a16:creationId xmlns:a16="http://schemas.microsoft.com/office/drawing/2014/main" id="{BE8CAC03-78C6-936B-2854-41024B79E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8FB6C-43B8-1DC9-13F2-FBF22E784B8E}"/>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2090520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FA1FDE-799D-D71F-4CA9-27213BC278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18C4B8-B12A-14B9-FCA0-A9075BBA1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5E3F0-C75D-60F2-0E0A-2D52CD1A50CE}"/>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5" name="Footer Placeholder 4">
            <a:extLst>
              <a:ext uri="{FF2B5EF4-FFF2-40B4-BE49-F238E27FC236}">
                <a16:creationId xmlns:a16="http://schemas.microsoft.com/office/drawing/2014/main" id="{BD5F6C21-C3AD-ECE3-1CC4-12CC0E61D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3BA72-9FC5-CDC6-8D86-48CFC0989C73}"/>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56181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690B-594D-EC8C-9D8D-203549C84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8FA54D-F46F-5A82-C88D-9FF245D02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0E668-756C-E5CE-9084-D831CE83FAB9}"/>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5" name="Footer Placeholder 4">
            <a:extLst>
              <a:ext uri="{FF2B5EF4-FFF2-40B4-BE49-F238E27FC236}">
                <a16:creationId xmlns:a16="http://schemas.microsoft.com/office/drawing/2014/main" id="{C10A9760-B6E0-D774-7ACB-19789AAC1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553A5-D4DD-0877-8CFB-0632F65C5B21}"/>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2927988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9DA2-EBBA-9ED7-3B18-22ECF3B5ED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EBA570-69FA-8D54-8F25-9F80B325A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DAE42-A668-156C-3895-1A85033A5726}"/>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5" name="Footer Placeholder 4">
            <a:extLst>
              <a:ext uri="{FF2B5EF4-FFF2-40B4-BE49-F238E27FC236}">
                <a16:creationId xmlns:a16="http://schemas.microsoft.com/office/drawing/2014/main" id="{989F08D2-80C4-065B-AFE9-EEF910566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C9F3F-B7C7-6B45-538E-06A0B5F2C512}"/>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2013029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BA87-4316-058C-4785-EF418D7A40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ADCAF8-7639-AEA7-7EFA-C2AB5E9F37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391E3F-8D57-4E23-ED73-B8B42E84B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B73C1-595A-5789-010E-A8B9C2A5F269}"/>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6" name="Footer Placeholder 5">
            <a:extLst>
              <a:ext uri="{FF2B5EF4-FFF2-40B4-BE49-F238E27FC236}">
                <a16:creationId xmlns:a16="http://schemas.microsoft.com/office/drawing/2014/main" id="{E81303BB-6B78-E41E-2723-98A6C60EA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3A76A-2792-C773-9615-1F77B9298DB8}"/>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17064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897B-40F1-1882-DDB2-C2B6E8E23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686316-65E5-F906-053A-020E24637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659839-7728-2589-7B7F-4542221D35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912F60-E5CC-19FD-9F8E-781FCA543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56003-0B6D-8487-AE6C-0FB9F0DFE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8A3A4-78AB-4C60-7410-D69DC318DB3D}"/>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8" name="Footer Placeholder 7">
            <a:extLst>
              <a:ext uri="{FF2B5EF4-FFF2-40B4-BE49-F238E27FC236}">
                <a16:creationId xmlns:a16="http://schemas.microsoft.com/office/drawing/2014/main" id="{ED5B0966-6F1D-B23B-1E47-DD602AB2CD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7D12D9-5003-C30C-95F3-2A611E72F382}"/>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299141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F016-CC31-DA06-0872-7571242AA1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BA6E44-3D5D-9386-FAC2-3A3CAB5660C6}"/>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4" name="Footer Placeholder 3">
            <a:extLst>
              <a:ext uri="{FF2B5EF4-FFF2-40B4-BE49-F238E27FC236}">
                <a16:creationId xmlns:a16="http://schemas.microsoft.com/office/drawing/2014/main" id="{95FF25AC-0BE1-D92F-4BAE-3A90E2E086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6AEDF8-A895-FA13-C4B9-EC6FB9CA31EF}"/>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101051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1541B-8571-455E-B382-1D1FFFACA24F}"/>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3" name="Footer Placeholder 2">
            <a:extLst>
              <a:ext uri="{FF2B5EF4-FFF2-40B4-BE49-F238E27FC236}">
                <a16:creationId xmlns:a16="http://schemas.microsoft.com/office/drawing/2014/main" id="{69AFF681-D1E7-E553-8115-73BFD080D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3CB02B-2DD8-C339-78D3-AE0A4E20E8BB}"/>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428561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B2BB-80EE-ED84-37CE-B653217B46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BBDF53-1BE0-9AFD-C84A-8948030C20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EEE35A-B7DB-632A-2507-67D6FB495C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8A184-EBA3-58CB-C46A-D51BF8723D7C}"/>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6" name="Footer Placeholder 5">
            <a:extLst>
              <a:ext uri="{FF2B5EF4-FFF2-40B4-BE49-F238E27FC236}">
                <a16:creationId xmlns:a16="http://schemas.microsoft.com/office/drawing/2014/main" id="{F73882FE-67E7-71E8-AC76-C619FE6C2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A1D2EB-BEFF-2BD2-EFAD-441E49777E5D}"/>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272765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D230-57D7-8511-63D2-31DEC8DA0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C724C1-17D1-B849-16F2-65DC1C35D6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910A41-D2BE-4466-478F-D10F17F85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B44BB-2A31-DFDD-3830-CAF2192EC046}"/>
              </a:ext>
            </a:extLst>
          </p:cNvPr>
          <p:cNvSpPr>
            <a:spLocks noGrp="1"/>
          </p:cNvSpPr>
          <p:nvPr>
            <p:ph type="dt" sz="half" idx="10"/>
          </p:nvPr>
        </p:nvSpPr>
        <p:spPr/>
        <p:txBody>
          <a:bodyPr/>
          <a:lstStyle/>
          <a:p>
            <a:fld id="{821C7C93-BEA9-4E15-BAF1-F30F38108B4F}" type="datetimeFigureOut">
              <a:rPr lang="en-US" smtClean="0"/>
              <a:t>12/6/2023</a:t>
            </a:fld>
            <a:endParaRPr lang="en-US"/>
          </a:p>
        </p:txBody>
      </p:sp>
      <p:sp>
        <p:nvSpPr>
          <p:cNvPr id="6" name="Footer Placeholder 5">
            <a:extLst>
              <a:ext uri="{FF2B5EF4-FFF2-40B4-BE49-F238E27FC236}">
                <a16:creationId xmlns:a16="http://schemas.microsoft.com/office/drawing/2014/main" id="{FACCE16C-31CB-C4E4-5B14-3D3443287B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6D6432-813D-3254-03C0-ABA73640E72E}"/>
              </a:ext>
            </a:extLst>
          </p:cNvPr>
          <p:cNvSpPr>
            <a:spLocks noGrp="1"/>
          </p:cNvSpPr>
          <p:nvPr>
            <p:ph type="sldNum" sz="quarter" idx="12"/>
          </p:nvPr>
        </p:nvSpPr>
        <p:spPr/>
        <p:txBody>
          <a:bodyPr/>
          <a:lstStyle/>
          <a:p>
            <a:fld id="{1670E7CC-152F-40CF-902A-973FB40E0D25}" type="slidenum">
              <a:rPr lang="en-US" smtClean="0"/>
              <a:t>‹#›</a:t>
            </a:fld>
            <a:endParaRPr lang="en-US"/>
          </a:p>
        </p:txBody>
      </p:sp>
    </p:spTree>
    <p:extLst>
      <p:ext uri="{BB962C8B-B14F-4D97-AF65-F5344CB8AC3E}">
        <p14:creationId xmlns:p14="http://schemas.microsoft.com/office/powerpoint/2010/main" val="216630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02590-608B-94F3-904B-D08E7618D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1E4542-CE89-79E7-3C99-660D3F525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3FBDF-3915-1915-A235-7944EB7D3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C7C93-BEA9-4E15-BAF1-F30F38108B4F}" type="datetimeFigureOut">
              <a:rPr lang="en-US" smtClean="0"/>
              <a:t>12/6/2023</a:t>
            </a:fld>
            <a:endParaRPr lang="en-US"/>
          </a:p>
        </p:txBody>
      </p:sp>
      <p:sp>
        <p:nvSpPr>
          <p:cNvPr id="5" name="Footer Placeholder 4">
            <a:extLst>
              <a:ext uri="{FF2B5EF4-FFF2-40B4-BE49-F238E27FC236}">
                <a16:creationId xmlns:a16="http://schemas.microsoft.com/office/drawing/2014/main" id="{95FBB641-F4D9-5F8E-930F-7E8D494F1F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36C4F5-7357-A122-D922-2EC1F67EA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0E7CC-152F-40CF-902A-973FB40E0D25}" type="slidenum">
              <a:rPr lang="en-US" smtClean="0"/>
              <a:t>‹#›</a:t>
            </a:fld>
            <a:endParaRPr lang="en-US"/>
          </a:p>
        </p:txBody>
      </p:sp>
    </p:spTree>
    <p:extLst>
      <p:ext uri="{BB962C8B-B14F-4D97-AF65-F5344CB8AC3E}">
        <p14:creationId xmlns:p14="http://schemas.microsoft.com/office/powerpoint/2010/main" val="43994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90B77-5B16-9741-FD62-911F194A658F}"/>
              </a:ext>
            </a:extLst>
          </p:cNvPr>
          <p:cNvSpPr>
            <a:spLocks noGrp="1"/>
          </p:cNvSpPr>
          <p:nvPr>
            <p:ph type="ctrTitle"/>
          </p:nvPr>
        </p:nvSpPr>
        <p:spPr>
          <a:xfrm>
            <a:off x="1524000" y="1122363"/>
            <a:ext cx="9144000" cy="1490208"/>
          </a:xfrm>
        </p:spPr>
        <p:txBody>
          <a:bodyPr/>
          <a:lstStyle/>
          <a:p>
            <a:r>
              <a:rPr lang="en-US" dirty="0"/>
              <a:t>Soccer Shoe Store  </a:t>
            </a:r>
          </a:p>
        </p:txBody>
      </p:sp>
      <p:sp>
        <p:nvSpPr>
          <p:cNvPr id="3" name="Subtitle 2">
            <a:extLst>
              <a:ext uri="{FF2B5EF4-FFF2-40B4-BE49-F238E27FC236}">
                <a16:creationId xmlns:a16="http://schemas.microsoft.com/office/drawing/2014/main" id="{EF3FB8E7-DACD-43A7-1EF6-AF0AD29F9F71}"/>
              </a:ext>
            </a:extLst>
          </p:cNvPr>
          <p:cNvSpPr>
            <a:spLocks noGrp="1"/>
          </p:cNvSpPr>
          <p:nvPr>
            <p:ph type="subTitle" idx="1"/>
          </p:nvPr>
        </p:nvSpPr>
        <p:spPr>
          <a:xfrm>
            <a:off x="1678379" y="2998704"/>
            <a:ext cx="9144000" cy="1655762"/>
          </a:xfrm>
        </p:spPr>
        <p:txBody>
          <a:bodyPr/>
          <a:lstStyle/>
          <a:p>
            <a:r>
              <a:rPr lang="en-US" dirty="0"/>
              <a:t>The purpose of this website is to provide an online shopping experience to soccer teams and players of all ages. This is your one stop shop online store for exclusive soccer shoes from around the world. We carry all sorts of brand name shoes from all around the world.  </a:t>
            </a:r>
          </a:p>
        </p:txBody>
      </p:sp>
    </p:spTree>
    <p:extLst>
      <p:ext uri="{BB962C8B-B14F-4D97-AF65-F5344CB8AC3E}">
        <p14:creationId xmlns:p14="http://schemas.microsoft.com/office/powerpoint/2010/main" val="8266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E6BF283-AA6C-FEF9-8520-15FF10681DD0}"/>
              </a:ext>
            </a:extLst>
          </p:cNvPr>
          <p:cNvGraphicFramePr/>
          <p:nvPr>
            <p:extLst>
              <p:ext uri="{D42A27DB-BD31-4B8C-83A1-F6EECF244321}">
                <p14:modId xmlns:p14="http://schemas.microsoft.com/office/powerpoint/2010/main" val="3503852885"/>
              </p:ext>
            </p:extLst>
          </p:nvPr>
        </p:nvGraphicFramePr>
        <p:xfrm>
          <a:off x="2031999" y="719666"/>
          <a:ext cx="8736405" cy="5433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90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DDA341-9C0B-822A-F005-D04D87B54152}"/>
              </a:ext>
            </a:extLst>
          </p:cNvPr>
          <p:cNvSpPr/>
          <p:nvPr/>
        </p:nvSpPr>
        <p:spPr>
          <a:xfrm>
            <a:off x="4232998" y="660472"/>
            <a:ext cx="2424764" cy="11983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HOME</a:t>
            </a:r>
          </a:p>
        </p:txBody>
      </p:sp>
      <p:pic>
        <p:nvPicPr>
          <p:cNvPr id="5" name="Picture 4">
            <a:extLst>
              <a:ext uri="{FF2B5EF4-FFF2-40B4-BE49-F238E27FC236}">
                <a16:creationId xmlns:a16="http://schemas.microsoft.com/office/drawing/2014/main" id="{2FD9B918-16DB-F427-CFA1-BFC92B83CBF5}"/>
              </a:ext>
            </a:extLst>
          </p:cNvPr>
          <p:cNvPicPr>
            <a:picLocks noChangeAspect="1"/>
          </p:cNvPicPr>
          <p:nvPr/>
        </p:nvPicPr>
        <p:blipFill>
          <a:blip r:embed="rId2"/>
          <a:stretch>
            <a:fillRect/>
          </a:stretch>
        </p:blipFill>
        <p:spPr>
          <a:xfrm>
            <a:off x="0" y="5884607"/>
            <a:ext cx="12192000" cy="1066800"/>
          </a:xfrm>
          <a:prstGeom prst="rect">
            <a:avLst/>
          </a:prstGeom>
        </p:spPr>
      </p:pic>
      <p:sp>
        <p:nvSpPr>
          <p:cNvPr id="6" name="Rectangle 5">
            <a:extLst>
              <a:ext uri="{FF2B5EF4-FFF2-40B4-BE49-F238E27FC236}">
                <a16:creationId xmlns:a16="http://schemas.microsoft.com/office/drawing/2014/main" id="{934E28EC-8B66-9322-788C-DE58C8516754}"/>
              </a:ext>
            </a:extLst>
          </p:cNvPr>
          <p:cNvSpPr/>
          <p:nvPr/>
        </p:nvSpPr>
        <p:spPr>
          <a:xfrm>
            <a:off x="4313494" y="1975251"/>
            <a:ext cx="2263772" cy="9045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Info on specific soccer shoes includes images</a:t>
            </a:r>
          </a:p>
        </p:txBody>
      </p:sp>
      <p:sp>
        <p:nvSpPr>
          <p:cNvPr id="10" name="Rectangle 9">
            <a:extLst>
              <a:ext uri="{FF2B5EF4-FFF2-40B4-BE49-F238E27FC236}">
                <a16:creationId xmlns:a16="http://schemas.microsoft.com/office/drawing/2014/main" id="{7F324AA2-9D7C-EAFD-2E1C-AFB97A749087}"/>
              </a:ext>
            </a:extLst>
          </p:cNvPr>
          <p:cNvSpPr/>
          <p:nvPr/>
        </p:nvSpPr>
        <p:spPr>
          <a:xfrm>
            <a:off x="4232998" y="3112739"/>
            <a:ext cx="2263772" cy="9045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Info on Indoor soccer shoes includes images</a:t>
            </a:r>
          </a:p>
        </p:txBody>
      </p:sp>
      <p:sp>
        <p:nvSpPr>
          <p:cNvPr id="12" name="Rectangle 11">
            <a:extLst>
              <a:ext uri="{FF2B5EF4-FFF2-40B4-BE49-F238E27FC236}">
                <a16:creationId xmlns:a16="http://schemas.microsoft.com/office/drawing/2014/main" id="{639FF2FB-11D0-4FCD-7AC3-D85DE73BB417}"/>
              </a:ext>
            </a:extLst>
          </p:cNvPr>
          <p:cNvSpPr/>
          <p:nvPr/>
        </p:nvSpPr>
        <p:spPr>
          <a:xfrm>
            <a:off x="4232998" y="4504809"/>
            <a:ext cx="2263772" cy="10577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Info on outdoor soccer shoes, includes images</a:t>
            </a:r>
          </a:p>
          <a:p>
            <a:pPr algn="ctr"/>
            <a:endParaRPr lang="en-US" dirty="0"/>
          </a:p>
        </p:txBody>
      </p:sp>
      <p:sp>
        <p:nvSpPr>
          <p:cNvPr id="14" name="Rectangle 13">
            <a:extLst>
              <a:ext uri="{FF2B5EF4-FFF2-40B4-BE49-F238E27FC236}">
                <a16:creationId xmlns:a16="http://schemas.microsoft.com/office/drawing/2014/main" id="{2F39F6AD-415C-6F88-E1B1-019AE4561D81}"/>
              </a:ext>
            </a:extLst>
          </p:cNvPr>
          <p:cNvSpPr/>
          <p:nvPr/>
        </p:nvSpPr>
        <p:spPr>
          <a:xfrm>
            <a:off x="0" y="4766"/>
            <a:ext cx="12192000" cy="345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Nav bar</a:t>
            </a:r>
          </a:p>
        </p:txBody>
      </p:sp>
    </p:spTree>
    <p:extLst>
      <p:ext uri="{BB962C8B-B14F-4D97-AF65-F5344CB8AC3E}">
        <p14:creationId xmlns:p14="http://schemas.microsoft.com/office/powerpoint/2010/main" val="145704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DA89D6A-AACE-9F0C-EED9-424CECC4DDA4}"/>
              </a:ext>
            </a:extLst>
          </p:cNvPr>
          <p:cNvSpPr/>
          <p:nvPr/>
        </p:nvSpPr>
        <p:spPr>
          <a:xfrm>
            <a:off x="4595468" y="788772"/>
            <a:ext cx="2700067" cy="130911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Warranty</a:t>
            </a:r>
          </a:p>
        </p:txBody>
      </p:sp>
      <p:pic>
        <p:nvPicPr>
          <p:cNvPr id="4" name="Picture 3">
            <a:extLst>
              <a:ext uri="{FF2B5EF4-FFF2-40B4-BE49-F238E27FC236}">
                <a16:creationId xmlns:a16="http://schemas.microsoft.com/office/drawing/2014/main" id="{011253B9-65DF-3C03-A4D2-71A75639778C}"/>
              </a:ext>
            </a:extLst>
          </p:cNvPr>
          <p:cNvPicPr>
            <a:picLocks noChangeAspect="1"/>
          </p:cNvPicPr>
          <p:nvPr/>
        </p:nvPicPr>
        <p:blipFill>
          <a:blip r:embed="rId2"/>
          <a:stretch>
            <a:fillRect/>
          </a:stretch>
        </p:blipFill>
        <p:spPr>
          <a:xfrm>
            <a:off x="0" y="5862587"/>
            <a:ext cx="12192000" cy="1066800"/>
          </a:xfrm>
          <a:prstGeom prst="rect">
            <a:avLst/>
          </a:prstGeom>
        </p:spPr>
      </p:pic>
      <p:sp>
        <p:nvSpPr>
          <p:cNvPr id="6" name="Rectangle 5">
            <a:extLst>
              <a:ext uri="{FF2B5EF4-FFF2-40B4-BE49-F238E27FC236}">
                <a16:creationId xmlns:a16="http://schemas.microsoft.com/office/drawing/2014/main" id="{D2874EE9-F53A-DE20-F02C-F1DB8DD1CE4D}"/>
              </a:ext>
            </a:extLst>
          </p:cNvPr>
          <p:cNvSpPr/>
          <p:nvPr/>
        </p:nvSpPr>
        <p:spPr>
          <a:xfrm>
            <a:off x="4434347" y="2829861"/>
            <a:ext cx="3323303" cy="11503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info on shoe Warranty includes images</a:t>
            </a:r>
          </a:p>
        </p:txBody>
      </p:sp>
      <p:pic>
        <p:nvPicPr>
          <p:cNvPr id="7" name="Picture 6">
            <a:extLst>
              <a:ext uri="{FF2B5EF4-FFF2-40B4-BE49-F238E27FC236}">
                <a16:creationId xmlns:a16="http://schemas.microsoft.com/office/drawing/2014/main" id="{2FF301B4-CB3F-53D5-5CBD-1360308BF1DE}"/>
              </a:ext>
            </a:extLst>
          </p:cNvPr>
          <p:cNvPicPr>
            <a:picLocks noChangeAspect="1"/>
          </p:cNvPicPr>
          <p:nvPr/>
        </p:nvPicPr>
        <p:blipFill>
          <a:blip r:embed="rId3"/>
          <a:stretch>
            <a:fillRect/>
          </a:stretch>
        </p:blipFill>
        <p:spPr>
          <a:xfrm>
            <a:off x="-2" y="-77132"/>
            <a:ext cx="12192000" cy="637571"/>
          </a:xfrm>
          <a:prstGeom prst="rect">
            <a:avLst/>
          </a:prstGeom>
        </p:spPr>
      </p:pic>
    </p:spTree>
    <p:extLst>
      <p:ext uri="{BB962C8B-B14F-4D97-AF65-F5344CB8AC3E}">
        <p14:creationId xmlns:p14="http://schemas.microsoft.com/office/powerpoint/2010/main" val="89795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B4E7FF-3D0A-9D69-D8A2-40CF35F6854C}"/>
              </a:ext>
            </a:extLst>
          </p:cNvPr>
          <p:cNvSpPr/>
          <p:nvPr/>
        </p:nvSpPr>
        <p:spPr>
          <a:xfrm>
            <a:off x="4317320" y="2933377"/>
            <a:ext cx="3587259" cy="2300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t>Map/Location  </a:t>
            </a:r>
          </a:p>
          <a:p>
            <a:pPr algn="ctr"/>
            <a:endParaRPr lang="en-US" dirty="0"/>
          </a:p>
        </p:txBody>
      </p:sp>
      <p:sp>
        <p:nvSpPr>
          <p:cNvPr id="4" name="Rectangle 3">
            <a:extLst>
              <a:ext uri="{FF2B5EF4-FFF2-40B4-BE49-F238E27FC236}">
                <a16:creationId xmlns:a16="http://schemas.microsoft.com/office/drawing/2014/main" id="{16917ECE-3B31-03A0-208B-ED33913FC61D}"/>
              </a:ext>
            </a:extLst>
          </p:cNvPr>
          <p:cNvSpPr/>
          <p:nvPr/>
        </p:nvSpPr>
        <p:spPr>
          <a:xfrm>
            <a:off x="4317321" y="630188"/>
            <a:ext cx="2631393" cy="98312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dirty="0">
                <a:latin typeface="Times New Roman" panose="02020603050405020304" pitchFamily="18" charset="0"/>
                <a:cs typeface="Times New Roman" panose="02020603050405020304" pitchFamily="18" charset="0"/>
              </a:rPr>
              <a:t>Location</a:t>
            </a:r>
          </a:p>
        </p:txBody>
      </p:sp>
      <p:pic>
        <p:nvPicPr>
          <p:cNvPr id="5" name="Picture 4">
            <a:extLst>
              <a:ext uri="{FF2B5EF4-FFF2-40B4-BE49-F238E27FC236}">
                <a16:creationId xmlns:a16="http://schemas.microsoft.com/office/drawing/2014/main" id="{82EA1BFD-4490-DF4C-D177-F1248E3D233F}"/>
              </a:ext>
            </a:extLst>
          </p:cNvPr>
          <p:cNvPicPr>
            <a:picLocks noChangeAspect="1"/>
          </p:cNvPicPr>
          <p:nvPr/>
        </p:nvPicPr>
        <p:blipFill>
          <a:blip r:embed="rId2"/>
          <a:stretch>
            <a:fillRect/>
          </a:stretch>
        </p:blipFill>
        <p:spPr>
          <a:xfrm>
            <a:off x="0" y="5875565"/>
            <a:ext cx="12192000" cy="1066800"/>
          </a:xfrm>
          <a:prstGeom prst="rect">
            <a:avLst/>
          </a:prstGeom>
        </p:spPr>
      </p:pic>
      <p:sp>
        <p:nvSpPr>
          <p:cNvPr id="6" name="Rectangle 5">
            <a:extLst>
              <a:ext uri="{FF2B5EF4-FFF2-40B4-BE49-F238E27FC236}">
                <a16:creationId xmlns:a16="http://schemas.microsoft.com/office/drawing/2014/main" id="{3A4EA4EE-79AC-F66A-EB3F-C572C713598D}"/>
              </a:ext>
            </a:extLst>
          </p:cNvPr>
          <p:cNvSpPr/>
          <p:nvPr/>
        </p:nvSpPr>
        <p:spPr>
          <a:xfrm>
            <a:off x="0" y="11173"/>
            <a:ext cx="12192000" cy="477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Nav bar</a:t>
            </a:r>
          </a:p>
        </p:txBody>
      </p:sp>
      <p:sp>
        <p:nvSpPr>
          <p:cNvPr id="7" name="Rectangle 6">
            <a:extLst>
              <a:ext uri="{FF2B5EF4-FFF2-40B4-BE49-F238E27FC236}">
                <a16:creationId xmlns:a16="http://schemas.microsoft.com/office/drawing/2014/main" id="{1B7151E6-A9AE-AFB9-3E58-4E19E1101C1F}"/>
              </a:ext>
            </a:extLst>
          </p:cNvPr>
          <p:cNvSpPr/>
          <p:nvPr/>
        </p:nvSpPr>
        <p:spPr>
          <a:xfrm>
            <a:off x="4317321" y="1755145"/>
            <a:ext cx="3208340" cy="8947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info on address </a:t>
            </a:r>
          </a:p>
        </p:txBody>
      </p:sp>
    </p:spTree>
    <p:extLst>
      <p:ext uri="{BB962C8B-B14F-4D97-AF65-F5344CB8AC3E}">
        <p14:creationId xmlns:p14="http://schemas.microsoft.com/office/powerpoint/2010/main" val="371797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A0A441-0389-0E0D-FBAC-1ED7DABCD003}"/>
              </a:ext>
            </a:extLst>
          </p:cNvPr>
          <p:cNvSpPr/>
          <p:nvPr/>
        </p:nvSpPr>
        <p:spPr>
          <a:xfrm>
            <a:off x="3962400" y="657301"/>
            <a:ext cx="2857500" cy="1273629"/>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Brands &amp; Size </a:t>
            </a:r>
          </a:p>
        </p:txBody>
      </p:sp>
      <p:sp>
        <p:nvSpPr>
          <p:cNvPr id="5" name="Rectangle 4">
            <a:extLst>
              <a:ext uri="{FF2B5EF4-FFF2-40B4-BE49-F238E27FC236}">
                <a16:creationId xmlns:a16="http://schemas.microsoft.com/office/drawing/2014/main" id="{C6E7B6BD-7965-CC6E-89E9-E3299E09608E}"/>
              </a:ext>
            </a:extLst>
          </p:cNvPr>
          <p:cNvSpPr/>
          <p:nvPr/>
        </p:nvSpPr>
        <p:spPr>
          <a:xfrm>
            <a:off x="3962400" y="2289335"/>
            <a:ext cx="2696146" cy="87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List of brands info includes images</a:t>
            </a:r>
          </a:p>
        </p:txBody>
      </p:sp>
      <p:pic>
        <p:nvPicPr>
          <p:cNvPr id="6" name="Picture 5">
            <a:extLst>
              <a:ext uri="{FF2B5EF4-FFF2-40B4-BE49-F238E27FC236}">
                <a16:creationId xmlns:a16="http://schemas.microsoft.com/office/drawing/2014/main" id="{A30628B0-8018-61DB-E402-340D7B04289B}"/>
              </a:ext>
            </a:extLst>
          </p:cNvPr>
          <p:cNvPicPr>
            <a:picLocks noChangeAspect="1"/>
          </p:cNvPicPr>
          <p:nvPr/>
        </p:nvPicPr>
        <p:blipFill>
          <a:blip r:embed="rId2"/>
          <a:stretch>
            <a:fillRect/>
          </a:stretch>
        </p:blipFill>
        <p:spPr>
          <a:xfrm>
            <a:off x="0" y="5861957"/>
            <a:ext cx="12192000" cy="1066800"/>
          </a:xfrm>
          <a:prstGeom prst="rect">
            <a:avLst/>
          </a:prstGeom>
        </p:spPr>
      </p:pic>
      <p:sp>
        <p:nvSpPr>
          <p:cNvPr id="12" name="Rectangle 11">
            <a:extLst>
              <a:ext uri="{FF2B5EF4-FFF2-40B4-BE49-F238E27FC236}">
                <a16:creationId xmlns:a16="http://schemas.microsoft.com/office/drawing/2014/main" id="{092C2FD1-60CE-6353-9F25-E9179AE907CB}"/>
              </a:ext>
            </a:extLst>
          </p:cNvPr>
          <p:cNvSpPr/>
          <p:nvPr/>
        </p:nvSpPr>
        <p:spPr>
          <a:xfrm>
            <a:off x="3925179" y="3614154"/>
            <a:ext cx="2615380" cy="11861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info on shoes size includes images</a:t>
            </a:r>
          </a:p>
        </p:txBody>
      </p:sp>
      <p:sp>
        <p:nvSpPr>
          <p:cNvPr id="13" name="Rectangle 12">
            <a:extLst>
              <a:ext uri="{FF2B5EF4-FFF2-40B4-BE49-F238E27FC236}">
                <a16:creationId xmlns:a16="http://schemas.microsoft.com/office/drawing/2014/main" id="{DECB90B1-CCB6-D4D3-7440-7004561D1F38}"/>
              </a:ext>
            </a:extLst>
          </p:cNvPr>
          <p:cNvSpPr/>
          <p:nvPr/>
        </p:nvSpPr>
        <p:spPr>
          <a:xfrm>
            <a:off x="1" y="-25569"/>
            <a:ext cx="12192000" cy="42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Nav bar</a:t>
            </a:r>
          </a:p>
        </p:txBody>
      </p:sp>
    </p:spTree>
    <p:extLst>
      <p:ext uri="{BB962C8B-B14F-4D97-AF65-F5344CB8AC3E}">
        <p14:creationId xmlns:p14="http://schemas.microsoft.com/office/powerpoint/2010/main" val="2303018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5B767A-5A09-27B5-6E5B-F392CE4246E9}"/>
              </a:ext>
            </a:extLst>
          </p:cNvPr>
          <p:cNvPicPr>
            <a:picLocks noChangeAspect="1"/>
          </p:cNvPicPr>
          <p:nvPr/>
        </p:nvPicPr>
        <p:blipFill>
          <a:blip r:embed="rId2"/>
          <a:stretch>
            <a:fillRect/>
          </a:stretch>
        </p:blipFill>
        <p:spPr>
          <a:xfrm>
            <a:off x="0" y="5884606"/>
            <a:ext cx="12192000" cy="1066800"/>
          </a:xfrm>
          <a:prstGeom prst="rect">
            <a:avLst/>
          </a:prstGeom>
        </p:spPr>
      </p:pic>
      <p:sp>
        <p:nvSpPr>
          <p:cNvPr id="4" name="Rectangle 3">
            <a:extLst>
              <a:ext uri="{FF2B5EF4-FFF2-40B4-BE49-F238E27FC236}">
                <a16:creationId xmlns:a16="http://schemas.microsoft.com/office/drawing/2014/main" id="{673EE23D-7DF4-7048-61E7-AEF0561FC4A8}"/>
              </a:ext>
            </a:extLst>
          </p:cNvPr>
          <p:cNvSpPr/>
          <p:nvPr/>
        </p:nvSpPr>
        <p:spPr>
          <a:xfrm>
            <a:off x="4572000" y="656303"/>
            <a:ext cx="2212258" cy="1189703"/>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Budget </a:t>
            </a:r>
          </a:p>
        </p:txBody>
      </p:sp>
      <p:sp>
        <p:nvSpPr>
          <p:cNvPr id="5" name="Rectangle 4">
            <a:extLst>
              <a:ext uri="{FF2B5EF4-FFF2-40B4-BE49-F238E27FC236}">
                <a16:creationId xmlns:a16="http://schemas.microsoft.com/office/drawing/2014/main" id="{BDD0CDC2-0A18-B945-F758-BEE37EE0DB9E}"/>
              </a:ext>
            </a:extLst>
          </p:cNvPr>
          <p:cNvSpPr/>
          <p:nvPr/>
        </p:nvSpPr>
        <p:spPr>
          <a:xfrm>
            <a:off x="4525296" y="2135444"/>
            <a:ext cx="2305666" cy="1375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info on budgeting</a:t>
            </a:r>
          </a:p>
        </p:txBody>
      </p:sp>
      <p:sp>
        <p:nvSpPr>
          <p:cNvPr id="6" name="Rectangle 5">
            <a:extLst>
              <a:ext uri="{FF2B5EF4-FFF2-40B4-BE49-F238E27FC236}">
                <a16:creationId xmlns:a16="http://schemas.microsoft.com/office/drawing/2014/main" id="{91275F0F-411D-0B5B-7A83-90B2222D8E27}"/>
              </a:ext>
            </a:extLst>
          </p:cNvPr>
          <p:cNvSpPr/>
          <p:nvPr/>
        </p:nvSpPr>
        <p:spPr>
          <a:xfrm>
            <a:off x="4478592" y="4034912"/>
            <a:ext cx="2305666" cy="12388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Form &amp; table info &amp; shipping </a:t>
            </a:r>
          </a:p>
        </p:txBody>
      </p:sp>
      <p:sp>
        <p:nvSpPr>
          <p:cNvPr id="8" name="Rectangle 7">
            <a:extLst>
              <a:ext uri="{FF2B5EF4-FFF2-40B4-BE49-F238E27FC236}">
                <a16:creationId xmlns:a16="http://schemas.microsoft.com/office/drawing/2014/main" id="{17ADDCB6-341B-F03D-CE6A-2D05F778A2B9}"/>
              </a:ext>
            </a:extLst>
          </p:cNvPr>
          <p:cNvSpPr/>
          <p:nvPr/>
        </p:nvSpPr>
        <p:spPr>
          <a:xfrm>
            <a:off x="0" y="0"/>
            <a:ext cx="12191999" cy="540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Nav bar</a:t>
            </a:r>
          </a:p>
        </p:txBody>
      </p:sp>
    </p:spTree>
    <p:extLst>
      <p:ext uri="{BB962C8B-B14F-4D97-AF65-F5344CB8AC3E}">
        <p14:creationId xmlns:p14="http://schemas.microsoft.com/office/powerpoint/2010/main" val="3407819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8792</TotalTime>
  <Words>137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Soccer Shoe Store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Iglesias</dc:creator>
  <cp:lastModifiedBy>Luis Iglesias</cp:lastModifiedBy>
  <cp:revision>19</cp:revision>
  <dcterms:created xsi:type="dcterms:W3CDTF">2023-12-04T17:48:14Z</dcterms:created>
  <dcterms:modified xsi:type="dcterms:W3CDTF">2023-12-12T18:04:57Z</dcterms:modified>
</cp:coreProperties>
</file>