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Iglesias" userId="ee1edfe4ca9fb96d" providerId="LiveId" clId="{693A79CE-ED4F-4D5D-8C27-80AAF0948920}"/>
    <pc:docChg chg="undo custSel addSld delSld modSld sldOrd">
      <pc:chgData name="Luis Iglesias" userId="ee1edfe4ca9fb96d" providerId="LiveId" clId="{693A79CE-ED4F-4D5D-8C27-80AAF0948920}" dt="2023-10-14T02:49:03.853" v="208" actId="20577"/>
      <pc:docMkLst>
        <pc:docMk/>
      </pc:docMkLst>
      <pc:sldChg chg="addSp delSp modSp mod ord">
        <pc:chgData name="Luis Iglesias" userId="ee1edfe4ca9fb96d" providerId="LiveId" clId="{693A79CE-ED4F-4D5D-8C27-80AAF0948920}" dt="2023-10-14T02:39:21.995" v="167" actId="20577"/>
        <pc:sldMkLst>
          <pc:docMk/>
          <pc:sldMk cId="2490816690" sldId="258"/>
        </pc:sldMkLst>
        <pc:spChg chg="mod">
          <ac:chgData name="Luis Iglesias" userId="ee1edfe4ca9fb96d" providerId="LiveId" clId="{693A79CE-ED4F-4D5D-8C27-80AAF0948920}" dt="2023-10-14T02:39:21.995" v="167" actId="20577"/>
          <ac:spMkLst>
            <pc:docMk/>
            <pc:sldMk cId="2490816690" sldId="258"/>
            <ac:spMk id="6" creationId="{3D4DD71F-C806-BCEF-E993-03B328683E68}"/>
          </ac:spMkLst>
        </pc:spChg>
        <pc:picChg chg="add del mod">
          <ac:chgData name="Luis Iglesias" userId="ee1edfe4ca9fb96d" providerId="LiveId" clId="{693A79CE-ED4F-4D5D-8C27-80AAF0948920}" dt="2023-10-14T02:36:54.622" v="139" actId="21"/>
          <ac:picMkLst>
            <pc:docMk/>
            <pc:sldMk cId="2490816690" sldId="258"/>
            <ac:picMk id="5" creationId="{B6931A11-3481-1791-E59C-1356F052E00A}"/>
          </ac:picMkLst>
        </pc:picChg>
      </pc:sldChg>
      <pc:sldChg chg="addSp modSp mod">
        <pc:chgData name="Luis Iglesias" userId="ee1edfe4ca9fb96d" providerId="LiveId" clId="{693A79CE-ED4F-4D5D-8C27-80AAF0948920}" dt="2023-10-14T02:38:25.755" v="143"/>
        <pc:sldMkLst>
          <pc:docMk/>
          <pc:sldMk cId="999202407" sldId="259"/>
        </pc:sldMkLst>
        <pc:spChg chg="mod">
          <ac:chgData name="Luis Iglesias" userId="ee1edfe4ca9fb96d" providerId="LiveId" clId="{693A79CE-ED4F-4D5D-8C27-80AAF0948920}" dt="2023-10-14T02:38:25.755" v="143"/>
          <ac:spMkLst>
            <pc:docMk/>
            <pc:sldMk cId="999202407" sldId="259"/>
            <ac:spMk id="3" creationId="{87BB0315-6A8B-F44F-FA66-F95B34AF42C9}"/>
          </ac:spMkLst>
        </pc:spChg>
        <pc:spChg chg="mod">
          <ac:chgData name="Luis Iglesias" userId="ee1edfe4ca9fb96d" providerId="LiveId" clId="{693A79CE-ED4F-4D5D-8C27-80AAF0948920}" dt="2023-10-14T02:30:00.135" v="91" actId="207"/>
          <ac:spMkLst>
            <pc:docMk/>
            <pc:sldMk cId="999202407" sldId="259"/>
            <ac:spMk id="4" creationId="{877E7539-15A2-49A7-EB1C-5F506B1E3A92}"/>
          </ac:spMkLst>
        </pc:spChg>
        <pc:spChg chg="mod">
          <ac:chgData name="Luis Iglesias" userId="ee1edfe4ca9fb96d" providerId="LiveId" clId="{693A79CE-ED4F-4D5D-8C27-80AAF0948920}" dt="2023-10-14T02:33:29.980" v="108" actId="20577"/>
          <ac:spMkLst>
            <pc:docMk/>
            <pc:sldMk cId="999202407" sldId="259"/>
            <ac:spMk id="6" creationId="{3D4DD71F-C806-BCEF-E993-03B328683E68}"/>
          </ac:spMkLst>
        </pc:spChg>
        <pc:picChg chg="add mod">
          <ac:chgData name="Luis Iglesias" userId="ee1edfe4ca9fb96d" providerId="LiveId" clId="{693A79CE-ED4F-4D5D-8C27-80AAF0948920}" dt="2023-10-14T02:27:43.227" v="7" actId="1076"/>
          <ac:picMkLst>
            <pc:docMk/>
            <pc:sldMk cId="999202407" sldId="259"/>
            <ac:picMk id="5" creationId="{1FE31ACE-3909-5A9A-9DB0-DC040607BB2F}"/>
          </ac:picMkLst>
        </pc:picChg>
      </pc:sldChg>
      <pc:sldChg chg="addSp modSp mod">
        <pc:chgData name="Luis Iglesias" userId="ee1edfe4ca9fb96d" providerId="LiveId" clId="{693A79CE-ED4F-4D5D-8C27-80AAF0948920}" dt="2023-10-14T02:44:29.453" v="204" actId="1076"/>
        <pc:sldMkLst>
          <pc:docMk/>
          <pc:sldMk cId="3847036316" sldId="260"/>
        </pc:sldMkLst>
        <pc:spChg chg="mod">
          <ac:chgData name="Luis Iglesias" userId="ee1edfe4ca9fb96d" providerId="LiveId" clId="{693A79CE-ED4F-4D5D-8C27-80AAF0948920}" dt="2023-10-14T02:38:30.489" v="144"/>
          <ac:spMkLst>
            <pc:docMk/>
            <pc:sldMk cId="3847036316" sldId="260"/>
            <ac:spMk id="3" creationId="{87BB0315-6A8B-F44F-FA66-F95B34AF42C9}"/>
          </ac:spMkLst>
        </pc:spChg>
        <pc:spChg chg="mod">
          <ac:chgData name="Luis Iglesias" userId="ee1edfe4ca9fb96d" providerId="LiveId" clId="{693A79CE-ED4F-4D5D-8C27-80AAF0948920}" dt="2023-10-14T02:31:58.387" v="97" actId="207"/>
          <ac:spMkLst>
            <pc:docMk/>
            <pc:sldMk cId="3847036316" sldId="260"/>
            <ac:spMk id="4" creationId="{877E7539-15A2-49A7-EB1C-5F506B1E3A92}"/>
          </ac:spMkLst>
        </pc:spChg>
        <pc:spChg chg="mod">
          <ac:chgData name="Luis Iglesias" userId="ee1edfe4ca9fb96d" providerId="LiveId" clId="{693A79CE-ED4F-4D5D-8C27-80AAF0948920}" dt="2023-10-14T02:28:27.190" v="88" actId="20577"/>
          <ac:spMkLst>
            <pc:docMk/>
            <pc:sldMk cId="3847036316" sldId="260"/>
            <ac:spMk id="6" creationId="{3D4DD71F-C806-BCEF-E993-03B328683E68}"/>
          </ac:spMkLst>
        </pc:spChg>
        <pc:picChg chg="add mod">
          <ac:chgData name="Luis Iglesias" userId="ee1edfe4ca9fb96d" providerId="LiveId" clId="{693A79CE-ED4F-4D5D-8C27-80AAF0948920}" dt="2023-10-14T02:44:29.453" v="204" actId="1076"/>
          <ac:picMkLst>
            <pc:docMk/>
            <pc:sldMk cId="3847036316" sldId="260"/>
            <ac:picMk id="5" creationId="{F7102F5F-F084-050C-AF6A-CF596855F68A}"/>
          </ac:picMkLst>
        </pc:picChg>
      </pc:sldChg>
      <pc:sldChg chg="addSp delSp modSp del mod">
        <pc:chgData name="Luis Iglesias" userId="ee1edfe4ca9fb96d" providerId="LiveId" clId="{693A79CE-ED4F-4D5D-8C27-80AAF0948920}" dt="2023-10-14T02:33:02.689" v="103" actId="2696"/>
        <pc:sldMkLst>
          <pc:docMk/>
          <pc:sldMk cId="1667539796" sldId="261"/>
        </pc:sldMkLst>
        <pc:spChg chg="mod">
          <ac:chgData name="Luis Iglesias" userId="ee1edfe4ca9fb96d" providerId="LiveId" clId="{693A79CE-ED4F-4D5D-8C27-80AAF0948920}" dt="2023-10-14T02:30:07.459" v="92" actId="207"/>
          <ac:spMkLst>
            <pc:docMk/>
            <pc:sldMk cId="1667539796" sldId="261"/>
            <ac:spMk id="4" creationId="{877E7539-15A2-49A7-EB1C-5F506B1E3A92}"/>
          </ac:spMkLst>
        </pc:spChg>
        <pc:spChg chg="mod">
          <ac:chgData name="Luis Iglesias" userId="ee1edfe4ca9fb96d" providerId="LiveId" clId="{693A79CE-ED4F-4D5D-8C27-80AAF0948920}" dt="2023-10-14T02:28:08.736" v="61" actId="20577"/>
          <ac:spMkLst>
            <pc:docMk/>
            <pc:sldMk cId="1667539796" sldId="261"/>
            <ac:spMk id="6" creationId="{3D4DD71F-C806-BCEF-E993-03B328683E68}"/>
          </ac:spMkLst>
        </pc:spChg>
        <pc:picChg chg="add del mod">
          <ac:chgData name="Luis Iglesias" userId="ee1edfe4ca9fb96d" providerId="LiveId" clId="{693A79CE-ED4F-4D5D-8C27-80AAF0948920}" dt="2023-10-14T02:32:07.141" v="98" actId="21"/>
          <ac:picMkLst>
            <pc:docMk/>
            <pc:sldMk cId="1667539796" sldId="261"/>
            <ac:picMk id="5" creationId="{662A9039-B83A-942A-3AE2-55A3F8C62FD2}"/>
          </ac:picMkLst>
        </pc:picChg>
        <pc:picChg chg="add mod">
          <ac:chgData name="Luis Iglesias" userId="ee1edfe4ca9fb96d" providerId="LiveId" clId="{693A79CE-ED4F-4D5D-8C27-80AAF0948920}" dt="2023-10-14T02:32:22.017" v="100" actId="1076"/>
          <ac:picMkLst>
            <pc:docMk/>
            <pc:sldMk cId="1667539796" sldId="261"/>
            <ac:picMk id="7" creationId="{184ADAE5-9ECA-50DC-5922-C66287512FCF}"/>
          </ac:picMkLst>
        </pc:picChg>
      </pc:sldChg>
      <pc:sldChg chg="modSp del mod">
        <pc:chgData name="Luis Iglesias" userId="ee1edfe4ca9fb96d" providerId="LiveId" clId="{693A79CE-ED4F-4D5D-8C27-80AAF0948920}" dt="2023-10-14T02:31:32.775" v="96" actId="2696"/>
        <pc:sldMkLst>
          <pc:docMk/>
          <pc:sldMk cId="2099179366" sldId="262"/>
        </pc:sldMkLst>
        <pc:spChg chg="mod">
          <ac:chgData name="Luis Iglesias" userId="ee1edfe4ca9fb96d" providerId="LiveId" clId="{693A79CE-ED4F-4D5D-8C27-80AAF0948920}" dt="2023-10-14T02:30:14.962" v="93" actId="207"/>
          <ac:spMkLst>
            <pc:docMk/>
            <pc:sldMk cId="2099179366" sldId="262"/>
            <ac:spMk id="4" creationId="{877E7539-15A2-49A7-EB1C-5F506B1E3A92}"/>
          </ac:spMkLst>
        </pc:spChg>
      </pc:sldChg>
      <pc:sldChg chg="addSp modSp mod">
        <pc:chgData name="Luis Iglesias" userId="ee1edfe4ca9fb96d" providerId="LiveId" clId="{693A79CE-ED4F-4D5D-8C27-80AAF0948920}" dt="2023-10-14T02:49:03.853" v="208" actId="20577"/>
        <pc:sldMkLst>
          <pc:docMk/>
          <pc:sldMk cId="2195073130" sldId="263"/>
        </pc:sldMkLst>
        <pc:spChg chg="mod">
          <ac:chgData name="Luis Iglesias" userId="ee1edfe4ca9fb96d" providerId="LiveId" clId="{693A79CE-ED4F-4D5D-8C27-80AAF0948920}" dt="2023-10-14T02:38:20.909" v="142"/>
          <ac:spMkLst>
            <pc:docMk/>
            <pc:sldMk cId="2195073130" sldId="263"/>
            <ac:spMk id="3" creationId="{87BB0315-6A8B-F44F-FA66-F95B34AF42C9}"/>
          </ac:spMkLst>
        </pc:spChg>
        <pc:spChg chg="mod">
          <ac:chgData name="Luis Iglesias" userId="ee1edfe4ca9fb96d" providerId="LiveId" clId="{693A79CE-ED4F-4D5D-8C27-80AAF0948920}" dt="2023-10-14T02:30:26.891" v="94" actId="207"/>
          <ac:spMkLst>
            <pc:docMk/>
            <pc:sldMk cId="2195073130" sldId="263"/>
            <ac:spMk id="4" creationId="{877E7539-15A2-49A7-EB1C-5F506B1E3A92}"/>
          </ac:spMkLst>
        </pc:spChg>
        <pc:spChg chg="mod">
          <ac:chgData name="Luis Iglesias" userId="ee1edfe4ca9fb96d" providerId="LiveId" clId="{693A79CE-ED4F-4D5D-8C27-80AAF0948920}" dt="2023-10-14T02:49:03.853" v="208" actId="20577"/>
          <ac:spMkLst>
            <pc:docMk/>
            <pc:sldMk cId="2195073130" sldId="263"/>
            <ac:spMk id="6" creationId="{3D4DD71F-C806-BCEF-E993-03B328683E68}"/>
          </ac:spMkLst>
        </pc:spChg>
        <pc:picChg chg="add mod">
          <ac:chgData name="Luis Iglesias" userId="ee1edfe4ca9fb96d" providerId="LiveId" clId="{693A79CE-ED4F-4D5D-8C27-80AAF0948920}" dt="2023-10-14T02:32:36.226" v="102" actId="1076"/>
          <ac:picMkLst>
            <pc:docMk/>
            <pc:sldMk cId="2195073130" sldId="263"/>
            <ac:picMk id="5" creationId="{40CFCF2C-2B05-A526-2BCD-A043EFC185FA}"/>
          </ac:picMkLst>
        </pc:picChg>
      </pc:sldChg>
      <pc:sldChg chg="modSp mod">
        <pc:chgData name="Luis Iglesias" userId="ee1edfe4ca9fb96d" providerId="LiveId" clId="{693A79CE-ED4F-4D5D-8C27-80AAF0948920}" dt="2023-10-14T02:35:19.652" v="138" actId="20577"/>
        <pc:sldMkLst>
          <pc:docMk/>
          <pc:sldMk cId="3632869051" sldId="264"/>
        </pc:sldMkLst>
        <pc:spChg chg="mod">
          <ac:chgData name="Luis Iglesias" userId="ee1edfe4ca9fb96d" providerId="LiveId" clId="{693A79CE-ED4F-4D5D-8C27-80AAF0948920}" dt="2023-10-14T02:35:19.652" v="138" actId="20577"/>
          <ac:spMkLst>
            <pc:docMk/>
            <pc:sldMk cId="3632869051" sldId="264"/>
            <ac:spMk id="3" creationId="{87BB0315-6A8B-F44F-FA66-F95B34AF42C9}"/>
          </ac:spMkLst>
        </pc:spChg>
      </pc:sldChg>
      <pc:sldChg chg="modSp add mod ord">
        <pc:chgData name="Luis Iglesias" userId="ee1edfe4ca9fb96d" providerId="LiveId" clId="{693A79CE-ED4F-4D5D-8C27-80AAF0948920}" dt="2023-10-14T02:42:40.423" v="202" actId="20577"/>
        <pc:sldMkLst>
          <pc:docMk/>
          <pc:sldMk cId="2953971404" sldId="265"/>
        </pc:sldMkLst>
        <pc:spChg chg="mod">
          <ac:chgData name="Luis Iglesias" userId="ee1edfe4ca9fb96d" providerId="LiveId" clId="{693A79CE-ED4F-4D5D-8C27-80AAF0948920}" dt="2023-10-14T02:42:28.972" v="188"/>
          <ac:spMkLst>
            <pc:docMk/>
            <pc:sldMk cId="2953971404" sldId="265"/>
            <ac:spMk id="3" creationId="{87BB0315-6A8B-F44F-FA66-F95B34AF42C9}"/>
          </ac:spMkLst>
        </pc:spChg>
        <pc:spChg chg="mod">
          <ac:chgData name="Luis Iglesias" userId="ee1edfe4ca9fb96d" providerId="LiveId" clId="{693A79CE-ED4F-4D5D-8C27-80AAF0948920}" dt="2023-10-14T02:42:40.423" v="202" actId="20577"/>
          <ac:spMkLst>
            <pc:docMk/>
            <pc:sldMk cId="2953971404" sldId="265"/>
            <ac:spMk id="6" creationId="{3D4DD71F-C806-BCEF-E993-03B328683E6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AFF9E-AB88-4699-B15A-C9ADF3569A00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11577-E21A-4C92-B795-367EA4A8E05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85D70F94-6ED5-4DED-A999-F3386B12A4E6}" type="parTrans" cxnId="{F635C2FC-1DAB-4036-A949-625D1097189B}">
      <dgm:prSet/>
      <dgm:spPr/>
      <dgm:t>
        <a:bodyPr/>
        <a:lstStyle/>
        <a:p>
          <a:endParaRPr lang="en-US"/>
        </a:p>
      </dgm:t>
    </dgm:pt>
    <dgm:pt modelId="{4E25C646-EE4B-4D77-B95A-07C6083D91A5}" type="sibTrans" cxnId="{F635C2FC-1DAB-4036-A949-625D1097189B}">
      <dgm:prSet/>
      <dgm:spPr/>
      <dgm:t>
        <a:bodyPr/>
        <a:lstStyle/>
        <a:p>
          <a:endParaRPr lang="en-US"/>
        </a:p>
      </dgm:t>
    </dgm:pt>
    <dgm:pt modelId="{770F2335-A7AC-4199-9158-19A78E84CC7A}">
      <dgm:prSet phldrT="[Text]"/>
      <dgm:spPr/>
      <dgm:t>
        <a:bodyPr/>
        <a:lstStyle/>
        <a:p>
          <a:r>
            <a:rPr lang="en-US" dirty="0"/>
            <a:t>Contact Us </a:t>
          </a:r>
        </a:p>
      </dgm:t>
    </dgm:pt>
    <dgm:pt modelId="{0766BD57-D7FC-40DD-8B11-7807B0CD5C4D}" type="parTrans" cxnId="{974BE39D-3DDA-4757-B5A3-541D9A3DADA6}">
      <dgm:prSet/>
      <dgm:spPr/>
      <dgm:t>
        <a:bodyPr/>
        <a:lstStyle/>
        <a:p>
          <a:endParaRPr lang="en-US"/>
        </a:p>
      </dgm:t>
    </dgm:pt>
    <dgm:pt modelId="{A462DACF-258D-442F-B68C-4EDEE9BC5811}" type="sibTrans" cxnId="{974BE39D-3DDA-4757-B5A3-541D9A3DADA6}">
      <dgm:prSet/>
      <dgm:spPr/>
      <dgm:t>
        <a:bodyPr/>
        <a:lstStyle/>
        <a:p>
          <a:endParaRPr lang="en-US"/>
        </a:p>
      </dgm:t>
    </dgm:pt>
    <dgm:pt modelId="{26CBA405-9BAF-4814-9B90-539D95469500}">
      <dgm:prSet phldrT="[Text]"/>
      <dgm:spPr/>
      <dgm:t>
        <a:bodyPr/>
        <a:lstStyle/>
        <a:p>
          <a:r>
            <a:rPr lang="en-US" dirty="0"/>
            <a:t>Location	</a:t>
          </a:r>
        </a:p>
      </dgm:t>
    </dgm:pt>
    <dgm:pt modelId="{4B5BEFA5-AB8D-4F87-BC14-D5A2672D7484}" type="parTrans" cxnId="{FB22DC57-EB11-43B5-8B6D-C90D7DC40BA4}">
      <dgm:prSet/>
      <dgm:spPr/>
      <dgm:t>
        <a:bodyPr/>
        <a:lstStyle/>
        <a:p>
          <a:endParaRPr lang="en-US"/>
        </a:p>
      </dgm:t>
    </dgm:pt>
    <dgm:pt modelId="{28377079-7C20-498C-A0DE-250A6A48753F}" type="sibTrans" cxnId="{FB22DC57-EB11-43B5-8B6D-C90D7DC40BA4}">
      <dgm:prSet/>
      <dgm:spPr/>
      <dgm:t>
        <a:bodyPr/>
        <a:lstStyle/>
        <a:p>
          <a:endParaRPr lang="en-US"/>
        </a:p>
      </dgm:t>
    </dgm:pt>
    <dgm:pt modelId="{5D1C9619-6D6F-43C4-AA08-D53BC5405E22}">
      <dgm:prSet phldrT="[Text]"/>
      <dgm:spPr/>
      <dgm:t>
        <a:bodyPr/>
        <a:lstStyle/>
        <a:p>
          <a:r>
            <a:rPr lang="en-US" dirty="0"/>
            <a:t> How to Pick a good pet</a:t>
          </a:r>
        </a:p>
      </dgm:t>
    </dgm:pt>
    <dgm:pt modelId="{6E716689-6BCD-439D-83A8-CF0441FC2292}" type="parTrans" cxnId="{839D23D1-7D68-43A8-8920-486825705A1A}">
      <dgm:prSet/>
      <dgm:spPr/>
      <dgm:t>
        <a:bodyPr/>
        <a:lstStyle/>
        <a:p>
          <a:endParaRPr lang="en-US"/>
        </a:p>
      </dgm:t>
    </dgm:pt>
    <dgm:pt modelId="{296515AF-F1E5-44DA-8EE4-4364CC7527F4}" type="sibTrans" cxnId="{839D23D1-7D68-43A8-8920-486825705A1A}">
      <dgm:prSet/>
      <dgm:spPr/>
      <dgm:t>
        <a:bodyPr/>
        <a:lstStyle/>
        <a:p>
          <a:endParaRPr lang="en-US"/>
        </a:p>
      </dgm:t>
    </dgm:pt>
    <dgm:pt modelId="{199A256A-0CB3-4F0B-958B-BE1FBF861313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E40C274-5F45-463C-B4AF-9AE9E91BF74F}" type="parTrans" cxnId="{D4673C4E-9F14-4B9E-BD5A-A311A0A2E4A3}">
      <dgm:prSet/>
      <dgm:spPr/>
      <dgm:t>
        <a:bodyPr/>
        <a:lstStyle/>
        <a:p>
          <a:endParaRPr lang="en-US"/>
        </a:p>
      </dgm:t>
    </dgm:pt>
    <dgm:pt modelId="{3ED6B6D4-A3B2-45B7-9615-3A00E64C4072}" type="sibTrans" cxnId="{D4673C4E-9F14-4B9E-BD5A-A311A0A2E4A3}">
      <dgm:prSet/>
      <dgm:spPr/>
      <dgm:t>
        <a:bodyPr/>
        <a:lstStyle/>
        <a:p>
          <a:endParaRPr lang="en-US"/>
        </a:p>
      </dgm:t>
    </dgm:pt>
    <dgm:pt modelId="{C19A4FF7-45B0-4A7A-A9BD-CE67722CA219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5019ACB3-C9A7-4ECF-B927-1494031F0C56}" type="parTrans" cxnId="{FF2BA8CB-A258-40F5-BD98-4D5A4F079BA9}">
      <dgm:prSet/>
      <dgm:spPr/>
      <dgm:t>
        <a:bodyPr/>
        <a:lstStyle/>
        <a:p>
          <a:endParaRPr lang="en-US"/>
        </a:p>
      </dgm:t>
    </dgm:pt>
    <dgm:pt modelId="{AF9D5630-6A16-4D34-B189-289706327014}" type="sibTrans" cxnId="{FF2BA8CB-A258-40F5-BD98-4D5A4F079BA9}">
      <dgm:prSet/>
      <dgm:spPr/>
      <dgm:t>
        <a:bodyPr/>
        <a:lstStyle/>
        <a:p>
          <a:endParaRPr lang="en-US"/>
        </a:p>
      </dgm:t>
    </dgm:pt>
    <dgm:pt modelId="{0C2C6E06-63E6-4C23-A79E-9AAD7B1EDF74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C8DE5DBD-9C66-4817-90BE-BDB00ADD8085}" type="parTrans" cxnId="{8B59DF20-1AA6-4A31-8DEF-B5866C0C7B36}">
      <dgm:prSet/>
      <dgm:spPr/>
      <dgm:t>
        <a:bodyPr/>
        <a:lstStyle/>
        <a:p>
          <a:endParaRPr lang="en-US"/>
        </a:p>
      </dgm:t>
    </dgm:pt>
    <dgm:pt modelId="{9DF3C66C-882F-47A4-9AFE-68663D7AD4DD}" type="sibTrans" cxnId="{8B59DF20-1AA6-4A31-8DEF-B5866C0C7B36}">
      <dgm:prSet/>
      <dgm:spPr/>
      <dgm:t>
        <a:bodyPr/>
        <a:lstStyle/>
        <a:p>
          <a:endParaRPr lang="en-US"/>
        </a:p>
      </dgm:t>
    </dgm:pt>
    <dgm:pt modelId="{8BFB1406-D392-4337-A066-F49B7DFBE9A0}" type="pres">
      <dgm:prSet presAssocID="{1E6AFF9E-AB88-4699-B15A-C9ADF3569A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ACF585-CD68-48AE-80CC-59943DF644E4}" type="pres">
      <dgm:prSet presAssocID="{6D911577-E21A-4C92-B795-367EA4A8E05F}" presName="hierRoot1" presStyleCnt="0">
        <dgm:presLayoutVars>
          <dgm:hierBranch val="init"/>
        </dgm:presLayoutVars>
      </dgm:prSet>
      <dgm:spPr/>
    </dgm:pt>
    <dgm:pt modelId="{C1ABB944-7CC5-412A-A46B-C3011A6EB79A}" type="pres">
      <dgm:prSet presAssocID="{6D911577-E21A-4C92-B795-367EA4A8E05F}" presName="rootComposite1" presStyleCnt="0"/>
      <dgm:spPr/>
    </dgm:pt>
    <dgm:pt modelId="{94C261EA-E30D-4EA5-AE8C-6CC2DF746105}" type="pres">
      <dgm:prSet presAssocID="{6D911577-E21A-4C92-B795-367EA4A8E05F}" presName="rootText1" presStyleLbl="node0" presStyleIdx="0" presStyleCnt="1" custLinFactNeighborY="-4051">
        <dgm:presLayoutVars>
          <dgm:chPref val="3"/>
        </dgm:presLayoutVars>
      </dgm:prSet>
      <dgm:spPr/>
    </dgm:pt>
    <dgm:pt modelId="{4002A33B-AEAE-49D5-B2D6-94266D3EF7B6}" type="pres">
      <dgm:prSet presAssocID="{6D911577-E21A-4C92-B795-367EA4A8E05F}" presName="rootConnector1" presStyleLbl="node1" presStyleIdx="0" presStyleCnt="0"/>
      <dgm:spPr/>
    </dgm:pt>
    <dgm:pt modelId="{8FF809A9-1BAA-4598-89D8-ECFF37065383}" type="pres">
      <dgm:prSet presAssocID="{6D911577-E21A-4C92-B795-367EA4A8E05F}" presName="hierChild2" presStyleCnt="0"/>
      <dgm:spPr/>
    </dgm:pt>
    <dgm:pt modelId="{35EB9DF3-7E5F-4587-9768-7F65FB8A2358}" type="pres">
      <dgm:prSet presAssocID="{0766BD57-D7FC-40DD-8B11-7807B0CD5C4D}" presName="Name37" presStyleLbl="parChTrans1D2" presStyleIdx="0" presStyleCnt="3"/>
      <dgm:spPr/>
    </dgm:pt>
    <dgm:pt modelId="{180A91FA-6294-4D28-B536-92785A8D646D}" type="pres">
      <dgm:prSet presAssocID="{770F2335-A7AC-4199-9158-19A78E84CC7A}" presName="hierRoot2" presStyleCnt="0">
        <dgm:presLayoutVars>
          <dgm:hierBranch val="init"/>
        </dgm:presLayoutVars>
      </dgm:prSet>
      <dgm:spPr/>
    </dgm:pt>
    <dgm:pt modelId="{14A1EDF2-51B0-49A7-BEC9-649D63D35C5E}" type="pres">
      <dgm:prSet presAssocID="{770F2335-A7AC-4199-9158-19A78E84CC7A}" presName="rootComposite" presStyleCnt="0"/>
      <dgm:spPr/>
    </dgm:pt>
    <dgm:pt modelId="{D65517C7-27FC-4159-9501-FF5D05C7F1DE}" type="pres">
      <dgm:prSet presAssocID="{770F2335-A7AC-4199-9158-19A78E84CC7A}" presName="rootText" presStyleLbl="node2" presStyleIdx="0" presStyleCnt="3">
        <dgm:presLayoutVars>
          <dgm:chPref val="3"/>
        </dgm:presLayoutVars>
      </dgm:prSet>
      <dgm:spPr/>
    </dgm:pt>
    <dgm:pt modelId="{74F18A12-5896-44BC-8923-0B9D6C3BC94D}" type="pres">
      <dgm:prSet presAssocID="{770F2335-A7AC-4199-9158-19A78E84CC7A}" presName="rootConnector" presStyleLbl="node2" presStyleIdx="0" presStyleCnt="3"/>
      <dgm:spPr/>
    </dgm:pt>
    <dgm:pt modelId="{AF82C28B-E010-4EAE-A240-695D83A73EDC}" type="pres">
      <dgm:prSet presAssocID="{770F2335-A7AC-4199-9158-19A78E84CC7A}" presName="hierChild4" presStyleCnt="0"/>
      <dgm:spPr/>
    </dgm:pt>
    <dgm:pt modelId="{8E0D9E39-52B9-4BDE-B75C-D5B17A0DA3ED}" type="pres">
      <dgm:prSet presAssocID="{770F2335-A7AC-4199-9158-19A78E84CC7A}" presName="hierChild5" presStyleCnt="0"/>
      <dgm:spPr/>
    </dgm:pt>
    <dgm:pt modelId="{2814DE34-7291-4D0D-813D-7732D818C607}" type="pres">
      <dgm:prSet presAssocID="{4B5BEFA5-AB8D-4F87-BC14-D5A2672D7484}" presName="Name37" presStyleLbl="parChTrans1D2" presStyleIdx="1" presStyleCnt="3"/>
      <dgm:spPr/>
    </dgm:pt>
    <dgm:pt modelId="{1C10D786-FC9C-4B85-8E58-0AC0F00F3188}" type="pres">
      <dgm:prSet presAssocID="{26CBA405-9BAF-4814-9B90-539D95469500}" presName="hierRoot2" presStyleCnt="0">
        <dgm:presLayoutVars>
          <dgm:hierBranch val="init"/>
        </dgm:presLayoutVars>
      </dgm:prSet>
      <dgm:spPr/>
    </dgm:pt>
    <dgm:pt modelId="{3F4C7199-86DD-4ACA-B249-D0808A275D55}" type="pres">
      <dgm:prSet presAssocID="{26CBA405-9BAF-4814-9B90-539D95469500}" presName="rootComposite" presStyleCnt="0"/>
      <dgm:spPr/>
    </dgm:pt>
    <dgm:pt modelId="{4670D2DB-474B-42EA-B5DB-EF86A64B56B6}" type="pres">
      <dgm:prSet presAssocID="{26CBA405-9BAF-4814-9B90-539D95469500}" presName="rootText" presStyleLbl="node2" presStyleIdx="1" presStyleCnt="3">
        <dgm:presLayoutVars>
          <dgm:chPref val="3"/>
        </dgm:presLayoutVars>
      </dgm:prSet>
      <dgm:spPr/>
    </dgm:pt>
    <dgm:pt modelId="{48025014-EE03-4833-8EBB-7B062B58B9ED}" type="pres">
      <dgm:prSet presAssocID="{26CBA405-9BAF-4814-9B90-539D95469500}" presName="rootConnector" presStyleLbl="node2" presStyleIdx="1" presStyleCnt="3"/>
      <dgm:spPr/>
    </dgm:pt>
    <dgm:pt modelId="{1949FAEF-FFF8-41A8-8329-3227C8354A1C}" type="pres">
      <dgm:prSet presAssocID="{26CBA405-9BAF-4814-9B90-539D95469500}" presName="hierChild4" presStyleCnt="0"/>
      <dgm:spPr/>
    </dgm:pt>
    <dgm:pt modelId="{2F63B488-C9B7-40A0-9010-7DD99362F3C3}" type="pres">
      <dgm:prSet presAssocID="{26CBA405-9BAF-4814-9B90-539D95469500}" presName="hierChild5" presStyleCnt="0"/>
      <dgm:spPr/>
    </dgm:pt>
    <dgm:pt modelId="{4DCA63C5-2826-482C-A12A-101366583DE0}" type="pres">
      <dgm:prSet presAssocID="{6E716689-6BCD-439D-83A8-CF0441FC2292}" presName="Name37" presStyleLbl="parChTrans1D2" presStyleIdx="2" presStyleCnt="3"/>
      <dgm:spPr/>
    </dgm:pt>
    <dgm:pt modelId="{CD0C6DE8-7314-4AE4-8910-BAA39134CE22}" type="pres">
      <dgm:prSet presAssocID="{5D1C9619-6D6F-43C4-AA08-D53BC5405E22}" presName="hierRoot2" presStyleCnt="0">
        <dgm:presLayoutVars>
          <dgm:hierBranch val="init"/>
        </dgm:presLayoutVars>
      </dgm:prSet>
      <dgm:spPr/>
    </dgm:pt>
    <dgm:pt modelId="{630AECBB-42C4-4EE3-AF06-AEC0FF45485B}" type="pres">
      <dgm:prSet presAssocID="{5D1C9619-6D6F-43C4-AA08-D53BC5405E22}" presName="rootComposite" presStyleCnt="0"/>
      <dgm:spPr/>
    </dgm:pt>
    <dgm:pt modelId="{99DDE481-1D8B-4859-9F95-609A15DCA83E}" type="pres">
      <dgm:prSet presAssocID="{5D1C9619-6D6F-43C4-AA08-D53BC5405E22}" presName="rootText" presStyleLbl="node2" presStyleIdx="2" presStyleCnt="3">
        <dgm:presLayoutVars>
          <dgm:chPref val="3"/>
        </dgm:presLayoutVars>
      </dgm:prSet>
      <dgm:spPr/>
    </dgm:pt>
    <dgm:pt modelId="{96EDA11B-0B1A-4A8D-9C93-A8E9C5FC9688}" type="pres">
      <dgm:prSet presAssocID="{5D1C9619-6D6F-43C4-AA08-D53BC5405E22}" presName="rootConnector" presStyleLbl="node2" presStyleIdx="2" presStyleCnt="3"/>
      <dgm:spPr/>
    </dgm:pt>
    <dgm:pt modelId="{3EF4DCBF-AE57-47BD-BB9E-EA8D94C334F7}" type="pres">
      <dgm:prSet presAssocID="{5D1C9619-6D6F-43C4-AA08-D53BC5405E22}" presName="hierChild4" presStyleCnt="0"/>
      <dgm:spPr/>
    </dgm:pt>
    <dgm:pt modelId="{5C2A20EF-ADEB-4538-AB75-8210DE397401}" type="pres">
      <dgm:prSet presAssocID="{8E40C274-5F45-463C-B4AF-9AE9E91BF74F}" presName="Name37" presStyleLbl="parChTrans1D3" presStyleIdx="0" presStyleCnt="3"/>
      <dgm:spPr/>
    </dgm:pt>
    <dgm:pt modelId="{6D953A9B-044F-4D23-81F9-F89496C958A9}" type="pres">
      <dgm:prSet presAssocID="{199A256A-0CB3-4F0B-958B-BE1FBF861313}" presName="hierRoot2" presStyleCnt="0">
        <dgm:presLayoutVars>
          <dgm:hierBranch val="l"/>
        </dgm:presLayoutVars>
      </dgm:prSet>
      <dgm:spPr/>
    </dgm:pt>
    <dgm:pt modelId="{1B1297F4-0816-4C25-983B-4F9797CCAF3F}" type="pres">
      <dgm:prSet presAssocID="{199A256A-0CB3-4F0B-958B-BE1FBF861313}" presName="rootComposite" presStyleCnt="0"/>
      <dgm:spPr/>
    </dgm:pt>
    <dgm:pt modelId="{0C1890D8-BCFB-4359-9F4A-2E9A504C3DB7}" type="pres">
      <dgm:prSet presAssocID="{199A256A-0CB3-4F0B-958B-BE1FBF861313}" presName="rootText" presStyleLbl="node3" presStyleIdx="0" presStyleCnt="3">
        <dgm:presLayoutVars>
          <dgm:chPref val="3"/>
        </dgm:presLayoutVars>
      </dgm:prSet>
      <dgm:spPr/>
    </dgm:pt>
    <dgm:pt modelId="{BAD70992-081A-4EC9-9817-AAFA9AC82BE9}" type="pres">
      <dgm:prSet presAssocID="{199A256A-0CB3-4F0B-958B-BE1FBF861313}" presName="rootConnector" presStyleLbl="node3" presStyleIdx="0" presStyleCnt="3"/>
      <dgm:spPr/>
    </dgm:pt>
    <dgm:pt modelId="{F077A148-790E-4A7C-8B53-DC1209F3AFD9}" type="pres">
      <dgm:prSet presAssocID="{199A256A-0CB3-4F0B-958B-BE1FBF861313}" presName="hierChild4" presStyleCnt="0"/>
      <dgm:spPr/>
    </dgm:pt>
    <dgm:pt modelId="{3B967E82-52A0-474B-9413-CB92BB7C064D}" type="pres">
      <dgm:prSet presAssocID="{199A256A-0CB3-4F0B-958B-BE1FBF861313}" presName="hierChild5" presStyleCnt="0"/>
      <dgm:spPr/>
    </dgm:pt>
    <dgm:pt modelId="{C2D7AD26-9DE6-48B1-AF86-74A7DD2F5EC0}" type="pres">
      <dgm:prSet presAssocID="{5019ACB3-C9A7-4ECF-B927-1494031F0C56}" presName="Name37" presStyleLbl="parChTrans1D3" presStyleIdx="1" presStyleCnt="3"/>
      <dgm:spPr/>
    </dgm:pt>
    <dgm:pt modelId="{A0D69E25-529F-4760-8667-2CD73BEBAD5C}" type="pres">
      <dgm:prSet presAssocID="{C19A4FF7-45B0-4A7A-A9BD-CE67722CA219}" presName="hierRoot2" presStyleCnt="0">
        <dgm:presLayoutVars>
          <dgm:hierBranch val="init"/>
        </dgm:presLayoutVars>
      </dgm:prSet>
      <dgm:spPr/>
    </dgm:pt>
    <dgm:pt modelId="{6ECCC402-5A2E-4C80-B74C-FD975784F5A5}" type="pres">
      <dgm:prSet presAssocID="{C19A4FF7-45B0-4A7A-A9BD-CE67722CA219}" presName="rootComposite" presStyleCnt="0"/>
      <dgm:spPr/>
    </dgm:pt>
    <dgm:pt modelId="{533D5825-0F7D-4BC9-A4E8-A3A1C945FA8E}" type="pres">
      <dgm:prSet presAssocID="{C19A4FF7-45B0-4A7A-A9BD-CE67722CA219}" presName="rootText" presStyleLbl="node3" presStyleIdx="1" presStyleCnt="3">
        <dgm:presLayoutVars>
          <dgm:chPref val="3"/>
        </dgm:presLayoutVars>
      </dgm:prSet>
      <dgm:spPr/>
    </dgm:pt>
    <dgm:pt modelId="{1C3A2EBE-A6D7-413A-B921-E7FF9BDA62CA}" type="pres">
      <dgm:prSet presAssocID="{C19A4FF7-45B0-4A7A-A9BD-CE67722CA219}" presName="rootConnector" presStyleLbl="node3" presStyleIdx="1" presStyleCnt="3"/>
      <dgm:spPr/>
    </dgm:pt>
    <dgm:pt modelId="{175B9C63-C957-4C36-A835-2DFC9EBD83EC}" type="pres">
      <dgm:prSet presAssocID="{C19A4FF7-45B0-4A7A-A9BD-CE67722CA219}" presName="hierChild4" presStyleCnt="0"/>
      <dgm:spPr/>
    </dgm:pt>
    <dgm:pt modelId="{9E299D91-D6FF-4BD9-9C0E-1DFD466FE52C}" type="pres">
      <dgm:prSet presAssocID="{C19A4FF7-45B0-4A7A-A9BD-CE67722CA219}" presName="hierChild5" presStyleCnt="0"/>
      <dgm:spPr/>
    </dgm:pt>
    <dgm:pt modelId="{7CF6B034-0D24-40D2-8128-F2D72A8DCA01}" type="pres">
      <dgm:prSet presAssocID="{C8DE5DBD-9C66-4817-90BE-BDB00ADD8085}" presName="Name37" presStyleLbl="parChTrans1D3" presStyleIdx="2" presStyleCnt="3"/>
      <dgm:spPr/>
    </dgm:pt>
    <dgm:pt modelId="{7C673119-B2C2-455B-97BF-28ADA68DFD9F}" type="pres">
      <dgm:prSet presAssocID="{0C2C6E06-63E6-4C23-A79E-9AAD7B1EDF74}" presName="hierRoot2" presStyleCnt="0">
        <dgm:presLayoutVars>
          <dgm:hierBranch val="init"/>
        </dgm:presLayoutVars>
      </dgm:prSet>
      <dgm:spPr/>
    </dgm:pt>
    <dgm:pt modelId="{A9EC2BAB-A935-4A04-9092-C3D59D03631B}" type="pres">
      <dgm:prSet presAssocID="{0C2C6E06-63E6-4C23-A79E-9AAD7B1EDF74}" presName="rootComposite" presStyleCnt="0"/>
      <dgm:spPr/>
    </dgm:pt>
    <dgm:pt modelId="{84096247-8D27-46AD-9350-4AA497574E95}" type="pres">
      <dgm:prSet presAssocID="{0C2C6E06-63E6-4C23-A79E-9AAD7B1EDF74}" presName="rootText" presStyleLbl="node3" presStyleIdx="2" presStyleCnt="3">
        <dgm:presLayoutVars>
          <dgm:chPref val="3"/>
        </dgm:presLayoutVars>
      </dgm:prSet>
      <dgm:spPr/>
    </dgm:pt>
    <dgm:pt modelId="{81A73572-A3C8-45E3-88E0-FF3E1DA121BB}" type="pres">
      <dgm:prSet presAssocID="{0C2C6E06-63E6-4C23-A79E-9AAD7B1EDF74}" presName="rootConnector" presStyleLbl="node3" presStyleIdx="2" presStyleCnt="3"/>
      <dgm:spPr/>
    </dgm:pt>
    <dgm:pt modelId="{BC7AAC34-DA02-4F99-AD7B-7F7F7DE06415}" type="pres">
      <dgm:prSet presAssocID="{0C2C6E06-63E6-4C23-A79E-9AAD7B1EDF74}" presName="hierChild4" presStyleCnt="0"/>
      <dgm:spPr/>
    </dgm:pt>
    <dgm:pt modelId="{BF01A559-AD9C-467D-82A5-2AFAF06BD65C}" type="pres">
      <dgm:prSet presAssocID="{0C2C6E06-63E6-4C23-A79E-9AAD7B1EDF74}" presName="hierChild5" presStyleCnt="0"/>
      <dgm:spPr/>
    </dgm:pt>
    <dgm:pt modelId="{A811501C-712C-4DAD-84B3-AA416FA5E29F}" type="pres">
      <dgm:prSet presAssocID="{5D1C9619-6D6F-43C4-AA08-D53BC5405E22}" presName="hierChild5" presStyleCnt="0"/>
      <dgm:spPr/>
    </dgm:pt>
    <dgm:pt modelId="{BEF0EFC1-A5B6-4C5D-B271-651C7F1DA65D}" type="pres">
      <dgm:prSet presAssocID="{6D911577-E21A-4C92-B795-367EA4A8E05F}" presName="hierChild3" presStyleCnt="0"/>
      <dgm:spPr/>
    </dgm:pt>
  </dgm:ptLst>
  <dgm:cxnLst>
    <dgm:cxn modelId="{8B59DF20-1AA6-4A31-8DEF-B5866C0C7B36}" srcId="{5D1C9619-6D6F-43C4-AA08-D53BC5405E22}" destId="{0C2C6E06-63E6-4C23-A79E-9AAD7B1EDF74}" srcOrd="2" destOrd="0" parTransId="{C8DE5DBD-9C66-4817-90BE-BDB00ADD8085}" sibTransId="{9DF3C66C-882F-47A4-9AFE-68663D7AD4DD}"/>
    <dgm:cxn modelId="{9FCD5064-4DB5-4F50-AD89-1943920E9BE2}" type="presOf" srcId="{5019ACB3-C9A7-4ECF-B927-1494031F0C56}" destId="{C2D7AD26-9DE6-48B1-AF86-74A7DD2F5EC0}" srcOrd="0" destOrd="0" presId="urn:microsoft.com/office/officeart/2005/8/layout/orgChart1"/>
    <dgm:cxn modelId="{21D28F67-44F6-482F-AEA9-A903D6E17269}" type="presOf" srcId="{1E6AFF9E-AB88-4699-B15A-C9ADF3569A00}" destId="{8BFB1406-D392-4337-A066-F49B7DFBE9A0}" srcOrd="0" destOrd="0" presId="urn:microsoft.com/office/officeart/2005/8/layout/orgChart1"/>
    <dgm:cxn modelId="{D4673C4E-9F14-4B9E-BD5A-A311A0A2E4A3}" srcId="{5D1C9619-6D6F-43C4-AA08-D53BC5405E22}" destId="{199A256A-0CB3-4F0B-958B-BE1FBF861313}" srcOrd="0" destOrd="0" parTransId="{8E40C274-5F45-463C-B4AF-9AE9E91BF74F}" sibTransId="{3ED6B6D4-A3B2-45B7-9615-3A00E64C4072}"/>
    <dgm:cxn modelId="{4495834F-9F79-4E67-86B7-765D4172A43A}" type="presOf" srcId="{199A256A-0CB3-4F0B-958B-BE1FBF861313}" destId="{BAD70992-081A-4EC9-9817-AAFA9AC82BE9}" srcOrd="1" destOrd="0" presId="urn:microsoft.com/office/officeart/2005/8/layout/orgChart1"/>
    <dgm:cxn modelId="{FB22DC57-EB11-43B5-8B6D-C90D7DC40BA4}" srcId="{6D911577-E21A-4C92-B795-367EA4A8E05F}" destId="{26CBA405-9BAF-4814-9B90-539D95469500}" srcOrd="1" destOrd="0" parTransId="{4B5BEFA5-AB8D-4F87-BC14-D5A2672D7484}" sibTransId="{28377079-7C20-498C-A0DE-250A6A48753F}"/>
    <dgm:cxn modelId="{28893F59-2465-4B36-98EA-44F1B017478C}" type="presOf" srcId="{C8DE5DBD-9C66-4817-90BE-BDB00ADD8085}" destId="{7CF6B034-0D24-40D2-8128-F2D72A8DCA01}" srcOrd="0" destOrd="0" presId="urn:microsoft.com/office/officeart/2005/8/layout/orgChart1"/>
    <dgm:cxn modelId="{63875C5A-50B1-4AEE-92E0-7BF358630DCF}" type="presOf" srcId="{C19A4FF7-45B0-4A7A-A9BD-CE67722CA219}" destId="{533D5825-0F7D-4BC9-A4E8-A3A1C945FA8E}" srcOrd="0" destOrd="0" presId="urn:microsoft.com/office/officeart/2005/8/layout/orgChart1"/>
    <dgm:cxn modelId="{21043181-6F53-4DAF-BD12-94D05FAB2427}" type="presOf" srcId="{5D1C9619-6D6F-43C4-AA08-D53BC5405E22}" destId="{96EDA11B-0B1A-4A8D-9C93-A8E9C5FC9688}" srcOrd="1" destOrd="0" presId="urn:microsoft.com/office/officeart/2005/8/layout/orgChart1"/>
    <dgm:cxn modelId="{2B4A4181-7117-4F87-8E59-EDFED0DE7EBA}" type="presOf" srcId="{770F2335-A7AC-4199-9158-19A78E84CC7A}" destId="{74F18A12-5896-44BC-8923-0B9D6C3BC94D}" srcOrd="1" destOrd="0" presId="urn:microsoft.com/office/officeart/2005/8/layout/orgChart1"/>
    <dgm:cxn modelId="{7B695683-F396-4EAE-BAB2-275BDDBF04EC}" type="presOf" srcId="{0C2C6E06-63E6-4C23-A79E-9AAD7B1EDF74}" destId="{84096247-8D27-46AD-9350-4AA497574E95}" srcOrd="0" destOrd="0" presId="urn:microsoft.com/office/officeart/2005/8/layout/orgChart1"/>
    <dgm:cxn modelId="{853C2185-D5D8-4652-8538-F31B4088FF8C}" type="presOf" srcId="{0C2C6E06-63E6-4C23-A79E-9AAD7B1EDF74}" destId="{81A73572-A3C8-45E3-88E0-FF3E1DA121BB}" srcOrd="1" destOrd="0" presId="urn:microsoft.com/office/officeart/2005/8/layout/orgChart1"/>
    <dgm:cxn modelId="{447D028E-7901-4F50-A9F8-953B794FA66F}" type="presOf" srcId="{C19A4FF7-45B0-4A7A-A9BD-CE67722CA219}" destId="{1C3A2EBE-A6D7-413A-B921-E7FF9BDA62CA}" srcOrd="1" destOrd="0" presId="urn:microsoft.com/office/officeart/2005/8/layout/orgChart1"/>
    <dgm:cxn modelId="{AC75659C-C4D5-4C4D-9078-7E0C118F4128}" type="presOf" srcId="{8E40C274-5F45-463C-B4AF-9AE9E91BF74F}" destId="{5C2A20EF-ADEB-4538-AB75-8210DE397401}" srcOrd="0" destOrd="0" presId="urn:microsoft.com/office/officeart/2005/8/layout/orgChart1"/>
    <dgm:cxn modelId="{EEABE99C-0C66-44DD-9082-CFA80F343314}" type="presOf" srcId="{770F2335-A7AC-4199-9158-19A78E84CC7A}" destId="{D65517C7-27FC-4159-9501-FF5D05C7F1DE}" srcOrd="0" destOrd="0" presId="urn:microsoft.com/office/officeart/2005/8/layout/orgChart1"/>
    <dgm:cxn modelId="{974BE39D-3DDA-4757-B5A3-541D9A3DADA6}" srcId="{6D911577-E21A-4C92-B795-367EA4A8E05F}" destId="{770F2335-A7AC-4199-9158-19A78E84CC7A}" srcOrd="0" destOrd="0" parTransId="{0766BD57-D7FC-40DD-8B11-7807B0CD5C4D}" sibTransId="{A462DACF-258D-442F-B68C-4EDEE9BC5811}"/>
    <dgm:cxn modelId="{F511029E-7A77-4DF2-8EEA-63F82304365C}" type="presOf" srcId="{26CBA405-9BAF-4814-9B90-539D95469500}" destId="{48025014-EE03-4833-8EBB-7B062B58B9ED}" srcOrd="1" destOrd="0" presId="urn:microsoft.com/office/officeart/2005/8/layout/orgChart1"/>
    <dgm:cxn modelId="{644C63A4-8E74-4BD7-87B8-B13990DE315D}" type="presOf" srcId="{6D911577-E21A-4C92-B795-367EA4A8E05F}" destId="{94C261EA-E30D-4EA5-AE8C-6CC2DF746105}" srcOrd="0" destOrd="0" presId="urn:microsoft.com/office/officeart/2005/8/layout/orgChart1"/>
    <dgm:cxn modelId="{58AD24C5-C742-435E-9AAD-2C196D89BBAD}" type="presOf" srcId="{6E716689-6BCD-439D-83A8-CF0441FC2292}" destId="{4DCA63C5-2826-482C-A12A-101366583DE0}" srcOrd="0" destOrd="0" presId="urn:microsoft.com/office/officeart/2005/8/layout/orgChart1"/>
    <dgm:cxn modelId="{FF2BA8CB-A258-40F5-BD98-4D5A4F079BA9}" srcId="{5D1C9619-6D6F-43C4-AA08-D53BC5405E22}" destId="{C19A4FF7-45B0-4A7A-A9BD-CE67722CA219}" srcOrd="1" destOrd="0" parTransId="{5019ACB3-C9A7-4ECF-B927-1494031F0C56}" sibTransId="{AF9D5630-6A16-4D34-B189-289706327014}"/>
    <dgm:cxn modelId="{EA9E6ECD-CBCD-4E7F-A7F8-FD2C6FCAF792}" type="presOf" srcId="{6D911577-E21A-4C92-B795-367EA4A8E05F}" destId="{4002A33B-AEAE-49D5-B2D6-94266D3EF7B6}" srcOrd="1" destOrd="0" presId="urn:microsoft.com/office/officeart/2005/8/layout/orgChart1"/>
    <dgm:cxn modelId="{839D23D1-7D68-43A8-8920-486825705A1A}" srcId="{6D911577-E21A-4C92-B795-367EA4A8E05F}" destId="{5D1C9619-6D6F-43C4-AA08-D53BC5405E22}" srcOrd="2" destOrd="0" parTransId="{6E716689-6BCD-439D-83A8-CF0441FC2292}" sibTransId="{296515AF-F1E5-44DA-8EE4-4364CC7527F4}"/>
    <dgm:cxn modelId="{400AE9DA-3B3E-44DE-9885-240C595AD329}" type="presOf" srcId="{5D1C9619-6D6F-43C4-AA08-D53BC5405E22}" destId="{99DDE481-1D8B-4859-9F95-609A15DCA83E}" srcOrd="0" destOrd="0" presId="urn:microsoft.com/office/officeart/2005/8/layout/orgChart1"/>
    <dgm:cxn modelId="{5D21C8EF-CF00-4D5E-BFBA-A79E0735F4C8}" type="presOf" srcId="{199A256A-0CB3-4F0B-958B-BE1FBF861313}" destId="{0C1890D8-BCFB-4359-9F4A-2E9A504C3DB7}" srcOrd="0" destOrd="0" presId="urn:microsoft.com/office/officeart/2005/8/layout/orgChart1"/>
    <dgm:cxn modelId="{2E0783F0-339B-409B-BE2A-B50EE435033E}" type="presOf" srcId="{0766BD57-D7FC-40DD-8B11-7807B0CD5C4D}" destId="{35EB9DF3-7E5F-4587-9768-7F65FB8A2358}" srcOrd="0" destOrd="0" presId="urn:microsoft.com/office/officeart/2005/8/layout/orgChart1"/>
    <dgm:cxn modelId="{312D0FF5-6D5B-4F36-8381-ED2BA35633B1}" type="presOf" srcId="{4B5BEFA5-AB8D-4F87-BC14-D5A2672D7484}" destId="{2814DE34-7291-4D0D-813D-7732D818C607}" srcOrd="0" destOrd="0" presId="urn:microsoft.com/office/officeart/2005/8/layout/orgChart1"/>
    <dgm:cxn modelId="{18E398F6-37BC-4A3B-8CAB-180A2127E148}" type="presOf" srcId="{26CBA405-9BAF-4814-9B90-539D95469500}" destId="{4670D2DB-474B-42EA-B5DB-EF86A64B56B6}" srcOrd="0" destOrd="0" presId="urn:microsoft.com/office/officeart/2005/8/layout/orgChart1"/>
    <dgm:cxn modelId="{F635C2FC-1DAB-4036-A949-625D1097189B}" srcId="{1E6AFF9E-AB88-4699-B15A-C9ADF3569A00}" destId="{6D911577-E21A-4C92-B795-367EA4A8E05F}" srcOrd="0" destOrd="0" parTransId="{85D70F94-6ED5-4DED-A999-F3386B12A4E6}" sibTransId="{4E25C646-EE4B-4D77-B95A-07C6083D91A5}"/>
    <dgm:cxn modelId="{B0906D96-D6A5-4EC6-B242-A513FD58B7AE}" type="presParOf" srcId="{8BFB1406-D392-4337-A066-F49B7DFBE9A0}" destId="{B4ACF585-CD68-48AE-80CC-59943DF644E4}" srcOrd="0" destOrd="0" presId="urn:microsoft.com/office/officeart/2005/8/layout/orgChart1"/>
    <dgm:cxn modelId="{9EBBE7BB-36C5-4032-B905-D12405C68EAE}" type="presParOf" srcId="{B4ACF585-CD68-48AE-80CC-59943DF644E4}" destId="{C1ABB944-7CC5-412A-A46B-C3011A6EB79A}" srcOrd="0" destOrd="0" presId="urn:microsoft.com/office/officeart/2005/8/layout/orgChart1"/>
    <dgm:cxn modelId="{A9C84103-CD41-4111-9EB4-8D7E2DFC111D}" type="presParOf" srcId="{C1ABB944-7CC5-412A-A46B-C3011A6EB79A}" destId="{94C261EA-E30D-4EA5-AE8C-6CC2DF746105}" srcOrd="0" destOrd="0" presId="urn:microsoft.com/office/officeart/2005/8/layout/orgChart1"/>
    <dgm:cxn modelId="{D3486DEE-931E-45CF-9B4A-10608E6BE8CE}" type="presParOf" srcId="{C1ABB944-7CC5-412A-A46B-C3011A6EB79A}" destId="{4002A33B-AEAE-49D5-B2D6-94266D3EF7B6}" srcOrd="1" destOrd="0" presId="urn:microsoft.com/office/officeart/2005/8/layout/orgChart1"/>
    <dgm:cxn modelId="{03038306-82CC-4426-8105-68234BE05EAD}" type="presParOf" srcId="{B4ACF585-CD68-48AE-80CC-59943DF644E4}" destId="{8FF809A9-1BAA-4598-89D8-ECFF37065383}" srcOrd="1" destOrd="0" presId="urn:microsoft.com/office/officeart/2005/8/layout/orgChart1"/>
    <dgm:cxn modelId="{68898C47-64C7-4567-AFBF-76B55FC1A421}" type="presParOf" srcId="{8FF809A9-1BAA-4598-89D8-ECFF37065383}" destId="{35EB9DF3-7E5F-4587-9768-7F65FB8A2358}" srcOrd="0" destOrd="0" presId="urn:microsoft.com/office/officeart/2005/8/layout/orgChart1"/>
    <dgm:cxn modelId="{1EA0653D-F376-4615-B869-4797715F9D38}" type="presParOf" srcId="{8FF809A9-1BAA-4598-89D8-ECFF37065383}" destId="{180A91FA-6294-4D28-B536-92785A8D646D}" srcOrd="1" destOrd="0" presId="urn:microsoft.com/office/officeart/2005/8/layout/orgChart1"/>
    <dgm:cxn modelId="{A78BB43F-0305-49B8-954A-08FBF53DD058}" type="presParOf" srcId="{180A91FA-6294-4D28-B536-92785A8D646D}" destId="{14A1EDF2-51B0-49A7-BEC9-649D63D35C5E}" srcOrd="0" destOrd="0" presId="urn:microsoft.com/office/officeart/2005/8/layout/orgChart1"/>
    <dgm:cxn modelId="{CB4A81C8-501B-400C-8C99-5E079E41FDBD}" type="presParOf" srcId="{14A1EDF2-51B0-49A7-BEC9-649D63D35C5E}" destId="{D65517C7-27FC-4159-9501-FF5D05C7F1DE}" srcOrd="0" destOrd="0" presId="urn:microsoft.com/office/officeart/2005/8/layout/orgChart1"/>
    <dgm:cxn modelId="{6BBC108C-BA8E-4D88-BA67-F7EF4418FB24}" type="presParOf" srcId="{14A1EDF2-51B0-49A7-BEC9-649D63D35C5E}" destId="{74F18A12-5896-44BC-8923-0B9D6C3BC94D}" srcOrd="1" destOrd="0" presId="urn:microsoft.com/office/officeart/2005/8/layout/orgChart1"/>
    <dgm:cxn modelId="{9E1294F4-B954-47AA-B2CF-BBCB6E0DF5B9}" type="presParOf" srcId="{180A91FA-6294-4D28-B536-92785A8D646D}" destId="{AF82C28B-E010-4EAE-A240-695D83A73EDC}" srcOrd="1" destOrd="0" presId="urn:microsoft.com/office/officeart/2005/8/layout/orgChart1"/>
    <dgm:cxn modelId="{9BF49580-E65F-4F73-B3C8-B493555B2525}" type="presParOf" srcId="{180A91FA-6294-4D28-B536-92785A8D646D}" destId="{8E0D9E39-52B9-4BDE-B75C-D5B17A0DA3ED}" srcOrd="2" destOrd="0" presId="urn:microsoft.com/office/officeart/2005/8/layout/orgChart1"/>
    <dgm:cxn modelId="{E652B35A-9C0C-4626-812D-A9856F3B52C8}" type="presParOf" srcId="{8FF809A9-1BAA-4598-89D8-ECFF37065383}" destId="{2814DE34-7291-4D0D-813D-7732D818C607}" srcOrd="2" destOrd="0" presId="urn:microsoft.com/office/officeart/2005/8/layout/orgChart1"/>
    <dgm:cxn modelId="{542D36AB-9EB8-4696-B23E-EC38A7A08648}" type="presParOf" srcId="{8FF809A9-1BAA-4598-89D8-ECFF37065383}" destId="{1C10D786-FC9C-4B85-8E58-0AC0F00F3188}" srcOrd="3" destOrd="0" presId="urn:microsoft.com/office/officeart/2005/8/layout/orgChart1"/>
    <dgm:cxn modelId="{AA56281B-D372-4AE4-9C85-AE38156A6BD1}" type="presParOf" srcId="{1C10D786-FC9C-4B85-8E58-0AC0F00F3188}" destId="{3F4C7199-86DD-4ACA-B249-D0808A275D55}" srcOrd="0" destOrd="0" presId="urn:microsoft.com/office/officeart/2005/8/layout/orgChart1"/>
    <dgm:cxn modelId="{9E67BB8E-D738-42A1-BC51-DB5B9D478908}" type="presParOf" srcId="{3F4C7199-86DD-4ACA-B249-D0808A275D55}" destId="{4670D2DB-474B-42EA-B5DB-EF86A64B56B6}" srcOrd="0" destOrd="0" presId="urn:microsoft.com/office/officeart/2005/8/layout/orgChart1"/>
    <dgm:cxn modelId="{19CA9D21-8EAF-4618-920A-87EE5808DAB0}" type="presParOf" srcId="{3F4C7199-86DD-4ACA-B249-D0808A275D55}" destId="{48025014-EE03-4833-8EBB-7B062B58B9ED}" srcOrd="1" destOrd="0" presId="urn:microsoft.com/office/officeart/2005/8/layout/orgChart1"/>
    <dgm:cxn modelId="{BA8FD32E-97C1-41C4-8EEF-88E0763F48FB}" type="presParOf" srcId="{1C10D786-FC9C-4B85-8E58-0AC0F00F3188}" destId="{1949FAEF-FFF8-41A8-8329-3227C8354A1C}" srcOrd="1" destOrd="0" presId="urn:microsoft.com/office/officeart/2005/8/layout/orgChart1"/>
    <dgm:cxn modelId="{47956F72-3482-4F27-9F67-1BFC15FF3732}" type="presParOf" srcId="{1C10D786-FC9C-4B85-8E58-0AC0F00F3188}" destId="{2F63B488-C9B7-40A0-9010-7DD99362F3C3}" srcOrd="2" destOrd="0" presId="urn:microsoft.com/office/officeart/2005/8/layout/orgChart1"/>
    <dgm:cxn modelId="{1FE0171F-294E-49C8-8A7F-79B42C6A57A8}" type="presParOf" srcId="{8FF809A9-1BAA-4598-89D8-ECFF37065383}" destId="{4DCA63C5-2826-482C-A12A-101366583DE0}" srcOrd="4" destOrd="0" presId="urn:microsoft.com/office/officeart/2005/8/layout/orgChart1"/>
    <dgm:cxn modelId="{AD27F6B6-6809-4ADC-B4A4-061A8101E2F6}" type="presParOf" srcId="{8FF809A9-1BAA-4598-89D8-ECFF37065383}" destId="{CD0C6DE8-7314-4AE4-8910-BAA39134CE22}" srcOrd="5" destOrd="0" presId="urn:microsoft.com/office/officeart/2005/8/layout/orgChart1"/>
    <dgm:cxn modelId="{C6EA09C3-2BA0-4CB9-8A97-70FF762F4689}" type="presParOf" srcId="{CD0C6DE8-7314-4AE4-8910-BAA39134CE22}" destId="{630AECBB-42C4-4EE3-AF06-AEC0FF45485B}" srcOrd="0" destOrd="0" presId="urn:microsoft.com/office/officeart/2005/8/layout/orgChart1"/>
    <dgm:cxn modelId="{BDC401C2-7B8E-415F-8C55-4D0FCC71F29D}" type="presParOf" srcId="{630AECBB-42C4-4EE3-AF06-AEC0FF45485B}" destId="{99DDE481-1D8B-4859-9F95-609A15DCA83E}" srcOrd="0" destOrd="0" presId="urn:microsoft.com/office/officeart/2005/8/layout/orgChart1"/>
    <dgm:cxn modelId="{5FCC3BDB-68E8-467B-944D-2CE7F372585F}" type="presParOf" srcId="{630AECBB-42C4-4EE3-AF06-AEC0FF45485B}" destId="{96EDA11B-0B1A-4A8D-9C93-A8E9C5FC9688}" srcOrd="1" destOrd="0" presId="urn:microsoft.com/office/officeart/2005/8/layout/orgChart1"/>
    <dgm:cxn modelId="{9BA37018-A7B2-4C3C-B0B4-33D8628E13EF}" type="presParOf" srcId="{CD0C6DE8-7314-4AE4-8910-BAA39134CE22}" destId="{3EF4DCBF-AE57-47BD-BB9E-EA8D94C334F7}" srcOrd="1" destOrd="0" presId="urn:microsoft.com/office/officeart/2005/8/layout/orgChart1"/>
    <dgm:cxn modelId="{B6D0C861-8B16-48FD-AD37-0C147B7E0969}" type="presParOf" srcId="{3EF4DCBF-AE57-47BD-BB9E-EA8D94C334F7}" destId="{5C2A20EF-ADEB-4538-AB75-8210DE397401}" srcOrd="0" destOrd="0" presId="urn:microsoft.com/office/officeart/2005/8/layout/orgChart1"/>
    <dgm:cxn modelId="{72BA88ED-C164-471A-9FAF-4DFA862F2B53}" type="presParOf" srcId="{3EF4DCBF-AE57-47BD-BB9E-EA8D94C334F7}" destId="{6D953A9B-044F-4D23-81F9-F89496C958A9}" srcOrd="1" destOrd="0" presId="urn:microsoft.com/office/officeart/2005/8/layout/orgChart1"/>
    <dgm:cxn modelId="{7B2390AA-59B7-4BDA-BA9A-3DDB28029B55}" type="presParOf" srcId="{6D953A9B-044F-4D23-81F9-F89496C958A9}" destId="{1B1297F4-0816-4C25-983B-4F9797CCAF3F}" srcOrd="0" destOrd="0" presId="urn:microsoft.com/office/officeart/2005/8/layout/orgChart1"/>
    <dgm:cxn modelId="{F4B96281-879B-4046-9A89-DF14EB8EC7EA}" type="presParOf" srcId="{1B1297F4-0816-4C25-983B-4F9797CCAF3F}" destId="{0C1890D8-BCFB-4359-9F4A-2E9A504C3DB7}" srcOrd="0" destOrd="0" presId="urn:microsoft.com/office/officeart/2005/8/layout/orgChart1"/>
    <dgm:cxn modelId="{8CF1EBC8-6F9D-4069-9BB3-BA03BC120258}" type="presParOf" srcId="{1B1297F4-0816-4C25-983B-4F9797CCAF3F}" destId="{BAD70992-081A-4EC9-9817-AAFA9AC82BE9}" srcOrd="1" destOrd="0" presId="urn:microsoft.com/office/officeart/2005/8/layout/orgChart1"/>
    <dgm:cxn modelId="{CA79183E-03B6-401C-9F39-12CBD3E04315}" type="presParOf" srcId="{6D953A9B-044F-4D23-81F9-F89496C958A9}" destId="{F077A148-790E-4A7C-8B53-DC1209F3AFD9}" srcOrd="1" destOrd="0" presId="urn:microsoft.com/office/officeart/2005/8/layout/orgChart1"/>
    <dgm:cxn modelId="{3BC73B8A-88F0-4745-B3F7-F7CA39E41F40}" type="presParOf" srcId="{6D953A9B-044F-4D23-81F9-F89496C958A9}" destId="{3B967E82-52A0-474B-9413-CB92BB7C064D}" srcOrd="2" destOrd="0" presId="urn:microsoft.com/office/officeart/2005/8/layout/orgChart1"/>
    <dgm:cxn modelId="{ADF977E6-648B-4F18-88C6-422A508F8772}" type="presParOf" srcId="{3EF4DCBF-AE57-47BD-BB9E-EA8D94C334F7}" destId="{C2D7AD26-9DE6-48B1-AF86-74A7DD2F5EC0}" srcOrd="2" destOrd="0" presId="urn:microsoft.com/office/officeart/2005/8/layout/orgChart1"/>
    <dgm:cxn modelId="{77FB4A39-9862-471D-ADB5-0698C5F8FD97}" type="presParOf" srcId="{3EF4DCBF-AE57-47BD-BB9E-EA8D94C334F7}" destId="{A0D69E25-529F-4760-8667-2CD73BEBAD5C}" srcOrd="3" destOrd="0" presId="urn:microsoft.com/office/officeart/2005/8/layout/orgChart1"/>
    <dgm:cxn modelId="{AAEC9E22-5216-4F80-86EA-D7813FE80964}" type="presParOf" srcId="{A0D69E25-529F-4760-8667-2CD73BEBAD5C}" destId="{6ECCC402-5A2E-4C80-B74C-FD975784F5A5}" srcOrd="0" destOrd="0" presId="urn:microsoft.com/office/officeart/2005/8/layout/orgChart1"/>
    <dgm:cxn modelId="{7DEE6F55-5632-4197-A960-5BEF7919DDFD}" type="presParOf" srcId="{6ECCC402-5A2E-4C80-B74C-FD975784F5A5}" destId="{533D5825-0F7D-4BC9-A4E8-A3A1C945FA8E}" srcOrd="0" destOrd="0" presId="urn:microsoft.com/office/officeart/2005/8/layout/orgChart1"/>
    <dgm:cxn modelId="{F67BF68E-D5AB-44F7-80BC-8B87950DD892}" type="presParOf" srcId="{6ECCC402-5A2E-4C80-B74C-FD975784F5A5}" destId="{1C3A2EBE-A6D7-413A-B921-E7FF9BDA62CA}" srcOrd="1" destOrd="0" presId="urn:microsoft.com/office/officeart/2005/8/layout/orgChart1"/>
    <dgm:cxn modelId="{BB8E2026-2727-4954-AE74-9836A7F9F885}" type="presParOf" srcId="{A0D69E25-529F-4760-8667-2CD73BEBAD5C}" destId="{175B9C63-C957-4C36-A835-2DFC9EBD83EC}" srcOrd="1" destOrd="0" presId="urn:microsoft.com/office/officeart/2005/8/layout/orgChart1"/>
    <dgm:cxn modelId="{8EF0103E-7238-4A16-9D02-B35259A09940}" type="presParOf" srcId="{A0D69E25-529F-4760-8667-2CD73BEBAD5C}" destId="{9E299D91-D6FF-4BD9-9C0E-1DFD466FE52C}" srcOrd="2" destOrd="0" presId="urn:microsoft.com/office/officeart/2005/8/layout/orgChart1"/>
    <dgm:cxn modelId="{A7FDB0E6-8C32-4428-940F-E7FBA321258D}" type="presParOf" srcId="{3EF4DCBF-AE57-47BD-BB9E-EA8D94C334F7}" destId="{7CF6B034-0D24-40D2-8128-F2D72A8DCA01}" srcOrd="4" destOrd="0" presId="urn:microsoft.com/office/officeart/2005/8/layout/orgChart1"/>
    <dgm:cxn modelId="{749CC90C-C9B0-4437-A9B2-084EA53489BE}" type="presParOf" srcId="{3EF4DCBF-AE57-47BD-BB9E-EA8D94C334F7}" destId="{7C673119-B2C2-455B-97BF-28ADA68DFD9F}" srcOrd="5" destOrd="0" presId="urn:microsoft.com/office/officeart/2005/8/layout/orgChart1"/>
    <dgm:cxn modelId="{62C5A6C2-2A3B-4288-8D4C-28A092D4565F}" type="presParOf" srcId="{7C673119-B2C2-455B-97BF-28ADA68DFD9F}" destId="{A9EC2BAB-A935-4A04-9092-C3D59D03631B}" srcOrd="0" destOrd="0" presId="urn:microsoft.com/office/officeart/2005/8/layout/orgChart1"/>
    <dgm:cxn modelId="{F38A1F9A-F595-442C-8323-3A6B64EB4A16}" type="presParOf" srcId="{A9EC2BAB-A935-4A04-9092-C3D59D03631B}" destId="{84096247-8D27-46AD-9350-4AA497574E95}" srcOrd="0" destOrd="0" presId="urn:microsoft.com/office/officeart/2005/8/layout/orgChart1"/>
    <dgm:cxn modelId="{1526564A-21BF-49C9-8BBC-83BAF5E1A967}" type="presParOf" srcId="{A9EC2BAB-A935-4A04-9092-C3D59D03631B}" destId="{81A73572-A3C8-45E3-88E0-FF3E1DA121BB}" srcOrd="1" destOrd="0" presId="urn:microsoft.com/office/officeart/2005/8/layout/orgChart1"/>
    <dgm:cxn modelId="{23A58B2A-035C-4AE2-B8F7-D4DD207840CD}" type="presParOf" srcId="{7C673119-B2C2-455B-97BF-28ADA68DFD9F}" destId="{BC7AAC34-DA02-4F99-AD7B-7F7F7DE06415}" srcOrd="1" destOrd="0" presId="urn:microsoft.com/office/officeart/2005/8/layout/orgChart1"/>
    <dgm:cxn modelId="{294592A0-DE27-4226-A4DA-1B0ECA127727}" type="presParOf" srcId="{7C673119-B2C2-455B-97BF-28ADA68DFD9F}" destId="{BF01A559-AD9C-467D-82A5-2AFAF06BD65C}" srcOrd="2" destOrd="0" presId="urn:microsoft.com/office/officeart/2005/8/layout/orgChart1"/>
    <dgm:cxn modelId="{6DF01A4C-10EC-48FA-8718-4DA17A355242}" type="presParOf" srcId="{CD0C6DE8-7314-4AE4-8910-BAA39134CE22}" destId="{A811501C-712C-4DAD-84B3-AA416FA5E29F}" srcOrd="2" destOrd="0" presId="urn:microsoft.com/office/officeart/2005/8/layout/orgChart1"/>
    <dgm:cxn modelId="{522E1FD4-AE7C-4C50-ADFE-AF0E842081C9}" type="presParOf" srcId="{B4ACF585-CD68-48AE-80CC-59943DF644E4}" destId="{BEF0EFC1-A5B6-4C5D-B271-651C7F1DA6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6B034-0D24-40D2-8128-F2D72A8DCA01}">
      <dsp:nvSpPr>
        <dsp:cNvPr id="0" name=""/>
        <dsp:cNvSpPr/>
      </dsp:nvSpPr>
      <dsp:spPr>
        <a:xfrm>
          <a:off x="5175225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7AD26-9DE6-48B1-AF86-74A7DD2F5EC0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20EF-ADEB-4538-AB75-8210DE397401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A63C5-2826-482C-A12A-101366583DE0}">
      <dsp:nvSpPr>
        <dsp:cNvPr id="0" name=""/>
        <dsp:cNvSpPr/>
      </dsp:nvSpPr>
      <dsp:spPr>
        <a:xfrm>
          <a:off x="3861221" y="811113"/>
          <a:ext cx="1962894" cy="340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48"/>
              </a:lnTo>
              <a:lnTo>
                <a:pt x="1962894" y="170548"/>
              </a:lnTo>
              <a:lnTo>
                <a:pt x="1962894" y="340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4DE34-7291-4D0D-813D-7732D818C607}">
      <dsp:nvSpPr>
        <dsp:cNvPr id="0" name=""/>
        <dsp:cNvSpPr/>
      </dsp:nvSpPr>
      <dsp:spPr>
        <a:xfrm>
          <a:off x="3815501" y="811113"/>
          <a:ext cx="91440" cy="340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B9DF3-7E5F-4587-9768-7F65FB8A2358}">
      <dsp:nvSpPr>
        <dsp:cNvPr id="0" name=""/>
        <dsp:cNvSpPr/>
      </dsp:nvSpPr>
      <dsp:spPr>
        <a:xfrm>
          <a:off x="1898327" y="811113"/>
          <a:ext cx="1962894" cy="340882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548"/>
              </a:lnTo>
              <a:lnTo>
                <a:pt x="0" y="170548"/>
              </a:lnTo>
              <a:lnTo>
                <a:pt x="0" y="3408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261EA-E30D-4EA5-AE8C-6CC2DF746105}">
      <dsp:nvSpPr>
        <dsp:cNvPr id="0" name=""/>
        <dsp:cNvSpPr/>
      </dsp:nvSpPr>
      <dsp:spPr>
        <a:xfrm>
          <a:off x="3050108" y="0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Home page</a:t>
          </a:r>
        </a:p>
      </dsp:txBody>
      <dsp:txXfrm>
        <a:off x="3050108" y="0"/>
        <a:ext cx="1622226" cy="811113"/>
      </dsp:txXfrm>
    </dsp:sp>
    <dsp:sp modelId="{D65517C7-27FC-4159-9501-FF5D05C7F1D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Contact Us </a:t>
          </a:r>
        </a:p>
      </dsp:txBody>
      <dsp:txXfrm>
        <a:off x="1087214" y="1151996"/>
        <a:ext cx="1622226" cy="811113"/>
      </dsp:txXfrm>
    </dsp:sp>
    <dsp:sp modelId="{4670D2DB-474B-42EA-B5DB-EF86A64B56B6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Location	</a:t>
          </a:r>
        </a:p>
      </dsp:txBody>
      <dsp:txXfrm>
        <a:off x="3050108" y="1151996"/>
        <a:ext cx="1622226" cy="811113"/>
      </dsp:txXfrm>
    </dsp:sp>
    <dsp:sp modelId="{99DDE481-1D8B-4859-9F95-609A15DCA83E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How to Pick a good pet</a:t>
          </a:r>
        </a:p>
      </dsp:txBody>
      <dsp:txXfrm>
        <a:off x="5013002" y="1151996"/>
        <a:ext cx="1622226" cy="811113"/>
      </dsp:txXfrm>
    </dsp:sp>
    <dsp:sp modelId="{0C1890D8-BCFB-4359-9F4A-2E9A504C3DB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</a:t>
          </a:r>
        </a:p>
      </dsp:txBody>
      <dsp:txXfrm>
        <a:off x="5418559" y="2303776"/>
        <a:ext cx="1622226" cy="811113"/>
      </dsp:txXfrm>
    </dsp:sp>
    <dsp:sp modelId="{533D5825-0F7D-4BC9-A4E8-A3A1C945FA8E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</a:t>
          </a:r>
        </a:p>
      </dsp:txBody>
      <dsp:txXfrm>
        <a:off x="5418559" y="3455557"/>
        <a:ext cx="1622226" cy="811113"/>
      </dsp:txXfrm>
    </dsp:sp>
    <dsp:sp modelId="{84096247-8D27-46AD-9350-4AA497574E95}">
      <dsp:nvSpPr>
        <dsp:cNvPr id="0" name=""/>
        <dsp:cNvSpPr/>
      </dsp:nvSpPr>
      <dsp:spPr>
        <a:xfrm>
          <a:off x="5418559" y="4607338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</a:t>
          </a:r>
        </a:p>
      </dsp:txBody>
      <dsp:txXfrm>
        <a:off x="5418559" y="460733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093-A3EB-2786-ECB8-C78D02E5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A6EC6-58AC-DA79-D29F-C6E28149F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EAE5-08A9-9898-A3BB-63561E24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BEF9-4795-B18B-72C0-A4972FA6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351F-2FCF-1A34-D668-380EBB0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9DED-F43A-A057-448C-3A74E824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F807B-E59A-F43A-3D89-FDEB936D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9DD8-D0FA-21C7-9498-78E9A9F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97FD-010A-6ADA-45F8-2E0922F7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D50E-9413-B785-9598-03E68F6C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DCF77-A206-C4D0-909C-79DF3F1A6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B7B4C-8B73-1B3B-3CA5-7AC1B3FC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C48B-FE4D-8043-0CFA-CEFA8FF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39C3-8FC3-9BC9-D2CD-C9D56885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ED92-D1FE-F476-D1E8-D6490572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55E7-B46C-0076-0825-BC0866D1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3090-9C94-E56A-A421-95BA2EC9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7F22-45A5-5330-9964-F7D8CEA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79F0-9C8A-7BEB-EB79-4A00E358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4577-07A1-4DD3-E7E3-EDEEDC3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5487-DA96-CD68-7C3D-976DDC3E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A5D8-ADBC-6072-AFA2-FA8C5CFA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39D7-32DC-444C-68D5-81D414E3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70F-B720-EB40-8BC1-C0D92831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19FB-0894-6CB6-1590-FFE7CDBA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5A1E-632C-1291-4C34-DE0FC5CC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8336-7854-5619-29D7-4C935CA9C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DB89-6043-09CA-FEEE-A21D7177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51D2-7C08-94C4-841A-ED89B439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4F0D-298C-A7DF-CCE2-A38E018D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0F0D-C3C8-5335-C1B1-F09F418A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263-872D-4A37-7A6A-016EC3B8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C799-E8C4-5694-3AAE-6FFAC57C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FE72D-E931-AA9F-ADE9-BA34236B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93074-3D8A-190E-A47E-32FCC283C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FCD16-5C14-4403-7110-EBE2ED27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25DB5-E05A-A6C8-76B1-1F593361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56C23-28A0-3A5D-833B-BA15DDE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36073-21D4-0DD6-EDEC-A3351AA6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5C96-934E-B4DD-117B-19471461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DA2DB-6574-8F5B-4C29-6D41CFE6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71A9C-E3CE-A660-A7F5-C40F7A9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CC52-E106-57DA-8D1A-817D85CA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F958D-ADA0-F176-8F9B-92037EB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76F75-6630-EF20-30AA-B1155028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125E-35B0-2132-5A7B-D9DDF5E7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A215-8EF0-A517-5701-E19A6349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17DA-590F-6D46-99EF-70E038B0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6DC2-4F47-A62F-4EC7-5F57C4D6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AF10-5F2F-0E55-348D-DEBBCD99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A1DE0-8A05-92C4-E252-74B1E93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93661-FA42-B35C-5161-1C9BDAC5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51D7-68C1-6C71-CBD0-9585AD5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EB727-11EA-41BA-2240-88EF0EEC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1A63-7C16-1810-3270-B5A8CDB2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2BFD2-172F-B25C-08C9-057B4841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6ABEC-AC62-DC3C-8DE6-B9888162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EE87-8E21-2D87-5D25-A53E6DB7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328A9-F691-1D62-1444-0A1B1FFF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B509-619C-B759-B869-E1592699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7104-7D0B-A928-8E62-2949EB11E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E368-0024-478E-96E3-9D508751D78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49F6-DC87-4A11-9BBB-11AFB4A57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1B67-9EC9-1D81-9144-53F9F7105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A738-A234-4713-9F26-3AC2E903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6BF283-AA6C-FEF9-8520-15FF10681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7773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9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74990D-F42C-0698-DFE7-5A7417F2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503" y="0"/>
            <a:ext cx="12192000" cy="816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4D9E3-0C71-3727-3F61-81D2DBC7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46" y="2929549"/>
            <a:ext cx="2213040" cy="138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93A3F-1D21-90E7-5F2C-28169F2D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03" y="1547890"/>
            <a:ext cx="3089398" cy="3147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90F8C-D1AB-AB11-8636-8A4FA8F5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668" y="5775422"/>
            <a:ext cx="12192000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49081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information</a:t>
            </a:r>
          </a:p>
        </p:txBody>
      </p:sp>
    </p:spTree>
    <p:extLst>
      <p:ext uri="{BB962C8B-B14F-4D97-AF65-F5344CB8AC3E}">
        <p14:creationId xmlns:p14="http://schemas.microsoft.com/office/powerpoint/2010/main" val="363286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information  </a:t>
            </a:r>
          </a:p>
        </p:txBody>
      </p:sp>
    </p:spTree>
    <p:extLst>
      <p:ext uri="{BB962C8B-B14F-4D97-AF65-F5344CB8AC3E}">
        <p14:creationId xmlns:p14="http://schemas.microsoft.com/office/powerpoint/2010/main" val="29539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02F5F-F084-050C-AF6A-CF596855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588" y="5067035"/>
            <a:ext cx="1426588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to pick a good pet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31ACE-3909-5A9A-9DB0-DC040607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079" y="4851012"/>
            <a:ext cx="1426588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5A066-D0BA-6C26-2414-EFB388CD89F6}"/>
              </a:ext>
            </a:extLst>
          </p:cNvPr>
          <p:cNvSpPr/>
          <p:nvPr/>
        </p:nvSpPr>
        <p:spPr>
          <a:xfrm>
            <a:off x="0" y="5814204"/>
            <a:ext cx="12191999" cy="1043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Footer/ copyright/ Last updated/ Email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B0315-6A8B-F44F-FA66-F95B34AF42C9}"/>
              </a:ext>
            </a:extLst>
          </p:cNvPr>
          <p:cNvSpPr/>
          <p:nvPr/>
        </p:nvSpPr>
        <p:spPr>
          <a:xfrm>
            <a:off x="0" y="0"/>
            <a:ext cx="12191999" cy="80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pick a good pet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E7539-15A2-49A7-EB1C-5F506B1E3A92}"/>
              </a:ext>
            </a:extLst>
          </p:cNvPr>
          <p:cNvSpPr/>
          <p:nvPr/>
        </p:nvSpPr>
        <p:spPr>
          <a:xfrm>
            <a:off x="586596" y="1397478"/>
            <a:ext cx="2199736" cy="13716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DD71F-C806-BCEF-E993-03B328683E68}"/>
              </a:ext>
            </a:extLst>
          </p:cNvPr>
          <p:cNvSpPr/>
          <p:nvPr/>
        </p:nvSpPr>
        <p:spPr>
          <a:xfrm>
            <a:off x="5753819" y="1915064"/>
            <a:ext cx="4373592" cy="252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to buy a </a:t>
            </a:r>
            <a:r>
              <a:rPr lang="en-US"/>
              <a:t>good pet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CF2C-2B05-A526-2BCD-A043EFC1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5" y="4905738"/>
            <a:ext cx="1426588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Iglesias</dc:creator>
  <cp:lastModifiedBy>Luis Iglesias</cp:lastModifiedBy>
  <cp:revision>2</cp:revision>
  <dcterms:created xsi:type="dcterms:W3CDTF">2023-10-14T02:14:52Z</dcterms:created>
  <dcterms:modified xsi:type="dcterms:W3CDTF">2023-10-15T02:20:50Z</dcterms:modified>
</cp:coreProperties>
</file>