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9" r:id="rId4"/>
    <p:sldId id="271" r:id="rId5"/>
    <p:sldId id="273" r:id="rId6"/>
    <p:sldId id="27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brahim Hamid" initials="" lastIdx="0" clrIdx="0"/>
  <p:cmAuthor id="2" name="Mukarma Butt" initials="" lastIdx="0" clrIdx="1"/>
  <p:cmAuthor id="3" name="Eman Hashmi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FFE0"/>
    <a:srgbClr val="73FFCD"/>
    <a:srgbClr val="73E1CD"/>
    <a:srgbClr val="000000"/>
    <a:srgbClr val="002060"/>
    <a:srgbClr val="E7F7FF"/>
    <a:srgbClr val="159FED"/>
    <a:srgbClr val="8292E8"/>
    <a:srgbClr val="1F2A6C"/>
    <a:srgbClr val="1F2B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507" autoAdjust="0"/>
  </p:normalViewPr>
  <p:slideViewPr>
    <p:cSldViewPr snapToGrid="0">
      <p:cViewPr varScale="1">
        <p:scale>
          <a:sx n="59" d="100"/>
          <a:sy n="59" d="100"/>
        </p:scale>
        <p:origin x="7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brahim Hamid" userId="13200a5357ed5590" providerId="LiveId" clId="{86C16117-1C70-4790-AC51-2E008D576BB7}"/>
    <pc:docChg chg="undo custSel delSld modSld delMainMaster">
      <pc:chgData name="Ibrahim Hamid" userId="13200a5357ed5590" providerId="LiveId" clId="{86C16117-1C70-4790-AC51-2E008D576BB7}" dt="2024-11-25T14:38:23.860" v="282" actId="14100"/>
      <pc:docMkLst>
        <pc:docMk/>
      </pc:docMkLst>
      <pc:sldChg chg="del">
        <pc:chgData name="Ibrahim Hamid" userId="13200a5357ed5590" providerId="LiveId" clId="{86C16117-1C70-4790-AC51-2E008D576BB7}" dt="2024-11-25T14:18:02.211" v="19" actId="2696"/>
        <pc:sldMkLst>
          <pc:docMk/>
          <pc:sldMk cId="1630986884" sldId="256"/>
        </pc:sldMkLst>
      </pc:sldChg>
      <pc:sldChg chg="del">
        <pc:chgData name="Ibrahim Hamid" userId="13200a5357ed5590" providerId="LiveId" clId="{86C16117-1C70-4790-AC51-2E008D576BB7}" dt="2024-11-25T14:18:02.188" v="18" actId="2696"/>
        <pc:sldMkLst>
          <pc:docMk/>
          <pc:sldMk cId="2809417353" sldId="257"/>
        </pc:sldMkLst>
      </pc:sldChg>
      <pc:sldChg chg="del">
        <pc:chgData name="Ibrahim Hamid" userId="13200a5357ed5590" providerId="LiveId" clId="{86C16117-1C70-4790-AC51-2E008D576BB7}" dt="2024-11-25T14:18:02.265" v="22" actId="2696"/>
        <pc:sldMkLst>
          <pc:docMk/>
          <pc:sldMk cId="2768216503" sldId="258"/>
        </pc:sldMkLst>
      </pc:sldChg>
      <pc:sldChg chg="del">
        <pc:chgData name="Ibrahim Hamid" userId="13200a5357ed5590" providerId="LiveId" clId="{86C16117-1C70-4790-AC51-2E008D576BB7}" dt="2024-11-25T14:18:02.235" v="20" actId="2696"/>
        <pc:sldMkLst>
          <pc:docMk/>
          <pc:sldMk cId="2180078933" sldId="259"/>
        </pc:sldMkLst>
      </pc:sldChg>
      <pc:sldChg chg="del">
        <pc:chgData name="Ibrahim Hamid" userId="13200a5357ed5590" providerId="LiveId" clId="{86C16117-1C70-4790-AC51-2E008D576BB7}" dt="2024-11-25T14:18:02.251" v="21" actId="2696"/>
        <pc:sldMkLst>
          <pc:docMk/>
          <pc:sldMk cId="3403620401" sldId="260"/>
        </pc:sldMkLst>
      </pc:sldChg>
      <pc:sldChg chg="del">
        <pc:chgData name="Ibrahim Hamid" userId="13200a5357ed5590" providerId="LiveId" clId="{86C16117-1C70-4790-AC51-2E008D576BB7}" dt="2024-11-25T14:18:02.363" v="36" actId="2696"/>
        <pc:sldMkLst>
          <pc:docMk/>
          <pc:sldMk cId="3761090139" sldId="261"/>
        </pc:sldMkLst>
      </pc:sldChg>
      <pc:sldChg chg="del">
        <pc:chgData name="Ibrahim Hamid" userId="13200a5357ed5590" providerId="LiveId" clId="{86C16117-1C70-4790-AC51-2E008D576BB7}" dt="2024-11-25T14:18:02.279" v="23" actId="2696"/>
        <pc:sldMkLst>
          <pc:docMk/>
          <pc:sldMk cId="1475209471" sldId="262"/>
        </pc:sldMkLst>
      </pc:sldChg>
      <pc:sldChg chg="addSp delSp modSp modTransition modAnim">
        <pc:chgData name="Ibrahim Hamid" userId="13200a5357ed5590" providerId="LiveId" clId="{86C16117-1C70-4790-AC51-2E008D576BB7}" dt="2024-11-25T14:24:11.164" v="207"/>
        <pc:sldMkLst>
          <pc:docMk/>
          <pc:sldMk cId="721341578" sldId="263"/>
        </pc:sldMkLst>
        <pc:spChg chg="mod">
          <ac:chgData name="Ibrahim Hamid" userId="13200a5357ed5590" providerId="LiveId" clId="{86C16117-1C70-4790-AC51-2E008D576BB7}" dt="2024-11-25T14:22:36.509" v="187" actId="1076"/>
          <ac:spMkLst>
            <pc:docMk/>
            <pc:sldMk cId="721341578" sldId="263"/>
            <ac:spMk id="5" creationId="{76E03605-13BE-A351-B3D1-5D5187682078}"/>
          </ac:spMkLst>
        </pc:spChg>
        <pc:spChg chg="del mod">
          <ac:chgData name="Ibrahim Hamid" userId="13200a5357ed5590" providerId="LiveId" clId="{86C16117-1C70-4790-AC51-2E008D576BB7}" dt="2024-11-25T14:22:00.846" v="172" actId="478"/>
          <ac:spMkLst>
            <pc:docMk/>
            <pc:sldMk cId="721341578" sldId="263"/>
            <ac:spMk id="7" creationId="{E2A1B36C-B37D-5F91-1FA6-8AD6C34B0D9E}"/>
          </ac:spMkLst>
        </pc:spChg>
        <pc:spChg chg="mod">
          <ac:chgData name="Ibrahim Hamid" userId="13200a5357ed5590" providerId="LiveId" clId="{86C16117-1C70-4790-AC51-2E008D576BB7}" dt="2024-11-25T14:22:18.243" v="181" actId="1076"/>
          <ac:spMkLst>
            <pc:docMk/>
            <pc:sldMk cId="721341578" sldId="263"/>
            <ac:spMk id="9" creationId="{76E03605-13BE-A351-B3D1-5D5187682078}"/>
          </ac:spMkLst>
        </pc:spChg>
        <pc:spChg chg="del">
          <ac:chgData name="Ibrahim Hamid" userId="13200a5357ed5590" providerId="LiveId" clId="{86C16117-1C70-4790-AC51-2E008D576BB7}" dt="2024-11-25T14:22:02.838" v="173" actId="478"/>
          <ac:spMkLst>
            <pc:docMk/>
            <pc:sldMk cId="721341578" sldId="263"/>
            <ac:spMk id="11" creationId="{E2A1B36C-B37D-5F91-1FA6-8AD6C34B0D9E}"/>
          </ac:spMkLst>
        </pc:spChg>
        <pc:spChg chg="mod">
          <ac:chgData name="Ibrahim Hamid" userId="13200a5357ed5590" providerId="LiveId" clId="{86C16117-1C70-4790-AC51-2E008D576BB7}" dt="2024-11-25T14:22:45.564" v="189" actId="14100"/>
          <ac:spMkLst>
            <pc:docMk/>
            <pc:sldMk cId="721341578" sldId="263"/>
            <ac:spMk id="13" creationId="{76E03605-13BE-A351-B3D1-5D5187682078}"/>
          </ac:spMkLst>
        </pc:spChg>
        <pc:spChg chg="del">
          <ac:chgData name="Ibrahim Hamid" userId="13200a5357ed5590" providerId="LiveId" clId="{86C16117-1C70-4790-AC51-2E008D576BB7}" dt="2024-11-25T14:22:05.002" v="174" actId="478"/>
          <ac:spMkLst>
            <pc:docMk/>
            <pc:sldMk cId="721341578" sldId="263"/>
            <ac:spMk id="15" creationId="{E2A1B36C-B37D-5F91-1FA6-8AD6C34B0D9E}"/>
          </ac:spMkLst>
        </pc:spChg>
        <pc:grpChg chg="add mod">
          <ac:chgData name="Ibrahim Hamid" userId="13200a5357ed5590" providerId="LiveId" clId="{86C16117-1C70-4790-AC51-2E008D576BB7}" dt="2024-11-25T14:22:24.073" v="182" actId="1076"/>
          <ac:grpSpMkLst>
            <pc:docMk/>
            <pc:sldMk cId="721341578" sldId="263"/>
            <ac:grpSpMk id="4" creationId="{989CFAF9-75BC-46D0-A064-378FC6FBC1FB}"/>
          </ac:grpSpMkLst>
        </pc:grpChg>
        <pc:grpChg chg="mod topLvl">
          <ac:chgData name="Ibrahim Hamid" userId="13200a5357ed5590" providerId="LiveId" clId="{86C16117-1C70-4790-AC51-2E008D576BB7}" dt="2024-11-25T14:22:13.131" v="178" actId="164"/>
          <ac:grpSpMkLst>
            <pc:docMk/>
            <pc:sldMk cId="721341578" sldId="263"/>
            <ac:grpSpMk id="21" creationId="{00000000-0000-0000-0000-000000000000}"/>
          </ac:grpSpMkLst>
        </pc:grpChg>
        <pc:grpChg chg="mod">
          <ac:chgData name="Ibrahim Hamid" userId="13200a5357ed5590" providerId="LiveId" clId="{86C16117-1C70-4790-AC51-2E008D576BB7}" dt="2024-11-25T14:22:39.205" v="188" actId="1076"/>
          <ac:grpSpMkLst>
            <pc:docMk/>
            <pc:sldMk cId="721341578" sldId="263"/>
            <ac:grpSpMk id="22" creationId="{00000000-0000-0000-0000-000000000000}"/>
          </ac:grpSpMkLst>
        </pc:grpChg>
        <pc:grpChg chg="mod topLvl">
          <ac:chgData name="Ibrahim Hamid" userId="13200a5357ed5590" providerId="LiveId" clId="{86C16117-1C70-4790-AC51-2E008D576BB7}" dt="2024-11-25T14:22:13.131" v="178" actId="164"/>
          <ac:grpSpMkLst>
            <pc:docMk/>
            <pc:sldMk cId="721341578" sldId="263"/>
            <ac:grpSpMk id="25" creationId="{00000000-0000-0000-0000-000000000000}"/>
          </ac:grpSpMkLst>
        </pc:grpChg>
        <pc:grpChg chg="del mod">
          <ac:chgData name="Ibrahim Hamid" userId="13200a5357ed5590" providerId="LiveId" clId="{86C16117-1C70-4790-AC51-2E008D576BB7}" dt="2024-11-25T14:22:11.952" v="177" actId="165"/>
          <ac:grpSpMkLst>
            <pc:docMk/>
            <pc:sldMk cId="721341578" sldId="263"/>
            <ac:grpSpMk id="26" creationId="{00000000-0000-0000-0000-000000000000}"/>
          </ac:grpSpMkLst>
        </pc:grpChg>
        <pc:grpChg chg="mod">
          <ac:chgData name="Ibrahim Hamid" userId="13200a5357ed5590" providerId="LiveId" clId="{86C16117-1C70-4790-AC51-2E008D576BB7}" dt="2024-11-25T14:22:48.342" v="190" actId="1076"/>
          <ac:grpSpMkLst>
            <pc:docMk/>
            <pc:sldMk cId="721341578" sldId="263"/>
            <ac:grpSpMk id="32" creationId="{00000000-0000-0000-0000-000000000000}"/>
          </ac:grpSpMkLst>
        </pc:grpChg>
      </pc:sldChg>
      <pc:sldChg chg="modTransition">
        <pc:chgData name="Ibrahim Hamid" userId="13200a5357ed5590" providerId="LiveId" clId="{86C16117-1C70-4790-AC51-2E008D576BB7}" dt="2024-11-25T14:23:26.240" v="198"/>
        <pc:sldMkLst>
          <pc:docMk/>
          <pc:sldMk cId="1709729506" sldId="265"/>
        </pc:sldMkLst>
      </pc:sldChg>
      <pc:sldChg chg="addSp delSp modTransition addAnim delAnim modAnim">
        <pc:chgData name="Ibrahim Hamid" userId="13200a5357ed5590" providerId="LiveId" clId="{86C16117-1C70-4790-AC51-2E008D576BB7}" dt="2024-11-25T14:23:47.088" v="202"/>
        <pc:sldMkLst>
          <pc:docMk/>
          <pc:sldMk cId="1911138405" sldId="267"/>
        </pc:sldMkLst>
        <pc:grpChg chg="add del">
          <ac:chgData name="Ibrahim Hamid" userId="13200a5357ed5590" providerId="LiveId" clId="{86C16117-1C70-4790-AC51-2E008D576BB7}" dt="2024-11-25T14:23:40.329" v="200" actId="478"/>
          <ac:grpSpMkLst>
            <pc:docMk/>
            <pc:sldMk cId="1911138405" sldId="267"/>
            <ac:grpSpMk id="18" creationId="{63B1AD72-4EDE-1F09-64A3-5F55552489CB}"/>
          </ac:grpSpMkLst>
        </pc:grpChg>
      </pc:sldChg>
      <pc:sldChg chg="modTransition modAnim">
        <pc:chgData name="Ibrahim Hamid" userId="13200a5357ed5590" providerId="LiveId" clId="{86C16117-1C70-4790-AC51-2E008D576BB7}" dt="2024-11-25T14:24:00.572" v="204"/>
        <pc:sldMkLst>
          <pc:docMk/>
          <pc:sldMk cId="4132552601" sldId="269"/>
        </pc:sldMkLst>
      </pc:sldChg>
      <pc:sldChg chg="modTransition modAnim">
        <pc:chgData name="Ibrahim Hamid" userId="13200a5357ed5590" providerId="LiveId" clId="{86C16117-1C70-4790-AC51-2E008D576BB7}" dt="2024-11-25T14:24:03.826" v="205"/>
        <pc:sldMkLst>
          <pc:docMk/>
          <pc:sldMk cId="3022851444" sldId="271"/>
        </pc:sldMkLst>
      </pc:sldChg>
      <pc:sldChg chg="addSp delSp modSp modTransition">
        <pc:chgData name="Ibrahim Hamid" userId="13200a5357ed5590" providerId="LiveId" clId="{86C16117-1C70-4790-AC51-2E008D576BB7}" dt="2024-11-25T14:38:23.860" v="282" actId="14100"/>
        <pc:sldMkLst>
          <pc:docMk/>
          <pc:sldMk cId="1525026239" sldId="273"/>
        </pc:sldMkLst>
        <pc:spChg chg="mod">
          <ac:chgData name="Ibrahim Hamid" userId="13200a5357ed5590" providerId="LiveId" clId="{86C16117-1C70-4790-AC51-2E008D576BB7}" dt="2024-11-25T14:25:21.057" v="217" actId="14100"/>
          <ac:spMkLst>
            <pc:docMk/>
            <pc:sldMk cId="1525026239" sldId="273"/>
            <ac:spMk id="15" creationId="{76E03605-13BE-A351-B3D1-5D5187682078}"/>
          </ac:spMkLst>
        </pc:spChg>
        <pc:spChg chg="mod">
          <ac:chgData name="Ibrahim Hamid" userId="13200a5357ed5590" providerId="LiveId" clId="{86C16117-1C70-4790-AC51-2E008D576BB7}" dt="2024-11-25T14:30:04.962" v="276" actId="1076"/>
          <ac:spMkLst>
            <pc:docMk/>
            <pc:sldMk cId="1525026239" sldId="273"/>
            <ac:spMk id="16" creationId="{9381DB7B-BF86-8216-AC42-9A50D2A191D3}"/>
          </ac:spMkLst>
        </pc:spChg>
        <pc:spChg chg="del mod">
          <ac:chgData name="Ibrahim Hamid" userId="13200a5357ed5590" providerId="LiveId" clId="{86C16117-1C70-4790-AC51-2E008D576BB7}" dt="2024-11-25T14:24:37.270" v="208" actId="478"/>
          <ac:spMkLst>
            <pc:docMk/>
            <pc:sldMk cId="1525026239" sldId="273"/>
            <ac:spMk id="17" creationId="{E2A1B36C-B37D-5F91-1FA6-8AD6C34B0D9E}"/>
          </ac:spMkLst>
        </pc:spChg>
        <pc:spChg chg="mod">
          <ac:chgData name="Ibrahim Hamid" userId="13200a5357ed5590" providerId="LiveId" clId="{86C16117-1C70-4790-AC51-2E008D576BB7}" dt="2024-11-25T14:27:42.918" v="238" actId="14100"/>
          <ac:spMkLst>
            <pc:docMk/>
            <pc:sldMk cId="1525026239" sldId="273"/>
            <ac:spMk id="19" creationId="{3CCF21C0-440D-58E0-33B8-C70F02ECDF80}"/>
          </ac:spMkLst>
        </pc:spChg>
        <pc:spChg chg="mod">
          <ac:chgData name="Ibrahim Hamid" userId="13200a5357ed5590" providerId="LiveId" clId="{86C16117-1C70-4790-AC51-2E008D576BB7}" dt="2024-11-25T14:26:46.748" v="230" actId="1076"/>
          <ac:spMkLst>
            <pc:docMk/>
            <pc:sldMk cId="1525026239" sldId="273"/>
            <ac:spMk id="20" creationId="{D3F77630-49AA-E339-C40F-090507B05CFA}"/>
          </ac:spMkLst>
        </pc:spChg>
        <pc:spChg chg="del">
          <ac:chgData name="Ibrahim Hamid" userId="13200a5357ed5590" providerId="LiveId" clId="{86C16117-1C70-4790-AC51-2E008D576BB7}" dt="2024-11-25T14:24:40.826" v="209" actId="478"/>
          <ac:spMkLst>
            <pc:docMk/>
            <pc:sldMk cId="1525026239" sldId="273"/>
            <ac:spMk id="21" creationId="{05A518C9-985F-C96E-F3EE-93F4ED1078D2}"/>
          </ac:spMkLst>
        </pc:spChg>
        <pc:spChg chg="mod">
          <ac:chgData name="Ibrahim Hamid" userId="13200a5357ed5590" providerId="LiveId" clId="{86C16117-1C70-4790-AC51-2E008D576BB7}" dt="2024-11-25T14:29:38.342" v="260" actId="1076"/>
          <ac:spMkLst>
            <pc:docMk/>
            <pc:sldMk cId="1525026239" sldId="273"/>
            <ac:spMk id="34" creationId="{840E8331-CE61-E033-90DB-D9F039FA49C7}"/>
          </ac:spMkLst>
        </pc:spChg>
        <pc:spChg chg="mod">
          <ac:chgData name="Ibrahim Hamid" userId="13200a5357ed5590" providerId="LiveId" clId="{86C16117-1C70-4790-AC51-2E008D576BB7}" dt="2024-11-25T14:29:50.337" v="262" actId="1076"/>
          <ac:spMkLst>
            <pc:docMk/>
            <pc:sldMk cId="1525026239" sldId="273"/>
            <ac:spMk id="35" creationId="{C15B675F-C4F0-F0DD-7628-3BCDD80F6EBA}"/>
          </ac:spMkLst>
        </pc:spChg>
        <pc:spChg chg="del">
          <ac:chgData name="Ibrahim Hamid" userId="13200a5357ed5590" providerId="LiveId" clId="{86C16117-1C70-4790-AC51-2E008D576BB7}" dt="2024-11-25T14:25:01.336" v="212" actId="478"/>
          <ac:spMkLst>
            <pc:docMk/>
            <pc:sldMk cId="1525026239" sldId="273"/>
            <ac:spMk id="36" creationId="{593FDC38-5D51-190D-7B2B-5B482BD2F300}"/>
          </ac:spMkLst>
        </pc:spChg>
        <pc:spChg chg="mod">
          <ac:chgData name="Ibrahim Hamid" userId="13200a5357ed5590" providerId="LiveId" clId="{86C16117-1C70-4790-AC51-2E008D576BB7}" dt="2024-11-25T14:28:19.811" v="248" actId="1076"/>
          <ac:spMkLst>
            <pc:docMk/>
            <pc:sldMk cId="1525026239" sldId="273"/>
            <ac:spMk id="39" creationId="{AFCF8F00-DC68-739B-569D-AC3CA0EF88E9}"/>
          </ac:spMkLst>
        </pc:spChg>
        <pc:spChg chg="mod">
          <ac:chgData name="Ibrahim Hamid" userId="13200a5357ed5590" providerId="LiveId" clId="{86C16117-1C70-4790-AC51-2E008D576BB7}" dt="2024-11-25T14:28:46.738" v="251" actId="1076"/>
          <ac:spMkLst>
            <pc:docMk/>
            <pc:sldMk cId="1525026239" sldId="273"/>
            <ac:spMk id="40" creationId="{3400B542-A695-4CF9-11EF-9BEA2B0EC5D0}"/>
          </ac:spMkLst>
        </pc:spChg>
        <pc:spChg chg="del">
          <ac:chgData name="Ibrahim Hamid" userId="13200a5357ed5590" providerId="LiveId" clId="{86C16117-1C70-4790-AC51-2E008D576BB7}" dt="2024-11-25T14:24:55.195" v="211" actId="478"/>
          <ac:spMkLst>
            <pc:docMk/>
            <pc:sldMk cId="1525026239" sldId="273"/>
            <ac:spMk id="41" creationId="{CAF67915-8EE1-3124-3A79-CB4F6D4E2E57}"/>
          </ac:spMkLst>
        </pc:spChg>
        <pc:grpChg chg="add del mod">
          <ac:chgData name="Ibrahim Hamid" userId="13200a5357ed5590" providerId="LiveId" clId="{86C16117-1C70-4790-AC51-2E008D576BB7}" dt="2024-11-25T14:27:29.742" v="236"/>
          <ac:grpSpMkLst>
            <pc:docMk/>
            <pc:sldMk cId="1525026239" sldId="273"/>
            <ac:grpSpMk id="24" creationId="{5BE2E327-BC8C-4F4F-B5F7-C0D1EC67C85A}"/>
          </ac:grpSpMkLst>
        </pc:grpChg>
        <pc:grpChg chg="mod">
          <ac:chgData name="Ibrahim Hamid" userId="13200a5357ed5590" providerId="LiveId" clId="{86C16117-1C70-4790-AC51-2E008D576BB7}" dt="2024-11-25T14:30:29.688" v="280" actId="1076"/>
          <ac:grpSpMkLst>
            <pc:docMk/>
            <pc:sldMk cId="1525026239" sldId="273"/>
            <ac:grpSpMk id="37" creationId="{D87E9778-1F6D-248E-9B29-51F53572389A}"/>
          </ac:grpSpMkLst>
        </pc:grpChg>
        <pc:grpChg chg="mod">
          <ac:chgData name="Ibrahim Hamid" userId="13200a5357ed5590" providerId="LiveId" clId="{86C16117-1C70-4790-AC51-2E008D576BB7}" dt="2024-11-25T14:30:10.004" v="277" actId="1076"/>
          <ac:grpSpMkLst>
            <pc:docMk/>
            <pc:sldMk cId="1525026239" sldId="273"/>
            <ac:grpSpMk id="38" creationId="{6F34AAEC-7DF0-4E81-22AB-AF536F6B171B}"/>
          </ac:grpSpMkLst>
        </pc:grpChg>
        <pc:grpChg chg="mod">
          <ac:chgData name="Ibrahim Hamid" userId="13200a5357ed5590" providerId="LiveId" clId="{86C16117-1C70-4790-AC51-2E008D576BB7}" dt="2024-11-25T14:26:06.228" v="229" actId="1076"/>
          <ac:grpSpMkLst>
            <pc:docMk/>
            <pc:sldMk cId="1525026239" sldId="273"/>
            <ac:grpSpMk id="56" creationId="{ECC2FB61-DACD-454B-65E8-C229356A803D}"/>
          </ac:grpSpMkLst>
        </pc:grpChg>
        <pc:cxnChg chg="mod">
          <ac:chgData name="Ibrahim Hamid" userId="13200a5357ed5590" providerId="LiveId" clId="{86C16117-1C70-4790-AC51-2E008D576BB7}" dt="2024-11-25T14:30:19.022" v="279" actId="14100"/>
          <ac:cxnSpMkLst>
            <pc:docMk/>
            <pc:sldMk cId="1525026239" sldId="273"/>
            <ac:cxnSpMk id="28" creationId="{B1B08B7A-D0C4-9C15-CBB3-790A8266C285}"/>
          </ac:cxnSpMkLst>
        </pc:cxnChg>
        <pc:cxnChg chg="mod">
          <ac:chgData name="Ibrahim Hamid" userId="13200a5357ed5590" providerId="LiveId" clId="{86C16117-1C70-4790-AC51-2E008D576BB7}" dt="2024-11-25T14:38:23.860" v="282" actId="14100"/>
          <ac:cxnSpMkLst>
            <pc:docMk/>
            <pc:sldMk cId="1525026239" sldId="273"/>
            <ac:cxnSpMk id="44" creationId="{E300B200-16B8-D758-7D44-44DE4C30CF42}"/>
          </ac:cxnSpMkLst>
        </pc:cxnChg>
      </pc:sldChg>
      <pc:sldChg chg="addSp delSp modSp modTransition modAnim">
        <pc:chgData name="Ibrahim Hamid" userId="13200a5357ed5590" providerId="LiveId" clId="{86C16117-1C70-4790-AC51-2E008D576BB7}" dt="2024-11-25T14:24:08.130" v="206"/>
        <pc:sldMkLst>
          <pc:docMk/>
          <pc:sldMk cId="737189218" sldId="275"/>
        </pc:sldMkLst>
        <pc:spChg chg="mod">
          <ac:chgData name="Ibrahim Hamid" userId="13200a5357ed5590" providerId="LiveId" clId="{86C16117-1C70-4790-AC51-2E008D576BB7}" dt="2024-11-25T14:19:20.907" v="70" actId="1076"/>
          <ac:spMkLst>
            <pc:docMk/>
            <pc:sldMk cId="737189218" sldId="275"/>
            <ac:spMk id="17" creationId="{840E8331-CE61-E033-90DB-D9F039FA49C7}"/>
          </ac:spMkLst>
        </pc:spChg>
        <pc:spChg chg="mod">
          <ac:chgData name="Ibrahim Hamid" userId="13200a5357ed5590" providerId="LiveId" clId="{86C16117-1C70-4790-AC51-2E008D576BB7}" dt="2024-11-25T14:19:37.993" v="74" actId="14100"/>
          <ac:spMkLst>
            <pc:docMk/>
            <pc:sldMk cId="737189218" sldId="275"/>
            <ac:spMk id="18" creationId="{C15B675F-C4F0-F0DD-7628-3BCDD80F6EBA}"/>
          </ac:spMkLst>
        </pc:spChg>
        <pc:spChg chg="del">
          <ac:chgData name="Ibrahim Hamid" userId="13200a5357ed5590" providerId="LiveId" clId="{86C16117-1C70-4790-AC51-2E008D576BB7}" dt="2024-11-25T14:18:21.275" v="51" actId="478"/>
          <ac:spMkLst>
            <pc:docMk/>
            <pc:sldMk cId="737189218" sldId="275"/>
            <ac:spMk id="19" creationId="{593FDC38-5D51-190D-7B2B-5B482BD2F300}"/>
          </ac:spMkLst>
        </pc:spChg>
        <pc:spChg chg="mod">
          <ac:chgData name="Ibrahim Hamid" userId="13200a5357ed5590" providerId="LiveId" clId="{86C16117-1C70-4790-AC51-2E008D576BB7}" dt="2024-11-25T14:20:51.416" v="152" actId="6549"/>
          <ac:spMkLst>
            <pc:docMk/>
            <pc:sldMk cId="737189218" sldId="275"/>
            <ac:spMk id="34" creationId="{593FDC38-5D51-190D-7B2B-5B482BD2F300}"/>
          </ac:spMkLst>
        </pc:spChg>
        <pc:spChg chg="mod">
          <ac:chgData name="Ibrahim Hamid" userId="13200a5357ed5590" providerId="LiveId" clId="{86C16117-1C70-4790-AC51-2E008D576BB7}" dt="2024-11-25T14:20:34.558" v="131" actId="20577"/>
          <ac:spMkLst>
            <pc:docMk/>
            <pc:sldMk cId="737189218" sldId="275"/>
            <ac:spMk id="41" creationId="{6C43605F-670F-4089-A7B7-34960FEC4008}"/>
          </ac:spMkLst>
        </pc:spChg>
        <pc:spChg chg="mod">
          <ac:chgData name="Ibrahim Hamid" userId="13200a5357ed5590" providerId="LiveId" clId="{86C16117-1C70-4790-AC51-2E008D576BB7}" dt="2024-11-25T14:20:06.110" v="87" actId="1076"/>
          <ac:spMkLst>
            <pc:docMk/>
            <pc:sldMk cId="737189218" sldId="275"/>
            <ac:spMk id="43" creationId="{482B06FF-B905-4E00-AF90-A893DD0EB414}"/>
          </ac:spMkLst>
        </pc:spChg>
        <pc:spChg chg="mod">
          <ac:chgData name="Ibrahim Hamid" userId="13200a5357ed5590" providerId="LiveId" clId="{86C16117-1C70-4790-AC51-2E008D576BB7}" dt="2024-11-25T14:21:22.773" v="162" actId="1076"/>
          <ac:spMkLst>
            <pc:docMk/>
            <pc:sldMk cId="737189218" sldId="275"/>
            <ac:spMk id="44" creationId="{6938A0F8-8BB1-49E9-9791-5414FA5D32EF}"/>
          </ac:spMkLst>
        </pc:spChg>
        <pc:spChg chg="mod">
          <ac:chgData name="Ibrahim Hamid" userId="13200a5357ed5590" providerId="LiveId" clId="{86C16117-1C70-4790-AC51-2E008D576BB7}" dt="2024-11-25T14:20:58.491" v="155" actId="313"/>
          <ac:spMkLst>
            <pc:docMk/>
            <pc:sldMk cId="737189218" sldId="275"/>
            <ac:spMk id="47" creationId="{647201A2-23C8-4BFC-BCDC-1D294B495A69}"/>
          </ac:spMkLst>
        </pc:spChg>
        <pc:grpChg chg="add mod">
          <ac:chgData name="Ibrahim Hamid" userId="13200a5357ed5590" providerId="LiveId" clId="{86C16117-1C70-4790-AC51-2E008D576BB7}" dt="2024-11-25T14:21:50.828" v="170" actId="1076"/>
          <ac:grpSpMkLst>
            <pc:docMk/>
            <pc:sldMk cId="737189218" sldId="275"/>
            <ac:grpSpMk id="3" creationId="{FE123AAB-6839-446A-A90A-D40114427A2D}"/>
          </ac:grpSpMkLst>
        </pc:grpChg>
        <pc:grpChg chg="mod topLvl">
          <ac:chgData name="Ibrahim Hamid" userId="13200a5357ed5590" providerId="LiveId" clId="{86C16117-1C70-4790-AC51-2E008D576BB7}" dt="2024-11-25T14:21:44.433" v="168" actId="164"/>
          <ac:grpSpMkLst>
            <pc:docMk/>
            <pc:sldMk cId="737189218" sldId="275"/>
            <ac:grpSpMk id="20" creationId="{00000000-0000-0000-0000-000000000000}"/>
          </ac:grpSpMkLst>
        </pc:grpChg>
        <pc:grpChg chg="del">
          <ac:chgData name="Ibrahim Hamid" userId="13200a5357ed5590" providerId="LiveId" clId="{86C16117-1C70-4790-AC51-2E008D576BB7}" dt="2024-11-25T14:18:21.275" v="51" actId="478"/>
          <ac:grpSpMkLst>
            <pc:docMk/>
            <pc:sldMk cId="737189218" sldId="275"/>
            <ac:grpSpMk id="21" creationId="{00000000-0000-0000-0000-000000000000}"/>
          </ac:grpSpMkLst>
        </pc:grpChg>
        <pc:grpChg chg="del mod topLvl">
          <ac:chgData name="Ibrahim Hamid" userId="13200a5357ed5590" providerId="LiveId" clId="{86C16117-1C70-4790-AC51-2E008D576BB7}" dt="2024-11-25T14:20:54.454" v="154" actId="478"/>
          <ac:grpSpMkLst>
            <pc:docMk/>
            <pc:sldMk cId="737189218" sldId="275"/>
            <ac:grpSpMk id="22" creationId="{00000000-0000-0000-0000-000000000000}"/>
          </ac:grpSpMkLst>
        </pc:grpChg>
        <pc:grpChg chg="del mod topLvl">
          <ac:chgData name="Ibrahim Hamid" userId="13200a5357ed5590" providerId="LiveId" clId="{86C16117-1C70-4790-AC51-2E008D576BB7}" dt="2024-11-25T14:20:47.670" v="150" actId="478"/>
          <ac:grpSpMkLst>
            <pc:docMk/>
            <pc:sldMk cId="737189218" sldId="275"/>
            <ac:grpSpMk id="27" creationId="{00000000-0000-0000-0000-000000000000}"/>
          </ac:grpSpMkLst>
        </pc:grpChg>
        <pc:grpChg chg="del mod topLvl">
          <ac:chgData name="Ibrahim Hamid" userId="13200a5357ed5590" providerId="LiveId" clId="{86C16117-1C70-4790-AC51-2E008D576BB7}" dt="2024-11-25T14:20:53.215" v="153" actId="478"/>
          <ac:grpSpMkLst>
            <pc:docMk/>
            <pc:sldMk cId="737189218" sldId="275"/>
            <ac:grpSpMk id="32" creationId="{00000000-0000-0000-0000-000000000000}"/>
          </ac:grpSpMkLst>
        </pc:grpChg>
        <pc:grpChg chg="del">
          <ac:chgData name="Ibrahim Hamid" userId="13200a5357ed5590" providerId="LiveId" clId="{86C16117-1C70-4790-AC51-2E008D576BB7}" dt="2024-11-25T14:19:45.391" v="75" actId="165"/>
          <ac:grpSpMkLst>
            <pc:docMk/>
            <pc:sldMk cId="737189218" sldId="275"/>
            <ac:grpSpMk id="37" creationId="{00000000-0000-0000-0000-000000000000}"/>
          </ac:grpSpMkLst>
        </pc:grpChg>
        <pc:grpChg chg="add mod">
          <ac:chgData name="Ibrahim Hamid" userId="13200a5357ed5590" providerId="LiveId" clId="{86C16117-1C70-4790-AC51-2E008D576BB7}" dt="2024-11-25T14:21:44.433" v="168" actId="164"/>
          <ac:grpSpMkLst>
            <pc:docMk/>
            <pc:sldMk cId="737189218" sldId="275"/>
            <ac:grpSpMk id="39" creationId="{81C4E547-1A0E-41D4-B594-79698FFE9C2D}"/>
          </ac:grpSpMkLst>
        </pc:grpChg>
        <pc:grpChg chg="add mod">
          <ac:chgData name="Ibrahim Hamid" userId="13200a5357ed5590" providerId="LiveId" clId="{86C16117-1C70-4790-AC51-2E008D576BB7}" dt="2024-11-25T14:21:44.433" v="168" actId="164"/>
          <ac:grpSpMkLst>
            <pc:docMk/>
            <pc:sldMk cId="737189218" sldId="275"/>
            <ac:grpSpMk id="42" creationId="{B3D023BF-E418-4DE9-83CA-6F4CEBA44899}"/>
          </ac:grpSpMkLst>
        </pc:grpChg>
        <pc:grpChg chg="add mod">
          <ac:chgData name="Ibrahim Hamid" userId="13200a5357ed5590" providerId="LiveId" clId="{86C16117-1C70-4790-AC51-2E008D576BB7}" dt="2024-11-25T14:21:44.433" v="168" actId="164"/>
          <ac:grpSpMkLst>
            <pc:docMk/>
            <pc:sldMk cId="737189218" sldId="275"/>
            <ac:grpSpMk id="45" creationId="{390B9772-3854-45EC-A608-2600F59DAF66}"/>
          </ac:grpSpMkLst>
        </pc:grpChg>
      </pc:sldChg>
      <pc:sldChg chg="del">
        <pc:chgData name="Ibrahim Hamid" userId="13200a5357ed5590" providerId="LiveId" clId="{86C16117-1C70-4790-AC51-2E008D576BB7}" dt="2024-11-25T14:18:02.083" v="2" actId="2696"/>
        <pc:sldMkLst>
          <pc:docMk/>
          <pc:sldMk cId="2795533478" sldId="277"/>
        </pc:sldMkLst>
      </pc:sldChg>
      <pc:sldChg chg="del">
        <pc:chgData name="Ibrahim Hamid" userId="13200a5357ed5590" providerId="LiveId" clId="{86C16117-1C70-4790-AC51-2E008D576BB7}" dt="2024-11-25T14:18:02.068" v="1" actId="2696"/>
        <pc:sldMkLst>
          <pc:docMk/>
          <pc:sldMk cId="3649881428" sldId="279"/>
        </pc:sldMkLst>
      </pc:sldChg>
      <pc:sldChg chg="del">
        <pc:chgData name="Ibrahim Hamid" userId="13200a5357ed5590" providerId="LiveId" clId="{86C16117-1C70-4790-AC51-2E008D576BB7}" dt="2024-11-25T14:18:02.157" v="5" actId="2696"/>
        <pc:sldMkLst>
          <pc:docMk/>
          <pc:sldMk cId="1122797490" sldId="281"/>
        </pc:sldMkLst>
      </pc:sldChg>
      <pc:sldChg chg="del">
        <pc:chgData name="Ibrahim Hamid" userId="13200a5357ed5590" providerId="LiveId" clId="{86C16117-1C70-4790-AC51-2E008D576BB7}" dt="2024-11-25T14:18:02.109" v="3" actId="2696"/>
        <pc:sldMkLst>
          <pc:docMk/>
          <pc:sldMk cId="3575725610" sldId="283"/>
        </pc:sldMkLst>
      </pc:sldChg>
      <pc:sldChg chg="del">
        <pc:chgData name="Ibrahim Hamid" userId="13200a5357ed5590" providerId="LiveId" clId="{86C16117-1C70-4790-AC51-2E008D576BB7}" dt="2024-11-25T14:18:02.145" v="4" actId="2696"/>
        <pc:sldMkLst>
          <pc:docMk/>
          <pc:sldMk cId="1393113959" sldId="285"/>
        </pc:sldMkLst>
      </pc:sldChg>
      <pc:sldChg chg="del">
        <pc:chgData name="Ibrahim Hamid" userId="13200a5357ed5590" providerId="LiveId" clId="{86C16117-1C70-4790-AC51-2E008D576BB7}" dt="2024-11-25T14:18:02.054" v="0" actId="2696"/>
        <pc:sldMkLst>
          <pc:docMk/>
          <pc:sldMk cId="2104954877" sldId="287"/>
        </pc:sldMkLst>
      </pc:sldChg>
      <pc:sldMasterChg chg="del delSldLayout">
        <pc:chgData name="Ibrahim Hamid" userId="13200a5357ed5590" providerId="LiveId" clId="{86C16117-1C70-4790-AC51-2E008D576BB7}" dt="2024-11-25T14:18:02.169" v="17" actId="2696"/>
        <pc:sldMasterMkLst>
          <pc:docMk/>
          <pc:sldMasterMk cId="4155701280" sldId="2147483660"/>
        </pc:sldMasterMkLst>
        <pc:sldLayoutChg chg="del">
          <pc:chgData name="Ibrahim Hamid" userId="13200a5357ed5590" providerId="LiveId" clId="{86C16117-1C70-4790-AC51-2E008D576BB7}" dt="2024-11-25T14:18:02.159" v="6" actId="2696"/>
          <pc:sldLayoutMkLst>
            <pc:docMk/>
            <pc:sldMasterMk cId="4155701280" sldId="2147483660"/>
            <pc:sldLayoutMk cId="658888260" sldId="2147483661"/>
          </pc:sldLayoutMkLst>
        </pc:sldLayoutChg>
        <pc:sldLayoutChg chg="del">
          <pc:chgData name="Ibrahim Hamid" userId="13200a5357ed5590" providerId="LiveId" clId="{86C16117-1C70-4790-AC51-2E008D576BB7}" dt="2024-11-25T14:18:02.159" v="7" actId="2696"/>
          <pc:sldLayoutMkLst>
            <pc:docMk/>
            <pc:sldMasterMk cId="4155701280" sldId="2147483660"/>
            <pc:sldLayoutMk cId="464818464" sldId="2147483662"/>
          </pc:sldLayoutMkLst>
        </pc:sldLayoutChg>
        <pc:sldLayoutChg chg="del">
          <pc:chgData name="Ibrahim Hamid" userId="13200a5357ed5590" providerId="LiveId" clId="{86C16117-1C70-4790-AC51-2E008D576BB7}" dt="2024-11-25T14:18:02.160" v="8" actId="2696"/>
          <pc:sldLayoutMkLst>
            <pc:docMk/>
            <pc:sldMasterMk cId="4155701280" sldId="2147483660"/>
            <pc:sldLayoutMk cId="2560610460" sldId="2147483663"/>
          </pc:sldLayoutMkLst>
        </pc:sldLayoutChg>
        <pc:sldLayoutChg chg="del">
          <pc:chgData name="Ibrahim Hamid" userId="13200a5357ed5590" providerId="LiveId" clId="{86C16117-1C70-4790-AC51-2E008D576BB7}" dt="2024-11-25T14:18:02.161" v="9" actId="2696"/>
          <pc:sldLayoutMkLst>
            <pc:docMk/>
            <pc:sldMasterMk cId="4155701280" sldId="2147483660"/>
            <pc:sldLayoutMk cId="1696170942" sldId="2147483664"/>
          </pc:sldLayoutMkLst>
        </pc:sldLayoutChg>
        <pc:sldLayoutChg chg="del">
          <pc:chgData name="Ibrahim Hamid" userId="13200a5357ed5590" providerId="LiveId" clId="{86C16117-1C70-4790-AC51-2E008D576BB7}" dt="2024-11-25T14:18:02.162" v="10" actId="2696"/>
          <pc:sldLayoutMkLst>
            <pc:docMk/>
            <pc:sldMasterMk cId="4155701280" sldId="2147483660"/>
            <pc:sldLayoutMk cId="4293810133" sldId="2147483665"/>
          </pc:sldLayoutMkLst>
        </pc:sldLayoutChg>
        <pc:sldLayoutChg chg="del">
          <pc:chgData name="Ibrahim Hamid" userId="13200a5357ed5590" providerId="LiveId" clId="{86C16117-1C70-4790-AC51-2E008D576BB7}" dt="2024-11-25T14:18:02.163" v="11" actId="2696"/>
          <pc:sldLayoutMkLst>
            <pc:docMk/>
            <pc:sldMasterMk cId="4155701280" sldId="2147483660"/>
            <pc:sldLayoutMk cId="2995332009" sldId="2147483666"/>
          </pc:sldLayoutMkLst>
        </pc:sldLayoutChg>
        <pc:sldLayoutChg chg="del">
          <pc:chgData name="Ibrahim Hamid" userId="13200a5357ed5590" providerId="LiveId" clId="{86C16117-1C70-4790-AC51-2E008D576BB7}" dt="2024-11-25T14:18:02.164" v="12" actId="2696"/>
          <pc:sldLayoutMkLst>
            <pc:docMk/>
            <pc:sldMasterMk cId="4155701280" sldId="2147483660"/>
            <pc:sldLayoutMk cId="387808692" sldId="2147483667"/>
          </pc:sldLayoutMkLst>
        </pc:sldLayoutChg>
        <pc:sldLayoutChg chg="del">
          <pc:chgData name="Ibrahim Hamid" userId="13200a5357ed5590" providerId="LiveId" clId="{86C16117-1C70-4790-AC51-2E008D576BB7}" dt="2024-11-25T14:18:02.164" v="13" actId="2696"/>
          <pc:sldLayoutMkLst>
            <pc:docMk/>
            <pc:sldMasterMk cId="4155701280" sldId="2147483660"/>
            <pc:sldLayoutMk cId="3411247202" sldId="2147483668"/>
          </pc:sldLayoutMkLst>
        </pc:sldLayoutChg>
        <pc:sldLayoutChg chg="del">
          <pc:chgData name="Ibrahim Hamid" userId="13200a5357ed5590" providerId="LiveId" clId="{86C16117-1C70-4790-AC51-2E008D576BB7}" dt="2024-11-25T14:18:02.165" v="14" actId="2696"/>
          <pc:sldLayoutMkLst>
            <pc:docMk/>
            <pc:sldMasterMk cId="4155701280" sldId="2147483660"/>
            <pc:sldLayoutMk cId="3852510627" sldId="2147483669"/>
          </pc:sldLayoutMkLst>
        </pc:sldLayoutChg>
        <pc:sldLayoutChg chg="del">
          <pc:chgData name="Ibrahim Hamid" userId="13200a5357ed5590" providerId="LiveId" clId="{86C16117-1C70-4790-AC51-2E008D576BB7}" dt="2024-11-25T14:18:02.166" v="15" actId="2696"/>
          <pc:sldLayoutMkLst>
            <pc:docMk/>
            <pc:sldMasterMk cId="4155701280" sldId="2147483660"/>
            <pc:sldLayoutMk cId="2958261307" sldId="2147483670"/>
          </pc:sldLayoutMkLst>
        </pc:sldLayoutChg>
        <pc:sldLayoutChg chg="del">
          <pc:chgData name="Ibrahim Hamid" userId="13200a5357ed5590" providerId="LiveId" clId="{86C16117-1C70-4790-AC51-2E008D576BB7}" dt="2024-11-25T14:18:02.167" v="16" actId="2696"/>
          <pc:sldLayoutMkLst>
            <pc:docMk/>
            <pc:sldMasterMk cId="4155701280" sldId="2147483660"/>
            <pc:sldLayoutMk cId="1310766180" sldId="2147483671"/>
          </pc:sldLayoutMkLst>
        </pc:sldLayoutChg>
      </pc:sldMasterChg>
      <pc:sldMasterChg chg="del delSldLayout">
        <pc:chgData name="Ibrahim Hamid" userId="13200a5357ed5590" providerId="LiveId" clId="{86C16117-1C70-4790-AC51-2E008D576BB7}" dt="2024-11-25T14:18:02.290" v="35" actId="2696"/>
        <pc:sldMasterMkLst>
          <pc:docMk/>
          <pc:sldMasterMk cId="1671279628" sldId="2147483672"/>
        </pc:sldMasterMkLst>
        <pc:sldLayoutChg chg="del">
          <pc:chgData name="Ibrahim Hamid" userId="13200a5357ed5590" providerId="LiveId" clId="{86C16117-1C70-4790-AC51-2E008D576BB7}" dt="2024-11-25T14:18:02.280" v="24" actId="2696"/>
          <pc:sldLayoutMkLst>
            <pc:docMk/>
            <pc:sldMasterMk cId="1671279628" sldId="2147483672"/>
            <pc:sldLayoutMk cId="3322018896" sldId="2147483673"/>
          </pc:sldLayoutMkLst>
        </pc:sldLayoutChg>
        <pc:sldLayoutChg chg="del">
          <pc:chgData name="Ibrahim Hamid" userId="13200a5357ed5590" providerId="LiveId" clId="{86C16117-1C70-4790-AC51-2E008D576BB7}" dt="2024-11-25T14:18:02.281" v="25" actId="2696"/>
          <pc:sldLayoutMkLst>
            <pc:docMk/>
            <pc:sldMasterMk cId="1671279628" sldId="2147483672"/>
            <pc:sldLayoutMk cId="2123241049" sldId="2147483674"/>
          </pc:sldLayoutMkLst>
        </pc:sldLayoutChg>
        <pc:sldLayoutChg chg="del">
          <pc:chgData name="Ibrahim Hamid" userId="13200a5357ed5590" providerId="LiveId" clId="{86C16117-1C70-4790-AC51-2E008D576BB7}" dt="2024-11-25T14:18:02.281" v="26" actId="2696"/>
          <pc:sldLayoutMkLst>
            <pc:docMk/>
            <pc:sldMasterMk cId="1671279628" sldId="2147483672"/>
            <pc:sldLayoutMk cId="2345777948" sldId="2147483675"/>
          </pc:sldLayoutMkLst>
        </pc:sldLayoutChg>
        <pc:sldLayoutChg chg="del">
          <pc:chgData name="Ibrahim Hamid" userId="13200a5357ed5590" providerId="LiveId" clId="{86C16117-1C70-4790-AC51-2E008D576BB7}" dt="2024-11-25T14:18:02.282" v="27" actId="2696"/>
          <pc:sldLayoutMkLst>
            <pc:docMk/>
            <pc:sldMasterMk cId="1671279628" sldId="2147483672"/>
            <pc:sldLayoutMk cId="500654574" sldId="2147483676"/>
          </pc:sldLayoutMkLst>
        </pc:sldLayoutChg>
        <pc:sldLayoutChg chg="del">
          <pc:chgData name="Ibrahim Hamid" userId="13200a5357ed5590" providerId="LiveId" clId="{86C16117-1C70-4790-AC51-2E008D576BB7}" dt="2024-11-25T14:18:02.283" v="28" actId="2696"/>
          <pc:sldLayoutMkLst>
            <pc:docMk/>
            <pc:sldMasterMk cId="1671279628" sldId="2147483672"/>
            <pc:sldLayoutMk cId="2039655750" sldId="2147483677"/>
          </pc:sldLayoutMkLst>
        </pc:sldLayoutChg>
        <pc:sldLayoutChg chg="del">
          <pc:chgData name="Ibrahim Hamid" userId="13200a5357ed5590" providerId="LiveId" clId="{86C16117-1C70-4790-AC51-2E008D576BB7}" dt="2024-11-25T14:18:02.283" v="29" actId="2696"/>
          <pc:sldLayoutMkLst>
            <pc:docMk/>
            <pc:sldMasterMk cId="1671279628" sldId="2147483672"/>
            <pc:sldLayoutMk cId="869662381" sldId="2147483678"/>
          </pc:sldLayoutMkLst>
        </pc:sldLayoutChg>
        <pc:sldLayoutChg chg="del">
          <pc:chgData name="Ibrahim Hamid" userId="13200a5357ed5590" providerId="LiveId" clId="{86C16117-1C70-4790-AC51-2E008D576BB7}" dt="2024-11-25T14:18:02.284" v="30" actId="2696"/>
          <pc:sldLayoutMkLst>
            <pc:docMk/>
            <pc:sldMasterMk cId="1671279628" sldId="2147483672"/>
            <pc:sldLayoutMk cId="1085202861" sldId="2147483679"/>
          </pc:sldLayoutMkLst>
        </pc:sldLayoutChg>
        <pc:sldLayoutChg chg="del">
          <pc:chgData name="Ibrahim Hamid" userId="13200a5357ed5590" providerId="LiveId" clId="{86C16117-1C70-4790-AC51-2E008D576BB7}" dt="2024-11-25T14:18:02.285" v="31" actId="2696"/>
          <pc:sldLayoutMkLst>
            <pc:docMk/>
            <pc:sldMasterMk cId="1671279628" sldId="2147483672"/>
            <pc:sldLayoutMk cId="1234274644" sldId="2147483680"/>
          </pc:sldLayoutMkLst>
        </pc:sldLayoutChg>
        <pc:sldLayoutChg chg="del">
          <pc:chgData name="Ibrahim Hamid" userId="13200a5357ed5590" providerId="LiveId" clId="{86C16117-1C70-4790-AC51-2E008D576BB7}" dt="2024-11-25T14:18:02.286" v="32" actId="2696"/>
          <pc:sldLayoutMkLst>
            <pc:docMk/>
            <pc:sldMasterMk cId="1671279628" sldId="2147483672"/>
            <pc:sldLayoutMk cId="1861851803" sldId="2147483681"/>
          </pc:sldLayoutMkLst>
        </pc:sldLayoutChg>
        <pc:sldLayoutChg chg="del">
          <pc:chgData name="Ibrahim Hamid" userId="13200a5357ed5590" providerId="LiveId" clId="{86C16117-1C70-4790-AC51-2E008D576BB7}" dt="2024-11-25T14:18:02.287" v="33" actId="2696"/>
          <pc:sldLayoutMkLst>
            <pc:docMk/>
            <pc:sldMasterMk cId="1671279628" sldId="2147483672"/>
            <pc:sldLayoutMk cId="1020895519" sldId="2147483682"/>
          </pc:sldLayoutMkLst>
        </pc:sldLayoutChg>
        <pc:sldLayoutChg chg="del">
          <pc:chgData name="Ibrahim Hamid" userId="13200a5357ed5590" providerId="LiveId" clId="{86C16117-1C70-4790-AC51-2E008D576BB7}" dt="2024-11-25T14:18:02.288" v="34" actId="2696"/>
          <pc:sldLayoutMkLst>
            <pc:docMk/>
            <pc:sldMasterMk cId="1671279628" sldId="2147483672"/>
            <pc:sldLayoutMk cId="1294566097" sldId="2147483683"/>
          </pc:sldLayoutMkLst>
        </pc:sldLayoutChg>
      </pc:sldMasterChg>
      <pc:sldMasterChg chg="del delSldLayout">
        <pc:chgData name="Ibrahim Hamid" userId="13200a5357ed5590" providerId="LiveId" clId="{86C16117-1C70-4790-AC51-2E008D576BB7}" dt="2024-11-25T14:18:02.373" v="48" actId="2696"/>
        <pc:sldMasterMkLst>
          <pc:docMk/>
          <pc:sldMasterMk cId="2166334583" sldId="2147483684"/>
        </pc:sldMasterMkLst>
        <pc:sldLayoutChg chg="del">
          <pc:chgData name="Ibrahim Hamid" userId="13200a5357ed5590" providerId="LiveId" clId="{86C16117-1C70-4790-AC51-2E008D576BB7}" dt="2024-11-25T14:18:02.364" v="37" actId="2696"/>
          <pc:sldLayoutMkLst>
            <pc:docMk/>
            <pc:sldMasterMk cId="2166334583" sldId="2147483684"/>
            <pc:sldLayoutMk cId="3867902009" sldId="2147483685"/>
          </pc:sldLayoutMkLst>
        </pc:sldLayoutChg>
        <pc:sldLayoutChg chg="del">
          <pc:chgData name="Ibrahim Hamid" userId="13200a5357ed5590" providerId="LiveId" clId="{86C16117-1C70-4790-AC51-2E008D576BB7}" dt="2024-11-25T14:18:02.365" v="38" actId="2696"/>
          <pc:sldLayoutMkLst>
            <pc:docMk/>
            <pc:sldMasterMk cId="2166334583" sldId="2147483684"/>
            <pc:sldLayoutMk cId="4068058688" sldId="2147483686"/>
          </pc:sldLayoutMkLst>
        </pc:sldLayoutChg>
        <pc:sldLayoutChg chg="del">
          <pc:chgData name="Ibrahim Hamid" userId="13200a5357ed5590" providerId="LiveId" clId="{86C16117-1C70-4790-AC51-2E008D576BB7}" dt="2024-11-25T14:18:02.365" v="39" actId="2696"/>
          <pc:sldLayoutMkLst>
            <pc:docMk/>
            <pc:sldMasterMk cId="2166334583" sldId="2147483684"/>
            <pc:sldLayoutMk cId="27054405" sldId="2147483687"/>
          </pc:sldLayoutMkLst>
        </pc:sldLayoutChg>
        <pc:sldLayoutChg chg="del">
          <pc:chgData name="Ibrahim Hamid" userId="13200a5357ed5590" providerId="LiveId" clId="{86C16117-1C70-4790-AC51-2E008D576BB7}" dt="2024-11-25T14:18:02.366" v="40" actId="2696"/>
          <pc:sldLayoutMkLst>
            <pc:docMk/>
            <pc:sldMasterMk cId="2166334583" sldId="2147483684"/>
            <pc:sldLayoutMk cId="3771692393" sldId="2147483688"/>
          </pc:sldLayoutMkLst>
        </pc:sldLayoutChg>
        <pc:sldLayoutChg chg="del">
          <pc:chgData name="Ibrahim Hamid" userId="13200a5357ed5590" providerId="LiveId" clId="{86C16117-1C70-4790-AC51-2E008D576BB7}" dt="2024-11-25T14:18:02.367" v="41" actId="2696"/>
          <pc:sldLayoutMkLst>
            <pc:docMk/>
            <pc:sldMasterMk cId="2166334583" sldId="2147483684"/>
            <pc:sldLayoutMk cId="3430609264" sldId="2147483689"/>
          </pc:sldLayoutMkLst>
        </pc:sldLayoutChg>
        <pc:sldLayoutChg chg="del">
          <pc:chgData name="Ibrahim Hamid" userId="13200a5357ed5590" providerId="LiveId" clId="{86C16117-1C70-4790-AC51-2E008D576BB7}" dt="2024-11-25T14:18:02.368" v="42" actId="2696"/>
          <pc:sldLayoutMkLst>
            <pc:docMk/>
            <pc:sldMasterMk cId="2166334583" sldId="2147483684"/>
            <pc:sldLayoutMk cId="441374111" sldId="2147483690"/>
          </pc:sldLayoutMkLst>
        </pc:sldLayoutChg>
        <pc:sldLayoutChg chg="del">
          <pc:chgData name="Ibrahim Hamid" userId="13200a5357ed5590" providerId="LiveId" clId="{86C16117-1C70-4790-AC51-2E008D576BB7}" dt="2024-11-25T14:18:02.368" v="43" actId="2696"/>
          <pc:sldLayoutMkLst>
            <pc:docMk/>
            <pc:sldMasterMk cId="2166334583" sldId="2147483684"/>
            <pc:sldLayoutMk cId="2837585073" sldId="2147483691"/>
          </pc:sldLayoutMkLst>
        </pc:sldLayoutChg>
        <pc:sldLayoutChg chg="del">
          <pc:chgData name="Ibrahim Hamid" userId="13200a5357ed5590" providerId="LiveId" clId="{86C16117-1C70-4790-AC51-2E008D576BB7}" dt="2024-11-25T14:18:02.369" v="44" actId="2696"/>
          <pc:sldLayoutMkLst>
            <pc:docMk/>
            <pc:sldMasterMk cId="2166334583" sldId="2147483684"/>
            <pc:sldLayoutMk cId="2923280387" sldId="2147483692"/>
          </pc:sldLayoutMkLst>
        </pc:sldLayoutChg>
        <pc:sldLayoutChg chg="del">
          <pc:chgData name="Ibrahim Hamid" userId="13200a5357ed5590" providerId="LiveId" clId="{86C16117-1C70-4790-AC51-2E008D576BB7}" dt="2024-11-25T14:18:02.370" v="45" actId="2696"/>
          <pc:sldLayoutMkLst>
            <pc:docMk/>
            <pc:sldMasterMk cId="2166334583" sldId="2147483684"/>
            <pc:sldLayoutMk cId="101437160" sldId="2147483693"/>
          </pc:sldLayoutMkLst>
        </pc:sldLayoutChg>
        <pc:sldLayoutChg chg="del">
          <pc:chgData name="Ibrahim Hamid" userId="13200a5357ed5590" providerId="LiveId" clId="{86C16117-1C70-4790-AC51-2E008D576BB7}" dt="2024-11-25T14:18:02.371" v="46" actId="2696"/>
          <pc:sldLayoutMkLst>
            <pc:docMk/>
            <pc:sldMasterMk cId="2166334583" sldId="2147483684"/>
            <pc:sldLayoutMk cId="3258362218" sldId="2147483694"/>
          </pc:sldLayoutMkLst>
        </pc:sldLayoutChg>
        <pc:sldLayoutChg chg="del">
          <pc:chgData name="Ibrahim Hamid" userId="13200a5357ed5590" providerId="LiveId" clId="{86C16117-1C70-4790-AC51-2E008D576BB7}" dt="2024-11-25T14:18:02.372" v="47" actId="2696"/>
          <pc:sldLayoutMkLst>
            <pc:docMk/>
            <pc:sldMasterMk cId="2166334583" sldId="2147483684"/>
            <pc:sldLayoutMk cId="2951954893" sldId="2147483695"/>
          </pc:sldLayoutMkLst>
        </pc:sldLayoutChg>
      </pc:sldMasterChg>
    </pc:docChg>
  </pc:docChgLst>
  <pc:docChgLst>
    <pc:chgData name="Ibrahim Hamid" userId="13200a5357ed5590" providerId="LiveId" clId="{647EEE06-512D-4512-AFF4-BDC2C3D6DD70}"/>
    <pc:docChg chg="undo custSel addSld modSld sldOrd modShowInfo">
      <pc:chgData name="Ibrahim Hamid" userId="13200a5357ed5590" providerId="LiveId" clId="{647EEE06-512D-4512-AFF4-BDC2C3D6DD70}" dt="2024-11-25T09:15:30.628" v="343" actId="20577"/>
      <pc:docMkLst>
        <pc:docMk/>
      </pc:docMkLst>
      <pc:sldChg chg="add ord">
        <pc:chgData name="Ibrahim Hamid" userId="13200a5357ed5590" providerId="LiveId" clId="{647EEE06-512D-4512-AFF4-BDC2C3D6DD70}" dt="2024-11-24T16:58:49.216" v="9"/>
        <pc:sldMkLst>
          <pc:docMk/>
          <pc:sldMk cId="1630986884" sldId="256"/>
        </pc:sldMkLst>
      </pc:sldChg>
      <pc:sldChg chg="add ord">
        <pc:chgData name="Ibrahim Hamid" userId="13200a5357ed5590" providerId="LiveId" clId="{647EEE06-512D-4512-AFF4-BDC2C3D6DD70}" dt="2024-11-24T16:58:49.216" v="9"/>
        <pc:sldMkLst>
          <pc:docMk/>
          <pc:sldMk cId="2809417353" sldId="257"/>
        </pc:sldMkLst>
      </pc:sldChg>
      <pc:sldChg chg="add ord">
        <pc:chgData name="Ibrahim Hamid" userId="13200a5357ed5590" providerId="LiveId" clId="{647EEE06-512D-4512-AFF4-BDC2C3D6DD70}" dt="2024-11-24T16:58:49.216" v="9"/>
        <pc:sldMkLst>
          <pc:docMk/>
          <pc:sldMk cId="2768216503" sldId="258"/>
        </pc:sldMkLst>
      </pc:sldChg>
      <pc:sldChg chg="add ord">
        <pc:chgData name="Ibrahim Hamid" userId="13200a5357ed5590" providerId="LiveId" clId="{647EEE06-512D-4512-AFF4-BDC2C3D6DD70}" dt="2024-11-24T16:58:49.216" v="9"/>
        <pc:sldMkLst>
          <pc:docMk/>
          <pc:sldMk cId="2180078933" sldId="259"/>
        </pc:sldMkLst>
      </pc:sldChg>
      <pc:sldChg chg="add ord">
        <pc:chgData name="Ibrahim Hamid" userId="13200a5357ed5590" providerId="LiveId" clId="{647EEE06-512D-4512-AFF4-BDC2C3D6DD70}" dt="2024-11-24T16:58:49.216" v="9"/>
        <pc:sldMkLst>
          <pc:docMk/>
          <pc:sldMk cId="3403620401" sldId="260"/>
        </pc:sldMkLst>
      </pc:sldChg>
      <pc:sldChg chg="add ord">
        <pc:chgData name="Ibrahim Hamid" userId="13200a5357ed5590" providerId="LiveId" clId="{647EEE06-512D-4512-AFF4-BDC2C3D6DD70}" dt="2024-11-24T16:58:49.216" v="9"/>
        <pc:sldMkLst>
          <pc:docMk/>
          <pc:sldMk cId="3761090139" sldId="261"/>
        </pc:sldMkLst>
      </pc:sldChg>
      <pc:sldChg chg="add ord">
        <pc:chgData name="Ibrahim Hamid" userId="13200a5357ed5590" providerId="LiveId" clId="{647EEE06-512D-4512-AFF4-BDC2C3D6DD70}" dt="2024-11-24T16:58:49.216" v="9"/>
        <pc:sldMkLst>
          <pc:docMk/>
          <pc:sldMk cId="1475209471" sldId="262"/>
        </pc:sldMkLst>
      </pc:sldChg>
      <pc:sldChg chg="modSp mod modTransition modAnim">
        <pc:chgData name="Ibrahim Hamid" userId="13200a5357ed5590" providerId="LiveId" clId="{647EEE06-512D-4512-AFF4-BDC2C3D6DD70}" dt="2024-11-25T09:15:30.628" v="343" actId="20577"/>
        <pc:sldMkLst>
          <pc:docMk/>
          <pc:sldMk cId="721341578" sldId="263"/>
        </pc:sldMkLst>
        <pc:spChg chg="mod">
          <ac:chgData name="Ibrahim Hamid" userId="13200a5357ed5590" providerId="LiveId" clId="{647EEE06-512D-4512-AFF4-BDC2C3D6DD70}" dt="2024-11-25T09:15:30.628" v="343" actId="20577"/>
          <ac:spMkLst>
            <pc:docMk/>
            <pc:sldMk cId="721341578" sldId="263"/>
            <ac:spMk id="11" creationId="{E2A1B36C-B37D-5F91-1FA6-8AD6C34B0D9E}"/>
          </ac:spMkLst>
        </pc:spChg>
      </pc:sldChg>
      <pc:sldChg chg="ord modTransition">
        <pc:chgData name="Ibrahim Hamid" userId="13200a5357ed5590" providerId="LiveId" clId="{647EEE06-512D-4512-AFF4-BDC2C3D6DD70}" dt="2024-11-25T06:09:14.473" v="243"/>
        <pc:sldMkLst>
          <pc:docMk/>
          <pc:sldMk cId="1709729506" sldId="265"/>
        </pc:sldMkLst>
      </pc:sldChg>
      <pc:sldChg chg="addSp modSp modTransition modAnim">
        <pc:chgData name="Ibrahim Hamid" userId="13200a5357ed5590" providerId="LiveId" clId="{647EEE06-512D-4512-AFF4-BDC2C3D6DD70}" dt="2024-11-25T05:53:27.609" v="165"/>
        <pc:sldMkLst>
          <pc:docMk/>
          <pc:sldMk cId="1911138405" sldId="267"/>
        </pc:sldMkLst>
        <pc:spChg chg="mod">
          <ac:chgData name="Ibrahim Hamid" userId="13200a5357ed5590" providerId="LiveId" clId="{647EEE06-512D-4512-AFF4-BDC2C3D6DD70}" dt="2024-11-25T05:50:16.001" v="138" actId="164"/>
          <ac:spMkLst>
            <pc:docMk/>
            <pc:sldMk cId="1911138405" sldId="267"/>
            <ac:spMk id="6" creationId="{A3A0241A-030A-8E63-6DAE-1F036E0CA32F}"/>
          </ac:spMkLst>
        </pc:spChg>
        <pc:spChg chg="mod">
          <ac:chgData name="Ibrahim Hamid" userId="13200a5357ed5590" providerId="LiveId" clId="{647EEE06-512D-4512-AFF4-BDC2C3D6DD70}" dt="2024-11-25T05:50:16.001" v="138" actId="164"/>
          <ac:spMkLst>
            <pc:docMk/>
            <pc:sldMk cId="1911138405" sldId="267"/>
            <ac:spMk id="9" creationId="{9D96FE8D-E93E-B69A-77D7-13385C97E865}"/>
          </ac:spMkLst>
        </pc:spChg>
        <pc:spChg chg="mod">
          <ac:chgData name="Ibrahim Hamid" userId="13200a5357ed5590" providerId="LiveId" clId="{647EEE06-512D-4512-AFF4-BDC2C3D6DD70}" dt="2024-11-25T05:50:16.001" v="138" actId="164"/>
          <ac:spMkLst>
            <pc:docMk/>
            <pc:sldMk cId="1911138405" sldId="267"/>
            <ac:spMk id="10" creationId="{3447EAE2-3E35-4B69-7E1F-A8D4E8084A7C}"/>
          </ac:spMkLst>
        </pc:spChg>
        <pc:grpChg chg="add mod">
          <ac:chgData name="Ibrahim Hamid" userId="13200a5357ed5590" providerId="LiveId" clId="{647EEE06-512D-4512-AFF4-BDC2C3D6DD70}" dt="2024-11-25T05:50:16.001" v="138" actId="164"/>
          <ac:grpSpMkLst>
            <pc:docMk/>
            <pc:sldMk cId="1911138405" sldId="267"/>
            <ac:grpSpMk id="2" creationId="{5585CF64-08F7-DF27-B43B-59DE5543811D}"/>
          </ac:grpSpMkLst>
        </pc:grpChg>
      </pc:sldChg>
      <pc:sldChg chg="addSp modSp mod modTransition modAnim">
        <pc:chgData name="Ibrahim Hamid" userId="13200a5357ed5590" providerId="LiveId" clId="{647EEE06-512D-4512-AFF4-BDC2C3D6DD70}" dt="2024-11-25T05:56:56.204" v="195"/>
        <pc:sldMkLst>
          <pc:docMk/>
          <pc:sldMk cId="4132552601" sldId="269"/>
        </pc:sldMkLst>
        <pc:spChg chg="add mod ord">
          <ac:chgData name="Ibrahim Hamid" userId="13200a5357ed5590" providerId="LiveId" clId="{647EEE06-512D-4512-AFF4-BDC2C3D6DD70}" dt="2024-11-24T17:00:06.499" v="14" actId="167"/>
          <ac:spMkLst>
            <pc:docMk/>
            <pc:sldMk cId="4132552601" sldId="269"/>
            <ac:spMk id="4" creationId="{8F198372-8490-6B90-6B8F-AE4DDAB2E2CD}"/>
          </ac:spMkLst>
        </pc:spChg>
      </pc:sldChg>
      <pc:sldChg chg="modSp mod modTransition modAnim">
        <pc:chgData name="Ibrahim Hamid" userId="13200a5357ed5590" providerId="LiveId" clId="{647EEE06-512D-4512-AFF4-BDC2C3D6DD70}" dt="2024-11-25T08:47:23.200" v="299" actId="20577"/>
        <pc:sldMkLst>
          <pc:docMk/>
          <pc:sldMk cId="3022851444" sldId="271"/>
        </pc:sldMkLst>
        <pc:spChg chg="mod">
          <ac:chgData name="Ibrahim Hamid" userId="13200a5357ed5590" providerId="LiveId" clId="{647EEE06-512D-4512-AFF4-BDC2C3D6DD70}" dt="2024-11-25T08:41:53.812" v="279" actId="1036"/>
          <ac:spMkLst>
            <pc:docMk/>
            <pc:sldMk cId="3022851444" sldId="271"/>
            <ac:spMk id="5" creationId="{0247DD8D-C90D-8A1C-F9A7-372097CDA996}"/>
          </ac:spMkLst>
        </pc:spChg>
        <pc:spChg chg="mod">
          <ac:chgData name="Ibrahim Hamid" userId="13200a5357ed5590" providerId="LiveId" clId="{647EEE06-512D-4512-AFF4-BDC2C3D6DD70}" dt="2024-11-25T08:47:23.200" v="299" actId="20577"/>
          <ac:spMkLst>
            <pc:docMk/>
            <pc:sldMk cId="3022851444" sldId="271"/>
            <ac:spMk id="6" creationId="{D498BBB3-A821-A46C-4979-0492718CA218}"/>
          </ac:spMkLst>
        </pc:spChg>
      </pc:sldChg>
      <pc:sldChg chg="modSp mod modTransition">
        <pc:chgData name="Ibrahim Hamid" userId="13200a5357ed5590" providerId="LiveId" clId="{647EEE06-512D-4512-AFF4-BDC2C3D6DD70}" dt="2024-11-25T09:00:14.550" v="342" actId="20577"/>
        <pc:sldMkLst>
          <pc:docMk/>
          <pc:sldMk cId="1525026239" sldId="273"/>
        </pc:sldMkLst>
        <pc:spChg chg="mod">
          <ac:chgData name="Ibrahim Hamid" userId="13200a5357ed5590" providerId="LiveId" clId="{647EEE06-512D-4512-AFF4-BDC2C3D6DD70}" dt="2024-11-24T17:02:35.999" v="25" actId="207"/>
          <ac:spMkLst>
            <pc:docMk/>
            <pc:sldMk cId="1525026239" sldId="273"/>
            <ac:spMk id="2" creationId="{187B0AF9-4209-193F-71FB-CF0A90A6346D}"/>
          </ac:spMkLst>
        </pc:spChg>
        <pc:spChg chg="mod">
          <ac:chgData name="Ibrahim Hamid" userId="13200a5357ed5590" providerId="LiveId" clId="{647EEE06-512D-4512-AFF4-BDC2C3D6DD70}" dt="2024-11-25T09:00:14.550" v="342" actId="20577"/>
          <ac:spMkLst>
            <pc:docMk/>
            <pc:sldMk cId="1525026239" sldId="273"/>
            <ac:spMk id="17" creationId="{E2A1B36C-B37D-5F91-1FA6-8AD6C34B0D9E}"/>
          </ac:spMkLst>
        </pc:spChg>
        <pc:spChg chg="mod">
          <ac:chgData name="Ibrahim Hamid" userId="13200a5357ed5590" providerId="LiveId" clId="{647EEE06-512D-4512-AFF4-BDC2C3D6DD70}" dt="2024-11-25T08:27:29.878" v="257" actId="20577"/>
          <ac:spMkLst>
            <pc:docMk/>
            <pc:sldMk cId="1525026239" sldId="273"/>
            <ac:spMk id="21" creationId="{05A518C9-985F-C96E-F3EE-93F4ED1078D2}"/>
          </ac:spMkLst>
        </pc:spChg>
        <pc:spChg chg="mod">
          <ac:chgData name="Ibrahim Hamid" userId="13200a5357ed5590" providerId="LiveId" clId="{647EEE06-512D-4512-AFF4-BDC2C3D6DD70}" dt="2024-11-25T08:28:11" v="258" actId="20577"/>
          <ac:spMkLst>
            <pc:docMk/>
            <pc:sldMk cId="1525026239" sldId="273"/>
            <ac:spMk id="41" creationId="{CAF67915-8EE1-3124-3A79-CB4F6D4E2E57}"/>
          </ac:spMkLst>
        </pc:spChg>
        <pc:grpChg chg="mod">
          <ac:chgData name="Ibrahim Hamid" userId="13200a5357ed5590" providerId="LiveId" clId="{647EEE06-512D-4512-AFF4-BDC2C3D6DD70}" dt="2024-11-25T05:46:52.028" v="119" actId="1076"/>
          <ac:grpSpMkLst>
            <pc:docMk/>
            <pc:sldMk cId="1525026239" sldId="273"/>
            <ac:grpSpMk id="56" creationId="{ECC2FB61-DACD-454B-65E8-C229356A803D}"/>
          </ac:grpSpMkLst>
        </pc:grpChg>
        <pc:cxnChg chg="mod">
          <ac:chgData name="Ibrahim Hamid" userId="13200a5357ed5590" providerId="LiveId" clId="{647EEE06-512D-4512-AFF4-BDC2C3D6DD70}" dt="2024-11-25T05:46:52.028" v="119" actId="1076"/>
          <ac:cxnSpMkLst>
            <pc:docMk/>
            <pc:sldMk cId="1525026239" sldId="273"/>
            <ac:cxnSpMk id="28" creationId="{B1B08B7A-D0C4-9C15-CBB3-790A8266C285}"/>
          </ac:cxnSpMkLst>
        </pc:cxnChg>
      </pc:sldChg>
      <pc:sldChg chg="modSp mod modTransition modAnim">
        <pc:chgData name="Ibrahim Hamid" userId="13200a5357ed5590" providerId="LiveId" clId="{647EEE06-512D-4512-AFF4-BDC2C3D6DD70}" dt="2024-11-25T06:02:44.171" v="234"/>
        <pc:sldMkLst>
          <pc:docMk/>
          <pc:sldMk cId="737189218" sldId="275"/>
        </pc:sldMkLst>
        <pc:spChg chg="mod">
          <ac:chgData name="Ibrahim Hamid" userId="13200a5357ed5590" providerId="LiveId" clId="{647EEE06-512D-4512-AFF4-BDC2C3D6DD70}" dt="2024-11-25T05:49:08.998" v="127" actId="1076"/>
          <ac:spMkLst>
            <pc:docMk/>
            <pc:sldMk cId="737189218" sldId="275"/>
            <ac:spMk id="2" creationId="{00000000-0000-0000-0000-000000000000}"/>
          </ac:spMkLst>
        </pc:spChg>
        <pc:spChg chg="mod">
          <ac:chgData name="Ibrahim Hamid" userId="13200a5357ed5590" providerId="LiveId" clId="{647EEE06-512D-4512-AFF4-BDC2C3D6DD70}" dt="2024-11-24T17:04:20.353" v="43" actId="20577"/>
          <ac:spMkLst>
            <pc:docMk/>
            <pc:sldMk cId="737189218" sldId="275"/>
            <ac:spMk id="15" creationId="{27DE0C97-74DB-F131-E327-0FE8D74F563D}"/>
          </ac:spMkLst>
        </pc:spChg>
        <pc:spChg chg="mod">
          <ac:chgData name="Ibrahim Hamid" userId="13200a5357ed5590" providerId="LiveId" clId="{647EEE06-512D-4512-AFF4-BDC2C3D6DD70}" dt="2024-11-24T17:03:27.953" v="30" actId="207"/>
          <ac:spMkLst>
            <pc:docMk/>
            <pc:sldMk cId="737189218" sldId="275"/>
            <ac:spMk id="17" creationId="{840E8331-CE61-E033-90DB-D9F039FA49C7}"/>
          </ac:spMkLst>
        </pc:spChg>
        <pc:spChg chg="mod">
          <ac:chgData name="Ibrahim Hamid" userId="13200a5357ed5590" providerId="LiveId" clId="{647EEE06-512D-4512-AFF4-BDC2C3D6DD70}" dt="2024-11-24T17:03:27.953" v="30" actId="207"/>
          <ac:spMkLst>
            <pc:docMk/>
            <pc:sldMk cId="737189218" sldId="275"/>
            <ac:spMk id="25" creationId="{840E8331-CE61-E033-90DB-D9F039FA49C7}"/>
          </ac:spMkLst>
        </pc:spChg>
        <pc:spChg chg="mod">
          <ac:chgData name="Ibrahim Hamid" userId="13200a5357ed5590" providerId="LiveId" clId="{647EEE06-512D-4512-AFF4-BDC2C3D6DD70}" dt="2024-11-24T17:03:27.953" v="30" actId="207"/>
          <ac:spMkLst>
            <pc:docMk/>
            <pc:sldMk cId="737189218" sldId="275"/>
            <ac:spMk id="30" creationId="{840E8331-CE61-E033-90DB-D9F039FA49C7}"/>
          </ac:spMkLst>
        </pc:spChg>
        <pc:spChg chg="mod">
          <ac:chgData name="Ibrahim Hamid" userId="13200a5357ed5590" providerId="LiveId" clId="{647EEE06-512D-4512-AFF4-BDC2C3D6DD70}" dt="2024-11-24T17:03:27.953" v="30" actId="207"/>
          <ac:spMkLst>
            <pc:docMk/>
            <pc:sldMk cId="737189218" sldId="275"/>
            <ac:spMk id="35" creationId="{840E8331-CE61-E033-90DB-D9F039FA49C7}"/>
          </ac:spMkLst>
        </pc:spChg>
        <pc:spChg chg="mod">
          <ac:chgData name="Ibrahim Hamid" userId="13200a5357ed5590" providerId="LiveId" clId="{647EEE06-512D-4512-AFF4-BDC2C3D6DD70}" dt="2024-11-24T17:03:35.174" v="31" actId="1076"/>
          <ac:spMkLst>
            <pc:docMk/>
            <pc:sldMk cId="737189218" sldId="275"/>
            <ac:spMk id="38" creationId="{6436D1D8-FD45-C241-86BF-F5014A7EEAB1}"/>
          </ac:spMkLst>
        </pc:spChg>
        <pc:grpChg chg="mod">
          <ac:chgData name="Ibrahim Hamid" userId="13200a5357ed5590" providerId="LiveId" clId="{647EEE06-512D-4512-AFF4-BDC2C3D6DD70}" dt="2024-11-24T17:02:14.890" v="23" actId="14100"/>
          <ac:grpSpMkLst>
            <pc:docMk/>
            <pc:sldMk cId="737189218" sldId="275"/>
            <ac:grpSpMk id="37" creationId="{00000000-0000-0000-0000-000000000000}"/>
          </ac:grpSpMkLst>
        </pc:grpChg>
      </pc:sldChg>
      <pc:sldChg chg="add ord">
        <pc:chgData name="Ibrahim Hamid" userId="13200a5357ed5590" providerId="LiveId" clId="{647EEE06-512D-4512-AFF4-BDC2C3D6DD70}" dt="2024-11-24T16:57:53.118" v="2"/>
        <pc:sldMkLst>
          <pc:docMk/>
          <pc:sldMk cId="2795533478" sldId="277"/>
        </pc:sldMkLst>
      </pc:sldChg>
      <pc:sldChg chg="add ord">
        <pc:chgData name="Ibrahim Hamid" userId="13200a5357ed5590" providerId="LiveId" clId="{647EEE06-512D-4512-AFF4-BDC2C3D6DD70}" dt="2024-11-24T16:57:53.118" v="2"/>
        <pc:sldMkLst>
          <pc:docMk/>
          <pc:sldMk cId="3649881428" sldId="279"/>
        </pc:sldMkLst>
      </pc:sldChg>
      <pc:sldChg chg="add ord">
        <pc:chgData name="Ibrahim Hamid" userId="13200a5357ed5590" providerId="LiveId" clId="{647EEE06-512D-4512-AFF4-BDC2C3D6DD70}" dt="2024-11-24T16:57:53.118" v="2"/>
        <pc:sldMkLst>
          <pc:docMk/>
          <pc:sldMk cId="1122797490" sldId="281"/>
        </pc:sldMkLst>
      </pc:sldChg>
      <pc:sldChg chg="add ord">
        <pc:chgData name="Ibrahim Hamid" userId="13200a5357ed5590" providerId="LiveId" clId="{647EEE06-512D-4512-AFF4-BDC2C3D6DD70}" dt="2024-11-24T16:57:53.118" v="2"/>
        <pc:sldMkLst>
          <pc:docMk/>
          <pc:sldMk cId="3575725610" sldId="283"/>
        </pc:sldMkLst>
      </pc:sldChg>
      <pc:sldChg chg="add ord">
        <pc:chgData name="Ibrahim Hamid" userId="13200a5357ed5590" providerId="LiveId" clId="{647EEE06-512D-4512-AFF4-BDC2C3D6DD70}" dt="2024-11-24T16:57:53.118" v="2"/>
        <pc:sldMkLst>
          <pc:docMk/>
          <pc:sldMk cId="1393113959" sldId="285"/>
        </pc:sldMkLst>
      </pc:sldChg>
      <pc:sldChg chg="add ord">
        <pc:chgData name="Ibrahim Hamid" userId="13200a5357ed5590" providerId="LiveId" clId="{647EEE06-512D-4512-AFF4-BDC2C3D6DD70}" dt="2024-11-24T16:57:53.118" v="2"/>
        <pc:sldMkLst>
          <pc:docMk/>
          <pc:sldMk cId="2104954877" sldId="287"/>
        </pc:sldMkLst>
      </pc:sldChg>
    </pc:docChg>
  </pc:docChgLst>
  <pc:docChgLst>
    <pc:chgData name="Ibrahim Hamid" userId="13200a5357ed5590" providerId="LiveId" clId="{F5A67EA5-2E07-42FB-8E17-32E9D5E7EC10}"/>
    <pc:docChg chg="undo custSel addSld delSld modSld sldOrd delMainMaster">
      <pc:chgData name="Ibrahim Hamid" userId="13200a5357ed5590" providerId="LiveId" clId="{F5A67EA5-2E07-42FB-8E17-32E9D5E7EC10}" dt="2024-11-18T10:31:46.743" v="115" actId="2696"/>
      <pc:docMkLst>
        <pc:docMk/>
      </pc:docMkLst>
      <pc:sldChg chg="delSp modSp">
        <pc:chgData name="Ibrahim Hamid" userId="13200a5357ed5590" providerId="LiveId" clId="{F5A67EA5-2E07-42FB-8E17-32E9D5E7EC10}" dt="2024-11-18T10:16:08.675" v="81" actId="408"/>
        <pc:sldMkLst>
          <pc:docMk/>
          <pc:sldMk cId="4132552601" sldId="269"/>
        </pc:sldMkLst>
        <pc:spChg chg="mod">
          <ac:chgData name="Ibrahim Hamid" userId="13200a5357ed5590" providerId="LiveId" clId="{F5A67EA5-2E07-42FB-8E17-32E9D5E7EC10}" dt="2024-11-18T10:14:05.868" v="43" actId="20577"/>
          <ac:spMkLst>
            <pc:docMk/>
            <pc:sldMk cId="4132552601" sldId="269"/>
            <ac:spMk id="16" creationId="{56C369DB-05EB-B497-438E-ADA7976EF191}"/>
          </ac:spMkLst>
        </pc:spChg>
        <pc:spChg chg="mod">
          <ac:chgData name="Ibrahim Hamid" userId="13200a5357ed5590" providerId="LiveId" clId="{F5A67EA5-2E07-42FB-8E17-32E9D5E7EC10}" dt="2024-11-18T10:14:13.112" v="58" actId="20577"/>
          <ac:spMkLst>
            <pc:docMk/>
            <pc:sldMk cId="4132552601" sldId="269"/>
            <ac:spMk id="19" creationId="{F8D426AB-4F18-AD91-4F44-89A8B49C305B}"/>
          </ac:spMkLst>
        </pc:spChg>
        <pc:spChg chg="del topLvl">
          <ac:chgData name="Ibrahim Hamid" userId="13200a5357ed5590" providerId="LiveId" clId="{F5A67EA5-2E07-42FB-8E17-32E9D5E7EC10}" dt="2024-11-18T10:14:30.685" v="59" actId="478"/>
          <ac:spMkLst>
            <pc:docMk/>
            <pc:sldMk cId="4132552601" sldId="269"/>
            <ac:spMk id="29" creationId="{FFB33F5D-46CC-747A-E465-E12C83E290D4}"/>
          </ac:spMkLst>
        </pc:spChg>
        <pc:spChg chg="del mod topLvl">
          <ac:chgData name="Ibrahim Hamid" userId="13200a5357ed5590" providerId="LiveId" clId="{F5A67EA5-2E07-42FB-8E17-32E9D5E7EC10}" dt="2024-11-18T10:14:35.058" v="62" actId="478"/>
          <ac:spMkLst>
            <pc:docMk/>
            <pc:sldMk cId="4132552601" sldId="269"/>
            <ac:spMk id="30" creationId="{2B6F5C95-B6C9-B400-70BB-260373918C22}"/>
          </ac:spMkLst>
        </pc:spChg>
        <pc:spChg chg="mod">
          <ac:chgData name="Ibrahim Hamid" userId="13200a5357ed5590" providerId="LiveId" clId="{F5A67EA5-2E07-42FB-8E17-32E9D5E7EC10}" dt="2024-11-18T10:13:45.425" v="30" actId="20577"/>
          <ac:spMkLst>
            <pc:docMk/>
            <pc:sldMk cId="4132552601" sldId="269"/>
            <ac:spMk id="33" creationId="{305D61FD-F424-9BF2-9300-8E850EFDA90C}"/>
          </ac:spMkLst>
        </pc:spChg>
        <pc:grpChg chg="mod">
          <ac:chgData name="Ibrahim Hamid" userId="13200a5357ed5590" providerId="LiveId" clId="{F5A67EA5-2E07-42FB-8E17-32E9D5E7EC10}" dt="2024-11-18T10:15:58.798" v="79" actId="408"/>
          <ac:grpSpMkLst>
            <pc:docMk/>
            <pc:sldMk cId="4132552601" sldId="269"/>
            <ac:grpSpMk id="7" creationId="{6623F813-3C33-0091-D210-BE32D9501BC2}"/>
          </ac:grpSpMkLst>
        </pc:grpChg>
        <pc:grpChg chg="mod">
          <ac:chgData name="Ibrahim Hamid" userId="13200a5357ed5590" providerId="LiveId" clId="{F5A67EA5-2E07-42FB-8E17-32E9D5E7EC10}" dt="2024-11-18T10:15:58.798" v="79" actId="408"/>
          <ac:grpSpMkLst>
            <pc:docMk/>
            <pc:sldMk cId="4132552601" sldId="269"/>
            <ac:grpSpMk id="11" creationId="{B2CB6100-69BA-7CE4-EF90-5B05DE72FA3B}"/>
          </ac:grpSpMkLst>
        </pc:grpChg>
        <pc:grpChg chg="mod">
          <ac:chgData name="Ibrahim Hamid" userId="13200a5357ed5590" providerId="LiveId" clId="{F5A67EA5-2E07-42FB-8E17-32E9D5E7EC10}" dt="2024-11-18T10:16:08.675" v="81" actId="408"/>
          <ac:grpSpMkLst>
            <pc:docMk/>
            <pc:sldMk cId="4132552601" sldId="269"/>
            <ac:grpSpMk id="14" creationId="{B9AE45BB-1394-E942-A128-BA63952E949D}"/>
          </ac:grpSpMkLst>
        </pc:grpChg>
        <pc:grpChg chg="mod">
          <ac:chgData name="Ibrahim Hamid" userId="13200a5357ed5590" providerId="LiveId" clId="{F5A67EA5-2E07-42FB-8E17-32E9D5E7EC10}" dt="2024-11-18T10:16:08.675" v="81" actId="408"/>
          <ac:grpSpMkLst>
            <pc:docMk/>
            <pc:sldMk cId="4132552601" sldId="269"/>
            <ac:grpSpMk id="17" creationId="{59EB55E2-116C-8D65-16A4-29D774451564}"/>
          </ac:grpSpMkLst>
        </pc:grpChg>
        <pc:grpChg chg="del">
          <ac:chgData name="Ibrahim Hamid" userId="13200a5357ed5590" providerId="LiveId" clId="{F5A67EA5-2E07-42FB-8E17-32E9D5E7EC10}" dt="2024-11-18T10:14:33.469" v="60" actId="478"/>
          <ac:grpSpMkLst>
            <pc:docMk/>
            <pc:sldMk cId="4132552601" sldId="269"/>
            <ac:grpSpMk id="20" creationId="{7190DED6-BE31-D3F7-59FE-56B59912628F}"/>
          </ac:grpSpMkLst>
        </pc:grpChg>
        <pc:grpChg chg="mod">
          <ac:chgData name="Ibrahim Hamid" userId="13200a5357ed5590" providerId="LiveId" clId="{F5A67EA5-2E07-42FB-8E17-32E9D5E7EC10}" dt="2024-11-18T10:16:08.675" v="81" actId="408"/>
          <ac:grpSpMkLst>
            <pc:docMk/>
            <pc:sldMk cId="4132552601" sldId="269"/>
            <ac:grpSpMk id="23" creationId="{F63D6A2B-EAD0-E0C9-EDD2-B665C578F296}"/>
          </ac:grpSpMkLst>
        </pc:grpChg>
        <pc:grpChg chg="del">
          <ac:chgData name="Ibrahim Hamid" userId="13200a5357ed5590" providerId="LiveId" clId="{F5A67EA5-2E07-42FB-8E17-32E9D5E7EC10}" dt="2024-11-18T10:14:30.685" v="59" actId="478"/>
          <ac:grpSpMkLst>
            <pc:docMk/>
            <pc:sldMk cId="4132552601" sldId="269"/>
            <ac:grpSpMk id="28" creationId="{2FFB6D8A-BE98-6832-81F8-F27D786DCF75}"/>
          </ac:grpSpMkLst>
        </pc:grpChg>
        <pc:grpChg chg="mod">
          <ac:chgData name="Ibrahim Hamid" userId="13200a5357ed5590" providerId="LiveId" clId="{F5A67EA5-2E07-42FB-8E17-32E9D5E7EC10}" dt="2024-11-18T10:15:58.798" v="79" actId="408"/>
          <ac:grpSpMkLst>
            <pc:docMk/>
            <pc:sldMk cId="4132552601" sldId="269"/>
            <ac:grpSpMk id="31" creationId="{F3A43387-D8B4-D186-5A67-8B693A314762}"/>
          </ac:grpSpMkLst>
        </pc:grpChg>
      </pc:sldChg>
      <pc:sldChg chg="modSp">
        <pc:chgData name="Ibrahim Hamid" userId="13200a5357ed5590" providerId="LiveId" clId="{F5A67EA5-2E07-42FB-8E17-32E9D5E7EC10}" dt="2024-11-18T10:24:52.483" v="110" actId="20577"/>
        <pc:sldMkLst>
          <pc:docMk/>
          <pc:sldMk cId="3022851444" sldId="271"/>
        </pc:sldMkLst>
        <pc:spChg chg="mod">
          <ac:chgData name="Ibrahim Hamid" userId="13200a5357ed5590" providerId="LiveId" clId="{F5A67EA5-2E07-42FB-8E17-32E9D5E7EC10}" dt="2024-11-18T09:57:55.766" v="12" actId="14100"/>
          <ac:spMkLst>
            <pc:docMk/>
            <pc:sldMk cId="3022851444" sldId="271"/>
            <ac:spMk id="5" creationId="{0247DD8D-C90D-8A1C-F9A7-372097CDA996}"/>
          </ac:spMkLst>
        </pc:spChg>
        <pc:spChg chg="mod">
          <ac:chgData name="Ibrahim Hamid" userId="13200a5357ed5590" providerId="LiveId" clId="{F5A67EA5-2E07-42FB-8E17-32E9D5E7EC10}" dt="2024-11-18T10:24:52.483" v="110" actId="20577"/>
          <ac:spMkLst>
            <pc:docMk/>
            <pc:sldMk cId="3022851444" sldId="271"/>
            <ac:spMk id="6" creationId="{D498BBB3-A821-A46C-4979-0492718CA218}"/>
          </ac:spMkLst>
        </pc:spChg>
        <pc:picChg chg="mod">
          <ac:chgData name="Ibrahim Hamid" userId="13200a5357ed5590" providerId="LiveId" clId="{F5A67EA5-2E07-42FB-8E17-32E9D5E7EC10}" dt="2024-11-18T10:16:39.759" v="83" actId="1076"/>
          <ac:picMkLst>
            <pc:docMk/>
            <pc:sldMk cId="3022851444" sldId="271"/>
            <ac:picMk id="3" creationId="{02412B40-5BE8-1446-8A3F-49D2EA732884}"/>
          </ac:picMkLst>
        </pc:picChg>
      </pc:sldChg>
    </pc:docChg>
  </pc:docChgLst>
  <pc:docChgLst>
    <pc:chgData name="Ibrahim Hamid" userId="13200a5357ed5590" providerId="LiveId" clId="{008F9F82-15C1-44C5-B05F-43CB9460DAA6}"/>
    <pc:docChg chg="undo redo custSel delSld modSld delMainMaster">
      <pc:chgData name="Ibrahim Hamid" userId="13200a5357ed5590" providerId="LiveId" clId="{008F9F82-15C1-44C5-B05F-43CB9460DAA6}" dt="2024-11-24T16:15:25.179" v="879" actId="1076"/>
      <pc:docMkLst>
        <pc:docMk/>
      </pc:docMkLst>
      <pc:sldChg chg="del">
        <pc:chgData name="Ibrahim Hamid" userId="13200a5357ed5590" providerId="LiveId" clId="{008F9F82-15C1-44C5-B05F-43CB9460DAA6}" dt="2024-11-24T16:01:17.673" v="466" actId="47"/>
        <pc:sldMkLst>
          <pc:docMk/>
          <pc:sldMk cId="704670330" sldId="259"/>
        </pc:sldMkLst>
      </pc:sldChg>
      <pc:sldChg chg="modSp mod">
        <pc:chgData name="Ibrahim Hamid" userId="13200a5357ed5590" providerId="LiveId" clId="{008F9F82-15C1-44C5-B05F-43CB9460DAA6}" dt="2024-11-24T16:15:25.179" v="879" actId="1076"/>
        <pc:sldMkLst>
          <pc:docMk/>
          <pc:sldMk cId="721341578" sldId="263"/>
        </pc:sldMkLst>
        <pc:spChg chg="mod">
          <ac:chgData name="Ibrahim Hamid" userId="13200a5357ed5590" providerId="LiveId" clId="{008F9F82-15C1-44C5-B05F-43CB9460DAA6}" dt="2024-11-24T16:11:53.676" v="772" actId="255"/>
          <ac:spMkLst>
            <pc:docMk/>
            <pc:sldMk cId="721341578" sldId="263"/>
            <ac:spMk id="7" creationId="{E2A1B36C-B37D-5F91-1FA6-8AD6C34B0D9E}"/>
          </ac:spMkLst>
        </pc:spChg>
        <pc:spChg chg="mod">
          <ac:chgData name="Ibrahim Hamid" userId="13200a5357ed5590" providerId="LiveId" clId="{008F9F82-15C1-44C5-B05F-43CB9460DAA6}" dt="2024-11-24T16:15:25.179" v="879" actId="1076"/>
          <ac:spMkLst>
            <pc:docMk/>
            <pc:sldMk cId="721341578" sldId="263"/>
            <ac:spMk id="11" creationId="{E2A1B36C-B37D-5F91-1FA6-8AD6C34B0D9E}"/>
          </ac:spMkLst>
        </pc:spChg>
        <pc:spChg chg="mod">
          <ac:chgData name="Ibrahim Hamid" userId="13200a5357ed5590" providerId="LiveId" clId="{008F9F82-15C1-44C5-B05F-43CB9460DAA6}" dt="2024-11-24T16:15:20.744" v="878" actId="1076"/>
          <ac:spMkLst>
            <pc:docMk/>
            <pc:sldMk cId="721341578" sldId="263"/>
            <ac:spMk id="15" creationId="{E2A1B36C-B37D-5F91-1FA6-8AD6C34B0D9E}"/>
          </ac:spMkLst>
        </pc:spChg>
      </pc:sldChg>
      <pc:sldChg chg="modSp mod">
        <pc:chgData name="Ibrahim Hamid" userId="13200a5357ed5590" providerId="LiveId" clId="{008F9F82-15C1-44C5-B05F-43CB9460DAA6}" dt="2024-11-24T15:18:39.944" v="25" actId="403"/>
        <pc:sldMkLst>
          <pc:docMk/>
          <pc:sldMk cId="1911138405" sldId="267"/>
        </pc:sldMkLst>
        <pc:spChg chg="mod">
          <ac:chgData name="Ibrahim Hamid" userId="13200a5357ed5590" providerId="LiveId" clId="{008F9F82-15C1-44C5-B05F-43CB9460DAA6}" dt="2024-11-24T15:18:39.944" v="25" actId="403"/>
          <ac:spMkLst>
            <pc:docMk/>
            <pc:sldMk cId="1911138405" sldId="267"/>
            <ac:spMk id="9" creationId="{9D96FE8D-E93E-B69A-77D7-13385C97E865}"/>
          </ac:spMkLst>
        </pc:spChg>
      </pc:sldChg>
      <pc:sldChg chg="addSp modSp mod">
        <pc:chgData name="Ibrahim Hamid" userId="13200a5357ed5590" providerId="LiveId" clId="{008F9F82-15C1-44C5-B05F-43CB9460DAA6}" dt="2024-11-24T16:10:07.864" v="677" actId="1076"/>
        <pc:sldMkLst>
          <pc:docMk/>
          <pc:sldMk cId="3022851444" sldId="271"/>
        </pc:sldMkLst>
        <pc:spChg chg="add">
          <ac:chgData name="Ibrahim Hamid" userId="13200a5357ed5590" providerId="LiveId" clId="{008F9F82-15C1-44C5-B05F-43CB9460DAA6}" dt="2024-11-24T15:40:03.640" v="26"/>
          <ac:spMkLst>
            <pc:docMk/>
            <pc:sldMk cId="3022851444" sldId="271"/>
            <ac:spMk id="2" creationId="{8CC1C888-3E63-5693-BCF1-4137726DA91B}"/>
          </ac:spMkLst>
        </pc:spChg>
        <pc:spChg chg="add mod">
          <ac:chgData name="Ibrahim Hamid" userId="13200a5357ed5590" providerId="LiveId" clId="{008F9F82-15C1-44C5-B05F-43CB9460DAA6}" dt="2024-11-24T15:42:37.023" v="34" actId="20577"/>
          <ac:spMkLst>
            <pc:docMk/>
            <pc:sldMk cId="3022851444" sldId="271"/>
            <ac:spMk id="4" creationId="{4B060E61-97B7-58ED-4D92-16599CAD84EC}"/>
          </ac:spMkLst>
        </pc:spChg>
        <pc:spChg chg="mod">
          <ac:chgData name="Ibrahim Hamid" userId="13200a5357ed5590" providerId="LiveId" clId="{008F9F82-15C1-44C5-B05F-43CB9460DAA6}" dt="2024-11-24T16:10:07.864" v="677" actId="1076"/>
          <ac:spMkLst>
            <pc:docMk/>
            <pc:sldMk cId="3022851444" sldId="271"/>
            <ac:spMk id="5" creationId="{0247DD8D-C90D-8A1C-F9A7-372097CDA996}"/>
          </ac:spMkLst>
        </pc:spChg>
        <pc:spChg chg="mod">
          <ac:chgData name="Ibrahim Hamid" userId="13200a5357ed5590" providerId="LiveId" clId="{008F9F82-15C1-44C5-B05F-43CB9460DAA6}" dt="2024-11-24T15:50:01.146" v="181" actId="20577"/>
          <ac:spMkLst>
            <pc:docMk/>
            <pc:sldMk cId="3022851444" sldId="271"/>
            <ac:spMk id="6" creationId="{D498BBB3-A821-A46C-4979-0492718CA218}"/>
          </ac:spMkLst>
        </pc:spChg>
        <pc:spChg chg="mod">
          <ac:chgData name="Ibrahim Hamid" userId="13200a5357ed5590" providerId="LiveId" clId="{008F9F82-15C1-44C5-B05F-43CB9460DAA6}" dt="2024-11-24T15:48:13.162" v="107" actId="207"/>
          <ac:spMkLst>
            <pc:docMk/>
            <pc:sldMk cId="3022851444" sldId="271"/>
            <ac:spMk id="7" creationId="{27DE0C97-74DB-F131-E327-0FE8D74F563D}"/>
          </ac:spMkLst>
        </pc:spChg>
      </pc:sldChg>
      <pc:sldChg chg="addSp delSp modSp mod">
        <pc:chgData name="Ibrahim Hamid" userId="13200a5357ed5590" providerId="LiveId" clId="{008F9F82-15C1-44C5-B05F-43CB9460DAA6}" dt="2024-11-24T16:01:09.136" v="464" actId="207"/>
        <pc:sldMkLst>
          <pc:docMk/>
          <pc:sldMk cId="1525026239" sldId="273"/>
        </pc:sldMkLst>
        <pc:spChg chg="add del mod">
          <ac:chgData name="Ibrahim Hamid" userId="13200a5357ed5590" providerId="LiveId" clId="{008F9F82-15C1-44C5-B05F-43CB9460DAA6}" dt="2024-11-24T15:55:03.595" v="210" actId="2710"/>
          <ac:spMkLst>
            <pc:docMk/>
            <pc:sldMk cId="1525026239" sldId="273"/>
            <ac:spMk id="17" creationId="{E2A1B36C-B37D-5F91-1FA6-8AD6C34B0D9E}"/>
          </ac:spMkLst>
        </pc:spChg>
        <pc:spChg chg="mod">
          <ac:chgData name="Ibrahim Hamid" userId="13200a5357ed5590" providerId="LiveId" clId="{008F9F82-15C1-44C5-B05F-43CB9460DAA6}" dt="2024-11-24T15:57:58.771" v="399" actId="2710"/>
          <ac:spMkLst>
            <pc:docMk/>
            <pc:sldMk cId="1525026239" sldId="273"/>
            <ac:spMk id="21" creationId="{05A518C9-985F-C96E-F3EE-93F4ED1078D2}"/>
          </ac:spMkLst>
        </pc:spChg>
        <pc:spChg chg="mod">
          <ac:chgData name="Ibrahim Hamid" userId="13200a5357ed5590" providerId="LiveId" clId="{008F9F82-15C1-44C5-B05F-43CB9460DAA6}" dt="2024-11-24T15:59:58.133" v="436" actId="208"/>
          <ac:spMkLst>
            <pc:docMk/>
            <pc:sldMk cId="1525026239" sldId="273"/>
            <ac:spMk id="34" creationId="{840E8331-CE61-E033-90DB-D9F039FA49C7}"/>
          </ac:spMkLst>
        </pc:spChg>
        <pc:spChg chg="mod">
          <ac:chgData name="Ibrahim Hamid" userId="13200a5357ed5590" providerId="LiveId" clId="{008F9F82-15C1-44C5-B05F-43CB9460DAA6}" dt="2024-11-24T15:59:58.133" v="436" actId="208"/>
          <ac:spMkLst>
            <pc:docMk/>
            <pc:sldMk cId="1525026239" sldId="273"/>
            <ac:spMk id="35" creationId="{C15B675F-C4F0-F0DD-7628-3BCDD80F6EBA}"/>
          </ac:spMkLst>
        </pc:spChg>
        <pc:spChg chg="mod">
          <ac:chgData name="Ibrahim Hamid" userId="13200a5357ed5590" providerId="LiveId" clId="{008F9F82-15C1-44C5-B05F-43CB9460DAA6}" dt="2024-11-24T15:59:58.133" v="436" actId="208"/>
          <ac:spMkLst>
            <pc:docMk/>
            <pc:sldMk cId="1525026239" sldId="273"/>
            <ac:spMk id="36" creationId="{593FDC38-5D51-190D-7B2B-5B482BD2F300}"/>
          </ac:spMkLst>
        </pc:spChg>
        <pc:spChg chg="mod topLvl">
          <ac:chgData name="Ibrahim Hamid" userId="13200a5357ed5590" providerId="LiveId" clId="{008F9F82-15C1-44C5-B05F-43CB9460DAA6}" dt="2024-11-24T16:00:52.406" v="462" actId="207"/>
          <ac:spMkLst>
            <pc:docMk/>
            <pc:sldMk cId="1525026239" sldId="273"/>
            <ac:spMk id="39" creationId="{AFCF8F00-DC68-739B-569D-AC3CA0EF88E9}"/>
          </ac:spMkLst>
        </pc:spChg>
        <pc:spChg chg="mod topLvl">
          <ac:chgData name="Ibrahim Hamid" userId="13200a5357ed5590" providerId="LiveId" clId="{008F9F82-15C1-44C5-B05F-43CB9460DAA6}" dt="2024-11-24T16:00:57.405" v="463" actId="207"/>
          <ac:spMkLst>
            <pc:docMk/>
            <pc:sldMk cId="1525026239" sldId="273"/>
            <ac:spMk id="40" creationId="{3400B542-A695-4CF9-11EF-9BEA2B0EC5D0}"/>
          </ac:spMkLst>
        </pc:spChg>
        <pc:spChg chg="mod topLvl">
          <ac:chgData name="Ibrahim Hamid" userId="13200a5357ed5590" providerId="LiveId" clId="{008F9F82-15C1-44C5-B05F-43CB9460DAA6}" dt="2024-11-24T16:01:09.136" v="464" actId="207"/>
          <ac:spMkLst>
            <pc:docMk/>
            <pc:sldMk cId="1525026239" sldId="273"/>
            <ac:spMk id="41" creationId="{CAF67915-8EE1-3124-3A79-CB4F6D4E2E57}"/>
          </ac:spMkLst>
        </pc:spChg>
        <pc:grpChg chg="del">
          <ac:chgData name="Ibrahim Hamid" userId="13200a5357ed5590" providerId="LiveId" clId="{008F9F82-15C1-44C5-B05F-43CB9460DAA6}" dt="2024-11-24T16:00:23.577" v="457" actId="165"/>
          <ac:grpSpMkLst>
            <pc:docMk/>
            <pc:sldMk cId="1525026239" sldId="273"/>
            <ac:grpSpMk id="57" creationId="{CA5986D4-5230-A7C1-51F4-3742B6435F5A}"/>
          </ac:grpSpMkLst>
        </pc:grpChg>
      </pc:sldChg>
      <pc:sldChg chg="modSp mod">
        <pc:chgData name="Ibrahim Hamid" userId="13200a5357ed5590" providerId="LiveId" clId="{008F9F82-15C1-44C5-B05F-43CB9460DAA6}" dt="2024-11-24T16:09:20.593" v="673" actId="14100"/>
        <pc:sldMkLst>
          <pc:docMk/>
          <pc:sldMk cId="737189218" sldId="275"/>
        </pc:sldMkLst>
        <pc:spChg chg="mod">
          <ac:chgData name="Ibrahim Hamid" userId="13200a5357ed5590" providerId="LiveId" clId="{008F9F82-15C1-44C5-B05F-43CB9460DAA6}" dt="2024-11-24T16:05:22.220" v="517" actId="14100"/>
          <ac:spMkLst>
            <pc:docMk/>
            <pc:sldMk cId="737189218" sldId="275"/>
            <ac:spMk id="17" creationId="{840E8331-CE61-E033-90DB-D9F039FA49C7}"/>
          </ac:spMkLst>
        </pc:spChg>
        <pc:spChg chg="mod">
          <ac:chgData name="Ibrahim Hamid" userId="13200a5357ed5590" providerId="LiveId" clId="{008F9F82-15C1-44C5-B05F-43CB9460DAA6}" dt="2024-11-24T16:05:16.749" v="516" actId="14100"/>
          <ac:spMkLst>
            <pc:docMk/>
            <pc:sldMk cId="737189218" sldId="275"/>
            <ac:spMk id="19" creationId="{593FDC38-5D51-190D-7B2B-5B482BD2F300}"/>
          </ac:spMkLst>
        </pc:spChg>
        <pc:spChg chg="mod">
          <ac:chgData name="Ibrahim Hamid" userId="13200a5357ed5590" providerId="LiveId" clId="{008F9F82-15C1-44C5-B05F-43CB9460DAA6}" dt="2024-11-24T16:05:05.072" v="513" actId="14100"/>
          <ac:spMkLst>
            <pc:docMk/>
            <pc:sldMk cId="737189218" sldId="275"/>
            <ac:spMk id="24" creationId="{593FDC38-5D51-190D-7B2B-5B482BD2F300}"/>
          </ac:spMkLst>
        </pc:spChg>
        <pc:spChg chg="mod">
          <ac:chgData name="Ibrahim Hamid" userId="13200a5357ed5590" providerId="LiveId" clId="{008F9F82-15C1-44C5-B05F-43CB9460DAA6}" dt="2024-11-24T16:05:11.709" v="514" actId="14100"/>
          <ac:spMkLst>
            <pc:docMk/>
            <pc:sldMk cId="737189218" sldId="275"/>
            <ac:spMk id="25" creationId="{840E8331-CE61-E033-90DB-D9F039FA49C7}"/>
          </ac:spMkLst>
        </pc:spChg>
        <pc:spChg chg="mod">
          <ac:chgData name="Ibrahim Hamid" userId="13200a5357ed5590" providerId="LiveId" clId="{008F9F82-15C1-44C5-B05F-43CB9460DAA6}" dt="2024-11-24T16:07:02.387" v="586" actId="2710"/>
          <ac:spMkLst>
            <pc:docMk/>
            <pc:sldMk cId="737189218" sldId="275"/>
            <ac:spMk id="29" creationId="{593FDC38-5D51-190D-7B2B-5B482BD2F300}"/>
          </ac:spMkLst>
        </pc:spChg>
        <pc:spChg chg="mod">
          <ac:chgData name="Ibrahim Hamid" userId="13200a5357ed5590" providerId="LiveId" clId="{008F9F82-15C1-44C5-B05F-43CB9460DAA6}" dt="2024-11-24T16:08:56.802" v="671" actId="14100"/>
          <ac:spMkLst>
            <pc:docMk/>
            <pc:sldMk cId="737189218" sldId="275"/>
            <ac:spMk id="30" creationId="{840E8331-CE61-E033-90DB-D9F039FA49C7}"/>
          </ac:spMkLst>
        </pc:spChg>
        <pc:spChg chg="mod">
          <ac:chgData name="Ibrahim Hamid" userId="13200a5357ed5590" providerId="LiveId" clId="{008F9F82-15C1-44C5-B05F-43CB9460DAA6}" dt="2024-11-24T16:08:49.154" v="670" actId="14100"/>
          <ac:spMkLst>
            <pc:docMk/>
            <pc:sldMk cId="737189218" sldId="275"/>
            <ac:spMk id="34" creationId="{593FDC38-5D51-190D-7B2B-5B482BD2F300}"/>
          </ac:spMkLst>
        </pc:spChg>
        <pc:spChg chg="mod">
          <ac:chgData name="Ibrahim Hamid" userId="13200a5357ed5590" providerId="LiveId" clId="{008F9F82-15C1-44C5-B05F-43CB9460DAA6}" dt="2024-11-24T16:09:20.593" v="673" actId="14100"/>
          <ac:spMkLst>
            <pc:docMk/>
            <pc:sldMk cId="737189218" sldId="275"/>
            <ac:spMk id="35" creationId="{840E8331-CE61-E033-90DB-D9F039FA49C7}"/>
          </ac:spMkLst>
        </pc:spChg>
        <pc:grpChg chg="mod">
          <ac:chgData name="Ibrahim Hamid" userId="13200a5357ed5590" providerId="LiveId" clId="{008F9F82-15C1-44C5-B05F-43CB9460DAA6}" dt="2024-11-24T16:04:31.693" v="502" actId="14100"/>
          <ac:grpSpMkLst>
            <pc:docMk/>
            <pc:sldMk cId="737189218" sldId="275"/>
            <ac:grpSpMk id="37" creationId="{00000000-0000-0000-0000-000000000000}"/>
          </ac:grpSpMkLst>
        </pc:grpChg>
      </pc:sldChg>
      <pc:sldChg chg="del">
        <pc:chgData name="Ibrahim Hamid" userId="13200a5357ed5590" providerId="LiveId" clId="{008F9F82-15C1-44C5-B05F-43CB9460DAA6}" dt="2024-11-24T16:01:18.770" v="468" actId="47"/>
        <pc:sldMkLst>
          <pc:docMk/>
          <pc:sldMk cId="2795533478" sldId="277"/>
        </pc:sldMkLst>
      </pc:sldChg>
      <pc:sldChg chg="del">
        <pc:chgData name="Ibrahim Hamid" userId="13200a5357ed5590" providerId="LiveId" clId="{008F9F82-15C1-44C5-B05F-43CB9460DAA6}" dt="2024-11-24T16:01:19.242" v="469" actId="47"/>
        <pc:sldMkLst>
          <pc:docMk/>
          <pc:sldMk cId="3649881428" sldId="279"/>
        </pc:sldMkLst>
      </pc:sldChg>
      <pc:sldChg chg="del">
        <pc:chgData name="Ibrahim Hamid" userId="13200a5357ed5590" providerId="LiveId" clId="{008F9F82-15C1-44C5-B05F-43CB9460DAA6}" dt="2024-11-24T16:01:17.154" v="465" actId="47"/>
        <pc:sldMkLst>
          <pc:docMk/>
          <pc:sldMk cId="1122797490" sldId="281"/>
        </pc:sldMkLst>
      </pc:sldChg>
      <pc:sldChg chg="del">
        <pc:chgData name="Ibrahim Hamid" userId="13200a5357ed5590" providerId="LiveId" clId="{008F9F82-15C1-44C5-B05F-43CB9460DAA6}" dt="2024-11-24T16:01:18.224" v="467" actId="47"/>
        <pc:sldMkLst>
          <pc:docMk/>
          <pc:sldMk cId="3575725610" sldId="283"/>
        </pc:sldMkLst>
      </pc:sldChg>
      <pc:sldMasterChg chg="del delSldLayout">
        <pc:chgData name="Ibrahim Hamid" userId="13200a5357ed5590" providerId="LiveId" clId="{008F9F82-15C1-44C5-B05F-43CB9460DAA6}" dt="2024-11-24T16:01:19.242" v="469" actId="47"/>
        <pc:sldMasterMkLst>
          <pc:docMk/>
          <pc:sldMasterMk cId="1200815841" sldId="2147483660"/>
        </pc:sldMasterMkLst>
        <pc:sldLayoutChg chg="del">
          <pc:chgData name="Ibrahim Hamid" userId="13200a5357ed5590" providerId="LiveId" clId="{008F9F82-15C1-44C5-B05F-43CB9460DAA6}" dt="2024-11-24T16:01:19.242" v="469" actId="47"/>
          <pc:sldLayoutMkLst>
            <pc:docMk/>
            <pc:sldMasterMk cId="1200815841" sldId="2147483660"/>
            <pc:sldLayoutMk cId="1946244804" sldId="2147483661"/>
          </pc:sldLayoutMkLst>
        </pc:sldLayoutChg>
        <pc:sldLayoutChg chg="del">
          <pc:chgData name="Ibrahim Hamid" userId="13200a5357ed5590" providerId="LiveId" clId="{008F9F82-15C1-44C5-B05F-43CB9460DAA6}" dt="2024-11-24T16:01:19.242" v="469" actId="47"/>
          <pc:sldLayoutMkLst>
            <pc:docMk/>
            <pc:sldMasterMk cId="1200815841" sldId="2147483660"/>
            <pc:sldLayoutMk cId="4179017424" sldId="2147483662"/>
          </pc:sldLayoutMkLst>
        </pc:sldLayoutChg>
        <pc:sldLayoutChg chg="del">
          <pc:chgData name="Ibrahim Hamid" userId="13200a5357ed5590" providerId="LiveId" clId="{008F9F82-15C1-44C5-B05F-43CB9460DAA6}" dt="2024-11-24T16:01:19.242" v="469" actId="47"/>
          <pc:sldLayoutMkLst>
            <pc:docMk/>
            <pc:sldMasterMk cId="1200815841" sldId="2147483660"/>
            <pc:sldLayoutMk cId="4242190911" sldId="2147483663"/>
          </pc:sldLayoutMkLst>
        </pc:sldLayoutChg>
        <pc:sldLayoutChg chg="del">
          <pc:chgData name="Ibrahim Hamid" userId="13200a5357ed5590" providerId="LiveId" clId="{008F9F82-15C1-44C5-B05F-43CB9460DAA6}" dt="2024-11-24T16:01:19.242" v="469" actId="47"/>
          <pc:sldLayoutMkLst>
            <pc:docMk/>
            <pc:sldMasterMk cId="1200815841" sldId="2147483660"/>
            <pc:sldLayoutMk cId="538791698" sldId="2147483664"/>
          </pc:sldLayoutMkLst>
        </pc:sldLayoutChg>
        <pc:sldLayoutChg chg="del">
          <pc:chgData name="Ibrahim Hamid" userId="13200a5357ed5590" providerId="LiveId" clId="{008F9F82-15C1-44C5-B05F-43CB9460DAA6}" dt="2024-11-24T16:01:19.242" v="469" actId="47"/>
          <pc:sldLayoutMkLst>
            <pc:docMk/>
            <pc:sldMasterMk cId="1200815841" sldId="2147483660"/>
            <pc:sldLayoutMk cId="2659123736" sldId="2147483665"/>
          </pc:sldLayoutMkLst>
        </pc:sldLayoutChg>
        <pc:sldLayoutChg chg="del">
          <pc:chgData name="Ibrahim Hamid" userId="13200a5357ed5590" providerId="LiveId" clId="{008F9F82-15C1-44C5-B05F-43CB9460DAA6}" dt="2024-11-24T16:01:19.242" v="469" actId="47"/>
          <pc:sldLayoutMkLst>
            <pc:docMk/>
            <pc:sldMasterMk cId="1200815841" sldId="2147483660"/>
            <pc:sldLayoutMk cId="1769552605" sldId="2147483666"/>
          </pc:sldLayoutMkLst>
        </pc:sldLayoutChg>
        <pc:sldLayoutChg chg="del">
          <pc:chgData name="Ibrahim Hamid" userId="13200a5357ed5590" providerId="LiveId" clId="{008F9F82-15C1-44C5-B05F-43CB9460DAA6}" dt="2024-11-24T16:01:19.242" v="469" actId="47"/>
          <pc:sldLayoutMkLst>
            <pc:docMk/>
            <pc:sldMasterMk cId="1200815841" sldId="2147483660"/>
            <pc:sldLayoutMk cId="891299307" sldId="2147483667"/>
          </pc:sldLayoutMkLst>
        </pc:sldLayoutChg>
        <pc:sldLayoutChg chg="del">
          <pc:chgData name="Ibrahim Hamid" userId="13200a5357ed5590" providerId="LiveId" clId="{008F9F82-15C1-44C5-B05F-43CB9460DAA6}" dt="2024-11-24T16:01:19.242" v="469" actId="47"/>
          <pc:sldLayoutMkLst>
            <pc:docMk/>
            <pc:sldMasterMk cId="1200815841" sldId="2147483660"/>
            <pc:sldLayoutMk cId="2881448997" sldId="2147483668"/>
          </pc:sldLayoutMkLst>
        </pc:sldLayoutChg>
        <pc:sldLayoutChg chg="del">
          <pc:chgData name="Ibrahim Hamid" userId="13200a5357ed5590" providerId="LiveId" clId="{008F9F82-15C1-44C5-B05F-43CB9460DAA6}" dt="2024-11-24T16:01:19.242" v="469" actId="47"/>
          <pc:sldLayoutMkLst>
            <pc:docMk/>
            <pc:sldMasterMk cId="1200815841" sldId="2147483660"/>
            <pc:sldLayoutMk cId="225217089" sldId="2147483669"/>
          </pc:sldLayoutMkLst>
        </pc:sldLayoutChg>
        <pc:sldLayoutChg chg="del">
          <pc:chgData name="Ibrahim Hamid" userId="13200a5357ed5590" providerId="LiveId" clId="{008F9F82-15C1-44C5-B05F-43CB9460DAA6}" dt="2024-11-24T16:01:19.242" v="469" actId="47"/>
          <pc:sldLayoutMkLst>
            <pc:docMk/>
            <pc:sldMasterMk cId="1200815841" sldId="2147483660"/>
            <pc:sldLayoutMk cId="2125808882" sldId="2147483670"/>
          </pc:sldLayoutMkLst>
        </pc:sldLayoutChg>
        <pc:sldLayoutChg chg="del">
          <pc:chgData name="Ibrahim Hamid" userId="13200a5357ed5590" providerId="LiveId" clId="{008F9F82-15C1-44C5-B05F-43CB9460DAA6}" dt="2024-11-24T16:01:19.242" v="469" actId="47"/>
          <pc:sldLayoutMkLst>
            <pc:docMk/>
            <pc:sldMasterMk cId="1200815841" sldId="2147483660"/>
            <pc:sldLayoutMk cId="3740914060" sldId="2147483671"/>
          </pc:sldLayoutMkLst>
        </pc:sldLayoutChg>
      </pc:sldMasterChg>
    </pc:docChg>
  </pc:docChgLst>
  <pc:docChgLst>
    <pc:chgData name="Ibrahim Hamid" userId="13200a5357ed5590" providerId="LiveId" clId="{73ADD8FC-5636-4310-82EC-36307B239D50}"/>
    <pc:docChg chg="undo redo custSel modSld">
      <pc:chgData name="Ibrahim Hamid" userId="13200a5357ed5590" providerId="LiveId" clId="{73ADD8FC-5636-4310-82EC-36307B239D50}" dt="2024-11-17T16:00:02.300" v="189" actId="6549"/>
      <pc:docMkLst>
        <pc:docMk/>
      </pc:docMkLst>
      <pc:sldChg chg="addSp delSp modSp mod">
        <pc:chgData name="Ibrahim Hamid" userId="13200a5357ed5590" providerId="LiveId" clId="{73ADD8FC-5636-4310-82EC-36307B239D50}" dt="2024-11-17T16:00:02.300" v="189" actId="6549"/>
        <pc:sldMkLst>
          <pc:docMk/>
          <pc:sldMk cId="1525026239" sldId="273"/>
        </pc:sldMkLst>
        <pc:spChg chg="mod">
          <ac:chgData name="Ibrahim Hamid" userId="13200a5357ed5590" providerId="LiveId" clId="{73ADD8FC-5636-4310-82EC-36307B239D50}" dt="2024-11-17T15:37:07.503" v="1"/>
          <ac:spMkLst>
            <pc:docMk/>
            <pc:sldMk cId="1525026239" sldId="273"/>
            <ac:spMk id="8" creationId="{BD929B3B-01EC-E869-0EBF-11DF378C915F}"/>
          </ac:spMkLst>
        </pc:spChg>
        <pc:spChg chg="mod">
          <ac:chgData name="Ibrahim Hamid" userId="13200a5357ed5590" providerId="LiveId" clId="{73ADD8FC-5636-4310-82EC-36307B239D50}" dt="2024-11-17T15:37:07.503" v="1"/>
          <ac:spMkLst>
            <pc:docMk/>
            <pc:sldMk cId="1525026239" sldId="273"/>
            <ac:spMk id="9" creationId="{E116AAC1-9628-13E7-3534-4BD4265E04B1}"/>
          </ac:spMkLst>
        </pc:spChg>
        <pc:spChg chg="mod">
          <ac:chgData name="Ibrahim Hamid" userId="13200a5357ed5590" providerId="LiveId" clId="{73ADD8FC-5636-4310-82EC-36307B239D50}" dt="2024-11-17T15:37:07.503" v="1"/>
          <ac:spMkLst>
            <pc:docMk/>
            <pc:sldMk cId="1525026239" sldId="273"/>
            <ac:spMk id="10" creationId="{0388ED8E-ED86-6B34-6219-6669025AE746}"/>
          </ac:spMkLst>
        </pc:spChg>
        <pc:spChg chg="mod">
          <ac:chgData name="Ibrahim Hamid" userId="13200a5357ed5590" providerId="LiveId" clId="{73ADD8FC-5636-4310-82EC-36307B239D50}" dt="2024-11-17T15:37:07.503" v="1"/>
          <ac:spMkLst>
            <pc:docMk/>
            <pc:sldMk cId="1525026239" sldId="273"/>
            <ac:spMk id="11" creationId="{5EA70A9C-BA8D-9FDD-FC32-D28A4EBF43C4}"/>
          </ac:spMkLst>
        </pc:spChg>
        <pc:spChg chg="mod">
          <ac:chgData name="Ibrahim Hamid" userId="13200a5357ed5590" providerId="LiveId" clId="{73ADD8FC-5636-4310-82EC-36307B239D50}" dt="2024-11-17T15:37:07.503" v="1"/>
          <ac:spMkLst>
            <pc:docMk/>
            <pc:sldMk cId="1525026239" sldId="273"/>
            <ac:spMk id="12" creationId="{D413C0C2-C804-F8F8-F6AA-7EBC8E7CAE03}"/>
          </ac:spMkLst>
        </pc:spChg>
        <pc:spChg chg="mod">
          <ac:chgData name="Ibrahim Hamid" userId="13200a5357ed5590" providerId="LiveId" clId="{73ADD8FC-5636-4310-82EC-36307B239D50}" dt="2024-11-17T15:37:07.503" v="1"/>
          <ac:spMkLst>
            <pc:docMk/>
            <pc:sldMk cId="1525026239" sldId="273"/>
            <ac:spMk id="13" creationId="{2FF38397-7989-16E3-3AED-BFD4F88B6801}"/>
          </ac:spMkLst>
        </pc:spChg>
        <pc:spChg chg="mod topLvl">
          <ac:chgData name="Ibrahim Hamid" userId="13200a5357ed5590" providerId="LiveId" clId="{73ADD8FC-5636-4310-82EC-36307B239D50}" dt="2024-11-17T15:50:04.357" v="141" actId="164"/>
          <ac:spMkLst>
            <pc:docMk/>
            <pc:sldMk cId="1525026239" sldId="273"/>
            <ac:spMk id="15" creationId="{76E03605-13BE-A351-B3D1-5D5187682078}"/>
          </ac:spMkLst>
        </pc:spChg>
        <pc:spChg chg="mod topLvl">
          <ac:chgData name="Ibrahim Hamid" userId="13200a5357ed5590" providerId="LiveId" clId="{73ADD8FC-5636-4310-82EC-36307B239D50}" dt="2024-11-17T15:50:04.357" v="141" actId="164"/>
          <ac:spMkLst>
            <pc:docMk/>
            <pc:sldMk cId="1525026239" sldId="273"/>
            <ac:spMk id="16" creationId="{9381DB7B-BF86-8216-AC42-9A50D2A191D3}"/>
          </ac:spMkLst>
        </pc:spChg>
        <pc:spChg chg="mod topLvl">
          <ac:chgData name="Ibrahim Hamid" userId="13200a5357ed5590" providerId="LiveId" clId="{73ADD8FC-5636-4310-82EC-36307B239D50}" dt="2024-11-17T15:50:04.357" v="141" actId="164"/>
          <ac:spMkLst>
            <pc:docMk/>
            <pc:sldMk cId="1525026239" sldId="273"/>
            <ac:spMk id="17" creationId="{E2A1B36C-B37D-5F91-1FA6-8AD6C34B0D9E}"/>
          </ac:spMkLst>
        </pc:spChg>
        <pc:spChg chg="mod topLvl">
          <ac:chgData name="Ibrahim Hamid" userId="13200a5357ed5590" providerId="LiveId" clId="{73ADD8FC-5636-4310-82EC-36307B239D50}" dt="2024-11-17T15:52:36.704" v="166" actId="164"/>
          <ac:spMkLst>
            <pc:docMk/>
            <pc:sldMk cId="1525026239" sldId="273"/>
            <ac:spMk id="19" creationId="{3CCF21C0-440D-58E0-33B8-C70F02ECDF80}"/>
          </ac:spMkLst>
        </pc:spChg>
        <pc:spChg chg="mod topLvl">
          <ac:chgData name="Ibrahim Hamid" userId="13200a5357ed5590" providerId="LiveId" clId="{73ADD8FC-5636-4310-82EC-36307B239D50}" dt="2024-11-17T15:52:36.704" v="166" actId="164"/>
          <ac:spMkLst>
            <pc:docMk/>
            <pc:sldMk cId="1525026239" sldId="273"/>
            <ac:spMk id="20" creationId="{D3F77630-49AA-E339-C40F-090507B05CFA}"/>
          </ac:spMkLst>
        </pc:spChg>
        <pc:spChg chg="mod topLvl">
          <ac:chgData name="Ibrahim Hamid" userId="13200a5357ed5590" providerId="LiveId" clId="{73ADD8FC-5636-4310-82EC-36307B239D50}" dt="2024-11-17T15:59:56.619" v="187" actId="6549"/>
          <ac:spMkLst>
            <pc:docMk/>
            <pc:sldMk cId="1525026239" sldId="273"/>
            <ac:spMk id="21" creationId="{05A518C9-985F-C96E-F3EE-93F4ED1078D2}"/>
          </ac:spMkLst>
        </pc:spChg>
        <pc:spChg chg="mod">
          <ac:chgData name="Ibrahim Hamid" userId="13200a5357ed5590" providerId="LiveId" clId="{73ADD8FC-5636-4310-82EC-36307B239D50}" dt="2024-11-17T15:37:31.402" v="6" actId="165"/>
          <ac:spMkLst>
            <pc:docMk/>
            <pc:sldMk cId="1525026239" sldId="273"/>
            <ac:spMk id="34" creationId="{840E8331-CE61-E033-90DB-D9F039FA49C7}"/>
          </ac:spMkLst>
        </pc:spChg>
        <pc:spChg chg="mod">
          <ac:chgData name="Ibrahim Hamid" userId="13200a5357ed5590" providerId="LiveId" clId="{73ADD8FC-5636-4310-82EC-36307B239D50}" dt="2024-11-17T15:37:31.402" v="6" actId="165"/>
          <ac:spMkLst>
            <pc:docMk/>
            <pc:sldMk cId="1525026239" sldId="273"/>
            <ac:spMk id="35" creationId="{C15B675F-C4F0-F0DD-7628-3BCDD80F6EBA}"/>
          </ac:spMkLst>
        </pc:spChg>
        <pc:spChg chg="mod">
          <ac:chgData name="Ibrahim Hamid" userId="13200a5357ed5590" providerId="LiveId" clId="{73ADD8FC-5636-4310-82EC-36307B239D50}" dt="2024-11-17T15:59:59.656" v="188" actId="20577"/>
          <ac:spMkLst>
            <pc:docMk/>
            <pc:sldMk cId="1525026239" sldId="273"/>
            <ac:spMk id="36" creationId="{593FDC38-5D51-190D-7B2B-5B482BD2F300}"/>
          </ac:spMkLst>
        </pc:spChg>
        <pc:spChg chg="mod topLvl">
          <ac:chgData name="Ibrahim Hamid" userId="13200a5357ed5590" providerId="LiveId" clId="{73ADD8FC-5636-4310-82EC-36307B239D50}" dt="2024-11-17T15:52:40.474" v="167" actId="164"/>
          <ac:spMkLst>
            <pc:docMk/>
            <pc:sldMk cId="1525026239" sldId="273"/>
            <ac:spMk id="39" creationId="{AFCF8F00-DC68-739B-569D-AC3CA0EF88E9}"/>
          </ac:spMkLst>
        </pc:spChg>
        <pc:spChg chg="mod topLvl">
          <ac:chgData name="Ibrahim Hamid" userId="13200a5357ed5590" providerId="LiveId" clId="{73ADD8FC-5636-4310-82EC-36307B239D50}" dt="2024-11-17T15:52:40.474" v="167" actId="164"/>
          <ac:spMkLst>
            <pc:docMk/>
            <pc:sldMk cId="1525026239" sldId="273"/>
            <ac:spMk id="40" creationId="{3400B542-A695-4CF9-11EF-9BEA2B0EC5D0}"/>
          </ac:spMkLst>
        </pc:spChg>
        <pc:spChg chg="mod topLvl">
          <ac:chgData name="Ibrahim Hamid" userId="13200a5357ed5590" providerId="LiveId" clId="{73ADD8FC-5636-4310-82EC-36307B239D50}" dt="2024-11-17T16:00:02.300" v="189" actId="6549"/>
          <ac:spMkLst>
            <pc:docMk/>
            <pc:sldMk cId="1525026239" sldId="273"/>
            <ac:spMk id="41" creationId="{CAF67915-8EE1-3124-3A79-CB4F6D4E2E57}"/>
          </ac:spMkLst>
        </pc:spChg>
        <pc:grpChg chg="add del mod">
          <ac:chgData name="Ibrahim Hamid" userId="13200a5357ed5590" providerId="LiveId" clId="{73ADD8FC-5636-4310-82EC-36307B239D50}" dt="2024-11-17T15:37:31.402" v="6" actId="165"/>
          <ac:grpSpMkLst>
            <pc:docMk/>
            <pc:sldMk cId="1525026239" sldId="273"/>
            <ac:grpSpMk id="3" creationId="{0ABEC477-4F05-95D2-6109-3232A0E87D63}"/>
          </ac:grpSpMkLst>
        </pc:grpChg>
        <pc:grpChg chg="add mod">
          <ac:chgData name="Ibrahim Hamid" userId="13200a5357ed5590" providerId="LiveId" clId="{73ADD8FC-5636-4310-82EC-36307B239D50}" dt="2024-11-17T15:37:22.783" v="5" actId="1076"/>
          <ac:grpSpMkLst>
            <pc:docMk/>
            <pc:sldMk cId="1525026239" sldId="273"/>
            <ac:grpSpMk id="5" creationId="{5919665F-D2B8-F35A-897E-DC490727B0BF}"/>
          </ac:grpSpMkLst>
        </pc:grpChg>
        <pc:grpChg chg="mod">
          <ac:chgData name="Ibrahim Hamid" userId="13200a5357ed5590" providerId="LiveId" clId="{73ADD8FC-5636-4310-82EC-36307B239D50}" dt="2024-11-17T15:37:07.503" v="1"/>
          <ac:grpSpMkLst>
            <pc:docMk/>
            <pc:sldMk cId="1525026239" sldId="273"/>
            <ac:grpSpMk id="7" creationId="{0B374569-F140-140F-7C14-B456D09F6FDE}"/>
          </ac:grpSpMkLst>
        </pc:grpChg>
        <pc:grpChg chg="add del mod">
          <ac:chgData name="Ibrahim Hamid" userId="13200a5357ed5590" providerId="LiveId" clId="{73ADD8FC-5636-4310-82EC-36307B239D50}" dt="2024-11-17T15:41:16.499" v="20" actId="165"/>
          <ac:grpSpMkLst>
            <pc:docMk/>
            <pc:sldMk cId="1525026239" sldId="273"/>
            <ac:grpSpMk id="14" creationId="{5C22726E-2F08-BB6A-7703-A7002E7070C2}"/>
          </ac:grpSpMkLst>
        </pc:grpChg>
        <pc:grpChg chg="add del mod">
          <ac:chgData name="Ibrahim Hamid" userId="13200a5357ed5590" providerId="LiveId" clId="{73ADD8FC-5636-4310-82EC-36307B239D50}" dt="2024-11-17T15:49:03.176" v="129" actId="165"/>
          <ac:grpSpMkLst>
            <pc:docMk/>
            <pc:sldMk cId="1525026239" sldId="273"/>
            <ac:grpSpMk id="18" creationId="{A6706AEF-A9CD-E928-CB45-0739E5A84D5C}"/>
          </ac:grpSpMkLst>
        </pc:grpChg>
        <pc:grpChg chg="add del mod">
          <ac:chgData name="Ibrahim Hamid" userId="13200a5357ed5590" providerId="LiveId" clId="{73ADD8FC-5636-4310-82EC-36307B239D50}" dt="2024-11-17T15:47:39.979" v="107" actId="165"/>
          <ac:grpSpMkLst>
            <pc:docMk/>
            <pc:sldMk cId="1525026239" sldId="273"/>
            <ac:grpSpMk id="23" creationId="{E67C7469-601A-D1FA-B6F3-8A2CB75DBCB4}"/>
          </ac:grpSpMkLst>
        </pc:grpChg>
        <pc:grpChg chg="add mod">
          <ac:chgData name="Ibrahim Hamid" userId="13200a5357ed5590" providerId="LiveId" clId="{73ADD8FC-5636-4310-82EC-36307B239D50}" dt="2024-11-17T15:47:32.288" v="104" actId="164"/>
          <ac:grpSpMkLst>
            <pc:docMk/>
            <pc:sldMk cId="1525026239" sldId="273"/>
            <ac:grpSpMk id="26" creationId="{EBB0A41D-0035-73EF-EEBB-EB3F46E5F9D5}"/>
          </ac:grpSpMkLst>
        </pc:grpChg>
        <pc:grpChg chg="mod topLvl">
          <ac:chgData name="Ibrahim Hamid" userId="13200a5357ed5590" providerId="LiveId" clId="{73ADD8FC-5636-4310-82EC-36307B239D50}" dt="2024-11-17T15:37:31.402" v="6" actId="165"/>
          <ac:grpSpMkLst>
            <pc:docMk/>
            <pc:sldMk cId="1525026239" sldId="273"/>
            <ac:grpSpMk id="37" creationId="{D87E9778-1F6D-248E-9B29-51F53572389A}"/>
          </ac:grpSpMkLst>
        </pc:grpChg>
        <pc:grpChg chg="add mod">
          <ac:chgData name="Ibrahim Hamid" userId="13200a5357ed5590" providerId="LiveId" clId="{73ADD8FC-5636-4310-82EC-36307B239D50}" dt="2024-11-17T15:50:04.357" v="141" actId="164"/>
          <ac:grpSpMkLst>
            <pc:docMk/>
            <pc:sldMk cId="1525026239" sldId="273"/>
            <ac:grpSpMk id="38" creationId="{6F34AAEC-7DF0-4E81-22AB-AF536F6B171B}"/>
          </ac:grpSpMkLst>
        </pc:grpChg>
        <pc:grpChg chg="add del mod">
          <ac:chgData name="Ibrahim Hamid" userId="13200a5357ed5590" providerId="LiveId" clId="{73ADD8FC-5636-4310-82EC-36307B239D50}" dt="2024-11-17T15:51:40.762" v="157" actId="165"/>
          <ac:grpSpMkLst>
            <pc:docMk/>
            <pc:sldMk cId="1525026239" sldId="273"/>
            <ac:grpSpMk id="50" creationId="{DDDB47D7-4947-246F-0344-7862E343799B}"/>
          </ac:grpSpMkLst>
        </pc:grpChg>
        <pc:grpChg chg="add mod">
          <ac:chgData name="Ibrahim Hamid" userId="13200a5357ed5590" providerId="LiveId" clId="{73ADD8FC-5636-4310-82EC-36307B239D50}" dt="2024-11-17T15:52:57.213" v="179" actId="1076"/>
          <ac:grpSpMkLst>
            <pc:docMk/>
            <pc:sldMk cId="1525026239" sldId="273"/>
            <ac:grpSpMk id="56" creationId="{ECC2FB61-DACD-454B-65E8-C229356A803D}"/>
          </ac:grpSpMkLst>
        </pc:grpChg>
        <pc:grpChg chg="add mod">
          <ac:chgData name="Ibrahim Hamid" userId="13200a5357ed5590" providerId="LiveId" clId="{73ADD8FC-5636-4310-82EC-36307B239D50}" dt="2024-11-17T15:52:40.474" v="167" actId="164"/>
          <ac:grpSpMkLst>
            <pc:docMk/>
            <pc:sldMk cId="1525026239" sldId="273"/>
            <ac:grpSpMk id="57" creationId="{CA5986D4-5230-A7C1-51F4-3742B6435F5A}"/>
          </ac:grpSpMkLst>
        </pc:grpChg>
        <pc:cxnChg chg="mod">
          <ac:chgData name="Ibrahim Hamid" userId="13200a5357ed5590" providerId="LiveId" clId="{73ADD8FC-5636-4310-82EC-36307B239D50}" dt="2024-11-17T15:37:22.369" v="4" actId="1076"/>
          <ac:cxnSpMkLst>
            <pc:docMk/>
            <pc:sldMk cId="1525026239" sldId="273"/>
            <ac:cxnSpMk id="6" creationId="{91BF0FF5-AB20-B09F-0A10-91CCF31F2D7C}"/>
          </ac:cxnSpMkLst>
        </pc:cxnChg>
        <pc:cxnChg chg="add mod ord">
          <ac:chgData name="Ibrahim Hamid" userId="13200a5357ed5590" providerId="LiveId" clId="{73ADD8FC-5636-4310-82EC-36307B239D50}" dt="2024-11-17T15:53:34.025" v="180" actId="14100"/>
          <ac:cxnSpMkLst>
            <pc:docMk/>
            <pc:sldMk cId="1525026239" sldId="273"/>
            <ac:cxnSpMk id="28" creationId="{B1B08B7A-D0C4-9C15-CBB3-790A8266C285}"/>
          </ac:cxnSpMkLst>
        </pc:cxnChg>
        <pc:cxnChg chg="add del">
          <ac:chgData name="Ibrahim Hamid" userId="13200a5357ed5590" providerId="LiveId" clId="{73ADD8FC-5636-4310-82EC-36307B239D50}" dt="2024-11-17T15:49:29.988" v="134" actId="11529"/>
          <ac:cxnSpMkLst>
            <pc:docMk/>
            <pc:sldMk cId="1525026239" sldId="273"/>
            <ac:cxnSpMk id="30" creationId="{6993D4BE-A103-1E55-0721-84C3D47ABE9D}"/>
          </ac:cxnSpMkLst>
        </pc:cxnChg>
        <pc:cxnChg chg="add del mod ord topLvl">
          <ac:chgData name="Ibrahim Hamid" userId="13200a5357ed5590" providerId="LiveId" clId="{73ADD8FC-5636-4310-82EC-36307B239D50}" dt="2024-11-17T15:51:06.163" v="151" actId="208"/>
          <ac:cxnSpMkLst>
            <pc:docMk/>
            <pc:sldMk cId="1525026239" sldId="273"/>
            <ac:cxnSpMk id="44" creationId="{E300B200-16B8-D758-7D44-44DE4C30CF42}"/>
          </ac:cxnSpMkLst>
        </pc:cxnChg>
        <pc:cxnChg chg="add mod">
          <ac:chgData name="Ibrahim Hamid" userId="13200a5357ed5590" providerId="LiveId" clId="{73ADD8FC-5636-4310-82EC-36307B239D50}" dt="2024-11-17T15:51:09.796" v="153"/>
          <ac:cxnSpMkLst>
            <pc:docMk/>
            <pc:sldMk cId="1525026239" sldId="273"/>
            <ac:cxnSpMk id="48" creationId="{99B0C876-E4A8-4341-DA2C-4BEA9072D86F}"/>
          </ac:cxnSpMkLst>
        </pc:cxnChg>
      </pc:sldChg>
    </pc:docChg>
  </pc:docChgLst>
  <pc:docChgLst>
    <pc:chgData userId="13200a5357ed5590" providerId="LiveId" clId="{F5A67EA5-2E07-42FB-8E17-32E9D5E7EC10}"/>
    <pc:docChg chg="undo modSld">
      <pc:chgData name="" userId="13200a5357ed5590" providerId="LiveId" clId="{F5A67EA5-2E07-42FB-8E17-32E9D5E7EC10}" dt="2024-11-18T07:36:05.079" v="14" actId="1076"/>
      <pc:docMkLst>
        <pc:docMk/>
      </pc:docMkLst>
      <pc:sldChg chg="modSp">
        <pc:chgData name="" userId="13200a5357ed5590" providerId="LiveId" clId="{F5A67EA5-2E07-42FB-8E17-32E9D5E7EC10}" dt="2024-11-18T07:34:19.478" v="1" actId="208"/>
        <pc:sldMkLst>
          <pc:docMk/>
          <pc:sldMk cId="721341578" sldId="263"/>
        </pc:sldMkLst>
        <pc:spChg chg="mod">
          <ac:chgData name="" userId="13200a5357ed5590" providerId="LiveId" clId="{F5A67EA5-2E07-42FB-8E17-32E9D5E7EC10}" dt="2024-11-18T07:34:19.478" v="1" actId="208"/>
          <ac:spMkLst>
            <pc:docMk/>
            <pc:sldMk cId="721341578" sldId="263"/>
            <ac:spMk id="2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DF3E-CE45-A645-D048-9DAD2F85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D656E-5A0C-FB4B-33DA-EC7575C4C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92D7D-B2FA-B79F-1670-DEB2981F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48B8-6110-4971-A98A-48AC6F911AAE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E40D9-D05A-DBE6-C60A-1B57BF7F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9D2DA-2477-EBE8-01DA-1A1D5CF6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8770-02DA-4AED-BA9B-DD2FC2ADB6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6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368D-6B2A-CE9E-0164-66E9CCF4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B0FA7-D968-883F-D835-14646AA1F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EF5E4-481B-D8E2-1CFF-699D1BEB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48B8-6110-4971-A98A-48AC6F911AAE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19DA6-C3B5-96BF-05B2-3ABDA9D7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FDDC8-1BF5-73AD-8160-4CC164CA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8770-02DA-4AED-BA9B-DD2FC2ADB6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9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86D91-94FC-AC41-A8DB-60A850280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9A807-B5D7-B51C-6750-B19E09E9E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75649-5839-63AF-BE27-568D778A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48B8-6110-4971-A98A-48AC6F911AAE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99B4D-C54D-3796-1F58-82E39EE9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AD50A-F445-78BF-928B-1E443386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8770-02DA-4AED-BA9B-DD2FC2ADB6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9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378F-DC6A-9DD6-0BBC-9FEB9E51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3539E-5361-BC5C-31C8-8E761BDB0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AA3CB-FB9C-2F07-DBE5-27EF3A56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48B8-6110-4971-A98A-48AC6F911AAE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89F5E-A780-B040-171F-1DF1F91B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46FA9-9ED4-22E4-DD44-5EBE1F27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8770-02DA-4AED-BA9B-DD2FC2ADB6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83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8461-EC3D-314D-FB10-4643316E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3FB95-6D7A-FB0B-831C-96CE00162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ACEDC-C5BD-4828-FCBF-F2971D0F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48B8-6110-4971-A98A-48AC6F911AAE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36F30-6BB1-5E35-9306-C7D832AB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D0553-BFFC-406F-4D63-760D355F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8770-02DA-4AED-BA9B-DD2FC2ADB6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2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BB16-360E-DDB2-FED1-CF628ACF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607B2-C76B-9750-75BB-E1D73A219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9CD3C-5A4B-D074-824B-74D78CEF0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B5064-30B4-B79C-EDBB-63ACB86E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48B8-6110-4971-A98A-48AC6F911AAE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22A79-0023-73E5-F885-5FF207D3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1C1D-CE90-898A-0195-84E5DE2F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8770-02DA-4AED-BA9B-DD2FC2ADB6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3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546C-0C24-3B76-993D-10B89942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03ADB-E75B-57B0-CA21-64346BF07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2C22E-E675-D86F-6614-BCC65A9FD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05FE2-CBF0-7A3D-E1CC-22CBFABBB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A7EAD-88AC-B945-4871-9253DBA85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2D49D-1493-FC01-1C52-8A9AFB24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48B8-6110-4971-A98A-48AC6F911AAE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CCF8D-805A-BBFB-4587-5880B282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A43AE-F63E-EB1A-960D-9ECB8949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8770-02DA-4AED-BA9B-DD2FC2ADB6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1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3783-D9AF-EAAF-019A-F7DDDE56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3AF26-7F43-E283-879B-0B9EAD40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48B8-6110-4971-A98A-48AC6F911AAE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65FAA-2E5C-BC55-7500-2A3320EE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73C1F-8849-C71D-97F7-C85937B1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8770-02DA-4AED-BA9B-DD2FC2ADB6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0A13D-C3A4-EB01-498A-295F227A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48B8-6110-4971-A98A-48AC6F911AAE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4D5A8-040B-FCB4-5B56-4529B3BC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1BD43-A984-E60F-B7CE-3F42B6B7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8770-02DA-4AED-BA9B-DD2FC2ADB6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8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723B-BC6B-C38B-87DF-6B8A045A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D438A-ED2F-8FFB-2AB8-D212BFAD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C7388-5C15-89CF-2596-ED4875C31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97F9B-6AC6-95FC-32E4-1947E041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48B8-6110-4971-A98A-48AC6F911AAE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88CBF-E97A-2D35-5204-6E20D216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FF3BD-2DC9-2787-1607-6625A46B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8770-02DA-4AED-BA9B-DD2FC2ADB6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5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0342-E8E7-6EA2-0083-64C13AE3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D012B-9DBC-FFEF-F7ED-6C4D96DE7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CC4A0-DA45-CDD2-B124-5273386D9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62032-D720-5674-E763-B0437C47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48B8-6110-4971-A98A-48AC6F911AAE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36473-9BFA-3CA0-7602-32F0FB76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5AC03-3060-A9FA-538E-31240D85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8770-02DA-4AED-BA9B-DD2FC2ADB6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2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A5A23-B097-51F9-8D15-6881B13D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4854D-3362-2B12-FDF3-3F3E3903F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5CD96-92E3-0075-C17B-881363D34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748B8-6110-4971-A98A-48AC6F911AAE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5215B-361C-420B-EBB3-923C8E47C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FDA33-025A-1C6F-3BBE-0E9C74CE4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C8770-02DA-4AED-BA9B-DD2FC2ADB6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0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93869DD-8F8B-113D-4377-BCD313B574D0}"/>
              </a:ext>
            </a:extLst>
          </p:cNvPr>
          <p:cNvSpPr txBox="1"/>
          <p:nvPr/>
        </p:nvSpPr>
        <p:spPr>
          <a:xfrm>
            <a:off x="721360" y="1076868"/>
            <a:ext cx="5181600" cy="4247317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Montserrat" panose="00000500000000000000" pitchFamily="2" charset="0"/>
              </a:rPr>
              <a:t>Advances in Medical Technology &amp; Healthcare Delivery</a:t>
            </a:r>
          </a:p>
        </p:txBody>
      </p:sp>
      <p:pic>
        <p:nvPicPr>
          <p:cNvPr id="16" name="Google Shape;150;p24">
            <a:extLst>
              <a:ext uri="{FF2B5EF4-FFF2-40B4-BE49-F238E27FC236}">
                <a16:creationId xmlns:a16="http://schemas.microsoft.com/office/drawing/2014/main" id="{B8BB00BB-9352-F57A-E051-557B1F32056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E87DC93D-7C65-9A71-8A23-7274FE27DEA4}"/>
              </a:ext>
            </a:extLst>
          </p:cNvPr>
          <p:cNvSpPr/>
          <p:nvPr/>
        </p:nvSpPr>
        <p:spPr>
          <a:xfrm>
            <a:off x="4572000" y="-2001520"/>
            <a:ext cx="3434080" cy="3434080"/>
          </a:xfrm>
          <a:prstGeom prst="ellipse">
            <a:avLst/>
          </a:prstGeom>
          <a:solidFill>
            <a:srgbClr val="8292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AA34BFA3-25CA-B62E-6243-531A218CE1B8}"/>
              </a:ext>
            </a:extLst>
          </p:cNvPr>
          <p:cNvSpPr/>
          <p:nvPr/>
        </p:nvSpPr>
        <p:spPr>
          <a:xfrm>
            <a:off x="-721360" y="5659120"/>
            <a:ext cx="3545840" cy="2397760"/>
          </a:xfrm>
          <a:prstGeom prst="wedgeRoundRectCallout">
            <a:avLst/>
          </a:prstGeom>
          <a:solidFill>
            <a:srgbClr val="E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FF485E-4712-F162-EE10-3C862DDD91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58" y="0"/>
            <a:ext cx="1028808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03FDC9-72FF-F27A-88FE-B48AA4D9D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389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585CF64-08F7-DF27-B43B-59DE5543811D}"/>
              </a:ext>
            </a:extLst>
          </p:cNvPr>
          <p:cNvGrpSpPr/>
          <p:nvPr/>
        </p:nvGrpSpPr>
        <p:grpSpPr>
          <a:xfrm>
            <a:off x="1555531" y="1219201"/>
            <a:ext cx="7618949" cy="3616959"/>
            <a:chOff x="1555531" y="1219201"/>
            <a:chExt cx="7618949" cy="361695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3A0241A-030A-8E63-6DAE-1F036E0CA32F}"/>
                </a:ext>
              </a:extLst>
            </p:cNvPr>
            <p:cNvSpPr/>
            <p:nvPr/>
          </p:nvSpPr>
          <p:spPr>
            <a:xfrm>
              <a:off x="1555531" y="1219201"/>
              <a:ext cx="7618949" cy="361695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96FE8D-E93E-B69A-77D7-13385C97E865}"/>
                </a:ext>
              </a:extLst>
            </p:cNvPr>
            <p:cNvSpPr txBox="1"/>
            <p:nvPr/>
          </p:nvSpPr>
          <p:spPr>
            <a:xfrm>
              <a:off x="1950565" y="2455799"/>
              <a:ext cx="6823098" cy="1977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Nunito Sans" panose="00000500000000000000" pitchFamily="2" charset="0"/>
                </a:rPr>
                <a:t>Enhancing patient care 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Nunito Sans" panose="00000500000000000000" pitchFamily="2" charset="0"/>
                </a:rPr>
                <a:t>Improving outcomes 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Nunito Sans" panose="00000500000000000000" pitchFamily="2" charset="0"/>
                </a:rPr>
                <a:t>Making healthcare more accessible.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47EAE2-3E35-4B69-7E1F-A8D4E8084A7C}"/>
                </a:ext>
              </a:extLst>
            </p:cNvPr>
            <p:cNvSpPr txBox="1"/>
            <p:nvPr/>
          </p:nvSpPr>
          <p:spPr>
            <a:xfrm>
              <a:off x="2658654" y="1475648"/>
              <a:ext cx="4728526" cy="923330"/>
            </a:xfrm>
            <a:prstGeom prst="rect">
              <a:avLst/>
            </a:prstGeom>
          </p:spPr>
          <p:txBody>
            <a:bodyPr wrap="square" rtlCol="0" anchor="ctr">
              <a:spAutoFit/>
            </a:bodyPr>
            <a:lstStyle/>
            <a:p>
              <a:r>
                <a:rPr lang="en-US" sz="5400" b="1" dirty="0">
                  <a:solidFill>
                    <a:srgbClr val="002060"/>
                  </a:solidFill>
                  <a:latin typeface="Montserrat" panose="00000500000000000000" pitchFamily="2" charset="0"/>
                </a:rPr>
                <a:t>Introduction</a:t>
              </a:r>
              <a:endParaRPr lang="en-US" sz="8000" b="1" dirty="0">
                <a:solidFill>
                  <a:srgbClr val="002060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B1AD72-4EDE-1F09-64A3-5F55552489CB}"/>
              </a:ext>
            </a:extLst>
          </p:cNvPr>
          <p:cNvGrpSpPr/>
          <p:nvPr/>
        </p:nvGrpSpPr>
        <p:grpSpPr>
          <a:xfrm>
            <a:off x="1077310" y="760440"/>
            <a:ext cx="1466410" cy="1466410"/>
            <a:chOff x="1077310" y="760440"/>
            <a:chExt cx="1223930" cy="122393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69914A-F69F-A207-32F8-C0E2D16FC3E7}"/>
                </a:ext>
              </a:extLst>
            </p:cNvPr>
            <p:cNvSpPr/>
            <p:nvPr/>
          </p:nvSpPr>
          <p:spPr>
            <a:xfrm>
              <a:off x="1077310" y="760440"/>
              <a:ext cx="1223930" cy="122393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4EBBF96-8A09-CDFF-F7F3-DFB7A2681865}"/>
                </a:ext>
              </a:extLst>
            </p:cNvPr>
            <p:cNvGrpSpPr/>
            <p:nvPr/>
          </p:nvGrpSpPr>
          <p:grpSpPr>
            <a:xfrm>
              <a:off x="1207421" y="1255511"/>
              <a:ext cx="963708" cy="233788"/>
              <a:chOff x="1199677" y="1289051"/>
              <a:chExt cx="963708" cy="233788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D2490EE-F4C9-A06C-199D-4E76C0B0C497}"/>
                  </a:ext>
                </a:extLst>
              </p:cNvPr>
              <p:cNvSpPr/>
              <p:nvPr/>
            </p:nvSpPr>
            <p:spPr>
              <a:xfrm>
                <a:off x="1199677" y="1289053"/>
                <a:ext cx="233784" cy="233784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AD40A72-3643-458D-EDC5-792B99196723}"/>
                  </a:ext>
                </a:extLst>
              </p:cNvPr>
              <p:cNvSpPr/>
              <p:nvPr/>
            </p:nvSpPr>
            <p:spPr>
              <a:xfrm>
                <a:off x="1564639" y="1289055"/>
                <a:ext cx="233784" cy="233784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413A3F0-B5D1-4EF8-A15A-39650F2DE257}"/>
                  </a:ext>
                </a:extLst>
              </p:cNvPr>
              <p:cNvSpPr/>
              <p:nvPr/>
            </p:nvSpPr>
            <p:spPr>
              <a:xfrm>
                <a:off x="1929601" y="1289051"/>
                <a:ext cx="233784" cy="233784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113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198372-8490-6B90-6B8F-AE4DDAB2E2CD}"/>
              </a:ext>
            </a:extLst>
          </p:cNvPr>
          <p:cNvSpPr/>
          <p:nvPr/>
        </p:nvSpPr>
        <p:spPr>
          <a:xfrm>
            <a:off x="-3634213" y="2338843"/>
            <a:ext cx="6075680" cy="5116401"/>
          </a:xfrm>
          <a:prstGeom prst="roundRect">
            <a:avLst>
              <a:gd name="adj" fmla="val 42845"/>
            </a:avLst>
          </a:prstGeom>
          <a:solidFill>
            <a:srgbClr val="8292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77A9E4-78A3-0390-BD21-01F5025E4F5F}"/>
              </a:ext>
            </a:extLst>
          </p:cNvPr>
          <p:cNvSpPr/>
          <p:nvPr/>
        </p:nvSpPr>
        <p:spPr>
          <a:xfrm>
            <a:off x="8097520" y="-1728230"/>
            <a:ext cx="6075680" cy="3911600"/>
          </a:xfrm>
          <a:prstGeom prst="roundRect">
            <a:avLst>
              <a:gd name="adj" fmla="val 42845"/>
            </a:avLst>
          </a:prstGeom>
          <a:solidFill>
            <a:srgbClr val="73E1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A18452-BD29-B148-C295-CFD16091D450}"/>
              </a:ext>
            </a:extLst>
          </p:cNvPr>
          <p:cNvSpPr txBox="1"/>
          <p:nvPr/>
        </p:nvSpPr>
        <p:spPr>
          <a:xfrm>
            <a:off x="558800" y="545491"/>
            <a:ext cx="7924800" cy="677108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r>
              <a:rPr lang="en-US" sz="3800" b="1" dirty="0">
                <a:solidFill>
                  <a:srgbClr val="002060"/>
                </a:solidFill>
                <a:latin typeface="Montserrat" panose="00000500000000000000" pitchFamily="2" charset="0"/>
              </a:rPr>
              <a:t>Key areas of advancements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23F813-3C33-0091-D210-BE32D9501BC2}"/>
              </a:ext>
            </a:extLst>
          </p:cNvPr>
          <p:cNvGrpSpPr/>
          <p:nvPr/>
        </p:nvGrpSpPr>
        <p:grpSpPr>
          <a:xfrm>
            <a:off x="1126409" y="1836644"/>
            <a:ext cx="2630119" cy="1698152"/>
            <a:chOff x="772160" y="1611220"/>
            <a:chExt cx="2804159" cy="1670460"/>
          </a:xfrm>
        </p:grpSpPr>
        <p:sp>
          <p:nvSpPr>
            <p:cNvPr id="5" name="Google Shape;212;p28">
              <a:extLst>
                <a:ext uri="{FF2B5EF4-FFF2-40B4-BE49-F238E27FC236}">
                  <a16:creationId xmlns:a16="http://schemas.microsoft.com/office/drawing/2014/main" id="{577BC2CB-A0B8-6BB4-11B0-6C7E80EFB1AB}"/>
                </a:ext>
              </a:extLst>
            </p:cNvPr>
            <p:cNvSpPr/>
            <p:nvPr/>
          </p:nvSpPr>
          <p:spPr>
            <a:xfrm>
              <a:off x="772160" y="1611220"/>
              <a:ext cx="2804159" cy="1670460"/>
            </a:xfrm>
            <a:prstGeom prst="roundRect">
              <a:avLst>
                <a:gd name="adj" fmla="val 16667"/>
              </a:avLst>
            </a:prstGeom>
            <a:solidFill>
              <a:srgbClr val="E7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7FB8E4D-77C5-C8B1-AA45-90D93A62EE5D}"/>
                </a:ext>
              </a:extLst>
            </p:cNvPr>
            <p:cNvSpPr txBox="1"/>
            <p:nvPr/>
          </p:nvSpPr>
          <p:spPr>
            <a:xfrm>
              <a:off x="823471" y="2219382"/>
              <a:ext cx="2701536" cy="454137"/>
            </a:xfrm>
            <a:prstGeom prst="rect">
              <a:avLst/>
            </a:prstGeom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latin typeface="Nunito Sans" panose="00000500000000000000" pitchFamily="2" charset="0"/>
                </a:rPr>
                <a:t>Telemedicine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CB6100-69BA-7CE4-EF90-5B05DE72FA3B}"/>
              </a:ext>
            </a:extLst>
          </p:cNvPr>
          <p:cNvGrpSpPr/>
          <p:nvPr/>
        </p:nvGrpSpPr>
        <p:grpSpPr>
          <a:xfrm>
            <a:off x="4805004" y="1836644"/>
            <a:ext cx="2630119" cy="1698152"/>
            <a:chOff x="772160" y="1611220"/>
            <a:chExt cx="2804159" cy="1670460"/>
          </a:xfrm>
          <a:solidFill>
            <a:srgbClr val="E7F7FF"/>
          </a:solidFill>
        </p:grpSpPr>
        <p:sp>
          <p:nvSpPr>
            <p:cNvPr id="12" name="Google Shape;212;p28">
              <a:extLst>
                <a:ext uri="{FF2B5EF4-FFF2-40B4-BE49-F238E27FC236}">
                  <a16:creationId xmlns:a16="http://schemas.microsoft.com/office/drawing/2014/main" id="{86E1C8D8-F0C3-27C4-EDD8-49BFEA9AB84E}"/>
                </a:ext>
              </a:extLst>
            </p:cNvPr>
            <p:cNvSpPr/>
            <p:nvPr/>
          </p:nvSpPr>
          <p:spPr>
            <a:xfrm>
              <a:off x="772160" y="1611220"/>
              <a:ext cx="2804159" cy="167046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3D266B-22B0-0CAD-28E3-898EE912E208}"/>
                </a:ext>
              </a:extLst>
            </p:cNvPr>
            <p:cNvSpPr txBox="1"/>
            <p:nvPr/>
          </p:nvSpPr>
          <p:spPr>
            <a:xfrm>
              <a:off x="823471" y="1986692"/>
              <a:ext cx="2701536" cy="919518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latin typeface="Nunito Sans" panose="00000500000000000000" pitchFamily="2" charset="0"/>
                </a:rPr>
                <a:t>AI and Machine Learning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AE45BB-1394-E942-A128-BA63952E949D}"/>
              </a:ext>
            </a:extLst>
          </p:cNvPr>
          <p:cNvGrpSpPr/>
          <p:nvPr/>
        </p:nvGrpSpPr>
        <p:grpSpPr>
          <a:xfrm>
            <a:off x="1126409" y="4278801"/>
            <a:ext cx="2630119" cy="1698152"/>
            <a:chOff x="772160" y="1611220"/>
            <a:chExt cx="2804159" cy="1670460"/>
          </a:xfrm>
        </p:grpSpPr>
        <p:sp>
          <p:nvSpPr>
            <p:cNvPr id="15" name="Google Shape;212;p28">
              <a:extLst>
                <a:ext uri="{FF2B5EF4-FFF2-40B4-BE49-F238E27FC236}">
                  <a16:creationId xmlns:a16="http://schemas.microsoft.com/office/drawing/2014/main" id="{E75BB0FE-21F5-81D4-F23C-F4FC1B49B54F}"/>
                </a:ext>
              </a:extLst>
            </p:cNvPr>
            <p:cNvSpPr/>
            <p:nvPr/>
          </p:nvSpPr>
          <p:spPr>
            <a:xfrm>
              <a:off x="772160" y="1611220"/>
              <a:ext cx="2804159" cy="1670460"/>
            </a:xfrm>
            <a:prstGeom prst="roundRect">
              <a:avLst>
                <a:gd name="adj" fmla="val 16667"/>
              </a:avLst>
            </a:prstGeom>
            <a:solidFill>
              <a:srgbClr val="E7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C369DB-05EB-B497-438E-ADA7976EF191}"/>
                </a:ext>
              </a:extLst>
            </p:cNvPr>
            <p:cNvSpPr txBox="1"/>
            <p:nvPr/>
          </p:nvSpPr>
          <p:spPr>
            <a:xfrm>
              <a:off x="823471" y="2219381"/>
              <a:ext cx="2701536" cy="454137"/>
            </a:xfrm>
            <a:prstGeom prst="rect">
              <a:avLst/>
            </a:prstGeom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latin typeface="Nunito Sans" panose="00000500000000000000" pitchFamily="2" charset="0"/>
                </a:rPr>
                <a:t>Nano Medicine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EB55E2-116C-8D65-16A4-29D774451564}"/>
              </a:ext>
            </a:extLst>
          </p:cNvPr>
          <p:cNvGrpSpPr/>
          <p:nvPr/>
        </p:nvGrpSpPr>
        <p:grpSpPr>
          <a:xfrm>
            <a:off x="8505241" y="4278801"/>
            <a:ext cx="2630119" cy="1698152"/>
            <a:chOff x="772160" y="1611220"/>
            <a:chExt cx="2804159" cy="1670460"/>
          </a:xfrm>
        </p:grpSpPr>
        <p:sp>
          <p:nvSpPr>
            <p:cNvPr id="18" name="Google Shape;212;p28">
              <a:extLst>
                <a:ext uri="{FF2B5EF4-FFF2-40B4-BE49-F238E27FC236}">
                  <a16:creationId xmlns:a16="http://schemas.microsoft.com/office/drawing/2014/main" id="{0C719C56-9D34-339D-22F7-BC3521EF8851}"/>
                </a:ext>
              </a:extLst>
            </p:cNvPr>
            <p:cNvSpPr/>
            <p:nvPr/>
          </p:nvSpPr>
          <p:spPr>
            <a:xfrm>
              <a:off x="772160" y="1611220"/>
              <a:ext cx="2804159" cy="1670460"/>
            </a:xfrm>
            <a:prstGeom prst="roundRect">
              <a:avLst>
                <a:gd name="adj" fmla="val 16667"/>
              </a:avLst>
            </a:prstGeom>
            <a:solidFill>
              <a:srgbClr val="E7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D426AB-4F18-AD91-4F44-89A8B49C305B}"/>
                </a:ext>
              </a:extLst>
            </p:cNvPr>
            <p:cNvSpPr txBox="1"/>
            <p:nvPr/>
          </p:nvSpPr>
          <p:spPr>
            <a:xfrm>
              <a:off x="823471" y="2219382"/>
              <a:ext cx="2701536" cy="454137"/>
            </a:xfrm>
            <a:prstGeom prst="rect">
              <a:avLst/>
            </a:prstGeom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latin typeface="Nunito Sans" panose="00000500000000000000" pitchFamily="2" charset="0"/>
                </a:rPr>
                <a:t>Medical Devices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63D6A2B-EAD0-E0C9-EDD2-B665C578F296}"/>
              </a:ext>
            </a:extLst>
          </p:cNvPr>
          <p:cNvGrpSpPr/>
          <p:nvPr/>
        </p:nvGrpSpPr>
        <p:grpSpPr>
          <a:xfrm>
            <a:off x="4815825" y="4278801"/>
            <a:ext cx="2630119" cy="1698152"/>
            <a:chOff x="772160" y="1611220"/>
            <a:chExt cx="2804159" cy="1670460"/>
          </a:xfrm>
        </p:grpSpPr>
        <p:sp>
          <p:nvSpPr>
            <p:cNvPr id="24" name="Google Shape;212;p28">
              <a:extLst>
                <a:ext uri="{FF2B5EF4-FFF2-40B4-BE49-F238E27FC236}">
                  <a16:creationId xmlns:a16="http://schemas.microsoft.com/office/drawing/2014/main" id="{934A9AAE-284B-59AE-A863-070C01F3B1E8}"/>
                </a:ext>
              </a:extLst>
            </p:cNvPr>
            <p:cNvSpPr/>
            <p:nvPr/>
          </p:nvSpPr>
          <p:spPr>
            <a:xfrm>
              <a:off x="772160" y="1611220"/>
              <a:ext cx="2804159" cy="1670460"/>
            </a:xfrm>
            <a:prstGeom prst="roundRect">
              <a:avLst>
                <a:gd name="adj" fmla="val 16667"/>
              </a:avLst>
            </a:prstGeom>
            <a:solidFill>
              <a:srgbClr val="E7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2F7FA8-81D1-FF10-B792-B00E044069F8}"/>
                </a:ext>
              </a:extLst>
            </p:cNvPr>
            <p:cNvSpPr txBox="1"/>
            <p:nvPr/>
          </p:nvSpPr>
          <p:spPr>
            <a:xfrm>
              <a:off x="823471" y="1986691"/>
              <a:ext cx="2701536" cy="919518"/>
            </a:xfrm>
            <a:prstGeom prst="rect">
              <a:avLst/>
            </a:prstGeom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latin typeface="Nunito Sans" panose="00000500000000000000" pitchFamily="2" charset="0"/>
                </a:rPr>
                <a:t>Wearable Technology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3A43387-D8B4-D186-5A67-8B693A314762}"/>
              </a:ext>
            </a:extLst>
          </p:cNvPr>
          <p:cNvGrpSpPr/>
          <p:nvPr/>
        </p:nvGrpSpPr>
        <p:grpSpPr>
          <a:xfrm>
            <a:off x="8483600" y="1836644"/>
            <a:ext cx="2630119" cy="1698152"/>
            <a:chOff x="772160" y="1611220"/>
            <a:chExt cx="2804159" cy="1670460"/>
          </a:xfrm>
        </p:grpSpPr>
        <p:sp>
          <p:nvSpPr>
            <p:cNvPr id="32" name="Google Shape;212;p28">
              <a:extLst>
                <a:ext uri="{FF2B5EF4-FFF2-40B4-BE49-F238E27FC236}">
                  <a16:creationId xmlns:a16="http://schemas.microsoft.com/office/drawing/2014/main" id="{6BD0530B-BBF8-49B6-473A-C70F1F68FE9E}"/>
                </a:ext>
              </a:extLst>
            </p:cNvPr>
            <p:cNvSpPr/>
            <p:nvPr/>
          </p:nvSpPr>
          <p:spPr>
            <a:xfrm>
              <a:off x="772160" y="1611220"/>
              <a:ext cx="2804159" cy="1670460"/>
            </a:xfrm>
            <a:prstGeom prst="roundRect">
              <a:avLst>
                <a:gd name="adj" fmla="val 16667"/>
              </a:avLst>
            </a:prstGeom>
            <a:solidFill>
              <a:srgbClr val="E7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05D61FD-F424-9BF2-9300-8E850EFDA90C}"/>
                </a:ext>
              </a:extLst>
            </p:cNvPr>
            <p:cNvSpPr txBox="1"/>
            <p:nvPr/>
          </p:nvSpPr>
          <p:spPr>
            <a:xfrm>
              <a:off x="823471" y="2037727"/>
              <a:ext cx="2701536" cy="817446"/>
            </a:xfrm>
            <a:prstGeom prst="rect">
              <a:avLst/>
            </a:prstGeom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latin typeface="Nunito Sans" panose="00000500000000000000" pitchFamily="2" charset="0"/>
                </a:rPr>
                <a:t>mRNA 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255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47DD8D-C90D-8A1C-F9A7-372097CDA996}"/>
              </a:ext>
            </a:extLst>
          </p:cNvPr>
          <p:cNvSpPr/>
          <p:nvPr/>
        </p:nvSpPr>
        <p:spPr>
          <a:xfrm>
            <a:off x="143099" y="2098393"/>
            <a:ext cx="6372000" cy="3862144"/>
          </a:xfrm>
          <a:prstGeom prst="roundRect">
            <a:avLst/>
          </a:prstGeom>
          <a:solidFill>
            <a:srgbClr val="E7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E0C97-74DB-F131-E327-0FE8D74F563D}"/>
              </a:ext>
            </a:extLst>
          </p:cNvPr>
          <p:cNvSpPr txBox="1"/>
          <p:nvPr/>
        </p:nvSpPr>
        <p:spPr>
          <a:xfrm>
            <a:off x="1234637" y="730040"/>
            <a:ext cx="4688989" cy="830997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Montserrat" panose="00000500000000000000" pitchFamily="2" charset="0"/>
              </a:rPr>
              <a:t>Telemedicine</a:t>
            </a:r>
            <a:endParaRPr lang="en-US" sz="7200" b="1" dirty="0">
              <a:solidFill>
                <a:srgbClr val="002060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412B40-5BE8-1446-8A3F-49D2EA732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663" y="-127335"/>
            <a:ext cx="8208898" cy="6567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98BBB3-A821-A46C-4979-0492718CA218}"/>
              </a:ext>
            </a:extLst>
          </p:cNvPr>
          <p:cNvSpPr txBox="1"/>
          <p:nvPr/>
        </p:nvSpPr>
        <p:spPr>
          <a:xfrm>
            <a:off x="402307" y="2274905"/>
            <a:ext cx="585358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eaLnBrk="0" fontAlgn="base" hangingPunct="0">
              <a:tabLst>
                <a:tab pos="457200" algn="l"/>
              </a:tabLst>
            </a:pPr>
            <a:r>
              <a:rPr lang="en-US" sz="2400" b="1" kern="1200" dirty="0">
                <a:solidFill>
                  <a:srgbClr val="002060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  <a:endParaRPr lang="en-US" sz="2400" dirty="0">
              <a:solidFill>
                <a:srgbClr val="002060"/>
              </a:solidFill>
              <a:latin typeface="Montserrat" panose="00000500000000000000" pitchFamily="2" charset="0"/>
              <a:ea typeface="Times New Roman" panose="02020603050405020304" pitchFamily="18" charset="0"/>
            </a:endParaRPr>
          </a:p>
          <a:p>
            <a:pPr marL="342900" marR="0" lvl="0" indent="-342900" eaLnBrk="0" fontAlgn="base" hangingPunct="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100" dirty="0">
                <a:solidFill>
                  <a:srgbClr val="000000"/>
                </a:solidFill>
                <a:latin typeface="Nunito Sa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100" kern="1200" dirty="0">
                <a:solidFill>
                  <a:srgbClr val="000000"/>
                </a:solidFill>
                <a:effectLst/>
                <a:latin typeface="Nunito Sa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tilizing technology for remote healthcare services. </a:t>
            </a:r>
          </a:p>
          <a:p>
            <a:pPr marL="342900" marR="0" lvl="0" indent="-342900" eaLnBrk="0" fontAlgn="base" hangingPunct="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100" dirty="0">
                <a:solidFill>
                  <a:srgbClr val="000000"/>
                </a:solidFill>
                <a:latin typeface="Nunito Sa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Patients receive m</a:t>
            </a:r>
            <a:r>
              <a:rPr lang="en-US" sz="2100" kern="1200" dirty="0">
                <a:solidFill>
                  <a:srgbClr val="000000"/>
                </a:solidFill>
                <a:effectLst/>
                <a:latin typeface="Nunito Sa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edical care, consultations, and follow-ups</a:t>
            </a:r>
            <a:r>
              <a:rPr lang="en-US" sz="2100" dirty="0">
                <a:solidFill>
                  <a:srgbClr val="000000"/>
                </a:solidFill>
                <a:latin typeface="Nunito Sa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without in-person visits</a:t>
            </a:r>
            <a:r>
              <a:rPr lang="en-US" sz="2100" kern="1200" dirty="0">
                <a:solidFill>
                  <a:srgbClr val="000000"/>
                </a:solidFill>
                <a:effectLst/>
                <a:latin typeface="Nunito Sa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eaLnBrk="0" fontAlgn="base" hangingPunct="0">
              <a:lnSpc>
                <a:spcPct val="150000"/>
              </a:lnSpc>
              <a:tabLst>
                <a:tab pos="457200" algn="l"/>
              </a:tabLst>
            </a:pPr>
            <a:r>
              <a:rPr lang="en-US" sz="2400" b="1" kern="1200" dirty="0">
                <a:solidFill>
                  <a:srgbClr val="002060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 Addressed</a:t>
            </a:r>
            <a:r>
              <a:rPr lang="en-US" sz="2400" b="1" dirty="0">
                <a:solidFill>
                  <a:srgbClr val="002060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solidFill>
                <a:srgbClr val="002060"/>
              </a:solidFill>
              <a:latin typeface="Montserrat" panose="00000500000000000000" pitchFamily="2" charset="0"/>
              <a:ea typeface="Times New Roman" panose="02020603050405020304" pitchFamily="18" charset="0"/>
            </a:endParaRPr>
          </a:p>
          <a:p>
            <a:pPr marL="457200" marR="0" lvl="0" indent="-457200" eaLnBrk="0" fontAlgn="base" hangingPunct="0">
              <a:buFont typeface="+mj-lt"/>
              <a:buAutoNum type="arabicPeriod"/>
              <a:tabLst>
                <a:tab pos="457200" algn="l"/>
              </a:tabLst>
            </a:pPr>
            <a:r>
              <a:rPr lang="en-US" sz="2100" kern="1200" dirty="0">
                <a:solidFill>
                  <a:srgbClr val="000000"/>
                </a:solidFill>
                <a:effectLst/>
                <a:latin typeface="Nunito Sa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endParaRPr lang="en-US" sz="2100" dirty="0">
              <a:latin typeface="Nunito Sans" panose="00000500000000000000" pitchFamily="2" charset="0"/>
              <a:ea typeface="Times New Roman" panose="02020603050405020304" pitchFamily="18" charset="0"/>
            </a:endParaRPr>
          </a:p>
          <a:p>
            <a:pPr marL="457200" marR="0" lvl="0" indent="-457200" eaLnBrk="0" fontAlgn="base" hangingPunct="0">
              <a:buFont typeface="+mj-lt"/>
              <a:buAutoNum type="arabicPeriod"/>
              <a:tabLst>
                <a:tab pos="457200" algn="l"/>
              </a:tabLst>
            </a:pPr>
            <a:r>
              <a:rPr lang="en-US" sz="2100" kern="1200" dirty="0">
                <a:solidFill>
                  <a:srgbClr val="000000"/>
                </a:solidFill>
                <a:effectLst/>
                <a:latin typeface="Nunito Sa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Convenience</a:t>
            </a:r>
          </a:p>
          <a:p>
            <a:pPr marL="457200" marR="0" lvl="0" indent="-457200" eaLnBrk="0" fontAlgn="base" hangingPunct="0">
              <a:buFont typeface="+mj-lt"/>
              <a:buAutoNum type="arabicPeriod"/>
              <a:tabLst>
                <a:tab pos="457200" algn="l"/>
              </a:tabLst>
            </a:pPr>
            <a:r>
              <a:rPr lang="en-US" sz="2100" kern="1200" dirty="0">
                <a:solidFill>
                  <a:srgbClr val="000000"/>
                </a:solidFill>
                <a:effectLst/>
                <a:latin typeface="Nunito Sa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endParaRPr lang="en-US" sz="2100" dirty="0">
              <a:effectLst/>
              <a:latin typeface="Nunito Sans" panose="00000500000000000000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85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1B08B7A-D0C4-9C15-CBB3-790A8266C285}"/>
              </a:ext>
            </a:extLst>
          </p:cNvPr>
          <p:cNvCxnSpPr>
            <a:cxnSpLocks/>
            <a:stCxn id="15" idx="3"/>
            <a:endCxn id="19" idx="3"/>
          </p:cNvCxnSpPr>
          <p:nvPr/>
        </p:nvCxnSpPr>
        <p:spPr>
          <a:xfrm>
            <a:off x="4629544" y="1676499"/>
            <a:ext cx="146740" cy="3274511"/>
          </a:xfrm>
          <a:prstGeom prst="bentConnector3">
            <a:avLst>
              <a:gd name="adj1" fmla="val 645250"/>
            </a:avLst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300B200-16B8-D758-7D44-44DE4C30CF42}"/>
              </a:ext>
            </a:extLst>
          </p:cNvPr>
          <p:cNvCxnSpPr>
            <a:cxnSpLocks/>
            <a:stCxn id="34" idx="1"/>
            <a:endCxn id="39" idx="1"/>
          </p:cNvCxnSpPr>
          <p:nvPr/>
        </p:nvCxnSpPr>
        <p:spPr>
          <a:xfrm rot="10800000" flipH="1" flipV="1">
            <a:off x="7117955" y="1676499"/>
            <a:ext cx="51571" cy="3255236"/>
          </a:xfrm>
          <a:prstGeom prst="bentConnector3">
            <a:avLst>
              <a:gd name="adj1" fmla="val -1076520"/>
            </a:avLst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D976385-099B-BD3B-C6EA-A7CD3CBB5540}"/>
              </a:ext>
            </a:extLst>
          </p:cNvPr>
          <p:cNvGrpSpPr/>
          <p:nvPr/>
        </p:nvGrpSpPr>
        <p:grpSpPr>
          <a:xfrm>
            <a:off x="5222712" y="2664508"/>
            <a:ext cx="1746577" cy="1528985"/>
            <a:chOff x="4153369" y="2451189"/>
            <a:chExt cx="1746577" cy="1528985"/>
          </a:xfrm>
        </p:grpSpPr>
        <p:sp>
          <p:nvSpPr>
            <p:cNvPr id="2" name="Google Shape;306;p31">
              <a:extLst>
                <a:ext uri="{FF2B5EF4-FFF2-40B4-BE49-F238E27FC236}">
                  <a16:creationId xmlns:a16="http://schemas.microsoft.com/office/drawing/2014/main" id="{187B0AF9-4209-193F-71FB-CF0A90A6346D}"/>
                </a:ext>
              </a:extLst>
            </p:cNvPr>
            <p:cNvSpPr/>
            <p:nvPr/>
          </p:nvSpPr>
          <p:spPr>
            <a:xfrm>
              <a:off x="4153369" y="2451189"/>
              <a:ext cx="1746577" cy="1528985"/>
            </a:xfrm>
            <a:prstGeom prst="roundRect">
              <a:avLst>
                <a:gd name="adj" fmla="val 15061"/>
              </a:avLst>
            </a:prstGeom>
            <a:solidFill>
              <a:srgbClr val="73E1CD"/>
            </a:solidFill>
            <a:ln>
              <a:noFill/>
            </a:ln>
            <a:effectLst>
              <a:outerShdw blurRad="228600" dist="95250" dir="5400000" algn="bl" rotWithShape="0">
                <a:schemeClr val="accent3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73E1CD"/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78FA74-98CA-9E22-0F25-6A225AC17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7156" y="2606180"/>
              <a:ext cx="1219003" cy="121900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7E9778-1F6D-248E-9B29-51F53572389A}"/>
              </a:ext>
            </a:extLst>
          </p:cNvPr>
          <p:cNvGrpSpPr/>
          <p:nvPr/>
        </p:nvGrpSpPr>
        <p:grpSpPr>
          <a:xfrm>
            <a:off x="7091505" y="533499"/>
            <a:ext cx="4467142" cy="2286000"/>
            <a:chOff x="7064616" y="250629"/>
            <a:chExt cx="4467142" cy="2286000"/>
          </a:xfrm>
        </p:grpSpPr>
        <p:sp>
          <p:nvSpPr>
            <p:cNvPr id="34" name="Google Shape;301;p31">
              <a:extLst>
                <a:ext uri="{FF2B5EF4-FFF2-40B4-BE49-F238E27FC236}">
                  <a16:creationId xmlns:a16="http://schemas.microsoft.com/office/drawing/2014/main" id="{840E8331-CE61-E033-90DB-D9F039FA49C7}"/>
                </a:ext>
              </a:extLst>
            </p:cNvPr>
            <p:cNvSpPr/>
            <p:nvPr/>
          </p:nvSpPr>
          <p:spPr>
            <a:xfrm>
              <a:off x="7091067" y="250629"/>
              <a:ext cx="4389120" cy="2286000"/>
            </a:xfrm>
            <a:prstGeom prst="roundRect">
              <a:avLst>
                <a:gd name="adj" fmla="val 12609"/>
              </a:avLst>
            </a:prstGeom>
            <a:solidFill>
              <a:srgbClr val="E7F7FF"/>
            </a:solidFill>
            <a:ln>
              <a:solidFill>
                <a:srgbClr val="E7F7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10;p31">
              <a:extLst>
                <a:ext uri="{FF2B5EF4-FFF2-40B4-BE49-F238E27FC236}">
                  <a16:creationId xmlns:a16="http://schemas.microsoft.com/office/drawing/2014/main" id="{C15B675F-C4F0-F0DD-7628-3BCDD80F6EBA}"/>
                </a:ext>
              </a:extLst>
            </p:cNvPr>
            <p:cNvSpPr txBox="1">
              <a:spLocks/>
            </p:cNvSpPr>
            <p:nvPr/>
          </p:nvSpPr>
          <p:spPr>
            <a:xfrm>
              <a:off x="7064616" y="879565"/>
              <a:ext cx="4467142" cy="832179"/>
            </a:xfrm>
            <a:prstGeom prst="rect">
              <a:avLst/>
            </a:prstGeom>
            <a:ln>
              <a:solidFill>
                <a:srgbClr val="E7F7FF"/>
              </a:solidFill>
            </a:ln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3200" b="1" dirty="0">
                  <a:solidFill>
                    <a:srgbClr val="002060"/>
                  </a:solidFill>
                  <a:latin typeface="Montserrat" panose="00000500000000000000" pitchFamily="2" charset="0"/>
                </a:rPr>
                <a:t>Communication Technologies</a:t>
              </a:r>
              <a:endParaRPr lang="en-US" sz="4400" b="1" dirty="0">
                <a:solidFill>
                  <a:srgbClr val="00206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9" name="Google Shape;301;p31">
            <a:extLst>
              <a:ext uri="{FF2B5EF4-FFF2-40B4-BE49-F238E27FC236}">
                <a16:creationId xmlns:a16="http://schemas.microsoft.com/office/drawing/2014/main" id="{AFCF8F00-DC68-739B-569D-AC3CA0EF88E9}"/>
              </a:ext>
            </a:extLst>
          </p:cNvPr>
          <p:cNvSpPr/>
          <p:nvPr/>
        </p:nvSpPr>
        <p:spPr>
          <a:xfrm>
            <a:off x="7169527" y="3788735"/>
            <a:ext cx="4389120" cy="2286000"/>
          </a:xfrm>
          <a:prstGeom prst="roundRect">
            <a:avLst>
              <a:gd name="adj" fmla="val 12609"/>
            </a:avLst>
          </a:prstGeom>
          <a:solidFill>
            <a:srgbClr val="E7F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310;p31">
            <a:extLst>
              <a:ext uri="{FF2B5EF4-FFF2-40B4-BE49-F238E27FC236}">
                <a16:creationId xmlns:a16="http://schemas.microsoft.com/office/drawing/2014/main" id="{3400B542-A695-4CF9-11EF-9BEA2B0EC5D0}"/>
              </a:ext>
            </a:extLst>
          </p:cNvPr>
          <p:cNvSpPr txBox="1">
            <a:spLocks/>
          </p:cNvSpPr>
          <p:nvPr/>
        </p:nvSpPr>
        <p:spPr>
          <a:xfrm>
            <a:off x="7052056" y="4397700"/>
            <a:ext cx="4785250" cy="5340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002060"/>
                </a:solidFill>
                <a:latin typeface="Montserrat" panose="00000500000000000000" pitchFamily="2" charset="0"/>
              </a:rPr>
              <a:t>Electronic Health Records</a:t>
            </a:r>
            <a:endParaRPr lang="en-US" sz="4400" b="1" dirty="0">
              <a:solidFill>
                <a:srgbClr val="002060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34AAEC-7DF0-4E81-22AB-AF536F6B171B}"/>
              </a:ext>
            </a:extLst>
          </p:cNvPr>
          <p:cNvGrpSpPr/>
          <p:nvPr/>
        </p:nvGrpSpPr>
        <p:grpSpPr>
          <a:xfrm>
            <a:off x="387164" y="533499"/>
            <a:ext cx="4342527" cy="2286000"/>
            <a:chOff x="426699" y="317250"/>
            <a:chExt cx="4823092" cy="1812174"/>
          </a:xfrm>
          <a:solidFill>
            <a:srgbClr val="E7F7FF"/>
          </a:solidFill>
        </p:grpSpPr>
        <p:sp>
          <p:nvSpPr>
            <p:cNvPr id="15" name="Google Shape;301;p31">
              <a:extLst>
                <a:ext uri="{FF2B5EF4-FFF2-40B4-BE49-F238E27FC236}">
                  <a16:creationId xmlns:a16="http://schemas.microsoft.com/office/drawing/2014/main" id="{76E03605-13BE-A351-B3D1-5D5187682078}"/>
                </a:ext>
              </a:extLst>
            </p:cNvPr>
            <p:cNvSpPr/>
            <p:nvPr/>
          </p:nvSpPr>
          <p:spPr>
            <a:xfrm>
              <a:off x="567456" y="317250"/>
              <a:ext cx="4571105" cy="1812174"/>
            </a:xfrm>
            <a:prstGeom prst="roundRect">
              <a:avLst>
                <a:gd name="adj" fmla="val 12609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310;p31">
              <a:extLst>
                <a:ext uri="{FF2B5EF4-FFF2-40B4-BE49-F238E27FC236}">
                  <a16:creationId xmlns:a16="http://schemas.microsoft.com/office/drawing/2014/main" id="{9381DB7B-BF86-8216-AC42-9A50D2A191D3}"/>
                </a:ext>
              </a:extLst>
            </p:cNvPr>
            <p:cNvSpPr txBox="1">
              <a:spLocks/>
            </p:cNvSpPr>
            <p:nvPr/>
          </p:nvSpPr>
          <p:spPr>
            <a:xfrm>
              <a:off x="426699" y="706964"/>
              <a:ext cx="4823092" cy="1032746"/>
            </a:xfrm>
            <a:prstGeom prst="rect">
              <a:avLst/>
            </a:prstGeom>
            <a:grpFill/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3200" b="1" dirty="0">
                  <a:solidFill>
                    <a:srgbClr val="002060"/>
                  </a:solidFill>
                  <a:latin typeface="Montserrat" panose="00000500000000000000" pitchFamily="2" charset="0"/>
                </a:rPr>
                <a:t>Mobile Health Applications</a:t>
              </a:r>
              <a:endParaRPr lang="en-US" sz="4400" b="1" dirty="0">
                <a:solidFill>
                  <a:srgbClr val="00206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C2FB61-DACD-454B-65E8-C229356A803D}"/>
              </a:ext>
            </a:extLst>
          </p:cNvPr>
          <p:cNvGrpSpPr/>
          <p:nvPr/>
        </p:nvGrpSpPr>
        <p:grpSpPr>
          <a:xfrm>
            <a:off x="193923" y="3808010"/>
            <a:ext cx="4738194" cy="2286000"/>
            <a:chOff x="193922" y="3989646"/>
            <a:chExt cx="4738194" cy="2286000"/>
          </a:xfrm>
        </p:grpSpPr>
        <p:sp>
          <p:nvSpPr>
            <p:cNvPr id="19" name="Google Shape;301;p31">
              <a:extLst>
                <a:ext uri="{FF2B5EF4-FFF2-40B4-BE49-F238E27FC236}">
                  <a16:creationId xmlns:a16="http://schemas.microsoft.com/office/drawing/2014/main" id="{3CCF21C0-440D-58E0-33B8-C70F02ECDF80}"/>
                </a:ext>
              </a:extLst>
            </p:cNvPr>
            <p:cNvSpPr/>
            <p:nvPr/>
          </p:nvSpPr>
          <p:spPr>
            <a:xfrm>
              <a:off x="387163" y="3989646"/>
              <a:ext cx="4389120" cy="2286000"/>
            </a:xfrm>
            <a:prstGeom prst="roundRect">
              <a:avLst>
                <a:gd name="adj" fmla="val 12609"/>
              </a:avLst>
            </a:prstGeom>
            <a:solidFill>
              <a:srgbClr val="E7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310;p31">
              <a:extLst>
                <a:ext uri="{FF2B5EF4-FFF2-40B4-BE49-F238E27FC236}">
                  <a16:creationId xmlns:a16="http://schemas.microsoft.com/office/drawing/2014/main" id="{D3F77630-49AA-E339-C40F-090507B05CFA}"/>
                </a:ext>
              </a:extLst>
            </p:cNvPr>
            <p:cNvSpPr txBox="1">
              <a:spLocks/>
            </p:cNvSpPr>
            <p:nvPr/>
          </p:nvSpPr>
          <p:spPr>
            <a:xfrm>
              <a:off x="193922" y="4583023"/>
              <a:ext cx="4738194" cy="530348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3200" b="1" dirty="0">
                  <a:solidFill>
                    <a:srgbClr val="002060"/>
                  </a:solidFill>
                  <a:latin typeface="Montserrat" panose="00000500000000000000" pitchFamily="2" charset="0"/>
                </a:rPr>
                <a:t>Remote Patient Monitoring</a:t>
              </a:r>
              <a:endParaRPr lang="en-US" sz="4400" b="1" dirty="0">
                <a:solidFill>
                  <a:srgbClr val="00206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5026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2">
            <a:extLst>
              <a:ext uri="{FF2B5EF4-FFF2-40B4-BE49-F238E27FC236}">
                <a16:creationId xmlns:a16="http://schemas.microsoft.com/office/drawing/2014/main" id="{6436D1D8-FD45-C241-86BF-F5014A7EEAB1}"/>
              </a:ext>
            </a:extLst>
          </p:cNvPr>
          <p:cNvSpPr/>
          <p:nvPr/>
        </p:nvSpPr>
        <p:spPr>
          <a:xfrm rot="694277">
            <a:off x="10071085" y="4181462"/>
            <a:ext cx="5178756" cy="4406058"/>
          </a:xfrm>
          <a:prstGeom prst="roundRect">
            <a:avLst>
              <a:gd name="adj" fmla="val 50000"/>
            </a:avLst>
          </a:prstGeom>
          <a:solidFill>
            <a:srgbClr val="159F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286" y="-9729"/>
            <a:ext cx="3227942" cy="7249099"/>
          </a:xfrm>
          <a:prstGeom prst="rect">
            <a:avLst/>
          </a:prstGeom>
          <a:solidFill>
            <a:srgbClr val="E7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35527" y="1140168"/>
            <a:ext cx="4177735" cy="4949306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38490" y="1397893"/>
            <a:ext cx="630304" cy="630304"/>
            <a:chOff x="1077310" y="760440"/>
            <a:chExt cx="1310731" cy="131073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B69914A-F69F-A207-32F8-C0E2D16FC3E7}"/>
                </a:ext>
              </a:extLst>
            </p:cNvPr>
            <p:cNvSpPr/>
            <p:nvPr/>
          </p:nvSpPr>
          <p:spPr>
            <a:xfrm>
              <a:off x="1077310" y="760440"/>
              <a:ext cx="1310731" cy="1310731"/>
            </a:xfrm>
            <a:prstGeom prst="ellipse">
              <a:avLst/>
            </a:prstGeom>
            <a:solidFill>
              <a:srgbClr val="8292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4EBBF96-8A09-CDFF-F7F3-DFB7A2681865}"/>
                </a:ext>
              </a:extLst>
            </p:cNvPr>
            <p:cNvGrpSpPr/>
            <p:nvPr/>
          </p:nvGrpSpPr>
          <p:grpSpPr>
            <a:xfrm>
              <a:off x="1366313" y="1326929"/>
              <a:ext cx="732724" cy="177753"/>
              <a:chOff x="1199677" y="1289051"/>
              <a:chExt cx="963708" cy="233788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D2490EE-F4C9-A06C-199D-4E76C0B0C497}"/>
                  </a:ext>
                </a:extLst>
              </p:cNvPr>
              <p:cNvSpPr/>
              <p:nvPr/>
            </p:nvSpPr>
            <p:spPr>
              <a:xfrm>
                <a:off x="1199677" y="1289053"/>
                <a:ext cx="233784" cy="233784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AD40A72-3643-458D-EDC5-792B99196723}"/>
                  </a:ext>
                </a:extLst>
              </p:cNvPr>
              <p:cNvSpPr/>
              <p:nvPr/>
            </p:nvSpPr>
            <p:spPr>
              <a:xfrm>
                <a:off x="1564639" y="1289055"/>
                <a:ext cx="233784" cy="233784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13A3F0-B5D1-4EF8-A15A-39650F2DE257}"/>
                  </a:ext>
                </a:extLst>
              </p:cNvPr>
              <p:cNvSpPr/>
              <p:nvPr/>
            </p:nvSpPr>
            <p:spPr>
              <a:xfrm>
                <a:off x="1929601" y="1289051"/>
                <a:ext cx="233784" cy="233784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7DE0C97-74DB-F131-E327-0FE8D74F563D}"/>
              </a:ext>
            </a:extLst>
          </p:cNvPr>
          <p:cNvSpPr txBox="1"/>
          <p:nvPr/>
        </p:nvSpPr>
        <p:spPr>
          <a:xfrm>
            <a:off x="4666273" y="104694"/>
            <a:ext cx="7210559" cy="132343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Montserrat" panose="00000500000000000000" pitchFamily="2" charset="0"/>
              </a:rPr>
              <a:t>Benefits of </a:t>
            </a:r>
          </a:p>
          <a:p>
            <a:pPr algn="ctr"/>
            <a:r>
              <a:rPr lang="en-US" sz="4000" b="1" dirty="0">
                <a:solidFill>
                  <a:srgbClr val="002060"/>
                </a:solidFill>
                <a:latin typeface="Montserrat" panose="00000500000000000000" pitchFamily="2" charset="0"/>
              </a:rPr>
              <a:t>Telemedicine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23AAB-6839-446A-A90A-D40114427A2D}"/>
              </a:ext>
            </a:extLst>
          </p:cNvPr>
          <p:cNvGrpSpPr/>
          <p:nvPr/>
        </p:nvGrpSpPr>
        <p:grpSpPr>
          <a:xfrm>
            <a:off x="4714534" y="1892287"/>
            <a:ext cx="7162298" cy="3629108"/>
            <a:chOff x="4452236" y="1491532"/>
            <a:chExt cx="7604236" cy="4064861"/>
          </a:xfrm>
        </p:grpSpPr>
        <p:grpSp>
          <p:nvGrpSpPr>
            <p:cNvPr id="20" name="Group 19"/>
            <p:cNvGrpSpPr/>
            <p:nvPr/>
          </p:nvGrpSpPr>
          <p:grpSpPr>
            <a:xfrm>
              <a:off x="4452236" y="1491975"/>
              <a:ext cx="3529935" cy="1849552"/>
              <a:chOff x="4602003" y="2341758"/>
              <a:chExt cx="4490588" cy="2249195"/>
            </a:xfrm>
          </p:grpSpPr>
          <p:sp>
            <p:nvSpPr>
              <p:cNvPr id="17" name="Google Shape;301;p31">
                <a:extLst>
                  <a:ext uri="{FF2B5EF4-FFF2-40B4-BE49-F238E27FC236}">
                    <a16:creationId xmlns:a16="http://schemas.microsoft.com/office/drawing/2014/main" id="{840E8331-CE61-E033-90DB-D9F039FA49C7}"/>
                  </a:ext>
                </a:extLst>
              </p:cNvPr>
              <p:cNvSpPr/>
              <p:nvPr/>
            </p:nvSpPr>
            <p:spPr>
              <a:xfrm>
                <a:off x="4602003" y="2341758"/>
                <a:ext cx="4490588" cy="2249195"/>
              </a:xfrm>
              <a:prstGeom prst="roundRect">
                <a:avLst>
                  <a:gd name="adj" fmla="val 12609"/>
                </a:avLst>
              </a:prstGeom>
              <a:solidFill>
                <a:srgbClr val="73FF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310;p31">
                <a:extLst>
                  <a:ext uri="{FF2B5EF4-FFF2-40B4-BE49-F238E27FC236}">
                    <a16:creationId xmlns:a16="http://schemas.microsoft.com/office/drawing/2014/main" id="{C15B675F-C4F0-F0DD-7628-3BCDD80F6E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5850" y="2786546"/>
                <a:ext cx="4486741" cy="1359619"/>
              </a:xfrm>
              <a:prstGeom prst="rect">
                <a:avLst/>
              </a:prstGeom>
              <a:noFill/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3200" b="1" dirty="0">
                    <a:solidFill>
                      <a:srgbClr val="002060"/>
                    </a:solidFill>
                    <a:latin typeface="Montserrat" panose="00000500000000000000" pitchFamily="2" charset="0"/>
                  </a:rPr>
                  <a:t>Increased Accessibility</a:t>
                </a:r>
                <a:endParaRPr lang="en-US" sz="3200" b="1" dirty="0">
                  <a:solidFill>
                    <a:srgbClr val="002060"/>
                  </a:solidFill>
                  <a:latin typeface="Montserrat" panose="00000500000000000000" pitchFamily="2" charset="0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1C4E547-1A0E-41D4-B594-79698FFE9C2D}"/>
                </a:ext>
              </a:extLst>
            </p:cNvPr>
            <p:cNvGrpSpPr/>
            <p:nvPr/>
          </p:nvGrpSpPr>
          <p:grpSpPr>
            <a:xfrm>
              <a:off x="8526537" y="3706841"/>
              <a:ext cx="3529935" cy="1849552"/>
              <a:chOff x="4602003" y="2341758"/>
              <a:chExt cx="4490588" cy="2249195"/>
            </a:xfrm>
          </p:grpSpPr>
          <p:sp>
            <p:nvSpPr>
              <p:cNvPr id="40" name="Google Shape;301;p31">
                <a:extLst>
                  <a:ext uri="{FF2B5EF4-FFF2-40B4-BE49-F238E27FC236}">
                    <a16:creationId xmlns:a16="http://schemas.microsoft.com/office/drawing/2014/main" id="{F735D87E-54BE-463B-A9D4-E28B3848FDC7}"/>
                  </a:ext>
                </a:extLst>
              </p:cNvPr>
              <p:cNvSpPr/>
              <p:nvPr/>
            </p:nvSpPr>
            <p:spPr>
              <a:xfrm>
                <a:off x="4602003" y="2341758"/>
                <a:ext cx="4490588" cy="2249195"/>
              </a:xfrm>
              <a:prstGeom prst="roundRect">
                <a:avLst>
                  <a:gd name="adj" fmla="val 12609"/>
                </a:avLst>
              </a:prstGeom>
              <a:solidFill>
                <a:srgbClr val="73FF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" name="Google Shape;310;p31">
                <a:extLst>
                  <a:ext uri="{FF2B5EF4-FFF2-40B4-BE49-F238E27FC236}">
                    <a16:creationId xmlns:a16="http://schemas.microsoft.com/office/drawing/2014/main" id="{6C43605F-670F-4089-A7B7-34960FEC40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5850" y="2786546"/>
                <a:ext cx="4486741" cy="1359619"/>
              </a:xfrm>
              <a:prstGeom prst="rect">
                <a:avLst/>
              </a:prstGeom>
              <a:noFill/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3200" b="1" dirty="0">
                    <a:solidFill>
                      <a:srgbClr val="002060"/>
                    </a:solidFill>
                    <a:latin typeface="Montserrat" panose="00000500000000000000" pitchFamily="2" charset="0"/>
                  </a:rPr>
                  <a:t>Continuity of Care</a:t>
                </a:r>
                <a:endParaRPr lang="en-US" sz="3200" b="1" dirty="0">
                  <a:solidFill>
                    <a:srgbClr val="002060"/>
                  </a:solidFill>
                  <a:latin typeface="Montserrat" panose="00000500000000000000" pitchFamily="2" charset="0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3D023BF-E418-4DE9-83CA-6F4CEBA44899}"/>
                </a:ext>
              </a:extLst>
            </p:cNvPr>
            <p:cNvGrpSpPr/>
            <p:nvPr/>
          </p:nvGrpSpPr>
          <p:grpSpPr>
            <a:xfrm>
              <a:off x="4452236" y="3706841"/>
              <a:ext cx="3555091" cy="1849552"/>
              <a:chOff x="4602002" y="2341759"/>
              <a:chExt cx="4522590" cy="2249195"/>
            </a:xfrm>
          </p:grpSpPr>
          <p:sp>
            <p:nvSpPr>
              <p:cNvPr id="43" name="Google Shape;301;p31">
                <a:extLst>
                  <a:ext uri="{FF2B5EF4-FFF2-40B4-BE49-F238E27FC236}">
                    <a16:creationId xmlns:a16="http://schemas.microsoft.com/office/drawing/2014/main" id="{482B06FF-B905-4E00-AF90-A893DD0EB414}"/>
                  </a:ext>
                </a:extLst>
              </p:cNvPr>
              <p:cNvSpPr/>
              <p:nvPr/>
            </p:nvSpPr>
            <p:spPr>
              <a:xfrm>
                <a:off x="4602002" y="2341759"/>
                <a:ext cx="4490588" cy="2249195"/>
              </a:xfrm>
              <a:prstGeom prst="roundRect">
                <a:avLst>
                  <a:gd name="adj" fmla="val 12609"/>
                </a:avLst>
              </a:prstGeom>
              <a:solidFill>
                <a:srgbClr val="73FF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" name="Google Shape;310;p31">
                <a:extLst>
                  <a:ext uri="{FF2B5EF4-FFF2-40B4-BE49-F238E27FC236}">
                    <a16:creationId xmlns:a16="http://schemas.microsoft.com/office/drawing/2014/main" id="{6938A0F8-8BB1-49E9-9791-5414FA5D32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37851" y="3104831"/>
                <a:ext cx="4486741" cy="723052"/>
              </a:xfrm>
              <a:prstGeom prst="rect">
                <a:avLst/>
              </a:prstGeom>
              <a:noFill/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3200" b="1" dirty="0">
                    <a:solidFill>
                      <a:srgbClr val="002060"/>
                    </a:solidFill>
                    <a:latin typeface="Montserrat" panose="00000500000000000000" pitchFamily="2" charset="0"/>
                  </a:rPr>
                  <a:t>Convenience</a:t>
                </a:r>
                <a:endParaRPr lang="en-US" sz="3200" b="1" dirty="0">
                  <a:solidFill>
                    <a:srgbClr val="002060"/>
                  </a:solidFill>
                  <a:latin typeface="Montserrat" panose="00000500000000000000" pitchFamily="2" charset="0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0B9772-3854-45EC-A608-2600F59DAF66}"/>
                </a:ext>
              </a:extLst>
            </p:cNvPr>
            <p:cNvGrpSpPr/>
            <p:nvPr/>
          </p:nvGrpSpPr>
          <p:grpSpPr>
            <a:xfrm>
              <a:off x="8526536" y="1491532"/>
              <a:ext cx="3529935" cy="1849552"/>
              <a:chOff x="4602003" y="2341758"/>
              <a:chExt cx="4490588" cy="2249195"/>
            </a:xfrm>
          </p:grpSpPr>
          <p:sp>
            <p:nvSpPr>
              <p:cNvPr id="46" name="Google Shape;301;p31">
                <a:extLst>
                  <a:ext uri="{FF2B5EF4-FFF2-40B4-BE49-F238E27FC236}">
                    <a16:creationId xmlns:a16="http://schemas.microsoft.com/office/drawing/2014/main" id="{9EA8C12F-A955-42A7-B4FC-81F4B3D8BC5D}"/>
                  </a:ext>
                </a:extLst>
              </p:cNvPr>
              <p:cNvSpPr/>
              <p:nvPr/>
            </p:nvSpPr>
            <p:spPr>
              <a:xfrm>
                <a:off x="4602003" y="2341758"/>
                <a:ext cx="4490588" cy="2249195"/>
              </a:xfrm>
              <a:prstGeom prst="roundRect">
                <a:avLst>
                  <a:gd name="adj" fmla="val 12609"/>
                </a:avLst>
              </a:prstGeom>
              <a:solidFill>
                <a:srgbClr val="73FF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310;p31">
                <a:extLst>
                  <a:ext uri="{FF2B5EF4-FFF2-40B4-BE49-F238E27FC236}">
                    <a16:creationId xmlns:a16="http://schemas.microsoft.com/office/drawing/2014/main" id="{647201A2-23C8-4BFC-BCDC-1D294B495A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5850" y="2786546"/>
                <a:ext cx="4486741" cy="1359619"/>
              </a:xfrm>
              <a:prstGeom prst="rect">
                <a:avLst/>
              </a:prstGeom>
              <a:noFill/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3200" b="1" dirty="0">
                    <a:solidFill>
                      <a:srgbClr val="002060"/>
                    </a:solidFill>
                    <a:latin typeface="Montserrat" panose="00000500000000000000" pitchFamily="2" charset="0"/>
                  </a:rPr>
                  <a:t>Cost-Effectiveness</a:t>
                </a:r>
                <a:endParaRPr lang="en-US" sz="3200" b="1" dirty="0">
                  <a:solidFill>
                    <a:srgbClr val="002060"/>
                  </a:solidFill>
                  <a:latin typeface="Montserrat" panose="00000500000000000000" pitchFamily="2" charset="0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718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2">
            <a:extLst>
              <a:ext uri="{FF2B5EF4-FFF2-40B4-BE49-F238E27FC236}">
                <a16:creationId xmlns:a16="http://schemas.microsoft.com/office/drawing/2014/main" id="{6436D1D8-FD45-C241-86BF-F5014A7EEAB1}"/>
              </a:ext>
            </a:extLst>
          </p:cNvPr>
          <p:cNvSpPr/>
          <p:nvPr/>
        </p:nvSpPr>
        <p:spPr>
          <a:xfrm rot="19675209">
            <a:off x="9515805" y="-1955800"/>
            <a:ext cx="4886960" cy="3911600"/>
          </a:xfrm>
          <a:prstGeom prst="roundRect">
            <a:avLst>
              <a:gd name="adj" fmla="val 50000"/>
            </a:avLst>
          </a:prstGeom>
          <a:solidFill>
            <a:srgbClr val="73E1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10FFE-F09D-3DCB-52B6-F4B33B75FF8D}"/>
              </a:ext>
            </a:extLst>
          </p:cNvPr>
          <p:cNvSpPr txBox="1"/>
          <p:nvPr/>
        </p:nvSpPr>
        <p:spPr>
          <a:xfrm>
            <a:off x="436880" y="410001"/>
            <a:ext cx="8946696" cy="830997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Montserrat" panose="00000500000000000000" pitchFamily="2" charset="0"/>
              </a:rPr>
              <a:t>Future of Telemedicine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42549" y="2209993"/>
            <a:ext cx="3657600" cy="3674440"/>
            <a:chOff x="382185" y="1693627"/>
            <a:chExt cx="3657600" cy="3674440"/>
          </a:xfrm>
        </p:grpSpPr>
        <p:sp>
          <p:nvSpPr>
            <p:cNvPr id="5" name="Google Shape;301;p31">
              <a:extLst>
                <a:ext uri="{FF2B5EF4-FFF2-40B4-BE49-F238E27FC236}">
                  <a16:creationId xmlns:a16="http://schemas.microsoft.com/office/drawing/2014/main" id="{76E03605-13BE-A351-B3D1-5D5187682078}"/>
                </a:ext>
              </a:extLst>
            </p:cNvPr>
            <p:cNvSpPr/>
            <p:nvPr/>
          </p:nvSpPr>
          <p:spPr>
            <a:xfrm>
              <a:off x="382185" y="1693627"/>
              <a:ext cx="3657600" cy="3674440"/>
            </a:xfrm>
            <a:prstGeom prst="roundRect">
              <a:avLst>
                <a:gd name="adj" fmla="val 12609"/>
              </a:avLst>
            </a:prstGeom>
            <a:solidFill>
              <a:srgbClr val="E7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310;p31">
              <a:extLst>
                <a:ext uri="{FF2B5EF4-FFF2-40B4-BE49-F238E27FC236}">
                  <a16:creationId xmlns:a16="http://schemas.microsoft.com/office/drawing/2014/main" id="{9381DB7B-BF86-8216-AC42-9A50D2A191D3}"/>
                </a:ext>
              </a:extLst>
            </p:cNvPr>
            <p:cNvSpPr txBox="1">
              <a:spLocks/>
            </p:cNvSpPr>
            <p:nvPr/>
          </p:nvSpPr>
          <p:spPr>
            <a:xfrm>
              <a:off x="382185" y="2101005"/>
              <a:ext cx="3657600" cy="599694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b="1" dirty="0">
                  <a:solidFill>
                    <a:srgbClr val="002060"/>
                  </a:solidFill>
                  <a:latin typeface="Montserrat" panose="00000500000000000000" pitchFamily="2" charset="0"/>
                </a:rPr>
                <a:t>Integration with AI</a:t>
              </a:r>
              <a:endParaRPr lang="en-US" sz="4000" b="1" dirty="0">
                <a:solidFill>
                  <a:srgbClr val="00206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550532" y="3248433"/>
              <a:ext cx="1320907" cy="1320907"/>
              <a:chOff x="1652100" y="2954901"/>
              <a:chExt cx="1320907" cy="1320907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09127" y="3098592"/>
                <a:ext cx="1006853" cy="1033524"/>
              </a:xfrm>
              <a:prstGeom prst="rect">
                <a:avLst/>
              </a:prstGeom>
            </p:spPr>
          </p:pic>
          <p:sp>
            <p:nvSpPr>
              <p:cNvPr id="18" name="Oval 17"/>
              <p:cNvSpPr/>
              <p:nvPr/>
            </p:nvSpPr>
            <p:spPr>
              <a:xfrm>
                <a:off x="1652100" y="2954901"/>
                <a:ext cx="1320907" cy="1320907"/>
              </a:xfrm>
              <a:prstGeom prst="ellipse">
                <a:avLst/>
              </a:prstGeom>
              <a:noFill/>
              <a:ln w="152400">
                <a:solidFill>
                  <a:srgbClr val="73E1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9CFAF9-75BC-46D0-A064-378FC6FBC1FB}"/>
              </a:ext>
            </a:extLst>
          </p:cNvPr>
          <p:cNvGrpSpPr/>
          <p:nvPr/>
        </p:nvGrpSpPr>
        <p:grpSpPr>
          <a:xfrm>
            <a:off x="4355090" y="2209993"/>
            <a:ext cx="3657600" cy="3674440"/>
            <a:chOff x="4238781" y="1693626"/>
            <a:chExt cx="3657600" cy="3674440"/>
          </a:xfrm>
        </p:grpSpPr>
        <p:grpSp>
          <p:nvGrpSpPr>
            <p:cNvPr id="21" name="Group 20"/>
            <p:cNvGrpSpPr/>
            <p:nvPr/>
          </p:nvGrpSpPr>
          <p:grpSpPr>
            <a:xfrm>
              <a:off x="4238781" y="1693626"/>
              <a:ext cx="3657600" cy="3674440"/>
              <a:chOff x="4563722" y="1693625"/>
              <a:chExt cx="3657600" cy="3674440"/>
            </a:xfrm>
          </p:grpSpPr>
          <p:sp>
            <p:nvSpPr>
              <p:cNvPr id="9" name="Google Shape;301;p31">
                <a:extLst>
                  <a:ext uri="{FF2B5EF4-FFF2-40B4-BE49-F238E27FC236}">
                    <a16:creationId xmlns:a16="http://schemas.microsoft.com/office/drawing/2014/main" id="{76E03605-13BE-A351-B3D1-5D5187682078}"/>
                  </a:ext>
                </a:extLst>
              </p:cNvPr>
              <p:cNvSpPr/>
              <p:nvPr/>
            </p:nvSpPr>
            <p:spPr>
              <a:xfrm>
                <a:off x="4563722" y="1693625"/>
                <a:ext cx="3657600" cy="3674440"/>
              </a:xfrm>
              <a:prstGeom prst="roundRect">
                <a:avLst>
                  <a:gd name="adj" fmla="val 12609"/>
                </a:avLst>
              </a:prstGeom>
              <a:solidFill>
                <a:srgbClr val="E7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Google Shape;310;p31">
                <a:extLst>
                  <a:ext uri="{FF2B5EF4-FFF2-40B4-BE49-F238E27FC236}">
                    <a16:creationId xmlns:a16="http://schemas.microsoft.com/office/drawing/2014/main" id="{9381DB7B-BF86-8216-AC42-9A50D2A191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63722" y="2101005"/>
                <a:ext cx="3657600" cy="59969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b="1" dirty="0">
                    <a:solidFill>
                      <a:srgbClr val="002060"/>
                    </a:solidFill>
                    <a:latin typeface="Montserrat" panose="00000500000000000000" pitchFamily="2" charset="0"/>
                  </a:rPr>
                  <a:t>Faster Diagnosis and Treatment</a:t>
                </a:r>
                <a:endParaRPr lang="en-US" b="1" dirty="0">
                  <a:solidFill>
                    <a:srgbClr val="002060"/>
                  </a:solidFill>
                  <a:latin typeface="Montserrat" panose="00000500000000000000" pitchFamily="2" charset="0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5407128" y="3248434"/>
              <a:ext cx="1320907" cy="1320907"/>
              <a:chOff x="5834131" y="3248433"/>
              <a:chExt cx="1320907" cy="1320907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6909" y="3585036"/>
                <a:ext cx="895350" cy="647700"/>
              </a:xfrm>
              <a:prstGeom prst="rect">
                <a:avLst/>
              </a:prstGeom>
            </p:spPr>
          </p:pic>
          <p:sp>
            <p:nvSpPr>
              <p:cNvPr id="24" name="Oval 23"/>
              <p:cNvSpPr/>
              <p:nvPr/>
            </p:nvSpPr>
            <p:spPr>
              <a:xfrm>
                <a:off x="5834131" y="3248433"/>
                <a:ext cx="1320907" cy="1320907"/>
              </a:xfrm>
              <a:prstGeom prst="ellipse">
                <a:avLst/>
              </a:prstGeom>
              <a:noFill/>
              <a:ln w="152400">
                <a:solidFill>
                  <a:srgbClr val="82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8291853" y="2209993"/>
            <a:ext cx="3657600" cy="3674440"/>
            <a:chOff x="8407553" y="1693626"/>
            <a:chExt cx="3657600" cy="3674440"/>
          </a:xfrm>
        </p:grpSpPr>
        <p:grpSp>
          <p:nvGrpSpPr>
            <p:cNvPr id="20" name="Group 19"/>
            <p:cNvGrpSpPr/>
            <p:nvPr/>
          </p:nvGrpSpPr>
          <p:grpSpPr>
            <a:xfrm>
              <a:off x="8407553" y="1693626"/>
              <a:ext cx="3657600" cy="3674440"/>
              <a:chOff x="8407553" y="1693626"/>
              <a:chExt cx="3657600" cy="3674440"/>
            </a:xfrm>
          </p:grpSpPr>
          <p:sp>
            <p:nvSpPr>
              <p:cNvPr id="13" name="Google Shape;301;p31">
                <a:extLst>
                  <a:ext uri="{FF2B5EF4-FFF2-40B4-BE49-F238E27FC236}">
                    <a16:creationId xmlns:a16="http://schemas.microsoft.com/office/drawing/2014/main" id="{76E03605-13BE-A351-B3D1-5D5187682078}"/>
                  </a:ext>
                </a:extLst>
              </p:cNvPr>
              <p:cNvSpPr/>
              <p:nvPr/>
            </p:nvSpPr>
            <p:spPr>
              <a:xfrm>
                <a:off x="8407553" y="1693626"/>
                <a:ext cx="3657600" cy="3674440"/>
              </a:xfrm>
              <a:prstGeom prst="roundRect">
                <a:avLst>
                  <a:gd name="adj" fmla="val 12609"/>
                </a:avLst>
              </a:prstGeom>
              <a:solidFill>
                <a:srgbClr val="E7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310;p31">
                <a:extLst>
                  <a:ext uri="{FF2B5EF4-FFF2-40B4-BE49-F238E27FC236}">
                    <a16:creationId xmlns:a16="http://schemas.microsoft.com/office/drawing/2014/main" id="{9381DB7B-BF86-8216-AC42-9A50D2A191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07553" y="2101006"/>
                <a:ext cx="3657600" cy="59969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b="1" dirty="0">
                    <a:solidFill>
                      <a:srgbClr val="002060"/>
                    </a:solidFill>
                    <a:latin typeface="Montserrat" panose="00000500000000000000" pitchFamily="2" charset="0"/>
                  </a:rPr>
                  <a:t>VR and AR technologies</a:t>
                </a:r>
                <a:endParaRPr lang="en-US" b="1" dirty="0">
                  <a:solidFill>
                    <a:srgbClr val="002060"/>
                  </a:solidFill>
                  <a:latin typeface="Montserrat" panose="00000500000000000000" pitchFamily="2" charset="0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9575899" y="3248432"/>
              <a:ext cx="1320907" cy="1320907"/>
              <a:chOff x="9219731" y="2260505"/>
              <a:chExt cx="1320907" cy="1320907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29185" y="2670150"/>
                <a:ext cx="1101999" cy="501617"/>
              </a:xfrm>
              <a:prstGeom prst="rect">
                <a:avLst/>
              </a:prstGeom>
            </p:spPr>
          </p:pic>
          <p:grpSp>
            <p:nvGrpSpPr>
              <p:cNvPr id="30" name="Group 29"/>
              <p:cNvGrpSpPr/>
              <p:nvPr/>
            </p:nvGrpSpPr>
            <p:grpSpPr>
              <a:xfrm>
                <a:off x="9219731" y="2260505"/>
                <a:ext cx="1320907" cy="1320907"/>
                <a:chOff x="7333177" y="3358555"/>
                <a:chExt cx="1320907" cy="1320907"/>
              </a:xfrm>
            </p:grpSpPr>
            <p:pic>
              <p:nvPicPr>
                <p:cNvPr id="29" name="Picture 28" hidden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01495" y="3526873"/>
                  <a:ext cx="984271" cy="984271"/>
                </a:xfrm>
                <a:prstGeom prst="rect">
                  <a:avLst/>
                </a:prstGeom>
              </p:spPr>
            </p:pic>
            <p:sp>
              <p:nvSpPr>
                <p:cNvPr id="28" name="Oval 27"/>
                <p:cNvSpPr/>
                <p:nvPr/>
              </p:nvSpPr>
              <p:spPr>
                <a:xfrm>
                  <a:off x="7333177" y="3358555"/>
                  <a:ext cx="1320907" cy="1320907"/>
                </a:xfrm>
                <a:prstGeom prst="ellipse">
                  <a:avLst/>
                </a:prstGeom>
                <a:noFill/>
                <a:ln w="152400">
                  <a:solidFill>
                    <a:srgbClr val="159FE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2134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99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Nunito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Hamid</dc:creator>
  <cp:lastModifiedBy>Ibrahim Hamid</cp:lastModifiedBy>
  <cp:revision>34</cp:revision>
  <dcterms:created xsi:type="dcterms:W3CDTF">2024-11-14T07:06:26Z</dcterms:created>
  <dcterms:modified xsi:type="dcterms:W3CDTF">2024-11-25T14:38:26Z</dcterms:modified>
</cp:coreProperties>
</file>