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525" r:id="rId2"/>
    <p:sldId id="524" r:id="rId3"/>
    <p:sldId id="366" r:id="rId4"/>
    <p:sldId id="278" r:id="rId5"/>
    <p:sldId id="283" r:id="rId6"/>
    <p:sldId id="28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78" d="100"/>
          <a:sy n="78" d="100"/>
        </p:scale>
        <p:origin x="114"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4A20-1280-4AB4-905F-4C4F3521007C}"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ADCBC-B20A-4570-8762-7792C195B8FD}" type="slidenum">
              <a:rPr lang="en-US" smtClean="0"/>
              <a:t>‹#›</a:t>
            </a:fld>
            <a:endParaRPr lang="en-US"/>
          </a:p>
        </p:txBody>
      </p:sp>
    </p:spTree>
    <p:extLst>
      <p:ext uri="{BB962C8B-B14F-4D97-AF65-F5344CB8AC3E}">
        <p14:creationId xmlns:p14="http://schemas.microsoft.com/office/powerpoint/2010/main" val="171861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469478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87082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91022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9079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98059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02176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47191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763915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327552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557817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289" name="Text Placeholder 1288">
            <a:extLst>
              <a:ext uri="{FF2B5EF4-FFF2-40B4-BE49-F238E27FC236}">
                <a16:creationId xmlns:a16="http://schemas.microsoft.com/office/drawing/2014/main" id="{4F785C92-7D90-7A41-A643-C8D365866970}"/>
              </a:ext>
            </a:extLst>
          </p:cNvPr>
          <p:cNvSpPr>
            <a:spLocks noGrp="1"/>
          </p:cNvSpPr>
          <p:nvPr>
            <p:ph type="body" sz="quarter" idx="10"/>
          </p:nvPr>
        </p:nvSpPr>
        <p:spPr>
          <a:xfrm>
            <a:off x="1811563"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1" name="Text Placeholder 1290">
            <a:extLst>
              <a:ext uri="{FF2B5EF4-FFF2-40B4-BE49-F238E27FC236}">
                <a16:creationId xmlns:a16="http://schemas.microsoft.com/office/drawing/2014/main" id="{6639B177-C4AD-3242-8D58-B5C16F8E42FE}"/>
              </a:ext>
            </a:extLst>
          </p:cNvPr>
          <p:cNvSpPr>
            <a:spLocks noGrp="1"/>
          </p:cNvSpPr>
          <p:nvPr>
            <p:ph type="body" sz="quarter" idx="11"/>
          </p:nvPr>
        </p:nvSpPr>
        <p:spPr>
          <a:xfrm>
            <a:off x="1866323"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2" name="Text Placeholder 1288">
            <a:extLst>
              <a:ext uri="{FF2B5EF4-FFF2-40B4-BE49-F238E27FC236}">
                <a16:creationId xmlns:a16="http://schemas.microsoft.com/office/drawing/2014/main" id="{160C9CB1-C4D7-7843-B7B2-3E45FEF1B49E}"/>
              </a:ext>
            </a:extLst>
          </p:cNvPr>
          <p:cNvSpPr>
            <a:spLocks noGrp="1"/>
          </p:cNvSpPr>
          <p:nvPr>
            <p:ph type="body" sz="quarter" idx="12"/>
          </p:nvPr>
        </p:nvSpPr>
        <p:spPr>
          <a:xfrm>
            <a:off x="318914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3" name="Text Placeholder 1290">
            <a:extLst>
              <a:ext uri="{FF2B5EF4-FFF2-40B4-BE49-F238E27FC236}">
                <a16:creationId xmlns:a16="http://schemas.microsoft.com/office/drawing/2014/main" id="{0059021E-68D4-9845-89D6-D5D0983D1095}"/>
              </a:ext>
            </a:extLst>
          </p:cNvPr>
          <p:cNvSpPr>
            <a:spLocks noGrp="1"/>
          </p:cNvSpPr>
          <p:nvPr>
            <p:ph type="body" sz="quarter" idx="13"/>
          </p:nvPr>
        </p:nvSpPr>
        <p:spPr>
          <a:xfrm>
            <a:off x="3243907"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4" name="Text Placeholder 1288">
            <a:extLst>
              <a:ext uri="{FF2B5EF4-FFF2-40B4-BE49-F238E27FC236}">
                <a16:creationId xmlns:a16="http://schemas.microsoft.com/office/drawing/2014/main" id="{88A555AF-0484-BB46-AF74-8BAD5576177D}"/>
              </a:ext>
            </a:extLst>
          </p:cNvPr>
          <p:cNvSpPr>
            <a:spLocks noGrp="1"/>
          </p:cNvSpPr>
          <p:nvPr>
            <p:ph type="body" sz="quarter" idx="14"/>
          </p:nvPr>
        </p:nvSpPr>
        <p:spPr>
          <a:xfrm>
            <a:off x="4347131"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295" name="Text Placeholder 1290">
            <a:extLst>
              <a:ext uri="{FF2B5EF4-FFF2-40B4-BE49-F238E27FC236}">
                <a16:creationId xmlns:a16="http://schemas.microsoft.com/office/drawing/2014/main" id="{A1B495DF-A0CB-C547-A54F-A284ACE47FA1}"/>
              </a:ext>
            </a:extLst>
          </p:cNvPr>
          <p:cNvSpPr>
            <a:spLocks noGrp="1"/>
          </p:cNvSpPr>
          <p:nvPr>
            <p:ph type="body" sz="quarter" idx="15"/>
          </p:nvPr>
        </p:nvSpPr>
        <p:spPr>
          <a:xfrm>
            <a:off x="4401895"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297" name="Text Placeholder 1296">
            <a:extLst>
              <a:ext uri="{FF2B5EF4-FFF2-40B4-BE49-F238E27FC236}">
                <a16:creationId xmlns:a16="http://schemas.microsoft.com/office/drawing/2014/main" id="{6497AECE-4BD1-CE42-A9FD-CC7221D03AB5}"/>
              </a:ext>
            </a:extLst>
          </p:cNvPr>
          <p:cNvSpPr>
            <a:spLocks noGrp="1"/>
          </p:cNvSpPr>
          <p:nvPr>
            <p:ph type="body" sz="quarter" idx="16"/>
          </p:nvPr>
        </p:nvSpPr>
        <p:spPr>
          <a:xfrm>
            <a:off x="7345584" y="402214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299" name="Text Placeholder 1296">
            <a:extLst>
              <a:ext uri="{FF2B5EF4-FFF2-40B4-BE49-F238E27FC236}">
                <a16:creationId xmlns:a16="http://schemas.microsoft.com/office/drawing/2014/main" id="{52F05162-19BE-1640-9864-4BE94B605BD1}"/>
              </a:ext>
            </a:extLst>
          </p:cNvPr>
          <p:cNvSpPr>
            <a:spLocks noGrp="1"/>
          </p:cNvSpPr>
          <p:nvPr>
            <p:ph type="body" sz="quarter" idx="18"/>
          </p:nvPr>
        </p:nvSpPr>
        <p:spPr>
          <a:xfrm>
            <a:off x="8489480" y="4014870"/>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0" name="Text Placeholder 1296">
            <a:extLst>
              <a:ext uri="{FF2B5EF4-FFF2-40B4-BE49-F238E27FC236}">
                <a16:creationId xmlns:a16="http://schemas.microsoft.com/office/drawing/2014/main" id="{ED78D8D7-67AA-DE43-82DD-4596A51099FD}"/>
              </a:ext>
            </a:extLst>
          </p:cNvPr>
          <p:cNvSpPr>
            <a:spLocks noGrp="1"/>
          </p:cNvSpPr>
          <p:nvPr>
            <p:ph type="body" sz="quarter" idx="19"/>
          </p:nvPr>
        </p:nvSpPr>
        <p:spPr>
          <a:xfrm>
            <a:off x="9293096" y="408754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2" name="Text Placeholder 1296">
            <a:extLst>
              <a:ext uri="{FF2B5EF4-FFF2-40B4-BE49-F238E27FC236}">
                <a16:creationId xmlns:a16="http://schemas.microsoft.com/office/drawing/2014/main" id="{E10C81ED-02BE-8D43-9DEF-64C82F45DF91}"/>
              </a:ext>
            </a:extLst>
          </p:cNvPr>
          <p:cNvSpPr>
            <a:spLocks noGrp="1"/>
          </p:cNvSpPr>
          <p:nvPr>
            <p:ph type="body" sz="quarter" idx="21"/>
          </p:nvPr>
        </p:nvSpPr>
        <p:spPr>
          <a:xfrm>
            <a:off x="5763436" y="3979486"/>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3" name="Text Placeholder 1296">
            <a:extLst>
              <a:ext uri="{FF2B5EF4-FFF2-40B4-BE49-F238E27FC236}">
                <a16:creationId xmlns:a16="http://schemas.microsoft.com/office/drawing/2014/main" id="{CADF64C3-FE47-4F42-9CB3-6AF0BECF99D5}"/>
              </a:ext>
            </a:extLst>
          </p:cNvPr>
          <p:cNvSpPr>
            <a:spLocks noGrp="1"/>
          </p:cNvSpPr>
          <p:nvPr>
            <p:ph type="body" sz="quarter" idx="22"/>
          </p:nvPr>
        </p:nvSpPr>
        <p:spPr>
          <a:xfrm>
            <a:off x="4626924" y="3977635"/>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5" name="Text Placeholder 1296">
            <a:extLst>
              <a:ext uri="{FF2B5EF4-FFF2-40B4-BE49-F238E27FC236}">
                <a16:creationId xmlns:a16="http://schemas.microsoft.com/office/drawing/2014/main" id="{5DFD05A6-DA90-7242-9FFF-1CFAB18F3D07}"/>
              </a:ext>
            </a:extLst>
          </p:cNvPr>
          <p:cNvSpPr>
            <a:spLocks noGrp="1"/>
          </p:cNvSpPr>
          <p:nvPr>
            <p:ph type="body" sz="quarter" idx="24"/>
          </p:nvPr>
        </p:nvSpPr>
        <p:spPr>
          <a:xfrm>
            <a:off x="3499848" y="4003518"/>
            <a:ext cx="728133" cy="929485"/>
          </a:xfrm>
          <a:prstGeom prst="rect">
            <a:avLst/>
          </a:prstGeom>
          <a:noFill/>
          <a:effectLst/>
        </p:spPr>
        <p:txBody>
          <a:bodyPr wrap="square" rtlCol="0">
            <a:spAutoFit/>
          </a:bodyPr>
          <a:lstStyle>
            <a:lvl1pPr marL="0" indent="0" algn="ctr">
              <a:buNone/>
              <a:defRPr lang="en-US" sz="1600" smtClean="0">
                <a:solidFill>
                  <a:schemeClr val="bg1"/>
                </a:solidFill>
                <a:latin typeface="Arial Narrow"/>
                <a:cs typeface="Arial Narrow"/>
              </a:defRPr>
            </a:lvl1pPr>
            <a:lvl2pPr>
              <a:defRPr lang="en-US" sz="1800" smtClean="0"/>
            </a:lvl2pPr>
            <a:lvl3pPr>
              <a:defRPr lang="en-US" sz="1800" smtClean="0"/>
            </a:lvl3pPr>
            <a:lvl4pPr>
              <a:defRPr lang="en-US" sz="1800" smtClean="0"/>
            </a:lvl4pPr>
            <a:lvl5pPr>
              <a:defRPr lang="en-US" sz="1800"/>
            </a:lvl5pPr>
          </a:lstStyle>
          <a:p>
            <a:pPr marL="0" lvl="0" algn="ctr">
              <a:lnSpc>
                <a:spcPct val="85000"/>
              </a:lnSpc>
            </a:pPr>
            <a:r>
              <a:rPr lang="en-US"/>
              <a:t>Click to edit Master text styles</a:t>
            </a:r>
          </a:p>
        </p:txBody>
      </p:sp>
      <p:sp>
        <p:nvSpPr>
          <p:cNvPr id="1306" name="Text Placeholder 1288">
            <a:extLst>
              <a:ext uri="{FF2B5EF4-FFF2-40B4-BE49-F238E27FC236}">
                <a16:creationId xmlns:a16="http://schemas.microsoft.com/office/drawing/2014/main" id="{2CB1464D-77DE-FE4F-B440-43763F0CA9AA}"/>
              </a:ext>
            </a:extLst>
          </p:cNvPr>
          <p:cNvSpPr>
            <a:spLocks noGrp="1"/>
          </p:cNvSpPr>
          <p:nvPr>
            <p:ph type="body" sz="quarter" idx="25"/>
          </p:nvPr>
        </p:nvSpPr>
        <p:spPr>
          <a:xfrm>
            <a:off x="6048711" y="866465"/>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7" name="Text Placeholder 1290">
            <a:extLst>
              <a:ext uri="{FF2B5EF4-FFF2-40B4-BE49-F238E27FC236}">
                <a16:creationId xmlns:a16="http://schemas.microsoft.com/office/drawing/2014/main" id="{7FDCB18B-3B4F-244D-BBC8-F28381D578F7}"/>
              </a:ext>
            </a:extLst>
          </p:cNvPr>
          <p:cNvSpPr>
            <a:spLocks noGrp="1"/>
          </p:cNvSpPr>
          <p:nvPr>
            <p:ph type="body" sz="quarter" idx="26"/>
          </p:nvPr>
        </p:nvSpPr>
        <p:spPr>
          <a:xfrm>
            <a:off x="6103474" y="1311105"/>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08" name="Text Placeholder 1288">
            <a:extLst>
              <a:ext uri="{FF2B5EF4-FFF2-40B4-BE49-F238E27FC236}">
                <a16:creationId xmlns:a16="http://schemas.microsoft.com/office/drawing/2014/main" id="{402E5253-004C-464E-A55F-8A1B524F6874}"/>
              </a:ext>
            </a:extLst>
          </p:cNvPr>
          <p:cNvSpPr>
            <a:spLocks noGrp="1"/>
          </p:cNvSpPr>
          <p:nvPr>
            <p:ph type="body" sz="quarter" idx="27"/>
          </p:nvPr>
        </p:nvSpPr>
        <p:spPr>
          <a:xfrm>
            <a:off x="7426295"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09" name="Text Placeholder 1290">
            <a:extLst>
              <a:ext uri="{FF2B5EF4-FFF2-40B4-BE49-F238E27FC236}">
                <a16:creationId xmlns:a16="http://schemas.microsoft.com/office/drawing/2014/main" id="{87254C18-D0FF-074A-B45A-A44A42451313}"/>
              </a:ext>
            </a:extLst>
          </p:cNvPr>
          <p:cNvSpPr>
            <a:spLocks noGrp="1"/>
          </p:cNvSpPr>
          <p:nvPr>
            <p:ph type="body" sz="quarter" idx="28"/>
          </p:nvPr>
        </p:nvSpPr>
        <p:spPr>
          <a:xfrm>
            <a:off x="7481059"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0" name="Text Placeholder 1288">
            <a:extLst>
              <a:ext uri="{FF2B5EF4-FFF2-40B4-BE49-F238E27FC236}">
                <a16:creationId xmlns:a16="http://schemas.microsoft.com/office/drawing/2014/main" id="{DB13F583-CD27-8845-86D0-77400F4A9532}"/>
              </a:ext>
            </a:extLst>
          </p:cNvPr>
          <p:cNvSpPr>
            <a:spLocks noGrp="1"/>
          </p:cNvSpPr>
          <p:nvPr>
            <p:ph type="body" sz="quarter" idx="29"/>
          </p:nvPr>
        </p:nvSpPr>
        <p:spPr>
          <a:xfrm>
            <a:off x="8584283" y="855576"/>
            <a:ext cx="1417628" cy="381000"/>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11" name="Text Placeholder 1290">
            <a:extLst>
              <a:ext uri="{FF2B5EF4-FFF2-40B4-BE49-F238E27FC236}">
                <a16:creationId xmlns:a16="http://schemas.microsoft.com/office/drawing/2014/main" id="{2D3D936E-FCEC-5F43-A001-18F0735D9548}"/>
              </a:ext>
            </a:extLst>
          </p:cNvPr>
          <p:cNvSpPr>
            <a:spLocks noGrp="1"/>
          </p:cNvSpPr>
          <p:nvPr>
            <p:ph type="body" sz="quarter" idx="30"/>
          </p:nvPr>
        </p:nvSpPr>
        <p:spPr>
          <a:xfrm>
            <a:off x="8639043" y="1300216"/>
            <a:ext cx="1308100" cy="819150"/>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stStyle>
          <a:p>
            <a:pPr marL="0" lvl="0" algn="ctr">
              <a:lnSpc>
                <a:spcPct val="85000"/>
              </a:lnSpc>
            </a:pPr>
            <a:r>
              <a:rPr lang="en-US"/>
              <a:t>Click to edit Master text styles</a:t>
            </a:r>
          </a:p>
        </p:txBody>
      </p:sp>
      <p:sp>
        <p:nvSpPr>
          <p:cNvPr id="1319" name="Text Placeholder 1318">
            <a:extLst>
              <a:ext uri="{FF2B5EF4-FFF2-40B4-BE49-F238E27FC236}">
                <a16:creationId xmlns:a16="http://schemas.microsoft.com/office/drawing/2014/main" id="{4F63C343-3533-744D-A92C-7E2EC7D3C78B}"/>
              </a:ext>
            </a:extLst>
          </p:cNvPr>
          <p:cNvSpPr>
            <a:spLocks noGrp="1"/>
          </p:cNvSpPr>
          <p:nvPr>
            <p:ph type="body" sz="quarter" idx="35"/>
          </p:nvPr>
        </p:nvSpPr>
        <p:spPr>
          <a:xfrm>
            <a:off x="1868579" y="492383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0" name="Text Placeholder 1318">
            <a:extLst>
              <a:ext uri="{FF2B5EF4-FFF2-40B4-BE49-F238E27FC236}">
                <a16:creationId xmlns:a16="http://schemas.microsoft.com/office/drawing/2014/main" id="{12EEEFBC-A8D1-C646-B2E9-7B3DFB48E223}"/>
              </a:ext>
            </a:extLst>
          </p:cNvPr>
          <p:cNvSpPr>
            <a:spLocks noGrp="1"/>
          </p:cNvSpPr>
          <p:nvPr>
            <p:ph type="body" sz="quarter" idx="36"/>
          </p:nvPr>
        </p:nvSpPr>
        <p:spPr>
          <a:xfrm>
            <a:off x="3198023"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1" name="Text Placeholder 1318">
            <a:extLst>
              <a:ext uri="{FF2B5EF4-FFF2-40B4-BE49-F238E27FC236}">
                <a16:creationId xmlns:a16="http://schemas.microsoft.com/office/drawing/2014/main" id="{FD6A2A32-BA1B-4D4A-BB9E-AD65B52D494B}"/>
              </a:ext>
            </a:extLst>
          </p:cNvPr>
          <p:cNvSpPr>
            <a:spLocks noGrp="1"/>
          </p:cNvSpPr>
          <p:nvPr>
            <p:ph type="body" sz="quarter" idx="37"/>
          </p:nvPr>
        </p:nvSpPr>
        <p:spPr>
          <a:xfrm>
            <a:off x="4336279" y="4927699"/>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2" name="Text Placeholder 1318">
            <a:extLst>
              <a:ext uri="{FF2B5EF4-FFF2-40B4-BE49-F238E27FC236}">
                <a16:creationId xmlns:a16="http://schemas.microsoft.com/office/drawing/2014/main" id="{84A99FF5-52DB-2645-8E9A-8BBF46560DAE}"/>
              </a:ext>
            </a:extLst>
          </p:cNvPr>
          <p:cNvSpPr>
            <a:spLocks noGrp="1"/>
          </p:cNvSpPr>
          <p:nvPr>
            <p:ph type="body" sz="quarter" idx="38"/>
          </p:nvPr>
        </p:nvSpPr>
        <p:spPr>
          <a:xfrm>
            <a:off x="5555655" y="4953100"/>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3" name="Text Placeholder 1318">
            <a:extLst>
              <a:ext uri="{FF2B5EF4-FFF2-40B4-BE49-F238E27FC236}">
                <a16:creationId xmlns:a16="http://schemas.microsoft.com/office/drawing/2014/main" id="{7572FEDB-F0BF-5A45-87BE-2831F3A2E05E}"/>
              </a:ext>
            </a:extLst>
          </p:cNvPr>
          <p:cNvSpPr>
            <a:spLocks noGrp="1"/>
          </p:cNvSpPr>
          <p:nvPr>
            <p:ph type="body" sz="quarter" idx="39"/>
          </p:nvPr>
        </p:nvSpPr>
        <p:spPr>
          <a:xfrm>
            <a:off x="6967599" y="4951355"/>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4" name="Text Placeholder 1318">
            <a:extLst>
              <a:ext uri="{FF2B5EF4-FFF2-40B4-BE49-F238E27FC236}">
                <a16:creationId xmlns:a16="http://schemas.microsoft.com/office/drawing/2014/main" id="{E094B521-FFE9-C941-B165-46B835428972}"/>
              </a:ext>
            </a:extLst>
          </p:cNvPr>
          <p:cNvSpPr>
            <a:spLocks noGrp="1"/>
          </p:cNvSpPr>
          <p:nvPr>
            <p:ph type="body" sz="quarter" idx="40"/>
          </p:nvPr>
        </p:nvSpPr>
        <p:spPr>
          <a:xfrm>
            <a:off x="8084079" y="499162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5" name="Text Placeholder 1318">
            <a:extLst>
              <a:ext uri="{FF2B5EF4-FFF2-40B4-BE49-F238E27FC236}">
                <a16:creationId xmlns:a16="http://schemas.microsoft.com/office/drawing/2014/main" id="{690CAC29-F460-CF4B-91EC-004EA94178FF}"/>
              </a:ext>
            </a:extLst>
          </p:cNvPr>
          <p:cNvSpPr>
            <a:spLocks noGrp="1"/>
          </p:cNvSpPr>
          <p:nvPr>
            <p:ph type="body" sz="quarter" idx="41"/>
          </p:nvPr>
        </p:nvSpPr>
        <p:spPr>
          <a:xfrm>
            <a:off x="9103851" y="496427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6" name="Text Placeholder 1318">
            <a:extLst>
              <a:ext uri="{FF2B5EF4-FFF2-40B4-BE49-F238E27FC236}">
                <a16:creationId xmlns:a16="http://schemas.microsoft.com/office/drawing/2014/main" id="{80A0C8BF-B17F-CB48-8910-975D437CE1F0}"/>
              </a:ext>
            </a:extLst>
          </p:cNvPr>
          <p:cNvSpPr>
            <a:spLocks noGrp="1"/>
          </p:cNvSpPr>
          <p:nvPr>
            <p:ph type="body" sz="quarter" idx="42"/>
          </p:nvPr>
        </p:nvSpPr>
        <p:spPr>
          <a:xfrm>
            <a:off x="10171907" y="4941888"/>
            <a:ext cx="1257300" cy="360362"/>
          </a:xfrm>
          <a:prstGeom prst="rect">
            <a:avLst/>
          </a:prstGeom>
          <a:noFill/>
          <a:ln w="9525">
            <a:noFill/>
            <a:miter lim="800000"/>
            <a:headEnd/>
            <a:tailEnd/>
          </a:ln>
          <a:effectLst/>
        </p:spPr>
        <p:txBody>
          <a:bodyPr/>
          <a:lstStyle>
            <a:lvl1pPr marL="0" indent="0">
              <a:buNone/>
              <a:defRPr lang="en-US" sz="1400" dirty="0" smtClean="0">
                <a:solidFill>
                  <a:schemeClr val="tx1"/>
                </a:solidFill>
                <a:latin typeface="+mn-lt"/>
              </a:defRPr>
            </a:lvl1pPr>
            <a:lvl2pPr>
              <a:defRPr lang="en-US" sz="1800" dirty="0" smtClean="0"/>
            </a:lvl2pPr>
            <a:lvl3pPr>
              <a:defRPr lang="en-US" sz="1800" dirty="0" smtClean="0"/>
            </a:lvl3pPr>
            <a:lvl4pPr>
              <a:defRPr lang="en-US" sz="1800" dirty="0" smtClean="0"/>
            </a:lvl4pPr>
            <a:lvl5pPr>
              <a:defRPr lang="en-US" sz="1800" dirty="0"/>
            </a:lvl5pPr>
          </a:lstStyle>
          <a:p>
            <a:pPr marL="0" lvl="0" algn="ctr">
              <a:lnSpc>
                <a:spcPct val="85000"/>
              </a:lnSpc>
            </a:pPr>
            <a:r>
              <a:rPr lang="en-US"/>
              <a:t>Click to edit Master text styles</a:t>
            </a:r>
          </a:p>
        </p:txBody>
      </p:sp>
      <p:sp>
        <p:nvSpPr>
          <p:cNvPr id="1328" name="Text Placeholder 1327">
            <a:extLst>
              <a:ext uri="{FF2B5EF4-FFF2-40B4-BE49-F238E27FC236}">
                <a16:creationId xmlns:a16="http://schemas.microsoft.com/office/drawing/2014/main" id="{54CE43AB-E8C6-F845-AD92-C21B0653526B}"/>
              </a:ext>
            </a:extLst>
          </p:cNvPr>
          <p:cNvSpPr>
            <a:spLocks noGrp="1"/>
          </p:cNvSpPr>
          <p:nvPr>
            <p:ph type="body" sz="quarter" idx="43"/>
          </p:nvPr>
        </p:nvSpPr>
        <p:spPr>
          <a:xfrm>
            <a:off x="2762497" y="5467561"/>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1329" name="Text Placeholder 1327">
            <a:extLst>
              <a:ext uri="{FF2B5EF4-FFF2-40B4-BE49-F238E27FC236}">
                <a16:creationId xmlns:a16="http://schemas.microsoft.com/office/drawing/2014/main" id="{A616A805-3A76-6B49-B70A-36B0D8ADC1C7}"/>
              </a:ext>
            </a:extLst>
          </p:cNvPr>
          <p:cNvSpPr>
            <a:spLocks noGrp="1"/>
          </p:cNvSpPr>
          <p:nvPr>
            <p:ph type="body" sz="quarter" idx="44"/>
          </p:nvPr>
        </p:nvSpPr>
        <p:spPr>
          <a:xfrm>
            <a:off x="7177667" y="5465450"/>
            <a:ext cx="3579023" cy="385762"/>
          </a:xfrm>
          <a:prstGeom prst="rect">
            <a:avLst/>
          </a:prstGeom>
          <a:noFill/>
          <a:ln w="9525">
            <a:noFill/>
            <a:miter lim="800000"/>
            <a:headEnd/>
            <a:tailEnd/>
          </a:ln>
          <a:effectLst/>
        </p:spPr>
        <p:txBody>
          <a:bodyPr/>
          <a:lstStyle>
            <a:lvl1pPr marL="0" indent="0">
              <a:buNone/>
              <a:defRPr lang="en-US" sz="2400" b="1" dirty="0" smtClean="0">
                <a:solidFill>
                  <a:schemeClr val="tx1"/>
                </a:solidFill>
                <a:latin typeface="+mj-lt"/>
              </a:defRPr>
            </a:lvl1pPr>
          </a:lstStyle>
          <a:p>
            <a:pPr marL="0" lvl="0" algn="ctr">
              <a:lnSpc>
                <a:spcPct val="85000"/>
              </a:lnSpc>
            </a:pPr>
            <a:r>
              <a:rPr lang="en-US"/>
              <a:t>Click to edit Master text styles</a:t>
            </a:r>
          </a:p>
        </p:txBody>
      </p:sp>
      <p:sp>
        <p:nvSpPr>
          <p:cNvPr id="3" name="Title 2">
            <a:extLst>
              <a:ext uri="{FF2B5EF4-FFF2-40B4-BE49-F238E27FC236}">
                <a16:creationId xmlns:a16="http://schemas.microsoft.com/office/drawing/2014/main" id="{5F3205B9-16F4-1C4A-B9DA-87549631D522}"/>
              </a:ext>
            </a:extLst>
          </p:cNvPr>
          <p:cNvSpPr>
            <a:spLocks noGrp="1"/>
          </p:cNvSpPr>
          <p:nvPr>
            <p:ph type="title"/>
          </p:nvPr>
        </p:nvSpPr>
        <p:spPr>
          <a:xfrm>
            <a:off x="838200" y="127664"/>
            <a:ext cx="10515600" cy="544551"/>
          </a:xfrm>
          <a:prstGeom prst="rect">
            <a:avLst/>
          </a:prstGeom>
        </p:spPr>
        <p:txBody>
          <a:bodyPr/>
          <a:lstStyle>
            <a:lvl1pPr algn="ctr">
              <a:defRPr sz="3000">
                <a:solidFill>
                  <a:schemeClr val="tx1"/>
                </a:solidFill>
              </a:defRPr>
            </a:lvl1pPr>
          </a:lstStyle>
          <a:p>
            <a:r>
              <a:rPr lang="en-US"/>
              <a:t>Click to edit Master title style</a:t>
            </a:r>
          </a:p>
        </p:txBody>
      </p:sp>
    </p:spTree>
    <p:extLst>
      <p:ext uri="{BB962C8B-B14F-4D97-AF65-F5344CB8AC3E}">
        <p14:creationId xmlns:p14="http://schemas.microsoft.com/office/powerpoint/2010/main" val="329074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0393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7511-2051-4011-ACE7-43CC213AF63C}"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175073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7511-2051-4011-ACE7-43CC213AF63C}"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69511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7511-2051-4011-ACE7-43CC213AF63C}" type="datetimeFigureOut">
              <a:rPr lang="en-US" smtClean="0"/>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10486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7511-2051-4011-ACE7-43CC213AF63C}" type="datetimeFigureOut">
              <a:rPr lang="en-US" smtClean="0"/>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419853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67511-2051-4011-ACE7-43CC213AF63C}" type="datetimeFigureOut">
              <a:rPr lang="en-US" smtClean="0"/>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705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7511-2051-4011-ACE7-43CC213AF63C}"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27124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2167511-2051-4011-ACE7-43CC213AF63C}" type="datetimeFigureOut">
              <a:rPr lang="en-US" smtClean="0"/>
              <a:t>6/9/2022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16AC780-24E2-40AF-BD04-97419777A826}" type="slidenum">
              <a:rPr lang="en-US" smtClean="0"/>
              <a:t>‹#›</a:t>
            </a:fld>
            <a:endParaRPr lang="en-US"/>
          </a:p>
        </p:txBody>
      </p:sp>
    </p:spTree>
    <p:extLst>
      <p:ext uri="{BB962C8B-B14F-4D97-AF65-F5344CB8AC3E}">
        <p14:creationId xmlns:p14="http://schemas.microsoft.com/office/powerpoint/2010/main" val="323892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2167511-2051-4011-ACE7-43CC213AF63C}" type="datetimeFigureOut">
              <a:rPr lang="en-US" smtClean="0"/>
              <a:t>6/9/2022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16AC780-24E2-40AF-BD04-97419777A826}" type="slidenum">
              <a:rPr lang="en-US" smtClean="0"/>
              <a:t>‹#›</a:t>
            </a:fld>
            <a:endParaRPr lang="en-US"/>
          </a:p>
        </p:txBody>
      </p:sp>
    </p:spTree>
    <p:extLst>
      <p:ext uri="{BB962C8B-B14F-4D97-AF65-F5344CB8AC3E}">
        <p14:creationId xmlns:p14="http://schemas.microsoft.com/office/powerpoint/2010/main" val="155186975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2">
                    <a:lumMod val="40000"/>
                    <a:lumOff val="60000"/>
                  </a:schemeClr>
                </a:solidFill>
              </a:rPr>
              <a:t>Gun Violence ETL</a:t>
            </a:r>
            <a:br>
              <a:rPr lang="en-US" dirty="0">
                <a:solidFill>
                  <a:schemeClr val="bg1"/>
                </a:solidFill>
              </a:rPr>
            </a:br>
            <a:r>
              <a:rPr lang="en-US" sz="4000" dirty="0">
                <a:solidFill>
                  <a:schemeClr val="accent4"/>
                </a:solidFill>
              </a:rPr>
              <a:t>Project 2</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45E74AD-6C39-7B36-B6F4-D66F2D8A761E}"/>
              </a:ext>
            </a:extLst>
          </p:cNvPr>
          <p:cNvPicPr>
            <a:picLocks noChangeAspect="1"/>
          </p:cNvPicPr>
          <p:nvPr/>
        </p:nvPicPr>
        <p:blipFill>
          <a:blip r:embed="rId3"/>
          <a:stretch>
            <a:fillRect/>
          </a:stretch>
        </p:blipFill>
        <p:spPr>
          <a:xfrm>
            <a:off x="5857346" y="3524504"/>
            <a:ext cx="477308" cy="623153"/>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Black and white background drafting tools image."/>
          <p:cNvPicPr>
            <a:picLocks noChangeAspect="1"/>
          </p:cNvPicPr>
          <p:nvPr/>
        </p:nvPicPr>
        <p:blipFill>
          <a:blip r:embed="rId3">
            <a:alphaModFix amt="20000"/>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89" y="0"/>
            <a:ext cx="12188825" cy="6856214"/>
          </a:xfrm>
          <a:prstGeom prst="rect">
            <a:avLst/>
          </a:prstGeom>
        </p:spPr>
      </p:pic>
      <p:sp>
        <p:nvSpPr>
          <p:cNvPr id="43" name="Rectangle 42">
            <a:extLst>
              <a:ext uri="{C183D7F6-B498-43B3-948B-1728B52AA6E4}">
                <adec:decorative xmlns:adec="http://schemas.microsoft.com/office/drawing/2017/decorative" val="1"/>
              </a:ext>
            </a:extLst>
          </p:cNvPr>
          <p:cNvSpPr/>
          <p:nvPr/>
        </p:nvSpPr>
        <p:spPr>
          <a:xfrm>
            <a:off x="575047" y="2743200"/>
            <a:ext cx="4162707" cy="609600"/>
          </a:xfrm>
          <a:prstGeom prst="rect">
            <a:avLst/>
          </a:prstGeom>
          <a:no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4" name="Rectangle 43">
            <a:extLst>
              <a:ext uri="{C183D7F6-B498-43B3-948B-1728B52AA6E4}">
                <adec:decorative xmlns:adec="http://schemas.microsoft.com/office/drawing/2017/decorative" val="1"/>
              </a:ext>
            </a:extLst>
          </p:cNvPr>
          <p:cNvSpPr/>
          <p:nvPr/>
        </p:nvSpPr>
        <p:spPr>
          <a:xfrm>
            <a:off x="575047" y="3657600"/>
            <a:ext cx="4162707" cy="609601"/>
          </a:xfrm>
          <a:prstGeom prst="rect">
            <a:avLst/>
          </a:prstGeom>
          <a:no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5" name="Rectangle 44">
            <a:extLst>
              <a:ext uri="{C183D7F6-B498-43B3-948B-1728B52AA6E4}">
                <adec:decorative xmlns:adec="http://schemas.microsoft.com/office/drawing/2017/decorative" val="1"/>
              </a:ext>
            </a:extLst>
          </p:cNvPr>
          <p:cNvSpPr/>
          <p:nvPr/>
        </p:nvSpPr>
        <p:spPr>
          <a:xfrm>
            <a:off x="575047" y="4572000"/>
            <a:ext cx="4162707" cy="609601"/>
          </a:xfrm>
          <a:prstGeom prst="rect">
            <a:avLst/>
          </a:prstGeom>
          <a:no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6" name="Rectangle 45">
            <a:extLst>
              <a:ext uri="{C183D7F6-B498-43B3-948B-1728B52AA6E4}">
                <adec:decorative xmlns:adec="http://schemas.microsoft.com/office/drawing/2017/decorative" val="1"/>
              </a:ext>
            </a:extLst>
          </p:cNvPr>
          <p:cNvSpPr/>
          <p:nvPr/>
        </p:nvSpPr>
        <p:spPr>
          <a:xfrm>
            <a:off x="575047" y="5483998"/>
            <a:ext cx="4162707" cy="609601"/>
          </a:xfrm>
          <a:prstGeom prst="rect">
            <a:avLst/>
          </a:prstGeom>
          <a:no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1" name="Rectangle 40">
            <a:extLst>
              <a:ext uri="{C183D7F6-B498-43B3-948B-1728B52AA6E4}">
                <adec:decorative xmlns:adec="http://schemas.microsoft.com/office/drawing/2017/decorative" val="1"/>
              </a:ext>
            </a:extLst>
          </p:cNvPr>
          <p:cNvSpPr/>
          <p:nvPr/>
        </p:nvSpPr>
        <p:spPr>
          <a:xfrm>
            <a:off x="575047" y="1843406"/>
            <a:ext cx="4162707" cy="595199"/>
          </a:xfrm>
          <a:prstGeom prst="rect">
            <a:avLst/>
          </a:prstGeom>
          <a:no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40" name="Rectangle 39">
            <a:extLst>
              <a:ext uri="{C183D7F6-B498-43B3-948B-1728B52AA6E4}">
                <adec:decorative xmlns:adec="http://schemas.microsoft.com/office/drawing/2017/decorative" val="1"/>
              </a:ext>
            </a:extLst>
          </p:cNvPr>
          <p:cNvSpPr/>
          <p:nvPr/>
        </p:nvSpPr>
        <p:spPr>
          <a:xfrm>
            <a:off x="575047" y="904521"/>
            <a:ext cx="4162707" cy="617079"/>
          </a:xfrm>
          <a:prstGeom prst="rect">
            <a:avLst/>
          </a:prstGeom>
          <a:no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endParaRPr lang="en-US" sz="1200" dirty="0">
              <a:solidFill>
                <a:schemeClr val="tx1">
                  <a:lumMod val="85000"/>
                  <a:lumOff val="15000"/>
                </a:schemeClr>
              </a:solidFill>
              <a:latin typeface="Arial"/>
              <a:cs typeface="Arial"/>
            </a:endParaRPr>
          </a:p>
        </p:txBody>
      </p:sp>
      <p:sp>
        <p:nvSpPr>
          <p:cNvPr id="9" name="Oval 8">
            <a:extLst>
              <a:ext uri="{C183D7F6-B498-43B3-948B-1728B52AA6E4}">
                <adec:decorative xmlns:adec="http://schemas.microsoft.com/office/drawing/2017/decorative" val="1"/>
              </a:ext>
            </a:extLst>
          </p:cNvPr>
          <p:cNvSpPr/>
          <p:nvPr/>
        </p:nvSpPr>
        <p:spPr>
          <a:xfrm>
            <a:off x="6477000" y="1066800"/>
            <a:ext cx="4876800" cy="4876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p:cNvSpPr>
            <a:spLocks noGrp="1"/>
          </p:cNvSpPr>
          <p:nvPr>
            <p:ph type="title"/>
          </p:nvPr>
        </p:nvSpPr>
        <p:spPr/>
        <p:txBody>
          <a:bodyPr/>
          <a:lstStyle/>
          <a:p>
            <a:r>
              <a:rPr lang="en-US" dirty="0"/>
              <a:t>Sample 1</a:t>
            </a:r>
          </a:p>
        </p:txBody>
      </p:sp>
      <p:grpSp>
        <p:nvGrpSpPr>
          <p:cNvPr id="1746" name="Group 1745" descr="Circle gear with 6 gears inside"/>
          <p:cNvGrpSpPr/>
          <p:nvPr/>
        </p:nvGrpSpPr>
        <p:grpSpPr>
          <a:xfrm>
            <a:off x="6297843" y="969356"/>
            <a:ext cx="5235115" cy="5235115"/>
            <a:chOff x="5484812" y="606420"/>
            <a:chExt cx="5895976" cy="5895976"/>
          </a:xfrm>
          <a:effectLst/>
        </p:grpSpPr>
        <p:sp>
          <p:nvSpPr>
            <p:cNvPr id="1747" name="Freeform 1746">
              <a:extLst>
                <a:ext uri="{C183D7F6-B498-43B3-948B-1728B52AA6E4}">
                  <adec:decorative xmlns:adec="http://schemas.microsoft.com/office/drawing/2017/decorative" val="1"/>
                </a:ext>
              </a:extLst>
            </p:cNvPr>
            <p:cNvSpPr>
              <a:spLocks noEditPoints="1"/>
            </p:cNvSpPr>
            <p:nvPr/>
          </p:nvSpPr>
          <p:spPr bwMode="auto">
            <a:xfrm>
              <a:off x="5484812" y="606420"/>
              <a:ext cx="5895976" cy="5895976"/>
            </a:xfrm>
            <a:custGeom>
              <a:avLst/>
              <a:gdLst>
                <a:gd name="T0" fmla="*/ 868 w 4320"/>
                <a:gd name="T1" fmla="*/ 430 h 4320"/>
                <a:gd name="T2" fmla="*/ 68 w 4320"/>
                <a:gd name="T3" fmla="*/ 1621 h 4320"/>
                <a:gd name="T4" fmla="*/ 191 w 4320"/>
                <a:gd name="T5" fmla="*/ 3048 h 4320"/>
                <a:gd name="T6" fmla="*/ 1178 w 4320"/>
                <a:gd name="T7" fmla="*/ 4083 h 4320"/>
                <a:gd name="T8" fmla="*/ 2594 w 4320"/>
                <a:gd name="T9" fmla="*/ 4276 h 4320"/>
                <a:gd name="T10" fmla="*/ 3825 w 4320"/>
                <a:gd name="T11" fmla="*/ 3533 h 4320"/>
                <a:gd name="T12" fmla="*/ 4320 w 4320"/>
                <a:gd name="T13" fmla="*/ 2160 h 4320"/>
                <a:gd name="T14" fmla="*/ 3858 w 4320"/>
                <a:gd name="T15" fmla="*/ 828 h 4320"/>
                <a:gd name="T16" fmla="*/ 2647 w 4320"/>
                <a:gd name="T17" fmla="*/ 55 h 4320"/>
                <a:gd name="T18" fmla="*/ 2007 w 4320"/>
                <a:gd name="T19" fmla="*/ 3708 h 4320"/>
                <a:gd name="T20" fmla="*/ 1842 w 4320"/>
                <a:gd name="T21" fmla="*/ 3695 h 4320"/>
                <a:gd name="T22" fmla="*/ 1651 w 4320"/>
                <a:gd name="T23" fmla="*/ 3767 h 4320"/>
                <a:gd name="T24" fmla="*/ 1517 w 4320"/>
                <a:gd name="T25" fmla="*/ 3589 h 4320"/>
                <a:gd name="T26" fmla="*/ 1349 w 4320"/>
                <a:gd name="T27" fmla="*/ 3487 h 4320"/>
                <a:gd name="T28" fmla="*/ 1140 w 4320"/>
                <a:gd name="T29" fmla="*/ 3487 h 4320"/>
                <a:gd name="T30" fmla="*/ 990 w 4320"/>
                <a:gd name="T31" fmla="*/ 3373 h 4320"/>
                <a:gd name="T32" fmla="*/ 939 w 4320"/>
                <a:gd name="T33" fmla="*/ 3141 h 4320"/>
                <a:gd name="T34" fmla="*/ 854 w 4320"/>
                <a:gd name="T35" fmla="*/ 3005 h 4320"/>
                <a:gd name="T36" fmla="*/ 690 w 4320"/>
                <a:gd name="T37" fmla="*/ 2843 h 4320"/>
                <a:gd name="T38" fmla="*/ 566 w 4320"/>
                <a:gd name="T39" fmla="*/ 2710 h 4320"/>
                <a:gd name="T40" fmla="*/ 641 w 4320"/>
                <a:gd name="T41" fmla="*/ 2493 h 4320"/>
                <a:gd name="T42" fmla="*/ 603 w 4320"/>
                <a:gd name="T43" fmla="*/ 2333 h 4320"/>
                <a:gd name="T44" fmla="*/ 486 w 4320"/>
                <a:gd name="T45" fmla="*/ 2116 h 4320"/>
                <a:gd name="T46" fmla="*/ 495 w 4320"/>
                <a:gd name="T47" fmla="*/ 1897 h 4320"/>
                <a:gd name="T48" fmla="*/ 601 w 4320"/>
                <a:gd name="T49" fmla="*/ 1719 h 4320"/>
                <a:gd name="T50" fmla="*/ 710 w 4320"/>
                <a:gd name="T51" fmla="*/ 1596 h 4320"/>
                <a:gd name="T52" fmla="*/ 744 w 4320"/>
                <a:gd name="T53" fmla="*/ 1372 h 4320"/>
                <a:gd name="T54" fmla="*/ 789 w 4320"/>
                <a:gd name="T55" fmla="*/ 1179 h 4320"/>
                <a:gd name="T56" fmla="*/ 1001 w 4320"/>
                <a:gd name="T57" fmla="*/ 1117 h 4320"/>
                <a:gd name="T58" fmla="*/ 1121 w 4320"/>
                <a:gd name="T59" fmla="*/ 1002 h 4320"/>
                <a:gd name="T60" fmla="*/ 1196 w 4320"/>
                <a:gd name="T61" fmla="*/ 778 h 4320"/>
                <a:gd name="T62" fmla="*/ 1358 w 4320"/>
                <a:gd name="T63" fmla="*/ 685 h 4320"/>
                <a:gd name="T64" fmla="*/ 1603 w 4320"/>
                <a:gd name="T65" fmla="*/ 700 h 4320"/>
                <a:gd name="T66" fmla="*/ 1749 w 4320"/>
                <a:gd name="T67" fmla="*/ 652 h 4320"/>
                <a:gd name="T68" fmla="*/ 1924 w 4320"/>
                <a:gd name="T69" fmla="*/ 490 h 4320"/>
                <a:gd name="T70" fmla="*/ 2124 w 4320"/>
                <a:gd name="T71" fmla="*/ 476 h 4320"/>
                <a:gd name="T72" fmla="*/ 2352 w 4320"/>
                <a:gd name="T73" fmla="*/ 551 h 4320"/>
                <a:gd name="T74" fmla="*/ 2522 w 4320"/>
                <a:gd name="T75" fmla="*/ 648 h 4320"/>
                <a:gd name="T76" fmla="*/ 2719 w 4320"/>
                <a:gd name="T77" fmla="*/ 576 h 4320"/>
                <a:gd name="T78" fmla="*/ 2887 w 4320"/>
                <a:gd name="T79" fmla="*/ 643 h 4320"/>
                <a:gd name="T80" fmla="*/ 3018 w 4320"/>
                <a:gd name="T81" fmla="*/ 849 h 4320"/>
                <a:gd name="T82" fmla="*/ 3141 w 4320"/>
                <a:gd name="T83" fmla="*/ 952 h 4320"/>
                <a:gd name="T84" fmla="*/ 3376 w 4320"/>
                <a:gd name="T85" fmla="*/ 997 h 4320"/>
                <a:gd name="T86" fmla="*/ 3502 w 4320"/>
                <a:gd name="T87" fmla="*/ 1140 h 4320"/>
                <a:gd name="T88" fmla="*/ 3502 w 4320"/>
                <a:gd name="T89" fmla="*/ 1374 h 4320"/>
                <a:gd name="T90" fmla="*/ 3583 w 4320"/>
                <a:gd name="T91" fmla="*/ 1534 h 4320"/>
                <a:gd name="T92" fmla="*/ 3772 w 4320"/>
                <a:gd name="T93" fmla="*/ 1665 h 4320"/>
                <a:gd name="T94" fmla="*/ 3750 w 4320"/>
                <a:gd name="T95" fmla="*/ 1845 h 4320"/>
                <a:gd name="T96" fmla="*/ 3714 w 4320"/>
                <a:gd name="T97" fmla="*/ 2074 h 4320"/>
                <a:gd name="T98" fmla="*/ 3716 w 4320"/>
                <a:gd name="T99" fmla="*/ 2240 h 4320"/>
                <a:gd name="T100" fmla="*/ 3806 w 4320"/>
                <a:gd name="T101" fmla="*/ 2466 h 4320"/>
                <a:gd name="T102" fmla="*/ 3773 w 4320"/>
                <a:gd name="T103" fmla="*/ 2651 h 4320"/>
                <a:gd name="T104" fmla="*/ 3584 w 4320"/>
                <a:gd name="T105" fmla="*/ 2783 h 4320"/>
                <a:gd name="T106" fmla="*/ 3504 w 4320"/>
                <a:gd name="T107" fmla="*/ 2944 h 4320"/>
                <a:gd name="T108" fmla="*/ 3504 w 4320"/>
                <a:gd name="T109" fmla="*/ 3177 h 4320"/>
                <a:gd name="T110" fmla="*/ 3376 w 4320"/>
                <a:gd name="T111" fmla="*/ 3309 h 4320"/>
                <a:gd name="T112" fmla="*/ 3143 w 4320"/>
                <a:gd name="T113" fmla="*/ 3367 h 4320"/>
                <a:gd name="T114" fmla="*/ 3020 w 4320"/>
                <a:gd name="T115" fmla="*/ 3470 h 4320"/>
                <a:gd name="T116" fmla="*/ 2890 w 4320"/>
                <a:gd name="T117" fmla="*/ 3676 h 4320"/>
                <a:gd name="T118" fmla="*/ 2721 w 4320"/>
                <a:gd name="T119" fmla="*/ 3743 h 4320"/>
                <a:gd name="T120" fmla="*/ 2525 w 4320"/>
                <a:gd name="T121" fmla="*/ 3672 h 4320"/>
                <a:gd name="T122" fmla="*/ 2354 w 4320"/>
                <a:gd name="T123" fmla="*/ 3768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0" h="4320">
                  <a:moveTo>
                    <a:pt x="2160" y="0"/>
                  </a:moveTo>
                  <a:lnTo>
                    <a:pt x="2160" y="0"/>
                  </a:lnTo>
                  <a:lnTo>
                    <a:pt x="2104" y="1"/>
                  </a:lnTo>
                  <a:lnTo>
                    <a:pt x="2049" y="3"/>
                  </a:lnTo>
                  <a:lnTo>
                    <a:pt x="1994" y="6"/>
                  </a:lnTo>
                  <a:lnTo>
                    <a:pt x="1939" y="11"/>
                  </a:lnTo>
                  <a:lnTo>
                    <a:pt x="1885" y="17"/>
                  </a:lnTo>
                  <a:lnTo>
                    <a:pt x="1832" y="26"/>
                  </a:lnTo>
                  <a:lnTo>
                    <a:pt x="1778" y="34"/>
                  </a:lnTo>
                  <a:lnTo>
                    <a:pt x="1726" y="44"/>
                  </a:lnTo>
                  <a:lnTo>
                    <a:pt x="1673" y="55"/>
                  </a:lnTo>
                  <a:lnTo>
                    <a:pt x="1621" y="68"/>
                  </a:lnTo>
                  <a:lnTo>
                    <a:pt x="1569" y="83"/>
                  </a:lnTo>
                  <a:lnTo>
                    <a:pt x="1518" y="97"/>
                  </a:lnTo>
                  <a:lnTo>
                    <a:pt x="1468" y="113"/>
                  </a:lnTo>
                  <a:lnTo>
                    <a:pt x="1418" y="132"/>
                  </a:lnTo>
                  <a:lnTo>
                    <a:pt x="1369" y="150"/>
                  </a:lnTo>
                  <a:lnTo>
                    <a:pt x="1320" y="171"/>
                  </a:lnTo>
                  <a:lnTo>
                    <a:pt x="1272" y="191"/>
                  </a:lnTo>
                  <a:lnTo>
                    <a:pt x="1224" y="214"/>
                  </a:lnTo>
                  <a:lnTo>
                    <a:pt x="1178" y="237"/>
                  </a:lnTo>
                  <a:lnTo>
                    <a:pt x="1131" y="262"/>
                  </a:lnTo>
                  <a:lnTo>
                    <a:pt x="1086" y="287"/>
                  </a:lnTo>
                  <a:lnTo>
                    <a:pt x="1041" y="314"/>
                  </a:lnTo>
                  <a:lnTo>
                    <a:pt x="997" y="341"/>
                  </a:lnTo>
                  <a:lnTo>
                    <a:pt x="953" y="370"/>
                  </a:lnTo>
                  <a:lnTo>
                    <a:pt x="910" y="400"/>
                  </a:lnTo>
                  <a:lnTo>
                    <a:pt x="868" y="430"/>
                  </a:lnTo>
                  <a:lnTo>
                    <a:pt x="828" y="462"/>
                  </a:lnTo>
                  <a:lnTo>
                    <a:pt x="787" y="495"/>
                  </a:lnTo>
                  <a:lnTo>
                    <a:pt x="747" y="527"/>
                  </a:lnTo>
                  <a:lnTo>
                    <a:pt x="709" y="562"/>
                  </a:lnTo>
                  <a:lnTo>
                    <a:pt x="670" y="598"/>
                  </a:lnTo>
                  <a:lnTo>
                    <a:pt x="633" y="633"/>
                  </a:lnTo>
                  <a:lnTo>
                    <a:pt x="598" y="670"/>
                  </a:lnTo>
                  <a:lnTo>
                    <a:pt x="562" y="708"/>
                  </a:lnTo>
                  <a:lnTo>
                    <a:pt x="527" y="747"/>
                  </a:lnTo>
                  <a:lnTo>
                    <a:pt x="495" y="787"/>
                  </a:lnTo>
                  <a:lnTo>
                    <a:pt x="462" y="828"/>
                  </a:lnTo>
                  <a:lnTo>
                    <a:pt x="430" y="868"/>
                  </a:lnTo>
                  <a:lnTo>
                    <a:pt x="400" y="910"/>
                  </a:lnTo>
                  <a:lnTo>
                    <a:pt x="370" y="953"/>
                  </a:lnTo>
                  <a:lnTo>
                    <a:pt x="341" y="997"/>
                  </a:lnTo>
                  <a:lnTo>
                    <a:pt x="314" y="1041"/>
                  </a:lnTo>
                  <a:lnTo>
                    <a:pt x="287" y="1086"/>
                  </a:lnTo>
                  <a:lnTo>
                    <a:pt x="262" y="1131"/>
                  </a:lnTo>
                  <a:lnTo>
                    <a:pt x="237" y="1178"/>
                  </a:lnTo>
                  <a:lnTo>
                    <a:pt x="214" y="1224"/>
                  </a:lnTo>
                  <a:lnTo>
                    <a:pt x="191" y="1272"/>
                  </a:lnTo>
                  <a:lnTo>
                    <a:pt x="171" y="1320"/>
                  </a:lnTo>
                  <a:lnTo>
                    <a:pt x="150" y="1369"/>
                  </a:lnTo>
                  <a:lnTo>
                    <a:pt x="132" y="1418"/>
                  </a:lnTo>
                  <a:lnTo>
                    <a:pt x="114" y="1468"/>
                  </a:lnTo>
                  <a:lnTo>
                    <a:pt x="97" y="1518"/>
                  </a:lnTo>
                  <a:lnTo>
                    <a:pt x="83" y="1569"/>
                  </a:lnTo>
                  <a:lnTo>
                    <a:pt x="68" y="1621"/>
                  </a:lnTo>
                  <a:lnTo>
                    <a:pt x="55" y="1673"/>
                  </a:lnTo>
                  <a:lnTo>
                    <a:pt x="44" y="1726"/>
                  </a:lnTo>
                  <a:lnTo>
                    <a:pt x="34" y="1778"/>
                  </a:lnTo>
                  <a:lnTo>
                    <a:pt x="26" y="1831"/>
                  </a:lnTo>
                  <a:lnTo>
                    <a:pt x="17" y="1885"/>
                  </a:lnTo>
                  <a:lnTo>
                    <a:pt x="11" y="1939"/>
                  </a:lnTo>
                  <a:lnTo>
                    <a:pt x="6" y="1994"/>
                  </a:lnTo>
                  <a:lnTo>
                    <a:pt x="3" y="2049"/>
                  </a:lnTo>
                  <a:lnTo>
                    <a:pt x="1" y="2104"/>
                  </a:lnTo>
                  <a:lnTo>
                    <a:pt x="0" y="2160"/>
                  </a:lnTo>
                  <a:lnTo>
                    <a:pt x="0" y="2160"/>
                  </a:lnTo>
                  <a:lnTo>
                    <a:pt x="1" y="2215"/>
                  </a:lnTo>
                  <a:lnTo>
                    <a:pt x="3" y="2271"/>
                  </a:lnTo>
                  <a:lnTo>
                    <a:pt x="6" y="2326"/>
                  </a:lnTo>
                  <a:lnTo>
                    <a:pt x="11" y="2381"/>
                  </a:lnTo>
                  <a:lnTo>
                    <a:pt x="17" y="2435"/>
                  </a:lnTo>
                  <a:lnTo>
                    <a:pt x="26" y="2488"/>
                  </a:lnTo>
                  <a:lnTo>
                    <a:pt x="34" y="2542"/>
                  </a:lnTo>
                  <a:lnTo>
                    <a:pt x="44" y="2594"/>
                  </a:lnTo>
                  <a:lnTo>
                    <a:pt x="55" y="2647"/>
                  </a:lnTo>
                  <a:lnTo>
                    <a:pt x="68" y="2699"/>
                  </a:lnTo>
                  <a:lnTo>
                    <a:pt x="83" y="2751"/>
                  </a:lnTo>
                  <a:lnTo>
                    <a:pt x="97" y="2802"/>
                  </a:lnTo>
                  <a:lnTo>
                    <a:pt x="114" y="2852"/>
                  </a:lnTo>
                  <a:lnTo>
                    <a:pt x="132" y="2902"/>
                  </a:lnTo>
                  <a:lnTo>
                    <a:pt x="150" y="2951"/>
                  </a:lnTo>
                  <a:lnTo>
                    <a:pt x="171" y="3000"/>
                  </a:lnTo>
                  <a:lnTo>
                    <a:pt x="191" y="3048"/>
                  </a:lnTo>
                  <a:lnTo>
                    <a:pt x="214" y="3096"/>
                  </a:lnTo>
                  <a:lnTo>
                    <a:pt x="237" y="3142"/>
                  </a:lnTo>
                  <a:lnTo>
                    <a:pt x="262" y="3189"/>
                  </a:lnTo>
                  <a:lnTo>
                    <a:pt x="287" y="3234"/>
                  </a:lnTo>
                  <a:lnTo>
                    <a:pt x="314" y="3279"/>
                  </a:lnTo>
                  <a:lnTo>
                    <a:pt x="341" y="3323"/>
                  </a:lnTo>
                  <a:lnTo>
                    <a:pt x="370" y="3367"/>
                  </a:lnTo>
                  <a:lnTo>
                    <a:pt x="400" y="3410"/>
                  </a:lnTo>
                  <a:lnTo>
                    <a:pt x="430" y="3452"/>
                  </a:lnTo>
                  <a:lnTo>
                    <a:pt x="462" y="3492"/>
                  </a:lnTo>
                  <a:lnTo>
                    <a:pt x="495" y="3533"/>
                  </a:lnTo>
                  <a:lnTo>
                    <a:pt x="527" y="3572"/>
                  </a:lnTo>
                  <a:lnTo>
                    <a:pt x="562" y="3611"/>
                  </a:lnTo>
                  <a:lnTo>
                    <a:pt x="598" y="3650"/>
                  </a:lnTo>
                  <a:lnTo>
                    <a:pt x="633" y="3687"/>
                  </a:lnTo>
                  <a:lnTo>
                    <a:pt x="670" y="3722"/>
                  </a:lnTo>
                  <a:lnTo>
                    <a:pt x="709" y="3758"/>
                  </a:lnTo>
                  <a:lnTo>
                    <a:pt x="747" y="3793"/>
                  </a:lnTo>
                  <a:lnTo>
                    <a:pt x="787" y="3825"/>
                  </a:lnTo>
                  <a:lnTo>
                    <a:pt x="828" y="3858"/>
                  </a:lnTo>
                  <a:lnTo>
                    <a:pt x="868" y="3890"/>
                  </a:lnTo>
                  <a:lnTo>
                    <a:pt x="910" y="3920"/>
                  </a:lnTo>
                  <a:lnTo>
                    <a:pt x="953" y="3950"/>
                  </a:lnTo>
                  <a:lnTo>
                    <a:pt x="997" y="3979"/>
                  </a:lnTo>
                  <a:lnTo>
                    <a:pt x="1041" y="4006"/>
                  </a:lnTo>
                  <a:lnTo>
                    <a:pt x="1086" y="4033"/>
                  </a:lnTo>
                  <a:lnTo>
                    <a:pt x="1131" y="4058"/>
                  </a:lnTo>
                  <a:lnTo>
                    <a:pt x="1178" y="4083"/>
                  </a:lnTo>
                  <a:lnTo>
                    <a:pt x="1224" y="4106"/>
                  </a:lnTo>
                  <a:lnTo>
                    <a:pt x="1272" y="4129"/>
                  </a:lnTo>
                  <a:lnTo>
                    <a:pt x="1320" y="4149"/>
                  </a:lnTo>
                  <a:lnTo>
                    <a:pt x="1369" y="4170"/>
                  </a:lnTo>
                  <a:lnTo>
                    <a:pt x="1418" y="4188"/>
                  </a:lnTo>
                  <a:lnTo>
                    <a:pt x="1468" y="4206"/>
                  </a:lnTo>
                  <a:lnTo>
                    <a:pt x="1518" y="4222"/>
                  </a:lnTo>
                  <a:lnTo>
                    <a:pt x="1569" y="4237"/>
                  </a:lnTo>
                  <a:lnTo>
                    <a:pt x="1621" y="4252"/>
                  </a:lnTo>
                  <a:lnTo>
                    <a:pt x="1673" y="4264"/>
                  </a:lnTo>
                  <a:lnTo>
                    <a:pt x="1726" y="4276"/>
                  </a:lnTo>
                  <a:lnTo>
                    <a:pt x="1778" y="4286"/>
                  </a:lnTo>
                  <a:lnTo>
                    <a:pt x="1832" y="4294"/>
                  </a:lnTo>
                  <a:lnTo>
                    <a:pt x="1885" y="4303"/>
                  </a:lnTo>
                  <a:lnTo>
                    <a:pt x="1939" y="4309"/>
                  </a:lnTo>
                  <a:lnTo>
                    <a:pt x="1994" y="4313"/>
                  </a:lnTo>
                  <a:lnTo>
                    <a:pt x="2049" y="4317"/>
                  </a:lnTo>
                  <a:lnTo>
                    <a:pt x="2104" y="4319"/>
                  </a:lnTo>
                  <a:lnTo>
                    <a:pt x="2160" y="4320"/>
                  </a:lnTo>
                  <a:lnTo>
                    <a:pt x="2160" y="4320"/>
                  </a:lnTo>
                  <a:lnTo>
                    <a:pt x="2215" y="4319"/>
                  </a:lnTo>
                  <a:lnTo>
                    <a:pt x="2271" y="4317"/>
                  </a:lnTo>
                  <a:lnTo>
                    <a:pt x="2326" y="4313"/>
                  </a:lnTo>
                  <a:lnTo>
                    <a:pt x="2381" y="4309"/>
                  </a:lnTo>
                  <a:lnTo>
                    <a:pt x="2435" y="4303"/>
                  </a:lnTo>
                  <a:lnTo>
                    <a:pt x="2488" y="4294"/>
                  </a:lnTo>
                  <a:lnTo>
                    <a:pt x="2542" y="4286"/>
                  </a:lnTo>
                  <a:lnTo>
                    <a:pt x="2594" y="4276"/>
                  </a:lnTo>
                  <a:lnTo>
                    <a:pt x="2647" y="4264"/>
                  </a:lnTo>
                  <a:lnTo>
                    <a:pt x="2699" y="4252"/>
                  </a:lnTo>
                  <a:lnTo>
                    <a:pt x="2751" y="4237"/>
                  </a:lnTo>
                  <a:lnTo>
                    <a:pt x="2802" y="4222"/>
                  </a:lnTo>
                  <a:lnTo>
                    <a:pt x="2852" y="4206"/>
                  </a:lnTo>
                  <a:lnTo>
                    <a:pt x="2902" y="4188"/>
                  </a:lnTo>
                  <a:lnTo>
                    <a:pt x="2951" y="4170"/>
                  </a:lnTo>
                  <a:lnTo>
                    <a:pt x="3000" y="4149"/>
                  </a:lnTo>
                  <a:lnTo>
                    <a:pt x="3048" y="4129"/>
                  </a:lnTo>
                  <a:lnTo>
                    <a:pt x="3096" y="4106"/>
                  </a:lnTo>
                  <a:lnTo>
                    <a:pt x="3142" y="4083"/>
                  </a:lnTo>
                  <a:lnTo>
                    <a:pt x="3189" y="4058"/>
                  </a:lnTo>
                  <a:lnTo>
                    <a:pt x="3234" y="4033"/>
                  </a:lnTo>
                  <a:lnTo>
                    <a:pt x="3279" y="4006"/>
                  </a:lnTo>
                  <a:lnTo>
                    <a:pt x="3323" y="3979"/>
                  </a:lnTo>
                  <a:lnTo>
                    <a:pt x="3367" y="3950"/>
                  </a:lnTo>
                  <a:lnTo>
                    <a:pt x="3410" y="3920"/>
                  </a:lnTo>
                  <a:lnTo>
                    <a:pt x="3452" y="3890"/>
                  </a:lnTo>
                  <a:lnTo>
                    <a:pt x="3492" y="3858"/>
                  </a:lnTo>
                  <a:lnTo>
                    <a:pt x="3533" y="3825"/>
                  </a:lnTo>
                  <a:lnTo>
                    <a:pt x="3572" y="3793"/>
                  </a:lnTo>
                  <a:lnTo>
                    <a:pt x="3611" y="3758"/>
                  </a:lnTo>
                  <a:lnTo>
                    <a:pt x="3650" y="3722"/>
                  </a:lnTo>
                  <a:lnTo>
                    <a:pt x="3687" y="3687"/>
                  </a:lnTo>
                  <a:lnTo>
                    <a:pt x="3722" y="3650"/>
                  </a:lnTo>
                  <a:lnTo>
                    <a:pt x="3758" y="3611"/>
                  </a:lnTo>
                  <a:lnTo>
                    <a:pt x="3793" y="3572"/>
                  </a:lnTo>
                  <a:lnTo>
                    <a:pt x="3825" y="3533"/>
                  </a:lnTo>
                  <a:lnTo>
                    <a:pt x="3858" y="3492"/>
                  </a:lnTo>
                  <a:lnTo>
                    <a:pt x="3890" y="3452"/>
                  </a:lnTo>
                  <a:lnTo>
                    <a:pt x="3920" y="3410"/>
                  </a:lnTo>
                  <a:lnTo>
                    <a:pt x="3950" y="3367"/>
                  </a:lnTo>
                  <a:lnTo>
                    <a:pt x="3979" y="3323"/>
                  </a:lnTo>
                  <a:lnTo>
                    <a:pt x="4006" y="3279"/>
                  </a:lnTo>
                  <a:lnTo>
                    <a:pt x="4033" y="3234"/>
                  </a:lnTo>
                  <a:lnTo>
                    <a:pt x="4058" y="3189"/>
                  </a:lnTo>
                  <a:lnTo>
                    <a:pt x="4083" y="3142"/>
                  </a:lnTo>
                  <a:lnTo>
                    <a:pt x="4106" y="3096"/>
                  </a:lnTo>
                  <a:lnTo>
                    <a:pt x="4129" y="3048"/>
                  </a:lnTo>
                  <a:lnTo>
                    <a:pt x="4149" y="3000"/>
                  </a:lnTo>
                  <a:lnTo>
                    <a:pt x="4170" y="2951"/>
                  </a:lnTo>
                  <a:lnTo>
                    <a:pt x="4188" y="2902"/>
                  </a:lnTo>
                  <a:lnTo>
                    <a:pt x="4206" y="2852"/>
                  </a:lnTo>
                  <a:lnTo>
                    <a:pt x="4222" y="2802"/>
                  </a:lnTo>
                  <a:lnTo>
                    <a:pt x="4237" y="2751"/>
                  </a:lnTo>
                  <a:lnTo>
                    <a:pt x="4252" y="2699"/>
                  </a:lnTo>
                  <a:lnTo>
                    <a:pt x="4264" y="2647"/>
                  </a:lnTo>
                  <a:lnTo>
                    <a:pt x="4276" y="2594"/>
                  </a:lnTo>
                  <a:lnTo>
                    <a:pt x="4286" y="2542"/>
                  </a:lnTo>
                  <a:lnTo>
                    <a:pt x="4294" y="2488"/>
                  </a:lnTo>
                  <a:lnTo>
                    <a:pt x="4303" y="2435"/>
                  </a:lnTo>
                  <a:lnTo>
                    <a:pt x="4309" y="2381"/>
                  </a:lnTo>
                  <a:lnTo>
                    <a:pt x="4313" y="2326"/>
                  </a:lnTo>
                  <a:lnTo>
                    <a:pt x="4317" y="2271"/>
                  </a:lnTo>
                  <a:lnTo>
                    <a:pt x="4319" y="2215"/>
                  </a:lnTo>
                  <a:lnTo>
                    <a:pt x="4320" y="2160"/>
                  </a:lnTo>
                  <a:lnTo>
                    <a:pt x="4320" y="2160"/>
                  </a:lnTo>
                  <a:lnTo>
                    <a:pt x="4319" y="2104"/>
                  </a:lnTo>
                  <a:lnTo>
                    <a:pt x="4317" y="2049"/>
                  </a:lnTo>
                  <a:lnTo>
                    <a:pt x="4313" y="1994"/>
                  </a:lnTo>
                  <a:lnTo>
                    <a:pt x="4309" y="1939"/>
                  </a:lnTo>
                  <a:lnTo>
                    <a:pt x="4303" y="1885"/>
                  </a:lnTo>
                  <a:lnTo>
                    <a:pt x="4294" y="1831"/>
                  </a:lnTo>
                  <a:lnTo>
                    <a:pt x="4286" y="1778"/>
                  </a:lnTo>
                  <a:lnTo>
                    <a:pt x="4276" y="1726"/>
                  </a:lnTo>
                  <a:lnTo>
                    <a:pt x="4264" y="1673"/>
                  </a:lnTo>
                  <a:lnTo>
                    <a:pt x="4252" y="1621"/>
                  </a:lnTo>
                  <a:lnTo>
                    <a:pt x="4237" y="1569"/>
                  </a:lnTo>
                  <a:lnTo>
                    <a:pt x="4222" y="1518"/>
                  </a:lnTo>
                  <a:lnTo>
                    <a:pt x="4206" y="1468"/>
                  </a:lnTo>
                  <a:lnTo>
                    <a:pt x="4188" y="1418"/>
                  </a:lnTo>
                  <a:lnTo>
                    <a:pt x="4170" y="1369"/>
                  </a:lnTo>
                  <a:lnTo>
                    <a:pt x="4149" y="1320"/>
                  </a:lnTo>
                  <a:lnTo>
                    <a:pt x="4129" y="1272"/>
                  </a:lnTo>
                  <a:lnTo>
                    <a:pt x="4106" y="1224"/>
                  </a:lnTo>
                  <a:lnTo>
                    <a:pt x="4083" y="1178"/>
                  </a:lnTo>
                  <a:lnTo>
                    <a:pt x="4058" y="1131"/>
                  </a:lnTo>
                  <a:lnTo>
                    <a:pt x="4033" y="1086"/>
                  </a:lnTo>
                  <a:lnTo>
                    <a:pt x="4006" y="1041"/>
                  </a:lnTo>
                  <a:lnTo>
                    <a:pt x="3979" y="997"/>
                  </a:lnTo>
                  <a:lnTo>
                    <a:pt x="3950" y="953"/>
                  </a:lnTo>
                  <a:lnTo>
                    <a:pt x="3920" y="910"/>
                  </a:lnTo>
                  <a:lnTo>
                    <a:pt x="3890" y="868"/>
                  </a:lnTo>
                  <a:lnTo>
                    <a:pt x="3858" y="828"/>
                  </a:lnTo>
                  <a:lnTo>
                    <a:pt x="3825" y="787"/>
                  </a:lnTo>
                  <a:lnTo>
                    <a:pt x="3793" y="747"/>
                  </a:lnTo>
                  <a:lnTo>
                    <a:pt x="3758" y="708"/>
                  </a:lnTo>
                  <a:lnTo>
                    <a:pt x="3722" y="670"/>
                  </a:lnTo>
                  <a:lnTo>
                    <a:pt x="3687" y="633"/>
                  </a:lnTo>
                  <a:lnTo>
                    <a:pt x="3650" y="598"/>
                  </a:lnTo>
                  <a:lnTo>
                    <a:pt x="3611" y="562"/>
                  </a:lnTo>
                  <a:lnTo>
                    <a:pt x="3572" y="527"/>
                  </a:lnTo>
                  <a:lnTo>
                    <a:pt x="3533" y="495"/>
                  </a:lnTo>
                  <a:lnTo>
                    <a:pt x="3492" y="462"/>
                  </a:lnTo>
                  <a:lnTo>
                    <a:pt x="3452" y="430"/>
                  </a:lnTo>
                  <a:lnTo>
                    <a:pt x="3410" y="400"/>
                  </a:lnTo>
                  <a:lnTo>
                    <a:pt x="3367" y="370"/>
                  </a:lnTo>
                  <a:lnTo>
                    <a:pt x="3323" y="341"/>
                  </a:lnTo>
                  <a:lnTo>
                    <a:pt x="3279" y="314"/>
                  </a:lnTo>
                  <a:lnTo>
                    <a:pt x="3234" y="287"/>
                  </a:lnTo>
                  <a:lnTo>
                    <a:pt x="3189" y="262"/>
                  </a:lnTo>
                  <a:lnTo>
                    <a:pt x="3142" y="237"/>
                  </a:lnTo>
                  <a:lnTo>
                    <a:pt x="3096" y="214"/>
                  </a:lnTo>
                  <a:lnTo>
                    <a:pt x="3048" y="191"/>
                  </a:lnTo>
                  <a:lnTo>
                    <a:pt x="3000" y="171"/>
                  </a:lnTo>
                  <a:lnTo>
                    <a:pt x="2951" y="150"/>
                  </a:lnTo>
                  <a:lnTo>
                    <a:pt x="2902" y="132"/>
                  </a:lnTo>
                  <a:lnTo>
                    <a:pt x="2852" y="113"/>
                  </a:lnTo>
                  <a:lnTo>
                    <a:pt x="2802" y="97"/>
                  </a:lnTo>
                  <a:lnTo>
                    <a:pt x="2751" y="83"/>
                  </a:lnTo>
                  <a:lnTo>
                    <a:pt x="2699" y="68"/>
                  </a:lnTo>
                  <a:lnTo>
                    <a:pt x="2647" y="55"/>
                  </a:lnTo>
                  <a:lnTo>
                    <a:pt x="2594" y="44"/>
                  </a:lnTo>
                  <a:lnTo>
                    <a:pt x="2542" y="34"/>
                  </a:lnTo>
                  <a:lnTo>
                    <a:pt x="2488" y="26"/>
                  </a:lnTo>
                  <a:lnTo>
                    <a:pt x="2435" y="17"/>
                  </a:lnTo>
                  <a:lnTo>
                    <a:pt x="2381" y="11"/>
                  </a:lnTo>
                  <a:lnTo>
                    <a:pt x="2326" y="6"/>
                  </a:lnTo>
                  <a:lnTo>
                    <a:pt x="2271" y="3"/>
                  </a:lnTo>
                  <a:lnTo>
                    <a:pt x="2215" y="1"/>
                  </a:lnTo>
                  <a:lnTo>
                    <a:pt x="2160" y="0"/>
                  </a:lnTo>
                  <a:lnTo>
                    <a:pt x="2160" y="0"/>
                  </a:lnTo>
                  <a:close/>
                  <a:moveTo>
                    <a:pt x="2147" y="3846"/>
                  </a:moveTo>
                  <a:lnTo>
                    <a:pt x="2132" y="3845"/>
                  </a:lnTo>
                  <a:lnTo>
                    <a:pt x="2132" y="3845"/>
                  </a:lnTo>
                  <a:lnTo>
                    <a:pt x="2127" y="3844"/>
                  </a:lnTo>
                  <a:lnTo>
                    <a:pt x="2122" y="3842"/>
                  </a:lnTo>
                  <a:lnTo>
                    <a:pt x="2118" y="3838"/>
                  </a:lnTo>
                  <a:lnTo>
                    <a:pt x="2116" y="3833"/>
                  </a:lnTo>
                  <a:lnTo>
                    <a:pt x="2116" y="3833"/>
                  </a:lnTo>
                  <a:lnTo>
                    <a:pt x="2101" y="3779"/>
                  </a:lnTo>
                  <a:lnTo>
                    <a:pt x="2101" y="3779"/>
                  </a:lnTo>
                  <a:lnTo>
                    <a:pt x="2086" y="3725"/>
                  </a:lnTo>
                  <a:lnTo>
                    <a:pt x="2086" y="3725"/>
                  </a:lnTo>
                  <a:lnTo>
                    <a:pt x="2084" y="3720"/>
                  </a:lnTo>
                  <a:lnTo>
                    <a:pt x="2080" y="3716"/>
                  </a:lnTo>
                  <a:lnTo>
                    <a:pt x="2076" y="3714"/>
                  </a:lnTo>
                  <a:lnTo>
                    <a:pt x="2071" y="3712"/>
                  </a:lnTo>
                  <a:lnTo>
                    <a:pt x="2007" y="3708"/>
                  </a:lnTo>
                  <a:lnTo>
                    <a:pt x="2007" y="3708"/>
                  </a:lnTo>
                  <a:lnTo>
                    <a:pt x="2002" y="3708"/>
                  </a:lnTo>
                  <a:lnTo>
                    <a:pt x="1997" y="3710"/>
                  </a:lnTo>
                  <a:lnTo>
                    <a:pt x="1993" y="3713"/>
                  </a:lnTo>
                  <a:lnTo>
                    <a:pt x="1990" y="3718"/>
                  </a:lnTo>
                  <a:lnTo>
                    <a:pt x="1990" y="3718"/>
                  </a:lnTo>
                  <a:lnTo>
                    <a:pt x="1968" y="3769"/>
                  </a:lnTo>
                  <a:lnTo>
                    <a:pt x="1968" y="3769"/>
                  </a:lnTo>
                  <a:lnTo>
                    <a:pt x="1944" y="3820"/>
                  </a:lnTo>
                  <a:lnTo>
                    <a:pt x="1944" y="3820"/>
                  </a:lnTo>
                  <a:lnTo>
                    <a:pt x="1941" y="3824"/>
                  </a:lnTo>
                  <a:lnTo>
                    <a:pt x="1937" y="3828"/>
                  </a:lnTo>
                  <a:lnTo>
                    <a:pt x="1932" y="3830"/>
                  </a:lnTo>
                  <a:lnTo>
                    <a:pt x="1926" y="3830"/>
                  </a:lnTo>
                  <a:lnTo>
                    <a:pt x="1926" y="3830"/>
                  </a:lnTo>
                  <a:lnTo>
                    <a:pt x="1918" y="3829"/>
                  </a:lnTo>
                  <a:lnTo>
                    <a:pt x="1897" y="3825"/>
                  </a:lnTo>
                  <a:lnTo>
                    <a:pt x="1897" y="3825"/>
                  </a:lnTo>
                  <a:lnTo>
                    <a:pt x="1869" y="3820"/>
                  </a:lnTo>
                  <a:lnTo>
                    <a:pt x="1869" y="3820"/>
                  </a:lnTo>
                  <a:lnTo>
                    <a:pt x="1864" y="3818"/>
                  </a:lnTo>
                  <a:lnTo>
                    <a:pt x="1860" y="3815"/>
                  </a:lnTo>
                  <a:lnTo>
                    <a:pt x="1857" y="3811"/>
                  </a:lnTo>
                  <a:lnTo>
                    <a:pt x="1854" y="3806"/>
                  </a:lnTo>
                  <a:lnTo>
                    <a:pt x="1854" y="3806"/>
                  </a:lnTo>
                  <a:lnTo>
                    <a:pt x="1847" y="3750"/>
                  </a:lnTo>
                  <a:lnTo>
                    <a:pt x="1847" y="3750"/>
                  </a:lnTo>
                  <a:lnTo>
                    <a:pt x="1842" y="3695"/>
                  </a:lnTo>
                  <a:lnTo>
                    <a:pt x="1842" y="3695"/>
                  </a:lnTo>
                  <a:lnTo>
                    <a:pt x="1841" y="3690"/>
                  </a:lnTo>
                  <a:lnTo>
                    <a:pt x="1838" y="3685"/>
                  </a:lnTo>
                  <a:lnTo>
                    <a:pt x="1834" y="3681"/>
                  </a:lnTo>
                  <a:lnTo>
                    <a:pt x="1830" y="3679"/>
                  </a:lnTo>
                  <a:lnTo>
                    <a:pt x="1830" y="3679"/>
                  </a:lnTo>
                  <a:lnTo>
                    <a:pt x="1798" y="3672"/>
                  </a:lnTo>
                  <a:lnTo>
                    <a:pt x="1798" y="3672"/>
                  </a:lnTo>
                  <a:lnTo>
                    <a:pt x="1776" y="3667"/>
                  </a:lnTo>
                  <a:lnTo>
                    <a:pt x="1776" y="3667"/>
                  </a:lnTo>
                  <a:lnTo>
                    <a:pt x="1767" y="3665"/>
                  </a:lnTo>
                  <a:lnTo>
                    <a:pt x="1767" y="3665"/>
                  </a:lnTo>
                  <a:lnTo>
                    <a:pt x="1762" y="3664"/>
                  </a:lnTo>
                  <a:lnTo>
                    <a:pt x="1756" y="3666"/>
                  </a:lnTo>
                  <a:lnTo>
                    <a:pt x="1752" y="3668"/>
                  </a:lnTo>
                  <a:lnTo>
                    <a:pt x="1748" y="3672"/>
                  </a:lnTo>
                  <a:lnTo>
                    <a:pt x="1748" y="3672"/>
                  </a:lnTo>
                  <a:lnTo>
                    <a:pt x="1719" y="3719"/>
                  </a:lnTo>
                  <a:lnTo>
                    <a:pt x="1719" y="3719"/>
                  </a:lnTo>
                  <a:lnTo>
                    <a:pt x="1688" y="3766"/>
                  </a:lnTo>
                  <a:lnTo>
                    <a:pt x="1688" y="3766"/>
                  </a:lnTo>
                  <a:lnTo>
                    <a:pt x="1684" y="3770"/>
                  </a:lnTo>
                  <a:lnTo>
                    <a:pt x="1679" y="3772"/>
                  </a:lnTo>
                  <a:lnTo>
                    <a:pt x="1674" y="3773"/>
                  </a:lnTo>
                  <a:lnTo>
                    <a:pt x="1669" y="3773"/>
                  </a:lnTo>
                  <a:lnTo>
                    <a:pt x="1669" y="3773"/>
                  </a:lnTo>
                  <a:lnTo>
                    <a:pt x="1659" y="3770"/>
                  </a:lnTo>
                  <a:lnTo>
                    <a:pt x="1659" y="3770"/>
                  </a:lnTo>
                  <a:lnTo>
                    <a:pt x="1651" y="3767"/>
                  </a:lnTo>
                  <a:lnTo>
                    <a:pt x="1651" y="3767"/>
                  </a:lnTo>
                  <a:lnTo>
                    <a:pt x="1627" y="3759"/>
                  </a:lnTo>
                  <a:lnTo>
                    <a:pt x="1612" y="3755"/>
                  </a:lnTo>
                  <a:lnTo>
                    <a:pt x="1612" y="3755"/>
                  </a:lnTo>
                  <a:lnTo>
                    <a:pt x="1608" y="3752"/>
                  </a:lnTo>
                  <a:lnTo>
                    <a:pt x="1604" y="3748"/>
                  </a:lnTo>
                  <a:lnTo>
                    <a:pt x="1601" y="3744"/>
                  </a:lnTo>
                  <a:lnTo>
                    <a:pt x="1601" y="3739"/>
                  </a:lnTo>
                  <a:lnTo>
                    <a:pt x="1601" y="3739"/>
                  </a:lnTo>
                  <a:lnTo>
                    <a:pt x="1603" y="3682"/>
                  </a:lnTo>
                  <a:lnTo>
                    <a:pt x="1603" y="3682"/>
                  </a:lnTo>
                  <a:lnTo>
                    <a:pt x="1606" y="3626"/>
                  </a:lnTo>
                  <a:lnTo>
                    <a:pt x="1606" y="3626"/>
                  </a:lnTo>
                  <a:lnTo>
                    <a:pt x="1606" y="3621"/>
                  </a:lnTo>
                  <a:lnTo>
                    <a:pt x="1603" y="3616"/>
                  </a:lnTo>
                  <a:lnTo>
                    <a:pt x="1600" y="3612"/>
                  </a:lnTo>
                  <a:lnTo>
                    <a:pt x="1596" y="3609"/>
                  </a:lnTo>
                  <a:lnTo>
                    <a:pt x="1596" y="3609"/>
                  </a:lnTo>
                  <a:lnTo>
                    <a:pt x="1566" y="3598"/>
                  </a:lnTo>
                  <a:lnTo>
                    <a:pt x="1566" y="3598"/>
                  </a:lnTo>
                  <a:lnTo>
                    <a:pt x="1545" y="3588"/>
                  </a:lnTo>
                  <a:lnTo>
                    <a:pt x="1545" y="3588"/>
                  </a:lnTo>
                  <a:lnTo>
                    <a:pt x="1536" y="3584"/>
                  </a:lnTo>
                  <a:lnTo>
                    <a:pt x="1536" y="3584"/>
                  </a:lnTo>
                  <a:lnTo>
                    <a:pt x="1532" y="3583"/>
                  </a:lnTo>
                  <a:lnTo>
                    <a:pt x="1527" y="3584"/>
                  </a:lnTo>
                  <a:lnTo>
                    <a:pt x="1521" y="3585"/>
                  </a:lnTo>
                  <a:lnTo>
                    <a:pt x="1517" y="3589"/>
                  </a:lnTo>
                  <a:lnTo>
                    <a:pt x="1517" y="3589"/>
                  </a:lnTo>
                  <a:lnTo>
                    <a:pt x="1481" y="3631"/>
                  </a:lnTo>
                  <a:lnTo>
                    <a:pt x="1481" y="3631"/>
                  </a:lnTo>
                  <a:lnTo>
                    <a:pt x="1442" y="3672"/>
                  </a:lnTo>
                  <a:lnTo>
                    <a:pt x="1442" y="3672"/>
                  </a:lnTo>
                  <a:lnTo>
                    <a:pt x="1438" y="3675"/>
                  </a:lnTo>
                  <a:lnTo>
                    <a:pt x="1433" y="3677"/>
                  </a:lnTo>
                  <a:lnTo>
                    <a:pt x="1427" y="3677"/>
                  </a:lnTo>
                  <a:lnTo>
                    <a:pt x="1421" y="3676"/>
                  </a:lnTo>
                  <a:lnTo>
                    <a:pt x="1370" y="3650"/>
                  </a:lnTo>
                  <a:lnTo>
                    <a:pt x="1370" y="3650"/>
                  </a:lnTo>
                  <a:lnTo>
                    <a:pt x="1365" y="3647"/>
                  </a:lnTo>
                  <a:lnTo>
                    <a:pt x="1362" y="3642"/>
                  </a:lnTo>
                  <a:lnTo>
                    <a:pt x="1361" y="3636"/>
                  </a:lnTo>
                  <a:lnTo>
                    <a:pt x="1361" y="3631"/>
                  </a:lnTo>
                  <a:lnTo>
                    <a:pt x="1361" y="3631"/>
                  </a:lnTo>
                  <a:lnTo>
                    <a:pt x="1372" y="3576"/>
                  </a:lnTo>
                  <a:lnTo>
                    <a:pt x="1372" y="3576"/>
                  </a:lnTo>
                  <a:lnTo>
                    <a:pt x="1383" y="3521"/>
                  </a:lnTo>
                  <a:lnTo>
                    <a:pt x="1383" y="3521"/>
                  </a:lnTo>
                  <a:lnTo>
                    <a:pt x="1384" y="3516"/>
                  </a:lnTo>
                  <a:lnTo>
                    <a:pt x="1382" y="3511"/>
                  </a:lnTo>
                  <a:lnTo>
                    <a:pt x="1380" y="3507"/>
                  </a:lnTo>
                  <a:lnTo>
                    <a:pt x="1376" y="3504"/>
                  </a:lnTo>
                  <a:lnTo>
                    <a:pt x="1376" y="3504"/>
                  </a:lnTo>
                  <a:lnTo>
                    <a:pt x="1368" y="3499"/>
                  </a:lnTo>
                  <a:lnTo>
                    <a:pt x="1349" y="3487"/>
                  </a:lnTo>
                  <a:lnTo>
                    <a:pt x="1349" y="3487"/>
                  </a:lnTo>
                  <a:lnTo>
                    <a:pt x="1321" y="3469"/>
                  </a:lnTo>
                  <a:lnTo>
                    <a:pt x="1321" y="3469"/>
                  </a:lnTo>
                  <a:lnTo>
                    <a:pt x="1317" y="3468"/>
                  </a:lnTo>
                  <a:lnTo>
                    <a:pt x="1311" y="3467"/>
                  </a:lnTo>
                  <a:lnTo>
                    <a:pt x="1306" y="3468"/>
                  </a:lnTo>
                  <a:lnTo>
                    <a:pt x="1302" y="3471"/>
                  </a:lnTo>
                  <a:lnTo>
                    <a:pt x="1302" y="3471"/>
                  </a:lnTo>
                  <a:lnTo>
                    <a:pt x="1259" y="3507"/>
                  </a:lnTo>
                  <a:lnTo>
                    <a:pt x="1259" y="3507"/>
                  </a:lnTo>
                  <a:lnTo>
                    <a:pt x="1214" y="3541"/>
                  </a:lnTo>
                  <a:lnTo>
                    <a:pt x="1214" y="3541"/>
                  </a:lnTo>
                  <a:lnTo>
                    <a:pt x="1210" y="3543"/>
                  </a:lnTo>
                  <a:lnTo>
                    <a:pt x="1205" y="3544"/>
                  </a:lnTo>
                  <a:lnTo>
                    <a:pt x="1199" y="3543"/>
                  </a:lnTo>
                  <a:lnTo>
                    <a:pt x="1194" y="3541"/>
                  </a:lnTo>
                  <a:lnTo>
                    <a:pt x="1179" y="3531"/>
                  </a:lnTo>
                  <a:lnTo>
                    <a:pt x="1179" y="3531"/>
                  </a:lnTo>
                  <a:lnTo>
                    <a:pt x="1159" y="3516"/>
                  </a:lnTo>
                  <a:lnTo>
                    <a:pt x="1159" y="3516"/>
                  </a:lnTo>
                  <a:lnTo>
                    <a:pt x="1153" y="3512"/>
                  </a:lnTo>
                  <a:lnTo>
                    <a:pt x="1153" y="3512"/>
                  </a:lnTo>
                  <a:lnTo>
                    <a:pt x="1146" y="3508"/>
                  </a:lnTo>
                  <a:lnTo>
                    <a:pt x="1146" y="3508"/>
                  </a:lnTo>
                  <a:lnTo>
                    <a:pt x="1143" y="3504"/>
                  </a:lnTo>
                  <a:lnTo>
                    <a:pt x="1140" y="3499"/>
                  </a:lnTo>
                  <a:lnTo>
                    <a:pt x="1139" y="3493"/>
                  </a:lnTo>
                  <a:lnTo>
                    <a:pt x="1140" y="3487"/>
                  </a:lnTo>
                  <a:lnTo>
                    <a:pt x="1140" y="3487"/>
                  </a:lnTo>
                  <a:lnTo>
                    <a:pt x="1160" y="3435"/>
                  </a:lnTo>
                  <a:lnTo>
                    <a:pt x="1160" y="3435"/>
                  </a:lnTo>
                  <a:lnTo>
                    <a:pt x="1180" y="3383"/>
                  </a:lnTo>
                  <a:lnTo>
                    <a:pt x="1180" y="3383"/>
                  </a:lnTo>
                  <a:lnTo>
                    <a:pt x="1181" y="3378"/>
                  </a:lnTo>
                  <a:lnTo>
                    <a:pt x="1181" y="3373"/>
                  </a:lnTo>
                  <a:lnTo>
                    <a:pt x="1179" y="3368"/>
                  </a:lnTo>
                  <a:lnTo>
                    <a:pt x="1176" y="3364"/>
                  </a:lnTo>
                  <a:lnTo>
                    <a:pt x="1176" y="3364"/>
                  </a:lnTo>
                  <a:lnTo>
                    <a:pt x="1168" y="3358"/>
                  </a:lnTo>
                  <a:lnTo>
                    <a:pt x="1168" y="3358"/>
                  </a:lnTo>
                  <a:lnTo>
                    <a:pt x="1152" y="3343"/>
                  </a:lnTo>
                  <a:lnTo>
                    <a:pt x="1152" y="3343"/>
                  </a:lnTo>
                  <a:lnTo>
                    <a:pt x="1127" y="3322"/>
                  </a:lnTo>
                  <a:lnTo>
                    <a:pt x="1127" y="3322"/>
                  </a:lnTo>
                  <a:lnTo>
                    <a:pt x="1122" y="3320"/>
                  </a:lnTo>
                  <a:lnTo>
                    <a:pt x="1117" y="3319"/>
                  </a:lnTo>
                  <a:lnTo>
                    <a:pt x="1112" y="3319"/>
                  </a:lnTo>
                  <a:lnTo>
                    <a:pt x="1107" y="3321"/>
                  </a:lnTo>
                  <a:lnTo>
                    <a:pt x="1107" y="3321"/>
                  </a:lnTo>
                  <a:lnTo>
                    <a:pt x="1059" y="3348"/>
                  </a:lnTo>
                  <a:lnTo>
                    <a:pt x="1059" y="3348"/>
                  </a:lnTo>
                  <a:lnTo>
                    <a:pt x="1011" y="3376"/>
                  </a:lnTo>
                  <a:lnTo>
                    <a:pt x="1011" y="3376"/>
                  </a:lnTo>
                  <a:lnTo>
                    <a:pt x="1005" y="3378"/>
                  </a:lnTo>
                  <a:lnTo>
                    <a:pt x="999" y="3378"/>
                  </a:lnTo>
                  <a:lnTo>
                    <a:pt x="994" y="3376"/>
                  </a:lnTo>
                  <a:lnTo>
                    <a:pt x="990" y="3373"/>
                  </a:lnTo>
                  <a:lnTo>
                    <a:pt x="990" y="3373"/>
                  </a:lnTo>
                  <a:lnTo>
                    <a:pt x="969" y="3353"/>
                  </a:lnTo>
                  <a:lnTo>
                    <a:pt x="969" y="3353"/>
                  </a:lnTo>
                  <a:lnTo>
                    <a:pt x="948" y="3332"/>
                  </a:lnTo>
                  <a:lnTo>
                    <a:pt x="948" y="3332"/>
                  </a:lnTo>
                  <a:lnTo>
                    <a:pt x="945" y="3328"/>
                  </a:lnTo>
                  <a:lnTo>
                    <a:pt x="944" y="3322"/>
                  </a:lnTo>
                  <a:lnTo>
                    <a:pt x="944" y="3317"/>
                  </a:lnTo>
                  <a:lnTo>
                    <a:pt x="945" y="3312"/>
                  </a:lnTo>
                  <a:lnTo>
                    <a:pt x="945" y="3312"/>
                  </a:lnTo>
                  <a:lnTo>
                    <a:pt x="973" y="3262"/>
                  </a:lnTo>
                  <a:lnTo>
                    <a:pt x="973" y="3262"/>
                  </a:lnTo>
                  <a:lnTo>
                    <a:pt x="1001" y="3214"/>
                  </a:lnTo>
                  <a:lnTo>
                    <a:pt x="1001" y="3214"/>
                  </a:lnTo>
                  <a:lnTo>
                    <a:pt x="1003" y="3210"/>
                  </a:lnTo>
                  <a:lnTo>
                    <a:pt x="1003" y="3204"/>
                  </a:lnTo>
                  <a:lnTo>
                    <a:pt x="1002" y="3199"/>
                  </a:lnTo>
                  <a:lnTo>
                    <a:pt x="999" y="3195"/>
                  </a:lnTo>
                  <a:lnTo>
                    <a:pt x="999" y="3195"/>
                  </a:lnTo>
                  <a:lnTo>
                    <a:pt x="979" y="3171"/>
                  </a:lnTo>
                  <a:lnTo>
                    <a:pt x="979" y="3171"/>
                  </a:lnTo>
                  <a:lnTo>
                    <a:pt x="957" y="3146"/>
                  </a:lnTo>
                  <a:lnTo>
                    <a:pt x="957" y="3146"/>
                  </a:lnTo>
                  <a:lnTo>
                    <a:pt x="953" y="3143"/>
                  </a:lnTo>
                  <a:lnTo>
                    <a:pt x="949" y="3141"/>
                  </a:lnTo>
                  <a:lnTo>
                    <a:pt x="944" y="3140"/>
                  </a:lnTo>
                  <a:lnTo>
                    <a:pt x="939" y="3141"/>
                  </a:lnTo>
                  <a:lnTo>
                    <a:pt x="939" y="3141"/>
                  </a:lnTo>
                  <a:lnTo>
                    <a:pt x="887" y="3161"/>
                  </a:lnTo>
                  <a:lnTo>
                    <a:pt x="887" y="3161"/>
                  </a:lnTo>
                  <a:lnTo>
                    <a:pt x="834" y="3182"/>
                  </a:lnTo>
                  <a:lnTo>
                    <a:pt x="834" y="3182"/>
                  </a:lnTo>
                  <a:lnTo>
                    <a:pt x="829" y="3182"/>
                  </a:lnTo>
                  <a:lnTo>
                    <a:pt x="824" y="3182"/>
                  </a:lnTo>
                  <a:lnTo>
                    <a:pt x="818" y="3179"/>
                  </a:lnTo>
                  <a:lnTo>
                    <a:pt x="814" y="3176"/>
                  </a:lnTo>
                  <a:lnTo>
                    <a:pt x="814" y="3176"/>
                  </a:lnTo>
                  <a:lnTo>
                    <a:pt x="808" y="3168"/>
                  </a:lnTo>
                  <a:lnTo>
                    <a:pt x="808" y="3168"/>
                  </a:lnTo>
                  <a:lnTo>
                    <a:pt x="803" y="3161"/>
                  </a:lnTo>
                  <a:lnTo>
                    <a:pt x="803" y="3161"/>
                  </a:lnTo>
                  <a:lnTo>
                    <a:pt x="789" y="3141"/>
                  </a:lnTo>
                  <a:lnTo>
                    <a:pt x="780" y="3129"/>
                  </a:lnTo>
                  <a:lnTo>
                    <a:pt x="780" y="3129"/>
                  </a:lnTo>
                  <a:lnTo>
                    <a:pt x="778" y="3124"/>
                  </a:lnTo>
                  <a:lnTo>
                    <a:pt x="777" y="3117"/>
                  </a:lnTo>
                  <a:lnTo>
                    <a:pt x="778" y="3112"/>
                  </a:lnTo>
                  <a:lnTo>
                    <a:pt x="780" y="3108"/>
                  </a:lnTo>
                  <a:lnTo>
                    <a:pt x="780" y="3108"/>
                  </a:lnTo>
                  <a:lnTo>
                    <a:pt x="814" y="3064"/>
                  </a:lnTo>
                  <a:lnTo>
                    <a:pt x="814" y="3064"/>
                  </a:lnTo>
                  <a:lnTo>
                    <a:pt x="850" y="3020"/>
                  </a:lnTo>
                  <a:lnTo>
                    <a:pt x="850" y="3020"/>
                  </a:lnTo>
                  <a:lnTo>
                    <a:pt x="853" y="3016"/>
                  </a:lnTo>
                  <a:lnTo>
                    <a:pt x="854" y="3011"/>
                  </a:lnTo>
                  <a:lnTo>
                    <a:pt x="854" y="3005"/>
                  </a:lnTo>
                  <a:lnTo>
                    <a:pt x="852" y="3001"/>
                  </a:lnTo>
                  <a:lnTo>
                    <a:pt x="852" y="3001"/>
                  </a:lnTo>
                  <a:lnTo>
                    <a:pt x="835" y="2973"/>
                  </a:lnTo>
                  <a:lnTo>
                    <a:pt x="835" y="2973"/>
                  </a:lnTo>
                  <a:lnTo>
                    <a:pt x="823" y="2955"/>
                  </a:lnTo>
                  <a:lnTo>
                    <a:pt x="818" y="2946"/>
                  </a:lnTo>
                  <a:lnTo>
                    <a:pt x="818" y="2946"/>
                  </a:lnTo>
                  <a:lnTo>
                    <a:pt x="814" y="2942"/>
                  </a:lnTo>
                  <a:lnTo>
                    <a:pt x="810" y="2940"/>
                  </a:lnTo>
                  <a:lnTo>
                    <a:pt x="805" y="2938"/>
                  </a:lnTo>
                  <a:lnTo>
                    <a:pt x="800" y="2939"/>
                  </a:lnTo>
                  <a:lnTo>
                    <a:pt x="800" y="2939"/>
                  </a:lnTo>
                  <a:lnTo>
                    <a:pt x="745" y="2951"/>
                  </a:lnTo>
                  <a:lnTo>
                    <a:pt x="745" y="2951"/>
                  </a:lnTo>
                  <a:lnTo>
                    <a:pt x="690" y="2962"/>
                  </a:lnTo>
                  <a:lnTo>
                    <a:pt x="690" y="2962"/>
                  </a:lnTo>
                  <a:lnTo>
                    <a:pt x="685" y="2962"/>
                  </a:lnTo>
                  <a:lnTo>
                    <a:pt x="679" y="2960"/>
                  </a:lnTo>
                  <a:lnTo>
                    <a:pt x="675" y="2957"/>
                  </a:lnTo>
                  <a:lnTo>
                    <a:pt x="671" y="2953"/>
                  </a:lnTo>
                  <a:lnTo>
                    <a:pt x="645" y="2901"/>
                  </a:lnTo>
                  <a:lnTo>
                    <a:pt x="645" y="2901"/>
                  </a:lnTo>
                  <a:lnTo>
                    <a:pt x="644" y="2896"/>
                  </a:lnTo>
                  <a:lnTo>
                    <a:pt x="644" y="2890"/>
                  </a:lnTo>
                  <a:lnTo>
                    <a:pt x="646" y="2884"/>
                  </a:lnTo>
                  <a:lnTo>
                    <a:pt x="649" y="2880"/>
                  </a:lnTo>
                  <a:lnTo>
                    <a:pt x="649" y="2880"/>
                  </a:lnTo>
                  <a:lnTo>
                    <a:pt x="690" y="2843"/>
                  </a:lnTo>
                  <a:lnTo>
                    <a:pt x="690" y="2843"/>
                  </a:lnTo>
                  <a:lnTo>
                    <a:pt x="732" y="2805"/>
                  </a:lnTo>
                  <a:lnTo>
                    <a:pt x="732" y="2805"/>
                  </a:lnTo>
                  <a:lnTo>
                    <a:pt x="735" y="2801"/>
                  </a:lnTo>
                  <a:lnTo>
                    <a:pt x="737" y="2796"/>
                  </a:lnTo>
                  <a:lnTo>
                    <a:pt x="738" y="2790"/>
                  </a:lnTo>
                  <a:lnTo>
                    <a:pt x="737" y="2786"/>
                  </a:lnTo>
                  <a:lnTo>
                    <a:pt x="737" y="2786"/>
                  </a:lnTo>
                  <a:lnTo>
                    <a:pt x="733" y="2777"/>
                  </a:lnTo>
                  <a:lnTo>
                    <a:pt x="733" y="2777"/>
                  </a:lnTo>
                  <a:lnTo>
                    <a:pt x="727" y="2767"/>
                  </a:lnTo>
                  <a:lnTo>
                    <a:pt x="723" y="2757"/>
                  </a:lnTo>
                  <a:lnTo>
                    <a:pt x="723" y="2757"/>
                  </a:lnTo>
                  <a:lnTo>
                    <a:pt x="711" y="2726"/>
                  </a:lnTo>
                  <a:lnTo>
                    <a:pt x="711" y="2726"/>
                  </a:lnTo>
                  <a:lnTo>
                    <a:pt x="709" y="2722"/>
                  </a:lnTo>
                  <a:lnTo>
                    <a:pt x="705" y="2719"/>
                  </a:lnTo>
                  <a:lnTo>
                    <a:pt x="700" y="2717"/>
                  </a:lnTo>
                  <a:lnTo>
                    <a:pt x="695" y="2716"/>
                  </a:lnTo>
                  <a:lnTo>
                    <a:pt x="695" y="2716"/>
                  </a:lnTo>
                  <a:lnTo>
                    <a:pt x="639" y="2720"/>
                  </a:lnTo>
                  <a:lnTo>
                    <a:pt x="639" y="2720"/>
                  </a:lnTo>
                  <a:lnTo>
                    <a:pt x="582" y="2722"/>
                  </a:lnTo>
                  <a:lnTo>
                    <a:pt x="582" y="2722"/>
                  </a:lnTo>
                  <a:lnTo>
                    <a:pt x="577" y="2721"/>
                  </a:lnTo>
                  <a:lnTo>
                    <a:pt x="572" y="2719"/>
                  </a:lnTo>
                  <a:lnTo>
                    <a:pt x="569" y="2715"/>
                  </a:lnTo>
                  <a:lnTo>
                    <a:pt x="566" y="2710"/>
                  </a:lnTo>
                  <a:lnTo>
                    <a:pt x="561" y="2693"/>
                  </a:lnTo>
                  <a:lnTo>
                    <a:pt x="561" y="2693"/>
                  </a:lnTo>
                  <a:lnTo>
                    <a:pt x="552" y="2669"/>
                  </a:lnTo>
                  <a:lnTo>
                    <a:pt x="552" y="2669"/>
                  </a:lnTo>
                  <a:lnTo>
                    <a:pt x="550" y="2662"/>
                  </a:lnTo>
                  <a:lnTo>
                    <a:pt x="550" y="2662"/>
                  </a:lnTo>
                  <a:lnTo>
                    <a:pt x="548" y="2655"/>
                  </a:lnTo>
                  <a:lnTo>
                    <a:pt x="548" y="2655"/>
                  </a:lnTo>
                  <a:lnTo>
                    <a:pt x="548" y="2649"/>
                  </a:lnTo>
                  <a:lnTo>
                    <a:pt x="549" y="2643"/>
                  </a:lnTo>
                  <a:lnTo>
                    <a:pt x="551" y="2639"/>
                  </a:lnTo>
                  <a:lnTo>
                    <a:pt x="555" y="2635"/>
                  </a:lnTo>
                  <a:lnTo>
                    <a:pt x="555" y="2635"/>
                  </a:lnTo>
                  <a:lnTo>
                    <a:pt x="602" y="2603"/>
                  </a:lnTo>
                  <a:lnTo>
                    <a:pt x="602" y="2603"/>
                  </a:lnTo>
                  <a:lnTo>
                    <a:pt x="649" y="2574"/>
                  </a:lnTo>
                  <a:lnTo>
                    <a:pt x="649" y="2574"/>
                  </a:lnTo>
                  <a:lnTo>
                    <a:pt x="652" y="2571"/>
                  </a:lnTo>
                  <a:lnTo>
                    <a:pt x="655" y="2566"/>
                  </a:lnTo>
                  <a:lnTo>
                    <a:pt x="656" y="2561"/>
                  </a:lnTo>
                  <a:lnTo>
                    <a:pt x="656" y="2555"/>
                  </a:lnTo>
                  <a:lnTo>
                    <a:pt x="656" y="2555"/>
                  </a:lnTo>
                  <a:lnTo>
                    <a:pt x="653" y="2546"/>
                  </a:lnTo>
                  <a:lnTo>
                    <a:pt x="653" y="2546"/>
                  </a:lnTo>
                  <a:lnTo>
                    <a:pt x="648" y="2525"/>
                  </a:lnTo>
                  <a:lnTo>
                    <a:pt x="648" y="2525"/>
                  </a:lnTo>
                  <a:lnTo>
                    <a:pt x="641" y="2493"/>
                  </a:lnTo>
                  <a:lnTo>
                    <a:pt x="641" y="2493"/>
                  </a:lnTo>
                  <a:lnTo>
                    <a:pt x="639" y="2488"/>
                  </a:lnTo>
                  <a:lnTo>
                    <a:pt x="636" y="2484"/>
                  </a:lnTo>
                  <a:lnTo>
                    <a:pt x="630" y="2482"/>
                  </a:lnTo>
                  <a:lnTo>
                    <a:pt x="625" y="2480"/>
                  </a:lnTo>
                  <a:lnTo>
                    <a:pt x="625" y="2480"/>
                  </a:lnTo>
                  <a:lnTo>
                    <a:pt x="570" y="2475"/>
                  </a:lnTo>
                  <a:lnTo>
                    <a:pt x="570" y="2475"/>
                  </a:lnTo>
                  <a:lnTo>
                    <a:pt x="515" y="2469"/>
                  </a:lnTo>
                  <a:lnTo>
                    <a:pt x="515" y="2469"/>
                  </a:lnTo>
                  <a:lnTo>
                    <a:pt x="510" y="2467"/>
                  </a:lnTo>
                  <a:lnTo>
                    <a:pt x="505" y="2463"/>
                  </a:lnTo>
                  <a:lnTo>
                    <a:pt x="502" y="2458"/>
                  </a:lnTo>
                  <a:lnTo>
                    <a:pt x="500" y="2454"/>
                  </a:lnTo>
                  <a:lnTo>
                    <a:pt x="500" y="2454"/>
                  </a:lnTo>
                  <a:lnTo>
                    <a:pt x="495" y="2425"/>
                  </a:lnTo>
                  <a:lnTo>
                    <a:pt x="495" y="2425"/>
                  </a:lnTo>
                  <a:lnTo>
                    <a:pt x="491" y="2405"/>
                  </a:lnTo>
                  <a:lnTo>
                    <a:pt x="490" y="2396"/>
                  </a:lnTo>
                  <a:lnTo>
                    <a:pt x="490" y="2396"/>
                  </a:lnTo>
                  <a:lnTo>
                    <a:pt x="490" y="2391"/>
                  </a:lnTo>
                  <a:lnTo>
                    <a:pt x="492" y="2386"/>
                  </a:lnTo>
                  <a:lnTo>
                    <a:pt x="497" y="2381"/>
                  </a:lnTo>
                  <a:lnTo>
                    <a:pt x="501" y="2378"/>
                  </a:lnTo>
                  <a:lnTo>
                    <a:pt x="501" y="2378"/>
                  </a:lnTo>
                  <a:lnTo>
                    <a:pt x="552" y="2354"/>
                  </a:lnTo>
                  <a:lnTo>
                    <a:pt x="552" y="2354"/>
                  </a:lnTo>
                  <a:lnTo>
                    <a:pt x="603" y="2333"/>
                  </a:lnTo>
                  <a:lnTo>
                    <a:pt x="603" y="2333"/>
                  </a:lnTo>
                  <a:lnTo>
                    <a:pt x="607" y="2330"/>
                  </a:lnTo>
                  <a:lnTo>
                    <a:pt x="610" y="2326"/>
                  </a:lnTo>
                  <a:lnTo>
                    <a:pt x="612" y="2320"/>
                  </a:lnTo>
                  <a:lnTo>
                    <a:pt x="612" y="2315"/>
                  </a:lnTo>
                  <a:lnTo>
                    <a:pt x="608" y="2251"/>
                  </a:lnTo>
                  <a:lnTo>
                    <a:pt x="608" y="2251"/>
                  </a:lnTo>
                  <a:lnTo>
                    <a:pt x="606" y="2246"/>
                  </a:lnTo>
                  <a:lnTo>
                    <a:pt x="604" y="2242"/>
                  </a:lnTo>
                  <a:lnTo>
                    <a:pt x="600" y="2239"/>
                  </a:lnTo>
                  <a:lnTo>
                    <a:pt x="595" y="2237"/>
                  </a:lnTo>
                  <a:lnTo>
                    <a:pt x="595" y="2237"/>
                  </a:lnTo>
                  <a:lnTo>
                    <a:pt x="541" y="2222"/>
                  </a:lnTo>
                  <a:lnTo>
                    <a:pt x="541" y="2222"/>
                  </a:lnTo>
                  <a:lnTo>
                    <a:pt x="487" y="2207"/>
                  </a:lnTo>
                  <a:lnTo>
                    <a:pt x="487" y="2207"/>
                  </a:lnTo>
                  <a:lnTo>
                    <a:pt x="482" y="2205"/>
                  </a:lnTo>
                  <a:lnTo>
                    <a:pt x="478" y="2201"/>
                  </a:lnTo>
                  <a:lnTo>
                    <a:pt x="476" y="2196"/>
                  </a:lnTo>
                  <a:lnTo>
                    <a:pt x="475" y="2191"/>
                  </a:lnTo>
                  <a:lnTo>
                    <a:pt x="474" y="2173"/>
                  </a:lnTo>
                  <a:lnTo>
                    <a:pt x="474" y="2173"/>
                  </a:lnTo>
                  <a:lnTo>
                    <a:pt x="474" y="2147"/>
                  </a:lnTo>
                  <a:lnTo>
                    <a:pt x="474" y="2132"/>
                  </a:lnTo>
                  <a:lnTo>
                    <a:pt x="474" y="2132"/>
                  </a:lnTo>
                  <a:lnTo>
                    <a:pt x="476" y="2127"/>
                  </a:lnTo>
                  <a:lnTo>
                    <a:pt x="478" y="2122"/>
                  </a:lnTo>
                  <a:lnTo>
                    <a:pt x="482" y="2118"/>
                  </a:lnTo>
                  <a:lnTo>
                    <a:pt x="486" y="2116"/>
                  </a:lnTo>
                  <a:lnTo>
                    <a:pt x="486" y="2116"/>
                  </a:lnTo>
                  <a:lnTo>
                    <a:pt x="541" y="2101"/>
                  </a:lnTo>
                  <a:lnTo>
                    <a:pt x="541" y="2101"/>
                  </a:lnTo>
                  <a:lnTo>
                    <a:pt x="595" y="2086"/>
                  </a:lnTo>
                  <a:lnTo>
                    <a:pt x="595" y="2086"/>
                  </a:lnTo>
                  <a:lnTo>
                    <a:pt x="600" y="2084"/>
                  </a:lnTo>
                  <a:lnTo>
                    <a:pt x="603" y="2080"/>
                  </a:lnTo>
                  <a:lnTo>
                    <a:pt x="606" y="2076"/>
                  </a:lnTo>
                  <a:lnTo>
                    <a:pt x="607" y="2071"/>
                  </a:lnTo>
                  <a:lnTo>
                    <a:pt x="612" y="2007"/>
                  </a:lnTo>
                  <a:lnTo>
                    <a:pt x="612" y="2007"/>
                  </a:lnTo>
                  <a:lnTo>
                    <a:pt x="612" y="2002"/>
                  </a:lnTo>
                  <a:lnTo>
                    <a:pt x="610" y="1997"/>
                  </a:lnTo>
                  <a:lnTo>
                    <a:pt x="607" y="1993"/>
                  </a:lnTo>
                  <a:lnTo>
                    <a:pt x="602" y="1990"/>
                  </a:lnTo>
                  <a:lnTo>
                    <a:pt x="602" y="1990"/>
                  </a:lnTo>
                  <a:lnTo>
                    <a:pt x="551" y="1968"/>
                  </a:lnTo>
                  <a:lnTo>
                    <a:pt x="551" y="1968"/>
                  </a:lnTo>
                  <a:lnTo>
                    <a:pt x="500" y="1944"/>
                  </a:lnTo>
                  <a:lnTo>
                    <a:pt x="500" y="1944"/>
                  </a:lnTo>
                  <a:lnTo>
                    <a:pt x="496" y="1941"/>
                  </a:lnTo>
                  <a:lnTo>
                    <a:pt x="492" y="1937"/>
                  </a:lnTo>
                  <a:lnTo>
                    <a:pt x="490" y="1932"/>
                  </a:lnTo>
                  <a:lnTo>
                    <a:pt x="490" y="1926"/>
                  </a:lnTo>
                  <a:lnTo>
                    <a:pt x="490" y="1926"/>
                  </a:lnTo>
                  <a:lnTo>
                    <a:pt x="491" y="1918"/>
                  </a:lnTo>
                  <a:lnTo>
                    <a:pt x="495" y="1897"/>
                  </a:lnTo>
                  <a:lnTo>
                    <a:pt x="495" y="1897"/>
                  </a:lnTo>
                  <a:lnTo>
                    <a:pt x="500" y="1869"/>
                  </a:lnTo>
                  <a:lnTo>
                    <a:pt x="500" y="1869"/>
                  </a:lnTo>
                  <a:lnTo>
                    <a:pt x="502" y="1864"/>
                  </a:lnTo>
                  <a:lnTo>
                    <a:pt x="505" y="1860"/>
                  </a:lnTo>
                  <a:lnTo>
                    <a:pt x="509" y="1857"/>
                  </a:lnTo>
                  <a:lnTo>
                    <a:pt x="514" y="1854"/>
                  </a:lnTo>
                  <a:lnTo>
                    <a:pt x="514" y="1854"/>
                  </a:lnTo>
                  <a:lnTo>
                    <a:pt x="570" y="1847"/>
                  </a:lnTo>
                  <a:lnTo>
                    <a:pt x="570" y="1847"/>
                  </a:lnTo>
                  <a:lnTo>
                    <a:pt x="625" y="1842"/>
                  </a:lnTo>
                  <a:lnTo>
                    <a:pt x="625" y="1842"/>
                  </a:lnTo>
                  <a:lnTo>
                    <a:pt x="630" y="1841"/>
                  </a:lnTo>
                  <a:lnTo>
                    <a:pt x="635" y="1838"/>
                  </a:lnTo>
                  <a:lnTo>
                    <a:pt x="639" y="1834"/>
                  </a:lnTo>
                  <a:lnTo>
                    <a:pt x="641" y="1830"/>
                  </a:lnTo>
                  <a:lnTo>
                    <a:pt x="641" y="1830"/>
                  </a:lnTo>
                  <a:lnTo>
                    <a:pt x="648" y="1798"/>
                  </a:lnTo>
                  <a:lnTo>
                    <a:pt x="648" y="1798"/>
                  </a:lnTo>
                  <a:lnTo>
                    <a:pt x="653" y="1776"/>
                  </a:lnTo>
                  <a:lnTo>
                    <a:pt x="653" y="1776"/>
                  </a:lnTo>
                  <a:lnTo>
                    <a:pt x="655" y="1767"/>
                  </a:lnTo>
                  <a:lnTo>
                    <a:pt x="655" y="1767"/>
                  </a:lnTo>
                  <a:lnTo>
                    <a:pt x="656" y="1762"/>
                  </a:lnTo>
                  <a:lnTo>
                    <a:pt x="654" y="1756"/>
                  </a:lnTo>
                  <a:lnTo>
                    <a:pt x="652" y="1752"/>
                  </a:lnTo>
                  <a:lnTo>
                    <a:pt x="648" y="1748"/>
                  </a:lnTo>
                  <a:lnTo>
                    <a:pt x="648" y="1748"/>
                  </a:lnTo>
                  <a:lnTo>
                    <a:pt x="601" y="1719"/>
                  </a:lnTo>
                  <a:lnTo>
                    <a:pt x="601" y="1719"/>
                  </a:lnTo>
                  <a:lnTo>
                    <a:pt x="554" y="1688"/>
                  </a:lnTo>
                  <a:lnTo>
                    <a:pt x="554" y="1688"/>
                  </a:lnTo>
                  <a:lnTo>
                    <a:pt x="550" y="1684"/>
                  </a:lnTo>
                  <a:lnTo>
                    <a:pt x="548" y="1679"/>
                  </a:lnTo>
                  <a:lnTo>
                    <a:pt x="547" y="1674"/>
                  </a:lnTo>
                  <a:lnTo>
                    <a:pt x="547" y="1669"/>
                  </a:lnTo>
                  <a:lnTo>
                    <a:pt x="547" y="1669"/>
                  </a:lnTo>
                  <a:lnTo>
                    <a:pt x="550" y="1659"/>
                  </a:lnTo>
                  <a:lnTo>
                    <a:pt x="550" y="1659"/>
                  </a:lnTo>
                  <a:lnTo>
                    <a:pt x="552" y="1651"/>
                  </a:lnTo>
                  <a:lnTo>
                    <a:pt x="552" y="1651"/>
                  </a:lnTo>
                  <a:lnTo>
                    <a:pt x="561" y="1627"/>
                  </a:lnTo>
                  <a:lnTo>
                    <a:pt x="565" y="1612"/>
                  </a:lnTo>
                  <a:lnTo>
                    <a:pt x="565" y="1612"/>
                  </a:lnTo>
                  <a:lnTo>
                    <a:pt x="568" y="1608"/>
                  </a:lnTo>
                  <a:lnTo>
                    <a:pt x="572" y="1604"/>
                  </a:lnTo>
                  <a:lnTo>
                    <a:pt x="576" y="1601"/>
                  </a:lnTo>
                  <a:lnTo>
                    <a:pt x="581" y="1601"/>
                  </a:lnTo>
                  <a:lnTo>
                    <a:pt x="581" y="1601"/>
                  </a:lnTo>
                  <a:lnTo>
                    <a:pt x="638" y="1603"/>
                  </a:lnTo>
                  <a:lnTo>
                    <a:pt x="638" y="1603"/>
                  </a:lnTo>
                  <a:lnTo>
                    <a:pt x="694" y="1606"/>
                  </a:lnTo>
                  <a:lnTo>
                    <a:pt x="694" y="1606"/>
                  </a:lnTo>
                  <a:lnTo>
                    <a:pt x="699" y="1606"/>
                  </a:lnTo>
                  <a:lnTo>
                    <a:pt x="704" y="1603"/>
                  </a:lnTo>
                  <a:lnTo>
                    <a:pt x="708" y="1600"/>
                  </a:lnTo>
                  <a:lnTo>
                    <a:pt x="710" y="1596"/>
                  </a:lnTo>
                  <a:lnTo>
                    <a:pt x="710" y="1596"/>
                  </a:lnTo>
                  <a:lnTo>
                    <a:pt x="722" y="1566"/>
                  </a:lnTo>
                  <a:lnTo>
                    <a:pt x="722" y="1566"/>
                  </a:lnTo>
                  <a:lnTo>
                    <a:pt x="732" y="1545"/>
                  </a:lnTo>
                  <a:lnTo>
                    <a:pt x="732" y="1545"/>
                  </a:lnTo>
                  <a:lnTo>
                    <a:pt x="736" y="1536"/>
                  </a:lnTo>
                  <a:lnTo>
                    <a:pt x="736" y="1536"/>
                  </a:lnTo>
                  <a:lnTo>
                    <a:pt x="737" y="1532"/>
                  </a:lnTo>
                  <a:lnTo>
                    <a:pt x="736" y="1527"/>
                  </a:lnTo>
                  <a:lnTo>
                    <a:pt x="734" y="1521"/>
                  </a:lnTo>
                  <a:lnTo>
                    <a:pt x="731" y="1517"/>
                  </a:lnTo>
                  <a:lnTo>
                    <a:pt x="731" y="1517"/>
                  </a:lnTo>
                  <a:lnTo>
                    <a:pt x="689" y="1481"/>
                  </a:lnTo>
                  <a:lnTo>
                    <a:pt x="689" y="1481"/>
                  </a:lnTo>
                  <a:lnTo>
                    <a:pt x="648" y="1442"/>
                  </a:lnTo>
                  <a:lnTo>
                    <a:pt x="648" y="1442"/>
                  </a:lnTo>
                  <a:lnTo>
                    <a:pt x="644" y="1438"/>
                  </a:lnTo>
                  <a:lnTo>
                    <a:pt x="643" y="1433"/>
                  </a:lnTo>
                  <a:lnTo>
                    <a:pt x="643" y="1427"/>
                  </a:lnTo>
                  <a:lnTo>
                    <a:pt x="644" y="1421"/>
                  </a:lnTo>
                  <a:lnTo>
                    <a:pt x="670" y="1370"/>
                  </a:lnTo>
                  <a:lnTo>
                    <a:pt x="670" y="1370"/>
                  </a:lnTo>
                  <a:lnTo>
                    <a:pt x="673" y="1365"/>
                  </a:lnTo>
                  <a:lnTo>
                    <a:pt x="678" y="1362"/>
                  </a:lnTo>
                  <a:lnTo>
                    <a:pt x="684" y="1361"/>
                  </a:lnTo>
                  <a:lnTo>
                    <a:pt x="689" y="1361"/>
                  </a:lnTo>
                  <a:lnTo>
                    <a:pt x="689" y="1361"/>
                  </a:lnTo>
                  <a:lnTo>
                    <a:pt x="744" y="1372"/>
                  </a:lnTo>
                  <a:lnTo>
                    <a:pt x="744" y="1372"/>
                  </a:lnTo>
                  <a:lnTo>
                    <a:pt x="799" y="1383"/>
                  </a:lnTo>
                  <a:lnTo>
                    <a:pt x="799" y="1383"/>
                  </a:lnTo>
                  <a:lnTo>
                    <a:pt x="804" y="1384"/>
                  </a:lnTo>
                  <a:lnTo>
                    <a:pt x="809" y="1382"/>
                  </a:lnTo>
                  <a:lnTo>
                    <a:pt x="813" y="1380"/>
                  </a:lnTo>
                  <a:lnTo>
                    <a:pt x="816" y="1376"/>
                  </a:lnTo>
                  <a:lnTo>
                    <a:pt x="816" y="1376"/>
                  </a:lnTo>
                  <a:lnTo>
                    <a:pt x="821" y="1368"/>
                  </a:lnTo>
                  <a:lnTo>
                    <a:pt x="833" y="1349"/>
                  </a:lnTo>
                  <a:lnTo>
                    <a:pt x="833" y="1349"/>
                  </a:lnTo>
                  <a:lnTo>
                    <a:pt x="851" y="1321"/>
                  </a:lnTo>
                  <a:lnTo>
                    <a:pt x="851" y="1321"/>
                  </a:lnTo>
                  <a:lnTo>
                    <a:pt x="852" y="1317"/>
                  </a:lnTo>
                  <a:lnTo>
                    <a:pt x="853" y="1311"/>
                  </a:lnTo>
                  <a:lnTo>
                    <a:pt x="852" y="1306"/>
                  </a:lnTo>
                  <a:lnTo>
                    <a:pt x="849" y="1302"/>
                  </a:lnTo>
                  <a:lnTo>
                    <a:pt x="849" y="1302"/>
                  </a:lnTo>
                  <a:lnTo>
                    <a:pt x="813" y="1258"/>
                  </a:lnTo>
                  <a:lnTo>
                    <a:pt x="813" y="1258"/>
                  </a:lnTo>
                  <a:lnTo>
                    <a:pt x="779" y="1214"/>
                  </a:lnTo>
                  <a:lnTo>
                    <a:pt x="779" y="1214"/>
                  </a:lnTo>
                  <a:lnTo>
                    <a:pt x="777" y="1210"/>
                  </a:lnTo>
                  <a:lnTo>
                    <a:pt x="776" y="1205"/>
                  </a:lnTo>
                  <a:lnTo>
                    <a:pt x="777" y="1199"/>
                  </a:lnTo>
                  <a:lnTo>
                    <a:pt x="779" y="1194"/>
                  </a:lnTo>
                  <a:lnTo>
                    <a:pt x="789" y="1179"/>
                  </a:lnTo>
                  <a:lnTo>
                    <a:pt x="789" y="1179"/>
                  </a:lnTo>
                  <a:lnTo>
                    <a:pt x="803" y="1159"/>
                  </a:lnTo>
                  <a:lnTo>
                    <a:pt x="803" y="1159"/>
                  </a:lnTo>
                  <a:lnTo>
                    <a:pt x="808" y="1153"/>
                  </a:lnTo>
                  <a:lnTo>
                    <a:pt x="808" y="1153"/>
                  </a:lnTo>
                  <a:lnTo>
                    <a:pt x="812" y="1146"/>
                  </a:lnTo>
                  <a:lnTo>
                    <a:pt x="812" y="1146"/>
                  </a:lnTo>
                  <a:lnTo>
                    <a:pt x="816" y="1143"/>
                  </a:lnTo>
                  <a:lnTo>
                    <a:pt x="821" y="1140"/>
                  </a:lnTo>
                  <a:lnTo>
                    <a:pt x="827" y="1139"/>
                  </a:lnTo>
                  <a:lnTo>
                    <a:pt x="832" y="1140"/>
                  </a:lnTo>
                  <a:lnTo>
                    <a:pt x="832" y="1140"/>
                  </a:lnTo>
                  <a:lnTo>
                    <a:pt x="885" y="1160"/>
                  </a:lnTo>
                  <a:lnTo>
                    <a:pt x="885" y="1160"/>
                  </a:lnTo>
                  <a:lnTo>
                    <a:pt x="937" y="1180"/>
                  </a:lnTo>
                  <a:lnTo>
                    <a:pt x="937" y="1180"/>
                  </a:lnTo>
                  <a:lnTo>
                    <a:pt x="942" y="1181"/>
                  </a:lnTo>
                  <a:lnTo>
                    <a:pt x="947" y="1181"/>
                  </a:lnTo>
                  <a:lnTo>
                    <a:pt x="952" y="1179"/>
                  </a:lnTo>
                  <a:lnTo>
                    <a:pt x="955" y="1176"/>
                  </a:lnTo>
                  <a:lnTo>
                    <a:pt x="955" y="1176"/>
                  </a:lnTo>
                  <a:lnTo>
                    <a:pt x="962" y="1168"/>
                  </a:lnTo>
                  <a:lnTo>
                    <a:pt x="962" y="1168"/>
                  </a:lnTo>
                  <a:lnTo>
                    <a:pt x="977" y="1152"/>
                  </a:lnTo>
                  <a:lnTo>
                    <a:pt x="977" y="1152"/>
                  </a:lnTo>
                  <a:lnTo>
                    <a:pt x="998" y="1127"/>
                  </a:lnTo>
                  <a:lnTo>
                    <a:pt x="998" y="1127"/>
                  </a:lnTo>
                  <a:lnTo>
                    <a:pt x="1000" y="1122"/>
                  </a:lnTo>
                  <a:lnTo>
                    <a:pt x="1001" y="1117"/>
                  </a:lnTo>
                  <a:lnTo>
                    <a:pt x="1001" y="1112"/>
                  </a:lnTo>
                  <a:lnTo>
                    <a:pt x="999" y="1107"/>
                  </a:lnTo>
                  <a:lnTo>
                    <a:pt x="999" y="1107"/>
                  </a:lnTo>
                  <a:lnTo>
                    <a:pt x="971" y="1059"/>
                  </a:lnTo>
                  <a:lnTo>
                    <a:pt x="971" y="1059"/>
                  </a:lnTo>
                  <a:lnTo>
                    <a:pt x="944" y="1011"/>
                  </a:lnTo>
                  <a:lnTo>
                    <a:pt x="944" y="1011"/>
                  </a:lnTo>
                  <a:lnTo>
                    <a:pt x="942" y="1005"/>
                  </a:lnTo>
                  <a:lnTo>
                    <a:pt x="942" y="999"/>
                  </a:lnTo>
                  <a:lnTo>
                    <a:pt x="944" y="994"/>
                  </a:lnTo>
                  <a:lnTo>
                    <a:pt x="946" y="990"/>
                  </a:lnTo>
                  <a:lnTo>
                    <a:pt x="946" y="990"/>
                  </a:lnTo>
                  <a:lnTo>
                    <a:pt x="967" y="969"/>
                  </a:lnTo>
                  <a:lnTo>
                    <a:pt x="967" y="969"/>
                  </a:lnTo>
                  <a:lnTo>
                    <a:pt x="988" y="948"/>
                  </a:lnTo>
                  <a:lnTo>
                    <a:pt x="988" y="948"/>
                  </a:lnTo>
                  <a:lnTo>
                    <a:pt x="992" y="945"/>
                  </a:lnTo>
                  <a:lnTo>
                    <a:pt x="997" y="944"/>
                  </a:lnTo>
                  <a:lnTo>
                    <a:pt x="1003" y="944"/>
                  </a:lnTo>
                  <a:lnTo>
                    <a:pt x="1008" y="945"/>
                  </a:lnTo>
                  <a:lnTo>
                    <a:pt x="1008" y="945"/>
                  </a:lnTo>
                  <a:lnTo>
                    <a:pt x="1058" y="973"/>
                  </a:lnTo>
                  <a:lnTo>
                    <a:pt x="1058" y="973"/>
                  </a:lnTo>
                  <a:lnTo>
                    <a:pt x="1106" y="1001"/>
                  </a:lnTo>
                  <a:lnTo>
                    <a:pt x="1106" y="1001"/>
                  </a:lnTo>
                  <a:lnTo>
                    <a:pt x="1110" y="1003"/>
                  </a:lnTo>
                  <a:lnTo>
                    <a:pt x="1116" y="1003"/>
                  </a:lnTo>
                  <a:lnTo>
                    <a:pt x="1121" y="1002"/>
                  </a:lnTo>
                  <a:lnTo>
                    <a:pt x="1125" y="999"/>
                  </a:lnTo>
                  <a:lnTo>
                    <a:pt x="1125" y="999"/>
                  </a:lnTo>
                  <a:lnTo>
                    <a:pt x="1149" y="979"/>
                  </a:lnTo>
                  <a:lnTo>
                    <a:pt x="1149" y="979"/>
                  </a:lnTo>
                  <a:lnTo>
                    <a:pt x="1174" y="957"/>
                  </a:lnTo>
                  <a:lnTo>
                    <a:pt x="1174" y="957"/>
                  </a:lnTo>
                  <a:lnTo>
                    <a:pt x="1177" y="953"/>
                  </a:lnTo>
                  <a:lnTo>
                    <a:pt x="1179" y="949"/>
                  </a:lnTo>
                  <a:lnTo>
                    <a:pt x="1180" y="944"/>
                  </a:lnTo>
                  <a:lnTo>
                    <a:pt x="1179" y="939"/>
                  </a:lnTo>
                  <a:lnTo>
                    <a:pt x="1179" y="939"/>
                  </a:lnTo>
                  <a:lnTo>
                    <a:pt x="1158" y="887"/>
                  </a:lnTo>
                  <a:lnTo>
                    <a:pt x="1158" y="887"/>
                  </a:lnTo>
                  <a:lnTo>
                    <a:pt x="1138" y="834"/>
                  </a:lnTo>
                  <a:lnTo>
                    <a:pt x="1138" y="834"/>
                  </a:lnTo>
                  <a:lnTo>
                    <a:pt x="1137" y="829"/>
                  </a:lnTo>
                  <a:lnTo>
                    <a:pt x="1138" y="824"/>
                  </a:lnTo>
                  <a:lnTo>
                    <a:pt x="1140" y="818"/>
                  </a:lnTo>
                  <a:lnTo>
                    <a:pt x="1144" y="814"/>
                  </a:lnTo>
                  <a:lnTo>
                    <a:pt x="1144" y="814"/>
                  </a:lnTo>
                  <a:lnTo>
                    <a:pt x="1152" y="808"/>
                  </a:lnTo>
                  <a:lnTo>
                    <a:pt x="1152" y="808"/>
                  </a:lnTo>
                  <a:lnTo>
                    <a:pt x="1159" y="803"/>
                  </a:lnTo>
                  <a:lnTo>
                    <a:pt x="1159" y="803"/>
                  </a:lnTo>
                  <a:lnTo>
                    <a:pt x="1179" y="789"/>
                  </a:lnTo>
                  <a:lnTo>
                    <a:pt x="1191" y="780"/>
                  </a:lnTo>
                  <a:lnTo>
                    <a:pt x="1191" y="780"/>
                  </a:lnTo>
                  <a:lnTo>
                    <a:pt x="1196" y="778"/>
                  </a:lnTo>
                  <a:lnTo>
                    <a:pt x="1202" y="777"/>
                  </a:lnTo>
                  <a:lnTo>
                    <a:pt x="1208" y="778"/>
                  </a:lnTo>
                  <a:lnTo>
                    <a:pt x="1212" y="780"/>
                  </a:lnTo>
                  <a:lnTo>
                    <a:pt x="1212" y="780"/>
                  </a:lnTo>
                  <a:lnTo>
                    <a:pt x="1256" y="814"/>
                  </a:lnTo>
                  <a:lnTo>
                    <a:pt x="1256" y="814"/>
                  </a:lnTo>
                  <a:lnTo>
                    <a:pt x="1300" y="850"/>
                  </a:lnTo>
                  <a:lnTo>
                    <a:pt x="1300" y="850"/>
                  </a:lnTo>
                  <a:lnTo>
                    <a:pt x="1304" y="853"/>
                  </a:lnTo>
                  <a:lnTo>
                    <a:pt x="1309" y="854"/>
                  </a:lnTo>
                  <a:lnTo>
                    <a:pt x="1314" y="854"/>
                  </a:lnTo>
                  <a:lnTo>
                    <a:pt x="1319" y="852"/>
                  </a:lnTo>
                  <a:lnTo>
                    <a:pt x="1319" y="852"/>
                  </a:lnTo>
                  <a:lnTo>
                    <a:pt x="1347" y="835"/>
                  </a:lnTo>
                  <a:lnTo>
                    <a:pt x="1347" y="835"/>
                  </a:lnTo>
                  <a:lnTo>
                    <a:pt x="1365" y="823"/>
                  </a:lnTo>
                  <a:lnTo>
                    <a:pt x="1374" y="818"/>
                  </a:lnTo>
                  <a:lnTo>
                    <a:pt x="1374" y="818"/>
                  </a:lnTo>
                  <a:lnTo>
                    <a:pt x="1378" y="814"/>
                  </a:lnTo>
                  <a:lnTo>
                    <a:pt x="1380" y="810"/>
                  </a:lnTo>
                  <a:lnTo>
                    <a:pt x="1382" y="805"/>
                  </a:lnTo>
                  <a:lnTo>
                    <a:pt x="1381" y="800"/>
                  </a:lnTo>
                  <a:lnTo>
                    <a:pt x="1381" y="800"/>
                  </a:lnTo>
                  <a:lnTo>
                    <a:pt x="1369" y="745"/>
                  </a:lnTo>
                  <a:lnTo>
                    <a:pt x="1369" y="745"/>
                  </a:lnTo>
                  <a:lnTo>
                    <a:pt x="1358" y="690"/>
                  </a:lnTo>
                  <a:lnTo>
                    <a:pt x="1358" y="690"/>
                  </a:lnTo>
                  <a:lnTo>
                    <a:pt x="1358" y="685"/>
                  </a:lnTo>
                  <a:lnTo>
                    <a:pt x="1360" y="679"/>
                  </a:lnTo>
                  <a:lnTo>
                    <a:pt x="1363" y="675"/>
                  </a:lnTo>
                  <a:lnTo>
                    <a:pt x="1367" y="671"/>
                  </a:lnTo>
                  <a:lnTo>
                    <a:pt x="1419" y="645"/>
                  </a:lnTo>
                  <a:lnTo>
                    <a:pt x="1419" y="645"/>
                  </a:lnTo>
                  <a:lnTo>
                    <a:pt x="1424" y="644"/>
                  </a:lnTo>
                  <a:lnTo>
                    <a:pt x="1430" y="644"/>
                  </a:lnTo>
                  <a:lnTo>
                    <a:pt x="1436" y="646"/>
                  </a:lnTo>
                  <a:lnTo>
                    <a:pt x="1440" y="649"/>
                  </a:lnTo>
                  <a:lnTo>
                    <a:pt x="1440" y="649"/>
                  </a:lnTo>
                  <a:lnTo>
                    <a:pt x="1477" y="690"/>
                  </a:lnTo>
                  <a:lnTo>
                    <a:pt x="1477" y="690"/>
                  </a:lnTo>
                  <a:lnTo>
                    <a:pt x="1515" y="732"/>
                  </a:lnTo>
                  <a:lnTo>
                    <a:pt x="1515" y="732"/>
                  </a:lnTo>
                  <a:lnTo>
                    <a:pt x="1519" y="735"/>
                  </a:lnTo>
                  <a:lnTo>
                    <a:pt x="1523" y="737"/>
                  </a:lnTo>
                  <a:lnTo>
                    <a:pt x="1529" y="738"/>
                  </a:lnTo>
                  <a:lnTo>
                    <a:pt x="1534" y="737"/>
                  </a:lnTo>
                  <a:lnTo>
                    <a:pt x="1534" y="737"/>
                  </a:lnTo>
                  <a:lnTo>
                    <a:pt x="1543" y="733"/>
                  </a:lnTo>
                  <a:lnTo>
                    <a:pt x="1543" y="733"/>
                  </a:lnTo>
                  <a:lnTo>
                    <a:pt x="1563" y="723"/>
                  </a:lnTo>
                  <a:lnTo>
                    <a:pt x="1563" y="723"/>
                  </a:lnTo>
                  <a:lnTo>
                    <a:pt x="1594" y="711"/>
                  </a:lnTo>
                  <a:lnTo>
                    <a:pt x="1594" y="711"/>
                  </a:lnTo>
                  <a:lnTo>
                    <a:pt x="1598" y="709"/>
                  </a:lnTo>
                  <a:lnTo>
                    <a:pt x="1601" y="705"/>
                  </a:lnTo>
                  <a:lnTo>
                    <a:pt x="1603" y="700"/>
                  </a:lnTo>
                  <a:lnTo>
                    <a:pt x="1604" y="695"/>
                  </a:lnTo>
                  <a:lnTo>
                    <a:pt x="1604" y="695"/>
                  </a:lnTo>
                  <a:lnTo>
                    <a:pt x="1600" y="639"/>
                  </a:lnTo>
                  <a:lnTo>
                    <a:pt x="1600" y="639"/>
                  </a:lnTo>
                  <a:lnTo>
                    <a:pt x="1598" y="582"/>
                  </a:lnTo>
                  <a:lnTo>
                    <a:pt x="1598" y="582"/>
                  </a:lnTo>
                  <a:lnTo>
                    <a:pt x="1599" y="577"/>
                  </a:lnTo>
                  <a:lnTo>
                    <a:pt x="1601" y="572"/>
                  </a:lnTo>
                  <a:lnTo>
                    <a:pt x="1605" y="569"/>
                  </a:lnTo>
                  <a:lnTo>
                    <a:pt x="1610" y="566"/>
                  </a:lnTo>
                  <a:lnTo>
                    <a:pt x="1627" y="561"/>
                  </a:lnTo>
                  <a:lnTo>
                    <a:pt x="1627" y="561"/>
                  </a:lnTo>
                  <a:lnTo>
                    <a:pt x="1651" y="552"/>
                  </a:lnTo>
                  <a:lnTo>
                    <a:pt x="1651" y="552"/>
                  </a:lnTo>
                  <a:lnTo>
                    <a:pt x="1658" y="550"/>
                  </a:lnTo>
                  <a:lnTo>
                    <a:pt x="1658" y="550"/>
                  </a:lnTo>
                  <a:lnTo>
                    <a:pt x="1665" y="548"/>
                  </a:lnTo>
                  <a:lnTo>
                    <a:pt x="1665" y="548"/>
                  </a:lnTo>
                  <a:lnTo>
                    <a:pt x="1671" y="548"/>
                  </a:lnTo>
                  <a:lnTo>
                    <a:pt x="1677" y="549"/>
                  </a:lnTo>
                  <a:lnTo>
                    <a:pt x="1681" y="551"/>
                  </a:lnTo>
                  <a:lnTo>
                    <a:pt x="1685" y="555"/>
                  </a:lnTo>
                  <a:lnTo>
                    <a:pt x="1685" y="555"/>
                  </a:lnTo>
                  <a:lnTo>
                    <a:pt x="1716" y="602"/>
                  </a:lnTo>
                  <a:lnTo>
                    <a:pt x="1716" y="602"/>
                  </a:lnTo>
                  <a:lnTo>
                    <a:pt x="1746" y="649"/>
                  </a:lnTo>
                  <a:lnTo>
                    <a:pt x="1746" y="649"/>
                  </a:lnTo>
                  <a:lnTo>
                    <a:pt x="1749" y="652"/>
                  </a:lnTo>
                  <a:lnTo>
                    <a:pt x="1754" y="655"/>
                  </a:lnTo>
                  <a:lnTo>
                    <a:pt x="1759" y="656"/>
                  </a:lnTo>
                  <a:lnTo>
                    <a:pt x="1765" y="656"/>
                  </a:lnTo>
                  <a:lnTo>
                    <a:pt x="1765" y="656"/>
                  </a:lnTo>
                  <a:lnTo>
                    <a:pt x="1774" y="653"/>
                  </a:lnTo>
                  <a:lnTo>
                    <a:pt x="1774" y="653"/>
                  </a:lnTo>
                  <a:lnTo>
                    <a:pt x="1795" y="648"/>
                  </a:lnTo>
                  <a:lnTo>
                    <a:pt x="1795" y="648"/>
                  </a:lnTo>
                  <a:lnTo>
                    <a:pt x="1827" y="641"/>
                  </a:lnTo>
                  <a:lnTo>
                    <a:pt x="1827" y="641"/>
                  </a:lnTo>
                  <a:lnTo>
                    <a:pt x="1832" y="639"/>
                  </a:lnTo>
                  <a:lnTo>
                    <a:pt x="1836" y="636"/>
                  </a:lnTo>
                  <a:lnTo>
                    <a:pt x="1838" y="630"/>
                  </a:lnTo>
                  <a:lnTo>
                    <a:pt x="1840" y="625"/>
                  </a:lnTo>
                  <a:lnTo>
                    <a:pt x="1840" y="625"/>
                  </a:lnTo>
                  <a:lnTo>
                    <a:pt x="1845" y="570"/>
                  </a:lnTo>
                  <a:lnTo>
                    <a:pt x="1845" y="570"/>
                  </a:lnTo>
                  <a:lnTo>
                    <a:pt x="1851" y="515"/>
                  </a:lnTo>
                  <a:lnTo>
                    <a:pt x="1851" y="515"/>
                  </a:lnTo>
                  <a:lnTo>
                    <a:pt x="1853" y="510"/>
                  </a:lnTo>
                  <a:lnTo>
                    <a:pt x="1857" y="505"/>
                  </a:lnTo>
                  <a:lnTo>
                    <a:pt x="1861" y="502"/>
                  </a:lnTo>
                  <a:lnTo>
                    <a:pt x="1866" y="500"/>
                  </a:lnTo>
                  <a:lnTo>
                    <a:pt x="1866" y="500"/>
                  </a:lnTo>
                  <a:lnTo>
                    <a:pt x="1895" y="495"/>
                  </a:lnTo>
                  <a:lnTo>
                    <a:pt x="1895" y="495"/>
                  </a:lnTo>
                  <a:lnTo>
                    <a:pt x="1915" y="491"/>
                  </a:lnTo>
                  <a:lnTo>
                    <a:pt x="1924" y="490"/>
                  </a:lnTo>
                  <a:lnTo>
                    <a:pt x="1924" y="490"/>
                  </a:lnTo>
                  <a:lnTo>
                    <a:pt x="1929" y="490"/>
                  </a:lnTo>
                  <a:lnTo>
                    <a:pt x="1934" y="492"/>
                  </a:lnTo>
                  <a:lnTo>
                    <a:pt x="1939" y="496"/>
                  </a:lnTo>
                  <a:lnTo>
                    <a:pt x="1942" y="501"/>
                  </a:lnTo>
                  <a:lnTo>
                    <a:pt x="1942" y="501"/>
                  </a:lnTo>
                  <a:lnTo>
                    <a:pt x="1965" y="552"/>
                  </a:lnTo>
                  <a:lnTo>
                    <a:pt x="1965" y="552"/>
                  </a:lnTo>
                  <a:lnTo>
                    <a:pt x="1987" y="603"/>
                  </a:lnTo>
                  <a:lnTo>
                    <a:pt x="1987" y="603"/>
                  </a:lnTo>
                  <a:lnTo>
                    <a:pt x="1990" y="607"/>
                  </a:lnTo>
                  <a:lnTo>
                    <a:pt x="1994" y="610"/>
                  </a:lnTo>
                  <a:lnTo>
                    <a:pt x="2000" y="612"/>
                  </a:lnTo>
                  <a:lnTo>
                    <a:pt x="2005" y="612"/>
                  </a:lnTo>
                  <a:lnTo>
                    <a:pt x="2069" y="608"/>
                  </a:lnTo>
                  <a:lnTo>
                    <a:pt x="2069" y="608"/>
                  </a:lnTo>
                  <a:lnTo>
                    <a:pt x="2074" y="606"/>
                  </a:lnTo>
                  <a:lnTo>
                    <a:pt x="2078" y="604"/>
                  </a:lnTo>
                  <a:lnTo>
                    <a:pt x="2081" y="600"/>
                  </a:lnTo>
                  <a:lnTo>
                    <a:pt x="2083" y="595"/>
                  </a:lnTo>
                  <a:lnTo>
                    <a:pt x="2083" y="595"/>
                  </a:lnTo>
                  <a:lnTo>
                    <a:pt x="2098" y="541"/>
                  </a:lnTo>
                  <a:lnTo>
                    <a:pt x="2098" y="541"/>
                  </a:lnTo>
                  <a:lnTo>
                    <a:pt x="2113" y="487"/>
                  </a:lnTo>
                  <a:lnTo>
                    <a:pt x="2113" y="487"/>
                  </a:lnTo>
                  <a:lnTo>
                    <a:pt x="2115" y="482"/>
                  </a:lnTo>
                  <a:lnTo>
                    <a:pt x="2119" y="478"/>
                  </a:lnTo>
                  <a:lnTo>
                    <a:pt x="2124" y="476"/>
                  </a:lnTo>
                  <a:lnTo>
                    <a:pt x="2129" y="475"/>
                  </a:lnTo>
                  <a:lnTo>
                    <a:pt x="2147" y="474"/>
                  </a:lnTo>
                  <a:lnTo>
                    <a:pt x="2147" y="474"/>
                  </a:lnTo>
                  <a:lnTo>
                    <a:pt x="2173" y="474"/>
                  </a:lnTo>
                  <a:lnTo>
                    <a:pt x="2188" y="474"/>
                  </a:lnTo>
                  <a:lnTo>
                    <a:pt x="2188" y="474"/>
                  </a:lnTo>
                  <a:lnTo>
                    <a:pt x="2193" y="475"/>
                  </a:lnTo>
                  <a:lnTo>
                    <a:pt x="2198" y="478"/>
                  </a:lnTo>
                  <a:lnTo>
                    <a:pt x="2202" y="482"/>
                  </a:lnTo>
                  <a:lnTo>
                    <a:pt x="2204" y="486"/>
                  </a:lnTo>
                  <a:lnTo>
                    <a:pt x="2204" y="486"/>
                  </a:lnTo>
                  <a:lnTo>
                    <a:pt x="2219" y="541"/>
                  </a:lnTo>
                  <a:lnTo>
                    <a:pt x="2219" y="541"/>
                  </a:lnTo>
                  <a:lnTo>
                    <a:pt x="2234" y="595"/>
                  </a:lnTo>
                  <a:lnTo>
                    <a:pt x="2234" y="595"/>
                  </a:lnTo>
                  <a:lnTo>
                    <a:pt x="2236" y="600"/>
                  </a:lnTo>
                  <a:lnTo>
                    <a:pt x="2240" y="603"/>
                  </a:lnTo>
                  <a:lnTo>
                    <a:pt x="2244" y="606"/>
                  </a:lnTo>
                  <a:lnTo>
                    <a:pt x="2249" y="607"/>
                  </a:lnTo>
                  <a:lnTo>
                    <a:pt x="2313" y="612"/>
                  </a:lnTo>
                  <a:lnTo>
                    <a:pt x="2313" y="612"/>
                  </a:lnTo>
                  <a:lnTo>
                    <a:pt x="2318" y="612"/>
                  </a:lnTo>
                  <a:lnTo>
                    <a:pt x="2322" y="610"/>
                  </a:lnTo>
                  <a:lnTo>
                    <a:pt x="2327" y="607"/>
                  </a:lnTo>
                  <a:lnTo>
                    <a:pt x="2330" y="602"/>
                  </a:lnTo>
                  <a:lnTo>
                    <a:pt x="2330" y="602"/>
                  </a:lnTo>
                  <a:lnTo>
                    <a:pt x="2352" y="551"/>
                  </a:lnTo>
                  <a:lnTo>
                    <a:pt x="2352" y="551"/>
                  </a:lnTo>
                  <a:lnTo>
                    <a:pt x="2376" y="500"/>
                  </a:lnTo>
                  <a:lnTo>
                    <a:pt x="2376" y="500"/>
                  </a:lnTo>
                  <a:lnTo>
                    <a:pt x="2379" y="496"/>
                  </a:lnTo>
                  <a:lnTo>
                    <a:pt x="2383" y="492"/>
                  </a:lnTo>
                  <a:lnTo>
                    <a:pt x="2388" y="490"/>
                  </a:lnTo>
                  <a:lnTo>
                    <a:pt x="2393" y="490"/>
                  </a:lnTo>
                  <a:lnTo>
                    <a:pt x="2393" y="490"/>
                  </a:lnTo>
                  <a:lnTo>
                    <a:pt x="2402" y="491"/>
                  </a:lnTo>
                  <a:lnTo>
                    <a:pt x="2423" y="495"/>
                  </a:lnTo>
                  <a:lnTo>
                    <a:pt x="2423" y="495"/>
                  </a:lnTo>
                  <a:lnTo>
                    <a:pt x="2451" y="500"/>
                  </a:lnTo>
                  <a:lnTo>
                    <a:pt x="2451" y="500"/>
                  </a:lnTo>
                  <a:lnTo>
                    <a:pt x="2456" y="502"/>
                  </a:lnTo>
                  <a:lnTo>
                    <a:pt x="2460" y="505"/>
                  </a:lnTo>
                  <a:lnTo>
                    <a:pt x="2463" y="509"/>
                  </a:lnTo>
                  <a:lnTo>
                    <a:pt x="2466" y="514"/>
                  </a:lnTo>
                  <a:lnTo>
                    <a:pt x="2466" y="514"/>
                  </a:lnTo>
                  <a:lnTo>
                    <a:pt x="2472" y="570"/>
                  </a:lnTo>
                  <a:lnTo>
                    <a:pt x="2472" y="570"/>
                  </a:lnTo>
                  <a:lnTo>
                    <a:pt x="2478" y="625"/>
                  </a:lnTo>
                  <a:lnTo>
                    <a:pt x="2478" y="625"/>
                  </a:lnTo>
                  <a:lnTo>
                    <a:pt x="2479" y="630"/>
                  </a:lnTo>
                  <a:lnTo>
                    <a:pt x="2482" y="635"/>
                  </a:lnTo>
                  <a:lnTo>
                    <a:pt x="2486" y="639"/>
                  </a:lnTo>
                  <a:lnTo>
                    <a:pt x="2490" y="641"/>
                  </a:lnTo>
                  <a:lnTo>
                    <a:pt x="2490" y="641"/>
                  </a:lnTo>
                  <a:lnTo>
                    <a:pt x="2522" y="648"/>
                  </a:lnTo>
                  <a:lnTo>
                    <a:pt x="2522" y="648"/>
                  </a:lnTo>
                  <a:lnTo>
                    <a:pt x="2543" y="653"/>
                  </a:lnTo>
                  <a:lnTo>
                    <a:pt x="2543" y="653"/>
                  </a:lnTo>
                  <a:lnTo>
                    <a:pt x="2553" y="655"/>
                  </a:lnTo>
                  <a:lnTo>
                    <a:pt x="2553" y="655"/>
                  </a:lnTo>
                  <a:lnTo>
                    <a:pt x="2558" y="655"/>
                  </a:lnTo>
                  <a:lnTo>
                    <a:pt x="2564" y="654"/>
                  </a:lnTo>
                  <a:lnTo>
                    <a:pt x="2568" y="652"/>
                  </a:lnTo>
                  <a:lnTo>
                    <a:pt x="2572" y="648"/>
                  </a:lnTo>
                  <a:lnTo>
                    <a:pt x="2572" y="648"/>
                  </a:lnTo>
                  <a:lnTo>
                    <a:pt x="2601" y="601"/>
                  </a:lnTo>
                  <a:lnTo>
                    <a:pt x="2601" y="601"/>
                  </a:lnTo>
                  <a:lnTo>
                    <a:pt x="2632" y="554"/>
                  </a:lnTo>
                  <a:lnTo>
                    <a:pt x="2632" y="554"/>
                  </a:lnTo>
                  <a:lnTo>
                    <a:pt x="2636" y="550"/>
                  </a:lnTo>
                  <a:lnTo>
                    <a:pt x="2641" y="548"/>
                  </a:lnTo>
                  <a:lnTo>
                    <a:pt x="2646" y="547"/>
                  </a:lnTo>
                  <a:lnTo>
                    <a:pt x="2651" y="547"/>
                  </a:lnTo>
                  <a:lnTo>
                    <a:pt x="2651" y="547"/>
                  </a:lnTo>
                  <a:lnTo>
                    <a:pt x="2661" y="550"/>
                  </a:lnTo>
                  <a:lnTo>
                    <a:pt x="2661" y="550"/>
                  </a:lnTo>
                  <a:lnTo>
                    <a:pt x="2669" y="552"/>
                  </a:lnTo>
                  <a:lnTo>
                    <a:pt x="2669" y="552"/>
                  </a:lnTo>
                  <a:lnTo>
                    <a:pt x="2693" y="561"/>
                  </a:lnTo>
                  <a:lnTo>
                    <a:pt x="2708" y="565"/>
                  </a:lnTo>
                  <a:lnTo>
                    <a:pt x="2708" y="565"/>
                  </a:lnTo>
                  <a:lnTo>
                    <a:pt x="2712" y="568"/>
                  </a:lnTo>
                  <a:lnTo>
                    <a:pt x="2716" y="572"/>
                  </a:lnTo>
                  <a:lnTo>
                    <a:pt x="2719" y="576"/>
                  </a:lnTo>
                  <a:lnTo>
                    <a:pt x="2719" y="581"/>
                  </a:lnTo>
                  <a:lnTo>
                    <a:pt x="2719" y="581"/>
                  </a:lnTo>
                  <a:lnTo>
                    <a:pt x="2717" y="638"/>
                  </a:lnTo>
                  <a:lnTo>
                    <a:pt x="2717" y="638"/>
                  </a:lnTo>
                  <a:lnTo>
                    <a:pt x="2714" y="694"/>
                  </a:lnTo>
                  <a:lnTo>
                    <a:pt x="2714" y="694"/>
                  </a:lnTo>
                  <a:lnTo>
                    <a:pt x="2714" y="699"/>
                  </a:lnTo>
                  <a:lnTo>
                    <a:pt x="2716" y="704"/>
                  </a:lnTo>
                  <a:lnTo>
                    <a:pt x="2720" y="708"/>
                  </a:lnTo>
                  <a:lnTo>
                    <a:pt x="2724" y="710"/>
                  </a:lnTo>
                  <a:lnTo>
                    <a:pt x="2724" y="710"/>
                  </a:lnTo>
                  <a:lnTo>
                    <a:pt x="2754" y="722"/>
                  </a:lnTo>
                  <a:lnTo>
                    <a:pt x="2754" y="722"/>
                  </a:lnTo>
                  <a:lnTo>
                    <a:pt x="2774" y="732"/>
                  </a:lnTo>
                  <a:lnTo>
                    <a:pt x="2774" y="732"/>
                  </a:lnTo>
                  <a:lnTo>
                    <a:pt x="2783" y="736"/>
                  </a:lnTo>
                  <a:lnTo>
                    <a:pt x="2783" y="736"/>
                  </a:lnTo>
                  <a:lnTo>
                    <a:pt x="2788" y="737"/>
                  </a:lnTo>
                  <a:lnTo>
                    <a:pt x="2793" y="736"/>
                  </a:lnTo>
                  <a:lnTo>
                    <a:pt x="2799" y="734"/>
                  </a:lnTo>
                  <a:lnTo>
                    <a:pt x="2803" y="731"/>
                  </a:lnTo>
                  <a:lnTo>
                    <a:pt x="2803" y="731"/>
                  </a:lnTo>
                  <a:lnTo>
                    <a:pt x="2839" y="689"/>
                  </a:lnTo>
                  <a:lnTo>
                    <a:pt x="2839" y="689"/>
                  </a:lnTo>
                  <a:lnTo>
                    <a:pt x="2878" y="647"/>
                  </a:lnTo>
                  <a:lnTo>
                    <a:pt x="2878" y="647"/>
                  </a:lnTo>
                  <a:lnTo>
                    <a:pt x="2882" y="644"/>
                  </a:lnTo>
                  <a:lnTo>
                    <a:pt x="2887" y="643"/>
                  </a:lnTo>
                  <a:lnTo>
                    <a:pt x="2893" y="643"/>
                  </a:lnTo>
                  <a:lnTo>
                    <a:pt x="2898" y="644"/>
                  </a:lnTo>
                  <a:lnTo>
                    <a:pt x="2950" y="670"/>
                  </a:lnTo>
                  <a:lnTo>
                    <a:pt x="2950" y="670"/>
                  </a:lnTo>
                  <a:lnTo>
                    <a:pt x="2955" y="673"/>
                  </a:lnTo>
                  <a:lnTo>
                    <a:pt x="2958" y="678"/>
                  </a:lnTo>
                  <a:lnTo>
                    <a:pt x="2959" y="684"/>
                  </a:lnTo>
                  <a:lnTo>
                    <a:pt x="2959" y="689"/>
                  </a:lnTo>
                  <a:lnTo>
                    <a:pt x="2959" y="689"/>
                  </a:lnTo>
                  <a:lnTo>
                    <a:pt x="2948" y="744"/>
                  </a:lnTo>
                  <a:lnTo>
                    <a:pt x="2948" y="744"/>
                  </a:lnTo>
                  <a:lnTo>
                    <a:pt x="2936" y="799"/>
                  </a:lnTo>
                  <a:lnTo>
                    <a:pt x="2936" y="799"/>
                  </a:lnTo>
                  <a:lnTo>
                    <a:pt x="2936" y="804"/>
                  </a:lnTo>
                  <a:lnTo>
                    <a:pt x="2937" y="809"/>
                  </a:lnTo>
                  <a:lnTo>
                    <a:pt x="2940" y="813"/>
                  </a:lnTo>
                  <a:lnTo>
                    <a:pt x="2944" y="816"/>
                  </a:lnTo>
                  <a:lnTo>
                    <a:pt x="2944" y="816"/>
                  </a:lnTo>
                  <a:lnTo>
                    <a:pt x="2952" y="821"/>
                  </a:lnTo>
                  <a:lnTo>
                    <a:pt x="2971" y="833"/>
                  </a:lnTo>
                  <a:lnTo>
                    <a:pt x="2971" y="833"/>
                  </a:lnTo>
                  <a:lnTo>
                    <a:pt x="2999" y="851"/>
                  </a:lnTo>
                  <a:lnTo>
                    <a:pt x="2999" y="851"/>
                  </a:lnTo>
                  <a:lnTo>
                    <a:pt x="3003" y="852"/>
                  </a:lnTo>
                  <a:lnTo>
                    <a:pt x="3008" y="853"/>
                  </a:lnTo>
                  <a:lnTo>
                    <a:pt x="3014" y="851"/>
                  </a:lnTo>
                  <a:lnTo>
                    <a:pt x="3018" y="849"/>
                  </a:lnTo>
                  <a:lnTo>
                    <a:pt x="3018" y="849"/>
                  </a:lnTo>
                  <a:lnTo>
                    <a:pt x="3061" y="813"/>
                  </a:lnTo>
                  <a:lnTo>
                    <a:pt x="3061" y="813"/>
                  </a:lnTo>
                  <a:lnTo>
                    <a:pt x="3105" y="779"/>
                  </a:lnTo>
                  <a:lnTo>
                    <a:pt x="3105" y="779"/>
                  </a:lnTo>
                  <a:lnTo>
                    <a:pt x="3110" y="777"/>
                  </a:lnTo>
                  <a:lnTo>
                    <a:pt x="3115" y="776"/>
                  </a:lnTo>
                  <a:lnTo>
                    <a:pt x="3121" y="777"/>
                  </a:lnTo>
                  <a:lnTo>
                    <a:pt x="3126" y="779"/>
                  </a:lnTo>
                  <a:lnTo>
                    <a:pt x="3141" y="789"/>
                  </a:lnTo>
                  <a:lnTo>
                    <a:pt x="3141" y="789"/>
                  </a:lnTo>
                  <a:lnTo>
                    <a:pt x="3161" y="803"/>
                  </a:lnTo>
                  <a:lnTo>
                    <a:pt x="3161" y="803"/>
                  </a:lnTo>
                  <a:lnTo>
                    <a:pt x="3167" y="808"/>
                  </a:lnTo>
                  <a:lnTo>
                    <a:pt x="3167" y="808"/>
                  </a:lnTo>
                  <a:lnTo>
                    <a:pt x="3174" y="812"/>
                  </a:lnTo>
                  <a:lnTo>
                    <a:pt x="3174" y="812"/>
                  </a:lnTo>
                  <a:lnTo>
                    <a:pt x="3177" y="816"/>
                  </a:lnTo>
                  <a:lnTo>
                    <a:pt x="3180" y="821"/>
                  </a:lnTo>
                  <a:lnTo>
                    <a:pt x="3180" y="827"/>
                  </a:lnTo>
                  <a:lnTo>
                    <a:pt x="3180" y="832"/>
                  </a:lnTo>
                  <a:lnTo>
                    <a:pt x="3180" y="832"/>
                  </a:lnTo>
                  <a:lnTo>
                    <a:pt x="3159" y="885"/>
                  </a:lnTo>
                  <a:lnTo>
                    <a:pt x="3159" y="885"/>
                  </a:lnTo>
                  <a:lnTo>
                    <a:pt x="3139" y="937"/>
                  </a:lnTo>
                  <a:lnTo>
                    <a:pt x="3139" y="937"/>
                  </a:lnTo>
                  <a:lnTo>
                    <a:pt x="3138" y="942"/>
                  </a:lnTo>
                  <a:lnTo>
                    <a:pt x="3139" y="947"/>
                  </a:lnTo>
                  <a:lnTo>
                    <a:pt x="3141" y="952"/>
                  </a:lnTo>
                  <a:lnTo>
                    <a:pt x="3144" y="955"/>
                  </a:lnTo>
                  <a:lnTo>
                    <a:pt x="3144" y="955"/>
                  </a:lnTo>
                  <a:lnTo>
                    <a:pt x="3152" y="962"/>
                  </a:lnTo>
                  <a:lnTo>
                    <a:pt x="3152" y="962"/>
                  </a:lnTo>
                  <a:lnTo>
                    <a:pt x="3168" y="977"/>
                  </a:lnTo>
                  <a:lnTo>
                    <a:pt x="3168" y="977"/>
                  </a:lnTo>
                  <a:lnTo>
                    <a:pt x="3193" y="998"/>
                  </a:lnTo>
                  <a:lnTo>
                    <a:pt x="3193" y="998"/>
                  </a:lnTo>
                  <a:lnTo>
                    <a:pt x="3197" y="1000"/>
                  </a:lnTo>
                  <a:lnTo>
                    <a:pt x="3203" y="1001"/>
                  </a:lnTo>
                  <a:lnTo>
                    <a:pt x="3208" y="1001"/>
                  </a:lnTo>
                  <a:lnTo>
                    <a:pt x="3212" y="999"/>
                  </a:lnTo>
                  <a:lnTo>
                    <a:pt x="3212" y="999"/>
                  </a:lnTo>
                  <a:lnTo>
                    <a:pt x="3261" y="971"/>
                  </a:lnTo>
                  <a:lnTo>
                    <a:pt x="3261" y="971"/>
                  </a:lnTo>
                  <a:lnTo>
                    <a:pt x="3309" y="944"/>
                  </a:lnTo>
                  <a:lnTo>
                    <a:pt x="3309" y="944"/>
                  </a:lnTo>
                  <a:lnTo>
                    <a:pt x="3315" y="942"/>
                  </a:lnTo>
                  <a:lnTo>
                    <a:pt x="3321" y="942"/>
                  </a:lnTo>
                  <a:lnTo>
                    <a:pt x="3326" y="944"/>
                  </a:lnTo>
                  <a:lnTo>
                    <a:pt x="3330" y="946"/>
                  </a:lnTo>
                  <a:lnTo>
                    <a:pt x="3330" y="946"/>
                  </a:lnTo>
                  <a:lnTo>
                    <a:pt x="3351" y="967"/>
                  </a:lnTo>
                  <a:lnTo>
                    <a:pt x="3351" y="967"/>
                  </a:lnTo>
                  <a:lnTo>
                    <a:pt x="3372" y="988"/>
                  </a:lnTo>
                  <a:lnTo>
                    <a:pt x="3372" y="988"/>
                  </a:lnTo>
                  <a:lnTo>
                    <a:pt x="3375" y="992"/>
                  </a:lnTo>
                  <a:lnTo>
                    <a:pt x="3376" y="997"/>
                  </a:lnTo>
                  <a:lnTo>
                    <a:pt x="3376" y="1003"/>
                  </a:lnTo>
                  <a:lnTo>
                    <a:pt x="3374" y="1008"/>
                  </a:lnTo>
                  <a:lnTo>
                    <a:pt x="3374" y="1008"/>
                  </a:lnTo>
                  <a:lnTo>
                    <a:pt x="3347" y="1058"/>
                  </a:lnTo>
                  <a:lnTo>
                    <a:pt x="3347" y="1058"/>
                  </a:lnTo>
                  <a:lnTo>
                    <a:pt x="3319" y="1106"/>
                  </a:lnTo>
                  <a:lnTo>
                    <a:pt x="3319" y="1106"/>
                  </a:lnTo>
                  <a:lnTo>
                    <a:pt x="3317" y="1110"/>
                  </a:lnTo>
                  <a:lnTo>
                    <a:pt x="3317" y="1116"/>
                  </a:lnTo>
                  <a:lnTo>
                    <a:pt x="3318" y="1121"/>
                  </a:lnTo>
                  <a:lnTo>
                    <a:pt x="3320" y="1125"/>
                  </a:lnTo>
                  <a:lnTo>
                    <a:pt x="3320" y="1125"/>
                  </a:lnTo>
                  <a:lnTo>
                    <a:pt x="3341" y="1149"/>
                  </a:lnTo>
                  <a:lnTo>
                    <a:pt x="3341" y="1149"/>
                  </a:lnTo>
                  <a:lnTo>
                    <a:pt x="3363" y="1174"/>
                  </a:lnTo>
                  <a:lnTo>
                    <a:pt x="3363" y="1174"/>
                  </a:lnTo>
                  <a:lnTo>
                    <a:pt x="3367" y="1177"/>
                  </a:lnTo>
                  <a:lnTo>
                    <a:pt x="3371" y="1179"/>
                  </a:lnTo>
                  <a:lnTo>
                    <a:pt x="3376" y="1180"/>
                  </a:lnTo>
                  <a:lnTo>
                    <a:pt x="3381" y="1179"/>
                  </a:lnTo>
                  <a:lnTo>
                    <a:pt x="3381" y="1179"/>
                  </a:lnTo>
                  <a:lnTo>
                    <a:pt x="3433" y="1158"/>
                  </a:lnTo>
                  <a:lnTo>
                    <a:pt x="3433" y="1158"/>
                  </a:lnTo>
                  <a:lnTo>
                    <a:pt x="3486" y="1138"/>
                  </a:lnTo>
                  <a:lnTo>
                    <a:pt x="3486" y="1138"/>
                  </a:lnTo>
                  <a:lnTo>
                    <a:pt x="3491" y="1137"/>
                  </a:lnTo>
                  <a:lnTo>
                    <a:pt x="3496" y="1138"/>
                  </a:lnTo>
                  <a:lnTo>
                    <a:pt x="3502" y="1140"/>
                  </a:lnTo>
                  <a:lnTo>
                    <a:pt x="3506" y="1144"/>
                  </a:lnTo>
                  <a:lnTo>
                    <a:pt x="3506" y="1144"/>
                  </a:lnTo>
                  <a:lnTo>
                    <a:pt x="3511" y="1152"/>
                  </a:lnTo>
                  <a:lnTo>
                    <a:pt x="3511" y="1152"/>
                  </a:lnTo>
                  <a:lnTo>
                    <a:pt x="3516" y="1159"/>
                  </a:lnTo>
                  <a:lnTo>
                    <a:pt x="3516" y="1159"/>
                  </a:lnTo>
                  <a:lnTo>
                    <a:pt x="3531" y="1179"/>
                  </a:lnTo>
                  <a:lnTo>
                    <a:pt x="3540" y="1191"/>
                  </a:lnTo>
                  <a:lnTo>
                    <a:pt x="3540" y="1191"/>
                  </a:lnTo>
                  <a:lnTo>
                    <a:pt x="3542" y="1196"/>
                  </a:lnTo>
                  <a:lnTo>
                    <a:pt x="3543" y="1202"/>
                  </a:lnTo>
                  <a:lnTo>
                    <a:pt x="3542" y="1208"/>
                  </a:lnTo>
                  <a:lnTo>
                    <a:pt x="3539" y="1212"/>
                  </a:lnTo>
                  <a:lnTo>
                    <a:pt x="3539" y="1212"/>
                  </a:lnTo>
                  <a:lnTo>
                    <a:pt x="3506" y="1256"/>
                  </a:lnTo>
                  <a:lnTo>
                    <a:pt x="3506" y="1256"/>
                  </a:lnTo>
                  <a:lnTo>
                    <a:pt x="3470" y="1300"/>
                  </a:lnTo>
                  <a:lnTo>
                    <a:pt x="3470" y="1300"/>
                  </a:lnTo>
                  <a:lnTo>
                    <a:pt x="3467" y="1304"/>
                  </a:lnTo>
                  <a:lnTo>
                    <a:pt x="3466" y="1309"/>
                  </a:lnTo>
                  <a:lnTo>
                    <a:pt x="3466" y="1314"/>
                  </a:lnTo>
                  <a:lnTo>
                    <a:pt x="3468" y="1319"/>
                  </a:lnTo>
                  <a:lnTo>
                    <a:pt x="3468" y="1319"/>
                  </a:lnTo>
                  <a:lnTo>
                    <a:pt x="3485" y="1347"/>
                  </a:lnTo>
                  <a:lnTo>
                    <a:pt x="3485" y="1347"/>
                  </a:lnTo>
                  <a:lnTo>
                    <a:pt x="3497" y="1365"/>
                  </a:lnTo>
                  <a:lnTo>
                    <a:pt x="3502" y="1374"/>
                  </a:lnTo>
                  <a:lnTo>
                    <a:pt x="3502" y="1374"/>
                  </a:lnTo>
                  <a:lnTo>
                    <a:pt x="3506" y="1378"/>
                  </a:lnTo>
                  <a:lnTo>
                    <a:pt x="3510" y="1380"/>
                  </a:lnTo>
                  <a:lnTo>
                    <a:pt x="3515" y="1382"/>
                  </a:lnTo>
                  <a:lnTo>
                    <a:pt x="3520" y="1381"/>
                  </a:lnTo>
                  <a:lnTo>
                    <a:pt x="3520" y="1381"/>
                  </a:lnTo>
                  <a:lnTo>
                    <a:pt x="3575" y="1369"/>
                  </a:lnTo>
                  <a:lnTo>
                    <a:pt x="3575" y="1369"/>
                  </a:lnTo>
                  <a:lnTo>
                    <a:pt x="3630" y="1358"/>
                  </a:lnTo>
                  <a:lnTo>
                    <a:pt x="3630" y="1358"/>
                  </a:lnTo>
                  <a:lnTo>
                    <a:pt x="3635" y="1358"/>
                  </a:lnTo>
                  <a:lnTo>
                    <a:pt x="3641" y="1360"/>
                  </a:lnTo>
                  <a:lnTo>
                    <a:pt x="3645" y="1363"/>
                  </a:lnTo>
                  <a:lnTo>
                    <a:pt x="3649" y="1367"/>
                  </a:lnTo>
                  <a:lnTo>
                    <a:pt x="3675" y="1419"/>
                  </a:lnTo>
                  <a:lnTo>
                    <a:pt x="3675" y="1419"/>
                  </a:lnTo>
                  <a:lnTo>
                    <a:pt x="3676" y="1424"/>
                  </a:lnTo>
                  <a:lnTo>
                    <a:pt x="3676" y="1430"/>
                  </a:lnTo>
                  <a:lnTo>
                    <a:pt x="3674" y="1436"/>
                  </a:lnTo>
                  <a:lnTo>
                    <a:pt x="3671" y="1440"/>
                  </a:lnTo>
                  <a:lnTo>
                    <a:pt x="3671" y="1440"/>
                  </a:lnTo>
                  <a:lnTo>
                    <a:pt x="3630" y="1477"/>
                  </a:lnTo>
                  <a:lnTo>
                    <a:pt x="3630" y="1477"/>
                  </a:lnTo>
                  <a:lnTo>
                    <a:pt x="3588" y="1515"/>
                  </a:lnTo>
                  <a:lnTo>
                    <a:pt x="3588" y="1515"/>
                  </a:lnTo>
                  <a:lnTo>
                    <a:pt x="3584" y="1519"/>
                  </a:lnTo>
                  <a:lnTo>
                    <a:pt x="3583" y="1523"/>
                  </a:lnTo>
                  <a:lnTo>
                    <a:pt x="3582" y="1529"/>
                  </a:lnTo>
                  <a:lnTo>
                    <a:pt x="3583" y="1534"/>
                  </a:lnTo>
                  <a:lnTo>
                    <a:pt x="3583" y="1534"/>
                  </a:lnTo>
                  <a:lnTo>
                    <a:pt x="3587" y="1543"/>
                  </a:lnTo>
                  <a:lnTo>
                    <a:pt x="3587" y="1543"/>
                  </a:lnTo>
                  <a:lnTo>
                    <a:pt x="3593" y="1552"/>
                  </a:lnTo>
                  <a:lnTo>
                    <a:pt x="3597" y="1563"/>
                  </a:lnTo>
                  <a:lnTo>
                    <a:pt x="3597" y="1563"/>
                  </a:lnTo>
                  <a:lnTo>
                    <a:pt x="3609" y="1594"/>
                  </a:lnTo>
                  <a:lnTo>
                    <a:pt x="3609" y="1594"/>
                  </a:lnTo>
                  <a:lnTo>
                    <a:pt x="3611" y="1598"/>
                  </a:lnTo>
                  <a:lnTo>
                    <a:pt x="3615" y="1601"/>
                  </a:lnTo>
                  <a:lnTo>
                    <a:pt x="3620" y="1603"/>
                  </a:lnTo>
                  <a:lnTo>
                    <a:pt x="3625" y="1604"/>
                  </a:lnTo>
                  <a:lnTo>
                    <a:pt x="3625" y="1604"/>
                  </a:lnTo>
                  <a:lnTo>
                    <a:pt x="3681" y="1600"/>
                  </a:lnTo>
                  <a:lnTo>
                    <a:pt x="3681" y="1600"/>
                  </a:lnTo>
                  <a:lnTo>
                    <a:pt x="3738" y="1598"/>
                  </a:lnTo>
                  <a:lnTo>
                    <a:pt x="3738" y="1598"/>
                  </a:lnTo>
                  <a:lnTo>
                    <a:pt x="3743" y="1599"/>
                  </a:lnTo>
                  <a:lnTo>
                    <a:pt x="3747" y="1601"/>
                  </a:lnTo>
                  <a:lnTo>
                    <a:pt x="3751" y="1605"/>
                  </a:lnTo>
                  <a:lnTo>
                    <a:pt x="3754" y="1610"/>
                  </a:lnTo>
                  <a:lnTo>
                    <a:pt x="3759" y="1627"/>
                  </a:lnTo>
                  <a:lnTo>
                    <a:pt x="3759" y="1627"/>
                  </a:lnTo>
                  <a:lnTo>
                    <a:pt x="3767" y="1651"/>
                  </a:lnTo>
                  <a:lnTo>
                    <a:pt x="3767" y="1651"/>
                  </a:lnTo>
                  <a:lnTo>
                    <a:pt x="3770" y="1658"/>
                  </a:lnTo>
                  <a:lnTo>
                    <a:pt x="3770" y="1658"/>
                  </a:lnTo>
                  <a:lnTo>
                    <a:pt x="3772" y="1665"/>
                  </a:lnTo>
                  <a:lnTo>
                    <a:pt x="3772" y="1665"/>
                  </a:lnTo>
                  <a:lnTo>
                    <a:pt x="3772" y="1671"/>
                  </a:lnTo>
                  <a:lnTo>
                    <a:pt x="3771" y="1677"/>
                  </a:lnTo>
                  <a:lnTo>
                    <a:pt x="3769" y="1681"/>
                  </a:lnTo>
                  <a:lnTo>
                    <a:pt x="3765" y="1685"/>
                  </a:lnTo>
                  <a:lnTo>
                    <a:pt x="3765" y="1685"/>
                  </a:lnTo>
                  <a:lnTo>
                    <a:pt x="3718" y="1716"/>
                  </a:lnTo>
                  <a:lnTo>
                    <a:pt x="3718" y="1716"/>
                  </a:lnTo>
                  <a:lnTo>
                    <a:pt x="3671" y="1746"/>
                  </a:lnTo>
                  <a:lnTo>
                    <a:pt x="3671" y="1746"/>
                  </a:lnTo>
                  <a:lnTo>
                    <a:pt x="3667" y="1749"/>
                  </a:lnTo>
                  <a:lnTo>
                    <a:pt x="3665" y="1754"/>
                  </a:lnTo>
                  <a:lnTo>
                    <a:pt x="3664" y="1759"/>
                  </a:lnTo>
                  <a:lnTo>
                    <a:pt x="3664" y="1764"/>
                  </a:lnTo>
                  <a:lnTo>
                    <a:pt x="3664" y="1764"/>
                  </a:lnTo>
                  <a:lnTo>
                    <a:pt x="3667" y="1774"/>
                  </a:lnTo>
                  <a:lnTo>
                    <a:pt x="3667" y="1774"/>
                  </a:lnTo>
                  <a:lnTo>
                    <a:pt x="3672" y="1795"/>
                  </a:lnTo>
                  <a:lnTo>
                    <a:pt x="3672" y="1795"/>
                  </a:lnTo>
                  <a:lnTo>
                    <a:pt x="3679" y="1827"/>
                  </a:lnTo>
                  <a:lnTo>
                    <a:pt x="3679" y="1827"/>
                  </a:lnTo>
                  <a:lnTo>
                    <a:pt x="3681" y="1832"/>
                  </a:lnTo>
                  <a:lnTo>
                    <a:pt x="3684" y="1836"/>
                  </a:lnTo>
                  <a:lnTo>
                    <a:pt x="3690" y="1838"/>
                  </a:lnTo>
                  <a:lnTo>
                    <a:pt x="3695" y="1840"/>
                  </a:lnTo>
                  <a:lnTo>
                    <a:pt x="3695" y="1840"/>
                  </a:lnTo>
                  <a:lnTo>
                    <a:pt x="3750" y="1845"/>
                  </a:lnTo>
                  <a:lnTo>
                    <a:pt x="3750" y="1845"/>
                  </a:lnTo>
                  <a:lnTo>
                    <a:pt x="3805" y="1851"/>
                  </a:lnTo>
                  <a:lnTo>
                    <a:pt x="3805" y="1851"/>
                  </a:lnTo>
                  <a:lnTo>
                    <a:pt x="3810" y="1853"/>
                  </a:lnTo>
                  <a:lnTo>
                    <a:pt x="3815" y="1857"/>
                  </a:lnTo>
                  <a:lnTo>
                    <a:pt x="3818" y="1861"/>
                  </a:lnTo>
                  <a:lnTo>
                    <a:pt x="3820" y="1866"/>
                  </a:lnTo>
                  <a:lnTo>
                    <a:pt x="3820" y="1866"/>
                  </a:lnTo>
                  <a:lnTo>
                    <a:pt x="3825" y="1895"/>
                  </a:lnTo>
                  <a:lnTo>
                    <a:pt x="3825" y="1895"/>
                  </a:lnTo>
                  <a:lnTo>
                    <a:pt x="3829" y="1915"/>
                  </a:lnTo>
                  <a:lnTo>
                    <a:pt x="3830" y="1924"/>
                  </a:lnTo>
                  <a:lnTo>
                    <a:pt x="3830" y="1924"/>
                  </a:lnTo>
                  <a:lnTo>
                    <a:pt x="3829" y="1929"/>
                  </a:lnTo>
                  <a:lnTo>
                    <a:pt x="3828" y="1934"/>
                  </a:lnTo>
                  <a:lnTo>
                    <a:pt x="3823" y="1939"/>
                  </a:lnTo>
                  <a:lnTo>
                    <a:pt x="3819" y="1942"/>
                  </a:lnTo>
                  <a:lnTo>
                    <a:pt x="3819" y="1942"/>
                  </a:lnTo>
                  <a:lnTo>
                    <a:pt x="3768" y="1965"/>
                  </a:lnTo>
                  <a:lnTo>
                    <a:pt x="3768" y="1965"/>
                  </a:lnTo>
                  <a:lnTo>
                    <a:pt x="3717" y="1987"/>
                  </a:lnTo>
                  <a:lnTo>
                    <a:pt x="3717" y="1987"/>
                  </a:lnTo>
                  <a:lnTo>
                    <a:pt x="3713" y="1990"/>
                  </a:lnTo>
                  <a:lnTo>
                    <a:pt x="3710" y="1994"/>
                  </a:lnTo>
                  <a:lnTo>
                    <a:pt x="3708" y="2000"/>
                  </a:lnTo>
                  <a:lnTo>
                    <a:pt x="3707" y="2005"/>
                  </a:lnTo>
                  <a:lnTo>
                    <a:pt x="3712" y="2069"/>
                  </a:lnTo>
                  <a:lnTo>
                    <a:pt x="3712" y="2069"/>
                  </a:lnTo>
                  <a:lnTo>
                    <a:pt x="3714" y="2074"/>
                  </a:lnTo>
                  <a:lnTo>
                    <a:pt x="3716" y="2078"/>
                  </a:lnTo>
                  <a:lnTo>
                    <a:pt x="3720" y="2081"/>
                  </a:lnTo>
                  <a:lnTo>
                    <a:pt x="3725" y="2083"/>
                  </a:lnTo>
                  <a:lnTo>
                    <a:pt x="3725" y="2083"/>
                  </a:lnTo>
                  <a:lnTo>
                    <a:pt x="3779" y="2098"/>
                  </a:lnTo>
                  <a:lnTo>
                    <a:pt x="3779" y="2098"/>
                  </a:lnTo>
                  <a:lnTo>
                    <a:pt x="3833" y="2113"/>
                  </a:lnTo>
                  <a:lnTo>
                    <a:pt x="3833" y="2113"/>
                  </a:lnTo>
                  <a:lnTo>
                    <a:pt x="3838" y="2115"/>
                  </a:lnTo>
                  <a:lnTo>
                    <a:pt x="3842" y="2119"/>
                  </a:lnTo>
                  <a:lnTo>
                    <a:pt x="3844" y="2124"/>
                  </a:lnTo>
                  <a:lnTo>
                    <a:pt x="3845" y="2129"/>
                  </a:lnTo>
                  <a:lnTo>
                    <a:pt x="3846" y="2147"/>
                  </a:lnTo>
                  <a:lnTo>
                    <a:pt x="3846" y="2147"/>
                  </a:lnTo>
                  <a:lnTo>
                    <a:pt x="3846" y="2173"/>
                  </a:lnTo>
                  <a:lnTo>
                    <a:pt x="3845" y="2188"/>
                  </a:lnTo>
                  <a:lnTo>
                    <a:pt x="3845" y="2188"/>
                  </a:lnTo>
                  <a:lnTo>
                    <a:pt x="3844" y="2193"/>
                  </a:lnTo>
                  <a:lnTo>
                    <a:pt x="3842" y="2198"/>
                  </a:lnTo>
                  <a:lnTo>
                    <a:pt x="3838" y="2202"/>
                  </a:lnTo>
                  <a:lnTo>
                    <a:pt x="3833" y="2204"/>
                  </a:lnTo>
                  <a:lnTo>
                    <a:pt x="3833" y="2204"/>
                  </a:lnTo>
                  <a:lnTo>
                    <a:pt x="3779" y="2219"/>
                  </a:lnTo>
                  <a:lnTo>
                    <a:pt x="3779" y="2219"/>
                  </a:lnTo>
                  <a:lnTo>
                    <a:pt x="3725" y="2234"/>
                  </a:lnTo>
                  <a:lnTo>
                    <a:pt x="3725" y="2234"/>
                  </a:lnTo>
                  <a:lnTo>
                    <a:pt x="3720" y="2236"/>
                  </a:lnTo>
                  <a:lnTo>
                    <a:pt x="3716" y="2240"/>
                  </a:lnTo>
                  <a:lnTo>
                    <a:pt x="3714" y="2244"/>
                  </a:lnTo>
                  <a:lnTo>
                    <a:pt x="3712" y="2249"/>
                  </a:lnTo>
                  <a:lnTo>
                    <a:pt x="3708" y="2313"/>
                  </a:lnTo>
                  <a:lnTo>
                    <a:pt x="3708" y="2313"/>
                  </a:lnTo>
                  <a:lnTo>
                    <a:pt x="3708" y="2318"/>
                  </a:lnTo>
                  <a:lnTo>
                    <a:pt x="3710" y="2322"/>
                  </a:lnTo>
                  <a:lnTo>
                    <a:pt x="3713" y="2327"/>
                  </a:lnTo>
                  <a:lnTo>
                    <a:pt x="3718" y="2330"/>
                  </a:lnTo>
                  <a:lnTo>
                    <a:pt x="3718" y="2330"/>
                  </a:lnTo>
                  <a:lnTo>
                    <a:pt x="3769" y="2352"/>
                  </a:lnTo>
                  <a:lnTo>
                    <a:pt x="3769" y="2352"/>
                  </a:lnTo>
                  <a:lnTo>
                    <a:pt x="3820" y="2376"/>
                  </a:lnTo>
                  <a:lnTo>
                    <a:pt x="3820" y="2376"/>
                  </a:lnTo>
                  <a:lnTo>
                    <a:pt x="3824" y="2379"/>
                  </a:lnTo>
                  <a:lnTo>
                    <a:pt x="3828" y="2383"/>
                  </a:lnTo>
                  <a:lnTo>
                    <a:pt x="3830" y="2388"/>
                  </a:lnTo>
                  <a:lnTo>
                    <a:pt x="3830" y="2393"/>
                  </a:lnTo>
                  <a:lnTo>
                    <a:pt x="3830" y="2393"/>
                  </a:lnTo>
                  <a:lnTo>
                    <a:pt x="3829" y="2402"/>
                  </a:lnTo>
                  <a:lnTo>
                    <a:pt x="3825" y="2423"/>
                  </a:lnTo>
                  <a:lnTo>
                    <a:pt x="3825" y="2423"/>
                  </a:lnTo>
                  <a:lnTo>
                    <a:pt x="3820" y="2451"/>
                  </a:lnTo>
                  <a:lnTo>
                    <a:pt x="3820" y="2451"/>
                  </a:lnTo>
                  <a:lnTo>
                    <a:pt x="3818" y="2456"/>
                  </a:lnTo>
                  <a:lnTo>
                    <a:pt x="3815" y="2460"/>
                  </a:lnTo>
                  <a:lnTo>
                    <a:pt x="3811" y="2463"/>
                  </a:lnTo>
                  <a:lnTo>
                    <a:pt x="3806" y="2466"/>
                  </a:lnTo>
                  <a:lnTo>
                    <a:pt x="3806" y="2466"/>
                  </a:lnTo>
                  <a:lnTo>
                    <a:pt x="3750" y="2472"/>
                  </a:lnTo>
                  <a:lnTo>
                    <a:pt x="3750" y="2472"/>
                  </a:lnTo>
                  <a:lnTo>
                    <a:pt x="3695" y="2478"/>
                  </a:lnTo>
                  <a:lnTo>
                    <a:pt x="3695" y="2478"/>
                  </a:lnTo>
                  <a:lnTo>
                    <a:pt x="3690" y="2479"/>
                  </a:lnTo>
                  <a:lnTo>
                    <a:pt x="3685" y="2482"/>
                  </a:lnTo>
                  <a:lnTo>
                    <a:pt x="3681" y="2486"/>
                  </a:lnTo>
                  <a:lnTo>
                    <a:pt x="3679" y="2490"/>
                  </a:lnTo>
                  <a:lnTo>
                    <a:pt x="3679" y="2490"/>
                  </a:lnTo>
                  <a:lnTo>
                    <a:pt x="3672" y="2522"/>
                  </a:lnTo>
                  <a:lnTo>
                    <a:pt x="3672" y="2522"/>
                  </a:lnTo>
                  <a:lnTo>
                    <a:pt x="3667" y="2543"/>
                  </a:lnTo>
                  <a:lnTo>
                    <a:pt x="3667" y="2543"/>
                  </a:lnTo>
                  <a:lnTo>
                    <a:pt x="3665" y="2553"/>
                  </a:lnTo>
                  <a:lnTo>
                    <a:pt x="3665" y="2553"/>
                  </a:lnTo>
                  <a:lnTo>
                    <a:pt x="3664" y="2558"/>
                  </a:lnTo>
                  <a:lnTo>
                    <a:pt x="3666" y="2564"/>
                  </a:lnTo>
                  <a:lnTo>
                    <a:pt x="3668" y="2568"/>
                  </a:lnTo>
                  <a:lnTo>
                    <a:pt x="3672" y="2572"/>
                  </a:lnTo>
                  <a:lnTo>
                    <a:pt x="3672" y="2572"/>
                  </a:lnTo>
                  <a:lnTo>
                    <a:pt x="3719" y="2601"/>
                  </a:lnTo>
                  <a:lnTo>
                    <a:pt x="3719" y="2601"/>
                  </a:lnTo>
                  <a:lnTo>
                    <a:pt x="3766" y="2632"/>
                  </a:lnTo>
                  <a:lnTo>
                    <a:pt x="3766" y="2632"/>
                  </a:lnTo>
                  <a:lnTo>
                    <a:pt x="3770" y="2636"/>
                  </a:lnTo>
                  <a:lnTo>
                    <a:pt x="3772" y="2641"/>
                  </a:lnTo>
                  <a:lnTo>
                    <a:pt x="3773" y="2646"/>
                  </a:lnTo>
                  <a:lnTo>
                    <a:pt x="3773" y="2651"/>
                  </a:lnTo>
                  <a:lnTo>
                    <a:pt x="3773" y="2651"/>
                  </a:lnTo>
                  <a:lnTo>
                    <a:pt x="3770" y="2661"/>
                  </a:lnTo>
                  <a:lnTo>
                    <a:pt x="3770" y="2661"/>
                  </a:lnTo>
                  <a:lnTo>
                    <a:pt x="3767" y="2669"/>
                  </a:lnTo>
                  <a:lnTo>
                    <a:pt x="3767" y="2669"/>
                  </a:lnTo>
                  <a:lnTo>
                    <a:pt x="3759" y="2693"/>
                  </a:lnTo>
                  <a:lnTo>
                    <a:pt x="3755" y="2708"/>
                  </a:lnTo>
                  <a:lnTo>
                    <a:pt x="3755" y="2708"/>
                  </a:lnTo>
                  <a:lnTo>
                    <a:pt x="3752" y="2712"/>
                  </a:lnTo>
                  <a:lnTo>
                    <a:pt x="3748" y="2716"/>
                  </a:lnTo>
                  <a:lnTo>
                    <a:pt x="3744" y="2719"/>
                  </a:lnTo>
                  <a:lnTo>
                    <a:pt x="3739" y="2719"/>
                  </a:lnTo>
                  <a:lnTo>
                    <a:pt x="3739" y="2719"/>
                  </a:lnTo>
                  <a:lnTo>
                    <a:pt x="3682" y="2717"/>
                  </a:lnTo>
                  <a:lnTo>
                    <a:pt x="3682" y="2717"/>
                  </a:lnTo>
                  <a:lnTo>
                    <a:pt x="3626" y="2714"/>
                  </a:lnTo>
                  <a:lnTo>
                    <a:pt x="3626" y="2714"/>
                  </a:lnTo>
                  <a:lnTo>
                    <a:pt x="3621" y="2714"/>
                  </a:lnTo>
                  <a:lnTo>
                    <a:pt x="3616" y="2716"/>
                  </a:lnTo>
                  <a:lnTo>
                    <a:pt x="3612" y="2720"/>
                  </a:lnTo>
                  <a:lnTo>
                    <a:pt x="3609" y="2724"/>
                  </a:lnTo>
                  <a:lnTo>
                    <a:pt x="3609" y="2724"/>
                  </a:lnTo>
                  <a:lnTo>
                    <a:pt x="3598" y="2754"/>
                  </a:lnTo>
                  <a:lnTo>
                    <a:pt x="3598" y="2754"/>
                  </a:lnTo>
                  <a:lnTo>
                    <a:pt x="3588" y="2774"/>
                  </a:lnTo>
                  <a:lnTo>
                    <a:pt x="3588" y="2774"/>
                  </a:lnTo>
                  <a:lnTo>
                    <a:pt x="3584" y="2783"/>
                  </a:lnTo>
                  <a:lnTo>
                    <a:pt x="3584" y="2783"/>
                  </a:lnTo>
                  <a:lnTo>
                    <a:pt x="3583" y="2788"/>
                  </a:lnTo>
                  <a:lnTo>
                    <a:pt x="3584" y="2793"/>
                  </a:lnTo>
                  <a:lnTo>
                    <a:pt x="3585" y="2799"/>
                  </a:lnTo>
                  <a:lnTo>
                    <a:pt x="3589" y="2803"/>
                  </a:lnTo>
                  <a:lnTo>
                    <a:pt x="3589" y="2803"/>
                  </a:lnTo>
                  <a:lnTo>
                    <a:pt x="3631" y="2839"/>
                  </a:lnTo>
                  <a:lnTo>
                    <a:pt x="3631" y="2839"/>
                  </a:lnTo>
                  <a:lnTo>
                    <a:pt x="3672" y="2878"/>
                  </a:lnTo>
                  <a:lnTo>
                    <a:pt x="3672" y="2878"/>
                  </a:lnTo>
                  <a:lnTo>
                    <a:pt x="3675" y="2882"/>
                  </a:lnTo>
                  <a:lnTo>
                    <a:pt x="3677" y="2887"/>
                  </a:lnTo>
                  <a:lnTo>
                    <a:pt x="3677" y="2893"/>
                  </a:lnTo>
                  <a:lnTo>
                    <a:pt x="3676" y="2898"/>
                  </a:lnTo>
                  <a:lnTo>
                    <a:pt x="3650" y="2950"/>
                  </a:lnTo>
                  <a:lnTo>
                    <a:pt x="3650" y="2950"/>
                  </a:lnTo>
                  <a:lnTo>
                    <a:pt x="3647" y="2955"/>
                  </a:lnTo>
                  <a:lnTo>
                    <a:pt x="3642" y="2958"/>
                  </a:lnTo>
                  <a:lnTo>
                    <a:pt x="3636" y="2959"/>
                  </a:lnTo>
                  <a:lnTo>
                    <a:pt x="3631" y="2959"/>
                  </a:lnTo>
                  <a:lnTo>
                    <a:pt x="3631" y="2959"/>
                  </a:lnTo>
                  <a:lnTo>
                    <a:pt x="3576" y="2948"/>
                  </a:lnTo>
                  <a:lnTo>
                    <a:pt x="3576" y="2948"/>
                  </a:lnTo>
                  <a:lnTo>
                    <a:pt x="3521" y="2936"/>
                  </a:lnTo>
                  <a:lnTo>
                    <a:pt x="3521" y="2936"/>
                  </a:lnTo>
                  <a:lnTo>
                    <a:pt x="3516" y="2936"/>
                  </a:lnTo>
                  <a:lnTo>
                    <a:pt x="3511" y="2937"/>
                  </a:lnTo>
                  <a:lnTo>
                    <a:pt x="3507" y="2940"/>
                  </a:lnTo>
                  <a:lnTo>
                    <a:pt x="3504" y="2944"/>
                  </a:lnTo>
                  <a:lnTo>
                    <a:pt x="3504" y="2944"/>
                  </a:lnTo>
                  <a:lnTo>
                    <a:pt x="3499" y="2952"/>
                  </a:lnTo>
                  <a:lnTo>
                    <a:pt x="3487" y="2971"/>
                  </a:lnTo>
                  <a:lnTo>
                    <a:pt x="3487" y="2971"/>
                  </a:lnTo>
                  <a:lnTo>
                    <a:pt x="3469" y="2999"/>
                  </a:lnTo>
                  <a:lnTo>
                    <a:pt x="3469" y="2999"/>
                  </a:lnTo>
                  <a:lnTo>
                    <a:pt x="3468" y="3003"/>
                  </a:lnTo>
                  <a:lnTo>
                    <a:pt x="3467" y="3008"/>
                  </a:lnTo>
                  <a:lnTo>
                    <a:pt x="3468" y="3014"/>
                  </a:lnTo>
                  <a:lnTo>
                    <a:pt x="3471" y="3018"/>
                  </a:lnTo>
                  <a:lnTo>
                    <a:pt x="3471" y="3018"/>
                  </a:lnTo>
                  <a:lnTo>
                    <a:pt x="3507" y="3061"/>
                  </a:lnTo>
                  <a:lnTo>
                    <a:pt x="3507" y="3061"/>
                  </a:lnTo>
                  <a:lnTo>
                    <a:pt x="3541" y="3105"/>
                  </a:lnTo>
                  <a:lnTo>
                    <a:pt x="3541" y="3105"/>
                  </a:lnTo>
                  <a:lnTo>
                    <a:pt x="3543" y="3110"/>
                  </a:lnTo>
                  <a:lnTo>
                    <a:pt x="3544" y="3115"/>
                  </a:lnTo>
                  <a:lnTo>
                    <a:pt x="3543" y="3121"/>
                  </a:lnTo>
                  <a:lnTo>
                    <a:pt x="3541" y="3126"/>
                  </a:lnTo>
                  <a:lnTo>
                    <a:pt x="3531" y="3141"/>
                  </a:lnTo>
                  <a:lnTo>
                    <a:pt x="3531" y="3141"/>
                  </a:lnTo>
                  <a:lnTo>
                    <a:pt x="3516" y="3161"/>
                  </a:lnTo>
                  <a:lnTo>
                    <a:pt x="3516" y="3161"/>
                  </a:lnTo>
                  <a:lnTo>
                    <a:pt x="3512" y="3167"/>
                  </a:lnTo>
                  <a:lnTo>
                    <a:pt x="3512" y="3167"/>
                  </a:lnTo>
                  <a:lnTo>
                    <a:pt x="3508" y="3174"/>
                  </a:lnTo>
                  <a:lnTo>
                    <a:pt x="3508" y="3174"/>
                  </a:lnTo>
                  <a:lnTo>
                    <a:pt x="3504" y="3177"/>
                  </a:lnTo>
                  <a:lnTo>
                    <a:pt x="3499" y="3180"/>
                  </a:lnTo>
                  <a:lnTo>
                    <a:pt x="3493" y="3180"/>
                  </a:lnTo>
                  <a:lnTo>
                    <a:pt x="3487" y="3180"/>
                  </a:lnTo>
                  <a:lnTo>
                    <a:pt x="3487" y="3180"/>
                  </a:lnTo>
                  <a:lnTo>
                    <a:pt x="3435" y="3159"/>
                  </a:lnTo>
                  <a:lnTo>
                    <a:pt x="3435" y="3159"/>
                  </a:lnTo>
                  <a:lnTo>
                    <a:pt x="3383" y="3139"/>
                  </a:lnTo>
                  <a:lnTo>
                    <a:pt x="3383" y="3139"/>
                  </a:lnTo>
                  <a:lnTo>
                    <a:pt x="3378" y="3138"/>
                  </a:lnTo>
                  <a:lnTo>
                    <a:pt x="3373" y="3139"/>
                  </a:lnTo>
                  <a:lnTo>
                    <a:pt x="3368" y="3141"/>
                  </a:lnTo>
                  <a:lnTo>
                    <a:pt x="3364" y="3144"/>
                  </a:lnTo>
                  <a:lnTo>
                    <a:pt x="3364" y="3144"/>
                  </a:lnTo>
                  <a:lnTo>
                    <a:pt x="3358" y="3152"/>
                  </a:lnTo>
                  <a:lnTo>
                    <a:pt x="3358" y="3152"/>
                  </a:lnTo>
                  <a:lnTo>
                    <a:pt x="3343" y="3168"/>
                  </a:lnTo>
                  <a:lnTo>
                    <a:pt x="3343" y="3168"/>
                  </a:lnTo>
                  <a:lnTo>
                    <a:pt x="3322" y="3193"/>
                  </a:lnTo>
                  <a:lnTo>
                    <a:pt x="3322" y="3193"/>
                  </a:lnTo>
                  <a:lnTo>
                    <a:pt x="3320" y="3197"/>
                  </a:lnTo>
                  <a:lnTo>
                    <a:pt x="3319" y="3203"/>
                  </a:lnTo>
                  <a:lnTo>
                    <a:pt x="3319" y="3208"/>
                  </a:lnTo>
                  <a:lnTo>
                    <a:pt x="3321" y="3212"/>
                  </a:lnTo>
                  <a:lnTo>
                    <a:pt x="3321" y="3212"/>
                  </a:lnTo>
                  <a:lnTo>
                    <a:pt x="3348" y="3261"/>
                  </a:lnTo>
                  <a:lnTo>
                    <a:pt x="3348" y="3261"/>
                  </a:lnTo>
                  <a:lnTo>
                    <a:pt x="3376" y="3309"/>
                  </a:lnTo>
                  <a:lnTo>
                    <a:pt x="3376" y="3309"/>
                  </a:lnTo>
                  <a:lnTo>
                    <a:pt x="3378" y="3315"/>
                  </a:lnTo>
                  <a:lnTo>
                    <a:pt x="3378" y="3321"/>
                  </a:lnTo>
                  <a:lnTo>
                    <a:pt x="3376" y="3326"/>
                  </a:lnTo>
                  <a:lnTo>
                    <a:pt x="3373" y="3330"/>
                  </a:lnTo>
                  <a:lnTo>
                    <a:pt x="3373" y="3330"/>
                  </a:lnTo>
                  <a:lnTo>
                    <a:pt x="3353" y="3351"/>
                  </a:lnTo>
                  <a:lnTo>
                    <a:pt x="3353" y="3351"/>
                  </a:lnTo>
                  <a:lnTo>
                    <a:pt x="3332" y="3372"/>
                  </a:lnTo>
                  <a:lnTo>
                    <a:pt x="3332" y="3372"/>
                  </a:lnTo>
                  <a:lnTo>
                    <a:pt x="3328" y="3375"/>
                  </a:lnTo>
                  <a:lnTo>
                    <a:pt x="3322" y="3376"/>
                  </a:lnTo>
                  <a:lnTo>
                    <a:pt x="3317" y="3376"/>
                  </a:lnTo>
                  <a:lnTo>
                    <a:pt x="3312" y="3374"/>
                  </a:lnTo>
                  <a:lnTo>
                    <a:pt x="3312" y="3374"/>
                  </a:lnTo>
                  <a:lnTo>
                    <a:pt x="3262" y="3347"/>
                  </a:lnTo>
                  <a:lnTo>
                    <a:pt x="3262" y="3347"/>
                  </a:lnTo>
                  <a:lnTo>
                    <a:pt x="3214" y="3319"/>
                  </a:lnTo>
                  <a:lnTo>
                    <a:pt x="3214" y="3319"/>
                  </a:lnTo>
                  <a:lnTo>
                    <a:pt x="3210" y="3317"/>
                  </a:lnTo>
                  <a:lnTo>
                    <a:pt x="3204" y="3317"/>
                  </a:lnTo>
                  <a:lnTo>
                    <a:pt x="3199" y="3318"/>
                  </a:lnTo>
                  <a:lnTo>
                    <a:pt x="3195" y="3320"/>
                  </a:lnTo>
                  <a:lnTo>
                    <a:pt x="3195" y="3320"/>
                  </a:lnTo>
                  <a:lnTo>
                    <a:pt x="3171" y="3341"/>
                  </a:lnTo>
                  <a:lnTo>
                    <a:pt x="3171" y="3341"/>
                  </a:lnTo>
                  <a:lnTo>
                    <a:pt x="3146" y="3363"/>
                  </a:lnTo>
                  <a:lnTo>
                    <a:pt x="3146" y="3363"/>
                  </a:lnTo>
                  <a:lnTo>
                    <a:pt x="3143" y="3367"/>
                  </a:lnTo>
                  <a:lnTo>
                    <a:pt x="3141" y="3371"/>
                  </a:lnTo>
                  <a:lnTo>
                    <a:pt x="3140" y="3376"/>
                  </a:lnTo>
                  <a:lnTo>
                    <a:pt x="3141" y="3381"/>
                  </a:lnTo>
                  <a:lnTo>
                    <a:pt x="3141" y="3381"/>
                  </a:lnTo>
                  <a:lnTo>
                    <a:pt x="3161" y="3433"/>
                  </a:lnTo>
                  <a:lnTo>
                    <a:pt x="3161" y="3433"/>
                  </a:lnTo>
                  <a:lnTo>
                    <a:pt x="3182" y="3486"/>
                  </a:lnTo>
                  <a:lnTo>
                    <a:pt x="3182" y="3486"/>
                  </a:lnTo>
                  <a:lnTo>
                    <a:pt x="3182" y="3491"/>
                  </a:lnTo>
                  <a:lnTo>
                    <a:pt x="3182" y="3496"/>
                  </a:lnTo>
                  <a:lnTo>
                    <a:pt x="3179" y="3502"/>
                  </a:lnTo>
                  <a:lnTo>
                    <a:pt x="3176" y="3506"/>
                  </a:lnTo>
                  <a:lnTo>
                    <a:pt x="3176" y="3506"/>
                  </a:lnTo>
                  <a:lnTo>
                    <a:pt x="3168" y="3511"/>
                  </a:lnTo>
                  <a:lnTo>
                    <a:pt x="3168" y="3511"/>
                  </a:lnTo>
                  <a:lnTo>
                    <a:pt x="3161" y="3516"/>
                  </a:lnTo>
                  <a:lnTo>
                    <a:pt x="3161" y="3516"/>
                  </a:lnTo>
                  <a:lnTo>
                    <a:pt x="3141" y="3531"/>
                  </a:lnTo>
                  <a:lnTo>
                    <a:pt x="3129" y="3540"/>
                  </a:lnTo>
                  <a:lnTo>
                    <a:pt x="3129" y="3540"/>
                  </a:lnTo>
                  <a:lnTo>
                    <a:pt x="3124" y="3542"/>
                  </a:lnTo>
                  <a:lnTo>
                    <a:pt x="3117" y="3543"/>
                  </a:lnTo>
                  <a:lnTo>
                    <a:pt x="3112" y="3542"/>
                  </a:lnTo>
                  <a:lnTo>
                    <a:pt x="3108" y="3539"/>
                  </a:lnTo>
                  <a:lnTo>
                    <a:pt x="3108" y="3539"/>
                  </a:lnTo>
                  <a:lnTo>
                    <a:pt x="3064" y="3506"/>
                  </a:lnTo>
                  <a:lnTo>
                    <a:pt x="3064" y="3506"/>
                  </a:lnTo>
                  <a:lnTo>
                    <a:pt x="3020" y="3470"/>
                  </a:lnTo>
                  <a:lnTo>
                    <a:pt x="3020" y="3470"/>
                  </a:lnTo>
                  <a:lnTo>
                    <a:pt x="3016" y="3467"/>
                  </a:lnTo>
                  <a:lnTo>
                    <a:pt x="3011" y="3466"/>
                  </a:lnTo>
                  <a:lnTo>
                    <a:pt x="3005" y="3466"/>
                  </a:lnTo>
                  <a:lnTo>
                    <a:pt x="3001" y="3468"/>
                  </a:lnTo>
                  <a:lnTo>
                    <a:pt x="3001" y="3468"/>
                  </a:lnTo>
                  <a:lnTo>
                    <a:pt x="2973" y="3485"/>
                  </a:lnTo>
                  <a:lnTo>
                    <a:pt x="2973" y="3485"/>
                  </a:lnTo>
                  <a:lnTo>
                    <a:pt x="2955" y="3497"/>
                  </a:lnTo>
                  <a:lnTo>
                    <a:pt x="2946" y="3502"/>
                  </a:lnTo>
                  <a:lnTo>
                    <a:pt x="2946" y="3502"/>
                  </a:lnTo>
                  <a:lnTo>
                    <a:pt x="2942" y="3506"/>
                  </a:lnTo>
                  <a:lnTo>
                    <a:pt x="2940" y="3510"/>
                  </a:lnTo>
                  <a:lnTo>
                    <a:pt x="2938" y="3515"/>
                  </a:lnTo>
                  <a:lnTo>
                    <a:pt x="2939" y="3520"/>
                  </a:lnTo>
                  <a:lnTo>
                    <a:pt x="2939" y="3520"/>
                  </a:lnTo>
                  <a:lnTo>
                    <a:pt x="2951" y="3575"/>
                  </a:lnTo>
                  <a:lnTo>
                    <a:pt x="2951" y="3575"/>
                  </a:lnTo>
                  <a:lnTo>
                    <a:pt x="2962" y="3630"/>
                  </a:lnTo>
                  <a:lnTo>
                    <a:pt x="2962" y="3630"/>
                  </a:lnTo>
                  <a:lnTo>
                    <a:pt x="2962" y="3635"/>
                  </a:lnTo>
                  <a:lnTo>
                    <a:pt x="2960" y="3641"/>
                  </a:lnTo>
                  <a:lnTo>
                    <a:pt x="2957" y="3645"/>
                  </a:lnTo>
                  <a:lnTo>
                    <a:pt x="2953" y="3649"/>
                  </a:lnTo>
                  <a:lnTo>
                    <a:pt x="2901" y="3675"/>
                  </a:lnTo>
                  <a:lnTo>
                    <a:pt x="2901" y="3675"/>
                  </a:lnTo>
                  <a:lnTo>
                    <a:pt x="2896" y="3676"/>
                  </a:lnTo>
                  <a:lnTo>
                    <a:pt x="2890" y="3676"/>
                  </a:lnTo>
                  <a:lnTo>
                    <a:pt x="2884" y="3674"/>
                  </a:lnTo>
                  <a:lnTo>
                    <a:pt x="2880" y="3671"/>
                  </a:lnTo>
                  <a:lnTo>
                    <a:pt x="2880" y="3671"/>
                  </a:lnTo>
                  <a:lnTo>
                    <a:pt x="2843" y="3630"/>
                  </a:lnTo>
                  <a:lnTo>
                    <a:pt x="2843" y="3630"/>
                  </a:lnTo>
                  <a:lnTo>
                    <a:pt x="2805" y="3588"/>
                  </a:lnTo>
                  <a:lnTo>
                    <a:pt x="2805" y="3588"/>
                  </a:lnTo>
                  <a:lnTo>
                    <a:pt x="2801" y="3584"/>
                  </a:lnTo>
                  <a:lnTo>
                    <a:pt x="2797" y="3583"/>
                  </a:lnTo>
                  <a:lnTo>
                    <a:pt x="2790" y="3582"/>
                  </a:lnTo>
                  <a:lnTo>
                    <a:pt x="2786" y="3583"/>
                  </a:lnTo>
                  <a:lnTo>
                    <a:pt x="2786" y="3583"/>
                  </a:lnTo>
                  <a:lnTo>
                    <a:pt x="2777" y="3587"/>
                  </a:lnTo>
                  <a:lnTo>
                    <a:pt x="2777" y="3587"/>
                  </a:lnTo>
                  <a:lnTo>
                    <a:pt x="2757" y="3597"/>
                  </a:lnTo>
                  <a:lnTo>
                    <a:pt x="2757" y="3597"/>
                  </a:lnTo>
                  <a:lnTo>
                    <a:pt x="2726" y="3609"/>
                  </a:lnTo>
                  <a:lnTo>
                    <a:pt x="2726" y="3609"/>
                  </a:lnTo>
                  <a:lnTo>
                    <a:pt x="2722" y="3611"/>
                  </a:lnTo>
                  <a:lnTo>
                    <a:pt x="2719" y="3615"/>
                  </a:lnTo>
                  <a:lnTo>
                    <a:pt x="2717" y="3620"/>
                  </a:lnTo>
                  <a:lnTo>
                    <a:pt x="2716" y="3625"/>
                  </a:lnTo>
                  <a:lnTo>
                    <a:pt x="2716" y="3625"/>
                  </a:lnTo>
                  <a:lnTo>
                    <a:pt x="2720" y="3681"/>
                  </a:lnTo>
                  <a:lnTo>
                    <a:pt x="2720" y="3681"/>
                  </a:lnTo>
                  <a:lnTo>
                    <a:pt x="2722" y="3738"/>
                  </a:lnTo>
                  <a:lnTo>
                    <a:pt x="2722" y="3738"/>
                  </a:lnTo>
                  <a:lnTo>
                    <a:pt x="2721" y="3743"/>
                  </a:lnTo>
                  <a:lnTo>
                    <a:pt x="2719" y="3747"/>
                  </a:lnTo>
                  <a:lnTo>
                    <a:pt x="2715" y="3751"/>
                  </a:lnTo>
                  <a:lnTo>
                    <a:pt x="2710" y="3754"/>
                  </a:lnTo>
                  <a:lnTo>
                    <a:pt x="2693" y="3759"/>
                  </a:lnTo>
                  <a:lnTo>
                    <a:pt x="2693" y="3759"/>
                  </a:lnTo>
                  <a:lnTo>
                    <a:pt x="2669" y="3767"/>
                  </a:lnTo>
                  <a:lnTo>
                    <a:pt x="2669" y="3767"/>
                  </a:lnTo>
                  <a:lnTo>
                    <a:pt x="2662" y="3770"/>
                  </a:lnTo>
                  <a:lnTo>
                    <a:pt x="2662" y="3770"/>
                  </a:lnTo>
                  <a:lnTo>
                    <a:pt x="2655" y="3772"/>
                  </a:lnTo>
                  <a:lnTo>
                    <a:pt x="2655" y="3772"/>
                  </a:lnTo>
                  <a:lnTo>
                    <a:pt x="2649" y="3772"/>
                  </a:lnTo>
                  <a:lnTo>
                    <a:pt x="2643" y="3771"/>
                  </a:lnTo>
                  <a:lnTo>
                    <a:pt x="2639" y="3769"/>
                  </a:lnTo>
                  <a:lnTo>
                    <a:pt x="2635" y="3765"/>
                  </a:lnTo>
                  <a:lnTo>
                    <a:pt x="2635" y="3765"/>
                  </a:lnTo>
                  <a:lnTo>
                    <a:pt x="2603" y="3718"/>
                  </a:lnTo>
                  <a:lnTo>
                    <a:pt x="2603" y="3718"/>
                  </a:lnTo>
                  <a:lnTo>
                    <a:pt x="2574" y="3671"/>
                  </a:lnTo>
                  <a:lnTo>
                    <a:pt x="2574" y="3671"/>
                  </a:lnTo>
                  <a:lnTo>
                    <a:pt x="2571" y="3667"/>
                  </a:lnTo>
                  <a:lnTo>
                    <a:pt x="2566" y="3665"/>
                  </a:lnTo>
                  <a:lnTo>
                    <a:pt x="2561" y="3664"/>
                  </a:lnTo>
                  <a:lnTo>
                    <a:pt x="2555" y="3664"/>
                  </a:lnTo>
                  <a:lnTo>
                    <a:pt x="2555" y="3664"/>
                  </a:lnTo>
                  <a:lnTo>
                    <a:pt x="2546" y="3667"/>
                  </a:lnTo>
                  <a:lnTo>
                    <a:pt x="2546" y="3667"/>
                  </a:lnTo>
                  <a:lnTo>
                    <a:pt x="2525" y="3672"/>
                  </a:lnTo>
                  <a:lnTo>
                    <a:pt x="2525" y="3672"/>
                  </a:lnTo>
                  <a:lnTo>
                    <a:pt x="2493" y="3679"/>
                  </a:lnTo>
                  <a:lnTo>
                    <a:pt x="2493" y="3679"/>
                  </a:lnTo>
                  <a:lnTo>
                    <a:pt x="2488" y="3681"/>
                  </a:lnTo>
                  <a:lnTo>
                    <a:pt x="2484" y="3684"/>
                  </a:lnTo>
                  <a:lnTo>
                    <a:pt x="2482" y="3690"/>
                  </a:lnTo>
                  <a:lnTo>
                    <a:pt x="2480" y="3695"/>
                  </a:lnTo>
                  <a:lnTo>
                    <a:pt x="2480" y="3695"/>
                  </a:lnTo>
                  <a:lnTo>
                    <a:pt x="2475" y="3750"/>
                  </a:lnTo>
                  <a:lnTo>
                    <a:pt x="2475" y="3750"/>
                  </a:lnTo>
                  <a:lnTo>
                    <a:pt x="2469" y="3805"/>
                  </a:lnTo>
                  <a:lnTo>
                    <a:pt x="2469" y="3805"/>
                  </a:lnTo>
                  <a:lnTo>
                    <a:pt x="2467" y="3810"/>
                  </a:lnTo>
                  <a:lnTo>
                    <a:pt x="2463" y="3815"/>
                  </a:lnTo>
                  <a:lnTo>
                    <a:pt x="2459" y="3818"/>
                  </a:lnTo>
                  <a:lnTo>
                    <a:pt x="2454" y="3820"/>
                  </a:lnTo>
                  <a:lnTo>
                    <a:pt x="2454" y="3820"/>
                  </a:lnTo>
                  <a:lnTo>
                    <a:pt x="2425" y="3825"/>
                  </a:lnTo>
                  <a:lnTo>
                    <a:pt x="2425" y="3825"/>
                  </a:lnTo>
                  <a:lnTo>
                    <a:pt x="2405" y="3829"/>
                  </a:lnTo>
                  <a:lnTo>
                    <a:pt x="2396" y="3830"/>
                  </a:lnTo>
                  <a:lnTo>
                    <a:pt x="2396" y="3830"/>
                  </a:lnTo>
                  <a:lnTo>
                    <a:pt x="2391" y="3829"/>
                  </a:lnTo>
                  <a:lnTo>
                    <a:pt x="2386" y="3828"/>
                  </a:lnTo>
                  <a:lnTo>
                    <a:pt x="2381" y="3823"/>
                  </a:lnTo>
                  <a:lnTo>
                    <a:pt x="2378" y="3819"/>
                  </a:lnTo>
                  <a:lnTo>
                    <a:pt x="2378" y="3819"/>
                  </a:lnTo>
                  <a:lnTo>
                    <a:pt x="2354" y="3768"/>
                  </a:lnTo>
                  <a:lnTo>
                    <a:pt x="2354" y="3768"/>
                  </a:lnTo>
                  <a:lnTo>
                    <a:pt x="2333" y="3717"/>
                  </a:lnTo>
                  <a:lnTo>
                    <a:pt x="2333" y="3717"/>
                  </a:lnTo>
                  <a:lnTo>
                    <a:pt x="2330" y="3713"/>
                  </a:lnTo>
                  <a:lnTo>
                    <a:pt x="2326" y="3710"/>
                  </a:lnTo>
                  <a:lnTo>
                    <a:pt x="2320" y="3708"/>
                  </a:lnTo>
                  <a:lnTo>
                    <a:pt x="2315" y="3707"/>
                  </a:lnTo>
                  <a:lnTo>
                    <a:pt x="2251" y="3712"/>
                  </a:lnTo>
                  <a:lnTo>
                    <a:pt x="2251" y="3712"/>
                  </a:lnTo>
                  <a:lnTo>
                    <a:pt x="2246" y="3714"/>
                  </a:lnTo>
                  <a:lnTo>
                    <a:pt x="2242" y="3716"/>
                  </a:lnTo>
                  <a:lnTo>
                    <a:pt x="2239" y="3720"/>
                  </a:lnTo>
                  <a:lnTo>
                    <a:pt x="2237" y="3725"/>
                  </a:lnTo>
                  <a:lnTo>
                    <a:pt x="2237" y="3725"/>
                  </a:lnTo>
                  <a:lnTo>
                    <a:pt x="2222" y="3779"/>
                  </a:lnTo>
                  <a:lnTo>
                    <a:pt x="2222" y="3779"/>
                  </a:lnTo>
                  <a:lnTo>
                    <a:pt x="2207" y="3833"/>
                  </a:lnTo>
                  <a:lnTo>
                    <a:pt x="2207" y="3833"/>
                  </a:lnTo>
                  <a:lnTo>
                    <a:pt x="2205" y="3838"/>
                  </a:lnTo>
                  <a:lnTo>
                    <a:pt x="2201" y="3842"/>
                  </a:lnTo>
                  <a:lnTo>
                    <a:pt x="2196" y="3844"/>
                  </a:lnTo>
                  <a:lnTo>
                    <a:pt x="2191" y="3845"/>
                  </a:lnTo>
                  <a:lnTo>
                    <a:pt x="2173" y="3846"/>
                  </a:lnTo>
                  <a:lnTo>
                    <a:pt x="2173" y="3846"/>
                  </a:lnTo>
                  <a:lnTo>
                    <a:pt x="2147" y="3846"/>
                  </a:lnTo>
                  <a:lnTo>
                    <a:pt x="2147" y="3846"/>
                  </a:lnTo>
                  <a:close/>
                </a:path>
              </a:pathLst>
            </a:custGeom>
            <a:gradFill flip="none" rotWithShape="1">
              <a:gsLst>
                <a:gs pos="100000">
                  <a:srgbClr val="A4A4A4"/>
                </a:gs>
                <a:gs pos="0">
                  <a:srgbClr val="CACACA"/>
                </a:gs>
              </a:gsLst>
              <a:lin ang="2400000" scaled="0"/>
              <a:tileRect/>
            </a:gradFill>
            <a:ln>
              <a:noFill/>
            </a:ln>
            <a:effectLst/>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8" name="TextBox 1747"/>
            <p:cNvSpPr txBox="1"/>
            <p:nvPr/>
          </p:nvSpPr>
          <p:spPr>
            <a:xfrm>
              <a:off x="5782305" y="950155"/>
              <a:ext cx="5283234" cy="5278734"/>
            </a:xfrm>
            <a:prstGeom prst="rect">
              <a:avLst/>
            </a:prstGeom>
            <a:noFill/>
          </p:spPr>
          <p:txBody>
            <a:bodyPr wrap="square" rtlCol="0">
              <a:prstTxWarp prst="textArchDown">
                <a:avLst>
                  <a:gd name="adj" fmla="val 1472608"/>
                </a:avLst>
              </a:prstTxWarp>
              <a:spAutoFit/>
            </a:bodyPr>
            <a:lstStyle/>
            <a:p>
              <a:pPr algn="ctr"/>
              <a:r>
                <a:rPr lang="en-US" sz="2600" b="1" dirty="0">
                  <a:solidFill>
                    <a:schemeClr val="bg1"/>
                  </a:solidFill>
                  <a:latin typeface="Arial" charset="0"/>
                  <a:ea typeface="Arial" charset="0"/>
                  <a:cs typeface="Arial" charset="0"/>
                </a:rPr>
                <a:t>EXTRACT  •  TRANSFORM  •  LOAD</a:t>
              </a:r>
            </a:p>
          </p:txBody>
        </p:sp>
      </p:grpSp>
      <p:sp>
        <p:nvSpPr>
          <p:cNvPr id="1750" name="Freeform 1749">
            <a:extLst>
              <a:ext uri="{C183D7F6-B498-43B3-948B-1728B52AA6E4}">
                <adec:decorative xmlns:adec="http://schemas.microsoft.com/office/drawing/2017/decorative" val="1"/>
              </a:ext>
            </a:extLst>
          </p:cNvPr>
          <p:cNvSpPr>
            <a:spLocks noEditPoints="1"/>
          </p:cNvSpPr>
          <p:nvPr/>
        </p:nvSpPr>
        <p:spPr bwMode="auto">
          <a:xfrm>
            <a:off x="8408780" y="4108860"/>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AF6FFF"/>
          </a:solidFill>
          <a:ln w="9525">
            <a:noFill/>
            <a:prstDash val="sysDash"/>
            <a:miter lim="800000"/>
            <a:headEnd/>
            <a:tailEnd/>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1" name="Freeform 5">
            <a:extLst>
              <a:ext uri="{C183D7F6-B498-43B3-948B-1728B52AA6E4}">
                <adec:decorative xmlns:adec="http://schemas.microsoft.com/office/drawing/2017/decorative" val="1"/>
              </a:ext>
            </a:extLst>
          </p:cNvPr>
          <p:cNvSpPr>
            <a:spLocks noEditPoints="1"/>
          </p:cNvSpPr>
          <p:nvPr/>
        </p:nvSpPr>
        <p:spPr bwMode="auto">
          <a:xfrm rot="156951">
            <a:off x="7812127" y="2051018"/>
            <a:ext cx="753844" cy="748129"/>
          </a:xfrm>
          <a:custGeom>
            <a:avLst/>
            <a:gdLst>
              <a:gd name="T0" fmla="*/ 3835 w 4353"/>
              <a:gd name="T1" fmla="*/ 2154 h 4320"/>
              <a:gd name="T2" fmla="*/ 3385 w 4353"/>
              <a:gd name="T3" fmla="*/ 2028 h 4320"/>
              <a:gd name="T4" fmla="*/ 3316 w 4353"/>
              <a:gd name="T5" fmla="*/ 1787 h 4320"/>
              <a:gd name="T6" fmla="*/ 3291 w 4353"/>
              <a:gd name="T7" fmla="*/ 1525 h 4320"/>
              <a:gd name="T8" fmla="*/ 3663 w 4353"/>
              <a:gd name="T9" fmla="*/ 1142 h 4320"/>
              <a:gd name="T10" fmla="*/ 3870 w 4353"/>
              <a:gd name="T11" fmla="*/ 780 h 4320"/>
              <a:gd name="T12" fmla="*/ 3587 w 4353"/>
              <a:gd name="T13" fmla="*/ 485 h 4320"/>
              <a:gd name="T14" fmla="*/ 3368 w 4353"/>
              <a:gd name="T15" fmla="*/ 394 h 4320"/>
              <a:gd name="T16" fmla="*/ 2799 w 4353"/>
              <a:gd name="T17" fmla="*/ 950 h 4320"/>
              <a:gd name="T18" fmla="*/ 2633 w 4353"/>
              <a:gd name="T19" fmla="*/ 1048 h 4320"/>
              <a:gd name="T20" fmla="*/ 2267 w 4353"/>
              <a:gd name="T21" fmla="*/ 963 h 4320"/>
              <a:gd name="T22" fmla="*/ 2162 w 4353"/>
              <a:gd name="T23" fmla="*/ 801 h 4320"/>
              <a:gd name="T24" fmla="*/ 1902 w 4353"/>
              <a:gd name="T25" fmla="*/ 47 h 4320"/>
              <a:gd name="T26" fmla="*/ 1609 w 4353"/>
              <a:gd name="T27" fmla="*/ 44 h 4320"/>
              <a:gd name="T28" fmla="*/ 1269 w 4353"/>
              <a:gd name="T29" fmla="*/ 178 h 4320"/>
              <a:gd name="T30" fmla="*/ 1306 w 4353"/>
              <a:gd name="T31" fmla="*/ 595 h 4320"/>
              <a:gd name="T32" fmla="*/ 1467 w 4353"/>
              <a:gd name="T33" fmla="*/ 1107 h 4320"/>
              <a:gd name="T34" fmla="*/ 1347 w 4353"/>
              <a:gd name="T35" fmla="*/ 1294 h 4320"/>
              <a:gd name="T36" fmla="*/ 1208 w 4353"/>
              <a:gd name="T37" fmla="*/ 1452 h 4320"/>
              <a:gd name="T38" fmla="*/ 1071 w 4353"/>
              <a:gd name="T39" fmla="*/ 1513 h 4320"/>
              <a:gd name="T40" fmla="*/ 559 w 4353"/>
              <a:gd name="T41" fmla="*/ 1384 h 4320"/>
              <a:gd name="T42" fmla="*/ 169 w 4353"/>
              <a:gd name="T43" fmla="*/ 1354 h 4320"/>
              <a:gd name="T44" fmla="*/ 44 w 4353"/>
              <a:gd name="T45" fmla="*/ 1657 h 4320"/>
              <a:gd name="T46" fmla="*/ 31 w 4353"/>
              <a:gd name="T47" fmla="*/ 1996 h 4320"/>
              <a:gd name="T48" fmla="*/ 451 w 4353"/>
              <a:gd name="T49" fmla="*/ 2149 h 4320"/>
              <a:gd name="T50" fmla="*/ 929 w 4353"/>
              <a:gd name="T51" fmla="*/ 2259 h 4320"/>
              <a:gd name="T52" fmla="*/ 1000 w 4353"/>
              <a:gd name="T53" fmla="*/ 2395 h 4320"/>
              <a:gd name="T54" fmla="*/ 1094 w 4353"/>
              <a:gd name="T55" fmla="*/ 2694 h 4320"/>
              <a:gd name="T56" fmla="*/ 892 w 4353"/>
              <a:gd name="T57" fmla="*/ 2960 h 4320"/>
              <a:gd name="T58" fmla="*/ 478 w 4353"/>
              <a:gd name="T59" fmla="*/ 3467 h 4320"/>
              <a:gd name="T60" fmla="*/ 666 w 4353"/>
              <a:gd name="T61" fmla="*/ 3747 h 4320"/>
              <a:gd name="T62" fmla="*/ 962 w 4353"/>
              <a:gd name="T63" fmla="*/ 3937 h 4320"/>
              <a:gd name="T64" fmla="*/ 1408 w 4353"/>
              <a:gd name="T65" fmla="*/ 3542 h 4320"/>
              <a:gd name="T66" fmla="*/ 1687 w 4353"/>
              <a:gd name="T67" fmla="*/ 3273 h 4320"/>
              <a:gd name="T68" fmla="*/ 2065 w 4353"/>
              <a:gd name="T69" fmla="*/ 3354 h 4320"/>
              <a:gd name="T70" fmla="*/ 2178 w 4353"/>
              <a:gd name="T71" fmla="*/ 3462 h 4320"/>
              <a:gd name="T72" fmla="*/ 2374 w 4353"/>
              <a:gd name="T73" fmla="*/ 4107 h 4320"/>
              <a:gd name="T74" fmla="*/ 2653 w 4353"/>
              <a:gd name="T75" fmla="*/ 4299 h 4320"/>
              <a:gd name="T76" fmla="*/ 3051 w 4353"/>
              <a:gd name="T77" fmla="*/ 4169 h 4320"/>
              <a:gd name="T78" fmla="*/ 3080 w 4353"/>
              <a:gd name="T79" fmla="*/ 3879 h 4320"/>
              <a:gd name="T80" fmla="*/ 2893 w 4353"/>
              <a:gd name="T81" fmla="*/ 3249 h 4320"/>
              <a:gd name="T82" fmla="*/ 2977 w 4353"/>
              <a:gd name="T83" fmla="*/ 3054 h 4320"/>
              <a:gd name="T84" fmla="*/ 3146 w 4353"/>
              <a:gd name="T85" fmla="*/ 2869 h 4320"/>
              <a:gd name="T86" fmla="*/ 3256 w 4353"/>
              <a:gd name="T87" fmla="*/ 2808 h 4320"/>
              <a:gd name="T88" fmla="*/ 3795 w 4353"/>
              <a:gd name="T89" fmla="*/ 2937 h 4320"/>
              <a:gd name="T90" fmla="*/ 4209 w 4353"/>
              <a:gd name="T91" fmla="*/ 2949 h 4320"/>
              <a:gd name="T92" fmla="*/ 4353 w 4353"/>
              <a:gd name="T93" fmla="*/ 2417 h 4320"/>
              <a:gd name="T94" fmla="*/ 2176 w 4353"/>
              <a:gd name="T95" fmla="*/ 2650 h 4320"/>
              <a:gd name="T96" fmla="*/ 1903 w 4353"/>
              <a:gd name="T97" fmla="*/ 2566 h 4320"/>
              <a:gd name="T98" fmla="*/ 1727 w 4353"/>
              <a:gd name="T99" fmla="*/ 2351 h 4320"/>
              <a:gd name="T100" fmla="*/ 1694 w 4353"/>
              <a:gd name="T101" fmla="*/ 2085 h 4320"/>
              <a:gd name="T102" fmla="*/ 1815 w 4353"/>
              <a:gd name="T103" fmla="*/ 1832 h 4320"/>
              <a:gd name="T104" fmla="*/ 2055 w 4353"/>
              <a:gd name="T105" fmla="*/ 1687 h 4320"/>
              <a:gd name="T106" fmla="*/ 2323 w 4353"/>
              <a:gd name="T107" fmla="*/ 1693 h 4320"/>
              <a:gd name="T108" fmla="*/ 2555 w 4353"/>
              <a:gd name="T109" fmla="*/ 1849 h 4320"/>
              <a:gd name="T110" fmla="*/ 2663 w 4353"/>
              <a:gd name="T111" fmla="*/ 2111 h 4320"/>
              <a:gd name="T112" fmla="*/ 2617 w 4353"/>
              <a:gd name="T113" fmla="*/ 2373 h 4320"/>
              <a:gd name="T114" fmla="*/ 2431 w 4353"/>
              <a:gd name="T115" fmla="*/ 2579 h 4320"/>
              <a:gd name="T116" fmla="*/ 2176 w 4353"/>
              <a:gd name="T117" fmla="*/ 265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3" h="4320">
                <a:moveTo>
                  <a:pt x="4303" y="2310"/>
                </a:moveTo>
                <a:lnTo>
                  <a:pt x="4303" y="2310"/>
                </a:lnTo>
                <a:lnTo>
                  <a:pt x="4269" y="2296"/>
                </a:lnTo>
                <a:lnTo>
                  <a:pt x="4230" y="2280"/>
                </a:lnTo>
                <a:lnTo>
                  <a:pt x="4180" y="2260"/>
                </a:lnTo>
                <a:lnTo>
                  <a:pt x="4180" y="2260"/>
                </a:lnTo>
                <a:lnTo>
                  <a:pt x="4112" y="2236"/>
                </a:lnTo>
                <a:lnTo>
                  <a:pt x="4042" y="2213"/>
                </a:lnTo>
                <a:lnTo>
                  <a:pt x="3971" y="2191"/>
                </a:lnTo>
                <a:lnTo>
                  <a:pt x="3903" y="2172"/>
                </a:lnTo>
                <a:lnTo>
                  <a:pt x="3903" y="2172"/>
                </a:lnTo>
                <a:lnTo>
                  <a:pt x="3835" y="2154"/>
                </a:lnTo>
                <a:lnTo>
                  <a:pt x="3765" y="2137"/>
                </a:lnTo>
                <a:lnTo>
                  <a:pt x="3694" y="2121"/>
                </a:lnTo>
                <a:lnTo>
                  <a:pt x="3627" y="2108"/>
                </a:lnTo>
                <a:lnTo>
                  <a:pt x="3498" y="2088"/>
                </a:lnTo>
                <a:lnTo>
                  <a:pt x="3498" y="2088"/>
                </a:lnTo>
                <a:lnTo>
                  <a:pt x="3475" y="2084"/>
                </a:lnTo>
                <a:lnTo>
                  <a:pt x="3452" y="2077"/>
                </a:lnTo>
                <a:lnTo>
                  <a:pt x="3429" y="2065"/>
                </a:lnTo>
                <a:lnTo>
                  <a:pt x="3410" y="2053"/>
                </a:lnTo>
                <a:lnTo>
                  <a:pt x="3401" y="2045"/>
                </a:lnTo>
                <a:lnTo>
                  <a:pt x="3392" y="2037"/>
                </a:lnTo>
                <a:lnTo>
                  <a:pt x="3385" y="2028"/>
                </a:lnTo>
                <a:lnTo>
                  <a:pt x="3378" y="2020"/>
                </a:lnTo>
                <a:lnTo>
                  <a:pt x="3373" y="2010"/>
                </a:lnTo>
                <a:lnTo>
                  <a:pt x="3368" y="2000"/>
                </a:lnTo>
                <a:lnTo>
                  <a:pt x="3365" y="1989"/>
                </a:lnTo>
                <a:lnTo>
                  <a:pt x="3363" y="1977"/>
                </a:lnTo>
                <a:lnTo>
                  <a:pt x="3363" y="1977"/>
                </a:lnTo>
                <a:lnTo>
                  <a:pt x="3360" y="1956"/>
                </a:lnTo>
                <a:lnTo>
                  <a:pt x="3351" y="1919"/>
                </a:lnTo>
                <a:lnTo>
                  <a:pt x="3340" y="1869"/>
                </a:lnTo>
                <a:lnTo>
                  <a:pt x="3326" y="1816"/>
                </a:lnTo>
                <a:lnTo>
                  <a:pt x="3316" y="1787"/>
                </a:lnTo>
                <a:lnTo>
                  <a:pt x="3316" y="1787"/>
                </a:lnTo>
                <a:lnTo>
                  <a:pt x="3303" y="1745"/>
                </a:lnTo>
                <a:lnTo>
                  <a:pt x="3296" y="1727"/>
                </a:lnTo>
                <a:lnTo>
                  <a:pt x="3289" y="1713"/>
                </a:lnTo>
                <a:lnTo>
                  <a:pt x="3266" y="1659"/>
                </a:lnTo>
                <a:lnTo>
                  <a:pt x="3266" y="1659"/>
                </a:lnTo>
                <a:lnTo>
                  <a:pt x="3262" y="1640"/>
                </a:lnTo>
                <a:lnTo>
                  <a:pt x="3260" y="1620"/>
                </a:lnTo>
                <a:lnTo>
                  <a:pt x="3260" y="1602"/>
                </a:lnTo>
                <a:lnTo>
                  <a:pt x="3264" y="1582"/>
                </a:lnTo>
                <a:lnTo>
                  <a:pt x="3270" y="1562"/>
                </a:lnTo>
                <a:lnTo>
                  <a:pt x="3280" y="1543"/>
                </a:lnTo>
                <a:lnTo>
                  <a:pt x="3291" y="1525"/>
                </a:lnTo>
                <a:lnTo>
                  <a:pt x="3304" y="1508"/>
                </a:lnTo>
                <a:lnTo>
                  <a:pt x="3304" y="1506"/>
                </a:lnTo>
                <a:lnTo>
                  <a:pt x="3320" y="1492"/>
                </a:lnTo>
                <a:lnTo>
                  <a:pt x="3320" y="1492"/>
                </a:lnTo>
                <a:lnTo>
                  <a:pt x="3360" y="1457"/>
                </a:lnTo>
                <a:lnTo>
                  <a:pt x="3431" y="1391"/>
                </a:lnTo>
                <a:lnTo>
                  <a:pt x="3474" y="1350"/>
                </a:lnTo>
                <a:lnTo>
                  <a:pt x="3519" y="1303"/>
                </a:lnTo>
                <a:lnTo>
                  <a:pt x="3566" y="1253"/>
                </a:lnTo>
                <a:lnTo>
                  <a:pt x="3613" y="1201"/>
                </a:lnTo>
                <a:lnTo>
                  <a:pt x="3613" y="1201"/>
                </a:lnTo>
                <a:lnTo>
                  <a:pt x="3663" y="1142"/>
                </a:lnTo>
                <a:lnTo>
                  <a:pt x="3710" y="1084"/>
                </a:lnTo>
                <a:lnTo>
                  <a:pt x="3754" y="1028"/>
                </a:lnTo>
                <a:lnTo>
                  <a:pt x="3792" y="977"/>
                </a:lnTo>
                <a:lnTo>
                  <a:pt x="3848" y="898"/>
                </a:lnTo>
                <a:lnTo>
                  <a:pt x="3870" y="866"/>
                </a:lnTo>
                <a:lnTo>
                  <a:pt x="3870" y="866"/>
                </a:lnTo>
                <a:lnTo>
                  <a:pt x="3876" y="855"/>
                </a:lnTo>
                <a:lnTo>
                  <a:pt x="3879" y="842"/>
                </a:lnTo>
                <a:lnTo>
                  <a:pt x="3880" y="826"/>
                </a:lnTo>
                <a:lnTo>
                  <a:pt x="3879" y="811"/>
                </a:lnTo>
                <a:lnTo>
                  <a:pt x="3876" y="795"/>
                </a:lnTo>
                <a:lnTo>
                  <a:pt x="3870" y="780"/>
                </a:lnTo>
                <a:lnTo>
                  <a:pt x="3862" y="764"/>
                </a:lnTo>
                <a:lnTo>
                  <a:pt x="3853" y="750"/>
                </a:lnTo>
                <a:lnTo>
                  <a:pt x="3802" y="688"/>
                </a:lnTo>
                <a:lnTo>
                  <a:pt x="3802" y="688"/>
                </a:lnTo>
                <a:lnTo>
                  <a:pt x="3758" y="643"/>
                </a:lnTo>
                <a:lnTo>
                  <a:pt x="3705" y="590"/>
                </a:lnTo>
                <a:lnTo>
                  <a:pt x="3680" y="565"/>
                </a:lnTo>
                <a:lnTo>
                  <a:pt x="3680" y="565"/>
                </a:lnTo>
                <a:lnTo>
                  <a:pt x="3657" y="543"/>
                </a:lnTo>
                <a:lnTo>
                  <a:pt x="3634" y="522"/>
                </a:lnTo>
                <a:lnTo>
                  <a:pt x="3587" y="485"/>
                </a:lnTo>
                <a:lnTo>
                  <a:pt x="3587" y="485"/>
                </a:lnTo>
                <a:lnTo>
                  <a:pt x="3547" y="451"/>
                </a:lnTo>
                <a:lnTo>
                  <a:pt x="3485" y="401"/>
                </a:lnTo>
                <a:lnTo>
                  <a:pt x="3485" y="401"/>
                </a:lnTo>
                <a:lnTo>
                  <a:pt x="3471" y="393"/>
                </a:lnTo>
                <a:lnTo>
                  <a:pt x="3455" y="387"/>
                </a:lnTo>
                <a:lnTo>
                  <a:pt x="3439" y="383"/>
                </a:lnTo>
                <a:lnTo>
                  <a:pt x="3422" y="381"/>
                </a:lnTo>
                <a:lnTo>
                  <a:pt x="3407" y="381"/>
                </a:lnTo>
                <a:lnTo>
                  <a:pt x="3392" y="384"/>
                </a:lnTo>
                <a:lnTo>
                  <a:pt x="3380" y="388"/>
                </a:lnTo>
                <a:lnTo>
                  <a:pt x="3368" y="394"/>
                </a:lnTo>
                <a:lnTo>
                  <a:pt x="3368" y="394"/>
                </a:lnTo>
                <a:lnTo>
                  <a:pt x="3338" y="417"/>
                </a:lnTo>
                <a:lnTo>
                  <a:pt x="3263" y="478"/>
                </a:lnTo>
                <a:lnTo>
                  <a:pt x="3215" y="518"/>
                </a:lnTo>
                <a:lnTo>
                  <a:pt x="3162" y="565"/>
                </a:lnTo>
                <a:lnTo>
                  <a:pt x="3107" y="616"/>
                </a:lnTo>
                <a:lnTo>
                  <a:pt x="3050" y="670"/>
                </a:lnTo>
                <a:lnTo>
                  <a:pt x="3050" y="670"/>
                </a:lnTo>
                <a:lnTo>
                  <a:pt x="2996" y="725"/>
                </a:lnTo>
                <a:lnTo>
                  <a:pt x="2944" y="780"/>
                </a:lnTo>
                <a:lnTo>
                  <a:pt x="2899" y="832"/>
                </a:lnTo>
                <a:lnTo>
                  <a:pt x="2858" y="879"/>
                </a:lnTo>
                <a:lnTo>
                  <a:pt x="2799" y="950"/>
                </a:lnTo>
                <a:lnTo>
                  <a:pt x="2777" y="979"/>
                </a:lnTo>
                <a:lnTo>
                  <a:pt x="2777" y="979"/>
                </a:lnTo>
                <a:lnTo>
                  <a:pt x="2761" y="997"/>
                </a:lnTo>
                <a:lnTo>
                  <a:pt x="2742" y="1013"/>
                </a:lnTo>
                <a:lnTo>
                  <a:pt x="2722" y="1027"/>
                </a:lnTo>
                <a:lnTo>
                  <a:pt x="2701" y="1038"/>
                </a:lnTo>
                <a:lnTo>
                  <a:pt x="2690" y="1043"/>
                </a:lnTo>
                <a:lnTo>
                  <a:pt x="2678" y="1046"/>
                </a:lnTo>
                <a:lnTo>
                  <a:pt x="2667" y="1048"/>
                </a:lnTo>
                <a:lnTo>
                  <a:pt x="2656" y="1050"/>
                </a:lnTo>
                <a:lnTo>
                  <a:pt x="2644" y="1050"/>
                </a:lnTo>
                <a:lnTo>
                  <a:pt x="2633" y="1048"/>
                </a:lnTo>
                <a:lnTo>
                  <a:pt x="2622" y="1047"/>
                </a:lnTo>
                <a:lnTo>
                  <a:pt x="2612" y="1043"/>
                </a:lnTo>
                <a:lnTo>
                  <a:pt x="2612" y="1043"/>
                </a:lnTo>
                <a:lnTo>
                  <a:pt x="2596" y="1036"/>
                </a:lnTo>
                <a:lnTo>
                  <a:pt x="2583" y="1031"/>
                </a:lnTo>
                <a:lnTo>
                  <a:pt x="2566" y="1026"/>
                </a:lnTo>
                <a:lnTo>
                  <a:pt x="2404" y="983"/>
                </a:lnTo>
                <a:lnTo>
                  <a:pt x="2337" y="970"/>
                </a:lnTo>
                <a:lnTo>
                  <a:pt x="2289" y="967"/>
                </a:lnTo>
                <a:lnTo>
                  <a:pt x="2289" y="967"/>
                </a:lnTo>
                <a:lnTo>
                  <a:pt x="2277" y="966"/>
                </a:lnTo>
                <a:lnTo>
                  <a:pt x="2267" y="963"/>
                </a:lnTo>
                <a:lnTo>
                  <a:pt x="2257" y="959"/>
                </a:lnTo>
                <a:lnTo>
                  <a:pt x="2247" y="953"/>
                </a:lnTo>
                <a:lnTo>
                  <a:pt x="2237" y="947"/>
                </a:lnTo>
                <a:lnTo>
                  <a:pt x="2229" y="940"/>
                </a:lnTo>
                <a:lnTo>
                  <a:pt x="2220" y="932"/>
                </a:lnTo>
                <a:lnTo>
                  <a:pt x="2212" y="923"/>
                </a:lnTo>
                <a:lnTo>
                  <a:pt x="2198" y="903"/>
                </a:lnTo>
                <a:lnTo>
                  <a:pt x="2186" y="882"/>
                </a:lnTo>
                <a:lnTo>
                  <a:pt x="2176" y="859"/>
                </a:lnTo>
                <a:lnTo>
                  <a:pt x="2171" y="836"/>
                </a:lnTo>
                <a:lnTo>
                  <a:pt x="2171" y="836"/>
                </a:lnTo>
                <a:lnTo>
                  <a:pt x="2162" y="801"/>
                </a:lnTo>
                <a:lnTo>
                  <a:pt x="2142" y="710"/>
                </a:lnTo>
                <a:lnTo>
                  <a:pt x="2127" y="649"/>
                </a:lnTo>
                <a:lnTo>
                  <a:pt x="2109" y="582"/>
                </a:lnTo>
                <a:lnTo>
                  <a:pt x="2088" y="511"/>
                </a:lnTo>
                <a:lnTo>
                  <a:pt x="2064" y="437"/>
                </a:lnTo>
                <a:lnTo>
                  <a:pt x="2064" y="437"/>
                </a:lnTo>
                <a:lnTo>
                  <a:pt x="2034" y="351"/>
                </a:lnTo>
                <a:lnTo>
                  <a:pt x="2004" y="276"/>
                </a:lnTo>
                <a:lnTo>
                  <a:pt x="1979" y="213"/>
                </a:lnTo>
                <a:lnTo>
                  <a:pt x="1959" y="168"/>
                </a:lnTo>
                <a:lnTo>
                  <a:pt x="1902" y="47"/>
                </a:lnTo>
                <a:lnTo>
                  <a:pt x="1902" y="47"/>
                </a:lnTo>
                <a:lnTo>
                  <a:pt x="1896" y="37"/>
                </a:lnTo>
                <a:lnTo>
                  <a:pt x="1886" y="27"/>
                </a:lnTo>
                <a:lnTo>
                  <a:pt x="1875" y="18"/>
                </a:lnTo>
                <a:lnTo>
                  <a:pt x="1861" y="11"/>
                </a:lnTo>
                <a:lnTo>
                  <a:pt x="1845" y="6"/>
                </a:lnTo>
                <a:lnTo>
                  <a:pt x="1829" y="1"/>
                </a:lnTo>
                <a:lnTo>
                  <a:pt x="1812" y="0"/>
                </a:lnTo>
                <a:lnTo>
                  <a:pt x="1795" y="1"/>
                </a:lnTo>
                <a:lnTo>
                  <a:pt x="1785" y="4"/>
                </a:lnTo>
                <a:lnTo>
                  <a:pt x="1785" y="4"/>
                </a:lnTo>
                <a:lnTo>
                  <a:pt x="1674" y="28"/>
                </a:lnTo>
                <a:lnTo>
                  <a:pt x="1609" y="44"/>
                </a:lnTo>
                <a:lnTo>
                  <a:pt x="1576" y="53"/>
                </a:lnTo>
                <a:lnTo>
                  <a:pt x="1565" y="55"/>
                </a:lnTo>
                <a:lnTo>
                  <a:pt x="1559" y="58"/>
                </a:lnTo>
                <a:lnTo>
                  <a:pt x="1431" y="100"/>
                </a:lnTo>
                <a:lnTo>
                  <a:pt x="1431" y="100"/>
                </a:lnTo>
                <a:lnTo>
                  <a:pt x="1387" y="117"/>
                </a:lnTo>
                <a:lnTo>
                  <a:pt x="1348" y="132"/>
                </a:lnTo>
                <a:lnTo>
                  <a:pt x="1310" y="148"/>
                </a:lnTo>
                <a:lnTo>
                  <a:pt x="1310" y="148"/>
                </a:lnTo>
                <a:lnTo>
                  <a:pt x="1294" y="156"/>
                </a:lnTo>
                <a:lnTo>
                  <a:pt x="1282" y="166"/>
                </a:lnTo>
                <a:lnTo>
                  <a:pt x="1269" y="178"/>
                </a:lnTo>
                <a:lnTo>
                  <a:pt x="1259" y="191"/>
                </a:lnTo>
                <a:lnTo>
                  <a:pt x="1252" y="205"/>
                </a:lnTo>
                <a:lnTo>
                  <a:pt x="1246" y="218"/>
                </a:lnTo>
                <a:lnTo>
                  <a:pt x="1243" y="230"/>
                </a:lnTo>
                <a:lnTo>
                  <a:pt x="1243" y="243"/>
                </a:lnTo>
                <a:lnTo>
                  <a:pt x="1243" y="249"/>
                </a:lnTo>
                <a:lnTo>
                  <a:pt x="1243" y="249"/>
                </a:lnTo>
                <a:lnTo>
                  <a:pt x="1253" y="312"/>
                </a:lnTo>
                <a:lnTo>
                  <a:pt x="1269" y="410"/>
                </a:lnTo>
                <a:lnTo>
                  <a:pt x="1279" y="468"/>
                </a:lnTo>
                <a:lnTo>
                  <a:pt x="1292" y="529"/>
                </a:lnTo>
                <a:lnTo>
                  <a:pt x="1306" y="595"/>
                </a:lnTo>
                <a:lnTo>
                  <a:pt x="1323" y="659"/>
                </a:lnTo>
                <a:lnTo>
                  <a:pt x="1323" y="659"/>
                </a:lnTo>
                <a:lnTo>
                  <a:pt x="1341" y="730"/>
                </a:lnTo>
                <a:lnTo>
                  <a:pt x="1363" y="798"/>
                </a:lnTo>
                <a:lnTo>
                  <a:pt x="1384" y="862"/>
                </a:lnTo>
                <a:lnTo>
                  <a:pt x="1404" y="919"/>
                </a:lnTo>
                <a:lnTo>
                  <a:pt x="1437" y="1009"/>
                </a:lnTo>
                <a:lnTo>
                  <a:pt x="1454" y="1051"/>
                </a:lnTo>
                <a:lnTo>
                  <a:pt x="1457" y="1060"/>
                </a:lnTo>
                <a:lnTo>
                  <a:pt x="1457" y="1060"/>
                </a:lnTo>
                <a:lnTo>
                  <a:pt x="1464" y="1082"/>
                </a:lnTo>
                <a:lnTo>
                  <a:pt x="1467" y="1107"/>
                </a:lnTo>
                <a:lnTo>
                  <a:pt x="1468" y="1129"/>
                </a:lnTo>
                <a:lnTo>
                  <a:pt x="1465" y="1151"/>
                </a:lnTo>
                <a:lnTo>
                  <a:pt x="1459" y="1172"/>
                </a:lnTo>
                <a:lnTo>
                  <a:pt x="1452" y="1191"/>
                </a:lnTo>
                <a:lnTo>
                  <a:pt x="1448" y="1201"/>
                </a:lnTo>
                <a:lnTo>
                  <a:pt x="1442" y="1209"/>
                </a:lnTo>
                <a:lnTo>
                  <a:pt x="1437" y="1216"/>
                </a:lnTo>
                <a:lnTo>
                  <a:pt x="1430" y="1223"/>
                </a:lnTo>
                <a:lnTo>
                  <a:pt x="1430" y="1223"/>
                </a:lnTo>
                <a:lnTo>
                  <a:pt x="1415" y="1233"/>
                </a:lnTo>
                <a:lnTo>
                  <a:pt x="1385" y="1259"/>
                </a:lnTo>
                <a:lnTo>
                  <a:pt x="1347" y="1294"/>
                </a:lnTo>
                <a:lnTo>
                  <a:pt x="1326" y="1316"/>
                </a:lnTo>
                <a:lnTo>
                  <a:pt x="1304" y="1337"/>
                </a:lnTo>
                <a:lnTo>
                  <a:pt x="1304" y="1337"/>
                </a:lnTo>
                <a:lnTo>
                  <a:pt x="1290" y="1351"/>
                </a:lnTo>
                <a:lnTo>
                  <a:pt x="1277" y="1366"/>
                </a:lnTo>
                <a:lnTo>
                  <a:pt x="1255" y="1393"/>
                </a:lnTo>
                <a:lnTo>
                  <a:pt x="1255" y="1393"/>
                </a:lnTo>
                <a:lnTo>
                  <a:pt x="1240" y="1411"/>
                </a:lnTo>
                <a:lnTo>
                  <a:pt x="1226" y="1428"/>
                </a:lnTo>
                <a:lnTo>
                  <a:pt x="1226" y="1428"/>
                </a:lnTo>
                <a:lnTo>
                  <a:pt x="1215" y="1441"/>
                </a:lnTo>
                <a:lnTo>
                  <a:pt x="1208" y="1452"/>
                </a:lnTo>
                <a:lnTo>
                  <a:pt x="1201" y="1462"/>
                </a:lnTo>
                <a:lnTo>
                  <a:pt x="1201" y="1462"/>
                </a:lnTo>
                <a:lnTo>
                  <a:pt x="1195" y="1471"/>
                </a:lnTo>
                <a:lnTo>
                  <a:pt x="1188" y="1478"/>
                </a:lnTo>
                <a:lnTo>
                  <a:pt x="1181" y="1485"/>
                </a:lnTo>
                <a:lnTo>
                  <a:pt x="1172" y="1492"/>
                </a:lnTo>
                <a:lnTo>
                  <a:pt x="1164" y="1496"/>
                </a:lnTo>
                <a:lnTo>
                  <a:pt x="1154" y="1501"/>
                </a:lnTo>
                <a:lnTo>
                  <a:pt x="1134" y="1508"/>
                </a:lnTo>
                <a:lnTo>
                  <a:pt x="1114" y="1512"/>
                </a:lnTo>
                <a:lnTo>
                  <a:pt x="1092" y="1513"/>
                </a:lnTo>
                <a:lnTo>
                  <a:pt x="1071" y="1513"/>
                </a:lnTo>
                <a:lnTo>
                  <a:pt x="1050" y="1509"/>
                </a:lnTo>
                <a:lnTo>
                  <a:pt x="1048" y="1511"/>
                </a:lnTo>
                <a:lnTo>
                  <a:pt x="1026" y="1504"/>
                </a:lnTo>
                <a:lnTo>
                  <a:pt x="1026" y="1504"/>
                </a:lnTo>
                <a:lnTo>
                  <a:pt x="974" y="1486"/>
                </a:lnTo>
                <a:lnTo>
                  <a:pt x="883" y="1459"/>
                </a:lnTo>
                <a:lnTo>
                  <a:pt x="826" y="1444"/>
                </a:lnTo>
                <a:lnTo>
                  <a:pt x="764" y="1427"/>
                </a:lnTo>
                <a:lnTo>
                  <a:pt x="697" y="1411"/>
                </a:lnTo>
                <a:lnTo>
                  <a:pt x="629" y="1397"/>
                </a:lnTo>
                <a:lnTo>
                  <a:pt x="629" y="1397"/>
                </a:lnTo>
                <a:lnTo>
                  <a:pt x="559" y="1384"/>
                </a:lnTo>
                <a:lnTo>
                  <a:pt x="489" y="1373"/>
                </a:lnTo>
                <a:lnTo>
                  <a:pt x="424" y="1363"/>
                </a:lnTo>
                <a:lnTo>
                  <a:pt x="364" y="1356"/>
                </a:lnTo>
                <a:lnTo>
                  <a:pt x="266" y="1346"/>
                </a:lnTo>
                <a:lnTo>
                  <a:pt x="212" y="1341"/>
                </a:lnTo>
                <a:lnTo>
                  <a:pt x="209" y="1341"/>
                </a:lnTo>
                <a:lnTo>
                  <a:pt x="209" y="1341"/>
                </a:lnTo>
                <a:lnTo>
                  <a:pt x="208" y="1341"/>
                </a:lnTo>
                <a:lnTo>
                  <a:pt x="208" y="1341"/>
                </a:lnTo>
                <a:lnTo>
                  <a:pt x="195" y="1343"/>
                </a:lnTo>
                <a:lnTo>
                  <a:pt x="182" y="1347"/>
                </a:lnTo>
                <a:lnTo>
                  <a:pt x="169" y="1354"/>
                </a:lnTo>
                <a:lnTo>
                  <a:pt x="156" y="1363"/>
                </a:lnTo>
                <a:lnTo>
                  <a:pt x="144" y="1373"/>
                </a:lnTo>
                <a:lnTo>
                  <a:pt x="132" y="1385"/>
                </a:lnTo>
                <a:lnTo>
                  <a:pt x="124" y="1400"/>
                </a:lnTo>
                <a:lnTo>
                  <a:pt x="115" y="1415"/>
                </a:lnTo>
                <a:lnTo>
                  <a:pt x="115" y="1415"/>
                </a:lnTo>
                <a:lnTo>
                  <a:pt x="108" y="1435"/>
                </a:lnTo>
                <a:lnTo>
                  <a:pt x="92" y="1488"/>
                </a:lnTo>
                <a:lnTo>
                  <a:pt x="81" y="1526"/>
                </a:lnTo>
                <a:lnTo>
                  <a:pt x="81" y="1526"/>
                </a:lnTo>
                <a:lnTo>
                  <a:pt x="63" y="1589"/>
                </a:lnTo>
                <a:lnTo>
                  <a:pt x="44" y="1657"/>
                </a:lnTo>
                <a:lnTo>
                  <a:pt x="11" y="1828"/>
                </a:lnTo>
                <a:lnTo>
                  <a:pt x="11" y="1828"/>
                </a:lnTo>
                <a:lnTo>
                  <a:pt x="6" y="1856"/>
                </a:lnTo>
                <a:lnTo>
                  <a:pt x="3" y="1879"/>
                </a:lnTo>
                <a:lnTo>
                  <a:pt x="1" y="1900"/>
                </a:lnTo>
                <a:lnTo>
                  <a:pt x="1" y="1900"/>
                </a:lnTo>
                <a:lnTo>
                  <a:pt x="0" y="1920"/>
                </a:lnTo>
                <a:lnTo>
                  <a:pt x="3" y="1937"/>
                </a:lnTo>
                <a:lnTo>
                  <a:pt x="7" y="1954"/>
                </a:lnTo>
                <a:lnTo>
                  <a:pt x="14" y="1970"/>
                </a:lnTo>
                <a:lnTo>
                  <a:pt x="21" y="1984"/>
                </a:lnTo>
                <a:lnTo>
                  <a:pt x="31" y="1996"/>
                </a:lnTo>
                <a:lnTo>
                  <a:pt x="41" y="2006"/>
                </a:lnTo>
                <a:lnTo>
                  <a:pt x="51" y="2011"/>
                </a:lnTo>
                <a:lnTo>
                  <a:pt x="51" y="2011"/>
                </a:lnTo>
                <a:lnTo>
                  <a:pt x="85" y="2026"/>
                </a:lnTo>
                <a:lnTo>
                  <a:pt x="124" y="2041"/>
                </a:lnTo>
                <a:lnTo>
                  <a:pt x="174" y="2060"/>
                </a:lnTo>
                <a:lnTo>
                  <a:pt x="174" y="2060"/>
                </a:lnTo>
                <a:lnTo>
                  <a:pt x="242" y="2084"/>
                </a:lnTo>
                <a:lnTo>
                  <a:pt x="312" y="2108"/>
                </a:lnTo>
                <a:lnTo>
                  <a:pt x="381" y="2129"/>
                </a:lnTo>
                <a:lnTo>
                  <a:pt x="451" y="2149"/>
                </a:lnTo>
                <a:lnTo>
                  <a:pt x="451" y="2149"/>
                </a:lnTo>
                <a:lnTo>
                  <a:pt x="518" y="2168"/>
                </a:lnTo>
                <a:lnTo>
                  <a:pt x="589" y="2185"/>
                </a:lnTo>
                <a:lnTo>
                  <a:pt x="659" y="2199"/>
                </a:lnTo>
                <a:lnTo>
                  <a:pt x="727" y="2212"/>
                </a:lnTo>
                <a:lnTo>
                  <a:pt x="855" y="2232"/>
                </a:lnTo>
                <a:lnTo>
                  <a:pt x="855" y="2232"/>
                </a:lnTo>
                <a:lnTo>
                  <a:pt x="869" y="2235"/>
                </a:lnTo>
                <a:lnTo>
                  <a:pt x="882" y="2238"/>
                </a:lnTo>
                <a:lnTo>
                  <a:pt x="895" y="2242"/>
                </a:lnTo>
                <a:lnTo>
                  <a:pt x="906" y="2246"/>
                </a:lnTo>
                <a:lnTo>
                  <a:pt x="917" y="2252"/>
                </a:lnTo>
                <a:lnTo>
                  <a:pt x="929" y="2259"/>
                </a:lnTo>
                <a:lnTo>
                  <a:pt x="939" y="2265"/>
                </a:lnTo>
                <a:lnTo>
                  <a:pt x="949" y="2272"/>
                </a:lnTo>
                <a:lnTo>
                  <a:pt x="957" y="2280"/>
                </a:lnTo>
                <a:lnTo>
                  <a:pt x="964" y="2289"/>
                </a:lnTo>
                <a:lnTo>
                  <a:pt x="972" y="2297"/>
                </a:lnTo>
                <a:lnTo>
                  <a:pt x="977" y="2306"/>
                </a:lnTo>
                <a:lnTo>
                  <a:pt x="983" y="2316"/>
                </a:lnTo>
                <a:lnTo>
                  <a:pt x="986" y="2326"/>
                </a:lnTo>
                <a:lnTo>
                  <a:pt x="989" y="2334"/>
                </a:lnTo>
                <a:lnTo>
                  <a:pt x="990" y="2344"/>
                </a:lnTo>
                <a:lnTo>
                  <a:pt x="990" y="2344"/>
                </a:lnTo>
                <a:lnTo>
                  <a:pt x="1000" y="2395"/>
                </a:lnTo>
                <a:lnTo>
                  <a:pt x="1013" y="2447"/>
                </a:lnTo>
                <a:lnTo>
                  <a:pt x="1028" y="2505"/>
                </a:lnTo>
                <a:lnTo>
                  <a:pt x="1037" y="2535"/>
                </a:lnTo>
                <a:lnTo>
                  <a:pt x="1037" y="2535"/>
                </a:lnTo>
                <a:lnTo>
                  <a:pt x="1051" y="2576"/>
                </a:lnTo>
                <a:lnTo>
                  <a:pt x="1058" y="2593"/>
                </a:lnTo>
                <a:lnTo>
                  <a:pt x="1064" y="2609"/>
                </a:lnTo>
                <a:lnTo>
                  <a:pt x="1087" y="2663"/>
                </a:lnTo>
                <a:lnTo>
                  <a:pt x="1087" y="2663"/>
                </a:lnTo>
                <a:lnTo>
                  <a:pt x="1091" y="2673"/>
                </a:lnTo>
                <a:lnTo>
                  <a:pt x="1092" y="2683"/>
                </a:lnTo>
                <a:lnTo>
                  <a:pt x="1094" y="2694"/>
                </a:lnTo>
                <a:lnTo>
                  <a:pt x="1094" y="2706"/>
                </a:lnTo>
                <a:lnTo>
                  <a:pt x="1094" y="2715"/>
                </a:lnTo>
                <a:lnTo>
                  <a:pt x="1092" y="2727"/>
                </a:lnTo>
                <a:lnTo>
                  <a:pt x="1087" y="2750"/>
                </a:lnTo>
                <a:lnTo>
                  <a:pt x="1078" y="2771"/>
                </a:lnTo>
                <a:lnTo>
                  <a:pt x="1067" y="2791"/>
                </a:lnTo>
                <a:lnTo>
                  <a:pt x="1051" y="2811"/>
                </a:lnTo>
                <a:lnTo>
                  <a:pt x="1034" y="2828"/>
                </a:lnTo>
                <a:lnTo>
                  <a:pt x="1034" y="2828"/>
                </a:lnTo>
                <a:lnTo>
                  <a:pt x="1006" y="2852"/>
                </a:lnTo>
                <a:lnTo>
                  <a:pt x="937" y="2916"/>
                </a:lnTo>
                <a:lnTo>
                  <a:pt x="892" y="2960"/>
                </a:lnTo>
                <a:lnTo>
                  <a:pt x="843" y="3008"/>
                </a:lnTo>
                <a:lnTo>
                  <a:pt x="792" y="3063"/>
                </a:lnTo>
                <a:lnTo>
                  <a:pt x="741" y="3119"/>
                </a:lnTo>
                <a:lnTo>
                  <a:pt x="741" y="3119"/>
                </a:lnTo>
                <a:lnTo>
                  <a:pt x="691" y="3178"/>
                </a:lnTo>
                <a:lnTo>
                  <a:pt x="644" y="3236"/>
                </a:lnTo>
                <a:lnTo>
                  <a:pt x="600" y="3293"/>
                </a:lnTo>
                <a:lnTo>
                  <a:pt x="562" y="3344"/>
                </a:lnTo>
                <a:lnTo>
                  <a:pt x="505" y="3422"/>
                </a:lnTo>
                <a:lnTo>
                  <a:pt x="484" y="3454"/>
                </a:lnTo>
                <a:lnTo>
                  <a:pt x="484" y="3454"/>
                </a:lnTo>
                <a:lnTo>
                  <a:pt x="478" y="3467"/>
                </a:lnTo>
                <a:lnTo>
                  <a:pt x="474" y="3479"/>
                </a:lnTo>
                <a:lnTo>
                  <a:pt x="474" y="3495"/>
                </a:lnTo>
                <a:lnTo>
                  <a:pt x="474" y="3511"/>
                </a:lnTo>
                <a:lnTo>
                  <a:pt x="478" y="3526"/>
                </a:lnTo>
                <a:lnTo>
                  <a:pt x="484" y="3542"/>
                </a:lnTo>
                <a:lnTo>
                  <a:pt x="491" y="3558"/>
                </a:lnTo>
                <a:lnTo>
                  <a:pt x="501" y="3570"/>
                </a:lnTo>
                <a:lnTo>
                  <a:pt x="501" y="3570"/>
                </a:lnTo>
                <a:lnTo>
                  <a:pt x="525" y="3600"/>
                </a:lnTo>
                <a:lnTo>
                  <a:pt x="549" y="3629"/>
                </a:lnTo>
                <a:lnTo>
                  <a:pt x="579" y="3660"/>
                </a:lnTo>
                <a:lnTo>
                  <a:pt x="666" y="3747"/>
                </a:lnTo>
                <a:lnTo>
                  <a:pt x="670" y="3752"/>
                </a:lnTo>
                <a:lnTo>
                  <a:pt x="670" y="3752"/>
                </a:lnTo>
                <a:lnTo>
                  <a:pt x="694" y="3775"/>
                </a:lnTo>
                <a:lnTo>
                  <a:pt x="741" y="3815"/>
                </a:lnTo>
                <a:lnTo>
                  <a:pt x="868" y="3920"/>
                </a:lnTo>
                <a:lnTo>
                  <a:pt x="868" y="3920"/>
                </a:lnTo>
                <a:lnTo>
                  <a:pt x="882" y="3929"/>
                </a:lnTo>
                <a:lnTo>
                  <a:pt x="898" y="3935"/>
                </a:lnTo>
                <a:lnTo>
                  <a:pt x="915" y="3939"/>
                </a:lnTo>
                <a:lnTo>
                  <a:pt x="932" y="3940"/>
                </a:lnTo>
                <a:lnTo>
                  <a:pt x="947" y="3939"/>
                </a:lnTo>
                <a:lnTo>
                  <a:pt x="962" y="3937"/>
                </a:lnTo>
                <a:lnTo>
                  <a:pt x="974" y="3933"/>
                </a:lnTo>
                <a:lnTo>
                  <a:pt x="986" y="3926"/>
                </a:lnTo>
                <a:lnTo>
                  <a:pt x="986" y="3926"/>
                </a:lnTo>
                <a:lnTo>
                  <a:pt x="1016" y="3903"/>
                </a:lnTo>
                <a:lnTo>
                  <a:pt x="1090" y="3843"/>
                </a:lnTo>
                <a:lnTo>
                  <a:pt x="1139" y="3802"/>
                </a:lnTo>
                <a:lnTo>
                  <a:pt x="1192" y="3757"/>
                </a:lnTo>
                <a:lnTo>
                  <a:pt x="1247" y="3705"/>
                </a:lnTo>
                <a:lnTo>
                  <a:pt x="1303" y="3651"/>
                </a:lnTo>
                <a:lnTo>
                  <a:pt x="1303" y="3651"/>
                </a:lnTo>
                <a:lnTo>
                  <a:pt x="1358" y="3596"/>
                </a:lnTo>
                <a:lnTo>
                  <a:pt x="1408" y="3542"/>
                </a:lnTo>
                <a:lnTo>
                  <a:pt x="1455" y="3489"/>
                </a:lnTo>
                <a:lnTo>
                  <a:pt x="1495" y="3442"/>
                </a:lnTo>
                <a:lnTo>
                  <a:pt x="1555" y="3371"/>
                </a:lnTo>
                <a:lnTo>
                  <a:pt x="1577" y="3343"/>
                </a:lnTo>
                <a:lnTo>
                  <a:pt x="1577" y="3343"/>
                </a:lnTo>
                <a:lnTo>
                  <a:pt x="1593" y="3324"/>
                </a:lnTo>
                <a:lnTo>
                  <a:pt x="1612" y="3307"/>
                </a:lnTo>
                <a:lnTo>
                  <a:pt x="1632" y="3293"/>
                </a:lnTo>
                <a:lnTo>
                  <a:pt x="1653" y="3283"/>
                </a:lnTo>
                <a:lnTo>
                  <a:pt x="1664" y="3279"/>
                </a:lnTo>
                <a:lnTo>
                  <a:pt x="1676" y="3274"/>
                </a:lnTo>
                <a:lnTo>
                  <a:pt x="1687" y="3273"/>
                </a:lnTo>
                <a:lnTo>
                  <a:pt x="1698" y="3272"/>
                </a:lnTo>
                <a:lnTo>
                  <a:pt x="1710" y="3270"/>
                </a:lnTo>
                <a:lnTo>
                  <a:pt x="1721" y="3272"/>
                </a:lnTo>
                <a:lnTo>
                  <a:pt x="1731" y="3274"/>
                </a:lnTo>
                <a:lnTo>
                  <a:pt x="1742" y="3279"/>
                </a:lnTo>
                <a:lnTo>
                  <a:pt x="1742" y="3279"/>
                </a:lnTo>
                <a:lnTo>
                  <a:pt x="1757" y="3284"/>
                </a:lnTo>
                <a:lnTo>
                  <a:pt x="1771" y="3290"/>
                </a:lnTo>
                <a:lnTo>
                  <a:pt x="1788" y="3296"/>
                </a:lnTo>
                <a:lnTo>
                  <a:pt x="1903" y="3329"/>
                </a:lnTo>
                <a:lnTo>
                  <a:pt x="2016" y="3350"/>
                </a:lnTo>
                <a:lnTo>
                  <a:pt x="2065" y="3354"/>
                </a:lnTo>
                <a:lnTo>
                  <a:pt x="2065" y="3354"/>
                </a:lnTo>
                <a:lnTo>
                  <a:pt x="2077" y="3356"/>
                </a:lnTo>
                <a:lnTo>
                  <a:pt x="2087" y="3358"/>
                </a:lnTo>
                <a:lnTo>
                  <a:pt x="2097" y="3363"/>
                </a:lnTo>
                <a:lnTo>
                  <a:pt x="2107" y="3368"/>
                </a:lnTo>
                <a:lnTo>
                  <a:pt x="2117" y="3374"/>
                </a:lnTo>
                <a:lnTo>
                  <a:pt x="2125" y="3381"/>
                </a:lnTo>
                <a:lnTo>
                  <a:pt x="2134" y="3390"/>
                </a:lnTo>
                <a:lnTo>
                  <a:pt x="2142" y="3398"/>
                </a:lnTo>
                <a:lnTo>
                  <a:pt x="2156" y="3418"/>
                </a:lnTo>
                <a:lnTo>
                  <a:pt x="2168" y="3439"/>
                </a:lnTo>
                <a:lnTo>
                  <a:pt x="2178" y="3462"/>
                </a:lnTo>
                <a:lnTo>
                  <a:pt x="2183" y="3485"/>
                </a:lnTo>
                <a:lnTo>
                  <a:pt x="2183" y="3485"/>
                </a:lnTo>
                <a:lnTo>
                  <a:pt x="2191" y="3521"/>
                </a:lnTo>
                <a:lnTo>
                  <a:pt x="2212" y="3612"/>
                </a:lnTo>
                <a:lnTo>
                  <a:pt x="2226" y="3671"/>
                </a:lnTo>
                <a:lnTo>
                  <a:pt x="2245" y="3740"/>
                </a:lnTo>
                <a:lnTo>
                  <a:pt x="2266" y="3811"/>
                </a:lnTo>
                <a:lnTo>
                  <a:pt x="2290" y="3885"/>
                </a:lnTo>
                <a:lnTo>
                  <a:pt x="2290" y="3885"/>
                </a:lnTo>
                <a:lnTo>
                  <a:pt x="2320" y="3970"/>
                </a:lnTo>
                <a:lnTo>
                  <a:pt x="2348" y="4045"/>
                </a:lnTo>
                <a:lnTo>
                  <a:pt x="2374" y="4107"/>
                </a:lnTo>
                <a:lnTo>
                  <a:pt x="2394" y="4154"/>
                </a:lnTo>
                <a:lnTo>
                  <a:pt x="2451" y="4273"/>
                </a:lnTo>
                <a:lnTo>
                  <a:pt x="2451" y="4273"/>
                </a:lnTo>
                <a:lnTo>
                  <a:pt x="2458" y="4283"/>
                </a:lnTo>
                <a:lnTo>
                  <a:pt x="2468" y="4293"/>
                </a:lnTo>
                <a:lnTo>
                  <a:pt x="2481" y="4302"/>
                </a:lnTo>
                <a:lnTo>
                  <a:pt x="2495" y="4310"/>
                </a:lnTo>
                <a:lnTo>
                  <a:pt x="2511" y="4316"/>
                </a:lnTo>
                <a:lnTo>
                  <a:pt x="2526" y="4319"/>
                </a:lnTo>
                <a:lnTo>
                  <a:pt x="2543" y="4320"/>
                </a:lnTo>
                <a:lnTo>
                  <a:pt x="2559" y="4319"/>
                </a:lnTo>
                <a:lnTo>
                  <a:pt x="2653" y="4299"/>
                </a:lnTo>
                <a:lnTo>
                  <a:pt x="2653" y="4299"/>
                </a:lnTo>
                <a:lnTo>
                  <a:pt x="2725" y="4283"/>
                </a:lnTo>
                <a:lnTo>
                  <a:pt x="2765" y="4272"/>
                </a:lnTo>
                <a:lnTo>
                  <a:pt x="2805" y="4260"/>
                </a:lnTo>
                <a:lnTo>
                  <a:pt x="2805" y="4260"/>
                </a:lnTo>
                <a:lnTo>
                  <a:pt x="2845" y="4247"/>
                </a:lnTo>
                <a:lnTo>
                  <a:pt x="2883" y="4235"/>
                </a:lnTo>
                <a:lnTo>
                  <a:pt x="2953" y="4209"/>
                </a:lnTo>
                <a:lnTo>
                  <a:pt x="3008" y="4188"/>
                </a:lnTo>
                <a:lnTo>
                  <a:pt x="3043" y="4173"/>
                </a:lnTo>
                <a:lnTo>
                  <a:pt x="3051" y="4169"/>
                </a:lnTo>
                <a:lnTo>
                  <a:pt x="3051" y="4169"/>
                </a:lnTo>
                <a:lnTo>
                  <a:pt x="3065" y="4161"/>
                </a:lnTo>
                <a:lnTo>
                  <a:pt x="3077" y="4151"/>
                </a:lnTo>
                <a:lnTo>
                  <a:pt x="3088" y="4139"/>
                </a:lnTo>
                <a:lnTo>
                  <a:pt x="3097" y="4127"/>
                </a:lnTo>
                <a:lnTo>
                  <a:pt x="3104" y="4114"/>
                </a:lnTo>
                <a:lnTo>
                  <a:pt x="3108" y="4101"/>
                </a:lnTo>
                <a:lnTo>
                  <a:pt x="3111" y="4088"/>
                </a:lnTo>
                <a:lnTo>
                  <a:pt x="3111" y="4077"/>
                </a:lnTo>
                <a:lnTo>
                  <a:pt x="3111" y="4077"/>
                </a:lnTo>
                <a:lnTo>
                  <a:pt x="3105" y="4038"/>
                </a:lnTo>
                <a:lnTo>
                  <a:pt x="3091" y="3942"/>
                </a:lnTo>
                <a:lnTo>
                  <a:pt x="3080" y="3879"/>
                </a:lnTo>
                <a:lnTo>
                  <a:pt x="3065" y="3809"/>
                </a:lnTo>
                <a:lnTo>
                  <a:pt x="3050" y="3737"/>
                </a:lnTo>
                <a:lnTo>
                  <a:pt x="3031" y="3663"/>
                </a:lnTo>
                <a:lnTo>
                  <a:pt x="3031" y="3663"/>
                </a:lnTo>
                <a:lnTo>
                  <a:pt x="3011" y="3587"/>
                </a:lnTo>
                <a:lnTo>
                  <a:pt x="2988" y="3516"/>
                </a:lnTo>
                <a:lnTo>
                  <a:pt x="2967" y="3449"/>
                </a:lnTo>
                <a:lnTo>
                  <a:pt x="2946" y="3391"/>
                </a:lnTo>
                <a:lnTo>
                  <a:pt x="2913" y="3303"/>
                </a:lnTo>
                <a:lnTo>
                  <a:pt x="2900" y="3269"/>
                </a:lnTo>
                <a:lnTo>
                  <a:pt x="2900" y="3269"/>
                </a:lnTo>
                <a:lnTo>
                  <a:pt x="2893" y="3249"/>
                </a:lnTo>
                <a:lnTo>
                  <a:pt x="2889" y="3228"/>
                </a:lnTo>
                <a:lnTo>
                  <a:pt x="2886" y="3206"/>
                </a:lnTo>
                <a:lnTo>
                  <a:pt x="2887" y="3186"/>
                </a:lnTo>
                <a:lnTo>
                  <a:pt x="2889" y="3166"/>
                </a:lnTo>
                <a:lnTo>
                  <a:pt x="2895" y="3146"/>
                </a:lnTo>
                <a:lnTo>
                  <a:pt x="2902" y="3129"/>
                </a:lnTo>
                <a:lnTo>
                  <a:pt x="2910" y="3114"/>
                </a:lnTo>
                <a:lnTo>
                  <a:pt x="2910" y="3108"/>
                </a:lnTo>
                <a:lnTo>
                  <a:pt x="2929" y="3095"/>
                </a:lnTo>
                <a:lnTo>
                  <a:pt x="2929" y="3095"/>
                </a:lnTo>
                <a:lnTo>
                  <a:pt x="2947" y="3080"/>
                </a:lnTo>
                <a:lnTo>
                  <a:pt x="2977" y="3054"/>
                </a:lnTo>
                <a:lnTo>
                  <a:pt x="3013" y="3021"/>
                </a:lnTo>
                <a:lnTo>
                  <a:pt x="3050" y="2983"/>
                </a:lnTo>
                <a:lnTo>
                  <a:pt x="3050" y="2983"/>
                </a:lnTo>
                <a:lnTo>
                  <a:pt x="3064" y="2969"/>
                </a:lnTo>
                <a:lnTo>
                  <a:pt x="3077" y="2956"/>
                </a:lnTo>
                <a:lnTo>
                  <a:pt x="3098" y="2929"/>
                </a:lnTo>
                <a:lnTo>
                  <a:pt x="3098" y="2929"/>
                </a:lnTo>
                <a:lnTo>
                  <a:pt x="3112" y="2910"/>
                </a:lnTo>
                <a:lnTo>
                  <a:pt x="3128" y="2893"/>
                </a:lnTo>
                <a:lnTo>
                  <a:pt x="3128" y="2893"/>
                </a:lnTo>
                <a:lnTo>
                  <a:pt x="3138" y="2879"/>
                </a:lnTo>
                <a:lnTo>
                  <a:pt x="3146" y="2869"/>
                </a:lnTo>
                <a:lnTo>
                  <a:pt x="3153" y="2859"/>
                </a:lnTo>
                <a:lnTo>
                  <a:pt x="3153" y="2859"/>
                </a:lnTo>
                <a:lnTo>
                  <a:pt x="3161" y="2849"/>
                </a:lnTo>
                <a:lnTo>
                  <a:pt x="3168" y="2841"/>
                </a:lnTo>
                <a:lnTo>
                  <a:pt x="3176" y="2834"/>
                </a:lnTo>
                <a:lnTo>
                  <a:pt x="3186" y="2826"/>
                </a:lnTo>
                <a:lnTo>
                  <a:pt x="3198" y="2821"/>
                </a:lnTo>
                <a:lnTo>
                  <a:pt x="3208" y="2816"/>
                </a:lnTo>
                <a:lnTo>
                  <a:pt x="3219" y="2814"/>
                </a:lnTo>
                <a:lnTo>
                  <a:pt x="3232" y="2811"/>
                </a:lnTo>
                <a:lnTo>
                  <a:pt x="3243" y="2808"/>
                </a:lnTo>
                <a:lnTo>
                  <a:pt x="3256" y="2808"/>
                </a:lnTo>
                <a:lnTo>
                  <a:pt x="3280" y="2808"/>
                </a:lnTo>
                <a:lnTo>
                  <a:pt x="3304" y="2811"/>
                </a:lnTo>
                <a:lnTo>
                  <a:pt x="3327" y="2818"/>
                </a:lnTo>
                <a:lnTo>
                  <a:pt x="3327" y="2818"/>
                </a:lnTo>
                <a:lnTo>
                  <a:pt x="3361" y="2829"/>
                </a:lnTo>
                <a:lnTo>
                  <a:pt x="3451" y="2856"/>
                </a:lnTo>
                <a:lnTo>
                  <a:pt x="3511" y="2873"/>
                </a:lnTo>
                <a:lnTo>
                  <a:pt x="3577" y="2890"/>
                </a:lnTo>
                <a:lnTo>
                  <a:pt x="3650" y="2909"/>
                </a:lnTo>
                <a:lnTo>
                  <a:pt x="3725" y="2925"/>
                </a:lnTo>
                <a:lnTo>
                  <a:pt x="3725" y="2925"/>
                </a:lnTo>
                <a:lnTo>
                  <a:pt x="3795" y="2937"/>
                </a:lnTo>
                <a:lnTo>
                  <a:pt x="3865" y="2949"/>
                </a:lnTo>
                <a:lnTo>
                  <a:pt x="3930" y="2959"/>
                </a:lnTo>
                <a:lnTo>
                  <a:pt x="3990" y="2966"/>
                </a:lnTo>
                <a:lnTo>
                  <a:pt x="4088" y="2974"/>
                </a:lnTo>
                <a:lnTo>
                  <a:pt x="4142" y="2979"/>
                </a:lnTo>
                <a:lnTo>
                  <a:pt x="4145" y="2979"/>
                </a:lnTo>
                <a:lnTo>
                  <a:pt x="4145" y="2979"/>
                </a:lnTo>
                <a:lnTo>
                  <a:pt x="4158" y="2977"/>
                </a:lnTo>
                <a:lnTo>
                  <a:pt x="4172" y="2974"/>
                </a:lnTo>
                <a:lnTo>
                  <a:pt x="4185" y="2967"/>
                </a:lnTo>
                <a:lnTo>
                  <a:pt x="4198" y="2959"/>
                </a:lnTo>
                <a:lnTo>
                  <a:pt x="4209" y="2949"/>
                </a:lnTo>
                <a:lnTo>
                  <a:pt x="4220" y="2936"/>
                </a:lnTo>
                <a:lnTo>
                  <a:pt x="4230" y="2923"/>
                </a:lnTo>
                <a:lnTo>
                  <a:pt x="4237" y="2908"/>
                </a:lnTo>
                <a:lnTo>
                  <a:pt x="4237" y="2906"/>
                </a:lnTo>
                <a:lnTo>
                  <a:pt x="4237" y="2906"/>
                </a:lnTo>
                <a:lnTo>
                  <a:pt x="4252" y="2866"/>
                </a:lnTo>
                <a:lnTo>
                  <a:pt x="4274" y="2792"/>
                </a:lnTo>
                <a:lnTo>
                  <a:pt x="4307" y="2677"/>
                </a:lnTo>
                <a:lnTo>
                  <a:pt x="4307" y="2677"/>
                </a:lnTo>
                <a:lnTo>
                  <a:pt x="4331" y="2553"/>
                </a:lnTo>
                <a:lnTo>
                  <a:pt x="4350" y="2457"/>
                </a:lnTo>
                <a:lnTo>
                  <a:pt x="4353" y="2417"/>
                </a:lnTo>
                <a:lnTo>
                  <a:pt x="4353" y="2417"/>
                </a:lnTo>
                <a:lnTo>
                  <a:pt x="4353" y="2400"/>
                </a:lnTo>
                <a:lnTo>
                  <a:pt x="4351" y="2383"/>
                </a:lnTo>
                <a:lnTo>
                  <a:pt x="4345" y="2366"/>
                </a:lnTo>
                <a:lnTo>
                  <a:pt x="4340" y="2350"/>
                </a:lnTo>
                <a:lnTo>
                  <a:pt x="4331" y="2337"/>
                </a:lnTo>
                <a:lnTo>
                  <a:pt x="4323" y="2324"/>
                </a:lnTo>
                <a:lnTo>
                  <a:pt x="4313" y="2316"/>
                </a:lnTo>
                <a:lnTo>
                  <a:pt x="4303" y="2310"/>
                </a:lnTo>
                <a:lnTo>
                  <a:pt x="4303" y="2310"/>
                </a:lnTo>
                <a:close/>
                <a:moveTo>
                  <a:pt x="2176" y="2650"/>
                </a:moveTo>
                <a:lnTo>
                  <a:pt x="2176" y="2650"/>
                </a:lnTo>
                <a:lnTo>
                  <a:pt x="2152" y="2649"/>
                </a:lnTo>
                <a:lnTo>
                  <a:pt x="2127" y="2647"/>
                </a:lnTo>
                <a:lnTo>
                  <a:pt x="2102" y="2644"/>
                </a:lnTo>
                <a:lnTo>
                  <a:pt x="2078" y="2640"/>
                </a:lnTo>
                <a:lnTo>
                  <a:pt x="2055" y="2634"/>
                </a:lnTo>
                <a:lnTo>
                  <a:pt x="2031" y="2627"/>
                </a:lnTo>
                <a:lnTo>
                  <a:pt x="2008" y="2620"/>
                </a:lnTo>
                <a:lnTo>
                  <a:pt x="1987" y="2612"/>
                </a:lnTo>
                <a:lnTo>
                  <a:pt x="1964" y="2602"/>
                </a:lnTo>
                <a:lnTo>
                  <a:pt x="1944" y="2590"/>
                </a:lnTo>
                <a:lnTo>
                  <a:pt x="1923" y="2579"/>
                </a:lnTo>
                <a:lnTo>
                  <a:pt x="1903" y="2566"/>
                </a:lnTo>
                <a:lnTo>
                  <a:pt x="1885" y="2552"/>
                </a:lnTo>
                <a:lnTo>
                  <a:pt x="1866" y="2538"/>
                </a:lnTo>
                <a:lnTo>
                  <a:pt x="1848" y="2522"/>
                </a:lnTo>
                <a:lnTo>
                  <a:pt x="1831" y="2506"/>
                </a:lnTo>
                <a:lnTo>
                  <a:pt x="1815" y="2489"/>
                </a:lnTo>
                <a:lnTo>
                  <a:pt x="1799" y="2471"/>
                </a:lnTo>
                <a:lnTo>
                  <a:pt x="1785" y="2452"/>
                </a:lnTo>
                <a:lnTo>
                  <a:pt x="1771" y="2434"/>
                </a:lnTo>
                <a:lnTo>
                  <a:pt x="1758" y="2414"/>
                </a:lnTo>
                <a:lnTo>
                  <a:pt x="1747" y="2394"/>
                </a:lnTo>
                <a:lnTo>
                  <a:pt x="1737" y="2373"/>
                </a:lnTo>
                <a:lnTo>
                  <a:pt x="1727" y="2351"/>
                </a:lnTo>
                <a:lnTo>
                  <a:pt x="1718" y="2329"/>
                </a:lnTo>
                <a:lnTo>
                  <a:pt x="1710" y="2306"/>
                </a:lnTo>
                <a:lnTo>
                  <a:pt x="1703" y="2283"/>
                </a:lnTo>
                <a:lnTo>
                  <a:pt x="1698" y="2259"/>
                </a:lnTo>
                <a:lnTo>
                  <a:pt x="1694" y="2235"/>
                </a:lnTo>
                <a:lnTo>
                  <a:pt x="1690" y="2210"/>
                </a:lnTo>
                <a:lnTo>
                  <a:pt x="1688" y="2185"/>
                </a:lnTo>
                <a:lnTo>
                  <a:pt x="1688" y="2161"/>
                </a:lnTo>
                <a:lnTo>
                  <a:pt x="1688" y="2161"/>
                </a:lnTo>
                <a:lnTo>
                  <a:pt x="1688" y="2135"/>
                </a:lnTo>
                <a:lnTo>
                  <a:pt x="1690" y="2111"/>
                </a:lnTo>
                <a:lnTo>
                  <a:pt x="1694" y="2085"/>
                </a:lnTo>
                <a:lnTo>
                  <a:pt x="1698" y="2061"/>
                </a:lnTo>
                <a:lnTo>
                  <a:pt x="1703" y="2038"/>
                </a:lnTo>
                <a:lnTo>
                  <a:pt x="1710" y="2016"/>
                </a:lnTo>
                <a:lnTo>
                  <a:pt x="1718" y="1993"/>
                </a:lnTo>
                <a:lnTo>
                  <a:pt x="1727" y="1970"/>
                </a:lnTo>
                <a:lnTo>
                  <a:pt x="1737" y="1949"/>
                </a:lnTo>
                <a:lnTo>
                  <a:pt x="1747" y="1927"/>
                </a:lnTo>
                <a:lnTo>
                  <a:pt x="1758" y="1908"/>
                </a:lnTo>
                <a:lnTo>
                  <a:pt x="1771" y="1888"/>
                </a:lnTo>
                <a:lnTo>
                  <a:pt x="1785" y="1868"/>
                </a:lnTo>
                <a:lnTo>
                  <a:pt x="1799" y="1849"/>
                </a:lnTo>
                <a:lnTo>
                  <a:pt x="1815" y="1832"/>
                </a:lnTo>
                <a:lnTo>
                  <a:pt x="1831" y="1815"/>
                </a:lnTo>
                <a:lnTo>
                  <a:pt x="1848" y="1798"/>
                </a:lnTo>
                <a:lnTo>
                  <a:pt x="1866" y="1784"/>
                </a:lnTo>
                <a:lnTo>
                  <a:pt x="1885" y="1768"/>
                </a:lnTo>
                <a:lnTo>
                  <a:pt x="1903" y="1755"/>
                </a:lnTo>
                <a:lnTo>
                  <a:pt x="1923" y="1743"/>
                </a:lnTo>
                <a:lnTo>
                  <a:pt x="1944" y="1731"/>
                </a:lnTo>
                <a:lnTo>
                  <a:pt x="1964" y="1720"/>
                </a:lnTo>
                <a:lnTo>
                  <a:pt x="1987" y="1710"/>
                </a:lnTo>
                <a:lnTo>
                  <a:pt x="2008" y="1701"/>
                </a:lnTo>
                <a:lnTo>
                  <a:pt x="2031" y="1693"/>
                </a:lnTo>
                <a:lnTo>
                  <a:pt x="2055" y="1687"/>
                </a:lnTo>
                <a:lnTo>
                  <a:pt x="2078" y="1681"/>
                </a:lnTo>
                <a:lnTo>
                  <a:pt x="2102" y="1677"/>
                </a:lnTo>
                <a:lnTo>
                  <a:pt x="2127" y="1674"/>
                </a:lnTo>
                <a:lnTo>
                  <a:pt x="2152" y="1671"/>
                </a:lnTo>
                <a:lnTo>
                  <a:pt x="2176" y="1671"/>
                </a:lnTo>
                <a:lnTo>
                  <a:pt x="2176" y="1671"/>
                </a:lnTo>
                <a:lnTo>
                  <a:pt x="2202" y="1671"/>
                </a:lnTo>
                <a:lnTo>
                  <a:pt x="2227" y="1674"/>
                </a:lnTo>
                <a:lnTo>
                  <a:pt x="2252" y="1677"/>
                </a:lnTo>
                <a:lnTo>
                  <a:pt x="2276" y="1681"/>
                </a:lnTo>
                <a:lnTo>
                  <a:pt x="2299" y="1687"/>
                </a:lnTo>
                <a:lnTo>
                  <a:pt x="2323" y="1693"/>
                </a:lnTo>
                <a:lnTo>
                  <a:pt x="2346" y="1701"/>
                </a:lnTo>
                <a:lnTo>
                  <a:pt x="2367" y="1710"/>
                </a:lnTo>
                <a:lnTo>
                  <a:pt x="2388" y="1720"/>
                </a:lnTo>
                <a:lnTo>
                  <a:pt x="2410" y="1731"/>
                </a:lnTo>
                <a:lnTo>
                  <a:pt x="2431" y="1743"/>
                </a:lnTo>
                <a:lnTo>
                  <a:pt x="2451" y="1755"/>
                </a:lnTo>
                <a:lnTo>
                  <a:pt x="2469" y="1768"/>
                </a:lnTo>
                <a:lnTo>
                  <a:pt x="2488" y="1784"/>
                </a:lnTo>
                <a:lnTo>
                  <a:pt x="2506" y="1798"/>
                </a:lnTo>
                <a:lnTo>
                  <a:pt x="2522" y="1815"/>
                </a:lnTo>
                <a:lnTo>
                  <a:pt x="2539" y="1832"/>
                </a:lnTo>
                <a:lnTo>
                  <a:pt x="2555" y="1849"/>
                </a:lnTo>
                <a:lnTo>
                  <a:pt x="2569" y="1868"/>
                </a:lnTo>
                <a:lnTo>
                  <a:pt x="2582" y="1888"/>
                </a:lnTo>
                <a:lnTo>
                  <a:pt x="2594" y="1908"/>
                </a:lnTo>
                <a:lnTo>
                  <a:pt x="2607" y="1927"/>
                </a:lnTo>
                <a:lnTo>
                  <a:pt x="2617" y="1949"/>
                </a:lnTo>
                <a:lnTo>
                  <a:pt x="2627" y="1970"/>
                </a:lnTo>
                <a:lnTo>
                  <a:pt x="2636" y="1993"/>
                </a:lnTo>
                <a:lnTo>
                  <a:pt x="2644" y="2016"/>
                </a:lnTo>
                <a:lnTo>
                  <a:pt x="2650" y="2038"/>
                </a:lnTo>
                <a:lnTo>
                  <a:pt x="2656" y="2061"/>
                </a:lnTo>
                <a:lnTo>
                  <a:pt x="2660" y="2085"/>
                </a:lnTo>
                <a:lnTo>
                  <a:pt x="2663" y="2111"/>
                </a:lnTo>
                <a:lnTo>
                  <a:pt x="2666" y="2135"/>
                </a:lnTo>
                <a:lnTo>
                  <a:pt x="2666" y="2161"/>
                </a:lnTo>
                <a:lnTo>
                  <a:pt x="2666" y="2161"/>
                </a:lnTo>
                <a:lnTo>
                  <a:pt x="2666" y="2185"/>
                </a:lnTo>
                <a:lnTo>
                  <a:pt x="2663" y="2210"/>
                </a:lnTo>
                <a:lnTo>
                  <a:pt x="2660" y="2235"/>
                </a:lnTo>
                <a:lnTo>
                  <a:pt x="2656" y="2259"/>
                </a:lnTo>
                <a:lnTo>
                  <a:pt x="2650" y="2283"/>
                </a:lnTo>
                <a:lnTo>
                  <a:pt x="2644" y="2306"/>
                </a:lnTo>
                <a:lnTo>
                  <a:pt x="2636" y="2329"/>
                </a:lnTo>
                <a:lnTo>
                  <a:pt x="2627" y="2351"/>
                </a:lnTo>
                <a:lnTo>
                  <a:pt x="2617" y="2373"/>
                </a:lnTo>
                <a:lnTo>
                  <a:pt x="2607" y="2394"/>
                </a:lnTo>
                <a:lnTo>
                  <a:pt x="2594" y="2414"/>
                </a:lnTo>
                <a:lnTo>
                  <a:pt x="2582" y="2434"/>
                </a:lnTo>
                <a:lnTo>
                  <a:pt x="2569" y="2452"/>
                </a:lnTo>
                <a:lnTo>
                  <a:pt x="2555" y="2471"/>
                </a:lnTo>
                <a:lnTo>
                  <a:pt x="2539" y="2489"/>
                </a:lnTo>
                <a:lnTo>
                  <a:pt x="2522" y="2506"/>
                </a:lnTo>
                <a:lnTo>
                  <a:pt x="2506" y="2522"/>
                </a:lnTo>
                <a:lnTo>
                  <a:pt x="2488" y="2538"/>
                </a:lnTo>
                <a:lnTo>
                  <a:pt x="2469" y="2552"/>
                </a:lnTo>
                <a:lnTo>
                  <a:pt x="2451" y="2566"/>
                </a:lnTo>
                <a:lnTo>
                  <a:pt x="2431" y="2579"/>
                </a:lnTo>
                <a:lnTo>
                  <a:pt x="2410" y="2590"/>
                </a:lnTo>
                <a:lnTo>
                  <a:pt x="2388" y="2602"/>
                </a:lnTo>
                <a:lnTo>
                  <a:pt x="2367" y="2612"/>
                </a:lnTo>
                <a:lnTo>
                  <a:pt x="2346" y="2620"/>
                </a:lnTo>
                <a:lnTo>
                  <a:pt x="2323" y="2627"/>
                </a:lnTo>
                <a:lnTo>
                  <a:pt x="2299" y="2634"/>
                </a:lnTo>
                <a:lnTo>
                  <a:pt x="2276" y="2640"/>
                </a:lnTo>
                <a:lnTo>
                  <a:pt x="2252" y="2644"/>
                </a:lnTo>
                <a:lnTo>
                  <a:pt x="2227" y="2647"/>
                </a:lnTo>
                <a:lnTo>
                  <a:pt x="2202" y="2649"/>
                </a:lnTo>
                <a:lnTo>
                  <a:pt x="2176" y="2650"/>
                </a:lnTo>
                <a:lnTo>
                  <a:pt x="2176" y="2650"/>
                </a:lnTo>
                <a:close/>
              </a:path>
            </a:pathLst>
          </a:custGeom>
          <a:solidFill>
            <a:srgbClr val="FF7E00"/>
          </a:solidFill>
          <a:ln w="9525">
            <a:noFill/>
            <a:prstDash val="sysDash"/>
            <a:miter lim="800000"/>
            <a:headEnd/>
            <a:tailEnd/>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grpSp>
        <p:nvGrpSpPr>
          <p:cNvPr id="1753" name="Group 1752">
            <a:extLst>
              <a:ext uri="{C183D7F6-B498-43B3-948B-1728B52AA6E4}">
                <adec:decorative xmlns:adec="http://schemas.microsoft.com/office/drawing/2017/decorative" val="1"/>
              </a:ext>
            </a:extLst>
          </p:cNvPr>
          <p:cNvGrpSpPr/>
          <p:nvPr/>
        </p:nvGrpSpPr>
        <p:grpSpPr>
          <a:xfrm rot="21127918">
            <a:off x="6887742" y="2631445"/>
            <a:ext cx="1994867" cy="2008816"/>
            <a:chOff x="6143544" y="2544695"/>
            <a:chExt cx="2246691" cy="2262401"/>
          </a:xfrm>
          <a:solidFill>
            <a:schemeClr val="accent1">
              <a:lumMod val="60000"/>
              <a:lumOff val="40000"/>
            </a:schemeClr>
          </a:solidFill>
        </p:grpSpPr>
        <p:sp>
          <p:nvSpPr>
            <p:cNvPr id="1754" name="Freeform 6"/>
            <p:cNvSpPr>
              <a:spLocks noEditPoints="1"/>
            </p:cNvSpPr>
            <p:nvPr/>
          </p:nvSpPr>
          <p:spPr bwMode="auto">
            <a:xfrm>
              <a:off x="6143544" y="2544695"/>
              <a:ext cx="2246691" cy="2262401"/>
            </a:xfrm>
            <a:custGeom>
              <a:avLst/>
              <a:gdLst>
                <a:gd name="T0" fmla="*/ 3976 w 4004"/>
                <a:gd name="T1" fmla="*/ 1612 h 4034"/>
                <a:gd name="T2" fmla="*/ 3620 w 4004"/>
                <a:gd name="T3" fmla="*/ 1549 h 4034"/>
                <a:gd name="T4" fmla="*/ 3584 w 4004"/>
                <a:gd name="T5" fmla="*/ 1330 h 4034"/>
                <a:gd name="T6" fmla="*/ 3723 w 4004"/>
                <a:gd name="T7" fmla="*/ 970 h 4034"/>
                <a:gd name="T8" fmla="*/ 3394 w 4004"/>
                <a:gd name="T9" fmla="*/ 1037 h 4034"/>
                <a:gd name="T10" fmla="*/ 3246 w 4004"/>
                <a:gd name="T11" fmla="*/ 865 h 4034"/>
                <a:gd name="T12" fmla="*/ 3379 w 4004"/>
                <a:gd name="T13" fmla="*/ 546 h 4034"/>
                <a:gd name="T14" fmla="*/ 2977 w 4004"/>
                <a:gd name="T15" fmla="*/ 620 h 4034"/>
                <a:gd name="T16" fmla="*/ 2780 w 4004"/>
                <a:gd name="T17" fmla="*/ 431 h 4034"/>
                <a:gd name="T18" fmla="*/ 2648 w 4004"/>
                <a:gd name="T19" fmla="*/ 108 h 4034"/>
                <a:gd name="T20" fmla="*/ 2441 w 4004"/>
                <a:gd name="T21" fmla="*/ 371 h 4034"/>
                <a:gd name="T22" fmla="*/ 2200 w 4004"/>
                <a:gd name="T23" fmla="*/ 314 h 4034"/>
                <a:gd name="T24" fmla="*/ 1958 w 4004"/>
                <a:gd name="T25" fmla="*/ 2 h 4034"/>
                <a:gd name="T26" fmla="*/ 1844 w 4004"/>
                <a:gd name="T27" fmla="*/ 327 h 4034"/>
                <a:gd name="T28" fmla="*/ 1555 w 4004"/>
                <a:gd name="T29" fmla="*/ 263 h 4034"/>
                <a:gd name="T30" fmla="*/ 1263 w 4004"/>
                <a:gd name="T31" fmla="*/ 145 h 4034"/>
                <a:gd name="T32" fmla="*/ 1260 w 4004"/>
                <a:gd name="T33" fmla="*/ 506 h 4034"/>
                <a:gd name="T34" fmla="*/ 1051 w 4004"/>
                <a:gd name="T35" fmla="*/ 578 h 4034"/>
                <a:gd name="T36" fmla="*/ 703 w 4004"/>
                <a:gd name="T37" fmla="*/ 475 h 4034"/>
                <a:gd name="T38" fmla="*/ 792 w 4004"/>
                <a:gd name="T39" fmla="*/ 799 h 4034"/>
                <a:gd name="T40" fmla="*/ 672 w 4004"/>
                <a:gd name="T41" fmla="*/ 982 h 4034"/>
                <a:gd name="T42" fmla="*/ 338 w 4004"/>
                <a:gd name="T43" fmla="*/ 901 h 4034"/>
                <a:gd name="T44" fmla="*/ 443 w 4004"/>
                <a:gd name="T45" fmla="*/ 1281 h 4034"/>
                <a:gd name="T46" fmla="*/ 390 w 4004"/>
                <a:gd name="T47" fmla="*/ 1510 h 4034"/>
                <a:gd name="T48" fmla="*/ 44 w 4004"/>
                <a:gd name="T49" fmla="*/ 1552 h 4034"/>
                <a:gd name="T50" fmla="*/ 307 w 4004"/>
                <a:gd name="T51" fmla="*/ 1873 h 4034"/>
                <a:gd name="T52" fmla="*/ 297 w 4004"/>
                <a:gd name="T53" fmla="*/ 2114 h 4034"/>
                <a:gd name="T54" fmla="*/ 26 w 4004"/>
                <a:gd name="T55" fmla="*/ 2413 h 4034"/>
                <a:gd name="T56" fmla="*/ 375 w 4004"/>
                <a:gd name="T57" fmla="*/ 2472 h 4034"/>
                <a:gd name="T58" fmla="*/ 425 w 4004"/>
                <a:gd name="T59" fmla="*/ 2698 h 4034"/>
                <a:gd name="T60" fmla="*/ 241 w 4004"/>
                <a:gd name="T61" fmla="*/ 2997 h 4034"/>
                <a:gd name="T62" fmla="*/ 594 w 4004"/>
                <a:gd name="T63" fmla="*/ 2997 h 4034"/>
                <a:gd name="T64" fmla="*/ 755 w 4004"/>
                <a:gd name="T65" fmla="*/ 3152 h 4034"/>
                <a:gd name="T66" fmla="*/ 615 w 4004"/>
                <a:gd name="T67" fmla="*/ 3461 h 4034"/>
                <a:gd name="T68" fmla="*/ 816 w 4004"/>
                <a:gd name="T69" fmla="*/ 3568 h 4034"/>
                <a:gd name="T70" fmla="*/ 1212 w 4004"/>
                <a:gd name="T71" fmla="*/ 3506 h 4034"/>
                <a:gd name="T72" fmla="*/ 1193 w 4004"/>
                <a:gd name="T73" fmla="*/ 3849 h 4034"/>
                <a:gd name="T74" fmla="*/ 1473 w 4004"/>
                <a:gd name="T75" fmla="*/ 3800 h 4034"/>
                <a:gd name="T76" fmla="*/ 1768 w 4004"/>
                <a:gd name="T77" fmla="*/ 3685 h 4034"/>
                <a:gd name="T78" fmla="*/ 1866 w 4004"/>
                <a:gd name="T79" fmla="*/ 4012 h 4034"/>
                <a:gd name="T80" fmla="*/ 2077 w 4004"/>
                <a:gd name="T81" fmla="*/ 4012 h 4034"/>
                <a:gd name="T82" fmla="*/ 2354 w 4004"/>
                <a:gd name="T83" fmla="*/ 3666 h 4034"/>
                <a:gd name="T84" fmla="*/ 2560 w 4004"/>
                <a:gd name="T85" fmla="*/ 3941 h 4034"/>
                <a:gd name="T86" fmla="*/ 2722 w 4004"/>
                <a:gd name="T87" fmla="*/ 3583 h 4034"/>
                <a:gd name="T88" fmla="*/ 2888 w 4004"/>
                <a:gd name="T89" fmla="*/ 3448 h 4034"/>
                <a:gd name="T90" fmla="*/ 3179 w 4004"/>
                <a:gd name="T91" fmla="*/ 3633 h 4034"/>
                <a:gd name="T92" fmla="*/ 3340 w 4004"/>
                <a:gd name="T93" fmla="*/ 3495 h 4034"/>
                <a:gd name="T94" fmla="*/ 3222 w 4004"/>
                <a:gd name="T95" fmla="*/ 3177 h 4034"/>
                <a:gd name="T96" fmla="*/ 3521 w 4004"/>
                <a:gd name="T97" fmla="*/ 3090 h 4034"/>
                <a:gd name="T98" fmla="*/ 3768 w 4004"/>
                <a:gd name="T99" fmla="*/ 2950 h 4034"/>
                <a:gd name="T100" fmla="*/ 3556 w 4004"/>
                <a:gd name="T101" fmla="*/ 2669 h 4034"/>
                <a:gd name="T102" fmla="*/ 3796 w 4004"/>
                <a:gd name="T103" fmla="*/ 2506 h 4034"/>
                <a:gd name="T104" fmla="*/ 3978 w 4004"/>
                <a:gd name="T105" fmla="*/ 2290 h 4034"/>
                <a:gd name="T106" fmla="*/ 3685 w 4004"/>
                <a:gd name="T107" fmla="*/ 1966 h 4034"/>
                <a:gd name="T108" fmla="*/ 1907 w 4004"/>
                <a:gd name="T109" fmla="*/ 2385 h 4034"/>
                <a:gd name="T110" fmla="*/ 1631 w 4004"/>
                <a:gd name="T111" fmla="*/ 2093 h 4034"/>
                <a:gd name="T112" fmla="*/ 1711 w 4004"/>
                <a:gd name="T113" fmla="*/ 1777 h 4034"/>
                <a:gd name="T114" fmla="*/ 2040 w 4004"/>
                <a:gd name="T115" fmla="*/ 1641 h 4034"/>
                <a:gd name="T116" fmla="*/ 2358 w 4004"/>
                <a:gd name="T117" fmla="*/ 1888 h 4034"/>
                <a:gd name="T118" fmla="*/ 2344 w 4004"/>
                <a:gd name="T119" fmla="*/ 2182 h 4034"/>
                <a:gd name="T120" fmla="*/ 2002 w 4004"/>
                <a:gd name="T121" fmla="*/ 2396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04" h="4034">
                  <a:moveTo>
                    <a:pt x="3723" y="1913"/>
                  </a:moveTo>
                  <a:lnTo>
                    <a:pt x="3723" y="1913"/>
                  </a:lnTo>
                  <a:lnTo>
                    <a:pt x="3765" y="1898"/>
                  </a:lnTo>
                  <a:lnTo>
                    <a:pt x="3855" y="1864"/>
                  </a:lnTo>
                  <a:lnTo>
                    <a:pt x="3855" y="1864"/>
                  </a:lnTo>
                  <a:lnTo>
                    <a:pt x="3945" y="1825"/>
                  </a:lnTo>
                  <a:lnTo>
                    <a:pt x="3987" y="1808"/>
                  </a:lnTo>
                  <a:lnTo>
                    <a:pt x="3987" y="1808"/>
                  </a:lnTo>
                  <a:lnTo>
                    <a:pt x="3994" y="1803"/>
                  </a:lnTo>
                  <a:lnTo>
                    <a:pt x="4000" y="1794"/>
                  </a:lnTo>
                  <a:lnTo>
                    <a:pt x="4004" y="1786"/>
                  </a:lnTo>
                  <a:lnTo>
                    <a:pt x="4004" y="1781"/>
                  </a:lnTo>
                  <a:lnTo>
                    <a:pt x="4004" y="1777"/>
                  </a:lnTo>
                  <a:lnTo>
                    <a:pt x="3979" y="1621"/>
                  </a:lnTo>
                  <a:lnTo>
                    <a:pt x="3979" y="1621"/>
                  </a:lnTo>
                  <a:lnTo>
                    <a:pt x="3978" y="1617"/>
                  </a:lnTo>
                  <a:lnTo>
                    <a:pt x="3976" y="1612"/>
                  </a:lnTo>
                  <a:lnTo>
                    <a:pt x="3970" y="1605"/>
                  </a:lnTo>
                  <a:lnTo>
                    <a:pt x="3962" y="1599"/>
                  </a:lnTo>
                  <a:lnTo>
                    <a:pt x="3954" y="1596"/>
                  </a:lnTo>
                  <a:lnTo>
                    <a:pt x="3954" y="1596"/>
                  </a:lnTo>
                  <a:lnTo>
                    <a:pt x="3908" y="1592"/>
                  </a:lnTo>
                  <a:lnTo>
                    <a:pt x="3811" y="1584"/>
                  </a:lnTo>
                  <a:lnTo>
                    <a:pt x="3811" y="1584"/>
                  </a:lnTo>
                  <a:lnTo>
                    <a:pt x="3715" y="1580"/>
                  </a:lnTo>
                  <a:lnTo>
                    <a:pt x="3670" y="1580"/>
                  </a:lnTo>
                  <a:lnTo>
                    <a:pt x="3670" y="1580"/>
                  </a:lnTo>
                  <a:lnTo>
                    <a:pt x="3661" y="1578"/>
                  </a:lnTo>
                  <a:lnTo>
                    <a:pt x="3653" y="1575"/>
                  </a:lnTo>
                  <a:lnTo>
                    <a:pt x="3644" y="1573"/>
                  </a:lnTo>
                  <a:lnTo>
                    <a:pt x="3636" y="1568"/>
                  </a:lnTo>
                  <a:lnTo>
                    <a:pt x="3630" y="1562"/>
                  </a:lnTo>
                  <a:lnTo>
                    <a:pt x="3624" y="1555"/>
                  </a:lnTo>
                  <a:lnTo>
                    <a:pt x="3620" y="1549"/>
                  </a:lnTo>
                  <a:lnTo>
                    <a:pt x="3617" y="1540"/>
                  </a:lnTo>
                  <a:lnTo>
                    <a:pt x="3611" y="1516"/>
                  </a:lnTo>
                  <a:lnTo>
                    <a:pt x="3611" y="1516"/>
                  </a:lnTo>
                  <a:lnTo>
                    <a:pt x="3601" y="1487"/>
                  </a:lnTo>
                  <a:lnTo>
                    <a:pt x="3601" y="1487"/>
                  </a:lnTo>
                  <a:lnTo>
                    <a:pt x="3593" y="1467"/>
                  </a:lnTo>
                  <a:lnTo>
                    <a:pt x="3567" y="1394"/>
                  </a:lnTo>
                  <a:lnTo>
                    <a:pt x="3567" y="1394"/>
                  </a:lnTo>
                  <a:lnTo>
                    <a:pt x="3564" y="1385"/>
                  </a:lnTo>
                  <a:lnTo>
                    <a:pt x="3564" y="1377"/>
                  </a:lnTo>
                  <a:lnTo>
                    <a:pt x="3564" y="1368"/>
                  </a:lnTo>
                  <a:lnTo>
                    <a:pt x="3565" y="1359"/>
                  </a:lnTo>
                  <a:lnTo>
                    <a:pt x="3570" y="1351"/>
                  </a:lnTo>
                  <a:lnTo>
                    <a:pt x="3574" y="1343"/>
                  </a:lnTo>
                  <a:lnTo>
                    <a:pt x="3579" y="1336"/>
                  </a:lnTo>
                  <a:lnTo>
                    <a:pt x="3584" y="1330"/>
                  </a:lnTo>
                  <a:lnTo>
                    <a:pt x="3584" y="1330"/>
                  </a:lnTo>
                  <a:lnTo>
                    <a:pt x="3618" y="1302"/>
                  </a:lnTo>
                  <a:lnTo>
                    <a:pt x="3691" y="1238"/>
                  </a:lnTo>
                  <a:lnTo>
                    <a:pt x="3691" y="1238"/>
                  </a:lnTo>
                  <a:lnTo>
                    <a:pt x="3762" y="1173"/>
                  </a:lnTo>
                  <a:lnTo>
                    <a:pt x="3794" y="1142"/>
                  </a:lnTo>
                  <a:lnTo>
                    <a:pt x="3794" y="1142"/>
                  </a:lnTo>
                  <a:lnTo>
                    <a:pt x="3799" y="1135"/>
                  </a:lnTo>
                  <a:lnTo>
                    <a:pt x="3802" y="1126"/>
                  </a:lnTo>
                  <a:lnTo>
                    <a:pt x="3802" y="1115"/>
                  </a:lnTo>
                  <a:lnTo>
                    <a:pt x="3799" y="1105"/>
                  </a:lnTo>
                  <a:lnTo>
                    <a:pt x="3799" y="1105"/>
                  </a:lnTo>
                  <a:lnTo>
                    <a:pt x="3780" y="1065"/>
                  </a:lnTo>
                  <a:lnTo>
                    <a:pt x="3768" y="1041"/>
                  </a:lnTo>
                  <a:lnTo>
                    <a:pt x="3780" y="1034"/>
                  </a:lnTo>
                  <a:lnTo>
                    <a:pt x="3778" y="1033"/>
                  </a:lnTo>
                  <a:lnTo>
                    <a:pt x="3766" y="1040"/>
                  </a:lnTo>
                  <a:lnTo>
                    <a:pt x="3723" y="970"/>
                  </a:lnTo>
                  <a:lnTo>
                    <a:pt x="3723" y="970"/>
                  </a:lnTo>
                  <a:lnTo>
                    <a:pt x="3718" y="963"/>
                  </a:lnTo>
                  <a:lnTo>
                    <a:pt x="3709" y="957"/>
                  </a:lnTo>
                  <a:lnTo>
                    <a:pt x="3700" y="954"/>
                  </a:lnTo>
                  <a:lnTo>
                    <a:pt x="3695" y="954"/>
                  </a:lnTo>
                  <a:lnTo>
                    <a:pt x="3691" y="956"/>
                  </a:lnTo>
                  <a:lnTo>
                    <a:pt x="3691" y="956"/>
                  </a:lnTo>
                  <a:lnTo>
                    <a:pt x="3648" y="966"/>
                  </a:lnTo>
                  <a:lnTo>
                    <a:pt x="3555" y="991"/>
                  </a:lnTo>
                  <a:lnTo>
                    <a:pt x="3555" y="991"/>
                  </a:lnTo>
                  <a:lnTo>
                    <a:pt x="3506" y="1007"/>
                  </a:lnTo>
                  <a:lnTo>
                    <a:pt x="3462" y="1021"/>
                  </a:lnTo>
                  <a:lnTo>
                    <a:pt x="3420" y="1036"/>
                  </a:lnTo>
                  <a:lnTo>
                    <a:pt x="3420" y="1036"/>
                  </a:lnTo>
                  <a:lnTo>
                    <a:pt x="3411" y="1037"/>
                  </a:lnTo>
                  <a:lnTo>
                    <a:pt x="3403" y="1039"/>
                  </a:lnTo>
                  <a:lnTo>
                    <a:pt x="3394" y="1037"/>
                  </a:lnTo>
                  <a:lnTo>
                    <a:pt x="3385" y="1036"/>
                  </a:lnTo>
                  <a:lnTo>
                    <a:pt x="3376" y="1033"/>
                  </a:lnTo>
                  <a:lnTo>
                    <a:pt x="3369" y="1028"/>
                  </a:lnTo>
                  <a:lnTo>
                    <a:pt x="3361" y="1024"/>
                  </a:lnTo>
                  <a:lnTo>
                    <a:pt x="3357" y="1018"/>
                  </a:lnTo>
                  <a:lnTo>
                    <a:pt x="3309" y="954"/>
                  </a:lnTo>
                  <a:lnTo>
                    <a:pt x="3309" y="954"/>
                  </a:lnTo>
                  <a:lnTo>
                    <a:pt x="3298" y="939"/>
                  </a:lnTo>
                  <a:lnTo>
                    <a:pt x="3286" y="928"/>
                  </a:lnTo>
                  <a:lnTo>
                    <a:pt x="3286" y="928"/>
                  </a:lnTo>
                  <a:lnTo>
                    <a:pt x="3274" y="914"/>
                  </a:lnTo>
                  <a:lnTo>
                    <a:pt x="3258" y="897"/>
                  </a:lnTo>
                  <a:lnTo>
                    <a:pt x="3258" y="897"/>
                  </a:lnTo>
                  <a:lnTo>
                    <a:pt x="3253" y="889"/>
                  </a:lnTo>
                  <a:lnTo>
                    <a:pt x="3249" y="882"/>
                  </a:lnTo>
                  <a:lnTo>
                    <a:pt x="3247" y="874"/>
                  </a:lnTo>
                  <a:lnTo>
                    <a:pt x="3246" y="865"/>
                  </a:lnTo>
                  <a:lnTo>
                    <a:pt x="3246" y="857"/>
                  </a:lnTo>
                  <a:lnTo>
                    <a:pt x="3247" y="848"/>
                  </a:lnTo>
                  <a:lnTo>
                    <a:pt x="3249" y="839"/>
                  </a:lnTo>
                  <a:lnTo>
                    <a:pt x="3253" y="831"/>
                  </a:lnTo>
                  <a:lnTo>
                    <a:pt x="3253" y="831"/>
                  </a:lnTo>
                  <a:lnTo>
                    <a:pt x="3275" y="793"/>
                  </a:lnTo>
                  <a:lnTo>
                    <a:pt x="3299" y="753"/>
                  </a:lnTo>
                  <a:lnTo>
                    <a:pt x="3324" y="707"/>
                  </a:lnTo>
                  <a:lnTo>
                    <a:pt x="3324" y="707"/>
                  </a:lnTo>
                  <a:lnTo>
                    <a:pt x="3348" y="661"/>
                  </a:lnTo>
                  <a:lnTo>
                    <a:pt x="3369" y="621"/>
                  </a:lnTo>
                  <a:lnTo>
                    <a:pt x="3388" y="581"/>
                  </a:lnTo>
                  <a:lnTo>
                    <a:pt x="3388" y="581"/>
                  </a:lnTo>
                  <a:lnTo>
                    <a:pt x="3391" y="573"/>
                  </a:lnTo>
                  <a:lnTo>
                    <a:pt x="3389" y="564"/>
                  </a:lnTo>
                  <a:lnTo>
                    <a:pt x="3385" y="553"/>
                  </a:lnTo>
                  <a:lnTo>
                    <a:pt x="3379" y="546"/>
                  </a:lnTo>
                  <a:lnTo>
                    <a:pt x="3281" y="457"/>
                  </a:lnTo>
                  <a:lnTo>
                    <a:pt x="3264" y="444"/>
                  </a:lnTo>
                  <a:lnTo>
                    <a:pt x="3264" y="444"/>
                  </a:lnTo>
                  <a:lnTo>
                    <a:pt x="3255" y="439"/>
                  </a:lnTo>
                  <a:lnTo>
                    <a:pt x="3244" y="438"/>
                  </a:lnTo>
                  <a:lnTo>
                    <a:pt x="3234" y="438"/>
                  </a:lnTo>
                  <a:lnTo>
                    <a:pt x="3227" y="441"/>
                  </a:lnTo>
                  <a:lnTo>
                    <a:pt x="3227" y="441"/>
                  </a:lnTo>
                  <a:lnTo>
                    <a:pt x="3188" y="468"/>
                  </a:lnTo>
                  <a:lnTo>
                    <a:pt x="3110" y="524"/>
                  </a:lnTo>
                  <a:lnTo>
                    <a:pt x="3110" y="524"/>
                  </a:lnTo>
                  <a:lnTo>
                    <a:pt x="3033" y="581"/>
                  </a:lnTo>
                  <a:lnTo>
                    <a:pt x="2999" y="610"/>
                  </a:lnTo>
                  <a:lnTo>
                    <a:pt x="2999" y="610"/>
                  </a:lnTo>
                  <a:lnTo>
                    <a:pt x="2991" y="614"/>
                  </a:lnTo>
                  <a:lnTo>
                    <a:pt x="2984" y="617"/>
                  </a:lnTo>
                  <a:lnTo>
                    <a:pt x="2977" y="620"/>
                  </a:lnTo>
                  <a:lnTo>
                    <a:pt x="2968" y="621"/>
                  </a:lnTo>
                  <a:lnTo>
                    <a:pt x="2959" y="621"/>
                  </a:lnTo>
                  <a:lnTo>
                    <a:pt x="2951" y="620"/>
                  </a:lnTo>
                  <a:lnTo>
                    <a:pt x="2943" y="617"/>
                  </a:lnTo>
                  <a:lnTo>
                    <a:pt x="2935" y="614"/>
                  </a:lnTo>
                  <a:lnTo>
                    <a:pt x="2799" y="533"/>
                  </a:lnTo>
                  <a:lnTo>
                    <a:pt x="2799" y="533"/>
                  </a:lnTo>
                  <a:lnTo>
                    <a:pt x="2793" y="528"/>
                  </a:lnTo>
                  <a:lnTo>
                    <a:pt x="2787" y="522"/>
                  </a:lnTo>
                  <a:lnTo>
                    <a:pt x="2781" y="516"/>
                  </a:lnTo>
                  <a:lnTo>
                    <a:pt x="2777" y="509"/>
                  </a:lnTo>
                  <a:lnTo>
                    <a:pt x="2774" y="500"/>
                  </a:lnTo>
                  <a:lnTo>
                    <a:pt x="2773" y="491"/>
                  </a:lnTo>
                  <a:lnTo>
                    <a:pt x="2771" y="482"/>
                  </a:lnTo>
                  <a:lnTo>
                    <a:pt x="2773" y="475"/>
                  </a:lnTo>
                  <a:lnTo>
                    <a:pt x="2773" y="475"/>
                  </a:lnTo>
                  <a:lnTo>
                    <a:pt x="2780" y="431"/>
                  </a:lnTo>
                  <a:lnTo>
                    <a:pt x="2796" y="336"/>
                  </a:lnTo>
                  <a:lnTo>
                    <a:pt x="2796" y="336"/>
                  </a:lnTo>
                  <a:lnTo>
                    <a:pt x="2802" y="284"/>
                  </a:lnTo>
                  <a:lnTo>
                    <a:pt x="2808" y="240"/>
                  </a:lnTo>
                  <a:lnTo>
                    <a:pt x="2812" y="194"/>
                  </a:lnTo>
                  <a:lnTo>
                    <a:pt x="2812" y="194"/>
                  </a:lnTo>
                  <a:lnTo>
                    <a:pt x="2812" y="189"/>
                  </a:lnTo>
                  <a:lnTo>
                    <a:pt x="2812" y="185"/>
                  </a:lnTo>
                  <a:lnTo>
                    <a:pt x="2808" y="176"/>
                  </a:lnTo>
                  <a:lnTo>
                    <a:pt x="2801" y="167"/>
                  </a:lnTo>
                  <a:lnTo>
                    <a:pt x="2793" y="163"/>
                  </a:lnTo>
                  <a:lnTo>
                    <a:pt x="2783" y="157"/>
                  </a:lnTo>
                  <a:lnTo>
                    <a:pt x="2783" y="157"/>
                  </a:lnTo>
                  <a:lnTo>
                    <a:pt x="2725" y="136"/>
                  </a:lnTo>
                  <a:lnTo>
                    <a:pt x="2730" y="123"/>
                  </a:lnTo>
                  <a:lnTo>
                    <a:pt x="2725" y="136"/>
                  </a:lnTo>
                  <a:lnTo>
                    <a:pt x="2648" y="108"/>
                  </a:lnTo>
                  <a:lnTo>
                    <a:pt x="2648" y="108"/>
                  </a:lnTo>
                  <a:lnTo>
                    <a:pt x="2638" y="107"/>
                  </a:lnTo>
                  <a:lnTo>
                    <a:pt x="2629" y="108"/>
                  </a:lnTo>
                  <a:lnTo>
                    <a:pt x="2620" y="111"/>
                  </a:lnTo>
                  <a:lnTo>
                    <a:pt x="2616" y="114"/>
                  </a:lnTo>
                  <a:lnTo>
                    <a:pt x="2613" y="117"/>
                  </a:lnTo>
                  <a:lnTo>
                    <a:pt x="2613" y="117"/>
                  </a:lnTo>
                  <a:lnTo>
                    <a:pt x="2588" y="152"/>
                  </a:lnTo>
                  <a:lnTo>
                    <a:pt x="2561" y="191"/>
                  </a:lnTo>
                  <a:lnTo>
                    <a:pt x="2533" y="234"/>
                  </a:lnTo>
                  <a:lnTo>
                    <a:pt x="2533" y="234"/>
                  </a:lnTo>
                  <a:lnTo>
                    <a:pt x="2480" y="317"/>
                  </a:lnTo>
                  <a:lnTo>
                    <a:pt x="2458" y="355"/>
                  </a:lnTo>
                  <a:lnTo>
                    <a:pt x="2458" y="355"/>
                  </a:lnTo>
                  <a:lnTo>
                    <a:pt x="2453" y="361"/>
                  </a:lnTo>
                  <a:lnTo>
                    <a:pt x="2447" y="365"/>
                  </a:lnTo>
                  <a:lnTo>
                    <a:pt x="2441" y="371"/>
                  </a:lnTo>
                  <a:lnTo>
                    <a:pt x="2435" y="374"/>
                  </a:lnTo>
                  <a:lnTo>
                    <a:pt x="2429" y="379"/>
                  </a:lnTo>
                  <a:lnTo>
                    <a:pt x="2422" y="380"/>
                  </a:lnTo>
                  <a:lnTo>
                    <a:pt x="2415" y="382"/>
                  </a:lnTo>
                  <a:lnTo>
                    <a:pt x="2407" y="383"/>
                  </a:lnTo>
                  <a:lnTo>
                    <a:pt x="2407" y="383"/>
                  </a:lnTo>
                  <a:lnTo>
                    <a:pt x="2397" y="382"/>
                  </a:lnTo>
                  <a:lnTo>
                    <a:pt x="2320" y="363"/>
                  </a:lnTo>
                  <a:lnTo>
                    <a:pt x="2245" y="352"/>
                  </a:lnTo>
                  <a:lnTo>
                    <a:pt x="2245" y="352"/>
                  </a:lnTo>
                  <a:lnTo>
                    <a:pt x="2236" y="349"/>
                  </a:lnTo>
                  <a:lnTo>
                    <a:pt x="2228" y="346"/>
                  </a:lnTo>
                  <a:lnTo>
                    <a:pt x="2221" y="342"/>
                  </a:lnTo>
                  <a:lnTo>
                    <a:pt x="2213" y="336"/>
                  </a:lnTo>
                  <a:lnTo>
                    <a:pt x="2209" y="328"/>
                  </a:lnTo>
                  <a:lnTo>
                    <a:pt x="2203" y="321"/>
                  </a:lnTo>
                  <a:lnTo>
                    <a:pt x="2200" y="314"/>
                  </a:lnTo>
                  <a:lnTo>
                    <a:pt x="2199" y="305"/>
                  </a:lnTo>
                  <a:lnTo>
                    <a:pt x="2199" y="305"/>
                  </a:lnTo>
                  <a:lnTo>
                    <a:pt x="2191" y="260"/>
                  </a:lnTo>
                  <a:lnTo>
                    <a:pt x="2172" y="164"/>
                  </a:lnTo>
                  <a:lnTo>
                    <a:pt x="2172" y="164"/>
                  </a:lnTo>
                  <a:lnTo>
                    <a:pt x="2162" y="113"/>
                  </a:lnTo>
                  <a:lnTo>
                    <a:pt x="2151" y="70"/>
                  </a:lnTo>
                  <a:lnTo>
                    <a:pt x="2141" y="27"/>
                  </a:lnTo>
                  <a:lnTo>
                    <a:pt x="2141" y="27"/>
                  </a:lnTo>
                  <a:lnTo>
                    <a:pt x="2140" y="22"/>
                  </a:lnTo>
                  <a:lnTo>
                    <a:pt x="2137" y="19"/>
                  </a:lnTo>
                  <a:lnTo>
                    <a:pt x="2131" y="12"/>
                  </a:lnTo>
                  <a:lnTo>
                    <a:pt x="2122" y="8"/>
                  </a:lnTo>
                  <a:lnTo>
                    <a:pt x="2111" y="5"/>
                  </a:lnTo>
                  <a:lnTo>
                    <a:pt x="1980" y="0"/>
                  </a:lnTo>
                  <a:lnTo>
                    <a:pt x="1958" y="2"/>
                  </a:lnTo>
                  <a:lnTo>
                    <a:pt x="1958" y="2"/>
                  </a:lnTo>
                  <a:lnTo>
                    <a:pt x="1947" y="3"/>
                  </a:lnTo>
                  <a:lnTo>
                    <a:pt x="1938" y="9"/>
                  </a:lnTo>
                  <a:lnTo>
                    <a:pt x="1931" y="15"/>
                  </a:lnTo>
                  <a:lnTo>
                    <a:pt x="1928" y="19"/>
                  </a:lnTo>
                  <a:lnTo>
                    <a:pt x="1927" y="24"/>
                  </a:lnTo>
                  <a:lnTo>
                    <a:pt x="1927" y="24"/>
                  </a:lnTo>
                  <a:lnTo>
                    <a:pt x="1915" y="67"/>
                  </a:lnTo>
                  <a:lnTo>
                    <a:pt x="1891" y="161"/>
                  </a:lnTo>
                  <a:lnTo>
                    <a:pt x="1891" y="161"/>
                  </a:lnTo>
                  <a:lnTo>
                    <a:pt x="1879" y="212"/>
                  </a:lnTo>
                  <a:lnTo>
                    <a:pt x="1869" y="255"/>
                  </a:lnTo>
                  <a:lnTo>
                    <a:pt x="1860" y="299"/>
                  </a:lnTo>
                  <a:lnTo>
                    <a:pt x="1860" y="299"/>
                  </a:lnTo>
                  <a:lnTo>
                    <a:pt x="1859" y="306"/>
                  </a:lnTo>
                  <a:lnTo>
                    <a:pt x="1854" y="314"/>
                  </a:lnTo>
                  <a:lnTo>
                    <a:pt x="1850" y="321"/>
                  </a:lnTo>
                  <a:lnTo>
                    <a:pt x="1844" y="327"/>
                  </a:lnTo>
                  <a:lnTo>
                    <a:pt x="1838" y="333"/>
                  </a:lnTo>
                  <a:lnTo>
                    <a:pt x="1830" y="337"/>
                  </a:lnTo>
                  <a:lnTo>
                    <a:pt x="1822" y="340"/>
                  </a:lnTo>
                  <a:lnTo>
                    <a:pt x="1814" y="342"/>
                  </a:lnTo>
                  <a:lnTo>
                    <a:pt x="1659" y="367"/>
                  </a:lnTo>
                  <a:lnTo>
                    <a:pt x="1659" y="367"/>
                  </a:lnTo>
                  <a:lnTo>
                    <a:pt x="1650" y="368"/>
                  </a:lnTo>
                  <a:lnTo>
                    <a:pt x="1643" y="367"/>
                  </a:lnTo>
                  <a:lnTo>
                    <a:pt x="1634" y="365"/>
                  </a:lnTo>
                  <a:lnTo>
                    <a:pt x="1626" y="363"/>
                  </a:lnTo>
                  <a:lnTo>
                    <a:pt x="1619" y="358"/>
                  </a:lnTo>
                  <a:lnTo>
                    <a:pt x="1612" y="354"/>
                  </a:lnTo>
                  <a:lnTo>
                    <a:pt x="1606" y="346"/>
                  </a:lnTo>
                  <a:lnTo>
                    <a:pt x="1601" y="340"/>
                  </a:lnTo>
                  <a:lnTo>
                    <a:pt x="1601" y="340"/>
                  </a:lnTo>
                  <a:lnTo>
                    <a:pt x="1579" y="302"/>
                  </a:lnTo>
                  <a:lnTo>
                    <a:pt x="1555" y="263"/>
                  </a:lnTo>
                  <a:lnTo>
                    <a:pt x="1529" y="219"/>
                  </a:lnTo>
                  <a:lnTo>
                    <a:pt x="1529" y="219"/>
                  </a:lnTo>
                  <a:lnTo>
                    <a:pt x="1477" y="138"/>
                  </a:lnTo>
                  <a:lnTo>
                    <a:pt x="1452" y="99"/>
                  </a:lnTo>
                  <a:lnTo>
                    <a:pt x="1452" y="99"/>
                  </a:lnTo>
                  <a:lnTo>
                    <a:pt x="1449" y="96"/>
                  </a:lnTo>
                  <a:lnTo>
                    <a:pt x="1444" y="93"/>
                  </a:lnTo>
                  <a:lnTo>
                    <a:pt x="1436" y="89"/>
                  </a:lnTo>
                  <a:lnTo>
                    <a:pt x="1425" y="87"/>
                  </a:lnTo>
                  <a:lnTo>
                    <a:pt x="1416" y="87"/>
                  </a:lnTo>
                  <a:lnTo>
                    <a:pt x="1405" y="90"/>
                  </a:lnTo>
                  <a:lnTo>
                    <a:pt x="1405" y="90"/>
                  </a:lnTo>
                  <a:lnTo>
                    <a:pt x="1350" y="111"/>
                  </a:lnTo>
                  <a:lnTo>
                    <a:pt x="1347" y="111"/>
                  </a:lnTo>
                  <a:lnTo>
                    <a:pt x="1270" y="139"/>
                  </a:lnTo>
                  <a:lnTo>
                    <a:pt x="1270" y="139"/>
                  </a:lnTo>
                  <a:lnTo>
                    <a:pt x="1263" y="145"/>
                  </a:lnTo>
                  <a:lnTo>
                    <a:pt x="1255" y="151"/>
                  </a:lnTo>
                  <a:lnTo>
                    <a:pt x="1251" y="160"/>
                  </a:lnTo>
                  <a:lnTo>
                    <a:pt x="1249" y="164"/>
                  </a:lnTo>
                  <a:lnTo>
                    <a:pt x="1249" y="169"/>
                  </a:lnTo>
                  <a:lnTo>
                    <a:pt x="1252" y="212"/>
                  </a:lnTo>
                  <a:lnTo>
                    <a:pt x="1263" y="311"/>
                  </a:lnTo>
                  <a:lnTo>
                    <a:pt x="1263" y="311"/>
                  </a:lnTo>
                  <a:lnTo>
                    <a:pt x="1276" y="407"/>
                  </a:lnTo>
                  <a:lnTo>
                    <a:pt x="1282" y="451"/>
                  </a:lnTo>
                  <a:lnTo>
                    <a:pt x="1282" y="451"/>
                  </a:lnTo>
                  <a:lnTo>
                    <a:pt x="1283" y="460"/>
                  </a:lnTo>
                  <a:lnTo>
                    <a:pt x="1282" y="469"/>
                  </a:lnTo>
                  <a:lnTo>
                    <a:pt x="1280" y="478"/>
                  </a:lnTo>
                  <a:lnTo>
                    <a:pt x="1276" y="485"/>
                  </a:lnTo>
                  <a:lnTo>
                    <a:pt x="1271" y="493"/>
                  </a:lnTo>
                  <a:lnTo>
                    <a:pt x="1267" y="500"/>
                  </a:lnTo>
                  <a:lnTo>
                    <a:pt x="1260" y="506"/>
                  </a:lnTo>
                  <a:lnTo>
                    <a:pt x="1254" y="510"/>
                  </a:lnTo>
                  <a:lnTo>
                    <a:pt x="1231" y="521"/>
                  </a:lnTo>
                  <a:lnTo>
                    <a:pt x="1231" y="521"/>
                  </a:lnTo>
                  <a:lnTo>
                    <a:pt x="1218" y="527"/>
                  </a:lnTo>
                  <a:lnTo>
                    <a:pt x="1218" y="527"/>
                  </a:lnTo>
                  <a:lnTo>
                    <a:pt x="1202" y="536"/>
                  </a:lnTo>
                  <a:lnTo>
                    <a:pt x="1184" y="544"/>
                  </a:lnTo>
                  <a:lnTo>
                    <a:pt x="1116" y="586"/>
                  </a:lnTo>
                  <a:lnTo>
                    <a:pt x="1116" y="586"/>
                  </a:lnTo>
                  <a:lnTo>
                    <a:pt x="1109" y="589"/>
                  </a:lnTo>
                  <a:lnTo>
                    <a:pt x="1101" y="592"/>
                  </a:lnTo>
                  <a:lnTo>
                    <a:pt x="1092" y="593"/>
                  </a:lnTo>
                  <a:lnTo>
                    <a:pt x="1084" y="592"/>
                  </a:lnTo>
                  <a:lnTo>
                    <a:pt x="1075" y="590"/>
                  </a:lnTo>
                  <a:lnTo>
                    <a:pt x="1066" y="587"/>
                  </a:lnTo>
                  <a:lnTo>
                    <a:pt x="1058" y="584"/>
                  </a:lnTo>
                  <a:lnTo>
                    <a:pt x="1051" y="578"/>
                  </a:lnTo>
                  <a:lnTo>
                    <a:pt x="1051" y="578"/>
                  </a:lnTo>
                  <a:lnTo>
                    <a:pt x="1017" y="549"/>
                  </a:lnTo>
                  <a:lnTo>
                    <a:pt x="982" y="521"/>
                  </a:lnTo>
                  <a:lnTo>
                    <a:pt x="942" y="488"/>
                  </a:lnTo>
                  <a:lnTo>
                    <a:pt x="942" y="488"/>
                  </a:lnTo>
                  <a:lnTo>
                    <a:pt x="866" y="431"/>
                  </a:lnTo>
                  <a:lnTo>
                    <a:pt x="829" y="404"/>
                  </a:lnTo>
                  <a:lnTo>
                    <a:pt x="829" y="404"/>
                  </a:lnTo>
                  <a:lnTo>
                    <a:pt x="822" y="399"/>
                  </a:lnTo>
                  <a:lnTo>
                    <a:pt x="811" y="399"/>
                  </a:lnTo>
                  <a:lnTo>
                    <a:pt x="803" y="401"/>
                  </a:lnTo>
                  <a:lnTo>
                    <a:pt x="794" y="405"/>
                  </a:lnTo>
                  <a:lnTo>
                    <a:pt x="730" y="453"/>
                  </a:lnTo>
                  <a:lnTo>
                    <a:pt x="730" y="453"/>
                  </a:lnTo>
                  <a:lnTo>
                    <a:pt x="717" y="465"/>
                  </a:lnTo>
                  <a:lnTo>
                    <a:pt x="703" y="475"/>
                  </a:lnTo>
                  <a:lnTo>
                    <a:pt x="703" y="475"/>
                  </a:lnTo>
                  <a:lnTo>
                    <a:pt x="690" y="487"/>
                  </a:lnTo>
                  <a:lnTo>
                    <a:pt x="672" y="503"/>
                  </a:lnTo>
                  <a:lnTo>
                    <a:pt x="672" y="503"/>
                  </a:lnTo>
                  <a:lnTo>
                    <a:pt x="667" y="510"/>
                  </a:lnTo>
                  <a:lnTo>
                    <a:pt x="664" y="521"/>
                  </a:lnTo>
                  <a:lnTo>
                    <a:pt x="662" y="530"/>
                  </a:lnTo>
                  <a:lnTo>
                    <a:pt x="662" y="534"/>
                  </a:lnTo>
                  <a:lnTo>
                    <a:pt x="664" y="539"/>
                  </a:lnTo>
                  <a:lnTo>
                    <a:pt x="664" y="539"/>
                  </a:lnTo>
                  <a:lnTo>
                    <a:pt x="683" y="580"/>
                  </a:lnTo>
                  <a:lnTo>
                    <a:pt x="724" y="667"/>
                  </a:lnTo>
                  <a:lnTo>
                    <a:pt x="724" y="667"/>
                  </a:lnTo>
                  <a:lnTo>
                    <a:pt x="746" y="712"/>
                  </a:lnTo>
                  <a:lnTo>
                    <a:pt x="767" y="752"/>
                  </a:lnTo>
                  <a:lnTo>
                    <a:pt x="788" y="791"/>
                  </a:lnTo>
                  <a:lnTo>
                    <a:pt x="788" y="791"/>
                  </a:lnTo>
                  <a:lnTo>
                    <a:pt x="792" y="799"/>
                  </a:lnTo>
                  <a:lnTo>
                    <a:pt x="794" y="808"/>
                  </a:lnTo>
                  <a:lnTo>
                    <a:pt x="795" y="817"/>
                  </a:lnTo>
                  <a:lnTo>
                    <a:pt x="795" y="826"/>
                  </a:lnTo>
                  <a:lnTo>
                    <a:pt x="794" y="834"/>
                  </a:lnTo>
                  <a:lnTo>
                    <a:pt x="791" y="842"/>
                  </a:lnTo>
                  <a:lnTo>
                    <a:pt x="788" y="851"/>
                  </a:lnTo>
                  <a:lnTo>
                    <a:pt x="782" y="857"/>
                  </a:lnTo>
                  <a:lnTo>
                    <a:pt x="782" y="857"/>
                  </a:lnTo>
                  <a:lnTo>
                    <a:pt x="782" y="857"/>
                  </a:lnTo>
                  <a:lnTo>
                    <a:pt x="779" y="860"/>
                  </a:lnTo>
                  <a:lnTo>
                    <a:pt x="779" y="860"/>
                  </a:lnTo>
                  <a:lnTo>
                    <a:pt x="715" y="931"/>
                  </a:lnTo>
                  <a:lnTo>
                    <a:pt x="687" y="963"/>
                  </a:lnTo>
                  <a:lnTo>
                    <a:pt x="689" y="963"/>
                  </a:lnTo>
                  <a:lnTo>
                    <a:pt x="680" y="975"/>
                  </a:lnTo>
                  <a:lnTo>
                    <a:pt x="680" y="975"/>
                  </a:lnTo>
                  <a:lnTo>
                    <a:pt x="672" y="982"/>
                  </a:lnTo>
                  <a:lnTo>
                    <a:pt x="661" y="990"/>
                  </a:lnTo>
                  <a:lnTo>
                    <a:pt x="649" y="993"/>
                  </a:lnTo>
                  <a:lnTo>
                    <a:pt x="637" y="994"/>
                  </a:lnTo>
                  <a:lnTo>
                    <a:pt x="637" y="994"/>
                  </a:lnTo>
                  <a:lnTo>
                    <a:pt x="627" y="994"/>
                  </a:lnTo>
                  <a:lnTo>
                    <a:pt x="618" y="991"/>
                  </a:lnTo>
                  <a:lnTo>
                    <a:pt x="618" y="991"/>
                  </a:lnTo>
                  <a:lnTo>
                    <a:pt x="575" y="975"/>
                  </a:lnTo>
                  <a:lnTo>
                    <a:pt x="533" y="960"/>
                  </a:lnTo>
                  <a:lnTo>
                    <a:pt x="485" y="944"/>
                  </a:lnTo>
                  <a:lnTo>
                    <a:pt x="485" y="944"/>
                  </a:lnTo>
                  <a:lnTo>
                    <a:pt x="434" y="928"/>
                  </a:lnTo>
                  <a:lnTo>
                    <a:pt x="390" y="914"/>
                  </a:lnTo>
                  <a:lnTo>
                    <a:pt x="347" y="901"/>
                  </a:lnTo>
                  <a:lnTo>
                    <a:pt x="347" y="901"/>
                  </a:lnTo>
                  <a:lnTo>
                    <a:pt x="343" y="901"/>
                  </a:lnTo>
                  <a:lnTo>
                    <a:pt x="338" y="901"/>
                  </a:lnTo>
                  <a:lnTo>
                    <a:pt x="329" y="902"/>
                  </a:lnTo>
                  <a:lnTo>
                    <a:pt x="320" y="908"/>
                  </a:lnTo>
                  <a:lnTo>
                    <a:pt x="315" y="914"/>
                  </a:lnTo>
                  <a:lnTo>
                    <a:pt x="276" y="979"/>
                  </a:lnTo>
                  <a:lnTo>
                    <a:pt x="233" y="1049"/>
                  </a:lnTo>
                  <a:lnTo>
                    <a:pt x="233" y="1049"/>
                  </a:lnTo>
                  <a:lnTo>
                    <a:pt x="232" y="1053"/>
                  </a:lnTo>
                  <a:lnTo>
                    <a:pt x="230" y="1058"/>
                  </a:lnTo>
                  <a:lnTo>
                    <a:pt x="230" y="1068"/>
                  </a:lnTo>
                  <a:lnTo>
                    <a:pt x="233" y="1078"/>
                  </a:lnTo>
                  <a:lnTo>
                    <a:pt x="238" y="1086"/>
                  </a:lnTo>
                  <a:lnTo>
                    <a:pt x="238" y="1086"/>
                  </a:lnTo>
                  <a:lnTo>
                    <a:pt x="270" y="1117"/>
                  </a:lnTo>
                  <a:lnTo>
                    <a:pt x="340" y="1185"/>
                  </a:lnTo>
                  <a:lnTo>
                    <a:pt x="340" y="1185"/>
                  </a:lnTo>
                  <a:lnTo>
                    <a:pt x="411" y="1252"/>
                  </a:lnTo>
                  <a:lnTo>
                    <a:pt x="443" y="1281"/>
                  </a:lnTo>
                  <a:lnTo>
                    <a:pt x="443" y="1281"/>
                  </a:lnTo>
                  <a:lnTo>
                    <a:pt x="451" y="1287"/>
                  </a:lnTo>
                  <a:lnTo>
                    <a:pt x="455" y="1294"/>
                  </a:lnTo>
                  <a:lnTo>
                    <a:pt x="459" y="1302"/>
                  </a:lnTo>
                  <a:lnTo>
                    <a:pt x="461" y="1311"/>
                  </a:lnTo>
                  <a:lnTo>
                    <a:pt x="462" y="1320"/>
                  </a:lnTo>
                  <a:lnTo>
                    <a:pt x="462" y="1328"/>
                  </a:lnTo>
                  <a:lnTo>
                    <a:pt x="461" y="1336"/>
                  </a:lnTo>
                  <a:lnTo>
                    <a:pt x="458" y="1345"/>
                  </a:lnTo>
                  <a:lnTo>
                    <a:pt x="448" y="1367"/>
                  </a:lnTo>
                  <a:lnTo>
                    <a:pt x="448" y="1367"/>
                  </a:lnTo>
                  <a:lnTo>
                    <a:pt x="437" y="1395"/>
                  </a:lnTo>
                  <a:lnTo>
                    <a:pt x="403" y="1490"/>
                  </a:lnTo>
                  <a:lnTo>
                    <a:pt x="403" y="1490"/>
                  </a:lnTo>
                  <a:lnTo>
                    <a:pt x="400" y="1497"/>
                  </a:lnTo>
                  <a:lnTo>
                    <a:pt x="396" y="1504"/>
                  </a:lnTo>
                  <a:lnTo>
                    <a:pt x="390" y="1510"/>
                  </a:lnTo>
                  <a:lnTo>
                    <a:pt x="383" y="1516"/>
                  </a:lnTo>
                  <a:lnTo>
                    <a:pt x="375" y="1521"/>
                  </a:lnTo>
                  <a:lnTo>
                    <a:pt x="366" y="1524"/>
                  </a:lnTo>
                  <a:lnTo>
                    <a:pt x="357" y="1525"/>
                  </a:lnTo>
                  <a:lnTo>
                    <a:pt x="349" y="1527"/>
                  </a:lnTo>
                  <a:lnTo>
                    <a:pt x="349" y="1527"/>
                  </a:lnTo>
                  <a:lnTo>
                    <a:pt x="349" y="1527"/>
                  </a:lnTo>
                  <a:lnTo>
                    <a:pt x="304" y="1527"/>
                  </a:lnTo>
                  <a:lnTo>
                    <a:pt x="208" y="1528"/>
                  </a:lnTo>
                  <a:lnTo>
                    <a:pt x="208" y="1528"/>
                  </a:lnTo>
                  <a:lnTo>
                    <a:pt x="112" y="1533"/>
                  </a:lnTo>
                  <a:lnTo>
                    <a:pt x="68" y="1536"/>
                  </a:lnTo>
                  <a:lnTo>
                    <a:pt x="68" y="1536"/>
                  </a:lnTo>
                  <a:lnTo>
                    <a:pt x="63" y="1537"/>
                  </a:lnTo>
                  <a:lnTo>
                    <a:pt x="59" y="1538"/>
                  </a:lnTo>
                  <a:lnTo>
                    <a:pt x="51" y="1543"/>
                  </a:lnTo>
                  <a:lnTo>
                    <a:pt x="44" y="1552"/>
                  </a:lnTo>
                  <a:lnTo>
                    <a:pt x="41" y="1561"/>
                  </a:lnTo>
                  <a:lnTo>
                    <a:pt x="22" y="1636"/>
                  </a:lnTo>
                  <a:lnTo>
                    <a:pt x="11" y="1713"/>
                  </a:lnTo>
                  <a:lnTo>
                    <a:pt x="11" y="1713"/>
                  </a:lnTo>
                  <a:lnTo>
                    <a:pt x="11" y="1722"/>
                  </a:lnTo>
                  <a:lnTo>
                    <a:pt x="14" y="1732"/>
                  </a:lnTo>
                  <a:lnTo>
                    <a:pt x="20" y="1740"/>
                  </a:lnTo>
                  <a:lnTo>
                    <a:pt x="23" y="1743"/>
                  </a:lnTo>
                  <a:lnTo>
                    <a:pt x="26" y="1746"/>
                  </a:lnTo>
                  <a:lnTo>
                    <a:pt x="26" y="1746"/>
                  </a:lnTo>
                  <a:lnTo>
                    <a:pt x="68" y="1765"/>
                  </a:lnTo>
                  <a:lnTo>
                    <a:pt x="155" y="1805"/>
                  </a:lnTo>
                  <a:lnTo>
                    <a:pt x="285" y="1858"/>
                  </a:lnTo>
                  <a:lnTo>
                    <a:pt x="285" y="1858"/>
                  </a:lnTo>
                  <a:lnTo>
                    <a:pt x="292" y="1862"/>
                  </a:lnTo>
                  <a:lnTo>
                    <a:pt x="300" y="1867"/>
                  </a:lnTo>
                  <a:lnTo>
                    <a:pt x="307" y="1873"/>
                  </a:lnTo>
                  <a:lnTo>
                    <a:pt x="312" y="1880"/>
                  </a:lnTo>
                  <a:lnTo>
                    <a:pt x="316" y="1888"/>
                  </a:lnTo>
                  <a:lnTo>
                    <a:pt x="320" y="1896"/>
                  </a:lnTo>
                  <a:lnTo>
                    <a:pt x="322" y="1904"/>
                  </a:lnTo>
                  <a:lnTo>
                    <a:pt x="322" y="1913"/>
                  </a:lnTo>
                  <a:lnTo>
                    <a:pt x="322" y="1913"/>
                  </a:lnTo>
                  <a:lnTo>
                    <a:pt x="319" y="1996"/>
                  </a:lnTo>
                  <a:lnTo>
                    <a:pt x="317" y="2055"/>
                  </a:lnTo>
                  <a:lnTo>
                    <a:pt x="319" y="2055"/>
                  </a:lnTo>
                  <a:lnTo>
                    <a:pt x="319" y="2068"/>
                  </a:lnTo>
                  <a:lnTo>
                    <a:pt x="319" y="2068"/>
                  </a:lnTo>
                  <a:lnTo>
                    <a:pt x="319" y="2077"/>
                  </a:lnTo>
                  <a:lnTo>
                    <a:pt x="317" y="2084"/>
                  </a:lnTo>
                  <a:lnTo>
                    <a:pt x="315" y="2093"/>
                  </a:lnTo>
                  <a:lnTo>
                    <a:pt x="310" y="2101"/>
                  </a:lnTo>
                  <a:lnTo>
                    <a:pt x="304" y="2106"/>
                  </a:lnTo>
                  <a:lnTo>
                    <a:pt x="297" y="2114"/>
                  </a:lnTo>
                  <a:lnTo>
                    <a:pt x="289" y="2118"/>
                  </a:lnTo>
                  <a:lnTo>
                    <a:pt x="282" y="2121"/>
                  </a:lnTo>
                  <a:lnTo>
                    <a:pt x="282" y="2121"/>
                  </a:lnTo>
                  <a:lnTo>
                    <a:pt x="241" y="2136"/>
                  </a:lnTo>
                  <a:lnTo>
                    <a:pt x="149" y="2172"/>
                  </a:lnTo>
                  <a:lnTo>
                    <a:pt x="149" y="2172"/>
                  </a:lnTo>
                  <a:lnTo>
                    <a:pt x="59" y="2209"/>
                  </a:lnTo>
                  <a:lnTo>
                    <a:pt x="17" y="2226"/>
                  </a:lnTo>
                  <a:lnTo>
                    <a:pt x="17" y="2226"/>
                  </a:lnTo>
                  <a:lnTo>
                    <a:pt x="10" y="2232"/>
                  </a:lnTo>
                  <a:lnTo>
                    <a:pt x="4" y="2240"/>
                  </a:lnTo>
                  <a:lnTo>
                    <a:pt x="1" y="2248"/>
                  </a:lnTo>
                  <a:lnTo>
                    <a:pt x="0" y="2253"/>
                  </a:lnTo>
                  <a:lnTo>
                    <a:pt x="1" y="2257"/>
                  </a:lnTo>
                  <a:lnTo>
                    <a:pt x="13" y="2331"/>
                  </a:lnTo>
                  <a:lnTo>
                    <a:pt x="26" y="2413"/>
                  </a:lnTo>
                  <a:lnTo>
                    <a:pt x="26" y="2413"/>
                  </a:lnTo>
                  <a:lnTo>
                    <a:pt x="26" y="2417"/>
                  </a:lnTo>
                  <a:lnTo>
                    <a:pt x="29" y="2422"/>
                  </a:lnTo>
                  <a:lnTo>
                    <a:pt x="35" y="2430"/>
                  </a:lnTo>
                  <a:lnTo>
                    <a:pt x="42" y="2435"/>
                  </a:lnTo>
                  <a:lnTo>
                    <a:pt x="51" y="2438"/>
                  </a:lnTo>
                  <a:lnTo>
                    <a:pt x="51" y="2438"/>
                  </a:lnTo>
                  <a:lnTo>
                    <a:pt x="97" y="2442"/>
                  </a:lnTo>
                  <a:lnTo>
                    <a:pt x="193" y="2450"/>
                  </a:lnTo>
                  <a:lnTo>
                    <a:pt x="193" y="2450"/>
                  </a:lnTo>
                  <a:lnTo>
                    <a:pt x="291" y="2454"/>
                  </a:lnTo>
                  <a:lnTo>
                    <a:pt x="335" y="2456"/>
                  </a:lnTo>
                  <a:lnTo>
                    <a:pt x="335" y="2456"/>
                  </a:lnTo>
                  <a:lnTo>
                    <a:pt x="344" y="2456"/>
                  </a:lnTo>
                  <a:lnTo>
                    <a:pt x="353" y="2459"/>
                  </a:lnTo>
                  <a:lnTo>
                    <a:pt x="360" y="2461"/>
                  </a:lnTo>
                  <a:lnTo>
                    <a:pt x="368" y="2467"/>
                  </a:lnTo>
                  <a:lnTo>
                    <a:pt x="375" y="2472"/>
                  </a:lnTo>
                  <a:lnTo>
                    <a:pt x="380" y="2479"/>
                  </a:lnTo>
                  <a:lnTo>
                    <a:pt x="384" y="2487"/>
                  </a:lnTo>
                  <a:lnTo>
                    <a:pt x="387" y="2494"/>
                  </a:lnTo>
                  <a:lnTo>
                    <a:pt x="393" y="2518"/>
                  </a:lnTo>
                  <a:lnTo>
                    <a:pt x="393" y="2518"/>
                  </a:lnTo>
                  <a:lnTo>
                    <a:pt x="403" y="2547"/>
                  </a:lnTo>
                  <a:lnTo>
                    <a:pt x="403" y="2547"/>
                  </a:lnTo>
                  <a:lnTo>
                    <a:pt x="412" y="2568"/>
                  </a:lnTo>
                  <a:lnTo>
                    <a:pt x="439" y="2642"/>
                  </a:lnTo>
                  <a:lnTo>
                    <a:pt x="439" y="2642"/>
                  </a:lnTo>
                  <a:lnTo>
                    <a:pt x="440" y="2649"/>
                  </a:lnTo>
                  <a:lnTo>
                    <a:pt x="442" y="2658"/>
                  </a:lnTo>
                  <a:lnTo>
                    <a:pt x="440" y="2667"/>
                  </a:lnTo>
                  <a:lnTo>
                    <a:pt x="439" y="2675"/>
                  </a:lnTo>
                  <a:lnTo>
                    <a:pt x="436" y="2683"/>
                  </a:lnTo>
                  <a:lnTo>
                    <a:pt x="431" y="2691"/>
                  </a:lnTo>
                  <a:lnTo>
                    <a:pt x="425" y="2698"/>
                  </a:lnTo>
                  <a:lnTo>
                    <a:pt x="420" y="2704"/>
                  </a:lnTo>
                  <a:lnTo>
                    <a:pt x="420" y="2704"/>
                  </a:lnTo>
                  <a:lnTo>
                    <a:pt x="386" y="2732"/>
                  </a:lnTo>
                  <a:lnTo>
                    <a:pt x="313" y="2796"/>
                  </a:lnTo>
                  <a:lnTo>
                    <a:pt x="313" y="2796"/>
                  </a:lnTo>
                  <a:lnTo>
                    <a:pt x="242" y="2861"/>
                  </a:lnTo>
                  <a:lnTo>
                    <a:pt x="210" y="2892"/>
                  </a:lnTo>
                  <a:lnTo>
                    <a:pt x="210" y="2892"/>
                  </a:lnTo>
                  <a:lnTo>
                    <a:pt x="208" y="2896"/>
                  </a:lnTo>
                  <a:lnTo>
                    <a:pt x="205" y="2899"/>
                  </a:lnTo>
                  <a:lnTo>
                    <a:pt x="202" y="2910"/>
                  </a:lnTo>
                  <a:lnTo>
                    <a:pt x="202" y="2920"/>
                  </a:lnTo>
                  <a:lnTo>
                    <a:pt x="205" y="2929"/>
                  </a:lnTo>
                  <a:lnTo>
                    <a:pt x="220" y="2957"/>
                  </a:lnTo>
                  <a:lnTo>
                    <a:pt x="220" y="2957"/>
                  </a:lnTo>
                  <a:lnTo>
                    <a:pt x="229" y="2976"/>
                  </a:lnTo>
                  <a:lnTo>
                    <a:pt x="241" y="2997"/>
                  </a:lnTo>
                  <a:lnTo>
                    <a:pt x="281" y="3064"/>
                  </a:lnTo>
                  <a:lnTo>
                    <a:pt x="281" y="3064"/>
                  </a:lnTo>
                  <a:lnTo>
                    <a:pt x="288" y="3071"/>
                  </a:lnTo>
                  <a:lnTo>
                    <a:pt x="295" y="3077"/>
                  </a:lnTo>
                  <a:lnTo>
                    <a:pt x="306" y="3080"/>
                  </a:lnTo>
                  <a:lnTo>
                    <a:pt x="310" y="3080"/>
                  </a:lnTo>
                  <a:lnTo>
                    <a:pt x="313" y="3080"/>
                  </a:lnTo>
                  <a:lnTo>
                    <a:pt x="313" y="3080"/>
                  </a:lnTo>
                  <a:lnTo>
                    <a:pt x="357" y="3068"/>
                  </a:lnTo>
                  <a:lnTo>
                    <a:pt x="449" y="3043"/>
                  </a:lnTo>
                  <a:lnTo>
                    <a:pt x="449" y="3043"/>
                  </a:lnTo>
                  <a:lnTo>
                    <a:pt x="525" y="3019"/>
                  </a:lnTo>
                  <a:lnTo>
                    <a:pt x="575" y="3003"/>
                  </a:lnTo>
                  <a:lnTo>
                    <a:pt x="575" y="3003"/>
                  </a:lnTo>
                  <a:lnTo>
                    <a:pt x="585" y="2998"/>
                  </a:lnTo>
                  <a:lnTo>
                    <a:pt x="585" y="2998"/>
                  </a:lnTo>
                  <a:lnTo>
                    <a:pt x="594" y="2997"/>
                  </a:lnTo>
                  <a:lnTo>
                    <a:pt x="603" y="2995"/>
                  </a:lnTo>
                  <a:lnTo>
                    <a:pt x="612" y="2997"/>
                  </a:lnTo>
                  <a:lnTo>
                    <a:pt x="621" y="2998"/>
                  </a:lnTo>
                  <a:lnTo>
                    <a:pt x="628" y="3001"/>
                  </a:lnTo>
                  <a:lnTo>
                    <a:pt x="637" y="3006"/>
                  </a:lnTo>
                  <a:lnTo>
                    <a:pt x="643" y="3010"/>
                  </a:lnTo>
                  <a:lnTo>
                    <a:pt x="649" y="3016"/>
                  </a:lnTo>
                  <a:lnTo>
                    <a:pt x="696" y="3080"/>
                  </a:lnTo>
                  <a:lnTo>
                    <a:pt x="696" y="3080"/>
                  </a:lnTo>
                  <a:lnTo>
                    <a:pt x="706" y="3095"/>
                  </a:lnTo>
                  <a:lnTo>
                    <a:pt x="718" y="3106"/>
                  </a:lnTo>
                  <a:lnTo>
                    <a:pt x="718" y="3106"/>
                  </a:lnTo>
                  <a:lnTo>
                    <a:pt x="730" y="3120"/>
                  </a:lnTo>
                  <a:lnTo>
                    <a:pt x="746" y="3137"/>
                  </a:lnTo>
                  <a:lnTo>
                    <a:pt x="746" y="3137"/>
                  </a:lnTo>
                  <a:lnTo>
                    <a:pt x="752" y="3145"/>
                  </a:lnTo>
                  <a:lnTo>
                    <a:pt x="755" y="3152"/>
                  </a:lnTo>
                  <a:lnTo>
                    <a:pt x="758" y="3161"/>
                  </a:lnTo>
                  <a:lnTo>
                    <a:pt x="760" y="3169"/>
                  </a:lnTo>
                  <a:lnTo>
                    <a:pt x="760" y="3177"/>
                  </a:lnTo>
                  <a:lnTo>
                    <a:pt x="758" y="3186"/>
                  </a:lnTo>
                  <a:lnTo>
                    <a:pt x="755" y="3195"/>
                  </a:lnTo>
                  <a:lnTo>
                    <a:pt x="752" y="3204"/>
                  </a:lnTo>
                  <a:lnTo>
                    <a:pt x="752" y="3204"/>
                  </a:lnTo>
                  <a:lnTo>
                    <a:pt x="729" y="3243"/>
                  </a:lnTo>
                  <a:lnTo>
                    <a:pt x="706" y="3281"/>
                  </a:lnTo>
                  <a:lnTo>
                    <a:pt x="681" y="3327"/>
                  </a:lnTo>
                  <a:lnTo>
                    <a:pt x="681" y="3327"/>
                  </a:lnTo>
                  <a:lnTo>
                    <a:pt x="656" y="3373"/>
                  </a:lnTo>
                  <a:lnTo>
                    <a:pt x="635" y="3414"/>
                  </a:lnTo>
                  <a:lnTo>
                    <a:pt x="616" y="3454"/>
                  </a:lnTo>
                  <a:lnTo>
                    <a:pt x="616" y="3454"/>
                  </a:lnTo>
                  <a:lnTo>
                    <a:pt x="615" y="3457"/>
                  </a:lnTo>
                  <a:lnTo>
                    <a:pt x="615" y="3461"/>
                  </a:lnTo>
                  <a:lnTo>
                    <a:pt x="616" y="3472"/>
                  </a:lnTo>
                  <a:lnTo>
                    <a:pt x="619" y="3481"/>
                  </a:lnTo>
                  <a:lnTo>
                    <a:pt x="625" y="3488"/>
                  </a:lnTo>
                  <a:lnTo>
                    <a:pt x="680" y="3538"/>
                  </a:lnTo>
                  <a:lnTo>
                    <a:pt x="711" y="3565"/>
                  </a:lnTo>
                  <a:lnTo>
                    <a:pt x="711" y="3565"/>
                  </a:lnTo>
                  <a:lnTo>
                    <a:pt x="721" y="3575"/>
                  </a:lnTo>
                  <a:lnTo>
                    <a:pt x="732" y="3583"/>
                  </a:lnTo>
                  <a:lnTo>
                    <a:pt x="742" y="3590"/>
                  </a:lnTo>
                  <a:lnTo>
                    <a:pt x="742" y="3590"/>
                  </a:lnTo>
                  <a:lnTo>
                    <a:pt x="751" y="3595"/>
                  </a:lnTo>
                  <a:lnTo>
                    <a:pt x="760" y="3598"/>
                  </a:lnTo>
                  <a:lnTo>
                    <a:pt x="770" y="3596"/>
                  </a:lnTo>
                  <a:lnTo>
                    <a:pt x="774" y="3595"/>
                  </a:lnTo>
                  <a:lnTo>
                    <a:pt x="779" y="3593"/>
                  </a:lnTo>
                  <a:lnTo>
                    <a:pt x="779" y="3593"/>
                  </a:lnTo>
                  <a:lnTo>
                    <a:pt x="816" y="3568"/>
                  </a:lnTo>
                  <a:lnTo>
                    <a:pt x="853" y="3541"/>
                  </a:lnTo>
                  <a:lnTo>
                    <a:pt x="894" y="3510"/>
                  </a:lnTo>
                  <a:lnTo>
                    <a:pt x="894" y="3510"/>
                  </a:lnTo>
                  <a:lnTo>
                    <a:pt x="971" y="3453"/>
                  </a:lnTo>
                  <a:lnTo>
                    <a:pt x="1007" y="3426"/>
                  </a:lnTo>
                  <a:lnTo>
                    <a:pt x="1007" y="3426"/>
                  </a:lnTo>
                  <a:lnTo>
                    <a:pt x="1013" y="3420"/>
                  </a:lnTo>
                  <a:lnTo>
                    <a:pt x="1020" y="3417"/>
                  </a:lnTo>
                  <a:lnTo>
                    <a:pt x="1029" y="3416"/>
                  </a:lnTo>
                  <a:lnTo>
                    <a:pt x="1036" y="3414"/>
                  </a:lnTo>
                  <a:lnTo>
                    <a:pt x="1045" y="3414"/>
                  </a:lnTo>
                  <a:lnTo>
                    <a:pt x="1054" y="3416"/>
                  </a:lnTo>
                  <a:lnTo>
                    <a:pt x="1061" y="3417"/>
                  </a:lnTo>
                  <a:lnTo>
                    <a:pt x="1070" y="3421"/>
                  </a:lnTo>
                  <a:lnTo>
                    <a:pt x="1205" y="3503"/>
                  </a:lnTo>
                  <a:lnTo>
                    <a:pt x="1205" y="3503"/>
                  </a:lnTo>
                  <a:lnTo>
                    <a:pt x="1212" y="3506"/>
                  </a:lnTo>
                  <a:lnTo>
                    <a:pt x="1218" y="3512"/>
                  </a:lnTo>
                  <a:lnTo>
                    <a:pt x="1223" y="3518"/>
                  </a:lnTo>
                  <a:lnTo>
                    <a:pt x="1227" y="3527"/>
                  </a:lnTo>
                  <a:lnTo>
                    <a:pt x="1230" y="3534"/>
                  </a:lnTo>
                  <a:lnTo>
                    <a:pt x="1233" y="3543"/>
                  </a:lnTo>
                  <a:lnTo>
                    <a:pt x="1233" y="3552"/>
                  </a:lnTo>
                  <a:lnTo>
                    <a:pt x="1233" y="3561"/>
                  </a:lnTo>
                  <a:lnTo>
                    <a:pt x="1233" y="3561"/>
                  </a:lnTo>
                  <a:lnTo>
                    <a:pt x="1224" y="3603"/>
                  </a:lnTo>
                  <a:lnTo>
                    <a:pt x="1209" y="3700"/>
                  </a:lnTo>
                  <a:lnTo>
                    <a:pt x="1209" y="3700"/>
                  </a:lnTo>
                  <a:lnTo>
                    <a:pt x="1202" y="3750"/>
                  </a:lnTo>
                  <a:lnTo>
                    <a:pt x="1196" y="3796"/>
                  </a:lnTo>
                  <a:lnTo>
                    <a:pt x="1192" y="3840"/>
                  </a:lnTo>
                  <a:lnTo>
                    <a:pt x="1192" y="3840"/>
                  </a:lnTo>
                  <a:lnTo>
                    <a:pt x="1192" y="3845"/>
                  </a:lnTo>
                  <a:lnTo>
                    <a:pt x="1193" y="3849"/>
                  </a:lnTo>
                  <a:lnTo>
                    <a:pt x="1197" y="3858"/>
                  </a:lnTo>
                  <a:lnTo>
                    <a:pt x="1203" y="3867"/>
                  </a:lnTo>
                  <a:lnTo>
                    <a:pt x="1211" y="3873"/>
                  </a:lnTo>
                  <a:lnTo>
                    <a:pt x="1220" y="3876"/>
                  </a:lnTo>
                  <a:lnTo>
                    <a:pt x="1220" y="3876"/>
                  </a:lnTo>
                  <a:lnTo>
                    <a:pt x="1233" y="3882"/>
                  </a:lnTo>
                  <a:lnTo>
                    <a:pt x="1357" y="3926"/>
                  </a:lnTo>
                  <a:lnTo>
                    <a:pt x="1357" y="3926"/>
                  </a:lnTo>
                  <a:lnTo>
                    <a:pt x="1366" y="3927"/>
                  </a:lnTo>
                  <a:lnTo>
                    <a:pt x="1376" y="3926"/>
                  </a:lnTo>
                  <a:lnTo>
                    <a:pt x="1385" y="3923"/>
                  </a:lnTo>
                  <a:lnTo>
                    <a:pt x="1388" y="3920"/>
                  </a:lnTo>
                  <a:lnTo>
                    <a:pt x="1391" y="3917"/>
                  </a:lnTo>
                  <a:lnTo>
                    <a:pt x="1391" y="3917"/>
                  </a:lnTo>
                  <a:lnTo>
                    <a:pt x="1418" y="3882"/>
                  </a:lnTo>
                  <a:lnTo>
                    <a:pt x="1443" y="3845"/>
                  </a:lnTo>
                  <a:lnTo>
                    <a:pt x="1473" y="3800"/>
                  </a:lnTo>
                  <a:lnTo>
                    <a:pt x="1473" y="3800"/>
                  </a:lnTo>
                  <a:lnTo>
                    <a:pt x="1501" y="3757"/>
                  </a:lnTo>
                  <a:lnTo>
                    <a:pt x="1524" y="3719"/>
                  </a:lnTo>
                  <a:lnTo>
                    <a:pt x="1548" y="3680"/>
                  </a:lnTo>
                  <a:lnTo>
                    <a:pt x="1548" y="3680"/>
                  </a:lnTo>
                  <a:lnTo>
                    <a:pt x="1552" y="3673"/>
                  </a:lnTo>
                  <a:lnTo>
                    <a:pt x="1560" y="3667"/>
                  </a:lnTo>
                  <a:lnTo>
                    <a:pt x="1567" y="3661"/>
                  </a:lnTo>
                  <a:lnTo>
                    <a:pt x="1575" y="3657"/>
                  </a:lnTo>
                  <a:lnTo>
                    <a:pt x="1582" y="3654"/>
                  </a:lnTo>
                  <a:lnTo>
                    <a:pt x="1591" y="3652"/>
                  </a:lnTo>
                  <a:lnTo>
                    <a:pt x="1600" y="3652"/>
                  </a:lnTo>
                  <a:lnTo>
                    <a:pt x="1607" y="3654"/>
                  </a:lnTo>
                  <a:lnTo>
                    <a:pt x="1684" y="3671"/>
                  </a:lnTo>
                  <a:lnTo>
                    <a:pt x="1761" y="3683"/>
                  </a:lnTo>
                  <a:lnTo>
                    <a:pt x="1761" y="3683"/>
                  </a:lnTo>
                  <a:lnTo>
                    <a:pt x="1768" y="3685"/>
                  </a:lnTo>
                  <a:lnTo>
                    <a:pt x="1777" y="3688"/>
                  </a:lnTo>
                  <a:lnTo>
                    <a:pt x="1785" y="3692"/>
                  </a:lnTo>
                  <a:lnTo>
                    <a:pt x="1791" y="3698"/>
                  </a:lnTo>
                  <a:lnTo>
                    <a:pt x="1796" y="3706"/>
                  </a:lnTo>
                  <a:lnTo>
                    <a:pt x="1801" y="3713"/>
                  </a:lnTo>
                  <a:lnTo>
                    <a:pt x="1804" y="3722"/>
                  </a:lnTo>
                  <a:lnTo>
                    <a:pt x="1807" y="3729"/>
                  </a:lnTo>
                  <a:lnTo>
                    <a:pt x="1807" y="3729"/>
                  </a:lnTo>
                  <a:lnTo>
                    <a:pt x="1814" y="3774"/>
                  </a:lnTo>
                  <a:lnTo>
                    <a:pt x="1822" y="3819"/>
                  </a:lnTo>
                  <a:lnTo>
                    <a:pt x="1832" y="3870"/>
                  </a:lnTo>
                  <a:lnTo>
                    <a:pt x="1832" y="3870"/>
                  </a:lnTo>
                  <a:lnTo>
                    <a:pt x="1842" y="3921"/>
                  </a:lnTo>
                  <a:lnTo>
                    <a:pt x="1853" y="3966"/>
                  </a:lnTo>
                  <a:lnTo>
                    <a:pt x="1864" y="4009"/>
                  </a:lnTo>
                  <a:lnTo>
                    <a:pt x="1864" y="4009"/>
                  </a:lnTo>
                  <a:lnTo>
                    <a:pt x="1866" y="4012"/>
                  </a:lnTo>
                  <a:lnTo>
                    <a:pt x="1867" y="4016"/>
                  </a:lnTo>
                  <a:lnTo>
                    <a:pt x="1875" y="4022"/>
                  </a:lnTo>
                  <a:lnTo>
                    <a:pt x="1884" y="4026"/>
                  </a:lnTo>
                  <a:lnTo>
                    <a:pt x="1893" y="4029"/>
                  </a:lnTo>
                  <a:lnTo>
                    <a:pt x="1967" y="4032"/>
                  </a:lnTo>
                  <a:lnTo>
                    <a:pt x="2008" y="4034"/>
                  </a:lnTo>
                  <a:lnTo>
                    <a:pt x="2008" y="4034"/>
                  </a:lnTo>
                  <a:lnTo>
                    <a:pt x="2023" y="4034"/>
                  </a:lnTo>
                  <a:lnTo>
                    <a:pt x="2035" y="4034"/>
                  </a:lnTo>
                  <a:lnTo>
                    <a:pt x="2046" y="4032"/>
                  </a:lnTo>
                  <a:lnTo>
                    <a:pt x="2046" y="4032"/>
                  </a:lnTo>
                  <a:lnTo>
                    <a:pt x="2057" y="4031"/>
                  </a:lnTo>
                  <a:lnTo>
                    <a:pt x="2066" y="4026"/>
                  </a:lnTo>
                  <a:lnTo>
                    <a:pt x="2073" y="4019"/>
                  </a:lnTo>
                  <a:lnTo>
                    <a:pt x="2076" y="4015"/>
                  </a:lnTo>
                  <a:lnTo>
                    <a:pt x="2077" y="4012"/>
                  </a:lnTo>
                  <a:lnTo>
                    <a:pt x="2077" y="4012"/>
                  </a:lnTo>
                  <a:lnTo>
                    <a:pt x="2089" y="3967"/>
                  </a:lnTo>
                  <a:lnTo>
                    <a:pt x="2114" y="3874"/>
                  </a:lnTo>
                  <a:lnTo>
                    <a:pt x="2114" y="3874"/>
                  </a:lnTo>
                  <a:lnTo>
                    <a:pt x="2135" y="3779"/>
                  </a:lnTo>
                  <a:lnTo>
                    <a:pt x="2144" y="3737"/>
                  </a:lnTo>
                  <a:lnTo>
                    <a:pt x="2144" y="3737"/>
                  </a:lnTo>
                  <a:lnTo>
                    <a:pt x="2147" y="3728"/>
                  </a:lnTo>
                  <a:lnTo>
                    <a:pt x="2150" y="3720"/>
                  </a:lnTo>
                  <a:lnTo>
                    <a:pt x="2156" y="3713"/>
                  </a:lnTo>
                  <a:lnTo>
                    <a:pt x="2160" y="3707"/>
                  </a:lnTo>
                  <a:lnTo>
                    <a:pt x="2168" y="3701"/>
                  </a:lnTo>
                  <a:lnTo>
                    <a:pt x="2175" y="3697"/>
                  </a:lnTo>
                  <a:lnTo>
                    <a:pt x="2182" y="3694"/>
                  </a:lnTo>
                  <a:lnTo>
                    <a:pt x="2191" y="3692"/>
                  </a:lnTo>
                  <a:lnTo>
                    <a:pt x="2347" y="3667"/>
                  </a:lnTo>
                  <a:lnTo>
                    <a:pt x="2347" y="3667"/>
                  </a:lnTo>
                  <a:lnTo>
                    <a:pt x="2354" y="3666"/>
                  </a:lnTo>
                  <a:lnTo>
                    <a:pt x="2363" y="3667"/>
                  </a:lnTo>
                  <a:lnTo>
                    <a:pt x="2370" y="3669"/>
                  </a:lnTo>
                  <a:lnTo>
                    <a:pt x="2379" y="3671"/>
                  </a:lnTo>
                  <a:lnTo>
                    <a:pt x="2387" y="3676"/>
                  </a:lnTo>
                  <a:lnTo>
                    <a:pt x="2394" y="3682"/>
                  </a:lnTo>
                  <a:lnTo>
                    <a:pt x="2400" y="3688"/>
                  </a:lnTo>
                  <a:lnTo>
                    <a:pt x="2404" y="3695"/>
                  </a:lnTo>
                  <a:lnTo>
                    <a:pt x="2404" y="3695"/>
                  </a:lnTo>
                  <a:lnTo>
                    <a:pt x="2426" y="3734"/>
                  </a:lnTo>
                  <a:lnTo>
                    <a:pt x="2475" y="3815"/>
                  </a:lnTo>
                  <a:lnTo>
                    <a:pt x="2475" y="3815"/>
                  </a:lnTo>
                  <a:lnTo>
                    <a:pt x="2503" y="3859"/>
                  </a:lnTo>
                  <a:lnTo>
                    <a:pt x="2529" y="3898"/>
                  </a:lnTo>
                  <a:lnTo>
                    <a:pt x="2554" y="3935"/>
                  </a:lnTo>
                  <a:lnTo>
                    <a:pt x="2554" y="3935"/>
                  </a:lnTo>
                  <a:lnTo>
                    <a:pt x="2557" y="3938"/>
                  </a:lnTo>
                  <a:lnTo>
                    <a:pt x="2560" y="3941"/>
                  </a:lnTo>
                  <a:lnTo>
                    <a:pt x="2568" y="3945"/>
                  </a:lnTo>
                  <a:lnTo>
                    <a:pt x="2579" y="3948"/>
                  </a:lnTo>
                  <a:lnTo>
                    <a:pt x="2589" y="3947"/>
                  </a:lnTo>
                  <a:lnTo>
                    <a:pt x="2589" y="3947"/>
                  </a:lnTo>
                  <a:lnTo>
                    <a:pt x="2611" y="3941"/>
                  </a:lnTo>
                  <a:lnTo>
                    <a:pt x="2734" y="3895"/>
                  </a:lnTo>
                  <a:lnTo>
                    <a:pt x="2734" y="3895"/>
                  </a:lnTo>
                  <a:lnTo>
                    <a:pt x="2743" y="3890"/>
                  </a:lnTo>
                  <a:lnTo>
                    <a:pt x="2750" y="3883"/>
                  </a:lnTo>
                  <a:lnTo>
                    <a:pt x="2755" y="3874"/>
                  </a:lnTo>
                  <a:lnTo>
                    <a:pt x="2755" y="3870"/>
                  </a:lnTo>
                  <a:lnTo>
                    <a:pt x="2756" y="3865"/>
                  </a:lnTo>
                  <a:lnTo>
                    <a:pt x="2752" y="3822"/>
                  </a:lnTo>
                  <a:lnTo>
                    <a:pt x="2741" y="3723"/>
                  </a:lnTo>
                  <a:lnTo>
                    <a:pt x="2741" y="3723"/>
                  </a:lnTo>
                  <a:lnTo>
                    <a:pt x="2730" y="3627"/>
                  </a:lnTo>
                  <a:lnTo>
                    <a:pt x="2722" y="3583"/>
                  </a:lnTo>
                  <a:lnTo>
                    <a:pt x="2722" y="3583"/>
                  </a:lnTo>
                  <a:lnTo>
                    <a:pt x="2722" y="3574"/>
                  </a:lnTo>
                  <a:lnTo>
                    <a:pt x="2722" y="3565"/>
                  </a:lnTo>
                  <a:lnTo>
                    <a:pt x="2725" y="3556"/>
                  </a:lnTo>
                  <a:lnTo>
                    <a:pt x="2728" y="3549"/>
                  </a:lnTo>
                  <a:lnTo>
                    <a:pt x="2733" y="3541"/>
                  </a:lnTo>
                  <a:lnTo>
                    <a:pt x="2739" y="3534"/>
                  </a:lnTo>
                  <a:lnTo>
                    <a:pt x="2744" y="3528"/>
                  </a:lnTo>
                  <a:lnTo>
                    <a:pt x="2752" y="3525"/>
                  </a:lnTo>
                  <a:lnTo>
                    <a:pt x="2774" y="3513"/>
                  </a:lnTo>
                  <a:lnTo>
                    <a:pt x="2774" y="3513"/>
                  </a:lnTo>
                  <a:lnTo>
                    <a:pt x="2787" y="3507"/>
                  </a:lnTo>
                  <a:lnTo>
                    <a:pt x="2787" y="3507"/>
                  </a:lnTo>
                  <a:lnTo>
                    <a:pt x="2804" y="3500"/>
                  </a:lnTo>
                  <a:lnTo>
                    <a:pt x="2820" y="3490"/>
                  </a:lnTo>
                  <a:lnTo>
                    <a:pt x="2888" y="3448"/>
                  </a:lnTo>
                  <a:lnTo>
                    <a:pt x="2888" y="3448"/>
                  </a:lnTo>
                  <a:lnTo>
                    <a:pt x="2895" y="3445"/>
                  </a:lnTo>
                  <a:lnTo>
                    <a:pt x="2904" y="3442"/>
                  </a:lnTo>
                  <a:lnTo>
                    <a:pt x="2912" y="3442"/>
                  </a:lnTo>
                  <a:lnTo>
                    <a:pt x="2920" y="3442"/>
                  </a:lnTo>
                  <a:lnTo>
                    <a:pt x="2929" y="3444"/>
                  </a:lnTo>
                  <a:lnTo>
                    <a:pt x="2938" y="3447"/>
                  </a:lnTo>
                  <a:lnTo>
                    <a:pt x="2946" y="3451"/>
                  </a:lnTo>
                  <a:lnTo>
                    <a:pt x="2953" y="3456"/>
                  </a:lnTo>
                  <a:lnTo>
                    <a:pt x="2953" y="3456"/>
                  </a:lnTo>
                  <a:lnTo>
                    <a:pt x="2988" y="3485"/>
                  </a:lnTo>
                  <a:lnTo>
                    <a:pt x="3022" y="3515"/>
                  </a:lnTo>
                  <a:lnTo>
                    <a:pt x="3062" y="3546"/>
                  </a:lnTo>
                  <a:lnTo>
                    <a:pt x="3062" y="3546"/>
                  </a:lnTo>
                  <a:lnTo>
                    <a:pt x="3139" y="3605"/>
                  </a:lnTo>
                  <a:lnTo>
                    <a:pt x="3175" y="3630"/>
                  </a:lnTo>
                  <a:lnTo>
                    <a:pt x="3175" y="3630"/>
                  </a:lnTo>
                  <a:lnTo>
                    <a:pt x="3179" y="3633"/>
                  </a:lnTo>
                  <a:lnTo>
                    <a:pt x="3184" y="3635"/>
                  </a:lnTo>
                  <a:lnTo>
                    <a:pt x="3193" y="3635"/>
                  </a:lnTo>
                  <a:lnTo>
                    <a:pt x="3203" y="3633"/>
                  </a:lnTo>
                  <a:lnTo>
                    <a:pt x="3212" y="3629"/>
                  </a:lnTo>
                  <a:lnTo>
                    <a:pt x="3271" y="3584"/>
                  </a:lnTo>
                  <a:lnTo>
                    <a:pt x="3280" y="3596"/>
                  </a:lnTo>
                  <a:lnTo>
                    <a:pt x="3274" y="3583"/>
                  </a:lnTo>
                  <a:lnTo>
                    <a:pt x="3274" y="3583"/>
                  </a:lnTo>
                  <a:lnTo>
                    <a:pt x="3295" y="3565"/>
                  </a:lnTo>
                  <a:lnTo>
                    <a:pt x="3332" y="3531"/>
                  </a:lnTo>
                  <a:lnTo>
                    <a:pt x="3332" y="3531"/>
                  </a:lnTo>
                  <a:lnTo>
                    <a:pt x="3337" y="3524"/>
                  </a:lnTo>
                  <a:lnTo>
                    <a:pt x="3342" y="3515"/>
                  </a:lnTo>
                  <a:lnTo>
                    <a:pt x="3343" y="3504"/>
                  </a:lnTo>
                  <a:lnTo>
                    <a:pt x="3342" y="3500"/>
                  </a:lnTo>
                  <a:lnTo>
                    <a:pt x="3340" y="3495"/>
                  </a:lnTo>
                  <a:lnTo>
                    <a:pt x="3340" y="3495"/>
                  </a:lnTo>
                  <a:lnTo>
                    <a:pt x="3323" y="3456"/>
                  </a:lnTo>
                  <a:lnTo>
                    <a:pt x="3281" y="3368"/>
                  </a:lnTo>
                  <a:lnTo>
                    <a:pt x="3281" y="3368"/>
                  </a:lnTo>
                  <a:lnTo>
                    <a:pt x="3252" y="3309"/>
                  </a:lnTo>
                  <a:lnTo>
                    <a:pt x="3218" y="3245"/>
                  </a:lnTo>
                  <a:lnTo>
                    <a:pt x="3213" y="3238"/>
                  </a:lnTo>
                  <a:lnTo>
                    <a:pt x="3213" y="3238"/>
                  </a:lnTo>
                  <a:lnTo>
                    <a:pt x="3213" y="3238"/>
                  </a:lnTo>
                  <a:lnTo>
                    <a:pt x="3212" y="3231"/>
                  </a:lnTo>
                  <a:lnTo>
                    <a:pt x="3210" y="3222"/>
                  </a:lnTo>
                  <a:lnTo>
                    <a:pt x="3209" y="3214"/>
                  </a:lnTo>
                  <a:lnTo>
                    <a:pt x="3210" y="3206"/>
                  </a:lnTo>
                  <a:lnTo>
                    <a:pt x="3212" y="3198"/>
                  </a:lnTo>
                  <a:lnTo>
                    <a:pt x="3215" y="3191"/>
                  </a:lnTo>
                  <a:lnTo>
                    <a:pt x="3218" y="3183"/>
                  </a:lnTo>
                  <a:lnTo>
                    <a:pt x="3222" y="3177"/>
                  </a:lnTo>
                  <a:lnTo>
                    <a:pt x="3222" y="3177"/>
                  </a:lnTo>
                  <a:lnTo>
                    <a:pt x="3278" y="3117"/>
                  </a:lnTo>
                  <a:lnTo>
                    <a:pt x="3317" y="3071"/>
                  </a:lnTo>
                  <a:lnTo>
                    <a:pt x="3317" y="3071"/>
                  </a:lnTo>
                  <a:lnTo>
                    <a:pt x="3324" y="3061"/>
                  </a:lnTo>
                  <a:lnTo>
                    <a:pt x="3324" y="3061"/>
                  </a:lnTo>
                  <a:lnTo>
                    <a:pt x="3330" y="3053"/>
                  </a:lnTo>
                  <a:lnTo>
                    <a:pt x="3337" y="3049"/>
                  </a:lnTo>
                  <a:lnTo>
                    <a:pt x="3345" y="3044"/>
                  </a:lnTo>
                  <a:lnTo>
                    <a:pt x="3352" y="3041"/>
                  </a:lnTo>
                  <a:lnTo>
                    <a:pt x="3361" y="3040"/>
                  </a:lnTo>
                  <a:lnTo>
                    <a:pt x="3370" y="3040"/>
                  </a:lnTo>
                  <a:lnTo>
                    <a:pt x="3379" y="3041"/>
                  </a:lnTo>
                  <a:lnTo>
                    <a:pt x="3388" y="3043"/>
                  </a:lnTo>
                  <a:lnTo>
                    <a:pt x="3388" y="3043"/>
                  </a:lnTo>
                  <a:lnTo>
                    <a:pt x="3429" y="3059"/>
                  </a:lnTo>
                  <a:lnTo>
                    <a:pt x="3472" y="3074"/>
                  </a:lnTo>
                  <a:lnTo>
                    <a:pt x="3521" y="3090"/>
                  </a:lnTo>
                  <a:lnTo>
                    <a:pt x="3521" y="3090"/>
                  </a:lnTo>
                  <a:lnTo>
                    <a:pt x="3614" y="3120"/>
                  </a:lnTo>
                  <a:lnTo>
                    <a:pt x="3658" y="3133"/>
                  </a:lnTo>
                  <a:lnTo>
                    <a:pt x="3658" y="3133"/>
                  </a:lnTo>
                  <a:lnTo>
                    <a:pt x="3663" y="3135"/>
                  </a:lnTo>
                  <a:lnTo>
                    <a:pt x="3667" y="3135"/>
                  </a:lnTo>
                  <a:lnTo>
                    <a:pt x="3676" y="3132"/>
                  </a:lnTo>
                  <a:lnTo>
                    <a:pt x="3685" y="3127"/>
                  </a:lnTo>
                  <a:lnTo>
                    <a:pt x="3691" y="3120"/>
                  </a:lnTo>
                  <a:lnTo>
                    <a:pt x="3771" y="2985"/>
                  </a:lnTo>
                  <a:lnTo>
                    <a:pt x="3771" y="2985"/>
                  </a:lnTo>
                  <a:lnTo>
                    <a:pt x="3774" y="2981"/>
                  </a:lnTo>
                  <a:lnTo>
                    <a:pt x="3775" y="2976"/>
                  </a:lnTo>
                  <a:lnTo>
                    <a:pt x="3775" y="2966"/>
                  </a:lnTo>
                  <a:lnTo>
                    <a:pt x="3772" y="2957"/>
                  </a:lnTo>
                  <a:lnTo>
                    <a:pt x="3768" y="2950"/>
                  </a:lnTo>
                  <a:lnTo>
                    <a:pt x="3768" y="2950"/>
                  </a:lnTo>
                  <a:lnTo>
                    <a:pt x="3735" y="2917"/>
                  </a:lnTo>
                  <a:lnTo>
                    <a:pt x="3703" y="2885"/>
                  </a:lnTo>
                  <a:lnTo>
                    <a:pt x="3666" y="2849"/>
                  </a:lnTo>
                  <a:lnTo>
                    <a:pt x="3666" y="2849"/>
                  </a:lnTo>
                  <a:lnTo>
                    <a:pt x="3627" y="2814"/>
                  </a:lnTo>
                  <a:lnTo>
                    <a:pt x="3595" y="2782"/>
                  </a:lnTo>
                  <a:lnTo>
                    <a:pt x="3561" y="2754"/>
                  </a:lnTo>
                  <a:lnTo>
                    <a:pt x="3561" y="2754"/>
                  </a:lnTo>
                  <a:lnTo>
                    <a:pt x="3555" y="2747"/>
                  </a:lnTo>
                  <a:lnTo>
                    <a:pt x="3550" y="2740"/>
                  </a:lnTo>
                  <a:lnTo>
                    <a:pt x="3546" y="2732"/>
                  </a:lnTo>
                  <a:lnTo>
                    <a:pt x="3543" y="2723"/>
                  </a:lnTo>
                  <a:lnTo>
                    <a:pt x="3542" y="2714"/>
                  </a:lnTo>
                  <a:lnTo>
                    <a:pt x="3542" y="2707"/>
                  </a:lnTo>
                  <a:lnTo>
                    <a:pt x="3543" y="2698"/>
                  </a:lnTo>
                  <a:lnTo>
                    <a:pt x="3546" y="2691"/>
                  </a:lnTo>
                  <a:lnTo>
                    <a:pt x="3556" y="2669"/>
                  </a:lnTo>
                  <a:lnTo>
                    <a:pt x="3556" y="2669"/>
                  </a:lnTo>
                  <a:lnTo>
                    <a:pt x="3568" y="2639"/>
                  </a:lnTo>
                  <a:lnTo>
                    <a:pt x="3601" y="2544"/>
                  </a:lnTo>
                  <a:lnTo>
                    <a:pt x="3601" y="2544"/>
                  </a:lnTo>
                  <a:lnTo>
                    <a:pt x="3605" y="2537"/>
                  </a:lnTo>
                  <a:lnTo>
                    <a:pt x="3610" y="2530"/>
                  </a:lnTo>
                  <a:lnTo>
                    <a:pt x="3616" y="2524"/>
                  </a:lnTo>
                  <a:lnTo>
                    <a:pt x="3623" y="2519"/>
                  </a:lnTo>
                  <a:lnTo>
                    <a:pt x="3630" y="2515"/>
                  </a:lnTo>
                  <a:lnTo>
                    <a:pt x="3639" y="2510"/>
                  </a:lnTo>
                  <a:lnTo>
                    <a:pt x="3647" y="2509"/>
                  </a:lnTo>
                  <a:lnTo>
                    <a:pt x="3655" y="2509"/>
                  </a:lnTo>
                  <a:lnTo>
                    <a:pt x="3655" y="2509"/>
                  </a:lnTo>
                  <a:lnTo>
                    <a:pt x="3657" y="2509"/>
                  </a:lnTo>
                  <a:lnTo>
                    <a:pt x="3700" y="2509"/>
                  </a:lnTo>
                  <a:lnTo>
                    <a:pt x="3796" y="2506"/>
                  </a:lnTo>
                  <a:lnTo>
                    <a:pt x="3796" y="2506"/>
                  </a:lnTo>
                  <a:lnTo>
                    <a:pt x="3892" y="2501"/>
                  </a:lnTo>
                  <a:lnTo>
                    <a:pt x="3938" y="2498"/>
                  </a:lnTo>
                  <a:lnTo>
                    <a:pt x="3938" y="2498"/>
                  </a:lnTo>
                  <a:lnTo>
                    <a:pt x="3942" y="2498"/>
                  </a:lnTo>
                  <a:lnTo>
                    <a:pt x="3945" y="2497"/>
                  </a:lnTo>
                  <a:lnTo>
                    <a:pt x="3954" y="2491"/>
                  </a:lnTo>
                  <a:lnTo>
                    <a:pt x="3960" y="2484"/>
                  </a:lnTo>
                  <a:lnTo>
                    <a:pt x="3965" y="2473"/>
                  </a:lnTo>
                  <a:lnTo>
                    <a:pt x="3982" y="2402"/>
                  </a:lnTo>
                  <a:lnTo>
                    <a:pt x="3994" y="2322"/>
                  </a:lnTo>
                  <a:lnTo>
                    <a:pt x="3994" y="2322"/>
                  </a:lnTo>
                  <a:lnTo>
                    <a:pt x="3993" y="2312"/>
                  </a:lnTo>
                  <a:lnTo>
                    <a:pt x="3990" y="2303"/>
                  </a:lnTo>
                  <a:lnTo>
                    <a:pt x="3985" y="2294"/>
                  </a:lnTo>
                  <a:lnTo>
                    <a:pt x="3982" y="2291"/>
                  </a:lnTo>
                  <a:lnTo>
                    <a:pt x="3978" y="2290"/>
                  </a:lnTo>
                  <a:lnTo>
                    <a:pt x="3978" y="2290"/>
                  </a:lnTo>
                  <a:lnTo>
                    <a:pt x="3938" y="2269"/>
                  </a:lnTo>
                  <a:lnTo>
                    <a:pt x="3851" y="2229"/>
                  </a:lnTo>
                  <a:lnTo>
                    <a:pt x="3721" y="2176"/>
                  </a:lnTo>
                  <a:lnTo>
                    <a:pt x="3721" y="2176"/>
                  </a:lnTo>
                  <a:lnTo>
                    <a:pt x="3712" y="2172"/>
                  </a:lnTo>
                  <a:lnTo>
                    <a:pt x="3704" y="2167"/>
                  </a:lnTo>
                  <a:lnTo>
                    <a:pt x="3698" y="2161"/>
                  </a:lnTo>
                  <a:lnTo>
                    <a:pt x="3692" y="2154"/>
                  </a:lnTo>
                  <a:lnTo>
                    <a:pt x="3688" y="2146"/>
                  </a:lnTo>
                  <a:lnTo>
                    <a:pt x="3685" y="2139"/>
                  </a:lnTo>
                  <a:lnTo>
                    <a:pt x="3684" y="2130"/>
                  </a:lnTo>
                  <a:lnTo>
                    <a:pt x="3682" y="2123"/>
                  </a:lnTo>
                  <a:lnTo>
                    <a:pt x="3682" y="2123"/>
                  </a:lnTo>
                  <a:lnTo>
                    <a:pt x="3687" y="2040"/>
                  </a:lnTo>
                  <a:lnTo>
                    <a:pt x="3687" y="1979"/>
                  </a:lnTo>
                  <a:lnTo>
                    <a:pt x="3687" y="1979"/>
                  </a:lnTo>
                  <a:lnTo>
                    <a:pt x="3685" y="1966"/>
                  </a:lnTo>
                  <a:lnTo>
                    <a:pt x="3685" y="1966"/>
                  </a:lnTo>
                  <a:lnTo>
                    <a:pt x="3685" y="1957"/>
                  </a:lnTo>
                  <a:lnTo>
                    <a:pt x="3688" y="1950"/>
                  </a:lnTo>
                  <a:lnTo>
                    <a:pt x="3691" y="1941"/>
                  </a:lnTo>
                  <a:lnTo>
                    <a:pt x="3695" y="1933"/>
                  </a:lnTo>
                  <a:lnTo>
                    <a:pt x="3701" y="1928"/>
                  </a:lnTo>
                  <a:lnTo>
                    <a:pt x="3707" y="1922"/>
                  </a:lnTo>
                  <a:lnTo>
                    <a:pt x="3715" y="1916"/>
                  </a:lnTo>
                  <a:lnTo>
                    <a:pt x="3723" y="1913"/>
                  </a:lnTo>
                  <a:lnTo>
                    <a:pt x="3723" y="1913"/>
                  </a:lnTo>
                  <a:close/>
                  <a:moveTo>
                    <a:pt x="2002" y="2396"/>
                  </a:moveTo>
                  <a:lnTo>
                    <a:pt x="2002" y="2396"/>
                  </a:lnTo>
                  <a:lnTo>
                    <a:pt x="1983" y="2395"/>
                  </a:lnTo>
                  <a:lnTo>
                    <a:pt x="1964" y="2393"/>
                  </a:lnTo>
                  <a:lnTo>
                    <a:pt x="1944" y="2392"/>
                  </a:lnTo>
                  <a:lnTo>
                    <a:pt x="1927" y="2388"/>
                  </a:lnTo>
                  <a:lnTo>
                    <a:pt x="1907" y="2385"/>
                  </a:lnTo>
                  <a:lnTo>
                    <a:pt x="1890" y="2379"/>
                  </a:lnTo>
                  <a:lnTo>
                    <a:pt x="1872" y="2373"/>
                  </a:lnTo>
                  <a:lnTo>
                    <a:pt x="1856" y="2367"/>
                  </a:lnTo>
                  <a:lnTo>
                    <a:pt x="1838" y="2358"/>
                  </a:lnTo>
                  <a:lnTo>
                    <a:pt x="1822" y="2351"/>
                  </a:lnTo>
                  <a:lnTo>
                    <a:pt x="1791" y="2331"/>
                  </a:lnTo>
                  <a:lnTo>
                    <a:pt x="1761" y="2309"/>
                  </a:lnTo>
                  <a:lnTo>
                    <a:pt x="1734" y="2285"/>
                  </a:lnTo>
                  <a:lnTo>
                    <a:pt x="1711" y="2257"/>
                  </a:lnTo>
                  <a:lnTo>
                    <a:pt x="1688" y="2229"/>
                  </a:lnTo>
                  <a:lnTo>
                    <a:pt x="1669" y="2198"/>
                  </a:lnTo>
                  <a:lnTo>
                    <a:pt x="1662" y="2182"/>
                  </a:lnTo>
                  <a:lnTo>
                    <a:pt x="1653" y="2164"/>
                  </a:lnTo>
                  <a:lnTo>
                    <a:pt x="1647" y="2148"/>
                  </a:lnTo>
                  <a:lnTo>
                    <a:pt x="1641" y="2130"/>
                  </a:lnTo>
                  <a:lnTo>
                    <a:pt x="1635" y="2112"/>
                  </a:lnTo>
                  <a:lnTo>
                    <a:pt x="1631" y="2093"/>
                  </a:lnTo>
                  <a:lnTo>
                    <a:pt x="1628" y="2075"/>
                  </a:lnTo>
                  <a:lnTo>
                    <a:pt x="1626" y="2056"/>
                  </a:lnTo>
                  <a:lnTo>
                    <a:pt x="1625" y="2037"/>
                  </a:lnTo>
                  <a:lnTo>
                    <a:pt x="1623" y="2018"/>
                  </a:lnTo>
                  <a:lnTo>
                    <a:pt x="1623" y="2018"/>
                  </a:lnTo>
                  <a:lnTo>
                    <a:pt x="1625" y="1997"/>
                  </a:lnTo>
                  <a:lnTo>
                    <a:pt x="1626" y="1978"/>
                  </a:lnTo>
                  <a:lnTo>
                    <a:pt x="1628" y="1960"/>
                  </a:lnTo>
                  <a:lnTo>
                    <a:pt x="1631" y="1941"/>
                  </a:lnTo>
                  <a:lnTo>
                    <a:pt x="1635" y="1923"/>
                  </a:lnTo>
                  <a:lnTo>
                    <a:pt x="1641" y="1904"/>
                  </a:lnTo>
                  <a:lnTo>
                    <a:pt x="1647" y="1888"/>
                  </a:lnTo>
                  <a:lnTo>
                    <a:pt x="1653" y="1870"/>
                  </a:lnTo>
                  <a:lnTo>
                    <a:pt x="1662" y="1854"/>
                  </a:lnTo>
                  <a:lnTo>
                    <a:pt x="1669" y="1837"/>
                  </a:lnTo>
                  <a:lnTo>
                    <a:pt x="1688" y="1805"/>
                  </a:lnTo>
                  <a:lnTo>
                    <a:pt x="1711" y="1777"/>
                  </a:lnTo>
                  <a:lnTo>
                    <a:pt x="1734" y="1750"/>
                  </a:lnTo>
                  <a:lnTo>
                    <a:pt x="1761" y="1725"/>
                  </a:lnTo>
                  <a:lnTo>
                    <a:pt x="1791" y="1703"/>
                  </a:lnTo>
                  <a:lnTo>
                    <a:pt x="1822" y="1683"/>
                  </a:lnTo>
                  <a:lnTo>
                    <a:pt x="1838" y="1676"/>
                  </a:lnTo>
                  <a:lnTo>
                    <a:pt x="1856" y="1669"/>
                  </a:lnTo>
                  <a:lnTo>
                    <a:pt x="1872" y="1661"/>
                  </a:lnTo>
                  <a:lnTo>
                    <a:pt x="1890" y="1655"/>
                  </a:lnTo>
                  <a:lnTo>
                    <a:pt x="1907" y="1651"/>
                  </a:lnTo>
                  <a:lnTo>
                    <a:pt x="1927" y="1646"/>
                  </a:lnTo>
                  <a:lnTo>
                    <a:pt x="1944" y="1644"/>
                  </a:lnTo>
                  <a:lnTo>
                    <a:pt x="1964" y="1641"/>
                  </a:lnTo>
                  <a:lnTo>
                    <a:pt x="1983" y="1639"/>
                  </a:lnTo>
                  <a:lnTo>
                    <a:pt x="2002" y="1639"/>
                  </a:lnTo>
                  <a:lnTo>
                    <a:pt x="2002" y="1639"/>
                  </a:lnTo>
                  <a:lnTo>
                    <a:pt x="2021" y="1639"/>
                  </a:lnTo>
                  <a:lnTo>
                    <a:pt x="2040" y="1641"/>
                  </a:lnTo>
                  <a:lnTo>
                    <a:pt x="2060" y="1644"/>
                  </a:lnTo>
                  <a:lnTo>
                    <a:pt x="2079" y="1646"/>
                  </a:lnTo>
                  <a:lnTo>
                    <a:pt x="2097" y="1651"/>
                  </a:lnTo>
                  <a:lnTo>
                    <a:pt x="2114" y="1655"/>
                  </a:lnTo>
                  <a:lnTo>
                    <a:pt x="2132" y="1661"/>
                  </a:lnTo>
                  <a:lnTo>
                    <a:pt x="2150" y="1669"/>
                  </a:lnTo>
                  <a:lnTo>
                    <a:pt x="2166" y="1676"/>
                  </a:lnTo>
                  <a:lnTo>
                    <a:pt x="2182" y="1683"/>
                  </a:lnTo>
                  <a:lnTo>
                    <a:pt x="2213" y="1703"/>
                  </a:lnTo>
                  <a:lnTo>
                    <a:pt x="2243" y="1725"/>
                  </a:lnTo>
                  <a:lnTo>
                    <a:pt x="2270" y="1750"/>
                  </a:lnTo>
                  <a:lnTo>
                    <a:pt x="2295" y="1777"/>
                  </a:lnTo>
                  <a:lnTo>
                    <a:pt x="2317" y="1805"/>
                  </a:lnTo>
                  <a:lnTo>
                    <a:pt x="2335" y="1837"/>
                  </a:lnTo>
                  <a:lnTo>
                    <a:pt x="2344" y="1854"/>
                  </a:lnTo>
                  <a:lnTo>
                    <a:pt x="2351" y="1870"/>
                  </a:lnTo>
                  <a:lnTo>
                    <a:pt x="2358" y="1888"/>
                  </a:lnTo>
                  <a:lnTo>
                    <a:pt x="2364" y="1904"/>
                  </a:lnTo>
                  <a:lnTo>
                    <a:pt x="2369" y="1923"/>
                  </a:lnTo>
                  <a:lnTo>
                    <a:pt x="2373" y="1941"/>
                  </a:lnTo>
                  <a:lnTo>
                    <a:pt x="2376" y="1960"/>
                  </a:lnTo>
                  <a:lnTo>
                    <a:pt x="2379" y="1978"/>
                  </a:lnTo>
                  <a:lnTo>
                    <a:pt x="2381" y="1997"/>
                  </a:lnTo>
                  <a:lnTo>
                    <a:pt x="2381" y="2018"/>
                  </a:lnTo>
                  <a:lnTo>
                    <a:pt x="2381" y="2018"/>
                  </a:lnTo>
                  <a:lnTo>
                    <a:pt x="2381" y="2037"/>
                  </a:lnTo>
                  <a:lnTo>
                    <a:pt x="2379" y="2056"/>
                  </a:lnTo>
                  <a:lnTo>
                    <a:pt x="2376" y="2075"/>
                  </a:lnTo>
                  <a:lnTo>
                    <a:pt x="2373" y="2093"/>
                  </a:lnTo>
                  <a:lnTo>
                    <a:pt x="2369" y="2112"/>
                  </a:lnTo>
                  <a:lnTo>
                    <a:pt x="2364" y="2130"/>
                  </a:lnTo>
                  <a:lnTo>
                    <a:pt x="2358" y="2148"/>
                  </a:lnTo>
                  <a:lnTo>
                    <a:pt x="2351" y="2164"/>
                  </a:lnTo>
                  <a:lnTo>
                    <a:pt x="2344" y="2182"/>
                  </a:lnTo>
                  <a:lnTo>
                    <a:pt x="2335" y="2198"/>
                  </a:lnTo>
                  <a:lnTo>
                    <a:pt x="2317" y="2229"/>
                  </a:lnTo>
                  <a:lnTo>
                    <a:pt x="2295" y="2257"/>
                  </a:lnTo>
                  <a:lnTo>
                    <a:pt x="2270" y="2285"/>
                  </a:lnTo>
                  <a:lnTo>
                    <a:pt x="2243" y="2309"/>
                  </a:lnTo>
                  <a:lnTo>
                    <a:pt x="2213" y="2331"/>
                  </a:lnTo>
                  <a:lnTo>
                    <a:pt x="2182" y="2351"/>
                  </a:lnTo>
                  <a:lnTo>
                    <a:pt x="2166" y="2358"/>
                  </a:lnTo>
                  <a:lnTo>
                    <a:pt x="2150" y="2367"/>
                  </a:lnTo>
                  <a:lnTo>
                    <a:pt x="2132" y="2373"/>
                  </a:lnTo>
                  <a:lnTo>
                    <a:pt x="2114" y="2379"/>
                  </a:lnTo>
                  <a:lnTo>
                    <a:pt x="2097" y="2385"/>
                  </a:lnTo>
                  <a:lnTo>
                    <a:pt x="2079" y="2388"/>
                  </a:lnTo>
                  <a:lnTo>
                    <a:pt x="2060" y="2392"/>
                  </a:lnTo>
                  <a:lnTo>
                    <a:pt x="2040" y="2393"/>
                  </a:lnTo>
                  <a:lnTo>
                    <a:pt x="2021" y="2395"/>
                  </a:lnTo>
                  <a:lnTo>
                    <a:pt x="2002" y="2396"/>
                  </a:lnTo>
                  <a:lnTo>
                    <a:pt x="2002" y="23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5" name="Freeform 7"/>
            <p:cNvSpPr>
              <a:spLocks/>
            </p:cNvSpPr>
            <p:nvPr/>
          </p:nvSpPr>
          <p:spPr bwMode="auto">
            <a:xfrm>
              <a:off x="6627686" y="2867154"/>
              <a:ext cx="1424114" cy="56537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grpFill/>
            <a:ln w="9525">
              <a:noFill/>
              <a:miter lim="800000"/>
              <a:headEnd/>
              <a:tailEnd/>
            </a:ln>
          </p:spPr>
          <p:txBody>
            <a:bodyPr wrap="none" anchor="ctr"/>
            <a:lstStyle/>
            <a:p>
              <a:endParaRPr lang="en-US" dirty="0"/>
            </a:p>
          </p:txBody>
        </p:sp>
      </p:grpSp>
      <p:grpSp>
        <p:nvGrpSpPr>
          <p:cNvPr id="1756" name="Group 1755">
            <a:extLst>
              <a:ext uri="{C183D7F6-B498-43B3-948B-1728B52AA6E4}">
                <adec:decorative xmlns:adec="http://schemas.microsoft.com/office/drawing/2017/decorative" val="1"/>
              </a:ext>
            </a:extLst>
          </p:cNvPr>
          <p:cNvGrpSpPr/>
          <p:nvPr/>
        </p:nvGrpSpPr>
        <p:grpSpPr>
          <a:xfrm>
            <a:off x="9158937" y="2233013"/>
            <a:ext cx="1104442" cy="1124077"/>
            <a:chOff x="8010734" y="1725146"/>
            <a:chExt cx="1243863" cy="1265976"/>
          </a:xfrm>
        </p:grpSpPr>
        <p:sp>
          <p:nvSpPr>
            <p:cNvPr id="1757" name="Freeform 7"/>
            <p:cNvSpPr>
              <a:spLocks noEditPoints="1"/>
            </p:cNvSpPr>
            <p:nvPr/>
          </p:nvSpPr>
          <p:spPr bwMode="auto">
            <a:xfrm rot="21246557">
              <a:off x="8010734" y="172514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00B050"/>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58" name="Freeform 7"/>
            <p:cNvSpPr>
              <a:spLocks/>
            </p:cNvSpPr>
            <p:nvPr/>
          </p:nvSpPr>
          <p:spPr bwMode="auto">
            <a:xfrm flipH="1">
              <a:off x="8252729" y="19666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grpSp>
        <p:nvGrpSpPr>
          <p:cNvPr id="1762" name="Group 1761">
            <a:extLst>
              <a:ext uri="{C183D7F6-B498-43B3-948B-1728B52AA6E4}">
                <adec:decorative xmlns:adec="http://schemas.microsoft.com/office/drawing/2017/decorative" val="1"/>
              </a:ext>
            </a:extLst>
          </p:cNvPr>
          <p:cNvGrpSpPr/>
          <p:nvPr/>
        </p:nvGrpSpPr>
        <p:grpSpPr>
          <a:xfrm rot="21324378">
            <a:off x="8386704" y="1570429"/>
            <a:ext cx="1104442" cy="1178974"/>
            <a:chOff x="8855994" y="2447440"/>
            <a:chExt cx="1243863" cy="1265976"/>
          </a:xfrm>
        </p:grpSpPr>
        <p:sp>
          <p:nvSpPr>
            <p:cNvPr id="1763" name="Freeform 7"/>
            <p:cNvSpPr>
              <a:spLocks noEditPoints="1"/>
            </p:cNvSpPr>
            <p:nvPr/>
          </p:nvSpPr>
          <p:spPr bwMode="auto">
            <a:xfrm rot="396618">
              <a:off x="8855994" y="2447440"/>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chemeClr val="accent5">
                <a:lumMod val="75000"/>
              </a:schemeClr>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1764" name="Freeform 7"/>
            <p:cNvSpPr>
              <a:spLocks/>
            </p:cNvSpPr>
            <p:nvPr/>
          </p:nvSpPr>
          <p:spPr bwMode="auto">
            <a:xfrm>
              <a:off x="9116330" y="2677811"/>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1765" name="Right Arrow 1764">
            <a:extLst>
              <a:ext uri="{C183D7F6-B498-43B3-948B-1728B52AA6E4}">
                <adec:decorative xmlns:adec="http://schemas.microsoft.com/office/drawing/2017/decorative" val="1"/>
              </a:ext>
            </a:extLst>
          </p:cNvPr>
          <p:cNvSpPr/>
          <p:nvPr/>
        </p:nvSpPr>
        <p:spPr>
          <a:xfrm rot="2509007">
            <a:off x="5508435" y="1055194"/>
            <a:ext cx="994697" cy="301620"/>
          </a:xfrm>
          <a:prstGeom prst="rightArrow">
            <a:avLst>
              <a:gd name="adj1" fmla="val 50000"/>
              <a:gd name="adj2" fmla="val 33176"/>
            </a:avLst>
          </a:prstGeom>
          <a:solidFill>
            <a:srgbClr val="FFFFFF">
              <a:alpha val="65490"/>
            </a:srgbClr>
          </a:solidFill>
          <a:ln w="9525">
            <a:solidFill>
              <a:schemeClr val="tx1"/>
            </a:solidFill>
            <a:miter lim="800000"/>
            <a:headEnd/>
            <a:tailEnd/>
          </a:ln>
        </p:spPr>
        <p:txBody>
          <a:bodyPr wrap="none" anchor="ctr"/>
          <a:lstStyle/>
          <a:p>
            <a:endParaRPr lang="en-US" dirty="0"/>
          </a:p>
        </p:txBody>
      </p:sp>
      <p:sp>
        <p:nvSpPr>
          <p:cNvPr id="1766" name="Right Arrow 1765">
            <a:extLst>
              <a:ext uri="{C183D7F6-B498-43B3-948B-1728B52AA6E4}">
                <adec:decorative xmlns:adec="http://schemas.microsoft.com/office/drawing/2017/decorative" val="1"/>
              </a:ext>
            </a:extLst>
          </p:cNvPr>
          <p:cNvSpPr/>
          <p:nvPr/>
        </p:nvSpPr>
        <p:spPr>
          <a:xfrm rot="13323668">
            <a:off x="6212171" y="3204684"/>
            <a:ext cx="1063909" cy="301620"/>
          </a:xfrm>
          <a:prstGeom prst="rightArrow">
            <a:avLst>
              <a:gd name="adj1" fmla="val 50000"/>
              <a:gd name="adj2" fmla="val 33176"/>
            </a:avLst>
          </a:prstGeom>
          <a:solidFill>
            <a:srgbClr val="FFFFFF"/>
          </a:solidFill>
          <a:ln w="9525">
            <a:solidFill>
              <a:schemeClr val="tx1"/>
            </a:solidFill>
            <a:miter lim="800000"/>
            <a:headEnd/>
            <a:tailEnd/>
          </a:ln>
        </p:spPr>
        <p:txBody>
          <a:bodyPr wrap="none" anchor="ctr"/>
          <a:lstStyle/>
          <a:p>
            <a:endParaRPr lang="en-US" dirty="0"/>
          </a:p>
        </p:txBody>
      </p:sp>
      <p:sp>
        <p:nvSpPr>
          <p:cNvPr id="1772" name="Rounded Rectangle 1771">
            <a:extLst>
              <a:ext uri="{C183D7F6-B498-43B3-948B-1728B52AA6E4}">
                <adec:decorative xmlns:adec="http://schemas.microsoft.com/office/drawing/2017/decorative" val="1"/>
              </a:ext>
            </a:extLst>
          </p:cNvPr>
          <p:cNvSpPr/>
          <p:nvPr/>
        </p:nvSpPr>
        <p:spPr>
          <a:xfrm rot="2553289">
            <a:off x="4564788" y="2235697"/>
            <a:ext cx="3987243" cy="381000"/>
          </a:xfrm>
          <a:prstGeom prst="roundRect">
            <a:avLst>
              <a:gd name="adj" fmla="val 50000"/>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3" name="Oval 1772">
            <a:extLst>
              <a:ext uri="{C183D7F6-B498-43B3-948B-1728B52AA6E4}">
                <adec:decorative xmlns:adec="http://schemas.microsoft.com/office/drawing/2017/decorative" val="1"/>
              </a:ext>
            </a:extLst>
          </p:cNvPr>
          <p:cNvSpPr/>
          <p:nvPr/>
        </p:nvSpPr>
        <p:spPr>
          <a:xfrm>
            <a:off x="7654869" y="3405554"/>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grpSp>
        <p:nvGrpSpPr>
          <p:cNvPr id="4" name="Group 3">
            <a:extLst>
              <a:ext uri="{C183D7F6-B498-43B3-948B-1728B52AA6E4}">
                <adec:decorative xmlns:adec="http://schemas.microsoft.com/office/drawing/2017/decorative" val="1"/>
              </a:ext>
            </a:extLst>
          </p:cNvPr>
          <p:cNvGrpSpPr/>
          <p:nvPr/>
        </p:nvGrpSpPr>
        <p:grpSpPr>
          <a:xfrm rot="21099772">
            <a:off x="8841548" y="4430386"/>
            <a:ext cx="1104442" cy="1124077"/>
            <a:chOff x="8997798" y="4210876"/>
            <a:chExt cx="1243863" cy="1265976"/>
          </a:xfrm>
        </p:grpSpPr>
        <p:sp>
          <p:nvSpPr>
            <p:cNvPr id="1760" name="Freeform 7"/>
            <p:cNvSpPr>
              <a:spLocks noEditPoints="1"/>
            </p:cNvSpPr>
            <p:nvPr/>
          </p:nvSpPr>
          <p:spPr bwMode="auto">
            <a:xfrm rot="21414773">
              <a:off x="8997798" y="4210876"/>
              <a:ext cx="1243863" cy="1265976"/>
            </a:xfrm>
            <a:custGeom>
              <a:avLst/>
              <a:gdLst>
                <a:gd name="T0" fmla="*/ 1975 w 2250"/>
                <a:gd name="T1" fmla="*/ 1188 h 2291"/>
                <a:gd name="T2" fmla="*/ 1942 w 2250"/>
                <a:gd name="T3" fmla="*/ 1107 h 2291"/>
                <a:gd name="T4" fmla="*/ 1954 w 2250"/>
                <a:gd name="T5" fmla="*/ 959 h 2291"/>
                <a:gd name="T6" fmla="*/ 2202 w 2250"/>
                <a:gd name="T7" fmla="*/ 806 h 2291"/>
                <a:gd name="T8" fmla="*/ 2146 w 2250"/>
                <a:gd name="T9" fmla="*/ 632 h 2291"/>
                <a:gd name="T10" fmla="*/ 1979 w 2250"/>
                <a:gd name="T11" fmla="*/ 641 h 2291"/>
                <a:gd name="T12" fmla="*/ 1799 w 2250"/>
                <a:gd name="T13" fmla="*/ 673 h 2291"/>
                <a:gd name="T14" fmla="*/ 1695 w 2250"/>
                <a:gd name="T15" fmla="*/ 553 h 2291"/>
                <a:gd name="T16" fmla="*/ 1751 w 2250"/>
                <a:gd name="T17" fmla="*/ 374 h 2291"/>
                <a:gd name="T18" fmla="*/ 1723 w 2250"/>
                <a:gd name="T19" fmla="*/ 169 h 2291"/>
                <a:gd name="T20" fmla="*/ 1615 w 2250"/>
                <a:gd name="T21" fmla="*/ 132 h 2291"/>
                <a:gd name="T22" fmla="*/ 1430 w 2250"/>
                <a:gd name="T23" fmla="*/ 351 h 2291"/>
                <a:gd name="T24" fmla="*/ 1234 w 2250"/>
                <a:gd name="T25" fmla="*/ 326 h 2291"/>
                <a:gd name="T26" fmla="*/ 1182 w 2250"/>
                <a:gd name="T27" fmla="*/ 152 h 2291"/>
                <a:gd name="T28" fmla="*/ 1075 w 2250"/>
                <a:gd name="T29" fmla="*/ 0 h 2291"/>
                <a:gd name="T30" fmla="*/ 929 w 2250"/>
                <a:gd name="T31" fmla="*/ 37 h 2291"/>
                <a:gd name="T32" fmla="*/ 904 w 2250"/>
                <a:gd name="T33" fmla="*/ 334 h 2291"/>
                <a:gd name="T34" fmla="*/ 762 w 2250"/>
                <a:gd name="T35" fmla="*/ 407 h 2291"/>
                <a:gd name="T36" fmla="*/ 695 w 2250"/>
                <a:gd name="T37" fmla="*/ 407 h 2291"/>
                <a:gd name="T38" fmla="*/ 479 w 2250"/>
                <a:gd name="T39" fmla="*/ 219 h 2291"/>
                <a:gd name="T40" fmla="*/ 321 w 2250"/>
                <a:gd name="T41" fmla="*/ 334 h 2291"/>
                <a:gd name="T42" fmla="*/ 463 w 2250"/>
                <a:gd name="T43" fmla="*/ 595 h 2291"/>
                <a:gd name="T44" fmla="*/ 428 w 2250"/>
                <a:gd name="T45" fmla="*/ 713 h 2291"/>
                <a:gd name="T46" fmla="*/ 339 w 2250"/>
                <a:gd name="T47" fmla="*/ 797 h 2291"/>
                <a:gd name="T48" fmla="*/ 58 w 2250"/>
                <a:gd name="T49" fmla="*/ 777 h 2291"/>
                <a:gd name="T50" fmla="*/ 15 w 2250"/>
                <a:gd name="T51" fmla="*/ 985 h 2291"/>
                <a:gd name="T52" fmla="*/ 283 w 2250"/>
                <a:gd name="T53" fmla="*/ 1095 h 2291"/>
                <a:gd name="T54" fmla="*/ 309 w 2250"/>
                <a:gd name="T55" fmla="*/ 1188 h 2291"/>
                <a:gd name="T56" fmla="*/ 289 w 2250"/>
                <a:gd name="T57" fmla="*/ 1325 h 2291"/>
                <a:gd name="T58" fmla="*/ 45 w 2250"/>
                <a:gd name="T59" fmla="*/ 1481 h 2291"/>
                <a:gd name="T60" fmla="*/ 111 w 2250"/>
                <a:gd name="T61" fmla="*/ 1657 h 2291"/>
                <a:gd name="T62" fmla="*/ 320 w 2250"/>
                <a:gd name="T63" fmla="*/ 1626 h 2291"/>
                <a:gd name="T64" fmla="*/ 462 w 2250"/>
                <a:gd name="T65" fmla="*/ 1617 h 2291"/>
                <a:gd name="T66" fmla="*/ 562 w 2250"/>
                <a:gd name="T67" fmla="*/ 1741 h 2291"/>
                <a:gd name="T68" fmla="*/ 481 w 2250"/>
                <a:gd name="T69" fmla="*/ 1951 h 2291"/>
                <a:gd name="T70" fmla="*/ 577 w 2250"/>
                <a:gd name="T71" fmla="*/ 2139 h 2291"/>
                <a:gd name="T72" fmla="*/ 728 w 2250"/>
                <a:gd name="T73" fmla="*/ 2044 h 2291"/>
                <a:gd name="T74" fmla="*/ 852 w 2250"/>
                <a:gd name="T75" fmla="*/ 1914 h 2291"/>
                <a:gd name="T76" fmla="*/ 1035 w 2250"/>
                <a:gd name="T77" fmla="*/ 1973 h 2291"/>
                <a:gd name="T78" fmla="*/ 1092 w 2250"/>
                <a:gd name="T79" fmla="*/ 2219 h 2291"/>
                <a:gd name="T80" fmla="*/ 1208 w 2250"/>
                <a:gd name="T81" fmla="*/ 2278 h 2291"/>
                <a:gd name="T82" fmla="*/ 1321 w 2250"/>
                <a:gd name="T83" fmla="*/ 2243 h 2291"/>
                <a:gd name="T84" fmla="*/ 1343 w 2250"/>
                <a:gd name="T85" fmla="*/ 1953 h 2291"/>
                <a:gd name="T86" fmla="*/ 1488 w 2250"/>
                <a:gd name="T87" fmla="*/ 1873 h 2291"/>
                <a:gd name="T88" fmla="*/ 1559 w 2250"/>
                <a:gd name="T89" fmla="*/ 1879 h 2291"/>
                <a:gd name="T90" fmla="*/ 1784 w 2250"/>
                <a:gd name="T91" fmla="*/ 2062 h 2291"/>
                <a:gd name="T92" fmla="*/ 1923 w 2250"/>
                <a:gd name="T93" fmla="*/ 1954 h 2291"/>
                <a:gd name="T94" fmla="*/ 1837 w 2250"/>
                <a:gd name="T95" fmla="*/ 1756 h 2291"/>
                <a:gd name="T96" fmla="*/ 1784 w 2250"/>
                <a:gd name="T97" fmla="*/ 1624 h 2291"/>
                <a:gd name="T98" fmla="*/ 1895 w 2250"/>
                <a:gd name="T99" fmla="*/ 1482 h 2291"/>
                <a:gd name="T100" fmla="*/ 2185 w 2250"/>
                <a:gd name="T101" fmla="*/ 1506 h 2291"/>
                <a:gd name="T102" fmla="*/ 2242 w 2250"/>
                <a:gd name="T103" fmla="*/ 1300 h 2291"/>
                <a:gd name="T104" fmla="*/ 998 w 2250"/>
                <a:gd name="T105" fmla="*/ 1334 h 2291"/>
                <a:gd name="T106" fmla="*/ 898 w 2250"/>
                <a:gd name="T107" fmla="*/ 1145 h 2291"/>
                <a:gd name="T108" fmla="*/ 1016 w 2250"/>
                <a:gd name="T109" fmla="*/ 945 h 2291"/>
                <a:gd name="T110" fmla="*/ 1234 w 2250"/>
                <a:gd name="T111" fmla="*/ 945 h 2291"/>
                <a:gd name="T112" fmla="*/ 1352 w 2250"/>
                <a:gd name="T113" fmla="*/ 1145 h 2291"/>
                <a:gd name="T114" fmla="*/ 1253 w 2250"/>
                <a:gd name="T115" fmla="*/ 133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0" h="2291">
                  <a:moveTo>
                    <a:pt x="2235" y="1294"/>
                  </a:moveTo>
                  <a:lnTo>
                    <a:pt x="2235" y="1294"/>
                  </a:lnTo>
                  <a:lnTo>
                    <a:pt x="2195" y="1275"/>
                  </a:lnTo>
                  <a:lnTo>
                    <a:pt x="2155" y="1257"/>
                  </a:lnTo>
                  <a:lnTo>
                    <a:pt x="2109" y="1238"/>
                  </a:lnTo>
                  <a:lnTo>
                    <a:pt x="2109" y="1238"/>
                  </a:lnTo>
                  <a:lnTo>
                    <a:pt x="2062" y="1219"/>
                  </a:lnTo>
                  <a:lnTo>
                    <a:pt x="2022" y="1204"/>
                  </a:lnTo>
                  <a:lnTo>
                    <a:pt x="1980" y="1191"/>
                  </a:lnTo>
                  <a:lnTo>
                    <a:pt x="1980" y="1191"/>
                  </a:lnTo>
                  <a:lnTo>
                    <a:pt x="1975" y="1188"/>
                  </a:lnTo>
                  <a:lnTo>
                    <a:pt x="1967" y="1183"/>
                  </a:lnTo>
                  <a:lnTo>
                    <a:pt x="1960" y="1179"/>
                  </a:lnTo>
                  <a:lnTo>
                    <a:pt x="1954" y="1173"/>
                  </a:lnTo>
                  <a:lnTo>
                    <a:pt x="1949" y="1167"/>
                  </a:lnTo>
                  <a:lnTo>
                    <a:pt x="1945" y="1160"/>
                  </a:lnTo>
                  <a:lnTo>
                    <a:pt x="1943" y="1152"/>
                  </a:lnTo>
                  <a:lnTo>
                    <a:pt x="1942" y="1144"/>
                  </a:lnTo>
                  <a:lnTo>
                    <a:pt x="1942" y="1121"/>
                  </a:lnTo>
                  <a:lnTo>
                    <a:pt x="1942" y="1121"/>
                  </a:lnTo>
                  <a:lnTo>
                    <a:pt x="1942" y="1107"/>
                  </a:lnTo>
                  <a:lnTo>
                    <a:pt x="1942" y="1107"/>
                  </a:lnTo>
                  <a:lnTo>
                    <a:pt x="1942" y="1092"/>
                  </a:lnTo>
                  <a:lnTo>
                    <a:pt x="1941" y="1077"/>
                  </a:lnTo>
                  <a:lnTo>
                    <a:pt x="1932" y="1007"/>
                  </a:lnTo>
                  <a:lnTo>
                    <a:pt x="1932" y="1007"/>
                  </a:lnTo>
                  <a:lnTo>
                    <a:pt x="1932" y="1000"/>
                  </a:lnTo>
                  <a:lnTo>
                    <a:pt x="1932" y="993"/>
                  </a:lnTo>
                  <a:lnTo>
                    <a:pt x="1935" y="985"/>
                  </a:lnTo>
                  <a:lnTo>
                    <a:pt x="1938" y="978"/>
                  </a:lnTo>
                  <a:lnTo>
                    <a:pt x="1942" y="970"/>
                  </a:lnTo>
                  <a:lnTo>
                    <a:pt x="1948" y="965"/>
                  </a:lnTo>
                  <a:lnTo>
                    <a:pt x="1954" y="959"/>
                  </a:lnTo>
                  <a:lnTo>
                    <a:pt x="1961" y="954"/>
                  </a:lnTo>
                  <a:lnTo>
                    <a:pt x="1961" y="954"/>
                  </a:lnTo>
                  <a:lnTo>
                    <a:pt x="2000" y="935"/>
                  </a:lnTo>
                  <a:lnTo>
                    <a:pt x="2038" y="914"/>
                  </a:lnTo>
                  <a:lnTo>
                    <a:pt x="2081" y="889"/>
                  </a:lnTo>
                  <a:lnTo>
                    <a:pt x="2081" y="889"/>
                  </a:lnTo>
                  <a:lnTo>
                    <a:pt x="2122" y="864"/>
                  </a:lnTo>
                  <a:lnTo>
                    <a:pt x="2161" y="837"/>
                  </a:lnTo>
                  <a:lnTo>
                    <a:pt x="2196" y="812"/>
                  </a:lnTo>
                  <a:lnTo>
                    <a:pt x="2196" y="812"/>
                  </a:lnTo>
                  <a:lnTo>
                    <a:pt x="2202" y="806"/>
                  </a:lnTo>
                  <a:lnTo>
                    <a:pt x="2205" y="797"/>
                  </a:lnTo>
                  <a:lnTo>
                    <a:pt x="2207" y="787"/>
                  </a:lnTo>
                  <a:lnTo>
                    <a:pt x="2205" y="777"/>
                  </a:lnTo>
                  <a:lnTo>
                    <a:pt x="2205" y="777"/>
                  </a:lnTo>
                  <a:lnTo>
                    <a:pt x="2198" y="753"/>
                  </a:lnTo>
                  <a:lnTo>
                    <a:pt x="2189" y="729"/>
                  </a:lnTo>
                  <a:lnTo>
                    <a:pt x="2179" y="704"/>
                  </a:lnTo>
                  <a:lnTo>
                    <a:pt x="2156" y="652"/>
                  </a:lnTo>
                  <a:lnTo>
                    <a:pt x="2156" y="652"/>
                  </a:lnTo>
                  <a:lnTo>
                    <a:pt x="2152" y="642"/>
                  </a:lnTo>
                  <a:lnTo>
                    <a:pt x="2146" y="632"/>
                  </a:lnTo>
                  <a:lnTo>
                    <a:pt x="2146" y="632"/>
                  </a:lnTo>
                  <a:lnTo>
                    <a:pt x="2139" y="623"/>
                  </a:lnTo>
                  <a:lnTo>
                    <a:pt x="2131" y="617"/>
                  </a:lnTo>
                  <a:lnTo>
                    <a:pt x="2121" y="612"/>
                  </a:lnTo>
                  <a:lnTo>
                    <a:pt x="2114" y="612"/>
                  </a:lnTo>
                  <a:lnTo>
                    <a:pt x="2114" y="612"/>
                  </a:lnTo>
                  <a:lnTo>
                    <a:pt x="2114" y="612"/>
                  </a:lnTo>
                  <a:lnTo>
                    <a:pt x="2114" y="612"/>
                  </a:lnTo>
                  <a:lnTo>
                    <a:pt x="2071" y="620"/>
                  </a:lnTo>
                  <a:lnTo>
                    <a:pt x="2028" y="629"/>
                  </a:lnTo>
                  <a:lnTo>
                    <a:pt x="1979" y="641"/>
                  </a:lnTo>
                  <a:lnTo>
                    <a:pt x="1979" y="641"/>
                  </a:lnTo>
                  <a:lnTo>
                    <a:pt x="1930" y="652"/>
                  </a:lnTo>
                  <a:lnTo>
                    <a:pt x="1889" y="666"/>
                  </a:lnTo>
                  <a:lnTo>
                    <a:pt x="1847" y="679"/>
                  </a:lnTo>
                  <a:lnTo>
                    <a:pt x="1847" y="679"/>
                  </a:lnTo>
                  <a:lnTo>
                    <a:pt x="1838" y="681"/>
                  </a:lnTo>
                  <a:lnTo>
                    <a:pt x="1830" y="682"/>
                  </a:lnTo>
                  <a:lnTo>
                    <a:pt x="1821" y="682"/>
                  </a:lnTo>
                  <a:lnTo>
                    <a:pt x="1813" y="679"/>
                  </a:lnTo>
                  <a:lnTo>
                    <a:pt x="1806" y="676"/>
                  </a:lnTo>
                  <a:lnTo>
                    <a:pt x="1799" y="673"/>
                  </a:lnTo>
                  <a:lnTo>
                    <a:pt x="1793" y="667"/>
                  </a:lnTo>
                  <a:lnTo>
                    <a:pt x="1788" y="663"/>
                  </a:lnTo>
                  <a:lnTo>
                    <a:pt x="1781" y="651"/>
                  </a:lnTo>
                  <a:lnTo>
                    <a:pt x="1781" y="651"/>
                  </a:lnTo>
                  <a:lnTo>
                    <a:pt x="1781" y="651"/>
                  </a:lnTo>
                  <a:lnTo>
                    <a:pt x="1745" y="610"/>
                  </a:lnTo>
                  <a:lnTo>
                    <a:pt x="1710" y="568"/>
                  </a:lnTo>
                  <a:lnTo>
                    <a:pt x="1710" y="568"/>
                  </a:lnTo>
                  <a:lnTo>
                    <a:pt x="1699" y="559"/>
                  </a:lnTo>
                  <a:lnTo>
                    <a:pt x="1699" y="559"/>
                  </a:lnTo>
                  <a:lnTo>
                    <a:pt x="1695" y="553"/>
                  </a:lnTo>
                  <a:lnTo>
                    <a:pt x="1691" y="546"/>
                  </a:lnTo>
                  <a:lnTo>
                    <a:pt x="1689" y="539"/>
                  </a:lnTo>
                  <a:lnTo>
                    <a:pt x="1688" y="531"/>
                  </a:lnTo>
                  <a:lnTo>
                    <a:pt x="1688" y="522"/>
                  </a:lnTo>
                  <a:lnTo>
                    <a:pt x="1688" y="513"/>
                  </a:lnTo>
                  <a:lnTo>
                    <a:pt x="1691" y="506"/>
                  </a:lnTo>
                  <a:lnTo>
                    <a:pt x="1694" y="497"/>
                  </a:lnTo>
                  <a:lnTo>
                    <a:pt x="1694" y="497"/>
                  </a:lnTo>
                  <a:lnTo>
                    <a:pt x="1713" y="459"/>
                  </a:lnTo>
                  <a:lnTo>
                    <a:pt x="1731" y="420"/>
                  </a:lnTo>
                  <a:lnTo>
                    <a:pt x="1751" y="374"/>
                  </a:lnTo>
                  <a:lnTo>
                    <a:pt x="1751" y="374"/>
                  </a:lnTo>
                  <a:lnTo>
                    <a:pt x="1770" y="328"/>
                  </a:lnTo>
                  <a:lnTo>
                    <a:pt x="1785" y="287"/>
                  </a:lnTo>
                  <a:lnTo>
                    <a:pt x="1800" y="246"/>
                  </a:lnTo>
                  <a:lnTo>
                    <a:pt x="1800" y="246"/>
                  </a:lnTo>
                  <a:lnTo>
                    <a:pt x="1802" y="237"/>
                  </a:lnTo>
                  <a:lnTo>
                    <a:pt x="1799" y="228"/>
                  </a:lnTo>
                  <a:lnTo>
                    <a:pt x="1794" y="219"/>
                  </a:lnTo>
                  <a:lnTo>
                    <a:pt x="1791" y="215"/>
                  </a:lnTo>
                  <a:lnTo>
                    <a:pt x="1787" y="212"/>
                  </a:lnTo>
                  <a:lnTo>
                    <a:pt x="1723" y="169"/>
                  </a:lnTo>
                  <a:lnTo>
                    <a:pt x="1731" y="157"/>
                  </a:lnTo>
                  <a:lnTo>
                    <a:pt x="1722" y="167"/>
                  </a:lnTo>
                  <a:lnTo>
                    <a:pt x="1722" y="167"/>
                  </a:lnTo>
                  <a:lnTo>
                    <a:pt x="1697" y="152"/>
                  </a:lnTo>
                  <a:lnTo>
                    <a:pt x="1652" y="129"/>
                  </a:lnTo>
                  <a:lnTo>
                    <a:pt x="1652" y="129"/>
                  </a:lnTo>
                  <a:lnTo>
                    <a:pt x="1642" y="126"/>
                  </a:lnTo>
                  <a:lnTo>
                    <a:pt x="1631" y="124"/>
                  </a:lnTo>
                  <a:lnTo>
                    <a:pt x="1623" y="127"/>
                  </a:lnTo>
                  <a:lnTo>
                    <a:pt x="1618" y="129"/>
                  </a:lnTo>
                  <a:lnTo>
                    <a:pt x="1615" y="132"/>
                  </a:lnTo>
                  <a:lnTo>
                    <a:pt x="1615" y="132"/>
                  </a:lnTo>
                  <a:lnTo>
                    <a:pt x="1615" y="132"/>
                  </a:lnTo>
                  <a:lnTo>
                    <a:pt x="1578" y="170"/>
                  </a:lnTo>
                  <a:lnTo>
                    <a:pt x="1552" y="201"/>
                  </a:lnTo>
                  <a:lnTo>
                    <a:pt x="1522" y="234"/>
                  </a:lnTo>
                  <a:lnTo>
                    <a:pt x="1522" y="234"/>
                  </a:lnTo>
                  <a:lnTo>
                    <a:pt x="1491" y="274"/>
                  </a:lnTo>
                  <a:lnTo>
                    <a:pt x="1464" y="308"/>
                  </a:lnTo>
                  <a:lnTo>
                    <a:pt x="1439" y="342"/>
                  </a:lnTo>
                  <a:lnTo>
                    <a:pt x="1439" y="342"/>
                  </a:lnTo>
                  <a:lnTo>
                    <a:pt x="1430" y="351"/>
                  </a:lnTo>
                  <a:lnTo>
                    <a:pt x="1421" y="357"/>
                  </a:lnTo>
                  <a:lnTo>
                    <a:pt x="1411" y="362"/>
                  </a:lnTo>
                  <a:lnTo>
                    <a:pt x="1401" y="364"/>
                  </a:lnTo>
                  <a:lnTo>
                    <a:pt x="1401" y="364"/>
                  </a:lnTo>
                  <a:lnTo>
                    <a:pt x="1392" y="365"/>
                  </a:lnTo>
                  <a:lnTo>
                    <a:pt x="1383" y="364"/>
                  </a:lnTo>
                  <a:lnTo>
                    <a:pt x="1315" y="345"/>
                  </a:lnTo>
                  <a:lnTo>
                    <a:pt x="1248" y="331"/>
                  </a:lnTo>
                  <a:lnTo>
                    <a:pt x="1248" y="331"/>
                  </a:lnTo>
                  <a:lnTo>
                    <a:pt x="1241" y="328"/>
                  </a:lnTo>
                  <a:lnTo>
                    <a:pt x="1234" y="326"/>
                  </a:lnTo>
                  <a:lnTo>
                    <a:pt x="1226" y="321"/>
                  </a:lnTo>
                  <a:lnTo>
                    <a:pt x="1222" y="315"/>
                  </a:lnTo>
                  <a:lnTo>
                    <a:pt x="1216" y="309"/>
                  </a:lnTo>
                  <a:lnTo>
                    <a:pt x="1211" y="302"/>
                  </a:lnTo>
                  <a:lnTo>
                    <a:pt x="1208" y="294"/>
                  </a:lnTo>
                  <a:lnTo>
                    <a:pt x="1207" y="287"/>
                  </a:lnTo>
                  <a:lnTo>
                    <a:pt x="1207" y="287"/>
                  </a:lnTo>
                  <a:lnTo>
                    <a:pt x="1201" y="244"/>
                  </a:lnTo>
                  <a:lnTo>
                    <a:pt x="1192" y="201"/>
                  </a:lnTo>
                  <a:lnTo>
                    <a:pt x="1182" y="152"/>
                  </a:lnTo>
                  <a:lnTo>
                    <a:pt x="1182" y="152"/>
                  </a:lnTo>
                  <a:lnTo>
                    <a:pt x="1170" y="104"/>
                  </a:lnTo>
                  <a:lnTo>
                    <a:pt x="1158" y="61"/>
                  </a:lnTo>
                  <a:lnTo>
                    <a:pt x="1145" y="19"/>
                  </a:lnTo>
                  <a:lnTo>
                    <a:pt x="1145" y="19"/>
                  </a:lnTo>
                  <a:lnTo>
                    <a:pt x="1142" y="12"/>
                  </a:lnTo>
                  <a:lnTo>
                    <a:pt x="1135" y="6"/>
                  </a:lnTo>
                  <a:lnTo>
                    <a:pt x="1126" y="2"/>
                  </a:lnTo>
                  <a:lnTo>
                    <a:pt x="1114" y="0"/>
                  </a:lnTo>
                  <a:lnTo>
                    <a:pt x="1090" y="0"/>
                  </a:lnTo>
                  <a:lnTo>
                    <a:pt x="1090" y="0"/>
                  </a:lnTo>
                  <a:lnTo>
                    <a:pt x="1075" y="0"/>
                  </a:lnTo>
                  <a:lnTo>
                    <a:pt x="1075" y="0"/>
                  </a:lnTo>
                  <a:lnTo>
                    <a:pt x="1056" y="2"/>
                  </a:lnTo>
                  <a:lnTo>
                    <a:pt x="1037" y="3"/>
                  </a:lnTo>
                  <a:lnTo>
                    <a:pt x="956" y="12"/>
                  </a:lnTo>
                  <a:lnTo>
                    <a:pt x="956" y="12"/>
                  </a:lnTo>
                  <a:lnTo>
                    <a:pt x="951" y="13"/>
                  </a:lnTo>
                  <a:lnTo>
                    <a:pt x="947" y="15"/>
                  </a:lnTo>
                  <a:lnTo>
                    <a:pt x="938" y="21"/>
                  </a:lnTo>
                  <a:lnTo>
                    <a:pt x="932" y="28"/>
                  </a:lnTo>
                  <a:lnTo>
                    <a:pt x="929" y="37"/>
                  </a:lnTo>
                  <a:lnTo>
                    <a:pt x="929" y="37"/>
                  </a:lnTo>
                  <a:lnTo>
                    <a:pt x="923" y="80"/>
                  </a:lnTo>
                  <a:lnTo>
                    <a:pt x="919" y="124"/>
                  </a:lnTo>
                  <a:lnTo>
                    <a:pt x="914" y="173"/>
                  </a:lnTo>
                  <a:lnTo>
                    <a:pt x="914" y="173"/>
                  </a:lnTo>
                  <a:lnTo>
                    <a:pt x="911" y="229"/>
                  </a:lnTo>
                  <a:lnTo>
                    <a:pt x="910" y="266"/>
                  </a:lnTo>
                  <a:lnTo>
                    <a:pt x="910" y="309"/>
                  </a:lnTo>
                  <a:lnTo>
                    <a:pt x="910" y="309"/>
                  </a:lnTo>
                  <a:lnTo>
                    <a:pt x="910" y="318"/>
                  </a:lnTo>
                  <a:lnTo>
                    <a:pt x="907" y="327"/>
                  </a:lnTo>
                  <a:lnTo>
                    <a:pt x="904" y="334"/>
                  </a:lnTo>
                  <a:lnTo>
                    <a:pt x="901" y="342"/>
                  </a:lnTo>
                  <a:lnTo>
                    <a:pt x="895" y="349"/>
                  </a:lnTo>
                  <a:lnTo>
                    <a:pt x="890" y="354"/>
                  </a:lnTo>
                  <a:lnTo>
                    <a:pt x="883" y="358"/>
                  </a:lnTo>
                  <a:lnTo>
                    <a:pt x="877" y="361"/>
                  </a:lnTo>
                  <a:lnTo>
                    <a:pt x="862" y="365"/>
                  </a:lnTo>
                  <a:lnTo>
                    <a:pt x="862" y="365"/>
                  </a:lnTo>
                  <a:lnTo>
                    <a:pt x="862" y="365"/>
                  </a:lnTo>
                  <a:lnTo>
                    <a:pt x="812" y="385"/>
                  </a:lnTo>
                  <a:lnTo>
                    <a:pt x="762" y="407"/>
                  </a:lnTo>
                  <a:lnTo>
                    <a:pt x="762" y="407"/>
                  </a:lnTo>
                  <a:lnTo>
                    <a:pt x="751" y="413"/>
                  </a:lnTo>
                  <a:lnTo>
                    <a:pt x="751" y="413"/>
                  </a:lnTo>
                  <a:lnTo>
                    <a:pt x="744" y="416"/>
                  </a:lnTo>
                  <a:lnTo>
                    <a:pt x="738" y="417"/>
                  </a:lnTo>
                  <a:lnTo>
                    <a:pt x="731" y="419"/>
                  </a:lnTo>
                  <a:lnTo>
                    <a:pt x="723" y="417"/>
                  </a:lnTo>
                  <a:lnTo>
                    <a:pt x="716" y="416"/>
                  </a:lnTo>
                  <a:lnTo>
                    <a:pt x="710" y="414"/>
                  </a:lnTo>
                  <a:lnTo>
                    <a:pt x="703" y="411"/>
                  </a:lnTo>
                  <a:lnTo>
                    <a:pt x="697" y="407"/>
                  </a:lnTo>
                  <a:lnTo>
                    <a:pt x="695" y="407"/>
                  </a:lnTo>
                  <a:lnTo>
                    <a:pt x="689" y="401"/>
                  </a:lnTo>
                  <a:lnTo>
                    <a:pt x="689" y="401"/>
                  </a:lnTo>
                  <a:lnTo>
                    <a:pt x="651" y="362"/>
                  </a:lnTo>
                  <a:lnTo>
                    <a:pt x="623" y="336"/>
                  </a:lnTo>
                  <a:lnTo>
                    <a:pt x="590" y="308"/>
                  </a:lnTo>
                  <a:lnTo>
                    <a:pt x="590" y="308"/>
                  </a:lnTo>
                  <a:lnTo>
                    <a:pt x="553" y="275"/>
                  </a:lnTo>
                  <a:lnTo>
                    <a:pt x="518" y="249"/>
                  </a:lnTo>
                  <a:lnTo>
                    <a:pt x="484" y="222"/>
                  </a:lnTo>
                  <a:lnTo>
                    <a:pt x="484" y="222"/>
                  </a:lnTo>
                  <a:lnTo>
                    <a:pt x="479" y="219"/>
                  </a:lnTo>
                  <a:lnTo>
                    <a:pt x="475" y="218"/>
                  </a:lnTo>
                  <a:lnTo>
                    <a:pt x="466" y="218"/>
                  </a:lnTo>
                  <a:lnTo>
                    <a:pt x="456" y="219"/>
                  </a:lnTo>
                  <a:lnTo>
                    <a:pt x="445" y="223"/>
                  </a:lnTo>
                  <a:lnTo>
                    <a:pt x="445" y="223"/>
                  </a:lnTo>
                  <a:lnTo>
                    <a:pt x="417" y="247"/>
                  </a:lnTo>
                  <a:lnTo>
                    <a:pt x="388" y="271"/>
                  </a:lnTo>
                  <a:lnTo>
                    <a:pt x="355" y="297"/>
                  </a:lnTo>
                  <a:lnTo>
                    <a:pt x="327" y="327"/>
                  </a:lnTo>
                  <a:lnTo>
                    <a:pt x="327" y="327"/>
                  </a:lnTo>
                  <a:lnTo>
                    <a:pt x="321" y="334"/>
                  </a:lnTo>
                  <a:lnTo>
                    <a:pt x="317" y="345"/>
                  </a:lnTo>
                  <a:lnTo>
                    <a:pt x="317" y="355"/>
                  </a:lnTo>
                  <a:lnTo>
                    <a:pt x="318" y="362"/>
                  </a:lnTo>
                  <a:lnTo>
                    <a:pt x="318" y="362"/>
                  </a:lnTo>
                  <a:lnTo>
                    <a:pt x="339" y="401"/>
                  </a:lnTo>
                  <a:lnTo>
                    <a:pt x="361" y="439"/>
                  </a:lnTo>
                  <a:lnTo>
                    <a:pt x="386" y="482"/>
                  </a:lnTo>
                  <a:lnTo>
                    <a:pt x="386" y="482"/>
                  </a:lnTo>
                  <a:lnTo>
                    <a:pt x="414" y="524"/>
                  </a:lnTo>
                  <a:lnTo>
                    <a:pt x="438" y="561"/>
                  </a:lnTo>
                  <a:lnTo>
                    <a:pt x="463" y="595"/>
                  </a:lnTo>
                  <a:lnTo>
                    <a:pt x="463" y="595"/>
                  </a:lnTo>
                  <a:lnTo>
                    <a:pt x="467" y="602"/>
                  </a:lnTo>
                  <a:lnTo>
                    <a:pt x="470" y="610"/>
                  </a:lnTo>
                  <a:lnTo>
                    <a:pt x="473" y="618"/>
                  </a:lnTo>
                  <a:lnTo>
                    <a:pt x="473" y="626"/>
                  </a:lnTo>
                  <a:lnTo>
                    <a:pt x="473" y="635"/>
                  </a:lnTo>
                  <a:lnTo>
                    <a:pt x="472" y="642"/>
                  </a:lnTo>
                  <a:lnTo>
                    <a:pt x="469" y="649"/>
                  </a:lnTo>
                  <a:lnTo>
                    <a:pt x="466" y="655"/>
                  </a:lnTo>
                  <a:lnTo>
                    <a:pt x="428" y="713"/>
                  </a:lnTo>
                  <a:lnTo>
                    <a:pt x="428" y="713"/>
                  </a:lnTo>
                  <a:lnTo>
                    <a:pt x="405" y="753"/>
                  </a:lnTo>
                  <a:lnTo>
                    <a:pt x="395" y="772"/>
                  </a:lnTo>
                  <a:lnTo>
                    <a:pt x="395" y="772"/>
                  </a:lnTo>
                  <a:lnTo>
                    <a:pt x="391" y="778"/>
                  </a:lnTo>
                  <a:lnTo>
                    <a:pt x="385" y="784"/>
                  </a:lnTo>
                  <a:lnTo>
                    <a:pt x="379" y="789"/>
                  </a:lnTo>
                  <a:lnTo>
                    <a:pt x="371" y="793"/>
                  </a:lnTo>
                  <a:lnTo>
                    <a:pt x="364" y="796"/>
                  </a:lnTo>
                  <a:lnTo>
                    <a:pt x="355" y="797"/>
                  </a:lnTo>
                  <a:lnTo>
                    <a:pt x="348" y="797"/>
                  </a:lnTo>
                  <a:lnTo>
                    <a:pt x="339" y="797"/>
                  </a:lnTo>
                  <a:lnTo>
                    <a:pt x="339" y="797"/>
                  </a:lnTo>
                  <a:lnTo>
                    <a:pt x="297" y="791"/>
                  </a:lnTo>
                  <a:lnTo>
                    <a:pt x="255" y="786"/>
                  </a:lnTo>
                  <a:lnTo>
                    <a:pt x="204" y="781"/>
                  </a:lnTo>
                  <a:lnTo>
                    <a:pt x="204" y="781"/>
                  </a:lnTo>
                  <a:lnTo>
                    <a:pt x="154" y="777"/>
                  </a:lnTo>
                  <a:lnTo>
                    <a:pt x="110" y="775"/>
                  </a:lnTo>
                  <a:lnTo>
                    <a:pt x="65" y="774"/>
                  </a:lnTo>
                  <a:lnTo>
                    <a:pt x="65" y="774"/>
                  </a:lnTo>
                  <a:lnTo>
                    <a:pt x="61" y="775"/>
                  </a:lnTo>
                  <a:lnTo>
                    <a:pt x="58" y="777"/>
                  </a:lnTo>
                  <a:lnTo>
                    <a:pt x="49" y="781"/>
                  </a:lnTo>
                  <a:lnTo>
                    <a:pt x="43" y="789"/>
                  </a:lnTo>
                  <a:lnTo>
                    <a:pt x="39" y="797"/>
                  </a:lnTo>
                  <a:lnTo>
                    <a:pt x="16" y="874"/>
                  </a:lnTo>
                  <a:lnTo>
                    <a:pt x="2" y="951"/>
                  </a:lnTo>
                  <a:lnTo>
                    <a:pt x="2" y="951"/>
                  </a:lnTo>
                  <a:lnTo>
                    <a:pt x="0" y="962"/>
                  </a:lnTo>
                  <a:lnTo>
                    <a:pt x="3" y="972"/>
                  </a:lnTo>
                  <a:lnTo>
                    <a:pt x="9" y="979"/>
                  </a:lnTo>
                  <a:lnTo>
                    <a:pt x="12" y="982"/>
                  </a:lnTo>
                  <a:lnTo>
                    <a:pt x="15" y="985"/>
                  </a:lnTo>
                  <a:lnTo>
                    <a:pt x="15" y="985"/>
                  </a:lnTo>
                  <a:lnTo>
                    <a:pt x="55" y="1004"/>
                  </a:lnTo>
                  <a:lnTo>
                    <a:pt x="95" y="1022"/>
                  </a:lnTo>
                  <a:lnTo>
                    <a:pt x="142" y="1041"/>
                  </a:lnTo>
                  <a:lnTo>
                    <a:pt x="142" y="1041"/>
                  </a:lnTo>
                  <a:lnTo>
                    <a:pt x="188" y="1061"/>
                  </a:lnTo>
                  <a:lnTo>
                    <a:pt x="229" y="1075"/>
                  </a:lnTo>
                  <a:lnTo>
                    <a:pt x="269" y="1089"/>
                  </a:lnTo>
                  <a:lnTo>
                    <a:pt x="269" y="1089"/>
                  </a:lnTo>
                  <a:lnTo>
                    <a:pt x="277" y="1092"/>
                  </a:lnTo>
                  <a:lnTo>
                    <a:pt x="283" y="1095"/>
                  </a:lnTo>
                  <a:lnTo>
                    <a:pt x="290" y="1101"/>
                  </a:lnTo>
                  <a:lnTo>
                    <a:pt x="296" y="1107"/>
                  </a:lnTo>
                  <a:lnTo>
                    <a:pt x="300" y="1112"/>
                  </a:lnTo>
                  <a:lnTo>
                    <a:pt x="305" y="1120"/>
                  </a:lnTo>
                  <a:lnTo>
                    <a:pt x="308" y="1127"/>
                  </a:lnTo>
                  <a:lnTo>
                    <a:pt x="308" y="1136"/>
                  </a:lnTo>
                  <a:lnTo>
                    <a:pt x="308" y="1157"/>
                  </a:lnTo>
                  <a:lnTo>
                    <a:pt x="308" y="1157"/>
                  </a:lnTo>
                  <a:lnTo>
                    <a:pt x="309" y="1173"/>
                  </a:lnTo>
                  <a:lnTo>
                    <a:pt x="309" y="1173"/>
                  </a:lnTo>
                  <a:lnTo>
                    <a:pt x="309" y="1188"/>
                  </a:lnTo>
                  <a:lnTo>
                    <a:pt x="309" y="1203"/>
                  </a:lnTo>
                  <a:lnTo>
                    <a:pt x="318" y="1272"/>
                  </a:lnTo>
                  <a:lnTo>
                    <a:pt x="318" y="1272"/>
                  </a:lnTo>
                  <a:lnTo>
                    <a:pt x="318" y="1280"/>
                  </a:lnTo>
                  <a:lnTo>
                    <a:pt x="318" y="1287"/>
                  </a:lnTo>
                  <a:lnTo>
                    <a:pt x="317" y="1294"/>
                  </a:lnTo>
                  <a:lnTo>
                    <a:pt x="312" y="1302"/>
                  </a:lnTo>
                  <a:lnTo>
                    <a:pt x="308" y="1308"/>
                  </a:lnTo>
                  <a:lnTo>
                    <a:pt x="302" y="1315"/>
                  </a:lnTo>
                  <a:lnTo>
                    <a:pt x="296" y="1320"/>
                  </a:lnTo>
                  <a:lnTo>
                    <a:pt x="289" y="1325"/>
                  </a:lnTo>
                  <a:lnTo>
                    <a:pt x="289" y="1325"/>
                  </a:lnTo>
                  <a:lnTo>
                    <a:pt x="250" y="1345"/>
                  </a:lnTo>
                  <a:lnTo>
                    <a:pt x="212" y="1365"/>
                  </a:lnTo>
                  <a:lnTo>
                    <a:pt x="169" y="1391"/>
                  </a:lnTo>
                  <a:lnTo>
                    <a:pt x="169" y="1391"/>
                  </a:lnTo>
                  <a:lnTo>
                    <a:pt x="127" y="1416"/>
                  </a:lnTo>
                  <a:lnTo>
                    <a:pt x="89" y="1442"/>
                  </a:lnTo>
                  <a:lnTo>
                    <a:pt x="53" y="1466"/>
                  </a:lnTo>
                  <a:lnTo>
                    <a:pt x="53" y="1466"/>
                  </a:lnTo>
                  <a:lnTo>
                    <a:pt x="47" y="1473"/>
                  </a:lnTo>
                  <a:lnTo>
                    <a:pt x="45" y="1481"/>
                  </a:lnTo>
                  <a:lnTo>
                    <a:pt x="43" y="1493"/>
                  </a:lnTo>
                  <a:lnTo>
                    <a:pt x="45" y="1503"/>
                  </a:lnTo>
                  <a:lnTo>
                    <a:pt x="56" y="1538"/>
                  </a:lnTo>
                  <a:lnTo>
                    <a:pt x="71" y="1572"/>
                  </a:lnTo>
                  <a:lnTo>
                    <a:pt x="58" y="1578"/>
                  </a:lnTo>
                  <a:lnTo>
                    <a:pt x="71" y="1572"/>
                  </a:lnTo>
                  <a:lnTo>
                    <a:pt x="71" y="1572"/>
                  </a:lnTo>
                  <a:lnTo>
                    <a:pt x="98" y="1636"/>
                  </a:lnTo>
                  <a:lnTo>
                    <a:pt x="105" y="1648"/>
                  </a:lnTo>
                  <a:lnTo>
                    <a:pt x="105" y="1648"/>
                  </a:lnTo>
                  <a:lnTo>
                    <a:pt x="111" y="1657"/>
                  </a:lnTo>
                  <a:lnTo>
                    <a:pt x="120" y="1663"/>
                  </a:lnTo>
                  <a:lnTo>
                    <a:pt x="129" y="1666"/>
                  </a:lnTo>
                  <a:lnTo>
                    <a:pt x="136" y="1667"/>
                  </a:lnTo>
                  <a:lnTo>
                    <a:pt x="136" y="1667"/>
                  </a:lnTo>
                  <a:lnTo>
                    <a:pt x="136" y="1667"/>
                  </a:lnTo>
                  <a:lnTo>
                    <a:pt x="136" y="1667"/>
                  </a:lnTo>
                  <a:lnTo>
                    <a:pt x="181" y="1658"/>
                  </a:lnTo>
                  <a:lnTo>
                    <a:pt x="223" y="1651"/>
                  </a:lnTo>
                  <a:lnTo>
                    <a:pt x="271" y="1639"/>
                  </a:lnTo>
                  <a:lnTo>
                    <a:pt x="271" y="1639"/>
                  </a:lnTo>
                  <a:lnTo>
                    <a:pt x="320" y="1626"/>
                  </a:lnTo>
                  <a:lnTo>
                    <a:pt x="361" y="1614"/>
                  </a:lnTo>
                  <a:lnTo>
                    <a:pt x="402" y="1601"/>
                  </a:lnTo>
                  <a:lnTo>
                    <a:pt x="402" y="1601"/>
                  </a:lnTo>
                  <a:lnTo>
                    <a:pt x="411" y="1599"/>
                  </a:lnTo>
                  <a:lnTo>
                    <a:pt x="420" y="1598"/>
                  </a:lnTo>
                  <a:lnTo>
                    <a:pt x="429" y="1598"/>
                  </a:lnTo>
                  <a:lnTo>
                    <a:pt x="436" y="1601"/>
                  </a:lnTo>
                  <a:lnTo>
                    <a:pt x="444" y="1602"/>
                  </a:lnTo>
                  <a:lnTo>
                    <a:pt x="451" y="1606"/>
                  </a:lnTo>
                  <a:lnTo>
                    <a:pt x="457" y="1611"/>
                  </a:lnTo>
                  <a:lnTo>
                    <a:pt x="462" y="1617"/>
                  </a:lnTo>
                  <a:lnTo>
                    <a:pt x="469" y="1629"/>
                  </a:lnTo>
                  <a:lnTo>
                    <a:pt x="469" y="1629"/>
                  </a:lnTo>
                  <a:lnTo>
                    <a:pt x="469" y="1629"/>
                  </a:lnTo>
                  <a:lnTo>
                    <a:pt x="504" y="1670"/>
                  </a:lnTo>
                  <a:lnTo>
                    <a:pt x="540" y="1712"/>
                  </a:lnTo>
                  <a:lnTo>
                    <a:pt x="541" y="1710"/>
                  </a:lnTo>
                  <a:lnTo>
                    <a:pt x="550" y="1720"/>
                  </a:lnTo>
                  <a:lnTo>
                    <a:pt x="550" y="1720"/>
                  </a:lnTo>
                  <a:lnTo>
                    <a:pt x="555" y="1726"/>
                  </a:lnTo>
                  <a:lnTo>
                    <a:pt x="559" y="1734"/>
                  </a:lnTo>
                  <a:lnTo>
                    <a:pt x="562" y="1741"/>
                  </a:lnTo>
                  <a:lnTo>
                    <a:pt x="564" y="1749"/>
                  </a:lnTo>
                  <a:lnTo>
                    <a:pt x="564" y="1757"/>
                  </a:lnTo>
                  <a:lnTo>
                    <a:pt x="562" y="1766"/>
                  </a:lnTo>
                  <a:lnTo>
                    <a:pt x="561" y="1774"/>
                  </a:lnTo>
                  <a:lnTo>
                    <a:pt x="556" y="1783"/>
                  </a:lnTo>
                  <a:lnTo>
                    <a:pt x="556" y="1783"/>
                  </a:lnTo>
                  <a:lnTo>
                    <a:pt x="537" y="1821"/>
                  </a:lnTo>
                  <a:lnTo>
                    <a:pt x="519" y="1859"/>
                  </a:lnTo>
                  <a:lnTo>
                    <a:pt x="499" y="1905"/>
                  </a:lnTo>
                  <a:lnTo>
                    <a:pt x="499" y="1905"/>
                  </a:lnTo>
                  <a:lnTo>
                    <a:pt x="481" y="1951"/>
                  </a:lnTo>
                  <a:lnTo>
                    <a:pt x="465" y="1993"/>
                  </a:lnTo>
                  <a:lnTo>
                    <a:pt x="450" y="2034"/>
                  </a:lnTo>
                  <a:lnTo>
                    <a:pt x="450" y="2034"/>
                  </a:lnTo>
                  <a:lnTo>
                    <a:pt x="448" y="2043"/>
                  </a:lnTo>
                  <a:lnTo>
                    <a:pt x="451" y="2052"/>
                  </a:lnTo>
                  <a:lnTo>
                    <a:pt x="456" y="2061"/>
                  </a:lnTo>
                  <a:lnTo>
                    <a:pt x="459" y="2065"/>
                  </a:lnTo>
                  <a:lnTo>
                    <a:pt x="463" y="2068"/>
                  </a:lnTo>
                  <a:lnTo>
                    <a:pt x="530" y="2112"/>
                  </a:lnTo>
                  <a:lnTo>
                    <a:pt x="530" y="2112"/>
                  </a:lnTo>
                  <a:lnTo>
                    <a:pt x="577" y="2139"/>
                  </a:lnTo>
                  <a:lnTo>
                    <a:pt x="599" y="2151"/>
                  </a:lnTo>
                  <a:lnTo>
                    <a:pt x="599" y="2151"/>
                  </a:lnTo>
                  <a:lnTo>
                    <a:pt x="608" y="2154"/>
                  </a:lnTo>
                  <a:lnTo>
                    <a:pt x="618" y="2155"/>
                  </a:lnTo>
                  <a:lnTo>
                    <a:pt x="627" y="2152"/>
                  </a:lnTo>
                  <a:lnTo>
                    <a:pt x="632" y="2151"/>
                  </a:lnTo>
                  <a:lnTo>
                    <a:pt x="635" y="2148"/>
                  </a:lnTo>
                  <a:lnTo>
                    <a:pt x="635" y="2148"/>
                  </a:lnTo>
                  <a:lnTo>
                    <a:pt x="666" y="2115"/>
                  </a:lnTo>
                  <a:lnTo>
                    <a:pt x="695" y="2083"/>
                  </a:lnTo>
                  <a:lnTo>
                    <a:pt x="728" y="2044"/>
                  </a:lnTo>
                  <a:lnTo>
                    <a:pt x="728" y="2044"/>
                  </a:lnTo>
                  <a:lnTo>
                    <a:pt x="760" y="2006"/>
                  </a:lnTo>
                  <a:lnTo>
                    <a:pt x="785" y="1972"/>
                  </a:lnTo>
                  <a:lnTo>
                    <a:pt x="812" y="1938"/>
                  </a:lnTo>
                  <a:lnTo>
                    <a:pt x="812" y="1938"/>
                  </a:lnTo>
                  <a:lnTo>
                    <a:pt x="817" y="1932"/>
                  </a:lnTo>
                  <a:lnTo>
                    <a:pt x="822" y="1926"/>
                  </a:lnTo>
                  <a:lnTo>
                    <a:pt x="830" y="1922"/>
                  </a:lnTo>
                  <a:lnTo>
                    <a:pt x="837" y="1919"/>
                  </a:lnTo>
                  <a:lnTo>
                    <a:pt x="845" y="1916"/>
                  </a:lnTo>
                  <a:lnTo>
                    <a:pt x="852" y="1914"/>
                  </a:lnTo>
                  <a:lnTo>
                    <a:pt x="861" y="1914"/>
                  </a:lnTo>
                  <a:lnTo>
                    <a:pt x="868" y="1916"/>
                  </a:lnTo>
                  <a:lnTo>
                    <a:pt x="935" y="1935"/>
                  </a:lnTo>
                  <a:lnTo>
                    <a:pt x="1001" y="1948"/>
                  </a:lnTo>
                  <a:lnTo>
                    <a:pt x="1001" y="1948"/>
                  </a:lnTo>
                  <a:lnTo>
                    <a:pt x="1009" y="1950"/>
                  </a:lnTo>
                  <a:lnTo>
                    <a:pt x="1016" y="1953"/>
                  </a:lnTo>
                  <a:lnTo>
                    <a:pt x="1022" y="1957"/>
                  </a:lnTo>
                  <a:lnTo>
                    <a:pt x="1027" y="1962"/>
                  </a:lnTo>
                  <a:lnTo>
                    <a:pt x="1032" y="1967"/>
                  </a:lnTo>
                  <a:lnTo>
                    <a:pt x="1035" y="1973"/>
                  </a:lnTo>
                  <a:lnTo>
                    <a:pt x="1038" y="1979"/>
                  </a:lnTo>
                  <a:lnTo>
                    <a:pt x="1041" y="1987"/>
                  </a:lnTo>
                  <a:lnTo>
                    <a:pt x="1041" y="1987"/>
                  </a:lnTo>
                  <a:lnTo>
                    <a:pt x="1043" y="1994"/>
                  </a:lnTo>
                  <a:lnTo>
                    <a:pt x="1043" y="1994"/>
                  </a:lnTo>
                  <a:lnTo>
                    <a:pt x="1052" y="2047"/>
                  </a:lnTo>
                  <a:lnTo>
                    <a:pt x="1059" y="2086"/>
                  </a:lnTo>
                  <a:lnTo>
                    <a:pt x="1068" y="2127"/>
                  </a:lnTo>
                  <a:lnTo>
                    <a:pt x="1068" y="2127"/>
                  </a:lnTo>
                  <a:lnTo>
                    <a:pt x="1080" y="2176"/>
                  </a:lnTo>
                  <a:lnTo>
                    <a:pt x="1092" y="2219"/>
                  </a:lnTo>
                  <a:lnTo>
                    <a:pt x="1105" y="2260"/>
                  </a:lnTo>
                  <a:lnTo>
                    <a:pt x="1105" y="2260"/>
                  </a:lnTo>
                  <a:lnTo>
                    <a:pt x="1108" y="2268"/>
                  </a:lnTo>
                  <a:lnTo>
                    <a:pt x="1115" y="2274"/>
                  </a:lnTo>
                  <a:lnTo>
                    <a:pt x="1126" y="2278"/>
                  </a:lnTo>
                  <a:lnTo>
                    <a:pt x="1136" y="2280"/>
                  </a:lnTo>
                  <a:lnTo>
                    <a:pt x="1148" y="2280"/>
                  </a:lnTo>
                  <a:lnTo>
                    <a:pt x="1148" y="2280"/>
                  </a:lnTo>
                  <a:lnTo>
                    <a:pt x="1183" y="2280"/>
                  </a:lnTo>
                  <a:lnTo>
                    <a:pt x="1208" y="2278"/>
                  </a:lnTo>
                  <a:lnTo>
                    <a:pt x="1208" y="2278"/>
                  </a:lnTo>
                  <a:lnTo>
                    <a:pt x="1208" y="2278"/>
                  </a:lnTo>
                  <a:lnTo>
                    <a:pt x="1211" y="2291"/>
                  </a:lnTo>
                  <a:lnTo>
                    <a:pt x="1211" y="2291"/>
                  </a:lnTo>
                  <a:lnTo>
                    <a:pt x="1210" y="2277"/>
                  </a:lnTo>
                  <a:lnTo>
                    <a:pt x="1294" y="2268"/>
                  </a:lnTo>
                  <a:lnTo>
                    <a:pt x="1294" y="2268"/>
                  </a:lnTo>
                  <a:lnTo>
                    <a:pt x="1299" y="2266"/>
                  </a:lnTo>
                  <a:lnTo>
                    <a:pt x="1303" y="2265"/>
                  </a:lnTo>
                  <a:lnTo>
                    <a:pt x="1312" y="2259"/>
                  </a:lnTo>
                  <a:lnTo>
                    <a:pt x="1318" y="2251"/>
                  </a:lnTo>
                  <a:lnTo>
                    <a:pt x="1321" y="2243"/>
                  </a:lnTo>
                  <a:lnTo>
                    <a:pt x="1321" y="2243"/>
                  </a:lnTo>
                  <a:lnTo>
                    <a:pt x="1327" y="2200"/>
                  </a:lnTo>
                  <a:lnTo>
                    <a:pt x="1331" y="2155"/>
                  </a:lnTo>
                  <a:lnTo>
                    <a:pt x="1336" y="2105"/>
                  </a:lnTo>
                  <a:lnTo>
                    <a:pt x="1336" y="2105"/>
                  </a:lnTo>
                  <a:lnTo>
                    <a:pt x="1339" y="2059"/>
                  </a:lnTo>
                  <a:lnTo>
                    <a:pt x="1340" y="2013"/>
                  </a:lnTo>
                  <a:lnTo>
                    <a:pt x="1340" y="1970"/>
                  </a:lnTo>
                  <a:lnTo>
                    <a:pt x="1340" y="1970"/>
                  </a:lnTo>
                  <a:lnTo>
                    <a:pt x="1342" y="1962"/>
                  </a:lnTo>
                  <a:lnTo>
                    <a:pt x="1343" y="1953"/>
                  </a:lnTo>
                  <a:lnTo>
                    <a:pt x="1346" y="1945"/>
                  </a:lnTo>
                  <a:lnTo>
                    <a:pt x="1350" y="1938"/>
                  </a:lnTo>
                  <a:lnTo>
                    <a:pt x="1355" y="1930"/>
                  </a:lnTo>
                  <a:lnTo>
                    <a:pt x="1361" y="1926"/>
                  </a:lnTo>
                  <a:lnTo>
                    <a:pt x="1367" y="1922"/>
                  </a:lnTo>
                  <a:lnTo>
                    <a:pt x="1374" y="1919"/>
                  </a:lnTo>
                  <a:lnTo>
                    <a:pt x="1387" y="1914"/>
                  </a:lnTo>
                  <a:lnTo>
                    <a:pt x="1387" y="1914"/>
                  </a:lnTo>
                  <a:lnTo>
                    <a:pt x="1387" y="1914"/>
                  </a:lnTo>
                  <a:lnTo>
                    <a:pt x="1438" y="1893"/>
                  </a:lnTo>
                  <a:lnTo>
                    <a:pt x="1488" y="1873"/>
                  </a:lnTo>
                  <a:lnTo>
                    <a:pt x="1488" y="1873"/>
                  </a:lnTo>
                  <a:lnTo>
                    <a:pt x="1500" y="1865"/>
                  </a:lnTo>
                  <a:lnTo>
                    <a:pt x="1500" y="1865"/>
                  </a:lnTo>
                  <a:lnTo>
                    <a:pt x="1506" y="1864"/>
                  </a:lnTo>
                  <a:lnTo>
                    <a:pt x="1513" y="1861"/>
                  </a:lnTo>
                  <a:lnTo>
                    <a:pt x="1522" y="1861"/>
                  </a:lnTo>
                  <a:lnTo>
                    <a:pt x="1529" y="1862"/>
                  </a:lnTo>
                  <a:lnTo>
                    <a:pt x="1538" y="1864"/>
                  </a:lnTo>
                  <a:lnTo>
                    <a:pt x="1546" y="1868"/>
                  </a:lnTo>
                  <a:lnTo>
                    <a:pt x="1553" y="1873"/>
                  </a:lnTo>
                  <a:lnTo>
                    <a:pt x="1559" y="1879"/>
                  </a:lnTo>
                  <a:lnTo>
                    <a:pt x="1559" y="1879"/>
                  </a:lnTo>
                  <a:lnTo>
                    <a:pt x="1590" y="1908"/>
                  </a:lnTo>
                  <a:lnTo>
                    <a:pt x="1623" y="1939"/>
                  </a:lnTo>
                  <a:lnTo>
                    <a:pt x="1660" y="1972"/>
                  </a:lnTo>
                  <a:lnTo>
                    <a:pt x="1660" y="1972"/>
                  </a:lnTo>
                  <a:lnTo>
                    <a:pt x="1698" y="2004"/>
                  </a:lnTo>
                  <a:lnTo>
                    <a:pt x="1732" y="2031"/>
                  </a:lnTo>
                  <a:lnTo>
                    <a:pt x="1766" y="2058"/>
                  </a:lnTo>
                  <a:lnTo>
                    <a:pt x="1766" y="2058"/>
                  </a:lnTo>
                  <a:lnTo>
                    <a:pt x="1775" y="2061"/>
                  </a:lnTo>
                  <a:lnTo>
                    <a:pt x="1784" y="2062"/>
                  </a:lnTo>
                  <a:lnTo>
                    <a:pt x="1794" y="2061"/>
                  </a:lnTo>
                  <a:lnTo>
                    <a:pt x="1800" y="2059"/>
                  </a:lnTo>
                  <a:lnTo>
                    <a:pt x="1804" y="2056"/>
                  </a:lnTo>
                  <a:lnTo>
                    <a:pt x="1804" y="2056"/>
                  </a:lnTo>
                  <a:lnTo>
                    <a:pt x="1824" y="2041"/>
                  </a:lnTo>
                  <a:lnTo>
                    <a:pt x="1865" y="2006"/>
                  </a:lnTo>
                  <a:lnTo>
                    <a:pt x="1865" y="2006"/>
                  </a:lnTo>
                  <a:lnTo>
                    <a:pt x="1887" y="1988"/>
                  </a:lnTo>
                  <a:lnTo>
                    <a:pt x="1905" y="1970"/>
                  </a:lnTo>
                  <a:lnTo>
                    <a:pt x="1923" y="1954"/>
                  </a:lnTo>
                  <a:lnTo>
                    <a:pt x="1923" y="1954"/>
                  </a:lnTo>
                  <a:lnTo>
                    <a:pt x="1927" y="1950"/>
                  </a:lnTo>
                  <a:lnTo>
                    <a:pt x="1930" y="1945"/>
                  </a:lnTo>
                  <a:lnTo>
                    <a:pt x="1933" y="1935"/>
                  </a:lnTo>
                  <a:lnTo>
                    <a:pt x="1933" y="1925"/>
                  </a:lnTo>
                  <a:lnTo>
                    <a:pt x="1932" y="1917"/>
                  </a:lnTo>
                  <a:lnTo>
                    <a:pt x="1932" y="1917"/>
                  </a:lnTo>
                  <a:lnTo>
                    <a:pt x="1911" y="1879"/>
                  </a:lnTo>
                  <a:lnTo>
                    <a:pt x="1890" y="1840"/>
                  </a:lnTo>
                  <a:lnTo>
                    <a:pt x="1864" y="1797"/>
                  </a:lnTo>
                  <a:lnTo>
                    <a:pt x="1864" y="1797"/>
                  </a:lnTo>
                  <a:lnTo>
                    <a:pt x="1837" y="1756"/>
                  </a:lnTo>
                  <a:lnTo>
                    <a:pt x="1812" y="1719"/>
                  </a:lnTo>
                  <a:lnTo>
                    <a:pt x="1787" y="1685"/>
                  </a:lnTo>
                  <a:lnTo>
                    <a:pt x="1787" y="1685"/>
                  </a:lnTo>
                  <a:lnTo>
                    <a:pt x="1782" y="1677"/>
                  </a:lnTo>
                  <a:lnTo>
                    <a:pt x="1779" y="1670"/>
                  </a:lnTo>
                  <a:lnTo>
                    <a:pt x="1776" y="1661"/>
                  </a:lnTo>
                  <a:lnTo>
                    <a:pt x="1776" y="1654"/>
                  </a:lnTo>
                  <a:lnTo>
                    <a:pt x="1776" y="1645"/>
                  </a:lnTo>
                  <a:lnTo>
                    <a:pt x="1778" y="1638"/>
                  </a:lnTo>
                  <a:lnTo>
                    <a:pt x="1781" y="1630"/>
                  </a:lnTo>
                  <a:lnTo>
                    <a:pt x="1784" y="1624"/>
                  </a:lnTo>
                  <a:lnTo>
                    <a:pt x="1822" y="1567"/>
                  </a:lnTo>
                  <a:lnTo>
                    <a:pt x="1822" y="1567"/>
                  </a:lnTo>
                  <a:lnTo>
                    <a:pt x="1844" y="1527"/>
                  </a:lnTo>
                  <a:lnTo>
                    <a:pt x="1855" y="1507"/>
                  </a:lnTo>
                  <a:lnTo>
                    <a:pt x="1855" y="1507"/>
                  </a:lnTo>
                  <a:lnTo>
                    <a:pt x="1859" y="1501"/>
                  </a:lnTo>
                  <a:lnTo>
                    <a:pt x="1865" y="1496"/>
                  </a:lnTo>
                  <a:lnTo>
                    <a:pt x="1871" y="1491"/>
                  </a:lnTo>
                  <a:lnTo>
                    <a:pt x="1878" y="1487"/>
                  </a:lnTo>
                  <a:lnTo>
                    <a:pt x="1886" y="1484"/>
                  </a:lnTo>
                  <a:lnTo>
                    <a:pt x="1895" y="1482"/>
                  </a:lnTo>
                  <a:lnTo>
                    <a:pt x="1902" y="1481"/>
                  </a:lnTo>
                  <a:lnTo>
                    <a:pt x="1911" y="1482"/>
                  </a:lnTo>
                  <a:lnTo>
                    <a:pt x="1911" y="1482"/>
                  </a:lnTo>
                  <a:lnTo>
                    <a:pt x="1954" y="1488"/>
                  </a:lnTo>
                  <a:lnTo>
                    <a:pt x="1997" y="1494"/>
                  </a:lnTo>
                  <a:lnTo>
                    <a:pt x="2046" y="1499"/>
                  </a:lnTo>
                  <a:lnTo>
                    <a:pt x="2046" y="1499"/>
                  </a:lnTo>
                  <a:lnTo>
                    <a:pt x="2096" y="1503"/>
                  </a:lnTo>
                  <a:lnTo>
                    <a:pt x="2140" y="1504"/>
                  </a:lnTo>
                  <a:lnTo>
                    <a:pt x="2185" y="1506"/>
                  </a:lnTo>
                  <a:lnTo>
                    <a:pt x="2185" y="1506"/>
                  </a:lnTo>
                  <a:lnTo>
                    <a:pt x="2189" y="1504"/>
                  </a:lnTo>
                  <a:lnTo>
                    <a:pt x="2193" y="1503"/>
                  </a:lnTo>
                  <a:lnTo>
                    <a:pt x="2201" y="1499"/>
                  </a:lnTo>
                  <a:lnTo>
                    <a:pt x="2208" y="1491"/>
                  </a:lnTo>
                  <a:lnTo>
                    <a:pt x="2213" y="1482"/>
                  </a:lnTo>
                  <a:lnTo>
                    <a:pt x="2233" y="1410"/>
                  </a:lnTo>
                  <a:lnTo>
                    <a:pt x="2250" y="1328"/>
                  </a:lnTo>
                  <a:lnTo>
                    <a:pt x="2250" y="1328"/>
                  </a:lnTo>
                  <a:lnTo>
                    <a:pt x="2250" y="1318"/>
                  </a:lnTo>
                  <a:lnTo>
                    <a:pt x="2247" y="1308"/>
                  </a:lnTo>
                  <a:lnTo>
                    <a:pt x="2242" y="1300"/>
                  </a:lnTo>
                  <a:lnTo>
                    <a:pt x="2239" y="1297"/>
                  </a:lnTo>
                  <a:lnTo>
                    <a:pt x="2235" y="1294"/>
                  </a:lnTo>
                  <a:lnTo>
                    <a:pt x="2235" y="1294"/>
                  </a:lnTo>
                  <a:close/>
                  <a:moveTo>
                    <a:pt x="1126" y="1373"/>
                  </a:moveTo>
                  <a:lnTo>
                    <a:pt x="1126" y="1373"/>
                  </a:lnTo>
                  <a:lnTo>
                    <a:pt x="1102" y="1371"/>
                  </a:lnTo>
                  <a:lnTo>
                    <a:pt x="1080" y="1368"/>
                  </a:lnTo>
                  <a:lnTo>
                    <a:pt x="1058" y="1362"/>
                  </a:lnTo>
                  <a:lnTo>
                    <a:pt x="1037" y="1355"/>
                  </a:lnTo>
                  <a:lnTo>
                    <a:pt x="1016" y="1346"/>
                  </a:lnTo>
                  <a:lnTo>
                    <a:pt x="998" y="1334"/>
                  </a:lnTo>
                  <a:lnTo>
                    <a:pt x="981" y="1321"/>
                  </a:lnTo>
                  <a:lnTo>
                    <a:pt x="964" y="1306"/>
                  </a:lnTo>
                  <a:lnTo>
                    <a:pt x="950" y="1290"/>
                  </a:lnTo>
                  <a:lnTo>
                    <a:pt x="936" y="1272"/>
                  </a:lnTo>
                  <a:lnTo>
                    <a:pt x="926" y="1254"/>
                  </a:lnTo>
                  <a:lnTo>
                    <a:pt x="916" y="1234"/>
                  </a:lnTo>
                  <a:lnTo>
                    <a:pt x="908" y="1213"/>
                  </a:lnTo>
                  <a:lnTo>
                    <a:pt x="902" y="1191"/>
                  </a:lnTo>
                  <a:lnTo>
                    <a:pt x="899" y="1169"/>
                  </a:lnTo>
                  <a:lnTo>
                    <a:pt x="898" y="1145"/>
                  </a:lnTo>
                  <a:lnTo>
                    <a:pt x="898" y="1145"/>
                  </a:lnTo>
                  <a:lnTo>
                    <a:pt x="899" y="1123"/>
                  </a:lnTo>
                  <a:lnTo>
                    <a:pt x="902" y="1099"/>
                  </a:lnTo>
                  <a:lnTo>
                    <a:pt x="908" y="1078"/>
                  </a:lnTo>
                  <a:lnTo>
                    <a:pt x="916" y="1058"/>
                  </a:lnTo>
                  <a:lnTo>
                    <a:pt x="926" y="1037"/>
                  </a:lnTo>
                  <a:lnTo>
                    <a:pt x="936" y="1018"/>
                  </a:lnTo>
                  <a:lnTo>
                    <a:pt x="950" y="1002"/>
                  </a:lnTo>
                  <a:lnTo>
                    <a:pt x="964" y="985"/>
                  </a:lnTo>
                  <a:lnTo>
                    <a:pt x="981" y="970"/>
                  </a:lnTo>
                  <a:lnTo>
                    <a:pt x="998" y="957"/>
                  </a:lnTo>
                  <a:lnTo>
                    <a:pt x="1016" y="945"/>
                  </a:lnTo>
                  <a:lnTo>
                    <a:pt x="1037" y="936"/>
                  </a:lnTo>
                  <a:lnTo>
                    <a:pt x="1058" y="929"/>
                  </a:lnTo>
                  <a:lnTo>
                    <a:pt x="1080" y="923"/>
                  </a:lnTo>
                  <a:lnTo>
                    <a:pt x="1102" y="920"/>
                  </a:lnTo>
                  <a:lnTo>
                    <a:pt x="1126" y="919"/>
                  </a:lnTo>
                  <a:lnTo>
                    <a:pt x="1126" y="919"/>
                  </a:lnTo>
                  <a:lnTo>
                    <a:pt x="1148" y="920"/>
                  </a:lnTo>
                  <a:lnTo>
                    <a:pt x="1171" y="923"/>
                  </a:lnTo>
                  <a:lnTo>
                    <a:pt x="1192" y="929"/>
                  </a:lnTo>
                  <a:lnTo>
                    <a:pt x="1213" y="936"/>
                  </a:lnTo>
                  <a:lnTo>
                    <a:pt x="1234" y="945"/>
                  </a:lnTo>
                  <a:lnTo>
                    <a:pt x="1253" y="957"/>
                  </a:lnTo>
                  <a:lnTo>
                    <a:pt x="1269" y="970"/>
                  </a:lnTo>
                  <a:lnTo>
                    <a:pt x="1285" y="985"/>
                  </a:lnTo>
                  <a:lnTo>
                    <a:pt x="1300" y="1002"/>
                  </a:lnTo>
                  <a:lnTo>
                    <a:pt x="1313" y="1018"/>
                  </a:lnTo>
                  <a:lnTo>
                    <a:pt x="1325" y="1037"/>
                  </a:lnTo>
                  <a:lnTo>
                    <a:pt x="1334" y="1058"/>
                  </a:lnTo>
                  <a:lnTo>
                    <a:pt x="1342" y="1078"/>
                  </a:lnTo>
                  <a:lnTo>
                    <a:pt x="1347" y="1099"/>
                  </a:lnTo>
                  <a:lnTo>
                    <a:pt x="1350" y="1123"/>
                  </a:lnTo>
                  <a:lnTo>
                    <a:pt x="1352" y="1145"/>
                  </a:lnTo>
                  <a:lnTo>
                    <a:pt x="1352" y="1145"/>
                  </a:lnTo>
                  <a:lnTo>
                    <a:pt x="1350" y="1169"/>
                  </a:lnTo>
                  <a:lnTo>
                    <a:pt x="1347" y="1191"/>
                  </a:lnTo>
                  <a:lnTo>
                    <a:pt x="1342" y="1213"/>
                  </a:lnTo>
                  <a:lnTo>
                    <a:pt x="1334" y="1234"/>
                  </a:lnTo>
                  <a:lnTo>
                    <a:pt x="1325" y="1254"/>
                  </a:lnTo>
                  <a:lnTo>
                    <a:pt x="1313" y="1272"/>
                  </a:lnTo>
                  <a:lnTo>
                    <a:pt x="1300" y="1290"/>
                  </a:lnTo>
                  <a:lnTo>
                    <a:pt x="1285" y="1306"/>
                  </a:lnTo>
                  <a:lnTo>
                    <a:pt x="1269" y="1321"/>
                  </a:lnTo>
                  <a:lnTo>
                    <a:pt x="1253" y="1334"/>
                  </a:lnTo>
                  <a:lnTo>
                    <a:pt x="1234" y="1346"/>
                  </a:lnTo>
                  <a:lnTo>
                    <a:pt x="1213" y="1355"/>
                  </a:lnTo>
                  <a:lnTo>
                    <a:pt x="1192" y="1362"/>
                  </a:lnTo>
                  <a:lnTo>
                    <a:pt x="1171" y="1368"/>
                  </a:lnTo>
                  <a:lnTo>
                    <a:pt x="1148" y="1371"/>
                  </a:lnTo>
                  <a:lnTo>
                    <a:pt x="1126" y="1373"/>
                  </a:lnTo>
                  <a:lnTo>
                    <a:pt x="1126" y="1373"/>
                  </a:lnTo>
                  <a:close/>
                </a:path>
              </a:pathLst>
            </a:custGeom>
            <a:solidFill>
              <a:srgbClr val="7F7F7F"/>
            </a:soli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
          <p:nvSpPr>
            <p:cNvPr id="33" name="Freeform 7"/>
            <p:cNvSpPr>
              <a:spLocks/>
            </p:cNvSpPr>
            <p:nvPr/>
          </p:nvSpPr>
          <p:spPr bwMode="auto">
            <a:xfrm>
              <a:off x="9249470" y="4471868"/>
              <a:ext cx="740518" cy="293988"/>
            </a:xfrm>
            <a:custGeom>
              <a:avLst/>
              <a:gdLst/>
              <a:ahLst/>
              <a:cxnLst>
                <a:cxn ang="0">
                  <a:pos x="3430" y="953"/>
                </a:cxn>
                <a:cxn ang="0">
                  <a:pos x="3321" y="797"/>
                </a:cxn>
                <a:cxn ang="0">
                  <a:pos x="3197" y="652"/>
                </a:cxn>
                <a:cxn ang="0">
                  <a:pos x="3062" y="518"/>
                </a:cxn>
                <a:cxn ang="0">
                  <a:pos x="2914" y="399"/>
                </a:cxn>
                <a:cxn ang="0">
                  <a:pos x="2755" y="293"/>
                </a:cxn>
                <a:cxn ang="0">
                  <a:pos x="2587" y="202"/>
                </a:cxn>
                <a:cxn ang="0">
                  <a:pos x="2411" y="127"/>
                </a:cxn>
                <a:cxn ang="0">
                  <a:pos x="2225" y="68"/>
                </a:cxn>
                <a:cxn ang="0">
                  <a:pos x="2034" y="27"/>
                </a:cxn>
                <a:cxn ang="0">
                  <a:pos x="1835" y="4"/>
                </a:cxn>
                <a:cxn ang="0">
                  <a:pos x="1699" y="0"/>
                </a:cxn>
                <a:cxn ang="0">
                  <a:pos x="1503" y="9"/>
                </a:cxn>
                <a:cxn ang="0">
                  <a:pos x="1312" y="37"/>
                </a:cxn>
                <a:cxn ang="0">
                  <a:pos x="1126" y="81"/>
                </a:cxn>
                <a:cxn ang="0">
                  <a:pos x="948" y="143"/>
                </a:cxn>
                <a:cxn ang="0">
                  <a:pos x="777" y="219"/>
                </a:cxn>
                <a:cxn ang="0">
                  <a:pos x="615" y="311"/>
                </a:cxn>
                <a:cxn ang="0">
                  <a:pos x="464" y="415"/>
                </a:cxn>
                <a:cxn ang="0">
                  <a:pos x="321" y="535"/>
                </a:cxn>
                <a:cxn ang="0">
                  <a:pos x="191" y="664"/>
                </a:cxn>
                <a:cxn ang="0">
                  <a:pos x="72" y="807"/>
                </a:cxn>
                <a:cxn ang="0">
                  <a:pos x="385" y="897"/>
                </a:cxn>
                <a:cxn ang="0">
                  <a:pos x="599" y="1237"/>
                </a:cxn>
                <a:cxn ang="0">
                  <a:pos x="676" y="1141"/>
                </a:cxn>
                <a:cxn ang="0">
                  <a:pos x="761" y="1055"/>
                </a:cxn>
                <a:cxn ang="0">
                  <a:pos x="852" y="975"/>
                </a:cxn>
                <a:cxn ang="0">
                  <a:pos x="951" y="904"/>
                </a:cxn>
                <a:cxn ang="0">
                  <a:pos x="1056" y="841"/>
                </a:cxn>
                <a:cxn ang="0">
                  <a:pos x="1168" y="788"/>
                </a:cxn>
                <a:cxn ang="0">
                  <a:pos x="1282" y="745"/>
                </a:cxn>
                <a:cxn ang="0">
                  <a:pos x="1403" y="713"/>
                </a:cxn>
                <a:cxn ang="0">
                  <a:pos x="1528" y="691"/>
                </a:cxn>
                <a:cxn ang="0">
                  <a:pos x="1657" y="680"/>
                </a:cxn>
                <a:cxn ang="0">
                  <a:pos x="1743" y="680"/>
                </a:cxn>
                <a:cxn ang="0">
                  <a:pos x="1875" y="691"/>
                </a:cxn>
                <a:cxn ang="0">
                  <a:pos x="2001" y="713"/>
                </a:cxn>
                <a:cxn ang="0">
                  <a:pos x="2123" y="747"/>
                </a:cxn>
                <a:cxn ang="0">
                  <a:pos x="2240" y="791"/>
                </a:cxn>
                <a:cxn ang="0">
                  <a:pos x="2353" y="845"/>
                </a:cxn>
                <a:cxn ang="0">
                  <a:pos x="2458" y="910"/>
                </a:cxn>
                <a:cxn ang="0">
                  <a:pos x="2558" y="984"/>
                </a:cxn>
                <a:cxn ang="0">
                  <a:pos x="2651" y="1065"/>
                </a:cxn>
                <a:cxn ang="0">
                  <a:pos x="2735" y="1155"/>
                </a:cxn>
                <a:cxn ang="0">
                  <a:pos x="2811" y="1252"/>
                </a:cxn>
                <a:cxn ang="0">
                  <a:pos x="2636" y="1402"/>
                </a:cxn>
                <a:cxn ang="0">
                  <a:pos x="3624" y="844"/>
                </a:cxn>
              </a:cxnLst>
              <a:rect l="0" t="0" r="r" b="b"/>
              <a:pathLst>
                <a:path w="3626" h="1438">
                  <a:moveTo>
                    <a:pt x="3624" y="844"/>
                  </a:moveTo>
                  <a:lnTo>
                    <a:pt x="3430" y="953"/>
                  </a:lnTo>
                  <a:lnTo>
                    <a:pt x="3430" y="953"/>
                  </a:lnTo>
                  <a:lnTo>
                    <a:pt x="3395" y="900"/>
                  </a:lnTo>
                  <a:lnTo>
                    <a:pt x="3358" y="847"/>
                  </a:lnTo>
                  <a:lnTo>
                    <a:pt x="3321" y="797"/>
                  </a:lnTo>
                  <a:lnTo>
                    <a:pt x="3281" y="747"/>
                  </a:lnTo>
                  <a:lnTo>
                    <a:pt x="3240" y="698"/>
                  </a:lnTo>
                  <a:lnTo>
                    <a:pt x="3197" y="652"/>
                  </a:lnTo>
                  <a:lnTo>
                    <a:pt x="3153" y="607"/>
                  </a:lnTo>
                  <a:lnTo>
                    <a:pt x="3109" y="563"/>
                  </a:lnTo>
                  <a:lnTo>
                    <a:pt x="3062" y="518"/>
                  </a:lnTo>
                  <a:lnTo>
                    <a:pt x="3013" y="477"/>
                  </a:lnTo>
                  <a:lnTo>
                    <a:pt x="2964" y="437"/>
                  </a:lnTo>
                  <a:lnTo>
                    <a:pt x="2914" y="399"/>
                  </a:lnTo>
                  <a:lnTo>
                    <a:pt x="2863" y="362"/>
                  </a:lnTo>
                  <a:lnTo>
                    <a:pt x="2810" y="327"/>
                  </a:lnTo>
                  <a:lnTo>
                    <a:pt x="2755" y="293"/>
                  </a:lnTo>
                  <a:lnTo>
                    <a:pt x="2701" y="261"/>
                  </a:lnTo>
                  <a:lnTo>
                    <a:pt x="2645" y="231"/>
                  </a:lnTo>
                  <a:lnTo>
                    <a:pt x="2587" y="202"/>
                  </a:lnTo>
                  <a:lnTo>
                    <a:pt x="2530" y="175"/>
                  </a:lnTo>
                  <a:lnTo>
                    <a:pt x="2471" y="150"/>
                  </a:lnTo>
                  <a:lnTo>
                    <a:pt x="2411" y="127"/>
                  </a:lnTo>
                  <a:lnTo>
                    <a:pt x="2350" y="105"/>
                  </a:lnTo>
                  <a:lnTo>
                    <a:pt x="2288" y="85"/>
                  </a:lnTo>
                  <a:lnTo>
                    <a:pt x="2225" y="68"/>
                  </a:lnTo>
                  <a:lnTo>
                    <a:pt x="2162" y="52"/>
                  </a:lnTo>
                  <a:lnTo>
                    <a:pt x="2098" y="38"/>
                  </a:lnTo>
                  <a:lnTo>
                    <a:pt x="2034" y="27"/>
                  </a:lnTo>
                  <a:lnTo>
                    <a:pt x="1967" y="16"/>
                  </a:lnTo>
                  <a:lnTo>
                    <a:pt x="1903" y="9"/>
                  </a:lnTo>
                  <a:lnTo>
                    <a:pt x="1835" y="4"/>
                  </a:lnTo>
                  <a:lnTo>
                    <a:pt x="1768" y="0"/>
                  </a:lnTo>
                  <a:lnTo>
                    <a:pt x="1699" y="0"/>
                  </a:lnTo>
                  <a:lnTo>
                    <a:pt x="1699" y="0"/>
                  </a:lnTo>
                  <a:lnTo>
                    <a:pt x="1634" y="0"/>
                  </a:lnTo>
                  <a:lnTo>
                    <a:pt x="1568" y="3"/>
                  </a:lnTo>
                  <a:lnTo>
                    <a:pt x="1503" y="9"/>
                  </a:lnTo>
                  <a:lnTo>
                    <a:pt x="1439" y="16"/>
                  </a:lnTo>
                  <a:lnTo>
                    <a:pt x="1375" y="25"/>
                  </a:lnTo>
                  <a:lnTo>
                    <a:pt x="1312" y="37"/>
                  </a:lnTo>
                  <a:lnTo>
                    <a:pt x="1250" y="49"/>
                  </a:lnTo>
                  <a:lnTo>
                    <a:pt x="1188" y="65"/>
                  </a:lnTo>
                  <a:lnTo>
                    <a:pt x="1126" y="81"/>
                  </a:lnTo>
                  <a:lnTo>
                    <a:pt x="1066" y="100"/>
                  </a:lnTo>
                  <a:lnTo>
                    <a:pt x="1007" y="121"/>
                  </a:lnTo>
                  <a:lnTo>
                    <a:pt x="948" y="143"/>
                  </a:lnTo>
                  <a:lnTo>
                    <a:pt x="891" y="166"/>
                  </a:lnTo>
                  <a:lnTo>
                    <a:pt x="833" y="191"/>
                  </a:lnTo>
                  <a:lnTo>
                    <a:pt x="777" y="219"/>
                  </a:lnTo>
                  <a:lnTo>
                    <a:pt x="723" y="247"/>
                  </a:lnTo>
                  <a:lnTo>
                    <a:pt x="668" y="278"/>
                  </a:lnTo>
                  <a:lnTo>
                    <a:pt x="615" y="311"/>
                  </a:lnTo>
                  <a:lnTo>
                    <a:pt x="564" y="345"/>
                  </a:lnTo>
                  <a:lnTo>
                    <a:pt x="514" y="380"/>
                  </a:lnTo>
                  <a:lnTo>
                    <a:pt x="464" y="415"/>
                  </a:lnTo>
                  <a:lnTo>
                    <a:pt x="415" y="454"/>
                  </a:lnTo>
                  <a:lnTo>
                    <a:pt x="368" y="493"/>
                  </a:lnTo>
                  <a:lnTo>
                    <a:pt x="321" y="535"/>
                  </a:lnTo>
                  <a:lnTo>
                    <a:pt x="276" y="576"/>
                  </a:lnTo>
                  <a:lnTo>
                    <a:pt x="232" y="620"/>
                  </a:lnTo>
                  <a:lnTo>
                    <a:pt x="191" y="664"/>
                  </a:lnTo>
                  <a:lnTo>
                    <a:pt x="150" y="711"/>
                  </a:lnTo>
                  <a:lnTo>
                    <a:pt x="110" y="759"/>
                  </a:lnTo>
                  <a:lnTo>
                    <a:pt x="72" y="807"/>
                  </a:lnTo>
                  <a:lnTo>
                    <a:pt x="35" y="856"/>
                  </a:lnTo>
                  <a:lnTo>
                    <a:pt x="0" y="907"/>
                  </a:lnTo>
                  <a:lnTo>
                    <a:pt x="385" y="897"/>
                  </a:lnTo>
                  <a:lnTo>
                    <a:pt x="575" y="1270"/>
                  </a:lnTo>
                  <a:lnTo>
                    <a:pt x="575" y="1270"/>
                  </a:lnTo>
                  <a:lnTo>
                    <a:pt x="599" y="1237"/>
                  </a:lnTo>
                  <a:lnTo>
                    <a:pt x="624" y="1205"/>
                  </a:lnTo>
                  <a:lnTo>
                    <a:pt x="649" y="1172"/>
                  </a:lnTo>
                  <a:lnTo>
                    <a:pt x="676" y="1141"/>
                  </a:lnTo>
                  <a:lnTo>
                    <a:pt x="704" y="1112"/>
                  </a:lnTo>
                  <a:lnTo>
                    <a:pt x="732" y="1083"/>
                  </a:lnTo>
                  <a:lnTo>
                    <a:pt x="761" y="1055"/>
                  </a:lnTo>
                  <a:lnTo>
                    <a:pt x="791" y="1028"/>
                  </a:lnTo>
                  <a:lnTo>
                    <a:pt x="821" y="1000"/>
                  </a:lnTo>
                  <a:lnTo>
                    <a:pt x="852" y="975"/>
                  </a:lnTo>
                  <a:lnTo>
                    <a:pt x="885" y="950"/>
                  </a:lnTo>
                  <a:lnTo>
                    <a:pt x="917" y="926"/>
                  </a:lnTo>
                  <a:lnTo>
                    <a:pt x="951" y="904"/>
                  </a:lnTo>
                  <a:lnTo>
                    <a:pt x="985" y="882"/>
                  </a:lnTo>
                  <a:lnTo>
                    <a:pt x="1020" y="862"/>
                  </a:lnTo>
                  <a:lnTo>
                    <a:pt x="1056" y="841"/>
                  </a:lnTo>
                  <a:lnTo>
                    <a:pt x="1092" y="822"/>
                  </a:lnTo>
                  <a:lnTo>
                    <a:pt x="1129" y="804"/>
                  </a:lnTo>
                  <a:lnTo>
                    <a:pt x="1168" y="788"/>
                  </a:lnTo>
                  <a:lnTo>
                    <a:pt x="1204" y="773"/>
                  </a:lnTo>
                  <a:lnTo>
                    <a:pt x="1244" y="759"/>
                  </a:lnTo>
                  <a:lnTo>
                    <a:pt x="1282" y="745"/>
                  </a:lnTo>
                  <a:lnTo>
                    <a:pt x="1322" y="734"/>
                  </a:lnTo>
                  <a:lnTo>
                    <a:pt x="1363" y="722"/>
                  </a:lnTo>
                  <a:lnTo>
                    <a:pt x="1403" y="713"/>
                  </a:lnTo>
                  <a:lnTo>
                    <a:pt x="1444" y="704"/>
                  </a:lnTo>
                  <a:lnTo>
                    <a:pt x="1486" y="697"/>
                  </a:lnTo>
                  <a:lnTo>
                    <a:pt x="1528" y="691"/>
                  </a:lnTo>
                  <a:lnTo>
                    <a:pt x="1571" y="686"/>
                  </a:lnTo>
                  <a:lnTo>
                    <a:pt x="1614" y="682"/>
                  </a:lnTo>
                  <a:lnTo>
                    <a:pt x="1657" y="680"/>
                  </a:lnTo>
                  <a:lnTo>
                    <a:pt x="1699" y="680"/>
                  </a:lnTo>
                  <a:lnTo>
                    <a:pt x="1699" y="680"/>
                  </a:lnTo>
                  <a:lnTo>
                    <a:pt x="1743" y="680"/>
                  </a:lnTo>
                  <a:lnTo>
                    <a:pt x="1788" y="682"/>
                  </a:lnTo>
                  <a:lnTo>
                    <a:pt x="1832" y="686"/>
                  </a:lnTo>
                  <a:lnTo>
                    <a:pt x="1875" y="691"/>
                  </a:lnTo>
                  <a:lnTo>
                    <a:pt x="1917" y="697"/>
                  </a:lnTo>
                  <a:lnTo>
                    <a:pt x="1958" y="704"/>
                  </a:lnTo>
                  <a:lnTo>
                    <a:pt x="2001" y="713"/>
                  </a:lnTo>
                  <a:lnTo>
                    <a:pt x="2042" y="723"/>
                  </a:lnTo>
                  <a:lnTo>
                    <a:pt x="2082" y="735"/>
                  </a:lnTo>
                  <a:lnTo>
                    <a:pt x="2123" y="747"/>
                  </a:lnTo>
                  <a:lnTo>
                    <a:pt x="2163" y="760"/>
                  </a:lnTo>
                  <a:lnTo>
                    <a:pt x="2202" y="775"/>
                  </a:lnTo>
                  <a:lnTo>
                    <a:pt x="2240" y="791"/>
                  </a:lnTo>
                  <a:lnTo>
                    <a:pt x="2278" y="809"/>
                  </a:lnTo>
                  <a:lnTo>
                    <a:pt x="2316" y="826"/>
                  </a:lnTo>
                  <a:lnTo>
                    <a:pt x="2353" y="845"/>
                  </a:lnTo>
                  <a:lnTo>
                    <a:pt x="2389" y="866"/>
                  </a:lnTo>
                  <a:lnTo>
                    <a:pt x="2424" y="888"/>
                  </a:lnTo>
                  <a:lnTo>
                    <a:pt x="2458" y="910"/>
                  </a:lnTo>
                  <a:lnTo>
                    <a:pt x="2493" y="934"/>
                  </a:lnTo>
                  <a:lnTo>
                    <a:pt x="2526" y="959"/>
                  </a:lnTo>
                  <a:lnTo>
                    <a:pt x="2558" y="984"/>
                  </a:lnTo>
                  <a:lnTo>
                    <a:pt x="2589" y="1010"/>
                  </a:lnTo>
                  <a:lnTo>
                    <a:pt x="2620" y="1037"/>
                  </a:lnTo>
                  <a:lnTo>
                    <a:pt x="2651" y="1065"/>
                  </a:lnTo>
                  <a:lnTo>
                    <a:pt x="2680" y="1094"/>
                  </a:lnTo>
                  <a:lnTo>
                    <a:pt x="2708" y="1124"/>
                  </a:lnTo>
                  <a:lnTo>
                    <a:pt x="2735" y="1155"/>
                  </a:lnTo>
                  <a:lnTo>
                    <a:pt x="2761" y="1187"/>
                  </a:lnTo>
                  <a:lnTo>
                    <a:pt x="2786" y="1220"/>
                  </a:lnTo>
                  <a:lnTo>
                    <a:pt x="2811" y="1252"/>
                  </a:lnTo>
                  <a:lnTo>
                    <a:pt x="2835" y="1286"/>
                  </a:lnTo>
                  <a:lnTo>
                    <a:pt x="2635" y="1399"/>
                  </a:lnTo>
                  <a:lnTo>
                    <a:pt x="2636" y="1402"/>
                  </a:lnTo>
                  <a:lnTo>
                    <a:pt x="3306" y="1438"/>
                  </a:lnTo>
                  <a:lnTo>
                    <a:pt x="3626" y="847"/>
                  </a:lnTo>
                  <a:lnTo>
                    <a:pt x="3624" y="844"/>
                  </a:lnTo>
                  <a:close/>
                </a:path>
              </a:pathLst>
            </a:custGeom>
            <a:solidFill>
              <a:schemeClr val="bg1"/>
            </a:solidFill>
            <a:ln w="9525">
              <a:noFill/>
              <a:miter lim="800000"/>
              <a:headEnd/>
              <a:tailEnd/>
            </a:ln>
          </p:spPr>
          <p:txBody>
            <a:bodyPr wrap="none" anchor="ctr"/>
            <a:lstStyle/>
            <a:p>
              <a:endParaRPr lang="en-US" dirty="0"/>
            </a:p>
          </p:txBody>
        </p:sp>
      </p:grpSp>
      <p:sp>
        <p:nvSpPr>
          <p:cNvPr id="38" name="Oval 37">
            <a:extLst>
              <a:ext uri="{C183D7F6-B498-43B3-948B-1728B52AA6E4}">
                <adec:decorative xmlns:adec="http://schemas.microsoft.com/office/drawing/2017/decorative" val="1"/>
              </a:ext>
            </a:extLst>
          </p:cNvPr>
          <p:cNvSpPr/>
          <p:nvPr/>
        </p:nvSpPr>
        <p:spPr>
          <a:xfrm>
            <a:off x="5004931" y="975342"/>
            <a:ext cx="462336" cy="462336"/>
          </a:xfrm>
          <a:prstGeom prst="ellipse">
            <a:avLst/>
          </a:prstGeom>
          <a:solidFill>
            <a:schemeClr val="bg1">
              <a:lumMod val="65000"/>
            </a:schemeClr>
          </a:solidFill>
          <a:ln w="9525">
            <a:noFill/>
            <a:round/>
            <a:headEnd/>
            <a:tailEnd/>
          </a:ln>
          <a:scene3d>
            <a:camera prst="orthographicFront"/>
            <a:lightRig rig="threePt" dir="t"/>
          </a:scene3d>
          <a:sp3d>
            <a:bevelT w="44450" prst="angle"/>
          </a:sp3d>
        </p:spPr>
        <p:txBody>
          <a:bodyPr vert="horz" wrap="square" lIns="91440" tIns="45720" rIns="91440" bIns="45720" numCol="1" anchor="t" anchorCtr="0" compatLnSpc="1">
            <a:prstTxWarp prst="textNoShape">
              <a:avLst/>
            </a:prstTxWarp>
          </a:bodyPr>
          <a:lstStyle/>
          <a:p>
            <a:endParaRPr lang="en-US" dirty="0"/>
          </a:p>
        </p:txBody>
      </p:sp>
      <p:sp>
        <p:nvSpPr>
          <p:cNvPr id="39" name="Rectangle 38"/>
          <p:cNvSpPr/>
          <p:nvPr/>
        </p:nvSpPr>
        <p:spPr>
          <a:xfrm>
            <a:off x="533401" y="860885"/>
            <a:ext cx="4162707" cy="617079"/>
          </a:xfrm>
          <a:prstGeom prst="rect">
            <a:avLst/>
          </a:prstGeom>
          <a:solidFill>
            <a:schemeClr val="bg1"/>
          </a:solidFill>
          <a:ln w="19050">
            <a:solidFill>
              <a:srgbClr val="F0E4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Source Data Selection</a:t>
            </a:r>
          </a:p>
          <a:p>
            <a:pPr algn="ctr"/>
            <a:r>
              <a:rPr lang="en-US" sz="1200" dirty="0">
                <a:solidFill>
                  <a:schemeClr val="tx1">
                    <a:lumMod val="85000"/>
                    <a:lumOff val="15000"/>
                  </a:schemeClr>
                </a:solidFill>
                <a:latin typeface="Arial"/>
                <a:cs typeface="Arial"/>
              </a:rPr>
              <a:t>FBI Background Check Data | Gun Violence Archive </a:t>
            </a:r>
          </a:p>
        </p:txBody>
      </p:sp>
      <p:sp>
        <p:nvSpPr>
          <p:cNvPr id="42" name="Rectangle 41"/>
          <p:cNvSpPr/>
          <p:nvPr/>
        </p:nvSpPr>
        <p:spPr>
          <a:xfrm>
            <a:off x="533401" y="1797164"/>
            <a:ext cx="4162707" cy="595199"/>
          </a:xfrm>
          <a:prstGeom prst="rect">
            <a:avLst/>
          </a:prstGeom>
          <a:solidFill>
            <a:schemeClr val="bg1"/>
          </a:solidFill>
          <a:ln w="19050">
            <a:solidFill>
              <a:srgbClr val="FF7E0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Target Data Format</a:t>
            </a:r>
          </a:p>
          <a:p>
            <a:pPr algn="ctr"/>
            <a:r>
              <a:rPr lang="en-US" sz="1200" dirty="0">
                <a:solidFill>
                  <a:schemeClr val="tx1">
                    <a:lumMod val="85000"/>
                    <a:lumOff val="15000"/>
                  </a:schemeClr>
                </a:solidFill>
                <a:latin typeface="Arial"/>
                <a:cs typeface="Arial"/>
              </a:rPr>
              <a:t>Postgres </a:t>
            </a:r>
          </a:p>
        </p:txBody>
      </p:sp>
      <p:sp>
        <p:nvSpPr>
          <p:cNvPr id="47" name="Rectangle 46"/>
          <p:cNvSpPr/>
          <p:nvPr/>
        </p:nvSpPr>
        <p:spPr>
          <a:xfrm>
            <a:off x="533401" y="2697162"/>
            <a:ext cx="4162707" cy="609600"/>
          </a:xfrm>
          <a:prstGeom prst="rect">
            <a:avLst/>
          </a:prstGeom>
          <a:solidFill>
            <a:schemeClr val="bg1"/>
          </a:solidFill>
          <a:ln w="19050">
            <a:solidFill>
              <a:srgbClr val="00B050"/>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Transformation Tool </a:t>
            </a:r>
          </a:p>
          <a:p>
            <a:pPr algn="ctr"/>
            <a:r>
              <a:rPr lang="en-US" sz="1200" dirty="0">
                <a:solidFill>
                  <a:schemeClr val="tx1">
                    <a:lumMod val="85000"/>
                    <a:lumOff val="15000"/>
                  </a:schemeClr>
                </a:solidFill>
                <a:latin typeface="Arial"/>
                <a:cs typeface="Arial"/>
              </a:rPr>
              <a:t>Python | Pandas | </a:t>
            </a:r>
            <a:r>
              <a:rPr lang="en-US" sz="1200" dirty="0" err="1">
                <a:solidFill>
                  <a:schemeClr val="tx1">
                    <a:lumMod val="85000"/>
                    <a:lumOff val="15000"/>
                  </a:schemeClr>
                </a:solidFill>
                <a:latin typeface="Arial"/>
                <a:cs typeface="Arial"/>
              </a:rPr>
              <a:t>SQLAlchemy</a:t>
            </a:r>
            <a:r>
              <a:rPr lang="en-US" sz="1200" dirty="0">
                <a:solidFill>
                  <a:schemeClr val="tx1">
                    <a:lumMod val="85000"/>
                    <a:lumOff val="15000"/>
                  </a:schemeClr>
                </a:solidFill>
                <a:latin typeface="Arial"/>
                <a:cs typeface="Arial"/>
              </a:rPr>
              <a:t> </a:t>
            </a:r>
          </a:p>
        </p:txBody>
      </p:sp>
      <p:sp>
        <p:nvSpPr>
          <p:cNvPr id="48" name="Rectangle 47"/>
          <p:cNvSpPr/>
          <p:nvPr/>
        </p:nvSpPr>
        <p:spPr>
          <a:xfrm>
            <a:off x="533401" y="3611562"/>
            <a:ext cx="4162707" cy="609601"/>
          </a:xfrm>
          <a:prstGeom prst="rect">
            <a:avLst/>
          </a:prstGeom>
          <a:solidFill>
            <a:schemeClr val="bg1"/>
          </a:solidFill>
          <a:ln w="19050">
            <a:solidFill>
              <a:srgbClr val="24D4E2"/>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Establish Relationships</a:t>
            </a:r>
          </a:p>
          <a:p>
            <a:pPr algn="ctr"/>
            <a:r>
              <a:rPr lang="en-US" sz="1200" dirty="0">
                <a:solidFill>
                  <a:schemeClr val="tx1">
                    <a:lumMod val="85000"/>
                    <a:lumOff val="15000"/>
                  </a:schemeClr>
                </a:solidFill>
                <a:latin typeface="Arial"/>
                <a:cs typeface="Arial"/>
              </a:rPr>
              <a:t>Date or Date Summary | Locations  </a:t>
            </a:r>
          </a:p>
        </p:txBody>
      </p:sp>
      <p:sp>
        <p:nvSpPr>
          <p:cNvPr id="49" name="Rectangle 48"/>
          <p:cNvSpPr/>
          <p:nvPr/>
        </p:nvSpPr>
        <p:spPr>
          <a:xfrm>
            <a:off x="533401" y="4525962"/>
            <a:ext cx="4162707" cy="609601"/>
          </a:xfrm>
          <a:prstGeom prst="rect">
            <a:avLst/>
          </a:prstGeom>
          <a:solidFill>
            <a:schemeClr val="bg1"/>
          </a:solidFill>
          <a:ln w="19050">
            <a:solidFill>
              <a:srgbClr val="5E8C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Create and Populate DB</a:t>
            </a:r>
          </a:p>
          <a:p>
            <a:pPr algn="ctr"/>
            <a:r>
              <a:rPr lang="en-US" sz="1200" dirty="0">
                <a:solidFill>
                  <a:schemeClr val="tx1">
                    <a:lumMod val="85000"/>
                    <a:lumOff val="15000"/>
                  </a:schemeClr>
                </a:solidFill>
                <a:latin typeface="Arial"/>
                <a:cs typeface="Arial"/>
              </a:rPr>
              <a:t>FBI NICS | Incident | Participant | URL  </a:t>
            </a:r>
          </a:p>
        </p:txBody>
      </p:sp>
      <p:sp>
        <p:nvSpPr>
          <p:cNvPr id="50" name="Rectangle 49"/>
          <p:cNvSpPr/>
          <p:nvPr/>
        </p:nvSpPr>
        <p:spPr>
          <a:xfrm>
            <a:off x="533401" y="5440362"/>
            <a:ext cx="4162707" cy="609601"/>
          </a:xfrm>
          <a:prstGeom prst="rect">
            <a:avLst/>
          </a:prstGeom>
          <a:solidFill>
            <a:schemeClr val="bg1"/>
          </a:solidFill>
          <a:ln w="19050">
            <a:solidFill>
              <a:srgbClr val="AF6FFF"/>
            </a:solidFill>
            <a:round/>
            <a:headEnd/>
            <a:tailEnd/>
          </a:ln>
          <a:effectLst/>
        </p:spPr>
        <p:txBody>
          <a:bodyPr vert="horz" wrap="square" lIns="91440" tIns="45720" rIns="91440" bIns="45720" numCol="1" anchor="t" anchorCtr="0" compatLnSpc="1">
            <a:prstTxWarp prst="textNoShape">
              <a:avLst/>
            </a:prstTxWarp>
          </a:bodyPr>
          <a:lstStyle/>
          <a:p>
            <a:pPr algn="ctr"/>
            <a:r>
              <a:rPr lang="en-US" b="1" dirty="0">
                <a:solidFill>
                  <a:schemeClr val="tx1">
                    <a:lumMod val="85000"/>
                    <a:lumOff val="15000"/>
                  </a:schemeClr>
                </a:solidFill>
                <a:latin typeface="Arial Black" charset="0"/>
                <a:ea typeface="Arial Black" charset="0"/>
                <a:cs typeface="Arial Black" charset="0"/>
              </a:rPr>
              <a:t>Join Datasets</a:t>
            </a:r>
          </a:p>
          <a:p>
            <a:pPr algn="ctr"/>
            <a:r>
              <a:rPr lang="en-US" sz="1200" dirty="0">
                <a:solidFill>
                  <a:schemeClr val="tx1">
                    <a:lumMod val="85000"/>
                    <a:lumOff val="15000"/>
                  </a:schemeClr>
                </a:solidFill>
                <a:latin typeface="Arial"/>
                <a:cs typeface="Arial"/>
              </a:rPr>
              <a:t>Join on Date and State </a:t>
            </a:r>
          </a:p>
        </p:txBody>
      </p:sp>
      <p:sp>
        <p:nvSpPr>
          <p:cNvPr id="51" name="Title 1">
            <a:extLst>
              <a:ext uri="{FF2B5EF4-FFF2-40B4-BE49-F238E27FC236}">
                <a16:creationId xmlns:a16="http://schemas.microsoft.com/office/drawing/2014/main" id="{87E0025D-09C7-D550-E6FE-ACB858E3DEB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500"/>
                                  </p:stCondLst>
                                  <p:childTnLst>
                                    <p:animMotion origin="layout" path="M 3.80828E-6 4.07407E-6 L 0.11174 0.18287 " pathEditMode="relative" rAng="0" ptsTypes="AA">
                                      <p:cBhvr>
                                        <p:cTn id="6" dur="2000" fill="hold"/>
                                        <p:tgtEl>
                                          <p:spTgt spid="1765"/>
                                        </p:tgtEl>
                                        <p:attrNameLst>
                                          <p:attrName>ppt_x</p:attrName>
                                          <p:attrName>ppt_y</p:attrName>
                                        </p:attrNameLst>
                                      </p:cBhvr>
                                      <p:rCtr x="5587" y="9144"/>
                                    </p:animMotion>
                                  </p:childTnLst>
                                </p:cTn>
                              </p:par>
                              <p:par>
                                <p:cTn id="7" presetID="0" presetClass="path" presetSubtype="0" accel="50000" decel="50000" fill="hold" grpId="0" nodeType="withEffect">
                                  <p:stCondLst>
                                    <p:cond delay="500"/>
                                  </p:stCondLst>
                                  <p:childTnLst>
                                    <p:animMotion origin="layout" path="M 1.16176E-6 -1.85185E-6 L -0.09925 -0.16342 " pathEditMode="relative" rAng="0" ptsTypes="AA">
                                      <p:cBhvr>
                                        <p:cTn id="8" dur="2000" fill="hold"/>
                                        <p:tgtEl>
                                          <p:spTgt spid="1766"/>
                                        </p:tgtEl>
                                        <p:attrNameLst>
                                          <p:attrName>ppt_x</p:attrName>
                                          <p:attrName>ppt_y</p:attrName>
                                        </p:attrNameLst>
                                      </p:cBhvr>
                                      <p:rCtr x="-4962" y="-8171"/>
                                    </p:animMotion>
                                  </p:childTnLst>
                                </p:cTn>
                              </p:par>
                              <p:par>
                                <p:cTn id="9" presetID="8" presetClass="emph" presetSubtype="0" accel="50000" decel="50000" fill="hold" nodeType="withEffect">
                                  <p:stCondLst>
                                    <p:cond delay="500"/>
                                  </p:stCondLst>
                                  <p:childTnLst>
                                    <p:animRot by="21600000">
                                      <p:cBhvr>
                                        <p:cTn id="10" dur="2000" fill="hold"/>
                                        <p:tgtEl>
                                          <p:spTgt spid="1746"/>
                                        </p:tgtEl>
                                        <p:attrNameLst>
                                          <p:attrName>r</p:attrName>
                                        </p:attrNameLst>
                                      </p:cBhvr>
                                    </p:animRot>
                                  </p:childTnLst>
                                </p:cTn>
                              </p:par>
                              <p:par>
                                <p:cTn id="11" presetID="8" presetClass="emph" presetSubtype="0" accel="50000" decel="50000" fill="hold" nodeType="withEffect">
                                  <p:stCondLst>
                                    <p:cond delay="500"/>
                                  </p:stCondLst>
                                  <p:childTnLst>
                                    <p:animRot by="21600000">
                                      <p:cBhvr>
                                        <p:cTn id="12" dur="2000" fill="hold"/>
                                        <p:tgtEl>
                                          <p:spTgt spid="1753"/>
                                        </p:tgtEl>
                                        <p:attrNameLst>
                                          <p:attrName>r</p:attrName>
                                        </p:attrNameLst>
                                      </p:cBhvr>
                                    </p:animRot>
                                  </p:childTnLst>
                                </p:cTn>
                              </p:par>
                              <p:par>
                                <p:cTn id="13" presetID="8" presetClass="emph" presetSubtype="0" accel="50000" decel="50000" fill="hold" nodeType="withEffect">
                                  <p:stCondLst>
                                    <p:cond delay="500"/>
                                  </p:stCondLst>
                                  <p:childTnLst>
                                    <p:animRot by="43200000">
                                      <p:cBhvr>
                                        <p:cTn id="14" dur="2000" fill="hold"/>
                                        <p:tgtEl>
                                          <p:spTgt spid="4"/>
                                        </p:tgtEl>
                                        <p:attrNameLst>
                                          <p:attrName>r</p:attrName>
                                        </p:attrNameLst>
                                      </p:cBhvr>
                                    </p:animRot>
                                  </p:childTnLst>
                                </p:cTn>
                              </p:par>
                              <p:par>
                                <p:cTn id="15" presetID="8" presetClass="emph" presetSubtype="0" accel="50000" decel="50000" fill="hold" grpId="0" nodeType="withEffect">
                                  <p:stCondLst>
                                    <p:cond delay="500"/>
                                  </p:stCondLst>
                                  <p:childTnLst>
                                    <p:animRot by="-43200000">
                                      <p:cBhvr>
                                        <p:cTn id="16" dur="2000" fill="hold"/>
                                        <p:tgtEl>
                                          <p:spTgt spid="1751"/>
                                        </p:tgtEl>
                                        <p:attrNameLst>
                                          <p:attrName>r</p:attrName>
                                        </p:attrNameLst>
                                      </p:cBhvr>
                                    </p:animRot>
                                  </p:childTnLst>
                                </p:cTn>
                              </p:par>
                              <p:par>
                                <p:cTn id="17" presetID="8" presetClass="emph" presetSubtype="0" accel="50000" decel="50000" fill="hold" nodeType="withEffect">
                                  <p:stCondLst>
                                    <p:cond delay="500"/>
                                  </p:stCondLst>
                                  <p:childTnLst>
                                    <p:animRot by="-43200000">
                                      <p:cBhvr>
                                        <p:cTn id="18" dur="2000" fill="hold"/>
                                        <p:tgtEl>
                                          <p:spTgt spid="1756"/>
                                        </p:tgtEl>
                                        <p:attrNameLst>
                                          <p:attrName>r</p:attrName>
                                        </p:attrNameLst>
                                      </p:cBhvr>
                                    </p:animRot>
                                  </p:childTnLst>
                                </p:cTn>
                              </p:par>
                              <p:par>
                                <p:cTn id="19" presetID="8" presetClass="emph" presetSubtype="0" accel="50000" decel="50000" fill="hold" nodeType="withEffect">
                                  <p:stCondLst>
                                    <p:cond delay="500"/>
                                  </p:stCondLst>
                                  <p:childTnLst>
                                    <p:animRot by="43200000">
                                      <p:cBhvr>
                                        <p:cTn id="20" dur="2000" fill="hold"/>
                                        <p:tgtEl>
                                          <p:spTgt spid="1762"/>
                                        </p:tgtEl>
                                        <p:attrNameLst>
                                          <p:attrName>r</p:attrName>
                                        </p:attrNameLst>
                                      </p:cBhvr>
                                    </p:animRot>
                                  </p:childTnLst>
                                </p:cTn>
                              </p:par>
                              <p:par>
                                <p:cTn id="21" presetID="8" presetClass="emph" presetSubtype="0" accel="50000" decel="50000" fill="hold" grpId="0" nodeType="withEffect">
                                  <p:stCondLst>
                                    <p:cond delay="500"/>
                                  </p:stCondLst>
                                  <p:childTnLst>
                                    <p:animRot by="-43200000">
                                      <p:cBhvr>
                                        <p:cTn id="22" dur="2000" fill="hold"/>
                                        <p:tgtEl>
                                          <p:spTgt spid="1750"/>
                                        </p:tgtEl>
                                        <p:attrNameLst>
                                          <p:attrName>r</p:attrName>
                                        </p:attrNameLst>
                                      </p:cBhvr>
                                    </p:animRot>
                                  </p:childTnLst>
                                </p:cTn>
                              </p:par>
                            </p:childTnLst>
                          </p:cTn>
                        </p:par>
                        <p:par>
                          <p:cTn id="23" fill="hold">
                            <p:stCondLst>
                              <p:cond delay="2500"/>
                            </p:stCondLst>
                            <p:childTnLst>
                              <p:par>
                                <p:cTn id="24" presetID="2" presetClass="entr" presetSubtype="8" accel="50000" decel="5000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accel="50000" decel="5000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accel="50000" decel="5000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0-#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8" accel="50000" decel="5000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0-#ppt_w/2"/>
                                          </p:val>
                                        </p:tav>
                                        <p:tav tm="100000">
                                          <p:val>
                                            <p:strVal val="#ppt_x"/>
                                          </p:val>
                                        </p:tav>
                                      </p:tavLst>
                                    </p:anim>
                                    <p:anim calcmode="lin" valueType="num">
                                      <p:cBhvr additive="base">
                                        <p:cTn id="40" dur="500" fill="hold"/>
                                        <p:tgtEl>
                                          <p:spTgt spid="42"/>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2" presetClass="entr" presetSubtype="8" accel="50000" decel="50000"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0-#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par>
                                <p:cTn id="46" presetID="2" presetClass="entr" presetSubtype="8" accel="50000" decel="5000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0-#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childTnLst>
                          </p:cTn>
                        </p:par>
                        <p:par>
                          <p:cTn id="50" fill="hold">
                            <p:stCondLst>
                              <p:cond delay="4000"/>
                            </p:stCondLst>
                            <p:childTnLst>
                              <p:par>
                                <p:cTn id="51" presetID="2" presetClass="entr" presetSubtype="8" accel="50000" decel="5000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0-#ppt_w/2"/>
                                          </p:val>
                                        </p:tav>
                                        <p:tav tm="100000">
                                          <p:val>
                                            <p:strVal val="#ppt_x"/>
                                          </p:val>
                                        </p:tav>
                                      </p:tavLst>
                                    </p:anim>
                                    <p:anim calcmode="lin" valueType="num">
                                      <p:cBhvr additive="base">
                                        <p:cTn id="54" dur="500" fill="hold"/>
                                        <p:tgtEl>
                                          <p:spTgt spid="44"/>
                                        </p:tgtEl>
                                        <p:attrNameLst>
                                          <p:attrName>ppt_y</p:attrName>
                                        </p:attrNameLst>
                                      </p:cBhvr>
                                      <p:tavLst>
                                        <p:tav tm="0">
                                          <p:val>
                                            <p:strVal val="#ppt_y"/>
                                          </p:val>
                                        </p:tav>
                                        <p:tav tm="100000">
                                          <p:val>
                                            <p:strVal val="#ppt_y"/>
                                          </p:val>
                                        </p:tav>
                                      </p:tavLst>
                                    </p:anim>
                                  </p:childTnLst>
                                </p:cTn>
                              </p:par>
                              <p:par>
                                <p:cTn id="55" presetID="2" presetClass="entr" presetSubtype="8" accel="50000" decel="5000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0-#ppt_w/2"/>
                                          </p:val>
                                        </p:tav>
                                        <p:tav tm="100000">
                                          <p:val>
                                            <p:strVal val="#ppt_x"/>
                                          </p:val>
                                        </p:tav>
                                      </p:tavLst>
                                    </p:anim>
                                    <p:anim calcmode="lin" valueType="num">
                                      <p:cBhvr additive="base">
                                        <p:cTn id="58" dur="500" fill="hold"/>
                                        <p:tgtEl>
                                          <p:spTgt spid="48"/>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2" presetClass="entr" presetSubtype="8" accel="50000" decel="5000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0-#ppt_w/2"/>
                                          </p:val>
                                        </p:tav>
                                        <p:tav tm="100000">
                                          <p:val>
                                            <p:strVal val="#ppt_x"/>
                                          </p:val>
                                        </p:tav>
                                      </p:tavLst>
                                    </p:anim>
                                    <p:anim calcmode="lin" valueType="num">
                                      <p:cBhvr additive="base">
                                        <p:cTn id="63" dur="500" fill="hold"/>
                                        <p:tgtEl>
                                          <p:spTgt spid="45"/>
                                        </p:tgtEl>
                                        <p:attrNameLst>
                                          <p:attrName>ppt_y</p:attrName>
                                        </p:attrNameLst>
                                      </p:cBhvr>
                                      <p:tavLst>
                                        <p:tav tm="0">
                                          <p:val>
                                            <p:strVal val="#ppt_y"/>
                                          </p:val>
                                        </p:tav>
                                        <p:tav tm="100000">
                                          <p:val>
                                            <p:strVal val="#ppt_y"/>
                                          </p:val>
                                        </p:tav>
                                      </p:tavLst>
                                    </p:anim>
                                  </p:childTnLst>
                                </p:cTn>
                              </p:par>
                              <p:par>
                                <p:cTn id="64" presetID="2" presetClass="entr" presetSubtype="8" accel="50000" decel="5000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0-#ppt_w/2"/>
                                          </p:val>
                                        </p:tav>
                                        <p:tav tm="100000">
                                          <p:val>
                                            <p:strVal val="#ppt_x"/>
                                          </p:val>
                                        </p:tav>
                                      </p:tavLst>
                                    </p:anim>
                                    <p:anim calcmode="lin" valueType="num">
                                      <p:cBhvr additive="base">
                                        <p:cTn id="67" dur="500" fill="hold"/>
                                        <p:tgtEl>
                                          <p:spTgt spid="49"/>
                                        </p:tgtEl>
                                        <p:attrNameLst>
                                          <p:attrName>ppt_y</p:attrName>
                                        </p:attrNameLst>
                                      </p:cBhvr>
                                      <p:tavLst>
                                        <p:tav tm="0">
                                          <p:val>
                                            <p:strVal val="#ppt_y"/>
                                          </p:val>
                                        </p:tav>
                                        <p:tav tm="100000">
                                          <p:val>
                                            <p:strVal val="#ppt_y"/>
                                          </p:val>
                                        </p:tav>
                                      </p:tavLst>
                                    </p:anim>
                                  </p:childTnLst>
                                </p:cTn>
                              </p:par>
                            </p:childTnLst>
                          </p:cTn>
                        </p:par>
                        <p:par>
                          <p:cTn id="68" fill="hold">
                            <p:stCondLst>
                              <p:cond delay="5000"/>
                            </p:stCondLst>
                            <p:childTnLst>
                              <p:par>
                                <p:cTn id="69" presetID="2" presetClass="entr" presetSubtype="8" accel="50000" decel="5000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0-#ppt_w/2"/>
                                          </p:val>
                                        </p:tav>
                                        <p:tav tm="100000">
                                          <p:val>
                                            <p:strVal val="#ppt_x"/>
                                          </p:val>
                                        </p:tav>
                                      </p:tavLst>
                                    </p:anim>
                                    <p:anim calcmode="lin" valueType="num">
                                      <p:cBhvr additive="base">
                                        <p:cTn id="72" dur="500" fill="hold"/>
                                        <p:tgtEl>
                                          <p:spTgt spid="46"/>
                                        </p:tgtEl>
                                        <p:attrNameLst>
                                          <p:attrName>ppt_y</p:attrName>
                                        </p:attrNameLst>
                                      </p:cBhvr>
                                      <p:tavLst>
                                        <p:tav tm="0">
                                          <p:val>
                                            <p:strVal val="#ppt_y"/>
                                          </p:val>
                                        </p:tav>
                                        <p:tav tm="100000">
                                          <p:val>
                                            <p:strVal val="#ppt_y"/>
                                          </p:val>
                                        </p:tav>
                                      </p:tavLst>
                                    </p:anim>
                                  </p:childTnLst>
                                </p:cTn>
                              </p:par>
                              <p:par>
                                <p:cTn id="73" presetID="2" presetClass="entr" presetSubtype="8" accel="50000" decel="5000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0-#ppt_w/2"/>
                                          </p:val>
                                        </p:tav>
                                        <p:tav tm="100000">
                                          <p:val>
                                            <p:strVal val="#ppt_x"/>
                                          </p:val>
                                        </p:tav>
                                      </p:tavLst>
                                    </p:anim>
                                    <p:anim calcmode="lin" valueType="num">
                                      <p:cBhvr additive="base">
                                        <p:cTn id="76"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1" grpId="0" animBg="1"/>
      <p:bldP spid="40" grpId="0" animBg="1"/>
      <p:bldP spid="1750" grpId="0" animBg="1"/>
      <p:bldP spid="1751" grpId="0" animBg="1"/>
      <p:bldP spid="1765" grpId="0" animBg="1"/>
      <p:bldP spid="1766" grpId="0" animBg="1"/>
      <p:bldP spid="39" grpId="0" animBg="1"/>
      <p:bldP spid="42" grpId="0" animBg="1"/>
      <p:bldP spid="47" grpId="0" animBg="1"/>
      <p:bldP spid="48" grpId="0" animBg="1"/>
      <p:bldP spid="49"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arallelogram 36">
            <a:extLst>
              <a:ext uri="{C183D7F6-B498-43B3-948B-1728B52AA6E4}">
                <adec:decorative xmlns:adec="http://schemas.microsoft.com/office/drawing/2017/decorative" val="1"/>
              </a:ext>
            </a:extLst>
          </p:cNvPr>
          <p:cNvSpPr/>
          <p:nvPr/>
        </p:nvSpPr>
        <p:spPr>
          <a:xfrm flipH="1">
            <a:off x="4676369" y="5029672"/>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5" name="Parallelogram 644">
            <a:extLst>
              <a:ext uri="{C183D7F6-B498-43B3-948B-1728B52AA6E4}">
                <adec:decorative xmlns:adec="http://schemas.microsoft.com/office/drawing/2017/decorative" val="1"/>
              </a:ext>
            </a:extLst>
          </p:cNvPr>
          <p:cNvSpPr/>
          <p:nvPr/>
        </p:nvSpPr>
        <p:spPr>
          <a:xfrm flipH="1">
            <a:off x="1198887" y="5132867"/>
            <a:ext cx="6428967" cy="897065"/>
          </a:xfrm>
          <a:prstGeom prst="parallelogram">
            <a:avLst>
              <a:gd name="adj" fmla="val 221970"/>
            </a:avLst>
          </a:prstGeom>
          <a:solidFill>
            <a:srgbClr val="000000">
              <a:alpha val="10000"/>
            </a:srgbClr>
          </a:solidFill>
          <a:ln>
            <a:noFill/>
          </a:ln>
          <a:effectLst>
            <a:softEdge rad="381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70" name="AutoShape 110">
            <a:extLst>
              <a:ext uri="{C183D7F6-B498-43B3-948B-1728B52AA6E4}">
                <adec:decorative xmlns:adec="http://schemas.microsoft.com/office/drawing/2017/decorative" val="1"/>
              </a:ext>
            </a:extLst>
          </p:cNvPr>
          <p:cNvSpPr>
            <a:spLocks noChangeArrowheads="1"/>
          </p:cNvSpPr>
          <p:nvPr/>
        </p:nvSpPr>
        <p:spPr bwMode="auto">
          <a:xfrm>
            <a:off x="2816681" y="5399817"/>
            <a:ext cx="3429000" cy="457200"/>
          </a:xfrm>
          <a:prstGeom prst="rightArrow">
            <a:avLst>
              <a:gd name="adj1" fmla="val 55843"/>
              <a:gd name="adj2" fmla="val 49879"/>
            </a:avLst>
          </a:prstGeom>
          <a:solidFill>
            <a:schemeClr val="bg2">
              <a:lumMod val="20000"/>
              <a:lumOff val="80000"/>
            </a:schemeClr>
          </a:solidFill>
          <a:ln w="9525">
            <a:solidFill>
              <a:schemeClr val="tx1">
                <a:lumMod val="95000"/>
              </a:schemeClr>
            </a:solidFill>
            <a:miter lim="800000"/>
            <a:headEnd/>
            <a:tailEnd/>
          </a:ln>
        </p:spPr>
        <p:txBody>
          <a:bodyPr wrap="none" anchor="ctr"/>
          <a:lstStyle/>
          <a:p>
            <a:endParaRPr lang="en-US" dirty="0"/>
          </a:p>
        </p:txBody>
      </p:sp>
      <p:sp>
        <p:nvSpPr>
          <p:cNvPr id="3071" name="AutoShape 110">
            <a:extLst>
              <a:ext uri="{C183D7F6-B498-43B3-948B-1728B52AA6E4}">
                <adec:decorative xmlns:adec="http://schemas.microsoft.com/office/drawing/2017/decorative" val="1"/>
              </a:ext>
            </a:extLst>
          </p:cNvPr>
          <p:cNvSpPr>
            <a:spLocks noChangeArrowheads="1"/>
          </p:cNvSpPr>
          <p:nvPr/>
        </p:nvSpPr>
        <p:spPr bwMode="auto">
          <a:xfrm>
            <a:off x="7303102" y="5399817"/>
            <a:ext cx="3429000" cy="457200"/>
          </a:xfrm>
          <a:prstGeom prst="rightArrow">
            <a:avLst>
              <a:gd name="adj1" fmla="val 55843"/>
              <a:gd name="adj2" fmla="val 49879"/>
            </a:avLst>
          </a:prstGeom>
          <a:solidFill>
            <a:schemeClr val="tx1">
              <a:lumMod val="85000"/>
            </a:schemeClr>
          </a:solidFill>
          <a:ln w="9525">
            <a:solidFill>
              <a:schemeClr val="tx1">
                <a:lumMod val="95000"/>
              </a:schemeClr>
            </a:solidFill>
            <a:miter lim="800000"/>
            <a:headEnd/>
            <a:tailEnd/>
          </a:ln>
        </p:spPr>
        <p:txBody>
          <a:bodyPr wrap="none" anchor="ctr"/>
          <a:lstStyle/>
          <a:p>
            <a:endParaRPr lang="en-US" dirty="0"/>
          </a:p>
        </p:txBody>
      </p:sp>
      <p:sp>
        <p:nvSpPr>
          <p:cNvPr id="3120" name="Text Placeholder 3119">
            <a:extLst>
              <a:ext uri="{FF2B5EF4-FFF2-40B4-BE49-F238E27FC236}">
                <a16:creationId xmlns:a16="http://schemas.microsoft.com/office/drawing/2014/main" id="{986E3E5B-79DC-064A-A87B-27B119131259}"/>
              </a:ext>
            </a:extLst>
          </p:cNvPr>
          <p:cNvSpPr>
            <a:spLocks noGrp="1"/>
          </p:cNvSpPr>
          <p:nvPr>
            <p:ph type="body" sz="quarter" idx="10"/>
          </p:nvPr>
        </p:nvSpPr>
        <p:spPr/>
        <p:txBody>
          <a:bodyPr>
            <a:normAutofit fontScale="92500" lnSpcReduction="20000"/>
          </a:bodyPr>
          <a:lstStyle/>
          <a:p>
            <a:r>
              <a:rPr lang="en-US" dirty="0"/>
              <a:t>Source 1</a:t>
            </a:r>
          </a:p>
        </p:txBody>
      </p:sp>
      <p:sp>
        <p:nvSpPr>
          <p:cNvPr id="3121" name="Text Placeholder 3120">
            <a:extLst>
              <a:ext uri="{FF2B5EF4-FFF2-40B4-BE49-F238E27FC236}">
                <a16:creationId xmlns:a16="http://schemas.microsoft.com/office/drawing/2014/main" id="{53F19CC3-4ECA-D743-B971-F0DFF563176B}"/>
              </a:ext>
            </a:extLst>
          </p:cNvPr>
          <p:cNvSpPr>
            <a:spLocks noGrp="1"/>
          </p:cNvSpPr>
          <p:nvPr>
            <p:ph type="body" sz="quarter" idx="11"/>
          </p:nvPr>
        </p:nvSpPr>
        <p:spPr/>
        <p:txBody>
          <a:bodyPr/>
          <a:lstStyle/>
          <a:p>
            <a:pPr algn="ctr"/>
            <a:r>
              <a:rPr lang="en-US" dirty="0"/>
              <a:t>FBI Background check DB</a:t>
            </a:r>
          </a:p>
          <a:p>
            <a:endParaRPr lang="en-US" dirty="0"/>
          </a:p>
        </p:txBody>
      </p:sp>
      <p:sp>
        <p:nvSpPr>
          <p:cNvPr id="3122" name="Text Placeholder 3121">
            <a:extLst>
              <a:ext uri="{FF2B5EF4-FFF2-40B4-BE49-F238E27FC236}">
                <a16:creationId xmlns:a16="http://schemas.microsoft.com/office/drawing/2014/main" id="{AE8EC23A-DA2C-7F46-B954-390D2592959C}"/>
              </a:ext>
            </a:extLst>
          </p:cNvPr>
          <p:cNvSpPr>
            <a:spLocks noGrp="1"/>
          </p:cNvSpPr>
          <p:nvPr>
            <p:ph type="body" sz="quarter" idx="12"/>
          </p:nvPr>
        </p:nvSpPr>
        <p:spPr/>
        <p:txBody>
          <a:bodyPr>
            <a:normAutofit fontScale="92500" lnSpcReduction="20000"/>
          </a:bodyPr>
          <a:lstStyle/>
          <a:p>
            <a:r>
              <a:rPr lang="en-US" dirty="0"/>
              <a:t>Source 2</a:t>
            </a:r>
          </a:p>
        </p:txBody>
      </p:sp>
      <p:sp>
        <p:nvSpPr>
          <p:cNvPr id="3123" name="Text Placeholder 3122">
            <a:extLst>
              <a:ext uri="{FF2B5EF4-FFF2-40B4-BE49-F238E27FC236}">
                <a16:creationId xmlns:a16="http://schemas.microsoft.com/office/drawing/2014/main" id="{483C5378-D7D2-584C-8DDB-448126964396}"/>
              </a:ext>
            </a:extLst>
          </p:cNvPr>
          <p:cNvSpPr>
            <a:spLocks noGrp="1"/>
          </p:cNvSpPr>
          <p:nvPr>
            <p:ph type="body" sz="quarter" idx="13"/>
          </p:nvPr>
        </p:nvSpPr>
        <p:spPr/>
        <p:txBody>
          <a:bodyPr/>
          <a:lstStyle/>
          <a:p>
            <a:pPr algn="ctr"/>
            <a:r>
              <a:rPr lang="en-US" dirty="0"/>
              <a:t>GVA.org</a:t>
            </a:r>
          </a:p>
          <a:p>
            <a:endParaRPr lang="en-US" dirty="0"/>
          </a:p>
          <a:p>
            <a:endParaRPr lang="en-US" dirty="0"/>
          </a:p>
        </p:txBody>
      </p:sp>
      <p:sp>
        <p:nvSpPr>
          <p:cNvPr id="3124" name="Text Placeholder 3123">
            <a:extLst>
              <a:ext uri="{FF2B5EF4-FFF2-40B4-BE49-F238E27FC236}">
                <a16:creationId xmlns:a16="http://schemas.microsoft.com/office/drawing/2014/main" id="{8FB259F4-3A9A-6B43-81BE-42565EE79707}"/>
              </a:ext>
            </a:extLst>
          </p:cNvPr>
          <p:cNvSpPr>
            <a:spLocks noGrp="1"/>
          </p:cNvSpPr>
          <p:nvPr>
            <p:ph type="body" sz="quarter" idx="14"/>
          </p:nvPr>
        </p:nvSpPr>
        <p:spPr>
          <a:xfrm>
            <a:off x="4760903" y="878247"/>
            <a:ext cx="1417628" cy="381000"/>
          </a:xfrm>
        </p:spPr>
        <p:txBody>
          <a:bodyPr>
            <a:normAutofit fontScale="92500" lnSpcReduction="20000"/>
          </a:bodyPr>
          <a:lstStyle/>
          <a:p>
            <a:r>
              <a:rPr lang="en-US" dirty="0"/>
              <a:t>Target 1</a:t>
            </a:r>
          </a:p>
        </p:txBody>
      </p:sp>
      <p:sp>
        <p:nvSpPr>
          <p:cNvPr id="3125" name="Text Placeholder 3124">
            <a:extLst>
              <a:ext uri="{FF2B5EF4-FFF2-40B4-BE49-F238E27FC236}">
                <a16:creationId xmlns:a16="http://schemas.microsoft.com/office/drawing/2014/main" id="{DB7CEC50-C2AA-F442-828E-03A3933685F0}"/>
              </a:ext>
            </a:extLst>
          </p:cNvPr>
          <p:cNvSpPr>
            <a:spLocks noGrp="1"/>
          </p:cNvSpPr>
          <p:nvPr>
            <p:ph type="body" sz="quarter" idx="15"/>
          </p:nvPr>
        </p:nvSpPr>
        <p:spPr>
          <a:xfrm>
            <a:off x="4762017" y="1300216"/>
            <a:ext cx="1308100" cy="819150"/>
          </a:xfrm>
        </p:spPr>
        <p:txBody>
          <a:bodyPr/>
          <a:lstStyle/>
          <a:p>
            <a:pPr algn="ctr"/>
            <a:r>
              <a:rPr lang="en-US" dirty="0"/>
              <a:t>FBI NCIS</a:t>
            </a:r>
          </a:p>
          <a:p>
            <a:pPr algn="ctr"/>
            <a:endParaRPr lang="en-US" dirty="0"/>
          </a:p>
          <a:p>
            <a:pPr algn="ctr"/>
            <a:endParaRPr lang="en-US" dirty="0"/>
          </a:p>
        </p:txBody>
      </p:sp>
      <p:sp>
        <p:nvSpPr>
          <p:cNvPr id="3126" name="Text Placeholder 3125">
            <a:extLst>
              <a:ext uri="{FF2B5EF4-FFF2-40B4-BE49-F238E27FC236}">
                <a16:creationId xmlns:a16="http://schemas.microsoft.com/office/drawing/2014/main" id="{4D106282-A739-9F43-B157-3C9749455097}"/>
              </a:ext>
            </a:extLst>
          </p:cNvPr>
          <p:cNvSpPr>
            <a:spLocks noGrp="1"/>
          </p:cNvSpPr>
          <p:nvPr>
            <p:ph type="body" sz="quarter" idx="16"/>
          </p:nvPr>
        </p:nvSpPr>
        <p:spPr>
          <a:xfrm>
            <a:off x="6649697" y="3694800"/>
            <a:ext cx="728133" cy="313932"/>
          </a:xfrm>
        </p:spPr>
        <p:txBody>
          <a:bodyPr/>
          <a:lstStyle/>
          <a:p>
            <a:endParaRPr lang="en-US" dirty="0">
              <a:solidFill>
                <a:schemeClr val="bg1"/>
              </a:solidFill>
            </a:endParaRPr>
          </a:p>
        </p:txBody>
      </p:sp>
      <p:sp>
        <p:nvSpPr>
          <p:cNvPr id="3127" name="Text Placeholder 3126">
            <a:extLst>
              <a:ext uri="{FF2B5EF4-FFF2-40B4-BE49-F238E27FC236}">
                <a16:creationId xmlns:a16="http://schemas.microsoft.com/office/drawing/2014/main" id="{714E9D5B-942D-0748-B9A9-BDFB88F4F440}"/>
              </a:ext>
            </a:extLst>
          </p:cNvPr>
          <p:cNvSpPr>
            <a:spLocks noGrp="1"/>
          </p:cNvSpPr>
          <p:nvPr>
            <p:ph type="body" sz="quarter" idx="18"/>
          </p:nvPr>
        </p:nvSpPr>
        <p:spPr>
          <a:xfrm>
            <a:off x="7546351" y="3700722"/>
            <a:ext cx="728133" cy="313932"/>
          </a:xfrm>
        </p:spPr>
        <p:txBody>
          <a:bodyPr/>
          <a:lstStyle/>
          <a:p>
            <a:endParaRPr lang="en-US" dirty="0">
              <a:solidFill>
                <a:schemeClr val="bg1"/>
              </a:solidFill>
            </a:endParaRPr>
          </a:p>
        </p:txBody>
      </p:sp>
      <p:sp>
        <p:nvSpPr>
          <p:cNvPr id="3128" name="Text Placeholder 3127">
            <a:extLst>
              <a:ext uri="{FF2B5EF4-FFF2-40B4-BE49-F238E27FC236}">
                <a16:creationId xmlns:a16="http://schemas.microsoft.com/office/drawing/2014/main" id="{3B88524C-0554-6146-8488-E5BAC7837557}"/>
              </a:ext>
            </a:extLst>
          </p:cNvPr>
          <p:cNvSpPr>
            <a:spLocks noGrp="1"/>
          </p:cNvSpPr>
          <p:nvPr>
            <p:ph type="body" sz="quarter" idx="19"/>
          </p:nvPr>
        </p:nvSpPr>
        <p:spPr>
          <a:xfrm>
            <a:off x="8449958" y="3650899"/>
            <a:ext cx="728133" cy="313932"/>
          </a:xfrm>
        </p:spPr>
        <p:txBody>
          <a:bodyPr/>
          <a:lstStyle/>
          <a:p>
            <a:endParaRPr lang="en-US" dirty="0">
              <a:solidFill>
                <a:schemeClr val="bg1"/>
              </a:solidFill>
            </a:endParaRPr>
          </a:p>
        </p:txBody>
      </p:sp>
      <p:sp>
        <p:nvSpPr>
          <p:cNvPr id="3129" name="Text Placeholder 3128">
            <a:extLst>
              <a:ext uri="{FF2B5EF4-FFF2-40B4-BE49-F238E27FC236}">
                <a16:creationId xmlns:a16="http://schemas.microsoft.com/office/drawing/2014/main" id="{DBDC081B-3982-6C44-B585-2B3C765CCD5C}"/>
              </a:ext>
            </a:extLst>
          </p:cNvPr>
          <p:cNvSpPr>
            <a:spLocks noGrp="1"/>
          </p:cNvSpPr>
          <p:nvPr>
            <p:ph type="body" sz="quarter" idx="21"/>
          </p:nvPr>
        </p:nvSpPr>
        <p:spPr>
          <a:xfrm>
            <a:off x="4983909" y="3694196"/>
            <a:ext cx="728133" cy="313932"/>
          </a:xfrm>
        </p:spPr>
        <p:txBody>
          <a:bodyPr/>
          <a:lstStyle/>
          <a:p>
            <a:endParaRPr lang="en-US" dirty="0">
              <a:solidFill>
                <a:schemeClr val="tx1"/>
              </a:solidFill>
            </a:endParaRPr>
          </a:p>
        </p:txBody>
      </p:sp>
      <p:sp>
        <p:nvSpPr>
          <p:cNvPr id="3130" name="Text Placeholder 3129">
            <a:extLst>
              <a:ext uri="{FF2B5EF4-FFF2-40B4-BE49-F238E27FC236}">
                <a16:creationId xmlns:a16="http://schemas.microsoft.com/office/drawing/2014/main" id="{94AAB95D-B3BC-9B42-B9AD-FFC51E803CB9}"/>
              </a:ext>
            </a:extLst>
          </p:cNvPr>
          <p:cNvSpPr>
            <a:spLocks noGrp="1"/>
          </p:cNvSpPr>
          <p:nvPr>
            <p:ph type="body" sz="quarter" idx="22"/>
          </p:nvPr>
        </p:nvSpPr>
        <p:spPr>
          <a:xfrm>
            <a:off x="4080778" y="3704904"/>
            <a:ext cx="728133" cy="313932"/>
          </a:xfrm>
        </p:spPr>
        <p:txBody>
          <a:bodyPr/>
          <a:lstStyle/>
          <a:p>
            <a:endParaRPr lang="en-US" dirty="0">
              <a:solidFill>
                <a:schemeClr val="tx1"/>
              </a:solidFill>
            </a:endParaRPr>
          </a:p>
        </p:txBody>
      </p:sp>
      <p:sp>
        <p:nvSpPr>
          <p:cNvPr id="3131" name="Text Placeholder 3130">
            <a:extLst>
              <a:ext uri="{FF2B5EF4-FFF2-40B4-BE49-F238E27FC236}">
                <a16:creationId xmlns:a16="http://schemas.microsoft.com/office/drawing/2014/main" id="{9175F5EF-FB09-EA4D-AEA7-2695435CC18D}"/>
              </a:ext>
            </a:extLst>
          </p:cNvPr>
          <p:cNvSpPr>
            <a:spLocks noGrp="1"/>
          </p:cNvSpPr>
          <p:nvPr>
            <p:ph type="body" sz="quarter" idx="24"/>
          </p:nvPr>
        </p:nvSpPr>
        <p:spPr>
          <a:xfrm>
            <a:off x="3213708" y="3687459"/>
            <a:ext cx="728133" cy="313932"/>
          </a:xfrm>
        </p:spPr>
        <p:txBody>
          <a:bodyPr/>
          <a:lstStyle/>
          <a:p>
            <a:endParaRPr lang="en-US" dirty="0">
              <a:solidFill>
                <a:schemeClr val="tx1"/>
              </a:solidFill>
            </a:endParaRPr>
          </a:p>
        </p:txBody>
      </p:sp>
      <p:sp>
        <p:nvSpPr>
          <p:cNvPr id="3132" name="Text Placeholder 3131">
            <a:extLst>
              <a:ext uri="{FF2B5EF4-FFF2-40B4-BE49-F238E27FC236}">
                <a16:creationId xmlns:a16="http://schemas.microsoft.com/office/drawing/2014/main" id="{621D3EDE-ABEE-A740-ADBC-4196FE2E5059}"/>
              </a:ext>
            </a:extLst>
          </p:cNvPr>
          <p:cNvSpPr>
            <a:spLocks noGrp="1"/>
          </p:cNvSpPr>
          <p:nvPr>
            <p:ph type="body" sz="quarter" idx="25"/>
          </p:nvPr>
        </p:nvSpPr>
        <p:spPr/>
        <p:txBody>
          <a:bodyPr>
            <a:normAutofit fontScale="92500" lnSpcReduction="20000"/>
          </a:bodyPr>
          <a:lstStyle/>
          <a:p>
            <a:r>
              <a:rPr lang="en-US" dirty="0"/>
              <a:t>Target 2</a:t>
            </a:r>
          </a:p>
        </p:txBody>
      </p:sp>
      <p:sp>
        <p:nvSpPr>
          <p:cNvPr id="3133" name="Text Placeholder 3132">
            <a:extLst>
              <a:ext uri="{FF2B5EF4-FFF2-40B4-BE49-F238E27FC236}">
                <a16:creationId xmlns:a16="http://schemas.microsoft.com/office/drawing/2014/main" id="{42674B48-8744-2741-8D1E-FAB89BF51216}"/>
              </a:ext>
            </a:extLst>
          </p:cNvPr>
          <p:cNvSpPr>
            <a:spLocks noGrp="1"/>
          </p:cNvSpPr>
          <p:nvPr>
            <p:ph type="body" sz="quarter" idx="26"/>
          </p:nvPr>
        </p:nvSpPr>
        <p:spPr/>
        <p:txBody>
          <a:bodyPr/>
          <a:lstStyle/>
          <a:p>
            <a:pPr algn="ctr"/>
            <a:r>
              <a:rPr lang="en-US" dirty="0"/>
              <a:t>Incident</a:t>
            </a:r>
          </a:p>
          <a:p>
            <a:endParaRPr lang="en-US" dirty="0"/>
          </a:p>
          <a:p>
            <a:endParaRPr lang="en-US" dirty="0"/>
          </a:p>
        </p:txBody>
      </p:sp>
      <p:sp>
        <p:nvSpPr>
          <p:cNvPr id="3134" name="Text Placeholder 3133">
            <a:extLst>
              <a:ext uri="{FF2B5EF4-FFF2-40B4-BE49-F238E27FC236}">
                <a16:creationId xmlns:a16="http://schemas.microsoft.com/office/drawing/2014/main" id="{A94918F3-C013-E14A-84DF-49AAD9F958B3}"/>
              </a:ext>
            </a:extLst>
          </p:cNvPr>
          <p:cNvSpPr>
            <a:spLocks noGrp="1"/>
          </p:cNvSpPr>
          <p:nvPr>
            <p:ph type="body" sz="quarter" idx="27"/>
          </p:nvPr>
        </p:nvSpPr>
        <p:spPr/>
        <p:txBody>
          <a:bodyPr>
            <a:normAutofit fontScale="92500" lnSpcReduction="20000"/>
          </a:bodyPr>
          <a:lstStyle/>
          <a:p>
            <a:r>
              <a:rPr lang="en-US" dirty="0"/>
              <a:t>Target 3</a:t>
            </a:r>
          </a:p>
        </p:txBody>
      </p:sp>
      <p:sp>
        <p:nvSpPr>
          <p:cNvPr id="3135" name="Text Placeholder 3134">
            <a:extLst>
              <a:ext uri="{FF2B5EF4-FFF2-40B4-BE49-F238E27FC236}">
                <a16:creationId xmlns:a16="http://schemas.microsoft.com/office/drawing/2014/main" id="{30FCA7DF-D54A-8041-8241-8CB5A0FE0E83}"/>
              </a:ext>
            </a:extLst>
          </p:cNvPr>
          <p:cNvSpPr>
            <a:spLocks noGrp="1"/>
          </p:cNvSpPr>
          <p:nvPr>
            <p:ph type="body" sz="quarter" idx="28"/>
          </p:nvPr>
        </p:nvSpPr>
        <p:spPr/>
        <p:txBody>
          <a:bodyPr/>
          <a:lstStyle/>
          <a:p>
            <a:r>
              <a:rPr lang="en-US" dirty="0"/>
              <a:t>Participants</a:t>
            </a:r>
          </a:p>
          <a:p>
            <a:endParaRPr lang="en-US" dirty="0"/>
          </a:p>
          <a:p>
            <a:endParaRPr lang="en-US" dirty="0"/>
          </a:p>
        </p:txBody>
      </p:sp>
      <p:sp>
        <p:nvSpPr>
          <p:cNvPr id="640" name="Text Placeholder 639">
            <a:extLst>
              <a:ext uri="{FF2B5EF4-FFF2-40B4-BE49-F238E27FC236}">
                <a16:creationId xmlns:a16="http://schemas.microsoft.com/office/drawing/2014/main" id="{01B02BEC-8425-9645-A0DB-4E1CEC605F74}"/>
              </a:ext>
            </a:extLst>
          </p:cNvPr>
          <p:cNvSpPr>
            <a:spLocks noGrp="1"/>
          </p:cNvSpPr>
          <p:nvPr>
            <p:ph type="body" sz="quarter" idx="29"/>
          </p:nvPr>
        </p:nvSpPr>
        <p:spPr/>
        <p:txBody>
          <a:bodyPr>
            <a:normAutofit fontScale="92500" lnSpcReduction="20000"/>
          </a:bodyPr>
          <a:lstStyle/>
          <a:p>
            <a:r>
              <a:rPr lang="en-US" dirty="0"/>
              <a:t>Target 4</a:t>
            </a:r>
          </a:p>
        </p:txBody>
      </p:sp>
      <p:sp>
        <p:nvSpPr>
          <p:cNvPr id="641" name="Text Placeholder 640">
            <a:extLst>
              <a:ext uri="{FF2B5EF4-FFF2-40B4-BE49-F238E27FC236}">
                <a16:creationId xmlns:a16="http://schemas.microsoft.com/office/drawing/2014/main" id="{F7558117-B5B3-5E4B-9F16-D780F841626B}"/>
              </a:ext>
            </a:extLst>
          </p:cNvPr>
          <p:cNvSpPr>
            <a:spLocks noGrp="1"/>
          </p:cNvSpPr>
          <p:nvPr>
            <p:ph type="body" sz="quarter" idx="30"/>
          </p:nvPr>
        </p:nvSpPr>
        <p:spPr/>
        <p:txBody>
          <a:bodyPr/>
          <a:lstStyle/>
          <a:p>
            <a:r>
              <a:rPr lang="en-US" dirty="0"/>
              <a:t>Incident URLs</a:t>
            </a:r>
          </a:p>
          <a:p>
            <a:endParaRPr lang="en-US" dirty="0"/>
          </a:p>
          <a:p>
            <a:endParaRPr lang="en-US" dirty="0"/>
          </a:p>
        </p:txBody>
      </p:sp>
      <p:sp>
        <p:nvSpPr>
          <p:cNvPr id="642" name="Text Placeholder 641">
            <a:extLst>
              <a:ext uri="{FF2B5EF4-FFF2-40B4-BE49-F238E27FC236}">
                <a16:creationId xmlns:a16="http://schemas.microsoft.com/office/drawing/2014/main" id="{3B397563-A008-0242-8780-602A54946E0D}"/>
              </a:ext>
            </a:extLst>
          </p:cNvPr>
          <p:cNvSpPr>
            <a:spLocks noGrp="1"/>
          </p:cNvSpPr>
          <p:nvPr>
            <p:ph type="body" sz="quarter" idx="35"/>
          </p:nvPr>
        </p:nvSpPr>
        <p:spPr>
          <a:xfrm>
            <a:off x="3317401" y="4620544"/>
            <a:ext cx="718963" cy="642419"/>
          </a:xfrm>
        </p:spPr>
        <p:txBody>
          <a:bodyPr/>
          <a:lstStyle/>
          <a:p>
            <a:pPr algn="ctr"/>
            <a:endParaRPr lang="en-US" dirty="0">
              <a:solidFill>
                <a:schemeClr val="tx1"/>
              </a:solidFill>
            </a:endParaRPr>
          </a:p>
        </p:txBody>
      </p:sp>
      <p:sp>
        <p:nvSpPr>
          <p:cNvPr id="643" name="Text Placeholder 642">
            <a:extLst>
              <a:ext uri="{FF2B5EF4-FFF2-40B4-BE49-F238E27FC236}">
                <a16:creationId xmlns:a16="http://schemas.microsoft.com/office/drawing/2014/main" id="{C183D20B-5F81-574E-B97A-55BDDCACAB80}"/>
              </a:ext>
            </a:extLst>
          </p:cNvPr>
          <p:cNvSpPr>
            <a:spLocks noGrp="1"/>
          </p:cNvSpPr>
          <p:nvPr>
            <p:ph type="body" sz="quarter" idx="36"/>
          </p:nvPr>
        </p:nvSpPr>
        <p:spPr>
          <a:xfrm>
            <a:off x="4167744" y="4657967"/>
            <a:ext cx="732662" cy="630094"/>
          </a:xfrm>
        </p:spPr>
        <p:txBody>
          <a:bodyPr/>
          <a:lstStyle/>
          <a:p>
            <a:pPr algn="ctr"/>
            <a:endParaRPr lang="en-US" dirty="0">
              <a:solidFill>
                <a:schemeClr val="tx1"/>
              </a:solidFill>
            </a:endParaRPr>
          </a:p>
        </p:txBody>
      </p:sp>
      <p:sp>
        <p:nvSpPr>
          <p:cNvPr id="644" name="Text Placeholder 643">
            <a:extLst>
              <a:ext uri="{FF2B5EF4-FFF2-40B4-BE49-F238E27FC236}">
                <a16:creationId xmlns:a16="http://schemas.microsoft.com/office/drawing/2014/main" id="{CE2D5B49-0466-8A4F-806E-CA9C9ACC4C4A}"/>
              </a:ext>
            </a:extLst>
          </p:cNvPr>
          <p:cNvSpPr>
            <a:spLocks noGrp="1"/>
          </p:cNvSpPr>
          <p:nvPr>
            <p:ph type="body" sz="quarter" idx="37"/>
          </p:nvPr>
        </p:nvSpPr>
        <p:spPr>
          <a:xfrm>
            <a:off x="5006021" y="4613203"/>
            <a:ext cx="770216" cy="737660"/>
          </a:xfrm>
        </p:spPr>
        <p:txBody>
          <a:bodyPr/>
          <a:lstStyle/>
          <a:p>
            <a:pPr algn="ctr"/>
            <a:endParaRPr lang="en-US" dirty="0"/>
          </a:p>
        </p:txBody>
      </p:sp>
      <p:sp>
        <p:nvSpPr>
          <p:cNvPr id="646" name="Text Placeholder 645">
            <a:extLst>
              <a:ext uri="{FF2B5EF4-FFF2-40B4-BE49-F238E27FC236}">
                <a16:creationId xmlns:a16="http://schemas.microsoft.com/office/drawing/2014/main" id="{28AD201A-9A35-384F-B066-DEA8E96834D0}"/>
              </a:ext>
            </a:extLst>
          </p:cNvPr>
          <p:cNvSpPr>
            <a:spLocks noGrp="1"/>
          </p:cNvSpPr>
          <p:nvPr>
            <p:ph type="body" sz="quarter" idx="38"/>
          </p:nvPr>
        </p:nvSpPr>
        <p:spPr>
          <a:xfrm>
            <a:off x="5869457" y="4626411"/>
            <a:ext cx="725025" cy="675190"/>
          </a:xfrm>
        </p:spPr>
        <p:txBody>
          <a:bodyPr/>
          <a:lstStyle/>
          <a:p>
            <a:pPr algn="ctr"/>
            <a:endParaRPr lang="en-US" dirty="0"/>
          </a:p>
        </p:txBody>
      </p:sp>
      <p:sp>
        <p:nvSpPr>
          <p:cNvPr id="648" name="Text Placeholder 647">
            <a:extLst>
              <a:ext uri="{FF2B5EF4-FFF2-40B4-BE49-F238E27FC236}">
                <a16:creationId xmlns:a16="http://schemas.microsoft.com/office/drawing/2014/main" id="{5EAAA51C-DA04-1B47-9C6B-58A04019C526}"/>
              </a:ext>
            </a:extLst>
          </p:cNvPr>
          <p:cNvSpPr>
            <a:spLocks noGrp="1"/>
          </p:cNvSpPr>
          <p:nvPr>
            <p:ph type="body" sz="quarter" idx="39"/>
          </p:nvPr>
        </p:nvSpPr>
        <p:spPr>
          <a:xfrm>
            <a:off x="6790046" y="4609070"/>
            <a:ext cx="746742" cy="705331"/>
          </a:xfrm>
        </p:spPr>
        <p:txBody>
          <a:bodyPr/>
          <a:lstStyle/>
          <a:p>
            <a:endParaRPr lang="en-US" dirty="0">
              <a:solidFill>
                <a:schemeClr val="tx1"/>
              </a:solidFill>
            </a:endParaRPr>
          </a:p>
        </p:txBody>
      </p:sp>
      <p:sp>
        <p:nvSpPr>
          <p:cNvPr id="649" name="Text Placeholder 648">
            <a:extLst>
              <a:ext uri="{FF2B5EF4-FFF2-40B4-BE49-F238E27FC236}">
                <a16:creationId xmlns:a16="http://schemas.microsoft.com/office/drawing/2014/main" id="{86A2C327-BD8D-3046-9554-F7C0F614506B}"/>
              </a:ext>
            </a:extLst>
          </p:cNvPr>
          <p:cNvSpPr>
            <a:spLocks noGrp="1"/>
          </p:cNvSpPr>
          <p:nvPr>
            <p:ph type="body" sz="quarter" idx="40"/>
          </p:nvPr>
        </p:nvSpPr>
        <p:spPr>
          <a:xfrm>
            <a:off x="7661010" y="4621849"/>
            <a:ext cx="745383" cy="692551"/>
          </a:xfrm>
        </p:spPr>
        <p:txBody>
          <a:bodyPr/>
          <a:lstStyle/>
          <a:p>
            <a:endParaRPr lang="en-US" dirty="0"/>
          </a:p>
        </p:txBody>
      </p:sp>
      <p:sp>
        <p:nvSpPr>
          <p:cNvPr id="650" name="Text Placeholder 649">
            <a:extLst>
              <a:ext uri="{FF2B5EF4-FFF2-40B4-BE49-F238E27FC236}">
                <a16:creationId xmlns:a16="http://schemas.microsoft.com/office/drawing/2014/main" id="{A4C65591-53E7-B743-A20F-F8B8E38C0A10}"/>
              </a:ext>
            </a:extLst>
          </p:cNvPr>
          <p:cNvSpPr>
            <a:spLocks noGrp="1"/>
          </p:cNvSpPr>
          <p:nvPr>
            <p:ph type="body" sz="quarter" idx="41"/>
          </p:nvPr>
        </p:nvSpPr>
        <p:spPr>
          <a:xfrm>
            <a:off x="8461897" y="4593785"/>
            <a:ext cx="768331" cy="747078"/>
          </a:xfrm>
        </p:spPr>
        <p:txBody>
          <a:bodyPr/>
          <a:lstStyle/>
          <a:p>
            <a:pPr algn="ctr"/>
            <a:endParaRPr lang="en-US" dirty="0"/>
          </a:p>
        </p:txBody>
      </p:sp>
      <p:sp>
        <p:nvSpPr>
          <p:cNvPr id="651" name="Text Placeholder 650">
            <a:extLst>
              <a:ext uri="{FF2B5EF4-FFF2-40B4-BE49-F238E27FC236}">
                <a16:creationId xmlns:a16="http://schemas.microsoft.com/office/drawing/2014/main" id="{0BD576F2-BB22-D449-9A89-B8876198F3B8}"/>
              </a:ext>
            </a:extLst>
          </p:cNvPr>
          <p:cNvSpPr>
            <a:spLocks noGrp="1"/>
          </p:cNvSpPr>
          <p:nvPr>
            <p:ph type="body" sz="quarter" idx="42"/>
          </p:nvPr>
        </p:nvSpPr>
        <p:spPr>
          <a:xfrm>
            <a:off x="9311097" y="4600765"/>
            <a:ext cx="706532" cy="687295"/>
          </a:xfrm>
        </p:spPr>
        <p:txBody>
          <a:bodyPr/>
          <a:lstStyle/>
          <a:p>
            <a:endParaRPr lang="en-US" dirty="0"/>
          </a:p>
        </p:txBody>
      </p:sp>
      <p:sp>
        <p:nvSpPr>
          <p:cNvPr id="652" name="Text Placeholder 651">
            <a:extLst>
              <a:ext uri="{FF2B5EF4-FFF2-40B4-BE49-F238E27FC236}">
                <a16:creationId xmlns:a16="http://schemas.microsoft.com/office/drawing/2014/main" id="{CB1CD851-AB32-3348-9B44-2C07685EF727}"/>
              </a:ext>
            </a:extLst>
          </p:cNvPr>
          <p:cNvSpPr>
            <a:spLocks noGrp="1"/>
          </p:cNvSpPr>
          <p:nvPr>
            <p:ph type="body" sz="quarter" idx="43"/>
          </p:nvPr>
        </p:nvSpPr>
        <p:spPr/>
        <p:txBody>
          <a:bodyPr>
            <a:normAutofit fontScale="85000" lnSpcReduction="10000"/>
          </a:bodyPr>
          <a:lstStyle/>
          <a:p>
            <a:r>
              <a:rPr lang="en-US" dirty="0">
                <a:solidFill>
                  <a:schemeClr val="bg1">
                    <a:lumMod val="75000"/>
                    <a:lumOff val="25000"/>
                  </a:schemeClr>
                </a:solidFill>
              </a:rPr>
              <a:t>Covert Source to DB Tables</a:t>
            </a:r>
          </a:p>
        </p:txBody>
      </p:sp>
      <p:sp>
        <p:nvSpPr>
          <p:cNvPr id="653" name="Text Placeholder 652">
            <a:extLst>
              <a:ext uri="{FF2B5EF4-FFF2-40B4-BE49-F238E27FC236}">
                <a16:creationId xmlns:a16="http://schemas.microsoft.com/office/drawing/2014/main" id="{F9B65303-5D90-B642-81BF-C5BED1D83228}"/>
              </a:ext>
            </a:extLst>
          </p:cNvPr>
          <p:cNvSpPr>
            <a:spLocks noGrp="1"/>
          </p:cNvSpPr>
          <p:nvPr>
            <p:ph type="body" sz="quarter" idx="44"/>
          </p:nvPr>
        </p:nvSpPr>
        <p:spPr>
          <a:xfrm>
            <a:off x="7227711" y="5453695"/>
            <a:ext cx="3275588" cy="385762"/>
          </a:xfrm>
        </p:spPr>
        <p:txBody>
          <a:bodyPr>
            <a:normAutofit fontScale="92500" lnSpcReduction="20000"/>
          </a:bodyPr>
          <a:lstStyle/>
          <a:p>
            <a:r>
              <a:rPr lang="en-US" dirty="0">
                <a:solidFill>
                  <a:schemeClr val="bg1">
                    <a:lumMod val="75000"/>
                    <a:lumOff val="25000"/>
                  </a:schemeClr>
                </a:solidFill>
              </a:rPr>
              <a:t>Join tables for analysis </a:t>
            </a:r>
          </a:p>
        </p:txBody>
      </p:sp>
      <p:sp>
        <p:nvSpPr>
          <p:cNvPr id="3119" name="Title 3118">
            <a:extLst>
              <a:ext uri="{FF2B5EF4-FFF2-40B4-BE49-F238E27FC236}">
                <a16:creationId xmlns:a16="http://schemas.microsoft.com/office/drawing/2014/main" id="{7D091EBB-E1B7-7540-A372-EE24BB375863}"/>
              </a:ext>
            </a:extLst>
          </p:cNvPr>
          <p:cNvSpPr>
            <a:spLocks noGrp="1"/>
          </p:cNvSpPr>
          <p:nvPr>
            <p:ph type="title"/>
          </p:nvPr>
        </p:nvSpPr>
        <p:spPr/>
        <p:txBody>
          <a:bodyPr>
            <a:normAutofit fontScale="90000"/>
          </a:bodyPr>
          <a:lstStyle/>
          <a:p>
            <a:r>
              <a:rPr lang="en-US" dirty="0"/>
              <a:t>Gun Violence ETL Project</a:t>
            </a:r>
          </a:p>
        </p:txBody>
      </p:sp>
      <p:grpSp>
        <p:nvGrpSpPr>
          <p:cNvPr id="3" name="Group 31">
            <a:extLst>
              <a:ext uri="{C183D7F6-B498-43B3-948B-1728B52AA6E4}">
                <adec:decorative xmlns:adec="http://schemas.microsoft.com/office/drawing/2017/decorative" val="1"/>
              </a:ext>
            </a:extLst>
          </p:cNvPr>
          <p:cNvGrpSpPr/>
          <p:nvPr/>
        </p:nvGrpSpPr>
        <p:grpSpPr>
          <a:xfrm>
            <a:off x="5533980" y="3977632"/>
            <a:ext cx="4566309" cy="1408435"/>
            <a:chOff x="663575" y="2224582"/>
            <a:chExt cx="7820026" cy="2412013"/>
          </a:xfrm>
        </p:grpSpPr>
        <p:sp>
          <p:nvSpPr>
            <p:cNvPr id="7173"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5"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 name="Group 15"/>
            <p:cNvGrpSpPr/>
            <p:nvPr/>
          </p:nvGrpSpPr>
          <p:grpSpPr>
            <a:xfrm>
              <a:off x="5041493" y="2321007"/>
              <a:ext cx="3367786" cy="2238175"/>
              <a:chOff x="0" y="390525"/>
              <a:chExt cx="9144000" cy="6076950"/>
            </a:xfrm>
          </p:grpSpPr>
          <p:sp>
            <p:nvSpPr>
              <p:cNvPr id="7"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15"/>
            <p:cNvGrpSpPr/>
            <p:nvPr/>
          </p:nvGrpSpPr>
          <p:grpSpPr>
            <a:xfrm>
              <a:off x="3607323" y="2321007"/>
              <a:ext cx="3367786" cy="2238175"/>
              <a:chOff x="0" y="390525"/>
              <a:chExt cx="9144000" cy="6076950"/>
            </a:xfrm>
          </p:grpSpPr>
          <p:sp>
            <p:nvSpPr>
              <p:cNvPr id="13"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15"/>
            <p:cNvGrpSpPr/>
            <p:nvPr/>
          </p:nvGrpSpPr>
          <p:grpSpPr>
            <a:xfrm>
              <a:off x="2173154" y="2321007"/>
              <a:ext cx="3367786" cy="2238175"/>
              <a:chOff x="0" y="390525"/>
              <a:chExt cx="9144000" cy="6076950"/>
            </a:xfrm>
          </p:grpSpPr>
          <p:sp>
            <p:nvSpPr>
              <p:cNvPr id="19"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5"/>
            <p:cNvGrpSpPr/>
            <p:nvPr/>
          </p:nvGrpSpPr>
          <p:grpSpPr>
            <a:xfrm>
              <a:off x="738984" y="2321007"/>
              <a:ext cx="3367786" cy="2238175"/>
              <a:chOff x="0" y="390525"/>
              <a:chExt cx="9144000" cy="6076950"/>
            </a:xfrm>
          </p:grpSpPr>
          <p:sp>
            <p:nvSpPr>
              <p:cNvPr id="25"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30"/>
            <p:cNvGrpSpPr/>
            <p:nvPr/>
          </p:nvGrpSpPr>
          <p:grpSpPr>
            <a:xfrm>
              <a:off x="663575" y="2224582"/>
              <a:ext cx="7820026" cy="2412013"/>
              <a:chOff x="663575" y="2224582"/>
              <a:chExt cx="7820026" cy="2412013"/>
            </a:xfrm>
          </p:grpSpPr>
          <p:sp>
            <p:nvSpPr>
              <p:cNvPr id="7177"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4"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827" name="Group 31">
            <a:extLst>
              <a:ext uri="{C183D7F6-B498-43B3-948B-1728B52AA6E4}">
                <adec:decorative xmlns:adec="http://schemas.microsoft.com/office/drawing/2017/decorative" val="1"/>
              </a:ext>
            </a:extLst>
          </p:cNvPr>
          <p:cNvGrpSpPr/>
          <p:nvPr/>
        </p:nvGrpSpPr>
        <p:grpSpPr>
          <a:xfrm>
            <a:off x="2076814" y="3977632"/>
            <a:ext cx="4566309" cy="1408435"/>
            <a:chOff x="663575" y="2224582"/>
            <a:chExt cx="7820026" cy="2412013"/>
          </a:xfrm>
        </p:grpSpPr>
        <p:sp>
          <p:nvSpPr>
            <p:cNvPr id="1832" name="Freeform 5"/>
            <p:cNvSpPr>
              <a:spLocks noEditPoints="1"/>
            </p:cNvSpPr>
            <p:nvPr/>
          </p:nvSpPr>
          <p:spPr bwMode="auto">
            <a:xfrm>
              <a:off x="1075537" y="2269400"/>
              <a:ext cx="7341970" cy="2353613"/>
            </a:xfrm>
            <a:custGeom>
              <a:avLst/>
              <a:gdLst/>
              <a:ahLst/>
              <a:cxnLst>
                <a:cxn ang="0">
                  <a:pos x="2" y="1009"/>
                </a:cxn>
                <a:cxn ang="0">
                  <a:pos x="1488" y="1679"/>
                </a:cxn>
                <a:cxn ang="0">
                  <a:pos x="1545" y="1701"/>
                </a:cxn>
                <a:cxn ang="0">
                  <a:pos x="1633" y="1725"/>
                </a:cxn>
                <a:cxn ang="0">
                  <a:pos x="1728" y="1733"/>
                </a:cxn>
                <a:cxn ang="0">
                  <a:pos x="4880" y="1733"/>
                </a:cxn>
                <a:cxn ang="0">
                  <a:pos x="4963" y="1722"/>
                </a:cxn>
                <a:cxn ang="0">
                  <a:pos x="5042" y="1700"/>
                </a:cxn>
                <a:cxn ang="0">
                  <a:pos x="5116" y="1666"/>
                </a:cxn>
                <a:cxn ang="0">
                  <a:pos x="5184" y="1623"/>
                </a:cxn>
                <a:cxn ang="0">
                  <a:pos x="5243" y="1570"/>
                </a:cxn>
                <a:cxn ang="0">
                  <a:pos x="5296" y="1511"/>
                </a:cxn>
                <a:cxn ang="0">
                  <a:pos x="5339" y="1443"/>
                </a:cxn>
                <a:cxn ang="0">
                  <a:pos x="5372" y="1369"/>
                </a:cxn>
                <a:cxn ang="0">
                  <a:pos x="5394" y="1290"/>
                </a:cxn>
                <a:cxn ang="0">
                  <a:pos x="5406" y="1207"/>
                </a:cxn>
                <a:cxn ang="0">
                  <a:pos x="5406" y="1157"/>
                </a:cxn>
                <a:cxn ang="0">
                  <a:pos x="5399" y="1096"/>
                </a:cxn>
                <a:cxn ang="0">
                  <a:pos x="5369" y="980"/>
                </a:cxn>
                <a:cxn ang="0">
                  <a:pos x="5315" y="875"/>
                </a:cxn>
                <a:cxn ang="0">
                  <a:pos x="5240" y="784"/>
                </a:cxn>
                <a:cxn ang="0">
                  <a:pos x="5148" y="711"/>
                </a:cxn>
                <a:cxn ang="0">
                  <a:pos x="5080" y="673"/>
                </a:cxn>
                <a:cxn ang="0">
                  <a:pos x="5064" y="667"/>
                </a:cxn>
                <a:cxn ang="0">
                  <a:pos x="3586" y="0"/>
                </a:cxn>
                <a:cxn ang="0">
                  <a:pos x="3688" y="60"/>
                </a:cxn>
                <a:cxn ang="0">
                  <a:pos x="3776" y="139"/>
                </a:cxn>
                <a:cxn ang="0">
                  <a:pos x="3845" y="235"/>
                </a:cxn>
                <a:cxn ang="0">
                  <a:pos x="3893" y="345"/>
                </a:cxn>
                <a:cxn ang="0">
                  <a:pos x="3911" y="424"/>
                </a:cxn>
                <a:cxn ang="0">
                  <a:pos x="3917" y="487"/>
                </a:cxn>
                <a:cxn ang="0">
                  <a:pos x="3916" y="537"/>
                </a:cxn>
                <a:cxn ang="0">
                  <a:pos x="3905" y="620"/>
                </a:cxn>
                <a:cxn ang="0">
                  <a:pos x="3883" y="699"/>
                </a:cxn>
                <a:cxn ang="0">
                  <a:pos x="3850" y="773"/>
                </a:cxn>
                <a:cxn ang="0">
                  <a:pos x="3807" y="839"/>
                </a:cxn>
                <a:cxn ang="0">
                  <a:pos x="3754" y="900"/>
                </a:cxn>
                <a:cxn ang="0">
                  <a:pos x="3694" y="953"/>
                </a:cxn>
                <a:cxn ang="0">
                  <a:pos x="3627" y="996"/>
                </a:cxn>
                <a:cxn ang="0">
                  <a:pos x="3552" y="1029"/>
                </a:cxn>
                <a:cxn ang="0">
                  <a:pos x="3474" y="1051"/>
                </a:cxn>
                <a:cxn ang="0">
                  <a:pos x="3391" y="1062"/>
                </a:cxn>
                <a:cxn ang="0">
                  <a:pos x="239" y="1063"/>
                </a:cxn>
                <a:cxn ang="0">
                  <a:pos x="158" y="1057"/>
                </a:cxn>
                <a:cxn ang="0">
                  <a:pos x="81" y="1040"/>
                </a:cxn>
                <a:cxn ang="0">
                  <a:pos x="1487" y="1679"/>
                </a:cxn>
              </a:cxnLst>
              <a:rect l="0" t="0" r="r" b="b"/>
              <a:pathLst>
                <a:path w="5406" h="1733">
                  <a:moveTo>
                    <a:pt x="13" y="1015"/>
                  </a:moveTo>
                  <a:lnTo>
                    <a:pt x="13" y="1015"/>
                  </a:lnTo>
                  <a:lnTo>
                    <a:pt x="2" y="1009"/>
                  </a:lnTo>
                  <a:lnTo>
                    <a:pt x="0" y="1010"/>
                  </a:lnTo>
                  <a:lnTo>
                    <a:pt x="13" y="1015"/>
                  </a:lnTo>
                  <a:close/>
                  <a:moveTo>
                    <a:pt x="1488" y="1679"/>
                  </a:moveTo>
                  <a:lnTo>
                    <a:pt x="1488" y="1679"/>
                  </a:lnTo>
                  <a:lnTo>
                    <a:pt x="1516" y="1691"/>
                  </a:lnTo>
                  <a:lnTo>
                    <a:pt x="1545" y="1701"/>
                  </a:lnTo>
                  <a:lnTo>
                    <a:pt x="1574" y="1711"/>
                  </a:lnTo>
                  <a:lnTo>
                    <a:pt x="1603" y="1719"/>
                  </a:lnTo>
                  <a:lnTo>
                    <a:pt x="1633" y="1725"/>
                  </a:lnTo>
                  <a:lnTo>
                    <a:pt x="1665" y="1729"/>
                  </a:lnTo>
                  <a:lnTo>
                    <a:pt x="1696" y="1732"/>
                  </a:lnTo>
                  <a:lnTo>
                    <a:pt x="1728" y="1733"/>
                  </a:lnTo>
                  <a:lnTo>
                    <a:pt x="4852" y="1733"/>
                  </a:lnTo>
                  <a:lnTo>
                    <a:pt x="4852" y="1733"/>
                  </a:lnTo>
                  <a:lnTo>
                    <a:pt x="4880" y="1733"/>
                  </a:lnTo>
                  <a:lnTo>
                    <a:pt x="4909" y="1730"/>
                  </a:lnTo>
                  <a:lnTo>
                    <a:pt x="4936" y="1727"/>
                  </a:lnTo>
                  <a:lnTo>
                    <a:pt x="4963" y="1722"/>
                  </a:lnTo>
                  <a:lnTo>
                    <a:pt x="4989" y="1715"/>
                  </a:lnTo>
                  <a:lnTo>
                    <a:pt x="5016" y="1708"/>
                  </a:lnTo>
                  <a:lnTo>
                    <a:pt x="5042" y="1700"/>
                  </a:lnTo>
                  <a:lnTo>
                    <a:pt x="5068" y="1690"/>
                  </a:lnTo>
                  <a:lnTo>
                    <a:pt x="5092" y="1679"/>
                  </a:lnTo>
                  <a:lnTo>
                    <a:pt x="5116" y="1666"/>
                  </a:lnTo>
                  <a:lnTo>
                    <a:pt x="5140" y="1653"/>
                  </a:lnTo>
                  <a:lnTo>
                    <a:pt x="5161" y="1638"/>
                  </a:lnTo>
                  <a:lnTo>
                    <a:pt x="5184" y="1623"/>
                  </a:lnTo>
                  <a:lnTo>
                    <a:pt x="5204" y="1607"/>
                  </a:lnTo>
                  <a:lnTo>
                    <a:pt x="5224" y="1589"/>
                  </a:lnTo>
                  <a:lnTo>
                    <a:pt x="5243" y="1570"/>
                  </a:lnTo>
                  <a:lnTo>
                    <a:pt x="5262" y="1551"/>
                  </a:lnTo>
                  <a:lnTo>
                    <a:pt x="5280" y="1531"/>
                  </a:lnTo>
                  <a:lnTo>
                    <a:pt x="5296" y="1511"/>
                  </a:lnTo>
                  <a:lnTo>
                    <a:pt x="5311" y="1488"/>
                  </a:lnTo>
                  <a:lnTo>
                    <a:pt x="5326" y="1467"/>
                  </a:lnTo>
                  <a:lnTo>
                    <a:pt x="5339" y="1443"/>
                  </a:lnTo>
                  <a:lnTo>
                    <a:pt x="5351" y="1419"/>
                  </a:lnTo>
                  <a:lnTo>
                    <a:pt x="5363" y="1395"/>
                  </a:lnTo>
                  <a:lnTo>
                    <a:pt x="5372" y="1369"/>
                  </a:lnTo>
                  <a:lnTo>
                    <a:pt x="5381" y="1343"/>
                  </a:lnTo>
                  <a:lnTo>
                    <a:pt x="5388" y="1316"/>
                  </a:lnTo>
                  <a:lnTo>
                    <a:pt x="5394" y="1290"/>
                  </a:lnTo>
                  <a:lnTo>
                    <a:pt x="5399" y="1263"/>
                  </a:lnTo>
                  <a:lnTo>
                    <a:pt x="5403" y="1236"/>
                  </a:lnTo>
                  <a:lnTo>
                    <a:pt x="5406" y="1207"/>
                  </a:lnTo>
                  <a:lnTo>
                    <a:pt x="5406" y="1179"/>
                  </a:lnTo>
                  <a:lnTo>
                    <a:pt x="5406" y="1179"/>
                  </a:lnTo>
                  <a:lnTo>
                    <a:pt x="5406" y="1157"/>
                  </a:lnTo>
                  <a:lnTo>
                    <a:pt x="5404" y="1137"/>
                  </a:lnTo>
                  <a:lnTo>
                    <a:pt x="5402" y="1116"/>
                  </a:lnTo>
                  <a:lnTo>
                    <a:pt x="5399" y="1096"/>
                  </a:lnTo>
                  <a:lnTo>
                    <a:pt x="5392" y="1055"/>
                  </a:lnTo>
                  <a:lnTo>
                    <a:pt x="5382" y="1017"/>
                  </a:lnTo>
                  <a:lnTo>
                    <a:pt x="5369" y="980"/>
                  </a:lnTo>
                  <a:lnTo>
                    <a:pt x="5354" y="943"/>
                  </a:lnTo>
                  <a:lnTo>
                    <a:pt x="5335" y="908"/>
                  </a:lnTo>
                  <a:lnTo>
                    <a:pt x="5315" y="875"/>
                  </a:lnTo>
                  <a:lnTo>
                    <a:pt x="5292" y="842"/>
                  </a:lnTo>
                  <a:lnTo>
                    <a:pt x="5267" y="812"/>
                  </a:lnTo>
                  <a:lnTo>
                    <a:pt x="5240" y="784"/>
                  </a:lnTo>
                  <a:lnTo>
                    <a:pt x="5211" y="757"/>
                  </a:lnTo>
                  <a:lnTo>
                    <a:pt x="5181" y="733"/>
                  </a:lnTo>
                  <a:lnTo>
                    <a:pt x="5148" y="711"/>
                  </a:lnTo>
                  <a:lnTo>
                    <a:pt x="5116" y="691"/>
                  </a:lnTo>
                  <a:lnTo>
                    <a:pt x="5080" y="673"/>
                  </a:lnTo>
                  <a:lnTo>
                    <a:pt x="5080" y="673"/>
                  </a:lnTo>
                  <a:lnTo>
                    <a:pt x="5071" y="669"/>
                  </a:lnTo>
                  <a:lnTo>
                    <a:pt x="5071" y="669"/>
                  </a:lnTo>
                  <a:lnTo>
                    <a:pt x="5064" y="667"/>
                  </a:lnTo>
                  <a:lnTo>
                    <a:pt x="3586" y="0"/>
                  </a:lnTo>
                  <a:lnTo>
                    <a:pt x="3586" y="0"/>
                  </a:lnTo>
                  <a:lnTo>
                    <a:pt x="3586" y="0"/>
                  </a:lnTo>
                  <a:lnTo>
                    <a:pt x="3622" y="18"/>
                  </a:lnTo>
                  <a:lnTo>
                    <a:pt x="3656" y="38"/>
                  </a:lnTo>
                  <a:lnTo>
                    <a:pt x="3688" y="60"/>
                  </a:lnTo>
                  <a:lnTo>
                    <a:pt x="3720" y="85"/>
                  </a:lnTo>
                  <a:lnTo>
                    <a:pt x="3749" y="111"/>
                  </a:lnTo>
                  <a:lnTo>
                    <a:pt x="3776" y="139"/>
                  </a:lnTo>
                  <a:lnTo>
                    <a:pt x="3801" y="169"/>
                  </a:lnTo>
                  <a:lnTo>
                    <a:pt x="3825" y="202"/>
                  </a:lnTo>
                  <a:lnTo>
                    <a:pt x="3845" y="235"/>
                  </a:lnTo>
                  <a:lnTo>
                    <a:pt x="3864" y="270"/>
                  </a:lnTo>
                  <a:lnTo>
                    <a:pt x="3879" y="307"/>
                  </a:lnTo>
                  <a:lnTo>
                    <a:pt x="3893" y="345"/>
                  </a:lnTo>
                  <a:lnTo>
                    <a:pt x="3903" y="385"/>
                  </a:lnTo>
                  <a:lnTo>
                    <a:pt x="3907" y="404"/>
                  </a:lnTo>
                  <a:lnTo>
                    <a:pt x="3911" y="424"/>
                  </a:lnTo>
                  <a:lnTo>
                    <a:pt x="3913" y="446"/>
                  </a:lnTo>
                  <a:lnTo>
                    <a:pt x="3916" y="466"/>
                  </a:lnTo>
                  <a:lnTo>
                    <a:pt x="3917" y="487"/>
                  </a:lnTo>
                  <a:lnTo>
                    <a:pt x="3917" y="508"/>
                  </a:lnTo>
                  <a:lnTo>
                    <a:pt x="3917" y="508"/>
                  </a:lnTo>
                  <a:lnTo>
                    <a:pt x="3916" y="537"/>
                  </a:lnTo>
                  <a:lnTo>
                    <a:pt x="3914" y="564"/>
                  </a:lnTo>
                  <a:lnTo>
                    <a:pt x="3911" y="592"/>
                  </a:lnTo>
                  <a:lnTo>
                    <a:pt x="3905" y="620"/>
                  </a:lnTo>
                  <a:lnTo>
                    <a:pt x="3899" y="646"/>
                  </a:lnTo>
                  <a:lnTo>
                    <a:pt x="3892" y="673"/>
                  </a:lnTo>
                  <a:lnTo>
                    <a:pt x="3883" y="699"/>
                  </a:lnTo>
                  <a:lnTo>
                    <a:pt x="3873" y="725"/>
                  </a:lnTo>
                  <a:lnTo>
                    <a:pt x="3861" y="749"/>
                  </a:lnTo>
                  <a:lnTo>
                    <a:pt x="3850" y="773"/>
                  </a:lnTo>
                  <a:lnTo>
                    <a:pt x="3836" y="795"/>
                  </a:lnTo>
                  <a:lnTo>
                    <a:pt x="3822" y="818"/>
                  </a:lnTo>
                  <a:lnTo>
                    <a:pt x="3807" y="839"/>
                  </a:lnTo>
                  <a:lnTo>
                    <a:pt x="3789" y="861"/>
                  </a:lnTo>
                  <a:lnTo>
                    <a:pt x="3773" y="881"/>
                  </a:lnTo>
                  <a:lnTo>
                    <a:pt x="3754" y="900"/>
                  </a:lnTo>
                  <a:lnTo>
                    <a:pt x="3735" y="919"/>
                  </a:lnTo>
                  <a:lnTo>
                    <a:pt x="3715" y="937"/>
                  </a:lnTo>
                  <a:lnTo>
                    <a:pt x="3694" y="953"/>
                  </a:lnTo>
                  <a:lnTo>
                    <a:pt x="3672" y="968"/>
                  </a:lnTo>
                  <a:lnTo>
                    <a:pt x="3649" y="982"/>
                  </a:lnTo>
                  <a:lnTo>
                    <a:pt x="3627" y="996"/>
                  </a:lnTo>
                  <a:lnTo>
                    <a:pt x="3603" y="1009"/>
                  </a:lnTo>
                  <a:lnTo>
                    <a:pt x="3577" y="1019"/>
                  </a:lnTo>
                  <a:lnTo>
                    <a:pt x="3552" y="1029"/>
                  </a:lnTo>
                  <a:lnTo>
                    <a:pt x="3527" y="1038"/>
                  </a:lnTo>
                  <a:lnTo>
                    <a:pt x="3500" y="1045"/>
                  </a:lnTo>
                  <a:lnTo>
                    <a:pt x="3474" y="1051"/>
                  </a:lnTo>
                  <a:lnTo>
                    <a:pt x="3446" y="1057"/>
                  </a:lnTo>
                  <a:lnTo>
                    <a:pt x="3418" y="1060"/>
                  </a:lnTo>
                  <a:lnTo>
                    <a:pt x="3391" y="1062"/>
                  </a:lnTo>
                  <a:lnTo>
                    <a:pt x="3362" y="1063"/>
                  </a:lnTo>
                  <a:lnTo>
                    <a:pt x="239" y="1063"/>
                  </a:lnTo>
                  <a:lnTo>
                    <a:pt x="239" y="1063"/>
                  </a:lnTo>
                  <a:lnTo>
                    <a:pt x="211" y="1062"/>
                  </a:lnTo>
                  <a:lnTo>
                    <a:pt x="185" y="1060"/>
                  </a:lnTo>
                  <a:lnTo>
                    <a:pt x="158" y="1057"/>
                  </a:lnTo>
                  <a:lnTo>
                    <a:pt x="132" y="1053"/>
                  </a:lnTo>
                  <a:lnTo>
                    <a:pt x="106" y="1046"/>
                  </a:lnTo>
                  <a:lnTo>
                    <a:pt x="81" y="1040"/>
                  </a:lnTo>
                  <a:lnTo>
                    <a:pt x="57" y="1033"/>
                  </a:lnTo>
                  <a:lnTo>
                    <a:pt x="32" y="1022"/>
                  </a:lnTo>
                  <a:lnTo>
                    <a:pt x="1487" y="1679"/>
                  </a:lnTo>
                  <a:lnTo>
                    <a:pt x="1488" y="167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3" name="Freeform 7"/>
            <p:cNvSpPr>
              <a:spLocks/>
            </p:cNvSpPr>
            <p:nvPr/>
          </p:nvSpPr>
          <p:spPr bwMode="auto">
            <a:xfrm>
              <a:off x="2679018" y="3129087"/>
              <a:ext cx="5804583" cy="1507508"/>
            </a:xfrm>
            <a:custGeom>
              <a:avLst/>
              <a:gdLst/>
              <a:ahLst/>
              <a:cxnLst>
                <a:cxn ang="0">
                  <a:pos x="3748" y="1"/>
                </a:cxn>
                <a:cxn ang="0">
                  <a:pos x="3831" y="11"/>
                </a:cxn>
                <a:cxn ang="0">
                  <a:pos x="3911" y="34"/>
                </a:cxn>
                <a:cxn ang="0">
                  <a:pos x="3984" y="68"/>
                </a:cxn>
                <a:cxn ang="0">
                  <a:pos x="4051" y="111"/>
                </a:cxn>
                <a:cxn ang="0">
                  <a:pos x="4111" y="162"/>
                </a:cxn>
                <a:cxn ang="0">
                  <a:pos x="4164" y="223"/>
                </a:cxn>
                <a:cxn ang="0">
                  <a:pos x="4207" y="291"/>
                </a:cxn>
                <a:cxn ang="0">
                  <a:pos x="4240" y="364"/>
                </a:cxn>
                <a:cxn ang="0">
                  <a:pos x="4263" y="442"/>
                </a:cxn>
                <a:cxn ang="0">
                  <a:pos x="4273" y="526"/>
                </a:cxn>
                <a:cxn ang="0">
                  <a:pos x="4273" y="584"/>
                </a:cxn>
                <a:cxn ang="0">
                  <a:pos x="4263" y="667"/>
                </a:cxn>
                <a:cxn ang="0">
                  <a:pos x="4240" y="745"/>
                </a:cxn>
                <a:cxn ang="0">
                  <a:pos x="4207" y="820"/>
                </a:cxn>
                <a:cxn ang="0">
                  <a:pos x="4164" y="887"/>
                </a:cxn>
                <a:cxn ang="0">
                  <a:pos x="4111" y="947"/>
                </a:cxn>
                <a:cxn ang="0">
                  <a:pos x="4051" y="999"/>
                </a:cxn>
                <a:cxn ang="0">
                  <a:pos x="3984" y="1042"/>
                </a:cxn>
                <a:cxn ang="0">
                  <a:pos x="3911" y="1076"/>
                </a:cxn>
                <a:cxn ang="0">
                  <a:pos x="3831" y="1099"/>
                </a:cxn>
                <a:cxn ang="0">
                  <a:pos x="3748" y="1109"/>
                </a:cxn>
                <a:cxn ang="0">
                  <a:pos x="554" y="1110"/>
                </a:cxn>
                <a:cxn ang="0">
                  <a:pos x="470" y="1102"/>
                </a:cxn>
                <a:cxn ang="0">
                  <a:pos x="389" y="1085"/>
                </a:cxn>
                <a:cxn ang="0">
                  <a:pos x="315" y="1054"/>
                </a:cxn>
                <a:cxn ang="0">
                  <a:pos x="244" y="1014"/>
                </a:cxn>
                <a:cxn ang="0">
                  <a:pos x="182" y="965"/>
                </a:cxn>
                <a:cxn ang="0">
                  <a:pos x="127" y="908"/>
                </a:cxn>
                <a:cxn ang="0">
                  <a:pos x="80" y="842"/>
                </a:cxn>
                <a:cxn ang="0">
                  <a:pos x="43" y="771"/>
                </a:cxn>
                <a:cxn ang="0">
                  <a:pos x="17" y="694"/>
                </a:cxn>
                <a:cxn ang="0">
                  <a:pos x="3" y="612"/>
                </a:cxn>
                <a:cxn ang="0">
                  <a:pos x="0" y="555"/>
                </a:cxn>
                <a:cxn ang="0">
                  <a:pos x="7" y="470"/>
                </a:cxn>
                <a:cxn ang="0">
                  <a:pos x="24" y="389"/>
                </a:cxn>
                <a:cxn ang="0">
                  <a:pos x="55" y="314"/>
                </a:cxn>
                <a:cxn ang="0">
                  <a:pos x="95" y="244"/>
                </a:cxn>
                <a:cxn ang="0">
                  <a:pos x="144" y="183"/>
                </a:cxn>
                <a:cxn ang="0">
                  <a:pos x="202" y="127"/>
                </a:cxn>
                <a:cxn ang="0">
                  <a:pos x="267" y="80"/>
                </a:cxn>
                <a:cxn ang="0">
                  <a:pos x="339" y="44"/>
                </a:cxn>
                <a:cxn ang="0">
                  <a:pos x="415" y="17"/>
                </a:cxn>
                <a:cxn ang="0">
                  <a:pos x="498" y="3"/>
                </a:cxn>
                <a:cxn ang="0">
                  <a:pos x="3719" y="0"/>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34" name="Group 15"/>
            <p:cNvGrpSpPr/>
            <p:nvPr/>
          </p:nvGrpSpPr>
          <p:grpSpPr>
            <a:xfrm>
              <a:off x="5041493" y="2321007"/>
              <a:ext cx="3367786" cy="2238175"/>
              <a:chOff x="0" y="390525"/>
              <a:chExt cx="9144000" cy="6076950"/>
            </a:xfrm>
          </p:grpSpPr>
          <p:sp>
            <p:nvSpPr>
              <p:cNvPr id="185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9"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0" name="Freeform 9"/>
              <p:cNvSpPr>
                <a:spLocks/>
              </p:cNvSpPr>
              <p:nvPr/>
            </p:nvSpPr>
            <p:spPr bwMode="auto">
              <a:xfrm>
                <a:off x="6719888" y="4046538"/>
                <a:ext cx="1187450" cy="1184275"/>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5" name="Group 15"/>
            <p:cNvGrpSpPr/>
            <p:nvPr/>
          </p:nvGrpSpPr>
          <p:grpSpPr>
            <a:xfrm>
              <a:off x="3607323" y="2321007"/>
              <a:ext cx="3367786" cy="2238175"/>
              <a:chOff x="0" y="390525"/>
              <a:chExt cx="9144000" cy="6076950"/>
            </a:xfrm>
          </p:grpSpPr>
          <p:sp>
            <p:nvSpPr>
              <p:cNvPr id="185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5" name="Freeform 9"/>
              <p:cNvSpPr>
                <a:spLocks/>
              </p:cNvSpPr>
              <p:nvPr/>
            </p:nvSpPr>
            <p:spPr bwMode="auto">
              <a:xfrm>
                <a:off x="6545458" y="4046538"/>
                <a:ext cx="1159489"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6" name="Group 15"/>
            <p:cNvGrpSpPr/>
            <p:nvPr/>
          </p:nvGrpSpPr>
          <p:grpSpPr>
            <a:xfrm>
              <a:off x="2173154" y="2321007"/>
              <a:ext cx="3367786" cy="2238175"/>
              <a:chOff x="0" y="390525"/>
              <a:chExt cx="9144000" cy="6076950"/>
            </a:xfrm>
          </p:grpSpPr>
          <p:sp>
            <p:nvSpPr>
              <p:cNvPr id="1846"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7"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8"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9" name="Freeform 8"/>
              <p:cNvSpPr>
                <a:spLocks/>
              </p:cNvSpPr>
              <p:nvPr/>
            </p:nvSpPr>
            <p:spPr bwMode="auto">
              <a:xfrm>
                <a:off x="6149188" y="3651253"/>
                <a:ext cx="2138017" cy="1940334"/>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0" name="Freeform 9"/>
              <p:cNvSpPr>
                <a:spLocks/>
              </p:cNvSpPr>
              <p:nvPr/>
            </p:nvSpPr>
            <p:spPr bwMode="auto">
              <a:xfrm>
                <a:off x="6526393" y="4089028"/>
                <a:ext cx="121684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7" name="Group 15"/>
            <p:cNvGrpSpPr/>
            <p:nvPr/>
          </p:nvGrpSpPr>
          <p:grpSpPr>
            <a:xfrm>
              <a:off x="738984" y="2321007"/>
              <a:ext cx="3367786" cy="2238175"/>
              <a:chOff x="0" y="390525"/>
              <a:chExt cx="9144000" cy="6076950"/>
            </a:xfrm>
          </p:grpSpPr>
          <p:sp>
            <p:nvSpPr>
              <p:cNvPr id="1841" name="Freeform 5"/>
              <p:cNvSpPr>
                <a:spLocks noEditPoints="1"/>
              </p:cNvSpPr>
              <p:nvPr/>
            </p:nvSpPr>
            <p:spPr bwMode="auto">
              <a:xfrm>
                <a:off x="0" y="390525"/>
                <a:ext cx="8075613" cy="5911850"/>
              </a:xfrm>
              <a:custGeom>
                <a:avLst/>
                <a:gdLst/>
                <a:ahLst/>
                <a:cxnLst>
                  <a:cxn ang="0">
                    <a:pos x="5085" y="1627"/>
                  </a:cxn>
                  <a:cxn ang="0">
                    <a:pos x="1592" y="87"/>
                  </a:cxn>
                  <a:cxn ang="0">
                    <a:pos x="1576" y="82"/>
                  </a:cxn>
                  <a:cxn ang="0">
                    <a:pos x="1425" y="34"/>
                  </a:cxn>
                  <a:cxn ang="0">
                    <a:pos x="1264" y="7"/>
                  </a:cxn>
                  <a:cxn ang="0">
                    <a:pos x="1154" y="0"/>
                  </a:cxn>
                  <a:cxn ang="0">
                    <a:pos x="977" y="14"/>
                  </a:cxn>
                  <a:cxn ang="0">
                    <a:pos x="810" y="52"/>
                  </a:cxn>
                  <a:cxn ang="0">
                    <a:pos x="654" y="115"/>
                  </a:cxn>
                  <a:cxn ang="0">
                    <a:pos x="509" y="197"/>
                  </a:cxn>
                  <a:cxn ang="0">
                    <a:pos x="378" y="300"/>
                  </a:cxn>
                  <a:cxn ang="0">
                    <a:pos x="264" y="420"/>
                  </a:cxn>
                  <a:cxn ang="0">
                    <a:pos x="167" y="556"/>
                  </a:cxn>
                  <a:cxn ang="0">
                    <a:pos x="91" y="705"/>
                  </a:cxn>
                  <a:cxn ang="0">
                    <a:pos x="37" y="865"/>
                  </a:cxn>
                  <a:cxn ang="0">
                    <a:pos x="7" y="1035"/>
                  </a:cxn>
                  <a:cxn ang="0">
                    <a:pos x="0" y="1153"/>
                  </a:cxn>
                  <a:cxn ang="0">
                    <a:pos x="8" y="1283"/>
                  </a:cxn>
                  <a:cxn ang="0">
                    <a:pos x="29" y="1408"/>
                  </a:cxn>
                  <a:cxn ang="0">
                    <a:pos x="64" y="1529"/>
                  </a:cxn>
                  <a:cxn ang="0">
                    <a:pos x="110" y="1644"/>
                  </a:cxn>
                  <a:cxn ang="0">
                    <a:pos x="168" y="1752"/>
                  </a:cxn>
                  <a:cxn ang="0">
                    <a:pos x="237" y="1853"/>
                  </a:cxn>
                  <a:cxn ang="0">
                    <a:pos x="317" y="1945"/>
                  </a:cxn>
                  <a:cxn ang="0">
                    <a:pos x="406" y="2029"/>
                  </a:cxn>
                  <a:cxn ang="0">
                    <a:pos x="502" y="2103"/>
                  </a:cxn>
                  <a:cxn ang="0">
                    <a:pos x="607" y="2167"/>
                  </a:cxn>
                  <a:cxn ang="0">
                    <a:pos x="681" y="2205"/>
                  </a:cxn>
                  <a:cxn ang="0">
                    <a:pos x="4129" y="3722"/>
                  </a:cxn>
                  <a:cxn ang="0">
                    <a:pos x="4022" y="3665"/>
                  </a:cxn>
                  <a:cxn ang="0">
                    <a:pos x="3920" y="3597"/>
                  </a:cxn>
                  <a:cxn ang="0">
                    <a:pos x="3827" y="3520"/>
                  </a:cxn>
                  <a:cxn ang="0">
                    <a:pos x="3743" y="3433"/>
                  </a:cxn>
                  <a:cxn ang="0">
                    <a:pos x="3668" y="3339"/>
                  </a:cxn>
                  <a:cxn ang="0">
                    <a:pos x="3603" y="3236"/>
                  </a:cxn>
                  <a:cxn ang="0">
                    <a:pos x="3549" y="3126"/>
                  </a:cxn>
                  <a:cxn ang="0">
                    <a:pos x="3508" y="3010"/>
                  </a:cxn>
                  <a:cxn ang="0">
                    <a:pos x="3478" y="2889"/>
                  </a:cxn>
                  <a:cxn ang="0">
                    <a:pos x="3462" y="2762"/>
                  </a:cxn>
                  <a:cxn ang="0">
                    <a:pos x="3458" y="2676"/>
                  </a:cxn>
                  <a:cxn ang="0">
                    <a:pos x="3471" y="2500"/>
                  </a:cxn>
                  <a:cxn ang="0">
                    <a:pos x="3510" y="2333"/>
                  </a:cxn>
                  <a:cxn ang="0">
                    <a:pos x="3572" y="2176"/>
                  </a:cxn>
                  <a:cxn ang="0">
                    <a:pos x="3655" y="2031"/>
                  </a:cxn>
                  <a:cxn ang="0">
                    <a:pos x="3758" y="1901"/>
                  </a:cxn>
                  <a:cxn ang="0">
                    <a:pos x="3878" y="1786"/>
                  </a:cxn>
                  <a:cxn ang="0">
                    <a:pos x="4013" y="1691"/>
                  </a:cxn>
                  <a:cxn ang="0">
                    <a:pos x="4163" y="1614"/>
                  </a:cxn>
                  <a:cxn ang="0">
                    <a:pos x="4323" y="1559"/>
                  </a:cxn>
                  <a:cxn ang="0">
                    <a:pos x="4493" y="1529"/>
                  </a:cxn>
                  <a:cxn ang="0">
                    <a:pos x="4610" y="1524"/>
                  </a:cxn>
                  <a:cxn ang="0">
                    <a:pos x="4785" y="1537"/>
                  </a:cxn>
                  <a:cxn ang="0">
                    <a:pos x="4951" y="1575"/>
                  </a:cxn>
                  <a:cxn ang="0">
                    <a:pos x="1619" y="99"/>
                  </a:cxn>
                  <a:cxn ang="0">
                    <a:pos x="1592" y="87"/>
                  </a:cxn>
                </a:cxnLst>
                <a:rect l="0" t="0" r="r" b="b"/>
                <a:pathLst>
                  <a:path w="5087" h="3724">
                    <a:moveTo>
                      <a:pt x="5066" y="1617"/>
                    </a:moveTo>
                    <a:lnTo>
                      <a:pt x="5066" y="1617"/>
                    </a:lnTo>
                    <a:lnTo>
                      <a:pt x="5085" y="1627"/>
                    </a:lnTo>
                    <a:lnTo>
                      <a:pt x="5087" y="1626"/>
                    </a:lnTo>
                    <a:lnTo>
                      <a:pt x="5066" y="1617"/>
                    </a:lnTo>
                    <a:close/>
                    <a:moveTo>
                      <a:pt x="1592" y="87"/>
                    </a:moveTo>
                    <a:lnTo>
                      <a:pt x="1578" y="81"/>
                    </a:lnTo>
                    <a:lnTo>
                      <a:pt x="1576" y="82"/>
                    </a:lnTo>
                    <a:lnTo>
                      <a:pt x="1576" y="82"/>
                    </a:lnTo>
                    <a:lnTo>
                      <a:pt x="1527" y="64"/>
                    </a:lnTo>
                    <a:lnTo>
                      <a:pt x="1476" y="47"/>
                    </a:lnTo>
                    <a:lnTo>
                      <a:pt x="1425" y="34"/>
                    </a:lnTo>
                    <a:lnTo>
                      <a:pt x="1371" y="22"/>
                    </a:lnTo>
                    <a:lnTo>
                      <a:pt x="1318" y="13"/>
                    </a:lnTo>
                    <a:lnTo>
                      <a:pt x="1264" y="7"/>
                    </a:lnTo>
                    <a:lnTo>
                      <a:pt x="1208" y="3"/>
                    </a:lnTo>
                    <a:lnTo>
                      <a:pt x="1154" y="0"/>
                    </a:lnTo>
                    <a:lnTo>
                      <a:pt x="1154" y="0"/>
                    </a:lnTo>
                    <a:lnTo>
                      <a:pt x="1094" y="3"/>
                    </a:lnTo>
                    <a:lnTo>
                      <a:pt x="1035" y="7"/>
                    </a:lnTo>
                    <a:lnTo>
                      <a:pt x="977" y="14"/>
                    </a:lnTo>
                    <a:lnTo>
                      <a:pt x="921" y="23"/>
                    </a:lnTo>
                    <a:lnTo>
                      <a:pt x="865" y="37"/>
                    </a:lnTo>
                    <a:lnTo>
                      <a:pt x="810" y="52"/>
                    </a:lnTo>
                    <a:lnTo>
                      <a:pt x="757" y="70"/>
                    </a:lnTo>
                    <a:lnTo>
                      <a:pt x="705" y="91"/>
                    </a:lnTo>
                    <a:lnTo>
                      <a:pt x="654" y="115"/>
                    </a:lnTo>
                    <a:lnTo>
                      <a:pt x="604" y="140"/>
                    </a:lnTo>
                    <a:lnTo>
                      <a:pt x="556" y="167"/>
                    </a:lnTo>
                    <a:lnTo>
                      <a:pt x="509" y="197"/>
                    </a:lnTo>
                    <a:lnTo>
                      <a:pt x="463" y="230"/>
                    </a:lnTo>
                    <a:lnTo>
                      <a:pt x="420" y="264"/>
                    </a:lnTo>
                    <a:lnTo>
                      <a:pt x="378" y="300"/>
                    </a:lnTo>
                    <a:lnTo>
                      <a:pt x="338" y="338"/>
                    </a:lnTo>
                    <a:lnTo>
                      <a:pt x="300" y="378"/>
                    </a:lnTo>
                    <a:lnTo>
                      <a:pt x="264" y="420"/>
                    </a:lnTo>
                    <a:lnTo>
                      <a:pt x="230" y="463"/>
                    </a:lnTo>
                    <a:lnTo>
                      <a:pt x="197" y="509"/>
                    </a:lnTo>
                    <a:lnTo>
                      <a:pt x="167" y="556"/>
                    </a:lnTo>
                    <a:lnTo>
                      <a:pt x="140" y="604"/>
                    </a:lnTo>
                    <a:lnTo>
                      <a:pt x="114" y="654"/>
                    </a:lnTo>
                    <a:lnTo>
                      <a:pt x="91" y="705"/>
                    </a:lnTo>
                    <a:lnTo>
                      <a:pt x="70" y="757"/>
                    </a:lnTo>
                    <a:lnTo>
                      <a:pt x="52" y="810"/>
                    </a:lnTo>
                    <a:lnTo>
                      <a:pt x="37" y="865"/>
                    </a:lnTo>
                    <a:lnTo>
                      <a:pt x="23" y="921"/>
                    </a:lnTo>
                    <a:lnTo>
                      <a:pt x="14" y="977"/>
                    </a:lnTo>
                    <a:lnTo>
                      <a:pt x="7" y="1035"/>
                    </a:lnTo>
                    <a:lnTo>
                      <a:pt x="3" y="1093"/>
                    </a:lnTo>
                    <a:lnTo>
                      <a:pt x="0" y="1153"/>
                    </a:lnTo>
                    <a:lnTo>
                      <a:pt x="0" y="1153"/>
                    </a:lnTo>
                    <a:lnTo>
                      <a:pt x="1" y="1196"/>
                    </a:lnTo>
                    <a:lnTo>
                      <a:pt x="4" y="1239"/>
                    </a:lnTo>
                    <a:lnTo>
                      <a:pt x="8" y="1283"/>
                    </a:lnTo>
                    <a:lnTo>
                      <a:pt x="13" y="1326"/>
                    </a:lnTo>
                    <a:lnTo>
                      <a:pt x="21" y="1367"/>
                    </a:lnTo>
                    <a:lnTo>
                      <a:pt x="29" y="1408"/>
                    </a:lnTo>
                    <a:lnTo>
                      <a:pt x="39" y="1450"/>
                    </a:lnTo>
                    <a:lnTo>
                      <a:pt x="51" y="1489"/>
                    </a:lnTo>
                    <a:lnTo>
                      <a:pt x="64" y="1529"/>
                    </a:lnTo>
                    <a:lnTo>
                      <a:pt x="77" y="1568"/>
                    </a:lnTo>
                    <a:lnTo>
                      <a:pt x="93" y="1606"/>
                    </a:lnTo>
                    <a:lnTo>
                      <a:pt x="110" y="1644"/>
                    </a:lnTo>
                    <a:lnTo>
                      <a:pt x="128" y="1680"/>
                    </a:lnTo>
                    <a:lnTo>
                      <a:pt x="147" y="1717"/>
                    </a:lnTo>
                    <a:lnTo>
                      <a:pt x="168" y="1752"/>
                    </a:lnTo>
                    <a:lnTo>
                      <a:pt x="191" y="1786"/>
                    </a:lnTo>
                    <a:lnTo>
                      <a:pt x="214" y="1820"/>
                    </a:lnTo>
                    <a:lnTo>
                      <a:pt x="237" y="1853"/>
                    </a:lnTo>
                    <a:lnTo>
                      <a:pt x="264" y="1884"/>
                    </a:lnTo>
                    <a:lnTo>
                      <a:pt x="290" y="1915"/>
                    </a:lnTo>
                    <a:lnTo>
                      <a:pt x="317" y="1945"/>
                    </a:lnTo>
                    <a:lnTo>
                      <a:pt x="346" y="1974"/>
                    </a:lnTo>
                    <a:lnTo>
                      <a:pt x="375" y="2003"/>
                    </a:lnTo>
                    <a:lnTo>
                      <a:pt x="406" y="2029"/>
                    </a:lnTo>
                    <a:lnTo>
                      <a:pt x="437" y="2055"/>
                    </a:lnTo>
                    <a:lnTo>
                      <a:pt x="470" y="2080"/>
                    </a:lnTo>
                    <a:lnTo>
                      <a:pt x="502" y="2103"/>
                    </a:lnTo>
                    <a:lnTo>
                      <a:pt x="536" y="2125"/>
                    </a:lnTo>
                    <a:lnTo>
                      <a:pt x="572" y="2148"/>
                    </a:lnTo>
                    <a:lnTo>
                      <a:pt x="607" y="2167"/>
                    </a:lnTo>
                    <a:lnTo>
                      <a:pt x="643" y="2187"/>
                    </a:lnTo>
                    <a:lnTo>
                      <a:pt x="681" y="2204"/>
                    </a:lnTo>
                    <a:lnTo>
                      <a:pt x="681" y="2205"/>
                    </a:lnTo>
                    <a:lnTo>
                      <a:pt x="4129" y="3724"/>
                    </a:lnTo>
                    <a:lnTo>
                      <a:pt x="4129" y="3722"/>
                    </a:lnTo>
                    <a:lnTo>
                      <a:pt x="4129" y="3722"/>
                    </a:lnTo>
                    <a:lnTo>
                      <a:pt x="4092" y="3704"/>
                    </a:lnTo>
                    <a:lnTo>
                      <a:pt x="4057" y="3686"/>
                    </a:lnTo>
                    <a:lnTo>
                      <a:pt x="4022" y="3665"/>
                    </a:lnTo>
                    <a:lnTo>
                      <a:pt x="3987" y="3644"/>
                    </a:lnTo>
                    <a:lnTo>
                      <a:pt x="3953" y="3621"/>
                    </a:lnTo>
                    <a:lnTo>
                      <a:pt x="3920" y="3597"/>
                    </a:lnTo>
                    <a:lnTo>
                      <a:pt x="3889" y="3572"/>
                    </a:lnTo>
                    <a:lnTo>
                      <a:pt x="3857" y="3546"/>
                    </a:lnTo>
                    <a:lnTo>
                      <a:pt x="3827" y="3520"/>
                    </a:lnTo>
                    <a:lnTo>
                      <a:pt x="3799" y="3491"/>
                    </a:lnTo>
                    <a:lnTo>
                      <a:pt x="3770" y="3463"/>
                    </a:lnTo>
                    <a:lnTo>
                      <a:pt x="3743" y="3433"/>
                    </a:lnTo>
                    <a:lnTo>
                      <a:pt x="3716" y="3403"/>
                    </a:lnTo>
                    <a:lnTo>
                      <a:pt x="3692" y="3370"/>
                    </a:lnTo>
                    <a:lnTo>
                      <a:pt x="3668" y="3339"/>
                    </a:lnTo>
                    <a:lnTo>
                      <a:pt x="3646" y="3305"/>
                    </a:lnTo>
                    <a:lnTo>
                      <a:pt x="3624" y="3271"/>
                    </a:lnTo>
                    <a:lnTo>
                      <a:pt x="3603" y="3236"/>
                    </a:lnTo>
                    <a:lnTo>
                      <a:pt x="3585" y="3199"/>
                    </a:lnTo>
                    <a:lnTo>
                      <a:pt x="3566" y="3163"/>
                    </a:lnTo>
                    <a:lnTo>
                      <a:pt x="3549" y="3126"/>
                    </a:lnTo>
                    <a:lnTo>
                      <a:pt x="3534" y="3087"/>
                    </a:lnTo>
                    <a:lnTo>
                      <a:pt x="3521" y="3049"/>
                    </a:lnTo>
                    <a:lnTo>
                      <a:pt x="3508" y="3010"/>
                    </a:lnTo>
                    <a:lnTo>
                      <a:pt x="3496" y="2970"/>
                    </a:lnTo>
                    <a:lnTo>
                      <a:pt x="3487" y="2929"/>
                    </a:lnTo>
                    <a:lnTo>
                      <a:pt x="3478" y="2889"/>
                    </a:lnTo>
                    <a:lnTo>
                      <a:pt x="3471" y="2847"/>
                    </a:lnTo>
                    <a:lnTo>
                      <a:pt x="3466" y="2805"/>
                    </a:lnTo>
                    <a:lnTo>
                      <a:pt x="3462" y="2762"/>
                    </a:lnTo>
                    <a:lnTo>
                      <a:pt x="3459" y="2719"/>
                    </a:lnTo>
                    <a:lnTo>
                      <a:pt x="3458" y="2676"/>
                    </a:lnTo>
                    <a:lnTo>
                      <a:pt x="3458" y="2676"/>
                    </a:lnTo>
                    <a:lnTo>
                      <a:pt x="3459" y="2616"/>
                    </a:lnTo>
                    <a:lnTo>
                      <a:pt x="3465" y="2559"/>
                    </a:lnTo>
                    <a:lnTo>
                      <a:pt x="3471" y="2500"/>
                    </a:lnTo>
                    <a:lnTo>
                      <a:pt x="3482" y="2444"/>
                    </a:lnTo>
                    <a:lnTo>
                      <a:pt x="3495" y="2388"/>
                    </a:lnTo>
                    <a:lnTo>
                      <a:pt x="3510" y="2333"/>
                    </a:lnTo>
                    <a:lnTo>
                      <a:pt x="3529" y="2279"/>
                    </a:lnTo>
                    <a:lnTo>
                      <a:pt x="3549" y="2227"/>
                    </a:lnTo>
                    <a:lnTo>
                      <a:pt x="3572" y="2176"/>
                    </a:lnTo>
                    <a:lnTo>
                      <a:pt x="3598" y="2127"/>
                    </a:lnTo>
                    <a:lnTo>
                      <a:pt x="3625" y="2078"/>
                    </a:lnTo>
                    <a:lnTo>
                      <a:pt x="3655" y="2031"/>
                    </a:lnTo>
                    <a:lnTo>
                      <a:pt x="3688" y="1986"/>
                    </a:lnTo>
                    <a:lnTo>
                      <a:pt x="3722" y="1943"/>
                    </a:lnTo>
                    <a:lnTo>
                      <a:pt x="3758" y="1901"/>
                    </a:lnTo>
                    <a:lnTo>
                      <a:pt x="3796" y="1861"/>
                    </a:lnTo>
                    <a:lnTo>
                      <a:pt x="3837" y="1823"/>
                    </a:lnTo>
                    <a:lnTo>
                      <a:pt x="3878" y="1786"/>
                    </a:lnTo>
                    <a:lnTo>
                      <a:pt x="3921" y="1752"/>
                    </a:lnTo>
                    <a:lnTo>
                      <a:pt x="3967" y="1721"/>
                    </a:lnTo>
                    <a:lnTo>
                      <a:pt x="4013" y="1691"/>
                    </a:lnTo>
                    <a:lnTo>
                      <a:pt x="4061" y="1662"/>
                    </a:lnTo>
                    <a:lnTo>
                      <a:pt x="4111" y="1637"/>
                    </a:lnTo>
                    <a:lnTo>
                      <a:pt x="4163" y="1614"/>
                    </a:lnTo>
                    <a:lnTo>
                      <a:pt x="4215" y="1593"/>
                    </a:lnTo>
                    <a:lnTo>
                      <a:pt x="4268" y="1575"/>
                    </a:lnTo>
                    <a:lnTo>
                      <a:pt x="4323" y="1559"/>
                    </a:lnTo>
                    <a:lnTo>
                      <a:pt x="4378" y="1547"/>
                    </a:lnTo>
                    <a:lnTo>
                      <a:pt x="4435" y="1537"/>
                    </a:lnTo>
                    <a:lnTo>
                      <a:pt x="4493" y="1529"/>
                    </a:lnTo>
                    <a:lnTo>
                      <a:pt x="4552" y="1525"/>
                    </a:lnTo>
                    <a:lnTo>
                      <a:pt x="4610" y="1524"/>
                    </a:lnTo>
                    <a:lnTo>
                      <a:pt x="4610" y="1524"/>
                    </a:lnTo>
                    <a:lnTo>
                      <a:pt x="4670" y="1525"/>
                    </a:lnTo>
                    <a:lnTo>
                      <a:pt x="4728" y="1529"/>
                    </a:lnTo>
                    <a:lnTo>
                      <a:pt x="4785" y="1537"/>
                    </a:lnTo>
                    <a:lnTo>
                      <a:pt x="4841" y="1546"/>
                    </a:lnTo>
                    <a:lnTo>
                      <a:pt x="4896" y="1559"/>
                    </a:lnTo>
                    <a:lnTo>
                      <a:pt x="4951" y="1575"/>
                    </a:lnTo>
                    <a:lnTo>
                      <a:pt x="5004" y="1593"/>
                    </a:lnTo>
                    <a:lnTo>
                      <a:pt x="5057" y="1613"/>
                    </a:lnTo>
                    <a:lnTo>
                      <a:pt x="1619" y="99"/>
                    </a:lnTo>
                    <a:lnTo>
                      <a:pt x="1619" y="99"/>
                    </a:lnTo>
                    <a:lnTo>
                      <a:pt x="1592" y="87"/>
                    </a:lnTo>
                    <a:lnTo>
                      <a:pt x="1592" y="87"/>
                    </a:lnTo>
                    <a:close/>
                  </a:path>
                </a:pathLst>
              </a:custGeom>
              <a:gradFill flip="none" rotWithShape="1">
                <a:gsLst>
                  <a:gs pos="26000">
                    <a:srgbClr val="000000"/>
                  </a:gs>
                  <a:gs pos="46000">
                    <a:srgbClr val="4D4D4D"/>
                  </a:gs>
                  <a:gs pos="67000">
                    <a:srgbClr val="111111"/>
                  </a:gs>
                </a:gsLst>
                <a:lin ang="684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2" name="Freeform 6"/>
              <p:cNvSpPr>
                <a:spLocks/>
              </p:cNvSpPr>
              <p:nvPr/>
            </p:nvSpPr>
            <p:spPr bwMode="auto">
              <a:xfrm>
                <a:off x="5483225" y="2809875"/>
                <a:ext cx="3660775" cy="3657600"/>
              </a:xfrm>
              <a:custGeom>
                <a:avLst/>
                <a:gdLst/>
                <a:ahLst/>
                <a:cxnLst>
                  <a:cxn ang="0">
                    <a:pos x="2305" y="1211"/>
                  </a:cxn>
                  <a:cxn ang="0">
                    <a:pos x="2283" y="1384"/>
                  </a:cxn>
                  <a:cxn ang="0">
                    <a:pos x="2236" y="1549"/>
                  </a:cxn>
                  <a:cxn ang="0">
                    <a:pos x="2166" y="1701"/>
                  </a:cxn>
                  <a:cxn ang="0">
                    <a:pos x="2076" y="1841"/>
                  </a:cxn>
                  <a:cxn ang="0">
                    <a:pos x="1968" y="1967"/>
                  </a:cxn>
                  <a:cxn ang="0">
                    <a:pos x="1843" y="2076"/>
                  </a:cxn>
                  <a:cxn ang="0">
                    <a:pos x="1703" y="2166"/>
                  </a:cxn>
                  <a:cxn ang="0">
                    <a:pos x="1549" y="2235"/>
                  </a:cxn>
                  <a:cxn ang="0">
                    <a:pos x="1386" y="2281"/>
                  </a:cxn>
                  <a:cxn ang="0">
                    <a:pos x="1212" y="2303"/>
                  </a:cxn>
                  <a:cxn ang="0">
                    <a:pos x="1094" y="2303"/>
                  </a:cxn>
                  <a:cxn ang="0">
                    <a:pos x="921" y="2281"/>
                  </a:cxn>
                  <a:cxn ang="0">
                    <a:pos x="757" y="2235"/>
                  </a:cxn>
                  <a:cxn ang="0">
                    <a:pos x="604" y="2166"/>
                  </a:cxn>
                  <a:cxn ang="0">
                    <a:pos x="463" y="2076"/>
                  </a:cxn>
                  <a:cxn ang="0">
                    <a:pos x="338" y="1967"/>
                  </a:cxn>
                  <a:cxn ang="0">
                    <a:pos x="230" y="1841"/>
                  </a:cxn>
                  <a:cxn ang="0">
                    <a:pos x="140" y="1701"/>
                  </a:cxn>
                  <a:cxn ang="0">
                    <a:pos x="71" y="1549"/>
                  </a:cxn>
                  <a:cxn ang="0">
                    <a:pos x="24" y="1384"/>
                  </a:cxn>
                  <a:cxn ang="0">
                    <a:pos x="3" y="1211"/>
                  </a:cxn>
                  <a:cxn ang="0">
                    <a:pos x="3" y="1092"/>
                  </a:cxn>
                  <a:cxn ang="0">
                    <a:pos x="24" y="920"/>
                  </a:cxn>
                  <a:cxn ang="0">
                    <a:pos x="71" y="755"/>
                  </a:cxn>
                  <a:cxn ang="0">
                    <a:pos x="140" y="603"/>
                  </a:cxn>
                  <a:cxn ang="0">
                    <a:pos x="230" y="462"/>
                  </a:cxn>
                  <a:cxn ang="0">
                    <a:pos x="338" y="337"/>
                  </a:cxn>
                  <a:cxn ang="0">
                    <a:pos x="463" y="228"/>
                  </a:cxn>
                  <a:cxn ang="0">
                    <a:pos x="604" y="138"/>
                  </a:cxn>
                  <a:cxn ang="0">
                    <a:pos x="757" y="69"/>
                  </a:cxn>
                  <a:cxn ang="0">
                    <a:pos x="921" y="23"/>
                  </a:cxn>
                  <a:cxn ang="0">
                    <a:pos x="1094" y="1"/>
                  </a:cxn>
                  <a:cxn ang="0">
                    <a:pos x="1212" y="1"/>
                  </a:cxn>
                  <a:cxn ang="0">
                    <a:pos x="1386" y="23"/>
                  </a:cxn>
                  <a:cxn ang="0">
                    <a:pos x="1549" y="69"/>
                  </a:cxn>
                  <a:cxn ang="0">
                    <a:pos x="1703" y="138"/>
                  </a:cxn>
                  <a:cxn ang="0">
                    <a:pos x="1843" y="228"/>
                  </a:cxn>
                  <a:cxn ang="0">
                    <a:pos x="1968" y="337"/>
                  </a:cxn>
                  <a:cxn ang="0">
                    <a:pos x="2076" y="462"/>
                  </a:cxn>
                  <a:cxn ang="0">
                    <a:pos x="2166" y="603"/>
                  </a:cxn>
                  <a:cxn ang="0">
                    <a:pos x="2236" y="755"/>
                  </a:cxn>
                  <a:cxn ang="0">
                    <a:pos x="2283" y="920"/>
                  </a:cxn>
                  <a:cxn ang="0">
                    <a:pos x="2305" y="1092"/>
                  </a:cxn>
                </a:cxnLst>
                <a:rect l="0" t="0" r="r" b="b"/>
                <a:pathLst>
                  <a:path w="2306" h="2304">
                    <a:moveTo>
                      <a:pt x="2306" y="1152"/>
                    </a:moveTo>
                    <a:lnTo>
                      <a:pt x="2306" y="1152"/>
                    </a:lnTo>
                    <a:lnTo>
                      <a:pt x="2305" y="1211"/>
                    </a:lnTo>
                    <a:lnTo>
                      <a:pt x="2299" y="1269"/>
                    </a:lnTo>
                    <a:lnTo>
                      <a:pt x="2293" y="1327"/>
                    </a:lnTo>
                    <a:lnTo>
                      <a:pt x="2283" y="1384"/>
                    </a:lnTo>
                    <a:lnTo>
                      <a:pt x="2269" y="1440"/>
                    </a:lnTo>
                    <a:lnTo>
                      <a:pt x="2254" y="1495"/>
                    </a:lnTo>
                    <a:lnTo>
                      <a:pt x="2236" y="1549"/>
                    </a:lnTo>
                    <a:lnTo>
                      <a:pt x="2216" y="1601"/>
                    </a:lnTo>
                    <a:lnTo>
                      <a:pt x="2192" y="1652"/>
                    </a:lnTo>
                    <a:lnTo>
                      <a:pt x="2166" y="1701"/>
                    </a:lnTo>
                    <a:lnTo>
                      <a:pt x="2139" y="1750"/>
                    </a:lnTo>
                    <a:lnTo>
                      <a:pt x="2109" y="1796"/>
                    </a:lnTo>
                    <a:lnTo>
                      <a:pt x="2076" y="1841"/>
                    </a:lnTo>
                    <a:lnTo>
                      <a:pt x="2042" y="1885"/>
                    </a:lnTo>
                    <a:lnTo>
                      <a:pt x="2006" y="1927"/>
                    </a:lnTo>
                    <a:lnTo>
                      <a:pt x="1968" y="1967"/>
                    </a:lnTo>
                    <a:lnTo>
                      <a:pt x="1929" y="2005"/>
                    </a:lnTo>
                    <a:lnTo>
                      <a:pt x="1887" y="2042"/>
                    </a:lnTo>
                    <a:lnTo>
                      <a:pt x="1843" y="2076"/>
                    </a:lnTo>
                    <a:lnTo>
                      <a:pt x="1797" y="2107"/>
                    </a:lnTo>
                    <a:lnTo>
                      <a:pt x="1751" y="2137"/>
                    </a:lnTo>
                    <a:lnTo>
                      <a:pt x="1703" y="2166"/>
                    </a:lnTo>
                    <a:lnTo>
                      <a:pt x="1654" y="2190"/>
                    </a:lnTo>
                    <a:lnTo>
                      <a:pt x="1601" y="2214"/>
                    </a:lnTo>
                    <a:lnTo>
                      <a:pt x="1549" y="2235"/>
                    </a:lnTo>
                    <a:lnTo>
                      <a:pt x="1496" y="2253"/>
                    </a:lnTo>
                    <a:lnTo>
                      <a:pt x="1441" y="2267"/>
                    </a:lnTo>
                    <a:lnTo>
                      <a:pt x="1386" y="2281"/>
                    </a:lnTo>
                    <a:lnTo>
                      <a:pt x="1329" y="2291"/>
                    </a:lnTo>
                    <a:lnTo>
                      <a:pt x="1271" y="2299"/>
                    </a:lnTo>
                    <a:lnTo>
                      <a:pt x="1212" y="2303"/>
                    </a:lnTo>
                    <a:lnTo>
                      <a:pt x="1154" y="2304"/>
                    </a:lnTo>
                    <a:lnTo>
                      <a:pt x="1154" y="2304"/>
                    </a:lnTo>
                    <a:lnTo>
                      <a:pt x="1094" y="2303"/>
                    </a:lnTo>
                    <a:lnTo>
                      <a:pt x="1035" y="2299"/>
                    </a:lnTo>
                    <a:lnTo>
                      <a:pt x="978" y="2291"/>
                    </a:lnTo>
                    <a:lnTo>
                      <a:pt x="921" y="2281"/>
                    </a:lnTo>
                    <a:lnTo>
                      <a:pt x="865" y="2267"/>
                    </a:lnTo>
                    <a:lnTo>
                      <a:pt x="811" y="2253"/>
                    </a:lnTo>
                    <a:lnTo>
                      <a:pt x="757" y="2235"/>
                    </a:lnTo>
                    <a:lnTo>
                      <a:pt x="705" y="2214"/>
                    </a:lnTo>
                    <a:lnTo>
                      <a:pt x="654" y="2190"/>
                    </a:lnTo>
                    <a:lnTo>
                      <a:pt x="604" y="2166"/>
                    </a:lnTo>
                    <a:lnTo>
                      <a:pt x="556" y="2137"/>
                    </a:lnTo>
                    <a:lnTo>
                      <a:pt x="509" y="2107"/>
                    </a:lnTo>
                    <a:lnTo>
                      <a:pt x="463" y="2076"/>
                    </a:lnTo>
                    <a:lnTo>
                      <a:pt x="420" y="2042"/>
                    </a:lnTo>
                    <a:lnTo>
                      <a:pt x="379" y="2005"/>
                    </a:lnTo>
                    <a:lnTo>
                      <a:pt x="338" y="1967"/>
                    </a:lnTo>
                    <a:lnTo>
                      <a:pt x="300" y="1927"/>
                    </a:lnTo>
                    <a:lnTo>
                      <a:pt x="264" y="1885"/>
                    </a:lnTo>
                    <a:lnTo>
                      <a:pt x="230" y="1841"/>
                    </a:lnTo>
                    <a:lnTo>
                      <a:pt x="197" y="1796"/>
                    </a:lnTo>
                    <a:lnTo>
                      <a:pt x="167" y="1750"/>
                    </a:lnTo>
                    <a:lnTo>
                      <a:pt x="140" y="1701"/>
                    </a:lnTo>
                    <a:lnTo>
                      <a:pt x="115" y="1652"/>
                    </a:lnTo>
                    <a:lnTo>
                      <a:pt x="92" y="1601"/>
                    </a:lnTo>
                    <a:lnTo>
                      <a:pt x="71" y="1549"/>
                    </a:lnTo>
                    <a:lnTo>
                      <a:pt x="52" y="1495"/>
                    </a:lnTo>
                    <a:lnTo>
                      <a:pt x="37" y="1440"/>
                    </a:lnTo>
                    <a:lnTo>
                      <a:pt x="24" y="1384"/>
                    </a:lnTo>
                    <a:lnTo>
                      <a:pt x="15" y="1327"/>
                    </a:lnTo>
                    <a:lnTo>
                      <a:pt x="7" y="1269"/>
                    </a:lnTo>
                    <a:lnTo>
                      <a:pt x="3" y="1211"/>
                    </a:lnTo>
                    <a:lnTo>
                      <a:pt x="0" y="1152"/>
                    </a:lnTo>
                    <a:lnTo>
                      <a:pt x="0" y="1152"/>
                    </a:lnTo>
                    <a:lnTo>
                      <a:pt x="3" y="1092"/>
                    </a:lnTo>
                    <a:lnTo>
                      <a:pt x="7" y="1035"/>
                    </a:lnTo>
                    <a:lnTo>
                      <a:pt x="15" y="976"/>
                    </a:lnTo>
                    <a:lnTo>
                      <a:pt x="24" y="920"/>
                    </a:lnTo>
                    <a:lnTo>
                      <a:pt x="37" y="864"/>
                    </a:lnTo>
                    <a:lnTo>
                      <a:pt x="52" y="809"/>
                    </a:lnTo>
                    <a:lnTo>
                      <a:pt x="71" y="755"/>
                    </a:lnTo>
                    <a:lnTo>
                      <a:pt x="92" y="703"/>
                    </a:lnTo>
                    <a:lnTo>
                      <a:pt x="115" y="652"/>
                    </a:lnTo>
                    <a:lnTo>
                      <a:pt x="140" y="603"/>
                    </a:lnTo>
                    <a:lnTo>
                      <a:pt x="167" y="554"/>
                    </a:lnTo>
                    <a:lnTo>
                      <a:pt x="197" y="507"/>
                    </a:lnTo>
                    <a:lnTo>
                      <a:pt x="230" y="462"/>
                    </a:lnTo>
                    <a:lnTo>
                      <a:pt x="264" y="419"/>
                    </a:lnTo>
                    <a:lnTo>
                      <a:pt x="300" y="377"/>
                    </a:lnTo>
                    <a:lnTo>
                      <a:pt x="338" y="337"/>
                    </a:lnTo>
                    <a:lnTo>
                      <a:pt x="379" y="299"/>
                    </a:lnTo>
                    <a:lnTo>
                      <a:pt x="420" y="262"/>
                    </a:lnTo>
                    <a:lnTo>
                      <a:pt x="463" y="228"/>
                    </a:lnTo>
                    <a:lnTo>
                      <a:pt x="509" y="197"/>
                    </a:lnTo>
                    <a:lnTo>
                      <a:pt x="556" y="167"/>
                    </a:lnTo>
                    <a:lnTo>
                      <a:pt x="604" y="138"/>
                    </a:lnTo>
                    <a:lnTo>
                      <a:pt x="654" y="113"/>
                    </a:lnTo>
                    <a:lnTo>
                      <a:pt x="705" y="90"/>
                    </a:lnTo>
                    <a:lnTo>
                      <a:pt x="757" y="69"/>
                    </a:lnTo>
                    <a:lnTo>
                      <a:pt x="811" y="51"/>
                    </a:lnTo>
                    <a:lnTo>
                      <a:pt x="865" y="35"/>
                    </a:lnTo>
                    <a:lnTo>
                      <a:pt x="921" y="23"/>
                    </a:lnTo>
                    <a:lnTo>
                      <a:pt x="978" y="13"/>
                    </a:lnTo>
                    <a:lnTo>
                      <a:pt x="1035" y="5"/>
                    </a:lnTo>
                    <a:lnTo>
                      <a:pt x="1094" y="1"/>
                    </a:lnTo>
                    <a:lnTo>
                      <a:pt x="1154" y="0"/>
                    </a:lnTo>
                    <a:lnTo>
                      <a:pt x="1154" y="0"/>
                    </a:lnTo>
                    <a:lnTo>
                      <a:pt x="1212" y="1"/>
                    </a:lnTo>
                    <a:lnTo>
                      <a:pt x="1271" y="5"/>
                    </a:lnTo>
                    <a:lnTo>
                      <a:pt x="1329" y="13"/>
                    </a:lnTo>
                    <a:lnTo>
                      <a:pt x="1386" y="23"/>
                    </a:lnTo>
                    <a:lnTo>
                      <a:pt x="1441" y="35"/>
                    </a:lnTo>
                    <a:lnTo>
                      <a:pt x="1496" y="51"/>
                    </a:lnTo>
                    <a:lnTo>
                      <a:pt x="1549" y="69"/>
                    </a:lnTo>
                    <a:lnTo>
                      <a:pt x="1601" y="90"/>
                    </a:lnTo>
                    <a:lnTo>
                      <a:pt x="1654" y="113"/>
                    </a:lnTo>
                    <a:lnTo>
                      <a:pt x="1703" y="138"/>
                    </a:lnTo>
                    <a:lnTo>
                      <a:pt x="1751" y="167"/>
                    </a:lnTo>
                    <a:lnTo>
                      <a:pt x="1797" y="197"/>
                    </a:lnTo>
                    <a:lnTo>
                      <a:pt x="1843" y="228"/>
                    </a:lnTo>
                    <a:lnTo>
                      <a:pt x="1887" y="262"/>
                    </a:lnTo>
                    <a:lnTo>
                      <a:pt x="1929" y="299"/>
                    </a:lnTo>
                    <a:lnTo>
                      <a:pt x="1968" y="337"/>
                    </a:lnTo>
                    <a:lnTo>
                      <a:pt x="2006" y="377"/>
                    </a:lnTo>
                    <a:lnTo>
                      <a:pt x="2042" y="419"/>
                    </a:lnTo>
                    <a:lnTo>
                      <a:pt x="2076" y="462"/>
                    </a:lnTo>
                    <a:lnTo>
                      <a:pt x="2109" y="507"/>
                    </a:lnTo>
                    <a:lnTo>
                      <a:pt x="2139" y="554"/>
                    </a:lnTo>
                    <a:lnTo>
                      <a:pt x="2166" y="603"/>
                    </a:lnTo>
                    <a:lnTo>
                      <a:pt x="2192" y="652"/>
                    </a:lnTo>
                    <a:lnTo>
                      <a:pt x="2216" y="703"/>
                    </a:lnTo>
                    <a:lnTo>
                      <a:pt x="2236" y="755"/>
                    </a:lnTo>
                    <a:lnTo>
                      <a:pt x="2254" y="809"/>
                    </a:lnTo>
                    <a:lnTo>
                      <a:pt x="2269" y="864"/>
                    </a:lnTo>
                    <a:lnTo>
                      <a:pt x="2283" y="920"/>
                    </a:lnTo>
                    <a:lnTo>
                      <a:pt x="2293" y="976"/>
                    </a:lnTo>
                    <a:lnTo>
                      <a:pt x="2299" y="1035"/>
                    </a:lnTo>
                    <a:lnTo>
                      <a:pt x="2305" y="1092"/>
                    </a:lnTo>
                    <a:lnTo>
                      <a:pt x="2306" y="1152"/>
                    </a:lnTo>
                    <a:lnTo>
                      <a:pt x="2306" y="115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3" name="Freeform 7"/>
              <p:cNvSpPr>
                <a:spLocks/>
              </p:cNvSpPr>
              <p:nvPr/>
            </p:nvSpPr>
            <p:spPr bwMode="auto">
              <a:xfrm>
                <a:off x="5667375" y="2992438"/>
                <a:ext cx="3294063" cy="3292475"/>
              </a:xfrm>
              <a:custGeom>
                <a:avLst/>
                <a:gdLst/>
                <a:ahLst/>
                <a:cxnLst>
                  <a:cxn ang="0">
                    <a:pos x="2074" y="1090"/>
                  </a:cxn>
                  <a:cxn ang="0">
                    <a:pos x="2054" y="1246"/>
                  </a:cxn>
                  <a:cxn ang="0">
                    <a:pos x="2011" y="1393"/>
                  </a:cxn>
                  <a:cxn ang="0">
                    <a:pos x="1950" y="1531"/>
                  </a:cxn>
                  <a:cxn ang="0">
                    <a:pos x="1869" y="1658"/>
                  </a:cxn>
                  <a:cxn ang="0">
                    <a:pos x="1771" y="1770"/>
                  </a:cxn>
                  <a:cxn ang="0">
                    <a:pos x="1658" y="1868"/>
                  </a:cxn>
                  <a:cxn ang="0">
                    <a:pos x="1532" y="1949"/>
                  </a:cxn>
                  <a:cxn ang="0">
                    <a:pos x="1394" y="2012"/>
                  </a:cxn>
                  <a:cxn ang="0">
                    <a:pos x="1247" y="2053"/>
                  </a:cxn>
                  <a:cxn ang="0">
                    <a:pos x="1091" y="2073"/>
                  </a:cxn>
                  <a:cxn ang="0">
                    <a:pos x="984" y="2073"/>
                  </a:cxn>
                  <a:cxn ang="0">
                    <a:pos x="828" y="2053"/>
                  </a:cxn>
                  <a:cxn ang="0">
                    <a:pos x="680" y="2012"/>
                  </a:cxn>
                  <a:cxn ang="0">
                    <a:pos x="543" y="1949"/>
                  </a:cxn>
                  <a:cxn ang="0">
                    <a:pos x="417" y="1868"/>
                  </a:cxn>
                  <a:cxn ang="0">
                    <a:pos x="304" y="1770"/>
                  </a:cxn>
                  <a:cxn ang="0">
                    <a:pos x="206" y="1658"/>
                  </a:cxn>
                  <a:cxn ang="0">
                    <a:pos x="126" y="1531"/>
                  </a:cxn>
                  <a:cxn ang="0">
                    <a:pos x="63" y="1393"/>
                  </a:cxn>
                  <a:cxn ang="0">
                    <a:pos x="21" y="1246"/>
                  </a:cxn>
                  <a:cxn ang="0">
                    <a:pos x="2" y="1090"/>
                  </a:cxn>
                  <a:cxn ang="0">
                    <a:pos x="2" y="983"/>
                  </a:cxn>
                  <a:cxn ang="0">
                    <a:pos x="21" y="828"/>
                  </a:cxn>
                  <a:cxn ang="0">
                    <a:pos x="63" y="681"/>
                  </a:cxn>
                  <a:cxn ang="0">
                    <a:pos x="126" y="542"/>
                  </a:cxn>
                  <a:cxn ang="0">
                    <a:pos x="206" y="416"/>
                  </a:cxn>
                  <a:cxn ang="0">
                    <a:pos x="304" y="304"/>
                  </a:cxn>
                  <a:cxn ang="0">
                    <a:pos x="417" y="206"/>
                  </a:cxn>
                  <a:cxn ang="0">
                    <a:pos x="543" y="125"/>
                  </a:cxn>
                  <a:cxn ang="0">
                    <a:pos x="680" y="62"/>
                  </a:cxn>
                  <a:cxn ang="0">
                    <a:pos x="828" y="21"/>
                  </a:cxn>
                  <a:cxn ang="0">
                    <a:pos x="984" y="1"/>
                  </a:cxn>
                  <a:cxn ang="0">
                    <a:pos x="1091" y="1"/>
                  </a:cxn>
                  <a:cxn ang="0">
                    <a:pos x="1247" y="21"/>
                  </a:cxn>
                  <a:cxn ang="0">
                    <a:pos x="1394" y="62"/>
                  </a:cxn>
                  <a:cxn ang="0">
                    <a:pos x="1532" y="125"/>
                  </a:cxn>
                  <a:cxn ang="0">
                    <a:pos x="1658" y="206"/>
                  </a:cxn>
                  <a:cxn ang="0">
                    <a:pos x="1771" y="304"/>
                  </a:cxn>
                  <a:cxn ang="0">
                    <a:pos x="1869" y="416"/>
                  </a:cxn>
                  <a:cxn ang="0">
                    <a:pos x="1950" y="542"/>
                  </a:cxn>
                  <a:cxn ang="0">
                    <a:pos x="2011" y="681"/>
                  </a:cxn>
                  <a:cxn ang="0">
                    <a:pos x="2054" y="828"/>
                  </a:cxn>
                  <a:cxn ang="0">
                    <a:pos x="2074" y="983"/>
                  </a:cxn>
                </a:cxnLst>
                <a:rect l="0" t="0" r="r" b="b"/>
                <a:pathLst>
                  <a:path w="2075" h="2074">
                    <a:moveTo>
                      <a:pt x="2075" y="1037"/>
                    </a:moveTo>
                    <a:lnTo>
                      <a:pt x="2075" y="1037"/>
                    </a:lnTo>
                    <a:lnTo>
                      <a:pt x="2074" y="1090"/>
                    </a:lnTo>
                    <a:lnTo>
                      <a:pt x="2070" y="1143"/>
                    </a:lnTo>
                    <a:lnTo>
                      <a:pt x="2063" y="1195"/>
                    </a:lnTo>
                    <a:lnTo>
                      <a:pt x="2054" y="1246"/>
                    </a:lnTo>
                    <a:lnTo>
                      <a:pt x="2043" y="1297"/>
                    </a:lnTo>
                    <a:lnTo>
                      <a:pt x="2028" y="1345"/>
                    </a:lnTo>
                    <a:lnTo>
                      <a:pt x="2011" y="1393"/>
                    </a:lnTo>
                    <a:lnTo>
                      <a:pt x="1993" y="1440"/>
                    </a:lnTo>
                    <a:lnTo>
                      <a:pt x="1972" y="1487"/>
                    </a:lnTo>
                    <a:lnTo>
                      <a:pt x="1950" y="1531"/>
                    </a:lnTo>
                    <a:lnTo>
                      <a:pt x="1925" y="1574"/>
                    </a:lnTo>
                    <a:lnTo>
                      <a:pt x="1898" y="1616"/>
                    </a:lnTo>
                    <a:lnTo>
                      <a:pt x="1869" y="1658"/>
                    </a:lnTo>
                    <a:lnTo>
                      <a:pt x="1838" y="1697"/>
                    </a:lnTo>
                    <a:lnTo>
                      <a:pt x="1805" y="1734"/>
                    </a:lnTo>
                    <a:lnTo>
                      <a:pt x="1771" y="1770"/>
                    </a:lnTo>
                    <a:lnTo>
                      <a:pt x="1735" y="1804"/>
                    </a:lnTo>
                    <a:lnTo>
                      <a:pt x="1697" y="1837"/>
                    </a:lnTo>
                    <a:lnTo>
                      <a:pt x="1658" y="1868"/>
                    </a:lnTo>
                    <a:lnTo>
                      <a:pt x="1617" y="1897"/>
                    </a:lnTo>
                    <a:lnTo>
                      <a:pt x="1575" y="1924"/>
                    </a:lnTo>
                    <a:lnTo>
                      <a:pt x="1532" y="1949"/>
                    </a:lnTo>
                    <a:lnTo>
                      <a:pt x="1487" y="1971"/>
                    </a:lnTo>
                    <a:lnTo>
                      <a:pt x="1441" y="1992"/>
                    </a:lnTo>
                    <a:lnTo>
                      <a:pt x="1394" y="2012"/>
                    </a:lnTo>
                    <a:lnTo>
                      <a:pt x="1346" y="2027"/>
                    </a:lnTo>
                    <a:lnTo>
                      <a:pt x="1296" y="2042"/>
                    </a:lnTo>
                    <a:lnTo>
                      <a:pt x="1247" y="2053"/>
                    </a:lnTo>
                    <a:lnTo>
                      <a:pt x="1196" y="2062"/>
                    </a:lnTo>
                    <a:lnTo>
                      <a:pt x="1143" y="2069"/>
                    </a:lnTo>
                    <a:lnTo>
                      <a:pt x="1091" y="2073"/>
                    </a:lnTo>
                    <a:lnTo>
                      <a:pt x="1038" y="2074"/>
                    </a:lnTo>
                    <a:lnTo>
                      <a:pt x="1038" y="2074"/>
                    </a:lnTo>
                    <a:lnTo>
                      <a:pt x="984" y="2073"/>
                    </a:lnTo>
                    <a:lnTo>
                      <a:pt x="931" y="2069"/>
                    </a:lnTo>
                    <a:lnTo>
                      <a:pt x="880" y="2062"/>
                    </a:lnTo>
                    <a:lnTo>
                      <a:pt x="828" y="2053"/>
                    </a:lnTo>
                    <a:lnTo>
                      <a:pt x="778" y="2042"/>
                    </a:lnTo>
                    <a:lnTo>
                      <a:pt x="728" y="2027"/>
                    </a:lnTo>
                    <a:lnTo>
                      <a:pt x="680" y="2012"/>
                    </a:lnTo>
                    <a:lnTo>
                      <a:pt x="633" y="1992"/>
                    </a:lnTo>
                    <a:lnTo>
                      <a:pt x="588" y="1971"/>
                    </a:lnTo>
                    <a:lnTo>
                      <a:pt x="543" y="1949"/>
                    </a:lnTo>
                    <a:lnTo>
                      <a:pt x="499" y="1924"/>
                    </a:lnTo>
                    <a:lnTo>
                      <a:pt x="457" y="1897"/>
                    </a:lnTo>
                    <a:lnTo>
                      <a:pt x="417" y="1868"/>
                    </a:lnTo>
                    <a:lnTo>
                      <a:pt x="377" y="1837"/>
                    </a:lnTo>
                    <a:lnTo>
                      <a:pt x="340" y="1804"/>
                    </a:lnTo>
                    <a:lnTo>
                      <a:pt x="304" y="1770"/>
                    </a:lnTo>
                    <a:lnTo>
                      <a:pt x="269" y="1734"/>
                    </a:lnTo>
                    <a:lnTo>
                      <a:pt x="237" y="1697"/>
                    </a:lnTo>
                    <a:lnTo>
                      <a:pt x="206" y="1658"/>
                    </a:lnTo>
                    <a:lnTo>
                      <a:pt x="178" y="1616"/>
                    </a:lnTo>
                    <a:lnTo>
                      <a:pt x="150" y="1574"/>
                    </a:lnTo>
                    <a:lnTo>
                      <a:pt x="126" y="1531"/>
                    </a:lnTo>
                    <a:lnTo>
                      <a:pt x="102" y="1487"/>
                    </a:lnTo>
                    <a:lnTo>
                      <a:pt x="81" y="1440"/>
                    </a:lnTo>
                    <a:lnTo>
                      <a:pt x="63" y="1393"/>
                    </a:lnTo>
                    <a:lnTo>
                      <a:pt x="47" y="1345"/>
                    </a:lnTo>
                    <a:lnTo>
                      <a:pt x="33" y="1297"/>
                    </a:lnTo>
                    <a:lnTo>
                      <a:pt x="21" y="1246"/>
                    </a:lnTo>
                    <a:lnTo>
                      <a:pt x="12" y="1195"/>
                    </a:lnTo>
                    <a:lnTo>
                      <a:pt x="6" y="1143"/>
                    </a:lnTo>
                    <a:lnTo>
                      <a:pt x="2" y="1090"/>
                    </a:lnTo>
                    <a:lnTo>
                      <a:pt x="0" y="1037"/>
                    </a:lnTo>
                    <a:lnTo>
                      <a:pt x="0" y="1037"/>
                    </a:lnTo>
                    <a:lnTo>
                      <a:pt x="2" y="983"/>
                    </a:lnTo>
                    <a:lnTo>
                      <a:pt x="6" y="931"/>
                    </a:lnTo>
                    <a:lnTo>
                      <a:pt x="12" y="879"/>
                    </a:lnTo>
                    <a:lnTo>
                      <a:pt x="21" y="828"/>
                    </a:lnTo>
                    <a:lnTo>
                      <a:pt x="33" y="777"/>
                    </a:lnTo>
                    <a:lnTo>
                      <a:pt x="47" y="729"/>
                    </a:lnTo>
                    <a:lnTo>
                      <a:pt x="63" y="681"/>
                    </a:lnTo>
                    <a:lnTo>
                      <a:pt x="81" y="634"/>
                    </a:lnTo>
                    <a:lnTo>
                      <a:pt x="102" y="587"/>
                    </a:lnTo>
                    <a:lnTo>
                      <a:pt x="126" y="542"/>
                    </a:lnTo>
                    <a:lnTo>
                      <a:pt x="150" y="499"/>
                    </a:lnTo>
                    <a:lnTo>
                      <a:pt x="178" y="456"/>
                    </a:lnTo>
                    <a:lnTo>
                      <a:pt x="206" y="416"/>
                    </a:lnTo>
                    <a:lnTo>
                      <a:pt x="237" y="377"/>
                    </a:lnTo>
                    <a:lnTo>
                      <a:pt x="269" y="339"/>
                    </a:lnTo>
                    <a:lnTo>
                      <a:pt x="304" y="304"/>
                    </a:lnTo>
                    <a:lnTo>
                      <a:pt x="340" y="270"/>
                    </a:lnTo>
                    <a:lnTo>
                      <a:pt x="377" y="237"/>
                    </a:lnTo>
                    <a:lnTo>
                      <a:pt x="417" y="206"/>
                    </a:lnTo>
                    <a:lnTo>
                      <a:pt x="457" y="177"/>
                    </a:lnTo>
                    <a:lnTo>
                      <a:pt x="499" y="150"/>
                    </a:lnTo>
                    <a:lnTo>
                      <a:pt x="543" y="125"/>
                    </a:lnTo>
                    <a:lnTo>
                      <a:pt x="588" y="101"/>
                    </a:lnTo>
                    <a:lnTo>
                      <a:pt x="633" y="81"/>
                    </a:lnTo>
                    <a:lnTo>
                      <a:pt x="680" y="62"/>
                    </a:lnTo>
                    <a:lnTo>
                      <a:pt x="728" y="47"/>
                    </a:lnTo>
                    <a:lnTo>
                      <a:pt x="778" y="32"/>
                    </a:lnTo>
                    <a:lnTo>
                      <a:pt x="828" y="21"/>
                    </a:lnTo>
                    <a:lnTo>
                      <a:pt x="880" y="11"/>
                    </a:lnTo>
                    <a:lnTo>
                      <a:pt x="931" y="5"/>
                    </a:lnTo>
                    <a:lnTo>
                      <a:pt x="984" y="1"/>
                    </a:lnTo>
                    <a:lnTo>
                      <a:pt x="1038" y="0"/>
                    </a:lnTo>
                    <a:lnTo>
                      <a:pt x="1038" y="0"/>
                    </a:lnTo>
                    <a:lnTo>
                      <a:pt x="1091" y="1"/>
                    </a:lnTo>
                    <a:lnTo>
                      <a:pt x="1143" y="5"/>
                    </a:lnTo>
                    <a:lnTo>
                      <a:pt x="1196" y="11"/>
                    </a:lnTo>
                    <a:lnTo>
                      <a:pt x="1247" y="21"/>
                    </a:lnTo>
                    <a:lnTo>
                      <a:pt x="1296" y="32"/>
                    </a:lnTo>
                    <a:lnTo>
                      <a:pt x="1346" y="47"/>
                    </a:lnTo>
                    <a:lnTo>
                      <a:pt x="1394" y="62"/>
                    </a:lnTo>
                    <a:lnTo>
                      <a:pt x="1441" y="81"/>
                    </a:lnTo>
                    <a:lnTo>
                      <a:pt x="1487" y="101"/>
                    </a:lnTo>
                    <a:lnTo>
                      <a:pt x="1532" y="125"/>
                    </a:lnTo>
                    <a:lnTo>
                      <a:pt x="1575" y="150"/>
                    </a:lnTo>
                    <a:lnTo>
                      <a:pt x="1617" y="177"/>
                    </a:lnTo>
                    <a:lnTo>
                      <a:pt x="1658" y="206"/>
                    </a:lnTo>
                    <a:lnTo>
                      <a:pt x="1697" y="237"/>
                    </a:lnTo>
                    <a:lnTo>
                      <a:pt x="1735" y="270"/>
                    </a:lnTo>
                    <a:lnTo>
                      <a:pt x="1771" y="304"/>
                    </a:lnTo>
                    <a:lnTo>
                      <a:pt x="1805" y="339"/>
                    </a:lnTo>
                    <a:lnTo>
                      <a:pt x="1838" y="377"/>
                    </a:lnTo>
                    <a:lnTo>
                      <a:pt x="1869" y="416"/>
                    </a:lnTo>
                    <a:lnTo>
                      <a:pt x="1898" y="456"/>
                    </a:lnTo>
                    <a:lnTo>
                      <a:pt x="1925" y="499"/>
                    </a:lnTo>
                    <a:lnTo>
                      <a:pt x="1950" y="542"/>
                    </a:lnTo>
                    <a:lnTo>
                      <a:pt x="1972" y="587"/>
                    </a:lnTo>
                    <a:lnTo>
                      <a:pt x="1993" y="634"/>
                    </a:lnTo>
                    <a:lnTo>
                      <a:pt x="2011" y="681"/>
                    </a:lnTo>
                    <a:lnTo>
                      <a:pt x="2028" y="729"/>
                    </a:lnTo>
                    <a:lnTo>
                      <a:pt x="2043" y="777"/>
                    </a:lnTo>
                    <a:lnTo>
                      <a:pt x="2054" y="828"/>
                    </a:lnTo>
                    <a:lnTo>
                      <a:pt x="2063" y="879"/>
                    </a:lnTo>
                    <a:lnTo>
                      <a:pt x="2070" y="931"/>
                    </a:lnTo>
                    <a:lnTo>
                      <a:pt x="2074" y="983"/>
                    </a:lnTo>
                    <a:lnTo>
                      <a:pt x="2075" y="1037"/>
                    </a:lnTo>
                    <a:lnTo>
                      <a:pt x="2075" y="1037"/>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4" name="Freeform 8"/>
              <p:cNvSpPr>
                <a:spLocks/>
              </p:cNvSpPr>
              <p:nvPr/>
            </p:nvSpPr>
            <p:spPr bwMode="auto">
              <a:xfrm>
                <a:off x="6326188" y="3651250"/>
                <a:ext cx="1976438" cy="1974850"/>
              </a:xfrm>
              <a:custGeom>
                <a:avLst/>
                <a:gdLst/>
                <a:ahLst/>
                <a:cxnLst>
                  <a:cxn ang="0">
                    <a:pos x="1244" y="653"/>
                  </a:cxn>
                  <a:cxn ang="0">
                    <a:pos x="1232" y="747"/>
                  </a:cxn>
                  <a:cxn ang="0">
                    <a:pos x="1207" y="836"/>
                  </a:cxn>
                  <a:cxn ang="0">
                    <a:pos x="1170" y="918"/>
                  </a:cxn>
                  <a:cxn ang="0">
                    <a:pos x="1121" y="994"/>
                  </a:cxn>
                  <a:cxn ang="0">
                    <a:pos x="1063" y="1062"/>
                  </a:cxn>
                  <a:cxn ang="0">
                    <a:pos x="995" y="1120"/>
                  </a:cxn>
                  <a:cxn ang="0">
                    <a:pos x="919" y="1169"/>
                  </a:cxn>
                  <a:cxn ang="0">
                    <a:pos x="837" y="1206"/>
                  </a:cxn>
                  <a:cxn ang="0">
                    <a:pos x="748" y="1231"/>
                  </a:cxn>
                  <a:cxn ang="0">
                    <a:pos x="654" y="1243"/>
                  </a:cxn>
                  <a:cxn ang="0">
                    <a:pos x="590" y="1243"/>
                  </a:cxn>
                  <a:cxn ang="0">
                    <a:pos x="497" y="1231"/>
                  </a:cxn>
                  <a:cxn ang="0">
                    <a:pos x="409" y="1206"/>
                  </a:cxn>
                  <a:cxn ang="0">
                    <a:pos x="325" y="1169"/>
                  </a:cxn>
                  <a:cxn ang="0">
                    <a:pos x="250" y="1120"/>
                  </a:cxn>
                  <a:cxn ang="0">
                    <a:pos x="182" y="1062"/>
                  </a:cxn>
                  <a:cxn ang="0">
                    <a:pos x="123" y="994"/>
                  </a:cxn>
                  <a:cxn ang="0">
                    <a:pos x="75" y="918"/>
                  </a:cxn>
                  <a:cxn ang="0">
                    <a:pos x="38" y="836"/>
                  </a:cxn>
                  <a:cxn ang="0">
                    <a:pos x="12" y="747"/>
                  </a:cxn>
                  <a:cxn ang="0">
                    <a:pos x="0" y="653"/>
                  </a:cxn>
                  <a:cxn ang="0">
                    <a:pos x="0" y="589"/>
                  </a:cxn>
                  <a:cxn ang="0">
                    <a:pos x="12" y="497"/>
                  </a:cxn>
                  <a:cxn ang="0">
                    <a:pos x="38" y="408"/>
                  </a:cxn>
                  <a:cxn ang="0">
                    <a:pos x="75" y="326"/>
                  </a:cxn>
                  <a:cxn ang="0">
                    <a:pos x="123" y="250"/>
                  </a:cxn>
                  <a:cxn ang="0">
                    <a:pos x="182" y="182"/>
                  </a:cxn>
                  <a:cxn ang="0">
                    <a:pos x="250" y="124"/>
                  </a:cxn>
                  <a:cxn ang="0">
                    <a:pos x="325" y="75"/>
                  </a:cxn>
                  <a:cxn ang="0">
                    <a:pos x="409" y="37"/>
                  </a:cxn>
                  <a:cxn ang="0">
                    <a:pos x="497" y="13"/>
                  </a:cxn>
                  <a:cxn ang="0">
                    <a:pos x="590" y="1"/>
                  </a:cxn>
                  <a:cxn ang="0">
                    <a:pos x="654" y="1"/>
                  </a:cxn>
                  <a:cxn ang="0">
                    <a:pos x="748" y="13"/>
                  </a:cxn>
                  <a:cxn ang="0">
                    <a:pos x="837" y="37"/>
                  </a:cxn>
                  <a:cxn ang="0">
                    <a:pos x="919" y="75"/>
                  </a:cxn>
                  <a:cxn ang="0">
                    <a:pos x="995" y="124"/>
                  </a:cxn>
                  <a:cxn ang="0">
                    <a:pos x="1063" y="182"/>
                  </a:cxn>
                  <a:cxn ang="0">
                    <a:pos x="1121" y="250"/>
                  </a:cxn>
                  <a:cxn ang="0">
                    <a:pos x="1170" y="326"/>
                  </a:cxn>
                  <a:cxn ang="0">
                    <a:pos x="1207" y="408"/>
                  </a:cxn>
                  <a:cxn ang="0">
                    <a:pos x="1232" y="497"/>
                  </a:cxn>
                  <a:cxn ang="0">
                    <a:pos x="1244" y="589"/>
                  </a:cxn>
                </a:cxnLst>
                <a:rect l="0" t="0" r="r" b="b"/>
                <a:pathLst>
                  <a:path w="1245" h="1244">
                    <a:moveTo>
                      <a:pt x="1245" y="622"/>
                    </a:moveTo>
                    <a:lnTo>
                      <a:pt x="1245" y="622"/>
                    </a:lnTo>
                    <a:lnTo>
                      <a:pt x="1244" y="653"/>
                    </a:lnTo>
                    <a:lnTo>
                      <a:pt x="1241" y="686"/>
                    </a:lnTo>
                    <a:lnTo>
                      <a:pt x="1237" y="717"/>
                    </a:lnTo>
                    <a:lnTo>
                      <a:pt x="1232" y="747"/>
                    </a:lnTo>
                    <a:lnTo>
                      <a:pt x="1226" y="777"/>
                    </a:lnTo>
                    <a:lnTo>
                      <a:pt x="1216" y="807"/>
                    </a:lnTo>
                    <a:lnTo>
                      <a:pt x="1207" y="836"/>
                    </a:lnTo>
                    <a:lnTo>
                      <a:pt x="1196" y="865"/>
                    </a:lnTo>
                    <a:lnTo>
                      <a:pt x="1184" y="892"/>
                    </a:lnTo>
                    <a:lnTo>
                      <a:pt x="1170" y="918"/>
                    </a:lnTo>
                    <a:lnTo>
                      <a:pt x="1155" y="944"/>
                    </a:lnTo>
                    <a:lnTo>
                      <a:pt x="1138" y="970"/>
                    </a:lnTo>
                    <a:lnTo>
                      <a:pt x="1121" y="994"/>
                    </a:lnTo>
                    <a:lnTo>
                      <a:pt x="1103" y="1017"/>
                    </a:lnTo>
                    <a:lnTo>
                      <a:pt x="1083" y="1041"/>
                    </a:lnTo>
                    <a:lnTo>
                      <a:pt x="1063" y="1062"/>
                    </a:lnTo>
                    <a:lnTo>
                      <a:pt x="1040" y="1083"/>
                    </a:lnTo>
                    <a:lnTo>
                      <a:pt x="1018" y="1102"/>
                    </a:lnTo>
                    <a:lnTo>
                      <a:pt x="995" y="1120"/>
                    </a:lnTo>
                    <a:lnTo>
                      <a:pt x="970" y="1137"/>
                    </a:lnTo>
                    <a:lnTo>
                      <a:pt x="945" y="1154"/>
                    </a:lnTo>
                    <a:lnTo>
                      <a:pt x="919" y="1169"/>
                    </a:lnTo>
                    <a:lnTo>
                      <a:pt x="893" y="1183"/>
                    </a:lnTo>
                    <a:lnTo>
                      <a:pt x="864" y="1195"/>
                    </a:lnTo>
                    <a:lnTo>
                      <a:pt x="837" y="1206"/>
                    </a:lnTo>
                    <a:lnTo>
                      <a:pt x="808" y="1217"/>
                    </a:lnTo>
                    <a:lnTo>
                      <a:pt x="778" y="1225"/>
                    </a:lnTo>
                    <a:lnTo>
                      <a:pt x="748" y="1231"/>
                    </a:lnTo>
                    <a:lnTo>
                      <a:pt x="717" y="1236"/>
                    </a:lnTo>
                    <a:lnTo>
                      <a:pt x="687" y="1240"/>
                    </a:lnTo>
                    <a:lnTo>
                      <a:pt x="654" y="1243"/>
                    </a:lnTo>
                    <a:lnTo>
                      <a:pt x="623" y="1244"/>
                    </a:lnTo>
                    <a:lnTo>
                      <a:pt x="623" y="1244"/>
                    </a:lnTo>
                    <a:lnTo>
                      <a:pt x="590" y="1243"/>
                    </a:lnTo>
                    <a:lnTo>
                      <a:pt x="559" y="1240"/>
                    </a:lnTo>
                    <a:lnTo>
                      <a:pt x="527" y="1236"/>
                    </a:lnTo>
                    <a:lnTo>
                      <a:pt x="497" y="1231"/>
                    </a:lnTo>
                    <a:lnTo>
                      <a:pt x="466" y="1225"/>
                    </a:lnTo>
                    <a:lnTo>
                      <a:pt x="437" y="1217"/>
                    </a:lnTo>
                    <a:lnTo>
                      <a:pt x="409" y="1206"/>
                    </a:lnTo>
                    <a:lnTo>
                      <a:pt x="380" y="1195"/>
                    </a:lnTo>
                    <a:lnTo>
                      <a:pt x="353" y="1183"/>
                    </a:lnTo>
                    <a:lnTo>
                      <a:pt x="325" y="1169"/>
                    </a:lnTo>
                    <a:lnTo>
                      <a:pt x="299" y="1154"/>
                    </a:lnTo>
                    <a:lnTo>
                      <a:pt x="274" y="1137"/>
                    </a:lnTo>
                    <a:lnTo>
                      <a:pt x="250" y="1120"/>
                    </a:lnTo>
                    <a:lnTo>
                      <a:pt x="226" y="1102"/>
                    </a:lnTo>
                    <a:lnTo>
                      <a:pt x="204" y="1083"/>
                    </a:lnTo>
                    <a:lnTo>
                      <a:pt x="182" y="1062"/>
                    </a:lnTo>
                    <a:lnTo>
                      <a:pt x="162" y="1041"/>
                    </a:lnTo>
                    <a:lnTo>
                      <a:pt x="143" y="1017"/>
                    </a:lnTo>
                    <a:lnTo>
                      <a:pt x="123" y="994"/>
                    </a:lnTo>
                    <a:lnTo>
                      <a:pt x="106" y="970"/>
                    </a:lnTo>
                    <a:lnTo>
                      <a:pt x="90" y="944"/>
                    </a:lnTo>
                    <a:lnTo>
                      <a:pt x="75" y="918"/>
                    </a:lnTo>
                    <a:lnTo>
                      <a:pt x="62" y="892"/>
                    </a:lnTo>
                    <a:lnTo>
                      <a:pt x="49" y="865"/>
                    </a:lnTo>
                    <a:lnTo>
                      <a:pt x="38" y="836"/>
                    </a:lnTo>
                    <a:lnTo>
                      <a:pt x="28" y="807"/>
                    </a:lnTo>
                    <a:lnTo>
                      <a:pt x="20" y="777"/>
                    </a:lnTo>
                    <a:lnTo>
                      <a:pt x="12" y="747"/>
                    </a:lnTo>
                    <a:lnTo>
                      <a:pt x="7" y="717"/>
                    </a:lnTo>
                    <a:lnTo>
                      <a:pt x="3" y="686"/>
                    </a:lnTo>
                    <a:lnTo>
                      <a:pt x="0" y="653"/>
                    </a:lnTo>
                    <a:lnTo>
                      <a:pt x="0" y="622"/>
                    </a:lnTo>
                    <a:lnTo>
                      <a:pt x="0" y="622"/>
                    </a:lnTo>
                    <a:lnTo>
                      <a:pt x="0" y="589"/>
                    </a:lnTo>
                    <a:lnTo>
                      <a:pt x="3" y="558"/>
                    </a:lnTo>
                    <a:lnTo>
                      <a:pt x="7" y="527"/>
                    </a:lnTo>
                    <a:lnTo>
                      <a:pt x="12" y="497"/>
                    </a:lnTo>
                    <a:lnTo>
                      <a:pt x="20" y="467"/>
                    </a:lnTo>
                    <a:lnTo>
                      <a:pt x="28" y="437"/>
                    </a:lnTo>
                    <a:lnTo>
                      <a:pt x="38" y="408"/>
                    </a:lnTo>
                    <a:lnTo>
                      <a:pt x="49" y="379"/>
                    </a:lnTo>
                    <a:lnTo>
                      <a:pt x="62" y="352"/>
                    </a:lnTo>
                    <a:lnTo>
                      <a:pt x="75" y="326"/>
                    </a:lnTo>
                    <a:lnTo>
                      <a:pt x="90" y="300"/>
                    </a:lnTo>
                    <a:lnTo>
                      <a:pt x="106" y="274"/>
                    </a:lnTo>
                    <a:lnTo>
                      <a:pt x="123" y="250"/>
                    </a:lnTo>
                    <a:lnTo>
                      <a:pt x="143" y="227"/>
                    </a:lnTo>
                    <a:lnTo>
                      <a:pt x="162" y="203"/>
                    </a:lnTo>
                    <a:lnTo>
                      <a:pt x="182" y="182"/>
                    </a:lnTo>
                    <a:lnTo>
                      <a:pt x="204" y="161"/>
                    </a:lnTo>
                    <a:lnTo>
                      <a:pt x="226" y="142"/>
                    </a:lnTo>
                    <a:lnTo>
                      <a:pt x="250" y="124"/>
                    </a:lnTo>
                    <a:lnTo>
                      <a:pt x="274" y="105"/>
                    </a:lnTo>
                    <a:lnTo>
                      <a:pt x="299" y="90"/>
                    </a:lnTo>
                    <a:lnTo>
                      <a:pt x="325" y="75"/>
                    </a:lnTo>
                    <a:lnTo>
                      <a:pt x="353" y="61"/>
                    </a:lnTo>
                    <a:lnTo>
                      <a:pt x="380" y="48"/>
                    </a:lnTo>
                    <a:lnTo>
                      <a:pt x="409" y="37"/>
                    </a:lnTo>
                    <a:lnTo>
                      <a:pt x="437" y="27"/>
                    </a:lnTo>
                    <a:lnTo>
                      <a:pt x="466" y="19"/>
                    </a:lnTo>
                    <a:lnTo>
                      <a:pt x="497" y="13"/>
                    </a:lnTo>
                    <a:lnTo>
                      <a:pt x="527" y="7"/>
                    </a:lnTo>
                    <a:lnTo>
                      <a:pt x="559" y="2"/>
                    </a:lnTo>
                    <a:lnTo>
                      <a:pt x="590" y="1"/>
                    </a:lnTo>
                    <a:lnTo>
                      <a:pt x="623" y="0"/>
                    </a:lnTo>
                    <a:lnTo>
                      <a:pt x="623" y="0"/>
                    </a:lnTo>
                    <a:lnTo>
                      <a:pt x="654" y="1"/>
                    </a:lnTo>
                    <a:lnTo>
                      <a:pt x="687" y="2"/>
                    </a:lnTo>
                    <a:lnTo>
                      <a:pt x="717" y="7"/>
                    </a:lnTo>
                    <a:lnTo>
                      <a:pt x="748" y="13"/>
                    </a:lnTo>
                    <a:lnTo>
                      <a:pt x="778" y="19"/>
                    </a:lnTo>
                    <a:lnTo>
                      <a:pt x="808" y="27"/>
                    </a:lnTo>
                    <a:lnTo>
                      <a:pt x="837" y="37"/>
                    </a:lnTo>
                    <a:lnTo>
                      <a:pt x="864" y="48"/>
                    </a:lnTo>
                    <a:lnTo>
                      <a:pt x="893" y="61"/>
                    </a:lnTo>
                    <a:lnTo>
                      <a:pt x="919" y="75"/>
                    </a:lnTo>
                    <a:lnTo>
                      <a:pt x="945" y="90"/>
                    </a:lnTo>
                    <a:lnTo>
                      <a:pt x="970" y="105"/>
                    </a:lnTo>
                    <a:lnTo>
                      <a:pt x="995" y="124"/>
                    </a:lnTo>
                    <a:lnTo>
                      <a:pt x="1018" y="142"/>
                    </a:lnTo>
                    <a:lnTo>
                      <a:pt x="1040" y="161"/>
                    </a:lnTo>
                    <a:lnTo>
                      <a:pt x="1063" y="182"/>
                    </a:lnTo>
                    <a:lnTo>
                      <a:pt x="1083" y="203"/>
                    </a:lnTo>
                    <a:lnTo>
                      <a:pt x="1103" y="227"/>
                    </a:lnTo>
                    <a:lnTo>
                      <a:pt x="1121" y="250"/>
                    </a:lnTo>
                    <a:lnTo>
                      <a:pt x="1138" y="274"/>
                    </a:lnTo>
                    <a:lnTo>
                      <a:pt x="1155" y="300"/>
                    </a:lnTo>
                    <a:lnTo>
                      <a:pt x="1170" y="326"/>
                    </a:lnTo>
                    <a:lnTo>
                      <a:pt x="1184" y="352"/>
                    </a:lnTo>
                    <a:lnTo>
                      <a:pt x="1196" y="379"/>
                    </a:lnTo>
                    <a:lnTo>
                      <a:pt x="1207" y="408"/>
                    </a:lnTo>
                    <a:lnTo>
                      <a:pt x="1216" y="437"/>
                    </a:lnTo>
                    <a:lnTo>
                      <a:pt x="1226" y="467"/>
                    </a:lnTo>
                    <a:lnTo>
                      <a:pt x="1232" y="497"/>
                    </a:lnTo>
                    <a:lnTo>
                      <a:pt x="1237" y="527"/>
                    </a:lnTo>
                    <a:lnTo>
                      <a:pt x="1241" y="558"/>
                    </a:lnTo>
                    <a:lnTo>
                      <a:pt x="1244" y="589"/>
                    </a:lnTo>
                    <a:lnTo>
                      <a:pt x="1245" y="622"/>
                    </a:lnTo>
                    <a:lnTo>
                      <a:pt x="1245" y="622"/>
                    </a:lnTo>
                    <a:close/>
                  </a:path>
                </a:pathLst>
              </a:custGeom>
              <a:gradFill flip="none" rotWithShape="1">
                <a:gsLst>
                  <a:gs pos="38000">
                    <a:srgbClr val="F2F2F2"/>
                  </a:gs>
                  <a:gs pos="100000">
                    <a:srgbClr val="C5C5C5"/>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5" name="Freeform 9"/>
              <p:cNvSpPr>
                <a:spLocks/>
              </p:cNvSpPr>
              <p:nvPr/>
            </p:nvSpPr>
            <p:spPr bwMode="auto">
              <a:xfrm>
                <a:off x="6945485" y="4046538"/>
                <a:ext cx="1313104" cy="1184276"/>
              </a:xfrm>
              <a:custGeom>
                <a:avLst/>
                <a:gdLst/>
                <a:ahLst/>
                <a:cxnLst>
                  <a:cxn ang="0">
                    <a:pos x="747" y="393"/>
                  </a:cxn>
                  <a:cxn ang="0">
                    <a:pos x="740" y="449"/>
                  </a:cxn>
                  <a:cxn ang="0">
                    <a:pos x="726" y="501"/>
                  </a:cxn>
                  <a:cxn ang="0">
                    <a:pos x="702" y="550"/>
                  </a:cxn>
                  <a:cxn ang="0">
                    <a:pos x="674" y="596"/>
                  </a:cxn>
                  <a:cxn ang="0">
                    <a:pos x="638" y="636"/>
                  </a:cxn>
                  <a:cxn ang="0">
                    <a:pos x="598" y="672"/>
                  </a:cxn>
                  <a:cxn ang="0">
                    <a:pos x="552" y="702"/>
                  </a:cxn>
                  <a:cxn ang="0">
                    <a:pos x="503" y="724"/>
                  </a:cxn>
                  <a:cxn ang="0">
                    <a:pos x="449" y="738"/>
                  </a:cxn>
                  <a:cxn ang="0">
                    <a:pos x="393" y="746"/>
                  </a:cxn>
                  <a:cxn ang="0">
                    <a:pos x="355" y="746"/>
                  </a:cxn>
                  <a:cxn ang="0">
                    <a:pos x="299" y="738"/>
                  </a:cxn>
                  <a:cxn ang="0">
                    <a:pos x="246" y="724"/>
                  </a:cxn>
                  <a:cxn ang="0">
                    <a:pos x="196" y="702"/>
                  </a:cxn>
                  <a:cxn ang="0">
                    <a:pos x="150" y="672"/>
                  </a:cxn>
                  <a:cxn ang="0">
                    <a:pos x="110" y="636"/>
                  </a:cxn>
                  <a:cxn ang="0">
                    <a:pos x="75" y="596"/>
                  </a:cxn>
                  <a:cxn ang="0">
                    <a:pos x="46" y="550"/>
                  </a:cxn>
                  <a:cxn ang="0">
                    <a:pos x="24" y="501"/>
                  </a:cxn>
                  <a:cxn ang="0">
                    <a:pos x="8" y="449"/>
                  </a:cxn>
                  <a:cxn ang="0">
                    <a:pos x="2" y="393"/>
                  </a:cxn>
                  <a:cxn ang="0">
                    <a:pos x="2" y="353"/>
                  </a:cxn>
                  <a:cxn ang="0">
                    <a:pos x="8" y="297"/>
                  </a:cxn>
                  <a:cxn ang="0">
                    <a:pos x="24" y="245"/>
                  </a:cxn>
                  <a:cxn ang="0">
                    <a:pos x="46" y="196"/>
                  </a:cxn>
                  <a:cxn ang="0">
                    <a:pos x="75" y="150"/>
                  </a:cxn>
                  <a:cxn ang="0">
                    <a:pos x="110" y="109"/>
                  </a:cxn>
                  <a:cxn ang="0">
                    <a:pos x="150" y="74"/>
                  </a:cxn>
                  <a:cxn ang="0">
                    <a:pos x="196" y="44"/>
                  </a:cxn>
                  <a:cxn ang="0">
                    <a:pos x="246" y="22"/>
                  </a:cxn>
                  <a:cxn ang="0">
                    <a:pos x="299" y="8"/>
                  </a:cxn>
                  <a:cxn ang="0">
                    <a:pos x="355" y="0"/>
                  </a:cxn>
                  <a:cxn ang="0">
                    <a:pos x="393" y="0"/>
                  </a:cxn>
                  <a:cxn ang="0">
                    <a:pos x="449" y="8"/>
                  </a:cxn>
                  <a:cxn ang="0">
                    <a:pos x="503" y="22"/>
                  </a:cxn>
                  <a:cxn ang="0">
                    <a:pos x="552" y="44"/>
                  </a:cxn>
                  <a:cxn ang="0">
                    <a:pos x="598" y="74"/>
                  </a:cxn>
                  <a:cxn ang="0">
                    <a:pos x="638" y="109"/>
                  </a:cxn>
                  <a:cxn ang="0">
                    <a:pos x="674" y="150"/>
                  </a:cxn>
                  <a:cxn ang="0">
                    <a:pos x="702" y="196"/>
                  </a:cxn>
                  <a:cxn ang="0">
                    <a:pos x="726" y="245"/>
                  </a:cxn>
                  <a:cxn ang="0">
                    <a:pos x="740" y="297"/>
                  </a:cxn>
                  <a:cxn ang="0">
                    <a:pos x="747" y="353"/>
                  </a:cxn>
                </a:cxnLst>
                <a:rect l="0" t="0" r="r" b="b"/>
                <a:pathLst>
                  <a:path w="748" h="746">
                    <a:moveTo>
                      <a:pt x="748" y="373"/>
                    </a:moveTo>
                    <a:lnTo>
                      <a:pt x="748" y="373"/>
                    </a:lnTo>
                    <a:lnTo>
                      <a:pt x="747" y="393"/>
                    </a:lnTo>
                    <a:lnTo>
                      <a:pt x="745" y="411"/>
                    </a:lnTo>
                    <a:lnTo>
                      <a:pt x="744" y="430"/>
                    </a:lnTo>
                    <a:lnTo>
                      <a:pt x="740" y="449"/>
                    </a:lnTo>
                    <a:lnTo>
                      <a:pt x="736" y="466"/>
                    </a:lnTo>
                    <a:lnTo>
                      <a:pt x="731" y="484"/>
                    </a:lnTo>
                    <a:lnTo>
                      <a:pt x="726" y="501"/>
                    </a:lnTo>
                    <a:lnTo>
                      <a:pt x="718" y="518"/>
                    </a:lnTo>
                    <a:lnTo>
                      <a:pt x="711" y="535"/>
                    </a:lnTo>
                    <a:lnTo>
                      <a:pt x="702" y="550"/>
                    </a:lnTo>
                    <a:lnTo>
                      <a:pt x="693" y="566"/>
                    </a:lnTo>
                    <a:lnTo>
                      <a:pt x="684" y="582"/>
                    </a:lnTo>
                    <a:lnTo>
                      <a:pt x="674" y="596"/>
                    </a:lnTo>
                    <a:lnTo>
                      <a:pt x="663" y="610"/>
                    </a:lnTo>
                    <a:lnTo>
                      <a:pt x="651" y="623"/>
                    </a:lnTo>
                    <a:lnTo>
                      <a:pt x="638" y="636"/>
                    </a:lnTo>
                    <a:lnTo>
                      <a:pt x="625" y="650"/>
                    </a:lnTo>
                    <a:lnTo>
                      <a:pt x="612" y="661"/>
                    </a:lnTo>
                    <a:lnTo>
                      <a:pt x="598" y="672"/>
                    </a:lnTo>
                    <a:lnTo>
                      <a:pt x="584" y="682"/>
                    </a:lnTo>
                    <a:lnTo>
                      <a:pt x="568" y="693"/>
                    </a:lnTo>
                    <a:lnTo>
                      <a:pt x="552" y="702"/>
                    </a:lnTo>
                    <a:lnTo>
                      <a:pt x="537" y="710"/>
                    </a:lnTo>
                    <a:lnTo>
                      <a:pt x="520" y="717"/>
                    </a:lnTo>
                    <a:lnTo>
                      <a:pt x="503" y="724"/>
                    </a:lnTo>
                    <a:lnTo>
                      <a:pt x="486" y="729"/>
                    </a:lnTo>
                    <a:lnTo>
                      <a:pt x="467" y="734"/>
                    </a:lnTo>
                    <a:lnTo>
                      <a:pt x="449" y="738"/>
                    </a:lnTo>
                    <a:lnTo>
                      <a:pt x="431" y="742"/>
                    </a:lnTo>
                    <a:lnTo>
                      <a:pt x="413" y="745"/>
                    </a:lnTo>
                    <a:lnTo>
                      <a:pt x="393" y="746"/>
                    </a:lnTo>
                    <a:lnTo>
                      <a:pt x="375" y="746"/>
                    </a:lnTo>
                    <a:lnTo>
                      <a:pt x="375" y="746"/>
                    </a:lnTo>
                    <a:lnTo>
                      <a:pt x="355" y="746"/>
                    </a:lnTo>
                    <a:lnTo>
                      <a:pt x="336" y="745"/>
                    </a:lnTo>
                    <a:lnTo>
                      <a:pt x="317" y="742"/>
                    </a:lnTo>
                    <a:lnTo>
                      <a:pt x="299" y="738"/>
                    </a:lnTo>
                    <a:lnTo>
                      <a:pt x="281" y="734"/>
                    </a:lnTo>
                    <a:lnTo>
                      <a:pt x="264" y="729"/>
                    </a:lnTo>
                    <a:lnTo>
                      <a:pt x="246" y="724"/>
                    </a:lnTo>
                    <a:lnTo>
                      <a:pt x="229" y="717"/>
                    </a:lnTo>
                    <a:lnTo>
                      <a:pt x="213" y="710"/>
                    </a:lnTo>
                    <a:lnTo>
                      <a:pt x="196" y="702"/>
                    </a:lnTo>
                    <a:lnTo>
                      <a:pt x="180" y="693"/>
                    </a:lnTo>
                    <a:lnTo>
                      <a:pt x="166" y="682"/>
                    </a:lnTo>
                    <a:lnTo>
                      <a:pt x="150" y="672"/>
                    </a:lnTo>
                    <a:lnTo>
                      <a:pt x="137" y="661"/>
                    </a:lnTo>
                    <a:lnTo>
                      <a:pt x="123" y="650"/>
                    </a:lnTo>
                    <a:lnTo>
                      <a:pt x="110" y="636"/>
                    </a:lnTo>
                    <a:lnTo>
                      <a:pt x="98" y="623"/>
                    </a:lnTo>
                    <a:lnTo>
                      <a:pt x="86" y="610"/>
                    </a:lnTo>
                    <a:lnTo>
                      <a:pt x="75" y="596"/>
                    </a:lnTo>
                    <a:lnTo>
                      <a:pt x="64" y="582"/>
                    </a:lnTo>
                    <a:lnTo>
                      <a:pt x="55" y="566"/>
                    </a:lnTo>
                    <a:lnTo>
                      <a:pt x="46" y="550"/>
                    </a:lnTo>
                    <a:lnTo>
                      <a:pt x="38" y="535"/>
                    </a:lnTo>
                    <a:lnTo>
                      <a:pt x="30" y="518"/>
                    </a:lnTo>
                    <a:lnTo>
                      <a:pt x="24" y="501"/>
                    </a:lnTo>
                    <a:lnTo>
                      <a:pt x="17" y="484"/>
                    </a:lnTo>
                    <a:lnTo>
                      <a:pt x="12" y="466"/>
                    </a:lnTo>
                    <a:lnTo>
                      <a:pt x="8" y="449"/>
                    </a:lnTo>
                    <a:lnTo>
                      <a:pt x="5" y="430"/>
                    </a:lnTo>
                    <a:lnTo>
                      <a:pt x="3" y="411"/>
                    </a:lnTo>
                    <a:lnTo>
                      <a:pt x="2" y="393"/>
                    </a:lnTo>
                    <a:lnTo>
                      <a:pt x="0" y="373"/>
                    </a:lnTo>
                    <a:lnTo>
                      <a:pt x="0" y="373"/>
                    </a:lnTo>
                    <a:lnTo>
                      <a:pt x="2" y="353"/>
                    </a:lnTo>
                    <a:lnTo>
                      <a:pt x="3" y="335"/>
                    </a:lnTo>
                    <a:lnTo>
                      <a:pt x="5" y="316"/>
                    </a:lnTo>
                    <a:lnTo>
                      <a:pt x="8" y="297"/>
                    </a:lnTo>
                    <a:lnTo>
                      <a:pt x="12" y="279"/>
                    </a:lnTo>
                    <a:lnTo>
                      <a:pt x="17" y="262"/>
                    </a:lnTo>
                    <a:lnTo>
                      <a:pt x="24" y="245"/>
                    </a:lnTo>
                    <a:lnTo>
                      <a:pt x="30" y="228"/>
                    </a:lnTo>
                    <a:lnTo>
                      <a:pt x="38" y="211"/>
                    </a:lnTo>
                    <a:lnTo>
                      <a:pt x="46" y="196"/>
                    </a:lnTo>
                    <a:lnTo>
                      <a:pt x="55" y="180"/>
                    </a:lnTo>
                    <a:lnTo>
                      <a:pt x="64" y="164"/>
                    </a:lnTo>
                    <a:lnTo>
                      <a:pt x="75" y="150"/>
                    </a:lnTo>
                    <a:lnTo>
                      <a:pt x="86" y="135"/>
                    </a:lnTo>
                    <a:lnTo>
                      <a:pt x="98" y="122"/>
                    </a:lnTo>
                    <a:lnTo>
                      <a:pt x="110" y="109"/>
                    </a:lnTo>
                    <a:lnTo>
                      <a:pt x="123" y="96"/>
                    </a:lnTo>
                    <a:lnTo>
                      <a:pt x="137" y="85"/>
                    </a:lnTo>
                    <a:lnTo>
                      <a:pt x="150" y="74"/>
                    </a:lnTo>
                    <a:lnTo>
                      <a:pt x="166" y="64"/>
                    </a:lnTo>
                    <a:lnTo>
                      <a:pt x="180" y="53"/>
                    </a:lnTo>
                    <a:lnTo>
                      <a:pt x="196" y="44"/>
                    </a:lnTo>
                    <a:lnTo>
                      <a:pt x="213" y="36"/>
                    </a:lnTo>
                    <a:lnTo>
                      <a:pt x="229" y="29"/>
                    </a:lnTo>
                    <a:lnTo>
                      <a:pt x="246" y="22"/>
                    </a:lnTo>
                    <a:lnTo>
                      <a:pt x="264" y="17"/>
                    </a:lnTo>
                    <a:lnTo>
                      <a:pt x="281" y="12"/>
                    </a:lnTo>
                    <a:lnTo>
                      <a:pt x="299" y="8"/>
                    </a:lnTo>
                    <a:lnTo>
                      <a:pt x="317" y="4"/>
                    </a:lnTo>
                    <a:lnTo>
                      <a:pt x="336" y="1"/>
                    </a:lnTo>
                    <a:lnTo>
                      <a:pt x="355" y="0"/>
                    </a:lnTo>
                    <a:lnTo>
                      <a:pt x="375" y="0"/>
                    </a:lnTo>
                    <a:lnTo>
                      <a:pt x="375" y="0"/>
                    </a:lnTo>
                    <a:lnTo>
                      <a:pt x="393" y="0"/>
                    </a:lnTo>
                    <a:lnTo>
                      <a:pt x="413" y="1"/>
                    </a:lnTo>
                    <a:lnTo>
                      <a:pt x="431" y="4"/>
                    </a:lnTo>
                    <a:lnTo>
                      <a:pt x="449" y="8"/>
                    </a:lnTo>
                    <a:lnTo>
                      <a:pt x="467" y="12"/>
                    </a:lnTo>
                    <a:lnTo>
                      <a:pt x="486" y="17"/>
                    </a:lnTo>
                    <a:lnTo>
                      <a:pt x="503" y="22"/>
                    </a:lnTo>
                    <a:lnTo>
                      <a:pt x="520" y="29"/>
                    </a:lnTo>
                    <a:lnTo>
                      <a:pt x="537" y="36"/>
                    </a:lnTo>
                    <a:lnTo>
                      <a:pt x="552" y="44"/>
                    </a:lnTo>
                    <a:lnTo>
                      <a:pt x="568" y="53"/>
                    </a:lnTo>
                    <a:lnTo>
                      <a:pt x="584" y="64"/>
                    </a:lnTo>
                    <a:lnTo>
                      <a:pt x="598" y="74"/>
                    </a:lnTo>
                    <a:lnTo>
                      <a:pt x="612" y="85"/>
                    </a:lnTo>
                    <a:lnTo>
                      <a:pt x="625" y="96"/>
                    </a:lnTo>
                    <a:lnTo>
                      <a:pt x="638" y="109"/>
                    </a:lnTo>
                    <a:lnTo>
                      <a:pt x="651" y="122"/>
                    </a:lnTo>
                    <a:lnTo>
                      <a:pt x="663" y="135"/>
                    </a:lnTo>
                    <a:lnTo>
                      <a:pt x="674" y="150"/>
                    </a:lnTo>
                    <a:lnTo>
                      <a:pt x="684" y="164"/>
                    </a:lnTo>
                    <a:lnTo>
                      <a:pt x="693" y="180"/>
                    </a:lnTo>
                    <a:lnTo>
                      <a:pt x="702" y="196"/>
                    </a:lnTo>
                    <a:lnTo>
                      <a:pt x="711" y="211"/>
                    </a:lnTo>
                    <a:lnTo>
                      <a:pt x="718" y="228"/>
                    </a:lnTo>
                    <a:lnTo>
                      <a:pt x="726" y="245"/>
                    </a:lnTo>
                    <a:lnTo>
                      <a:pt x="731" y="262"/>
                    </a:lnTo>
                    <a:lnTo>
                      <a:pt x="736" y="279"/>
                    </a:lnTo>
                    <a:lnTo>
                      <a:pt x="740" y="297"/>
                    </a:lnTo>
                    <a:lnTo>
                      <a:pt x="744" y="316"/>
                    </a:lnTo>
                    <a:lnTo>
                      <a:pt x="745" y="335"/>
                    </a:lnTo>
                    <a:lnTo>
                      <a:pt x="747" y="353"/>
                    </a:lnTo>
                    <a:lnTo>
                      <a:pt x="748" y="373"/>
                    </a:lnTo>
                    <a:lnTo>
                      <a:pt x="748" y="373"/>
                    </a:lnTo>
                    <a:close/>
                  </a:path>
                </a:pathLst>
              </a:custGeom>
              <a:gradFill flip="none" rotWithShape="1">
                <a:gsLst>
                  <a:gs pos="38000">
                    <a:srgbClr val="F2F2F2"/>
                  </a:gs>
                  <a:gs pos="100000">
                    <a:srgbClr val="C5C5C5"/>
                  </a:gs>
                </a:gsLst>
                <a:lin ang="135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38" name="Group 30"/>
            <p:cNvGrpSpPr/>
            <p:nvPr/>
          </p:nvGrpSpPr>
          <p:grpSpPr>
            <a:xfrm>
              <a:off x="663575" y="2224582"/>
              <a:ext cx="7820026" cy="2412013"/>
              <a:chOff x="663575" y="2224582"/>
              <a:chExt cx="7820026" cy="2412013"/>
            </a:xfrm>
          </p:grpSpPr>
          <p:sp>
            <p:nvSpPr>
              <p:cNvPr id="1839" name="Freeform 9"/>
              <p:cNvSpPr>
                <a:spLocks noEditPoints="1"/>
              </p:cNvSpPr>
              <p:nvPr/>
            </p:nvSpPr>
            <p:spPr bwMode="auto">
              <a:xfrm>
                <a:off x="663575" y="2224582"/>
                <a:ext cx="7397653" cy="2353613"/>
              </a:xfrm>
              <a:custGeom>
                <a:avLst/>
                <a:gdLst/>
                <a:ahLst/>
                <a:cxnLst>
                  <a:cxn ang="0">
                    <a:pos x="5446" y="724"/>
                  </a:cxn>
                  <a:cxn ang="0">
                    <a:pos x="3958" y="54"/>
                  </a:cxn>
                  <a:cxn ang="0">
                    <a:pos x="3903" y="32"/>
                  </a:cxn>
                  <a:cxn ang="0">
                    <a:pos x="3813" y="9"/>
                  </a:cxn>
                  <a:cxn ang="0">
                    <a:pos x="3720" y="0"/>
                  </a:cxn>
                  <a:cxn ang="0">
                    <a:pos x="526" y="1"/>
                  </a:cxn>
                  <a:cxn ang="0">
                    <a:pos x="443" y="11"/>
                  </a:cxn>
                  <a:cxn ang="0">
                    <a:pos x="363" y="34"/>
                  </a:cxn>
                  <a:cxn ang="0">
                    <a:pos x="290" y="67"/>
                  </a:cxn>
                  <a:cxn ang="0">
                    <a:pos x="222" y="110"/>
                  </a:cxn>
                  <a:cxn ang="0">
                    <a:pos x="162" y="163"/>
                  </a:cxn>
                  <a:cxn ang="0">
                    <a:pos x="110" y="223"/>
                  </a:cxn>
                  <a:cxn ang="0">
                    <a:pos x="67" y="290"/>
                  </a:cxn>
                  <a:cxn ang="0">
                    <a:pos x="33" y="363"/>
                  </a:cxn>
                  <a:cxn ang="0">
                    <a:pos x="11" y="443"/>
                  </a:cxn>
                  <a:cxn ang="0">
                    <a:pos x="0" y="526"/>
                  </a:cxn>
                  <a:cxn ang="0">
                    <a:pos x="0" y="575"/>
                  </a:cxn>
                  <a:cxn ang="0">
                    <a:pos x="6" y="637"/>
                  </a:cxn>
                  <a:cxn ang="0">
                    <a:pos x="37" y="753"/>
                  </a:cxn>
                  <a:cxn ang="0">
                    <a:pos x="91" y="859"/>
                  </a:cxn>
                  <a:cxn ang="0">
                    <a:pos x="165" y="949"/>
                  </a:cxn>
                  <a:cxn ang="0">
                    <a:pos x="256" y="1022"/>
                  </a:cxn>
                  <a:cxn ang="0">
                    <a:pos x="324" y="1060"/>
                  </a:cxn>
                  <a:cxn ang="0">
                    <a:pos x="342" y="1068"/>
                  </a:cxn>
                  <a:cxn ang="0">
                    <a:pos x="1819" y="1733"/>
                  </a:cxn>
                  <a:cxn ang="0">
                    <a:pos x="1717" y="1673"/>
                  </a:cxn>
                  <a:cxn ang="0">
                    <a:pos x="1629" y="1594"/>
                  </a:cxn>
                  <a:cxn ang="0">
                    <a:pos x="1561" y="1498"/>
                  </a:cxn>
                  <a:cxn ang="0">
                    <a:pos x="1513" y="1388"/>
                  </a:cxn>
                  <a:cxn ang="0">
                    <a:pos x="1495" y="1309"/>
                  </a:cxn>
                  <a:cxn ang="0">
                    <a:pos x="1489" y="1247"/>
                  </a:cxn>
                  <a:cxn ang="0">
                    <a:pos x="1490" y="1196"/>
                  </a:cxn>
                  <a:cxn ang="0">
                    <a:pos x="1500" y="1113"/>
                  </a:cxn>
                  <a:cxn ang="0">
                    <a:pos x="1523" y="1035"/>
                  </a:cxn>
                  <a:cxn ang="0">
                    <a:pos x="1556" y="960"/>
                  </a:cxn>
                  <a:cxn ang="0">
                    <a:pos x="1599" y="893"/>
                  </a:cxn>
                  <a:cxn ang="0">
                    <a:pos x="1652" y="833"/>
                  </a:cxn>
                  <a:cxn ang="0">
                    <a:pos x="1712" y="781"/>
                  </a:cxn>
                  <a:cxn ang="0">
                    <a:pos x="1779" y="737"/>
                  </a:cxn>
                  <a:cxn ang="0">
                    <a:pos x="1852" y="704"/>
                  </a:cxn>
                  <a:cxn ang="0">
                    <a:pos x="1932" y="681"/>
                  </a:cxn>
                  <a:cxn ang="0">
                    <a:pos x="2015" y="671"/>
                  </a:cxn>
                  <a:cxn ang="0">
                    <a:pos x="5209" y="670"/>
                  </a:cxn>
                  <a:cxn ang="0">
                    <a:pos x="5289" y="676"/>
                  </a:cxn>
                  <a:cxn ang="0">
                    <a:pos x="5365" y="693"/>
                  </a:cxn>
                  <a:cxn ang="0">
                    <a:pos x="3959" y="54"/>
                  </a:cxn>
                </a:cxnLst>
                <a:rect l="0" t="0" r="r" b="b"/>
                <a:pathLst>
                  <a:path w="5447" h="1733">
                    <a:moveTo>
                      <a:pt x="5434" y="718"/>
                    </a:moveTo>
                    <a:lnTo>
                      <a:pt x="5434" y="718"/>
                    </a:lnTo>
                    <a:lnTo>
                      <a:pt x="5446" y="724"/>
                    </a:lnTo>
                    <a:lnTo>
                      <a:pt x="5447" y="724"/>
                    </a:lnTo>
                    <a:lnTo>
                      <a:pt x="5434" y="718"/>
                    </a:lnTo>
                    <a:close/>
                    <a:moveTo>
                      <a:pt x="3958" y="54"/>
                    </a:moveTo>
                    <a:lnTo>
                      <a:pt x="3958" y="54"/>
                    </a:lnTo>
                    <a:lnTo>
                      <a:pt x="3930" y="43"/>
                    </a:lnTo>
                    <a:lnTo>
                      <a:pt x="3903" y="32"/>
                    </a:lnTo>
                    <a:lnTo>
                      <a:pt x="3874" y="23"/>
                    </a:lnTo>
                    <a:lnTo>
                      <a:pt x="3843" y="14"/>
                    </a:lnTo>
                    <a:lnTo>
                      <a:pt x="3813" y="9"/>
                    </a:lnTo>
                    <a:lnTo>
                      <a:pt x="3783" y="4"/>
                    </a:lnTo>
                    <a:lnTo>
                      <a:pt x="3751" y="1"/>
                    </a:lnTo>
                    <a:lnTo>
                      <a:pt x="3720" y="0"/>
                    </a:lnTo>
                    <a:lnTo>
                      <a:pt x="554" y="0"/>
                    </a:lnTo>
                    <a:lnTo>
                      <a:pt x="554" y="0"/>
                    </a:lnTo>
                    <a:lnTo>
                      <a:pt x="526" y="1"/>
                    </a:lnTo>
                    <a:lnTo>
                      <a:pt x="497" y="3"/>
                    </a:lnTo>
                    <a:lnTo>
                      <a:pt x="469" y="6"/>
                    </a:lnTo>
                    <a:lnTo>
                      <a:pt x="443" y="11"/>
                    </a:lnTo>
                    <a:lnTo>
                      <a:pt x="415" y="18"/>
                    </a:lnTo>
                    <a:lnTo>
                      <a:pt x="389" y="25"/>
                    </a:lnTo>
                    <a:lnTo>
                      <a:pt x="363" y="34"/>
                    </a:lnTo>
                    <a:lnTo>
                      <a:pt x="338" y="44"/>
                    </a:lnTo>
                    <a:lnTo>
                      <a:pt x="314" y="54"/>
                    </a:lnTo>
                    <a:lnTo>
                      <a:pt x="290" y="67"/>
                    </a:lnTo>
                    <a:lnTo>
                      <a:pt x="266" y="81"/>
                    </a:lnTo>
                    <a:lnTo>
                      <a:pt x="244" y="95"/>
                    </a:lnTo>
                    <a:lnTo>
                      <a:pt x="222" y="110"/>
                    </a:lnTo>
                    <a:lnTo>
                      <a:pt x="202" y="126"/>
                    </a:lnTo>
                    <a:lnTo>
                      <a:pt x="182" y="144"/>
                    </a:lnTo>
                    <a:lnTo>
                      <a:pt x="162" y="163"/>
                    </a:lnTo>
                    <a:lnTo>
                      <a:pt x="144" y="182"/>
                    </a:lnTo>
                    <a:lnTo>
                      <a:pt x="126" y="202"/>
                    </a:lnTo>
                    <a:lnTo>
                      <a:pt x="110" y="223"/>
                    </a:lnTo>
                    <a:lnTo>
                      <a:pt x="95" y="245"/>
                    </a:lnTo>
                    <a:lnTo>
                      <a:pt x="79" y="268"/>
                    </a:lnTo>
                    <a:lnTo>
                      <a:pt x="67" y="290"/>
                    </a:lnTo>
                    <a:lnTo>
                      <a:pt x="54" y="314"/>
                    </a:lnTo>
                    <a:lnTo>
                      <a:pt x="43" y="338"/>
                    </a:lnTo>
                    <a:lnTo>
                      <a:pt x="33" y="363"/>
                    </a:lnTo>
                    <a:lnTo>
                      <a:pt x="24" y="390"/>
                    </a:lnTo>
                    <a:lnTo>
                      <a:pt x="18" y="416"/>
                    </a:lnTo>
                    <a:lnTo>
                      <a:pt x="11" y="443"/>
                    </a:lnTo>
                    <a:lnTo>
                      <a:pt x="6" y="471"/>
                    </a:lnTo>
                    <a:lnTo>
                      <a:pt x="3" y="498"/>
                    </a:lnTo>
                    <a:lnTo>
                      <a:pt x="0" y="526"/>
                    </a:lnTo>
                    <a:lnTo>
                      <a:pt x="0" y="555"/>
                    </a:lnTo>
                    <a:lnTo>
                      <a:pt x="0" y="555"/>
                    </a:lnTo>
                    <a:lnTo>
                      <a:pt x="0" y="575"/>
                    </a:lnTo>
                    <a:lnTo>
                      <a:pt x="1" y="597"/>
                    </a:lnTo>
                    <a:lnTo>
                      <a:pt x="3" y="617"/>
                    </a:lnTo>
                    <a:lnTo>
                      <a:pt x="6" y="637"/>
                    </a:lnTo>
                    <a:lnTo>
                      <a:pt x="13" y="678"/>
                    </a:lnTo>
                    <a:lnTo>
                      <a:pt x="24" y="717"/>
                    </a:lnTo>
                    <a:lnTo>
                      <a:pt x="37" y="753"/>
                    </a:lnTo>
                    <a:lnTo>
                      <a:pt x="52" y="790"/>
                    </a:lnTo>
                    <a:lnTo>
                      <a:pt x="71" y="825"/>
                    </a:lnTo>
                    <a:lnTo>
                      <a:pt x="91" y="859"/>
                    </a:lnTo>
                    <a:lnTo>
                      <a:pt x="114" y="891"/>
                    </a:lnTo>
                    <a:lnTo>
                      <a:pt x="138" y="921"/>
                    </a:lnTo>
                    <a:lnTo>
                      <a:pt x="165" y="949"/>
                    </a:lnTo>
                    <a:lnTo>
                      <a:pt x="194" y="975"/>
                    </a:lnTo>
                    <a:lnTo>
                      <a:pt x="225" y="999"/>
                    </a:lnTo>
                    <a:lnTo>
                      <a:pt x="256" y="1022"/>
                    </a:lnTo>
                    <a:lnTo>
                      <a:pt x="290" y="1042"/>
                    </a:lnTo>
                    <a:lnTo>
                      <a:pt x="326" y="1060"/>
                    </a:lnTo>
                    <a:lnTo>
                      <a:pt x="324" y="1060"/>
                    </a:lnTo>
                    <a:lnTo>
                      <a:pt x="334" y="1064"/>
                    </a:lnTo>
                    <a:lnTo>
                      <a:pt x="334" y="1064"/>
                    </a:lnTo>
                    <a:lnTo>
                      <a:pt x="342" y="1068"/>
                    </a:lnTo>
                    <a:lnTo>
                      <a:pt x="1819" y="1733"/>
                    </a:lnTo>
                    <a:lnTo>
                      <a:pt x="1819" y="1733"/>
                    </a:lnTo>
                    <a:lnTo>
                      <a:pt x="1819" y="1733"/>
                    </a:lnTo>
                    <a:lnTo>
                      <a:pt x="1784" y="1715"/>
                    </a:lnTo>
                    <a:lnTo>
                      <a:pt x="1750" y="1695"/>
                    </a:lnTo>
                    <a:lnTo>
                      <a:pt x="1717" y="1673"/>
                    </a:lnTo>
                    <a:lnTo>
                      <a:pt x="1686" y="1648"/>
                    </a:lnTo>
                    <a:lnTo>
                      <a:pt x="1657" y="1622"/>
                    </a:lnTo>
                    <a:lnTo>
                      <a:pt x="1629" y="1594"/>
                    </a:lnTo>
                    <a:lnTo>
                      <a:pt x="1604" y="1563"/>
                    </a:lnTo>
                    <a:lnTo>
                      <a:pt x="1581" y="1532"/>
                    </a:lnTo>
                    <a:lnTo>
                      <a:pt x="1561" y="1498"/>
                    </a:lnTo>
                    <a:lnTo>
                      <a:pt x="1542" y="1463"/>
                    </a:lnTo>
                    <a:lnTo>
                      <a:pt x="1527" y="1426"/>
                    </a:lnTo>
                    <a:lnTo>
                      <a:pt x="1513" y="1388"/>
                    </a:lnTo>
                    <a:lnTo>
                      <a:pt x="1503" y="1349"/>
                    </a:lnTo>
                    <a:lnTo>
                      <a:pt x="1499" y="1329"/>
                    </a:lnTo>
                    <a:lnTo>
                      <a:pt x="1495" y="1309"/>
                    </a:lnTo>
                    <a:lnTo>
                      <a:pt x="1493" y="1288"/>
                    </a:lnTo>
                    <a:lnTo>
                      <a:pt x="1490" y="1267"/>
                    </a:lnTo>
                    <a:lnTo>
                      <a:pt x="1489" y="1247"/>
                    </a:lnTo>
                    <a:lnTo>
                      <a:pt x="1489" y="1225"/>
                    </a:lnTo>
                    <a:lnTo>
                      <a:pt x="1489" y="1225"/>
                    </a:lnTo>
                    <a:lnTo>
                      <a:pt x="1490" y="1196"/>
                    </a:lnTo>
                    <a:lnTo>
                      <a:pt x="1491" y="1169"/>
                    </a:lnTo>
                    <a:lnTo>
                      <a:pt x="1495" y="1141"/>
                    </a:lnTo>
                    <a:lnTo>
                      <a:pt x="1500" y="1113"/>
                    </a:lnTo>
                    <a:lnTo>
                      <a:pt x="1507" y="1086"/>
                    </a:lnTo>
                    <a:lnTo>
                      <a:pt x="1514" y="1060"/>
                    </a:lnTo>
                    <a:lnTo>
                      <a:pt x="1523" y="1035"/>
                    </a:lnTo>
                    <a:lnTo>
                      <a:pt x="1533" y="1010"/>
                    </a:lnTo>
                    <a:lnTo>
                      <a:pt x="1543" y="984"/>
                    </a:lnTo>
                    <a:lnTo>
                      <a:pt x="1556" y="960"/>
                    </a:lnTo>
                    <a:lnTo>
                      <a:pt x="1570" y="938"/>
                    </a:lnTo>
                    <a:lnTo>
                      <a:pt x="1584" y="915"/>
                    </a:lnTo>
                    <a:lnTo>
                      <a:pt x="1599" y="893"/>
                    </a:lnTo>
                    <a:lnTo>
                      <a:pt x="1615" y="872"/>
                    </a:lnTo>
                    <a:lnTo>
                      <a:pt x="1633" y="852"/>
                    </a:lnTo>
                    <a:lnTo>
                      <a:pt x="1652" y="833"/>
                    </a:lnTo>
                    <a:lnTo>
                      <a:pt x="1671" y="814"/>
                    </a:lnTo>
                    <a:lnTo>
                      <a:pt x="1691" y="798"/>
                    </a:lnTo>
                    <a:lnTo>
                      <a:pt x="1712" y="781"/>
                    </a:lnTo>
                    <a:lnTo>
                      <a:pt x="1734" y="765"/>
                    </a:lnTo>
                    <a:lnTo>
                      <a:pt x="1756" y="751"/>
                    </a:lnTo>
                    <a:lnTo>
                      <a:pt x="1779" y="737"/>
                    </a:lnTo>
                    <a:lnTo>
                      <a:pt x="1803" y="726"/>
                    </a:lnTo>
                    <a:lnTo>
                      <a:pt x="1827" y="714"/>
                    </a:lnTo>
                    <a:lnTo>
                      <a:pt x="1852" y="704"/>
                    </a:lnTo>
                    <a:lnTo>
                      <a:pt x="1879" y="695"/>
                    </a:lnTo>
                    <a:lnTo>
                      <a:pt x="1905" y="688"/>
                    </a:lnTo>
                    <a:lnTo>
                      <a:pt x="1932" y="681"/>
                    </a:lnTo>
                    <a:lnTo>
                      <a:pt x="1960" y="676"/>
                    </a:lnTo>
                    <a:lnTo>
                      <a:pt x="1987" y="674"/>
                    </a:lnTo>
                    <a:lnTo>
                      <a:pt x="2015" y="671"/>
                    </a:lnTo>
                    <a:lnTo>
                      <a:pt x="2043" y="670"/>
                    </a:lnTo>
                    <a:lnTo>
                      <a:pt x="5209" y="670"/>
                    </a:lnTo>
                    <a:lnTo>
                      <a:pt x="5209" y="670"/>
                    </a:lnTo>
                    <a:lnTo>
                      <a:pt x="5235" y="671"/>
                    </a:lnTo>
                    <a:lnTo>
                      <a:pt x="5263" y="673"/>
                    </a:lnTo>
                    <a:lnTo>
                      <a:pt x="5289" y="676"/>
                    </a:lnTo>
                    <a:lnTo>
                      <a:pt x="5315" y="680"/>
                    </a:lnTo>
                    <a:lnTo>
                      <a:pt x="5340" y="686"/>
                    </a:lnTo>
                    <a:lnTo>
                      <a:pt x="5365" y="693"/>
                    </a:lnTo>
                    <a:lnTo>
                      <a:pt x="5390" y="702"/>
                    </a:lnTo>
                    <a:lnTo>
                      <a:pt x="5414" y="710"/>
                    </a:lnTo>
                    <a:lnTo>
                      <a:pt x="3959" y="54"/>
                    </a:lnTo>
                    <a:lnTo>
                      <a:pt x="3958" y="54"/>
                    </a:lnTo>
                    <a:close/>
                  </a:path>
                </a:pathLst>
              </a:custGeom>
              <a:gradFill flip="none" rotWithShape="1">
                <a:gsLst>
                  <a:gs pos="15000">
                    <a:srgbClr val="111111"/>
                  </a:gs>
                  <a:gs pos="40000">
                    <a:srgbClr val="808080"/>
                  </a:gs>
                  <a:gs pos="75000">
                    <a:srgbClr val="5A5A5A"/>
                  </a:gs>
                  <a:gs pos="100000">
                    <a:srgbClr val="111111"/>
                  </a:gs>
                </a:gsLst>
                <a:lin ang="17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0" name="Freeform 6"/>
              <p:cNvSpPr>
                <a:spLocks noEditPoints="1"/>
              </p:cNvSpPr>
              <p:nvPr/>
            </p:nvSpPr>
            <p:spPr bwMode="auto">
              <a:xfrm>
                <a:off x="2679018" y="3129087"/>
                <a:ext cx="5804583" cy="1507508"/>
              </a:xfrm>
              <a:custGeom>
                <a:avLst/>
                <a:gdLst/>
                <a:ahLst/>
                <a:cxnLst>
                  <a:cxn ang="0">
                    <a:pos x="3803" y="7"/>
                  </a:cxn>
                  <a:cxn ang="0">
                    <a:pos x="3936" y="44"/>
                  </a:cxn>
                  <a:cxn ang="0">
                    <a:pos x="4051" y="111"/>
                  </a:cxn>
                  <a:cxn ang="0">
                    <a:pos x="4148" y="201"/>
                  </a:cxn>
                  <a:cxn ang="0">
                    <a:pos x="4220" y="314"/>
                  </a:cxn>
                  <a:cxn ang="0">
                    <a:pos x="4263" y="442"/>
                  </a:cxn>
                  <a:cxn ang="0">
                    <a:pos x="4274" y="555"/>
                  </a:cxn>
                  <a:cxn ang="0">
                    <a:pos x="4256" y="694"/>
                  </a:cxn>
                  <a:cxn ang="0">
                    <a:pos x="4207" y="820"/>
                  </a:cxn>
                  <a:cxn ang="0">
                    <a:pos x="4130" y="928"/>
                  </a:cxn>
                  <a:cxn ang="0">
                    <a:pos x="4029" y="1014"/>
                  </a:cxn>
                  <a:cxn ang="0">
                    <a:pos x="3911" y="1076"/>
                  </a:cxn>
                  <a:cxn ang="0">
                    <a:pos x="3776" y="1106"/>
                  </a:cxn>
                  <a:cxn ang="0">
                    <a:pos x="525" y="1109"/>
                  </a:cxn>
                  <a:cxn ang="0">
                    <a:pos x="389" y="1085"/>
                  </a:cxn>
                  <a:cxn ang="0">
                    <a:pos x="267" y="1029"/>
                  </a:cxn>
                  <a:cxn ang="0">
                    <a:pos x="162" y="947"/>
                  </a:cxn>
                  <a:cxn ang="0">
                    <a:pos x="80" y="842"/>
                  </a:cxn>
                  <a:cxn ang="0">
                    <a:pos x="24" y="720"/>
                  </a:cxn>
                  <a:cxn ang="0">
                    <a:pos x="0" y="584"/>
                  </a:cxn>
                  <a:cxn ang="0">
                    <a:pos x="7" y="470"/>
                  </a:cxn>
                  <a:cxn ang="0">
                    <a:pos x="43" y="339"/>
                  </a:cxn>
                  <a:cxn ang="0">
                    <a:pos x="110" y="223"/>
                  </a:cxn>
                  <a:cxn ang="0">
                    <a:pos x="202" y="127"/>
                  </a:cxn>
                  <a:cxn ang="0">
                    <a:pos x="315" y="55"/>
                  </a:cxn>
                  <a:cxn ang="0">
                    <a:pos x="443" y="11"/>
                  </a:cxn>
                  <a:cxn ang="0">
                    <a:pos x="3719" y="0"/>
                  </a:cxn>
                  <a:cxn ang="0">
                    <a:pos x="504" y="56"/>
                  </a:cxn>
                  <a:cxn ang="0">
                    <a:pos x="383" y="84"/>
                  </a:cxn>
                  <a:cxn ang="0">
                    <a:pos x="274" y="140"/>
                  </a:cxn>
                  <a:cxn ang="0">
                    <a:pos x="183" y="218"/>
                  </a:cxn>
                  <a:cxn ang="0">
                    <a:pos x="114" y="316"/>
                  </a:cxn>
                  <a:cxn ang="0">
                    <a:pos x="70" y="430"/>
                  </a:cxn>
                  <a:cxn ang="0">
                    <a:pos x="53" y="555"/>
                  </a:cxn>
                  <a:cxn ang="0">
                    <a:pos x="63" y="656"/>
                  </a:cxn>
                  <a:cxn ang="0">
                    <a:pos x="103" y="772"/>
                  </a:cxn>
                  <a:cxn ang="0">
                    <a:pos x="168" y="873"/>
                  </a:cxn>
                  <a:cxn ang="0">
                    <a:pos x="255" y="956"/>
                  </a:cxn>
                  <a:cxn ang="0">
                    <a:pos x="360" y="1017"/>
                  </a:cxn>
                  <a:cxn ang="0">
                    <a:pos x="479" y="1049"/>
                  </a:cxn>
                  <a:cxn ang="0">
                    <a:pos x="3719" y="1056"/>
                  </a:cxn>
                  <a:cxn ang="0">
                    <a:pos x="3845" y="1039"/>
                  </a:cxn>
                  <a:cxn ang="0">
                    <a:pos x="3959" y="995"/>
                  </a:cxn>
                  <a:cxn ang="0">
                    <a:pos x="4056" y="926"/>
                  </a:cxn>
                  <a:cxn ang="0">
                    <a:pos x="4135" y="835"/>
                  </a:cxn>
                  <a:cxn ang="0">
                    <a:pos x="4189" y="726"/>
                  </a:cxn>
                  <a:cxn ang="0">
                    <a:pos x="4217" y="607"/>
                  </a:cxn>
                  <a:cxn ang="0">
                    <a:pos x="4217" y="504"/>
                  </a:cxn>
                  <a:cxn ang="0">
                    <a:pos x="4189" y="383"/>
                  </a:cxn>
                  <a:cxn ang="0">
                    <a:pos x="4135" y="275"/>
                  </a:cxn>
                  <a:cxn ang="0">
                    <a:pos x="4056" y="184"/>
                  </a:cxn>
                  <a:cxn ang="0">
                    <a:pos x="3959" y="114"/>
                  </a:cxn>
                  <a:cxn ang="0">
                    <a:pos x="3845" y="70"/>
                  </a:cxn>
                  <a:cxn ang="0">
                    <a:pos x="3719" y="54"/>
                  </a:cxn>
                </a:cxnLst>
                <a:rect l="0" t="0" r="r" b="b"/>
                <a:pathLst>
                  <a:path w="4274" h="1110">
                    <a:moveTo>
                      <a:pt x="3719" y="0"/>
                    </a:moveTo>
                    <a:lnTo>
                      <a:pt x="3719" y="0"/>
                    </a:lnTo>
                    <a:lnTo>
                      <a:pt x="3748" y="1"/>
                    </a:lnTo>
                    <a:lnTo>
                      <a:pt x="3776" y="3"/>
                    </a:lnTo>
                    <a:lnTo>
                      <a:pt x="3803" y="7"/>
                    </a:lnTo>
                    <a:lnTo>
                      <a:pt x="3831" y="11"/>
                    </a:lnTo>
                    <a:lnTo>
                      <a:pt x="3858" y="17"/>
                    </a:lnTo>
                    <a:lnTo>
                      <a:pt x="3884" y="25"/>
                    </a:lnTo>
                    <a:lnTo>
                      <a:pt x="3911" y="34"/>
                    </a:lnTo>
                    <a:lnTo>
                      <a:pt x="3936" y="44"/>
                    </a:lnTo>
                    <a:lnTo>
                      <a:pt x="3960" y="55"/>
                    </a:lnTo>
                    <a:lnTo>
                      <a:pt x="3984" y="68"/>
                    </a:lnTo>
                    <a:lnTo>
                      <a:pt x="4007" y="80"/>
                    </a:lnTo>
                    <a:lnTo>
                      <a:pt x="4029" y="95"/>
                    </a:lnTo>
                    <a:lnTo>
                      <a:pt x="4051" y="111"/>
                    </a:lnTo>
                    <a:lnTo>
                      <a:pt x="4072" y="127"/>
                    </a:lnTo>
                    <a:lnTo>
                      <a:pt x="4092" y="145"/>
                    </a:lnTo>
                    <a:lnTo>
                      <a:pt x="4111" y="162"/>
                    </a:lnTo>
                    <a:lnTo>
                      <a:pt x="4130" y="183"/>
                    </a:lnTo>
                    <a:lnTo>
                      <a:pt x="4148" y="201"/>
                    </a:lnTo>
                    <a:lnTo>
                      <a:pt x="4164" y="223"/>
                    </a:lnTo>
                    <a:lnTo>
                      <a:pt x="4179" y="244"/>
                    </a:lnTo>
                    <a:lnTo>
                      <a:pt x="4193" y="267"/>
                    </a:lnTo>
                    <a:lnTo>
                      <a:pt x="4207" y="291"/>
                    </a:lnTo>
                    <a:lnTo>
                      <a:pt x="4220" y="314"/>
                    </a:lnTo>
                    <a:lnTo>
                      <a:pt x="4230" y="339"/>
                    </a:lnTo>
                    <a:lnTo>
                      <a:pt x="4240" y="364"/>
                    </a:lnTo>
                    <a:lnTo>
                      <a:pt x="4249" y="389"/>
                    </a:lnTo>
                    <a:lnTo>
                      <a:pt x="4256" y="416"/>
                    </a:lnTo>
                    <a:lnTo>
                      <a:pt x="4263" y="442"/>
                    </a:lnTo>
                    <a:lnTo>
                      <a:pt x="4268" y="470"/>
                    </a:lnTo>
                    <a:lnTo>
                      <a:pt x="4271" y="498"/>
                    </a:lnTo>
                    <a:lnTo>
                      <a:pt x="4273" y="526"/>
                    </a:lnTo>
                    <a:lnTo>
                      <a:pt x="4274" y="555"/>
                    </a:lnTo>
                    <a:lnTo>
                      <a:pt x="4274" y="555"/>
                    </a:lnTo>
                    <a:lnTo>
                      <a:pt x="4273" y="584"/>
                    </a:lnTo>
                    <a:lnTo>
                      <a:pt x="4271" y="612"/>
                    </a:lnTo>
                    <a:lnTo>
                      <a:pt x="4268" y="639"/>
                    </a:lnTo>
                    <a:lnTo>
                      <a:pt x="4263" y="667"/>
                    </a:lnTo>
                    <a:lnTo>
                      <a:pt x="4256" y="694"/>
                    </a:lnTo>
                    <a:lnTo>
                      <a:pt x="4249" y="720"/>
                    </a:lnTo>
                    <a:lnTo>
                      <a:pt x="4240" y="745"/>
                    </a:lnTo>
                    <a:lnTo>
                      <a:pt x="4230" y="771"/>
                    </a:lnTo>
                    <a:lnTo>
                      <a:pt x="4220" y="796"/>
                    </a:lnTo>
                    <a:lnTo>
                      <a:pt x="4207" y="820"/>
                    </a:lnTo>
                    <a:lnTo>
                      <a:pt x="4193" y="842"/>
                    </a:lnTo>
                    <a:lnTo>
                      <a:pt x="4179" y="865"/>
                    </a:lnTo>
                    <a:lnTo>
                      <a:pt x="4164" y="887"/>
                    </a:lnTo>
                    <a:lnTo>
                      <a:pt x="4148" y="908"/>
                    </a:lnTo>
                    <a:lnTo>
                      <a:pt x="4130" y="928"/>
                    </a:lnTo>
                    <a:lnTo>
                      <a:pt x="4111" y="947"/>
                    </a:lnTo>
                    <a:lnTo>
                      <a:pt x="4092" y="965"/>
                    </a:lnTo>
                    <a:lnTo>
                      <a:pt x="4072" y="983"/>
                    </a:lnTo>
                    <a:lnTo>
                      <a:pt x="4051" y="999"/>
                    </a:lnTo>
                    <a:lnTo>
                      <a:pt x="4029" y="1014"/>
                    </a:lnTo>
                    <a:lnTo>
                      <a:pt x="4007" y="1029"/>
                    </a:lnTo>
                    <a:lnTo>
                      <a:pt x="3984" y="1042"/>
                    </a:lnTo>
                    <a:lnTo>
                      <a:pt x="3960" y="1054"/>
                    </a:lnTo>
                    <a:lnTo>
                      <a:pt x="3936" y="1066"/>
                    </a:lnTo>
                    <a:lnTo>
                      <a:pt x="3911" y="1076"/>
                    </a:lnTo>
                    <a:lnTo>
                      <a:pt x="3884" y="1085"/>
                    </a:lnTo>
                    <a:lnTo>
                      <a:pt x="3858" y="1092"/>
                    </a:lnTo>
                    <a:lnTo>
                      <a:pt x="3831" y="1099"/>
                    </a:lnTo>
                    <a:lnTo>
                      <a:pt x="3803" y="1102"/>
                    </a:lnTo>
                    <a:lnTo>
                      <a:pt x="3776" y="1106"/>
                    </a:lnTo>
                    <a:lnTo>
                      <a:pt x="3748" y="1109"/>
                    </a:lnTo>
                    <a:lnTo>
                      <a:pt x="3719" y="1110"/>
                    </a:lnTo>
                    <a:lnTo>
                      <a:pt x="554" y="1110"/>
                    </a:lnTo>
                    <a:lnTo>
                      <a:pt x="554" y="1110"/>
                    </a:lnTo>
                    <a:lnTo>
                      <a:pt x="525" y="1109"/>
                    </a:lnTo>
                    <a:lnTo>
                      <a:pt x="498" y="1106"/>
                    </a:lnTo>
                    <a:lnTo>
                      <a:pt x="470" y="1102"/>
                    </a:lnTo>
                    <a:lnTo>
                      <a:pt x="443" y="1099"/>
                    </a:lnTo>
                    <a:lnTo>
                      <a:pt x="415" y="1092"/>
                    </a:lnTo>
                    <a:lnTo>
                      <a:pt x="389" y="1085"/>
                    </a:lnTo>
                    <a:lnTo>
                      <a:pt x="364" y="1076"/>
                    </a:lnTo>
                    <a:lnTo>
                      <a:pt x="339" y="1066"/>
                    </a:lnTo>
                    <a:lnTo>
                      <a:pt x="315" y="1054"/>
                    </a:lnTo>
                    <a:lnTo>
                      <a:pt x="291" y="1042"/>
                    </a:lnTo>
                    <a:lnTo>
                      <a:pt x="267" y="1029"/>
                    </a:lnTo>
                    <a:lnTo>
                      <a:pt x="244" y="1014"/>
                    </a:lnTo>
                    <a:lnTo>
                      <a:pt x="222" y="999"/>
                    </a:lnTo>
                    <a:lnTo>
                      <a:pt x="202" y="983"/>
                    </a:lnTo>
                    <a:lnTo>
                      <a:pt x="182" y="965"/>
                    </a:lnTo>
                    <a:lnTo>
                      <a:pt x="162" y="947"/>
                    </a:lnTo>
                    <a:lnTo>
                      <a:pt x="144" y="928"/>
                    </a:lnTo>
                    <a:lnTo>
                      <a:pt x="127" y="908"/>
                    </a:lnTo>
                    <a:lnTo>
                      <a:pt x="110" y="887"/>
                    </a:lnTo>
                    <a:lnTo>
                      <a:pt x="95" y="865"/>
                    </a:lnTo>
                    <a:lnTo>
                      <a:pt x="80" y="842"/>
                    </a:lnTo>
                    <a:lnTo>
                      <a:pt x="67" y="820"/>
                    </a:lnTo>
                    <a:lnTo>
                      <a:pt x="55" y="796"/>
                    </a:lnTo>
                    <a:lnTo>
                      <a:pt x="43" y="771"/>
                    </a:lnTo>
                    <a:lnTo>
                      <a:pt x="33" y="745"/>
                    </a:lnTo>
                    <a:lnTo>
                      <a:pt x="24" y="720"/>
                    </a:lnTo>
                    <a:lnTo>
                      <a:pt x="17" y="694"/>
                    </a:lnTo>
                    <a:lnTo>
                      <a:pt x="12" y="667"/>
                    </a:lnTo>
                    <a:lnTo>
                      <a:pt x="7" y="639"/>
                    </a:lnTo>
                    <a:lnTo>
                      <a:pt x="3" y="612"/>
                    </a:lnTo>
                    <a:lnTo>
                      <a:pt x="0" y="584"/>
                    </a:lnTo>
                    <a:lnTo>
                      <a:pt x="0" y="555"/>
                    </a:lnTo>
                    <a:lnTo>
                      <a:pt x="0" y="555"/>
                    </a:lnTo>
                    <a:lnTo>
                      <a:pt x="0" y="526"/>
                    </a:lnTo>
                    <a:lnTo>
                      <a:pt x="3" y="498"/>
                    </a:lnTo>
                    <a:lnTo>
                      <a:pt x="7" y="470"/>
                    </a:lnTo>
                    <a:lnTo>
                      <a:pt x="12" y="442"/>
                    </a:lnTo>
                    <a:lnTo>
                      <a:pt x="17" y="416"/>
                    </a:lnTo>
                    <a:lnTo>
                      <a:pt x="24" y="389"/>
                    </a:lnTo>
                    <a:lnTo>
                      <a:pt x="33" y="364"/>
                    </a:lnTo>
                    <a:lnTo>
                      <a:pt x="43" y="339"/>
                    </a:lnTo>
                    <a:lnTo>
                      <a:pt x="55" y="314"/>
                    </a:lnTo>
                    <a:lnTo>
                      <a:pt x="67" y="291"/>
                    </a:lnTo>
                    <a:lnTo>
                      <a:pt x="80" y="267"/>
                    </a:lnTo>
                    <a:lnTo>
                      <a:pt x="95" y="244"/>
                    </a:lnTo>
                    <a:lnTo>
                      <a:pt x="110" y="223"/>
                    </a:lnTo>
                    <a:lnTo>
                      <a:pt x="127" y="201"/>
                    </a:lnTo>
                    <a:lnTo>
                      <a:pt x="144" y="183"/>
                    </a:lnTo>
                    <a:lnTo>
                      <a:pt x="162" y="162"/>
                    </a:lnTo>
                    <a:lnTo>
                      <a:pt x="182" y="145"/>
                    </a:lnTo>
                    <a:lnTo>
                      <a:pt x="202" y="127"/>
                    </a:lnTo>
                    <a:lnTo>
                      <a:pt x="222" y="111"/>
                    </a:lnTo>
                    <a:lnTo>
                      <a:pt x="244" y="95"/>
                    </a:lnTo>
                    <a:lnTo>
                      <a:pt x="267" y="80"/>
                    </a:lnTo>
                    <a:lnTo>
                      <a:pt x="291" y="68"/>
                    </a:lnTo>
                    <a:lnTo>
                      <a:pt x="315" y="55"/>
                    </a:lnTo>
                    <a:lnTo>
                      <a:pt x="339" y="44"/>
                    </a:lnTo>
                    <a:lnTo>
                      <a:pt x="364" y="34"/>
                    </a:lnTo>
                    <a:lnTo>
                      <a:pt x="389" y="25"/>
                    </a:lnTo>
                    <a:lnTo>
                      <a:pt x="415" y="17"/>
                    </a:lnTo>
                    <a:lnTo>
                      <a:pt x="443" y="11"/>
                    </a:lnTo>
                    <a:lnTo>
                      <a:pt x="470" y="7"/>
                    </a:lnTo>
                    <a:lnTo>
                      <a:pt x="498" y="3"/>
                    </a:lnTo>
                    <a:lnTo>
                      <a:pt x="525" y="1"/>
                    </a:lnTo>
                    <a:lnTo>
                      <a:pt x="554" y="0"/>
                    </a:lnTo>
                    <a:lnTo>
                      <a:pt x="3719" y="0"/>
                    </a:lnTo>
                    <a:close/>
                    <a:moveTo>
                      <a:pt x="3719" y="54"/>
                    </a:moveTo>
                    <a:lnTo>
                      <a:pt x="554" y="54"/>
                    </a:lnTo>
                    <a:lnTo>
                      <a:pt x="554" y="54"/>
                    </a:lnTo>
                    <a:lnTo>
                      <a:pt x="529" y="55"/>
                    </a:lnTo>
                    <a:lnTo>
                      <a:pt x="504" y="56"/>
                    </a:lnTo>
                    <a:lnTo>
                      <a:pt x="479" y="60"/>
                    </a:lnTo>
                    <a:lnTo>
                      <a:pt x="453" y="64"/>
                    </a:lnTo>
                    <a:lnTo>
                      <a:pt x="429" y="70"/>
                    </a:lnTo>
                    <a:lnTo>
                      <a:pt x="405" y="77"/>
                    </a:lnTo>
                    <a:lnTo>
                      <a:pt x="383" y="84"/>
                    </a:lnTo>
                    <a:lnTo>
                      <a:pt x="360" y="93"/>
                    </a:lnTo>
                    <a:lnTo>
                      <a:pt x="337" y="103"/>
                    </a:lnTo>
                    <a:lnTo>
                      <a:pt x="316" y="114"/>
                    </a:lnTo>
                    <a:lnTo>
                      <a:pt x="294" y="127"/>
                    </a:lnTo>
                    <a:lnTo>
                      <a:pt x="274" y="140"/>
                    </a:lnTo>
                    <a:lnTo>
                      <a:pt x="255" y="153"/>
                    </a:lnTo>
                    <a:lnTo>
                      <a:pt x="236" y="169"/>
                    </a:lnTo>
                    <a:lnTo>
                      <a:pt x="217" y="184"/>
                    </a:lnTo>
                    <a:lnTo>
                      <a:pt x="201" y="200"/>
                    </a:lnTo>
                    <a:lnTo>
                      <a:pt x="183" y="218"/>
                    </a:lnTo>
                    <a:lnTo>
                      <a:pt x="168" y="237"/>
                    </a:lnTo>
                    <a:lnTo>
                      <a:pt x="153" y="256"/>
                    </a:lnTo>
                    <a:lnTo>
                      <a:pt x="139" y="275"/>
                    </a:lnTo>
                    <a:lnTo>
                      <a:pt x="127" y="295"/>
                    </a:lnTo>
                    <a:lnTo>
                      <a:pt x="114" y="316"/>
                    </a:lnTo>
                    <a:lnTo>
                      <a:pt x="103" y="338"/>
                    </a:lnTo>
                    <a:lnTo>
                      <a:pt x="92" y="360"/>
                    </a:lnTo>
                    <a:lnTo>
                      <a:pt x="84" y="383"/>
                    </a:lnTo>
                    <a:lnTo>
                      <a:pt x="76" y="406"/>
                    </a:lnTo>
                    <a:lnTo>
                      <a:pt x="70" y="430"/>
                    </a:lnTo>
                    <a:lnTo>
                      <a:pt x="63" y="454"/>
                    </a:lnTo>
                    <a:lnTo>
                      <a:pt x="60" y="479"/>
                    </a:lnTo>
                    <a:lnTo>
                      <a:pt x="56" y="504"/>
                    </a:lnTo>
                    <a:lnTo>
                      <a:pt x="55" y="530"/>
                    </a:lnTo>
                    <a:lnTo>
                      <a:pt x="53" y="555"/>
                    </a:lnTo>
                    <a:lnTo>
                      <a:pt x="53" y="555"/>
                    </a:lnTo>
                    <a:lnTo>
                      <a:pt x="55" y="580"/>
                    </a:lnTo>
                    <a:lnTo>
                      <a:pt x="56" y="607"/>
                    </a:lnTo>
                    <a:lnTo>
                      <a:pt x="60" y="630"/>
                    </a:lnTo>
                    <a:lnTo>
                      <a:pt x="63" y="656"/>
                    </a:lnTo>
                    <a:lnTo>
                      <a:pt x="70" y="680"/>
                    </a:lnTo>
                    <a:lnTo>
                      <a:pt x="76" y="704"/>
                    </a:lnTo>
                    <a:lnTo>
                      <a:pt x="84" y="726"/>
                    </a:lnTo>
                    <a:lnTo>
                      <a:pt x="92" y="749"/>
                    </a:lnTo>
                    <a:lnTo>
                      <a:pt x="103" y="772"/>
                    </a:lnTo>
                    <a:lnTo>
                      <a:pt x="114" y="793"/>
                    </a:lnTo>
                    <a:lnTo>
                      <a:pt x="127" y="815"/>
                    </a:lnTo>
                    <a:lnTo>
                      <a:pt x="139" y="835"/>
                    </a:lnTo>
                    <a:lnTo>
                      <a:pt x="153" y="854"/>
                    </a:lnTo>
                    <a:lnTo>
                      <a:pt x="168" y="873"/>
                    </a:lnTo>
                    <a:lnTo>
                      <a:pt x="183" y="892"/>
                    </a:lnTo>
                    <a:lnTo>
                      <a:pt x="201" y="909"/>
                    </a:lnTo>
                    <a:lnTo>
                      <a:pt x="217" y="926"/>
                    </a:lnTo>
                    <a:lnTo>
                      <a:pt x="236" y="941"/>
                    </a:lnTo>
                    <a:lnTo>
                      <a:pt x="255" y="956"/>
                    </a:lnTo>
                    <a:lnTo>
                      <a:pt x="274" y="970"/>
                    </a:lnTo>
                    <a:lnTo>
                      <a:pt x="294" y="983"/>
                    </a:lnTo>
                    <a:lnTo>
                      <a:pt x="316" y="995"/>
                    </a:lnTo>
                    <a:lnTo>
                      <a:pt x="337" y="1007"/>
                    </a:lnTo>
                    <a:lnTo>
                      <a:pt x="360" y="1017"/>
                    </a:lnTo>
                    <a:lnTo>
                      <a:pt x="383" y="1025"/>
                    </a:lnTo>
                    <a:lnTo>
                      <a:pt x="405" y="1033"/>
                    </a:lnTo>
                    <a:lnTo>
                      <a:pt x="429" y="1039"/>
                    </a:lnTo>
                    <a:lnTo>
                      <a:pt x="453" y="1046"/>
                    </a:lnTo>
                    <a:lnTo>
                      <a:pt x="479" y="1049"/>
                    </a:lnTo>
                    <a:lnTo>
                      <a:pt x="504" y="1053"/>
                    </a:lnTo>
                    <a:lnTo>
                      <a:pt x="529" y="1054"/>
                    </a:lnTo>
                    <a:lnTo>
                      <a:pt x="554" y="1056"/>
                    </a:lnTo>
                    <a:lnTo>
                      <a:pt x="3719" y="1056"/>
                    </a:lnTo>
                    <a:lnTo>
                      <a:pt x="3719" y="1056"/>
                    </a:lnTo>
                    <a:lnTo>
                      <a:pt x="3745" y="1054"/>
                    </a:lnTo>
                    <a:lnTo>
                      <a:pt x="3771" y="1053"/>
                    </a:lnTo>
                    <a:lnTo>
                      <a:pt x="3796" y="1049"/>
                    </a:lnTo>
                    <a:lnTo>
                      <a:pt x="3820" y="1046"/>
                    </a:lnTo>
                    <a:lnTo>
                      <a:pt x="3845" y="1039"/>
                    </a:lnTo>
                    <a:lnTo>
                      <a:pt x="3868" y="1033"/>
                    </a:lnTo>
                    <a:lnTo>
                      <a:pt x="3892" y="1025"/>
                    </a:lnTo>
                    <a:lnTo>
                      <a:pt x="3914" y="1017"/>
                    </a:lnTo>
                    <a:lnTo>
                      <a:pt x="3936" y="1007"/>
                    </a:lnTo>
                    <a:lnTo>
                      <a:pt x="3959" y="995"/>
                    </a:lnTo>
                    <a:lnTo>
                      <a:pt x="3979" y="983"/>
                    </a:lnTo>
                    <a:lnTo>
                      <a:pt x="3999" y="970"/>
                    </a:lnTo>
                    <a:lnTo>
                      <a:pt x="4019" y="956"/>
                    </a:lnTo>
                    <a:lnTo>
                      <a:pt x="4038" y="941"/>
                    </a:lnTo>
                    <a:lnTo>
                      <a:pt x="4056" y="926"/>
                    </a:lnTo>
                    <a:lnTo>
                      <a:pt x="4073" y="909"/>
                    </a:lnTo>
                    <a:lnTo>
                      <a:pt x="4090" y="892"/>
                    </a:lnTo>
                    <a:lnTo>
                      <a:pt x="4106" y="873"/>
                    </a:lnTo>
                    <a:lnTo>
                      <a:pt x="4120" y="854"/>
                    </a:lnTo>
                    <a:lnTo>
                      <a:pt x="4135" y="835"/>
                    </a:lnTo>
                    <a:lnTo>
                      <a:pt x="4148" y="815"/>
                    </a:lnTo>
                    <a:lnTo>
                      <a:pt x="4159" y="793"/>
                    </a:lnTo>
                    <a:lnTo>
                      <a:pt x="4171" y="772"/>
                    </a:lnTo>
                    <a:lnTo>
                      <a:pt x="4181" y="749"/>
                    </a:lnTo>
                    <a:lnTo>
                      <a:pt x="4189" y="726"/>
                    </a:lnTo>
                    <a:lnTo>
                      <a:pt x="4198" y="704"/>
                    </a:lnTo>
                    <a:lnTo>
                      <a:pt x="4205" y="680"/>
                    </a:lnTo>
                    <a:lnTo>
                      <a:pt x="4210" y="656"/>
                    </a:lnTo>
                    <a:lnTo>
                      <a:pt x="4215" y="630"/>
                    </a:lnTo>
                    <a:lnTo>
                      <a:pt x="4217" y="607"/>
                    </a:lnTo>
                    <a:lnTo>
                      <a:pt x="4220" y="580"/>
                    </a:lnTo>
                    <a:lnTo>
                      <a:pt x="4220" y="555"/>
                    </a:lnTo>
                    <a:lnTo>
                      <a:pt x="4220" y="555"/>
                    </a:lnTo>
                    <a:lnTo>
                      <a:pt x="4220" y="530"/>
                    </a:lnTo>
                    <a:lnTo>
                      <a:pt x="4217" y="504"/>
                    </a:lnTo>
                    <a:lnTo>
                      <a:pt x="4215" y="479"/>
                    </a:lnTo>
                    <a:lnTo>
                      <a:pt x="4210" y="454"/>
                    </a:lnTo>
                    <a:lnTo>
                      <a:pt x="4205" y="430"/>
                    </a:lnTo>
                    <a:lnTo>
                      <a:pt x="4198" y="406"/>
                    </a:lnTo>
                    <a:lnTo>
                      <a:pt x="4189" y="383"/>
                    </a:lnTo>
                    <a:lnTo>
                      <a:pt x="4181" y="360"/>
                    </a:lnTo>
                    <a:lnTo>
                      <a:pt x="4171" y="338"/>
                    </a:lnTo>
                    <a:lnTo>
                      <a:pt x="4159" y="316"/>
                    </a:lnTo>
                    <a:lnTo>
                      <a:pt x="4148" y="295"/>
                    </a:lnTo>
                    <a:lnTo>
                      <a:pt x="4135" y="275"/>
                    </a:lnTo>
                    <a:lnTo>
                      <a:pt x="4120" y="256"/>
                    </a:lnTo>
                    <a:lnTo>
                      <a:pt x="4106" y="237"/>
                    </a:lnTo>
                    <a:lnTo>
                      <a:pt x="4090" y="218"/>
                    </a:lnTo>
                    <a:lnTo>
                      <a:pt x="4073" y="200"/>
                    </a:lnTo>
                    <a:lnTo>
                      <a:pt x="4056" y="184"/>
                    </a:lnTo>
                    <a:lnTo>
                      <a:pt x="4038" y="169"/>
                    </a:lnTo>
                    <a:lnTo>
                      <a:pt x="4019" y="153"/>
                    </a:lnTo>
                    <a:lnTo>
                      <a:pt x="3999" y="140"/>
                    </a:lnTo>
                    <a:lnTo>
                      <a:pt x="3979" y="127"/>
                    </a:lnTo>
                    <a:lnTo>
                      <a:pt x="3959" y="114"/>
                    </a:lnTo>
                    <a:lnTo>
                      <a:pt x="3936" y="103"/>
                    </a:lnTo>
                    <a:lnTo>
                      <a:pt x="3914" y="93"/>
                    </a:lnTo>
                    <a:lnTo>
                      <a:pt x="3892" y="84"/>
                    </a:lnTo>
                    <a:lnTo>
                      <a:pt x="3868" y="77"/>
                    </a:lnTo>
                    <a:lnTo>
                      <a:pt x="3845" y="70"/>
                    </a:lnTo>
                    <a:lnTo>
                      <a:pt x="3820" y="64"/>
                    </a:lnTo>
                    <a:lnTo>
                      <a:pt x="3796" y="60"/>
                    </a:lnTo>
                    <a:lnTo>
                      <a:pt x="3771" y="56"/>
                    </a:lnTo>
                    <a:lnTo>
                      <a:pt x="3745" y="55"/>
                    </a:lnTo>
                    <a:lnTo>
                      <a:pt x="3719" y="54"/>
                    </a:lnTo>
                    <a:lnTo>
                      <a:pt x="3719" y="54"/>
                    </a:lnTo>
                    <a:close/>
                  </a:path>
                </a:pathLst>
              </a:custGeom>
              <a:gradFill flip="none" rotWithShape="1">
                <a:gsLst>
                  <a:gs pos="13000">
                    <a:srgbClr val="C0C0C0"/>
                  </a:gs>
                  <a:gs pos="100000">
                    <a:srgbClr val="4D4D4D"/>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47" name="Group 662">
            <a:extLst>
              <a:ext uri="{C183D7F6-B498-43B3-948B-1728B52AA6E4}">
                <adec:decorative xmlns:adec="http://schemas.microsoft.com/office/drawing/2017/decorative" val="1"/>
              </a:ext>
            </a:extLst>
          </p:cNvPr>
          <p:cNvGrpSpPr/>
          <p:nvPr/>
        </p:nvGrpSpPr>
        <p:grpSpPr>
          <a:xfrm>
            <a:off x="2849280" y="1696734"/>
            <a:ext cx="2920685" cy="2633637"/>
            <a:chOff x="2928686" y="536836"/>
            <a:chExt cx="3323556" cy="2996911"/>
          </a:xfrm>
        </p:grpSpPr>
        <p:grpSp>
          <p:nvGrpSpPr>
            <p:cNvPr id="1819" name="Group 159"/>
            <p:cNvGrpSpPr/>
            <p:nvPr/>
          </p:nvGrpSpPr>
          <p:grpSpPr>
            <a:xfrm>
              <a:off x="4963339" y="2332165"/>
              <a:ext cx="1288903" cy="1201582"/>
              <a:chOff x="2365375" y="1882775"/>
              <a:chExt cx="1171576" cy="1092200"/>
            </a:xfrm>
          </p:grpSpPr>
          <p:sp>
            <p:nvSpPr>
              <p:cNvPr id="1821"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2"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75000"/>
                    </a:schemeClr>
                  </a:gs>
                  <a:gs pos="97000">
                    <a:schemeClr val="tx1">
                      <a:lumMod val="95000"/>
                      <a:lumOff val="5000"/>
                    </a:schemeClr>
                  </a:gs>
                  <a:gs pos="74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3"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4">
                      <a:lumMod val="75000"/>
                    </a:schemeClr>
                  </a:gs>
                  <a:gs pos="100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4"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4">
                      <a:lumMod val="40000"/>
                      <a:lumOff val="60000"/>
                    </a:schemeClr>
                  </a:gs>
                  <a:gs pos="98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5"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4">
                      <a:lumMod val="20000"/>
                      <a:lumOff val="80000"/>
                    </a:schemeClr>
                  </a:gs>
                  <a:gs pos="100000">
                    <a:schemeClr val="accent4">
                      <a:lumMod val="60000"/>
                      <a:lumOff val="4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2000" b="1" dirty="0">
                  <a:latin typeface="Arial Narrow" pitchFamily="112" charset="0"/>
                </a:endParaRPr>
              </a:p>
            </p:txBody>
          </p:sp>
          <p:sp>
            <p:nvSpPr>
              <p:cNvPr id="1826" name="Rectangle 91"/>
              <p:cNvSpPr>
                <a:spLocks noChangeArrowheads="1"/>
              </p:cNvSpPr>
              <p:nvPr/>
            </p:nvSpPr>
            <p:spPr bwMode="auto">
              <a:xfrm>
                <a:off x="2716213" y="2286000"/>
                <a:ext cx="749300" cy="688975"/>
              </a:xfrm>
              <a:prstGeom prst="rect">
                <a:avLst/>
              </a:prstGeom>
              <a:gradFill rotWithShape="0">
                <a:gsLst>
                  <a:gs pos="0">
                    <a:srgbClr val="8EC182"/>
                  </a:gs>
                  <a:gs pos="100000">
                    <a:schemeClr val="accent4">
                      <a:lumMod val="68000"/>
                      <a:lumOff val="32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r>
                  <a:rPr lang="en-US" sz="2000" b="1" dirty="0">
                    <a:latin typeface="Arial Narrow" pitchFamily="112" charset="0"/>
                  </a:rPr>
                  <a:t>PG Table</a:t>
                </a:r>
              </a:p>
            </p:txBody>
          </p:sp>
        </p:grpSp>
        <p:grpSp>
          <p:nvGrpSpPr>
            <p:cNvPr id="1811" name="Group 159"/>
            <p:cNvGrpSpPr/>
            <p:nvPr/>
          </p:nvGrpSpPr>
          <p:grpSpPr>
            <a:xfrm>
              <a:off x="3946013" y="2332165"/>
              <a:ext cx="1288903" cy="1201582"/>
              <a:chOff x="2365375" y="1882775"/>
              <a:chExt cx="1171576" cy="1092200"/>
            </a:xfrm>
          </p:grpSpPr>
          <p:sp>
            <p:nvSpPr>
              <p:cNvPr id="181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75000"/>
                    </a:schemeClr>
                  </a:gs>
                  <a:gs pos="100000">
                    <a:schemeClr val="tx1">
                      <a:lumMod val="95000"/>
                      <a:lumOff val="5000"/>
                    </a:schemeClr>
                  </a:gs>
                  <a:gs pos="76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6">
                      <a:lumMod val="75000"/>
                    </a:schemeClr>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6">
                      <a:lumMod val="40000"/>
                      <a:lumOff val="6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1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6">
                      <a:lumMod val="20000"/>
                      <a:lumOff val="80000"/>
                    </a:schemeClr>
                  </a:gs>
                  <a:gs pos="100000">
                    <a:schemeClr val="accent6">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8" name="Rectangle 91"/>
              <p:cNvSpPr>
                <a:spLocks noChangeArrowheads="1"/>
              </p:cNvSpPr>
              <p:nvPr/>
            </p:nvSpPr>
            <p:spPr bwMode="auto">
              <a:xfrm>
                <a:off x="2716213" y="2286000"/>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CSV</a:t>
                </a:r>
              </a:p>
            </p:txBody>
          </p:sp>
        </p:grpSp>
        <p:grpSp>
          <p:nvGrpSpPr>
            <p:cNvPr id="1803" name="Group 186"/>
            <p:cNvGrpSpPr/>
            <p:nvPr/>
          </p:nvGrpSpPr>
          <p:grpSpPr>
            <a:xfrm>
              <a:off x="2928686" y="2332165"/>
              <a:ext cx="1288903" cy="1201582"/>
              <a:chOff x="2365375" y="1882775"/>
              <a:chExt cx="1171576" cy="1092200"/>
            </a:xfrm>
          </p:grpSpPr>
          <p:sp>
            <p:nvSpPr>
              <p:cNvPr id="180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75000"/>
                    </a:schemeClr>
                  </a:gs>
                  <a:gs pos="99000">
                    <a:schemeClr val="tx1">
                      <a:lumMod val="95000"/>
                      <a:lumOff val="5000"/>
                    </a:schemeClr>
                  </a:gs>
                  <a:gs pos="76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1">
                      <a:lumMod val="75000"/>
                    </a:schemeClr>
                  </a:gs>
                  <a:gs pos="99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1">
                      <a:lumMod val="40000"/>
                      <a:lumOff val="6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solidFill>
                    <a:schemeClr val="bg1"/>
                  </a:solidFill>
                  <a:latin typeface="Arial Narrow" pitchFamily="112" charset="0"/>
                </a:endParaRPr>
              </a:p>
            </p:txBody>
          </p:sp>
          <p:sp>
            <p:nvSpPr>
              <p:cNvPr id="180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1">
                      <a:lumMod val="20000"/>
                      <a:lumOff val="80000"/>
                    </a:schemeClr>
                  </a:gs>
                  <a:gs pos="100000">
                    <a:schemeClr val="accent1">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2000" b="1" dirty="0">
                  <a:latin typeface="Arial Narrow" pitchFamily="112" charset="0"/>
                </a:endParaRPr>
              </a:p>
            </p:txBody>
          </p:sp>
          <p:sp>
            <p:nvSpPr>
              <p:cNvPr id="1810" name="Rectangle 91"/>
              <p:cNvSpPr>
                <a:spLocks noChangeArrowheads="1"/>
              </p:cNvSpPr>
              <p:nvPr/>
            </p:nvSpPr>
            <p:spPr bwMode="auto">
              <a:xfrm>
                <a:off x="2716213" y="2286000"/>
                <a:ext cx="749300" cy="688975"/>
              </a:xfrm>
              <a:prstGeom prst="rect">
                <a:avLst/>
              </a:prstGeom>
              <a:gradFill rotWithShape="0">
                <a:gsLst>
                  <a:gs pos="0">
                    <a:schemeClr val="accent1">
                      <a:lumMod val="60000"/>
                      <a:lumOff val="40000"/>
                    </a:schemeClr>
                  </a:gs>
                  <a:gs pos="100000">
                    <a:srgbClr val="F07F0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solidFill>
                      <a:schemeClr val="bg1"/>
                    </a:solidFill>
                    <a:latin typeface="Arial Narrow" pitchFamily="112" charset="0"/>
                  </a:rPr>
                  <a:t>PDF to CSV</a:t>
                </a:r>
              </a:p>
            </p:txBody>
          </p:sp>
        </p:grpSp>
        <p:grpSp>
          <p:nvGrpSpPr>
            <p:cNvPr id="654" name="Group 177"/>
            <p:cNvGrpSpPr/>
            <p:nvPr/>
          </p:nvGrpSpPr>
          <p:grpSpPr>
            <a:xfrm>
              <a:off x="3112073" y="536836"/>
              <a:ext cx="926408" cy="2172583"/>
              <a:chOff x="0" y="1600200"/>
              <a:chExt cx="1202223" cy="2819400"/>
            </a:xfrm>
          </p:grpSpPr>
          <p:sp>
            <p:nvSpPr>
              <p:cNvPr id="1613" name="AutoShape 110"/>
              <p:cNvSpPr>
                <a:spLocks noChangeArrowheads="1"/>
              </p:cNvSpPr>
              <p:nvPr/>
            </p:nvSpPr>
            <p:spPr bwMode="auto">
              <a:xfrm rot="5400000">
                <a:off x="2528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1614" name="Group 3371"/>
              <p:cNvGrpSpPr/>
              <p:nvPr/>
            </p:nvGrpSpPr>
            <p:grpSpPr>
              <a:xfrm>
                <a:off x="0" y="2844173"/>
                <a:ext cx="1202223" cy="788028"/>
                <a:chOff x="0" y="2844173"/>
                <a:chExt cx="1202223" cy="788028"/>
              </a:xfrm>
            </p:grpSpPr>
            <p:sp>
              <p:nvSpPr>
                <p:cNvPr id="179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0" name="Freeform 13" title="Funnel"/>
                <p:cNvSpPr>
                  <a:spLocks noEditPoints="1"/>
                </p:cNvSpPr>
                <p:nvPr/>
              </p:nvSpPr>
              <p:spPr bwMode="auto">
                <a:xfrm>
                  <a:off x="2959" y="2919526"/>
                  <a:ext cx="1196300"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80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1615" name="Group 3369"/>
              <p:cNvGrpSpPr/>
              <p:nvPr/>
            </p:nvGrpSpPr>
            <p:grpSpPr>
              <a:xfrm>
                <a:off x="493427" y="3696714"/>
                <a:ext cx="238919" cy="191501"/>
                <a:chOff x="487077" y="3696714"/>
                <a:chExt cx="238919" cy="191501"/>
              </a:xfrm>
            </p:grpSpPr>
            <p:sp>
              <p:nvSpPr>
                <p:cNvPr id="1796" name="Freeform 5"/>
                <p:cNvSpPr>
                  <a:spLocks/>
                </p:cNvSpPr>
                <p:nvPr/>
              </p:nvSpPr>
              <p:spPr bwMode="auto">
                <a:xfrm>
                  <a:off x="487812" y="3696714"/>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7" name="Rectangle 6"/>
                <p:cNvSpPr>
                  <a:spLocks noChangeArrowheads="1"/>
                </p:cNvSpPr>
                <p:nvPr/>
              </p:nvSpPr>
              <p:spPr bwMode="auto">
                <a:xfrm>
                  <a:off x="552504" y="3728692"/>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8" name="Freeform 7"/>
                <p:cNvSpPr>
                  <a:spLocks/>
                </p:cNvSpPr>
                <p:nvPr/>
              </p:nvSpPr>
              <p:spPr bwMode="auto">
                <a:xfrm>
                  <a:off x="487077" y="3696714"/>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6" name="Group 3370"/>
              <p:cNvGrpSpPr/>
              <p:nvPr/>
            </p:nvGrpSpPr>
            <p:grpSpPr>
              <a:xfrm>
                <a:off x="493427" y="3999499"/>
                <a:ext cx="238919" cy="191501"/>
                <a:chOff x="487077" y="3999499"/>
                <a:chExt cx="238919" cy="191501"/>
              </a:xfrm>
            </p:grpSpPr>
            <p:sp>
              <p:nvSpPr>
                <p:cNvPr id="1793" name="Freeform 5"/>
                <p:cNvSpPr>
                  <a:spLocks/>
                </p:cNvSpPr>
                <p:nvPr/>
              </p:nvSpPr>
              <p:spPr bwMode="auto">
                <a:xfrm>
                  <a:off x="487812" y="3999499"/>
                  <a:ext cx="65427" cy="191501"/>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4" name="Rectangle 6"/>
                <p:cNvSpPr>
                  <a:spLocks noChangeArrowheads="1"/>
                </p:cNvSpPr>
                <p:nvPr/>
              </p:nvSpPr>
              <p:spPr bwMode="auto">
                <a:xfrm>
                  <a:off x="552504" y="4031477"/>
                  <a:ext cx="173492" cy="159523"/>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5" name="Freeform 7"/>
                <p:cNvSpPr>
                  <a:spLocks/>
                </p:cNvSpPr>
                <p:nvPr/>
              </p:nvSpPr>
              <p:spPr bwMode="auto">
                <a:xfrm>
                  <a:off x="487077" y="3999499"/>
                  <a:ext cx="238919" cy="31978"/>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17" name="Group 1691"/>
              <p:cNvGrpSpPr/>
              <p:nvPr/>
            </p:nvGrpSpPr>
            <p:grpSpPr>
              <a:xfrm>
                <a:off x="228310" y="1600200"/>
                <a:ext cx="758380" cy="1362284"/>
                <a:chOff x="249816" y="1600200"/>
                <a:chExt cx="758380" cy="1362284"/>
              </a:xfrm>
            </p:grpSpPr>
            <p:grpSp>
              <p:nvGrpSpPr>
                <p:cNvPr id="1618" name="Group 31"/>
                <p:cNvGrpSpPr/>
                <p:nvPr/>
              </p:nvGrpSpPr>
              <p:grpSpPr>
                <a:xfrm>
                  <a:off x="609312" y="1600200"/>
                  <a:ext cx="170285" cy="1057484"/>
                  <a:chOff x="2438434" y="821266"/>
                  <a:chExt cx="228599" cy="1419366"/>
                </a:xfrm>
              </p:grpSpPr>
              <p:grpSp>
                <p:nvGrpSpPr>
                  <p:cNvPr id="1769" name="Group 6"/>
                  <p:cNvGrpSpPr/>
                  <p:nvPr/>
                </p:nvGrpSpPr>
                <p:grpSpPr>
                  <a:xfrm>
                    <a:off x="2438434" y="2057400"/>
                    <a:ext cx="228599" cy="183232"/>
                    <a:chOff x="2433638" y="3948113"/>
                    <a:chExt cx="1031875" cy="827088"/>
                  </a:xfrm>
                </p:grpSpPr>
                <p:sp>
                  <p:nvSpPr>
                    <p:cNvPr id="17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0" name="Group 10"/>
                  <p:cNvGrpSpPr/>
                  <p:nvPr/>
                </p:nvGrpSpPr>
                <p:grpSpPr>
                  <a:xfrm>
                    <a:off x="2438434" y="1828800"/>
                    <a:ext cx="228599" cy="183232"/>
                    <a:chOff x="2433638" y="3948113"/>
                    <a:chExt cx="1031875" cy="827088"/>
                  </a:xfrm>
                </p:grpSpPr>
                <p:sp>
                  <p:nvSpPr>
                    <p:cNvPr id="17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1" name="Group 14"/>
                  <p:cNvGrpSpPr/>
                  <p:nvPr/>
                </p:nvGrpSpPr>
                <p:grpSpPr>
                  <a:xfrm>
                    <a:off x="2438434" y="1642532"/>
                    <a:ext cx="228599" cy="183232"/>
                    <a:chOff x="2433638" y="3948113"/>
                    <a:chExt cx="1031875" cy="827088"/>
                  </a:xfrm>
                </p:grpSpPr>
                <p:sp>
                  <p:nvSpPr>
                    <p:cNvPr id="17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2" name="Group 18"/>
                  <p:cNvGrpSpPr/>
                  <p:nvPr/>
                </p:nvGrpSpPr>
                <p:grpSpPr>
                  <a:xfrm>
                    <a:off x="2438434" y="1422399"/>
                    <a:ext cx="228599" cy="183232"/>
                    <a:chOff x="2433638" y="3948113"/>
                    <a:chExt cx="1031875" cy="827088"/>
                  </a:xfrm>
                </p:grpSpPr>
                <p:sp>
                  <p:nvSpPr>
                    <p:cNvPr id="17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3" name="Group 23"/>
                  <p:cNvGrpSpPr/>
                  <p:nvPr/>
                </p:nvGrpSpPr>
                <p:grpSpPr>
                  <a:xfrm>
                    <a:off x="2438434" y="1142999"/>
                    <a:ext cx="228599" cy="183232"/>
                    <a:chOff x="2433638" y="3948113"/>
                    <a:chExt cx="1031875" cy="827088"/>
                  </a:xfrm>
                </p:grpSpPr>
                <p:sp>
                  <p:nvSpPr>
                    <p:cNvPr id="17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74" name="Group 27"/>
                  <p:cNvGrpSpPr/>
                  <p:nvPr/>
                </p:nvGrpSpPr>
                <p:grpSpPr>
                  <a:xfrm>
                    <a:off x="2438434" y="821266"/>
                    <a:ext cx="228599" cy="183232"/>
                    <a:chOff x="2433638" y="3948113"/>
                    <a:chExt cx="1031875" cy="827088"/>
                  </a:xfrm>
                </p:grpSpPr>
                <p:sp>
                  <p:nvSpPr>
                    <p:cNvPr id="17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99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19" name="Group 31"/>
                <p:cNvGrpSpPr/>
                <p:nvPr/>
              </p:nvGrpSpPr>
              <p:grpSpPr>
                <a:xfrm>
                  <a:off x="249816" y="1752598"/>
                  <a:ext cx="170285" cy="1057484"/>
                  <a:chOff x="2438431" y="821266"/>
                  <a:chExt cx="228599" cy="1419366"/>
                </a:xfrm>
              </p:grpSpPr>
              <p:grpSp>
                <p:nvGrpSpPr>
                  <p:cNvPr id="1745" name="Group 6"/>
                  <p:cNvGrpSpPr/>
                  <p:nvPr/>
                </p:nvGrpSpPr>
                <p:grpSpPr>
                  <a:xfrm>
                    <a:off x="2438431" y="2057400"/>
                    <a:ext cx="228599" cy="183232"/>
                    <a:chOff x="2433638" y="3948113"/>
                    <a:chExt cx="1031875" cy="827088"/>
                  </a:xfrm>
                </p:grpSpPr>
                <p:sp>
                  <p:nvSpPr>
                    <p:cNvPr id="17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6" name="Group 10"/>
                  <p:cNvGrpSpPr/>
                  <p:nvPr/>
                </p:nvGrpSpPr>
                <p:grpSpPr>
                  <a:xfrm>
                    <a:off x="2438431" y="1828800"/>
                    <a:ext cx="228599" cy="183232"/>
                    <a:chOff x="2433638" y="3948113"/>
                    <a:chExt cx="1031875" cy="827088"/>
                  </a:xfrm>
                </p:grpSpPr>
                <p:sp>
                  <p:nvSpPr>
                    <p:cNvPr id="17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7" name="Group 14"/>
                  <p:cNvGrpSpPr/>
                  <p:nvPr/>
                </p:nvGrpSpPr>
                <p:grpSpPr>
                  <a:xfrm>
                    <a:off x="2438431" y="1642532"/>
                    <a:ext cx="228599" cy="183232"/>
                    <a:chOff x="2433638" y="3948113"/>
                    <a:chExt cx="1031875" cy="827088"/>
                  </a:xfrm>
                </p:grpSpPr>
                <p:sp>
                  <p:nvSpPr>
                    <p:cNvPr id="17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8" name="Group 18"/>
                  <p:cNvGrpSpPr/>
                  <p:nvPr/>
                </p:nvGrpSpPr>
                <p:grpSpPr>
                  <a:xfrm>
                    <a:off x="2438431" y="1422399"/>
                    <a:ext cx="228599" cy="183232"/>
                    <a:chOff x="2433638" y="3948113"/>
                    <a:chExt cx="1031875" cy="827088"/>
                  </a:xfrm>
                </p:grpSpPr>
                <p:sp>
                  <p:nvSpPr>
                    <p:cNvPr id="17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49" name="Group 23"/>
                  <p:cNvGrpSpPr/>
                  <p:nvPr/>
                </p:nvGrpSpPr>
                <p:grpSpPr>
                  <a:xfrm>
                    <a:off x="2438431" y="1142999"/>
                    <a:ext cx="228599" cy="183232"/>
                    <a:chOff x="2433638" y="3948113"/>
                    <a:chExt cx="1031875" cy="827088"/>
                  </a:xfrm>
                </p:grpSpPr>
                <p:sp>
                  <p:nvSpPr>
                    <p:cNvPr id="17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50" name="Group 27"/>
                  <p:cNvGrpSpPr/>
                  <p:nvPr/>
                </p:nvGrpSpPr>
                <p:grpSpPr>
                  <a:xfrm>
                    <a:off x="2438431" y="821266"/>
                    <a:ext cx="228599" cy="183232"/>
                    <a:chOff x="2433638" y="3948113"/>
                    <a:chExt cx="1031875" cy="827088"/>
                  </a:xfrm>
                </p:grpSpPr>
                <p:sp>
                  <p:nvSpPr>
                    <p:cNvPr id="17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0" name="Group 31"/>
                <p:cNvGrpSpPr/>
                <p:nvPr/>
              </p:nvGrpSpPr>
              <p:grpSpPr>
                <a:xfrm>
                  <a:off x="837911" y="1752598"/>
                  <a:ext cx="170285" cy="1057484"/>
                  <a:chOff x="2438432" y="821266"/>
                  <a:chExt cx="228599" cy="1419366"/>
                </a:xfrm>
              </p:grpSpPr>
              <p:grpSp>
                <p:nvGrpSpPr>
                  <p:cNvPr id="1721" name="Group 6"/>
                  <p:cNvGrpSpPr/>
                  <p:nvPr/>
                </p:nvGrpSpPr>
                <p:grpSpPr>
                  <a:xfrm>
                    <a:off x="2438432" y="2057400"/>
                    <a:ext cx="228599" cy="183232"/>
                    <a:chOff x="2433638" y="3948113"/>
                    <a:chExt cx="1031875" cy="827088"/>
                  </a:xfrm>
                </p:grpSpPr>
                <p:sp>
                  <p:nvSpPr>
                    <p:cNvPr id="17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2" name="Group 10"/>
                  <p:cNvGrpSpPr/>
                  <p:nvPr/>
                </p:nvGrpSpPr>
                <p:grpSpPr>
                  <a:xfrm>
                    <a:off x="2438432" y="1828800"/>
                    <a:ext cx="228599" cy="183232"/>
                    <a:chOff x="2433638" y="3948113"/>
                    <a:chExt cx="1031875" cy="827088"/>
                  </a:xfrm>
                </p:grpSpPr>
                <p:sp>
                  <p:nvSpPr>
                    <p:cNvPr id="17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3" name="Group 14"/>
                  <p:cNvGrpSpPr/>
                  <p:nvPr/>
                </p:nvGrpSpPr>
                <p:grpSpPr>
                  <a:xfrm>
                    <a:off x="2438432" y="1642532"/>
                    <a:ext cx="228599" cy="183232"/>
                    <a:chOff x="2433638" y="3948113"/>
                    <a:chExt cx="1031875" cy="827088"/>
                  </a:xfrm>
                </p:grpSpPr>
                <p:sp>
                  <p:nvSpPr>
                    <p:cNvPr id="17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4" name="Group 18"/>
                  <p:cNvGrpSpPr/>
                  <p:nvPr/>
                </p:nvGrpSpPr>
                <p:grpSpPr>
                  <a:xfrm>
                    <a:off x="2438432" y="1422399"/>
                    <a:ext cx="228599" cy="183232"/>
                    <a:chOff x="2433638" y="3948113"/>
                    <a:chExt cx="1031875" cy="827088"/>
                  </a:xfrm>
                </p:grpSpPr>
                <p:sp>
                  <p:nvSpPr>
                    <p:cNvPr id="17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5" name="Group 23"/>
                  <p:cNvGrpSpPr/>
                  <p:nvPr/>
                </p:nvGrpSpPr>
                <p:grpSpPr>
                  <a:xfrm>
                    <a:off x="2438432" y="1142999"/>
                    <a:ext cx="228599" cy="183232"/>
                    <a:chOff x="2433638" y="3948113"/>
                    <a:chExt cx="1031875" cy="827088"/>
                  </a:xfrm>
                </p:grpSpPr>
                <p:sp>
                  <p:nvSpPr>
                    <p:cNvPr id="17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26" name="Group 27"/>
                  <p:cNvGrpSpPr/>
                  <p:nvPr/>
                </p:nvGrpSpPr>
                <p:grpSpPr>
                  <a:xfrm>
                    <a:off x="2438432" y="821266"/>
                    <a:ext cx="228599" cy="183232"/>
                    <a:chOff x="2433638" y="3948113"/>
                    <a:chExt cx="1031875" cy="827088"/>
                  </a:xfrm>
                </p:grpSpPr>
                <p:sp>
                  <p:nvSpPr>
                    <p:cNvPr id="17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1" name="Group 31"/>
                <p:cNvGrpSpPr/>
                <p:nvPr/>
              </p:nvGrpSpPr>
              <p:grpSpPr>
                <a:xfrm>
                  <a:off x="456911" y="1676400"/>
                  <a:ext cx="170285" cy="1057484"/>
                  <a:chOff x="2438433" y="821266"/>
                  <a:chExt cx="228599" cy="1419366"/>
                </a:xfrm>
              </p:grpSpPr>
              <p:grpSp>
                <p:nvGrpSpPr>
                  <p:cNvPr id="1697" name="Group 6"/>
                  <p:cNvGrpSpPr/>
                  <p:nvPr/>
                </p:nvGrpSpPr>
                <p:grpSpPr>
                  <a:xfrm>
                    <a:off x="2438433" y="2057400"/>
                    <a:ext cx="228599" cy="183232"/>
                    <a:chOff x="2433638" y="3948113"/>
                    <a:chExt cx="1031875" cy="827088"/>
                  </a:xfrm>
                </p:grpSpPr>
                <p:sp>
                  <p:nvSpPr>
                    <p:cNvPr id="17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8" name="Group 10"/>
                  <p:cNvGrpSpPr/>
                  <p:nvPr/>
                </p:nvGrpSpPr>
                <p:grpSpPr>
                  <a:xfrm>
                    <a:off x="2438433" y="1828800"/>
                    <a:ext cx="228599" cy="183232"/>
                    <a:chOff x="2433638" y="3948113"/>
                    <a:chExt cx="1031875" cy="827088"/>
                  </a:xfrm>
                </p:grpSpPr>
                <p:sp>
                  <p:nvSpPr>
                    <p:cNvPr id="17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99" name="Group 14"/>
                  <p:cNvGrpSpPr/>
                  <p:nvPr/>
                </p:nvGrpSpPr>
                <p:grpSpPr>
                  <a:xfrm>
                    <a:off x="2438433" y="1642532"/>
                    <a:ext cx="228599" cy="183232"/>
                    <a:chOff x="2433638" y="3948113"/>
                    <a:chExt cx="1031875" cy="827088"/>
                  </a:xfrm>
                </p:grpSpPr>
                <p:sp>
                  <p:nvSpPr>
                    <p:cNvPr id="17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17DC2"/>
                        </a:gs>
                        <a:gs pos="100000">
                          <a:srgbClr val="26477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99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0" name="Group 18"/>
                  <p:cNvGrpSpPr/>
                  <p:nvPr/>
                </p:nvGrpSpPr>
                <p:grpSpPr>
                  <a:xfrm>
                    <a:off x="2438433" y="1422399"/>
                    <a:ext cx="228599" cy="183232"/>
                    <a:chOff x="2433638" y="3948113"/>
                    <a:chExt cx="1031875" cy="827088"/>
                  </a:xfrm>
                </p:grpSpPr>
                <p:sp>
                  <p:nvSpPr>
                    <p:cNvPr id="17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1" name="Group 23"/>
                  <p:cNvGrpSpPr/>
                  <p:nvPr/>
                </p:nvGrpSpPr>
                <p:grpSpPr>
                  <a:xfrm>
                    <a:off x="2438433" y="1142999"/>
                    <a:ext cx="228599" cy="183232"/>
                    <a:chOff x="2433638" y="3948113"/>
                    <a:chExt cx="1031875" cy="827088"/>
                  </a:xfrm>
                </p:grpSpPr>
                <p:sp>
                  <p:nvSpPr>
                    <p:cNvPr id="17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C9E7FF"/>
                        </a:gs>
                        <a:gs pos="100000">
                          <a:srgbClr val="749FD2"/>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702" name="Group 27"/>
                  <p:cNvGrpSpPr/>
                  <p:nvPr/>
                </p:nvGrpSpPr>
                <p:grpSpPr>
                  <a:xfrm>
                    <a:off x="2438433" y="821266"/>
                    <a:ext cx="228599" cy="183232"/>
                    <a:chOff x="2433638" y="3948113"/>
                    <a:chExt cx="1031875" cy="827088"/>
                  </a:xfrm>
                </p:grpSpPr>
                <p:sp>
                  <p:nvSpPr>
                    <p:cNvPr id="17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7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2" name="Group 31"/>
                <p:cNvGrpSpPr/>
                <p:nvPr/>
              </p:nvGrpSpPr>
              <p:grpSpPr>
                <a:xfrm>
                  <a:off x="380711" y="1828800"/>
                  <a:ext cx="170285" cy="1057484"/>
                  <a:chOff x="2438432" y="821266"/>
                  <a:chExt cx="228599" cy="1419366"/>
                </a:xfrm>
              </p:grpSpPr>
              <p:grpSp>
                <p:nvGrpSpPr>
                  <p:cNvPr id="1673" name="Group 6"/>
                  <p:cNvGrpSpPr/>
                  <p:nvPr/>
                </p:nvGrpSpPr>
                <p:grpSpPr>
                  <a:xfrm>
                    <a:off x="2438432" y="2057400"/>
                    <a:ext cx="228599" cy="183232"/>
                    <a:chOff x="2433638" y="3948113"/>
                    <a:chExt cx="1031875" cy="827088"/>
                  </a:xfrm>
                </p:grpSpPr>
                <p:sp>
                  <p:nvSpPr>
                    <p:cNvPr id="16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4" name="Group 10"/>
                  <p:cNvGrpSpPr/>
                  <p:nvPr/>
                </p:nvGrpSpPr>
                <p:grpSpPr>
                  <a:xfrm>
                    <a:off x="2438432" y="1828800"/>
                    <a:ext cx="228599" cy="183232"/>
                    <a:chOff x="2433638" y="3948113"/>
                    <a:chExt cx="1031875" cy="827088"/>
                  </a:xfrm>
                </p:grpSpPr>
                <p:sp>
                  <p:nvSpPr>
                    <p:cNvPr id="16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5" name="Group 14"/>
                  <p:cNvGrpSpPr/>
                  <p:nvPr/>
                </p:nvGrpSpPr>
                <p:grpSpPr>
                  <a:xfrm>
                    <a:off x="2438432" y="1642532"/>
                    <a:ext cx="228599" cy="183232"/>
                    <a:chOff x="2433638" y="3948113"/>
                    <a:chExt cx="1031875" cy="827088"/>
                  </a:xfrm>
                </p:grpSpPr>
                <p:sp>
                  <p:nvSpPr>
                    <p:cNvPr id="16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6" name="Group 18"/>
                  <p:cNvGrpSpPr/>
                  <p:nvPr/>
                </p:nvGrpSpPr>
                <p:grpSpPr>
                  <a:xfrm>
                    <a:off x="2438432" y="1422399"/>
                    <a:ext cx="228599" cy="183232"/>
                    <a:chOff x="2433638" y="3948113"/>
                    <a:chExt cx="1031875" cy="827088"/>
                  </a:xfrm>
                </p:grpSpPr>
                <p:sp>
                  <p:nvSpPr>
                    <p:cNvPr id="16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7" name="Group 23"/>
                  <p:cNvGrpSpPr/>
                  <p:nvPr/>
                </p:nvGrpSpPr>
                <p:grpSpPr>
                  <a:xfrm>
                    <a:off x="2438432" y="1142999"/>
                    <a:ext cx="228599" cy="183232"/>
                    <a:chOff x="2433638" y="3948113"/>
                    <a:chExt cx="1031875" cy="827088"/>
                  </a:xfrm>
                </p:grpSpPr>
                <p:sp>
                  <p:nvSpPr>
                    <p:cNvPr id="16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3"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78" name="Group 27"/>
                  <p:cNvGrpSpPr/>
                  <p:nvPr/>
                </p:nvGrpSpPr>
                <p:grpSpPr>
                  <a:xfrm>
                    <a:off x="2438432" y="821266"/>
                    <a:ext cx="228599" cy="183232"/>
                    <a:chOff x="2433638" y="3948113"/>
                    <a:chExt cx="1031875" cy="827088"/>
                  </a:xfrm>
                </p:grpSpPr>
                <p:sp>
                  <p:nvSpPr>
                    <p:cNvPr id="16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0"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3" name="Group 31"/>
                <p:cNvGrpSpPr/>
                <p:nvPr/>
              </p:nvGrpSpPr>
              <p:grpSpPr>
                <a:xfrm>
                  <a:off x="685511" y="1828800"/>
                  <a:ext cx="170285" cy="1057484"/>
                  <a:chOff x="2438433" y="821266"/>
                  <a:chExt cx="228599" cy="1419366"/>
                </a:xfrm>
              </p:grpSpPr>
              <p:grpSp>
                <p:nvGrpSpPr>
                  <p:cNvPr id="1649" name="Group 6"/>
                  <p:cNvGrpSpPr/>
                  <p:nvPr/>
                </p:nvGrpSpPr>
                <p:grpSpPr>
                  <a:xfrm>
                    <a:off x="2438433" y="2057400"/>
                    <a:ext cx="228599" cy="183232"/>
                    <a:chOff x="2433638" y="3948113"/>
                    <a:chExt cx="1031875" cy="827088"/>
                  </a:xfrm>
                </p:grpSpPr>
                <p:sp>
                  <p:nvSpPr>
                    <p:cNvPr id="1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0" name="Group 10"/>
                  <p:cNvGrpSpPr/>
                  <p:nvPr/>
                </p:nvGrpSpPr>
                <p:grpSpPr>
                  <a:xfrm>
                    <a:off x="2438433" y="1828800"/>
                    <a:ext cx="228599" cy="183232"/>
                    <a:chOff x="2433638" y="3948113"/>
                    <a:chExt cx="1031875" cy="827088"/>
                  </a:xfrm>
                </p:grpSpPr>
                <p:sp>
                  <p:nvSpPr>
                    <p:cNvPr id="16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1" name="Group 14"/>
                  <p:cNvGrpSpPr/>
                  <p:nvPr/>
                </p:nvGrpSpPr>
                <p:grpSpPr>
                  <a:xfrm>
                    <a:off x="2438433" y="1642532"/>
                    <a:ext cx="228599" cy="183232"/>
                    <a:chOff x="2433638" y="3948113"/>
                    <a:chExt cx="1031875" cy="827088"/>
                  </a:xfrm>
                </p:grpSpPr>
                <p:sp>
                  <p:nvSpPr>
                    <p:cNvPr id="16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2" name="Group 18"/>
                  <p:cNvGrpSpPr/>
                  <p:nvPr/>
                </p:nvGrpSpPr>
                <p:grpSpPr>
                  <a:xfrm>
                    <a:off x="2438433" y="1422399"/>
                    <a:ext cx="228599" cy="183232"/>
                    <a:chOff x="2433638" y="3948113"/>
                    <a:chExt cx="1031875" cy="827088"/>
                  </a:xfrm>
                </p:grpSpPr>
                <p:sp>
                  <p:nvSpPr>
                    <p:cNvPr id="16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3" name="Group 23"/>
                  <p:cNvGrpSpPr/>
                  <p:nvPr/>
                </p:nvGrpSpPr>
                <p:grpSpPr>
                  <a:xfrm>
                    <a:off x="2438433" y="1142999"/>
                    <a:ext cx="228599" cy="183232"/>
                    <a:chOff x="2433638" y="3948113"/>
                    <a:chExt cx="1031875" cy="827088"/>
                  </a:xfrm>
                </p:grpSpPr>
                <p:sp>
                  <p:nvSpPr>
                    <p:cNvPr id="1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54" name="Group 27"/>
                  <p:cNvGrpSpPr/>
                  <p:nvPr/>
                </p:nvGrpSpPr>
                <p:grpSpPr>
                  <a:xfrm>
                    <a:off x="2438433" y="821266"/>
                    <a:ext cx="228599" cy="183232"/>
                    <a:chOff x="2433638" y="3948113"/>
                    <a:chExt cx="1031875" cy="827088"/>
                  </a:xfrm>
                </p:grpSpPr>
                <p:sp>
                  <p:nvSpPr>
                    <p:cNvPr id="1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6"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1624" name="Group 31"/>
                <p:cNvGrpSpPr/>
                <p:nvPr/>
              </p:nvGrpSpPr>
              <p:grpSpPr>
                <a:xfrm>
                  <a:off x="533112" y="1905000"/>
                  <a:ext cx="170285" cy="1057484"/>
                  <a:chOff x="2438434" y="821266"/>
                  <a:chExt cx="228599" cy="1419366"/>
                </a:xfrm>
              </p:grpSpPr>
              <p:grpSp>
                <p:nvGrpSpPr>
                  <p:cNvPr id="1625" name="Group 6"/>
                  <p:cNvGrpSpPr/>
                  <p:nvPr/>
                </p:nvGrpSpPr>
                <p:grpSpPr>
                  <a:xfrm>
                    <a:off x="2438434" y="2057400"/>
                    <a:ext cx="228599" cy="183232"/>
                    <a:chOff x="2433638" y="3948113"/>
                    <a:chExt cx="1031875" cy="827088"/>
                  </a:xfrm>
                </p:grpSpPr>
                <p:sp>
                  <p:nvSpPr>
                    <p:cNvPr id="1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7"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6" name="Group 10"/>
                  <p:cNvGrpSpPr/>
                  <p:nvPr/>
                </p:nvGrpSpPr>
                <p:grpSpPr>
                  <a:xfrm>
                    <a:off x="2438434" y="1828800"/>
                    <a:ext cx="228599" cy="183232"/>
                    <a:chOff x="2433638" y="3948113"/>
                    <a:chExt cx="1031875" cy="827088"/>
                  </a:xfrm>
                </p:grpSpPr>
                <p:sp>
                  <p:nvSpPr>
                    <p:cNvPr id="1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4"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7" name="Group 14"/>
                  <p:cNvGrpSpPr/>
                  <p:nvPr/>
                </p:nvGrpSpPr>
                <p:grpSpPr>
                  <a:xfrm>
                    <a:off x="2438434" y="1642532"/>
                    <a:ext cx="228599" cy="183232"/>
                    <a:chOff x="2433638" y="3948113"/>
                    <a:chExt cx="1031875" cy="827088"/>
                  </a:xfrm>
                </p:grpSpPr>
                <p:sp>
                  <p:nvSpPr>
                    <p:cNvPr id="16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1"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8" name="Group 18"/>
                  <p:cNvGrpSpPr/>
                  <p:nvPr/>
                </p:nvGrpSpPr>
                <p:grpSpPr>
                  <a:xfrm>
                    <a:off x="2438434" y="1422399"/>
                    <a:ext cx="228599" cy="183232"/>
                    <a:chOff x="2433638" y="3948113"/>
                    <a:chExt cx="1031875" cy="827088"/>
                  </a:xfrm>
                </p:grpSpPr>
                <p:sp>
                  <p:nvSpPr>
                    <p:cNvPr id="16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8"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29" name="Group 23"/>
                  <p:cNvGrpSpPr/>
                  <p:nvPr/>
                </p:nvGrpSpPr>
                <p:grpSpPr>
                  <a:xfrm>
                    <a:off x="2438434" y="1142999"/>
                    <a:ext cx="228599" cy="183232"/>
                    <a:chOff x="2433638" y="3948113"/>
                    <a:chExt cx="1031875" cy="827088"/>
                  </a:xfrm>
                </p:grpSpPr>
                <p:sp>
                  <p:nvSpPr>
                    <p:cNvPr id="1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5"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1630" name="Group 27"/>
                  <p:cNvGrpSpPr/>
                  <p:nvPr/>
                </p:nvGrpSpPr>
                <p:grpSpPr>
                  <a:xfrm>
                    <a:off x="2438434" y="821266"/>
                    <a:ext cx="228599" cy="183232"/>
                    <a:chOff x="2433638" y="3948113"/>
                    <a:chExt cx="1031875" cy="827088"/>
                  </a:xfrm>
                </p:grpSpPr>
                <p:sp>
                  <p:nvSpPr>
                    <p:cNvPr id="1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1"/>
                        </a:gs>
                        <a:gs pos="100000">
                          <a:schemeClr val="accent1">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2"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1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1">
                            <a:lumMod val="20000"/>
                            <a:lumOff val="80000"/>
                          </a:schemeClr>
                        </a:gs>
                        <a:gs pos="100000">
                          <a:schemeClr val="accent1">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grpSp>
          <p:nvGrpSpPr>
            <p:cNvPr id="655" name="Group 368"/>
            <p:cNvGrpSpPr/>
            <p:nvPr/>
          </p:nvGrpSpPr>
          <p:grpSpPr>
            <a:xfrm>
              <a:off x="4131314" y="536836"/>
              <a:ext cx="926415" cy="2172583"/>
              <a:chOff x="1295400" y="1600200"/>
              <a:chExt cx="1202223" cy="2819400"/>
            </a:xfrm>
          </p:grpSpPr>
          <p:sp>
            <p:nvSpPr>
              <p:cNvPr id="1423" name="AutoShape 110"/>
              <p:cNvSpPr>
                <a:spLocks noChangeArrowheads="1"/>
              </p:cNvSpPr>
              <p:nvPr/>
            </p:nvSpPr>
            <p:spPr bwMode="auto">
              <a:xfrm rot="5400000">
                <a:off x="15482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latin typeface=""/>
                  <a:cs typeface=""/>
                </a:endParaRPr>
              </a:p>
            </p:txBody>
          </p:sp>
          <p:grpSp>
            <p:nvGrpSpPr>
              <p:cNvPr id="1424" name="Group 3372"/>
              <p:cNvGrpSpPr/>
              <p:nvPr/>
            </p:nvGrpSpPr>
            <p:grpSpPr>
              <a:xfrm>
                <a:off x="1295400" y="2844173"/>
                <a:ext cx="1202223" cy="788028"/>
                <a:chOff x="1295400" y="2844173"/>
                <a:chExt cx="1202223" cy="788028"/>
              </a:xfrm>
            </p:grpSpPr>
            <p:sp>
              <p:nvSpPr>
                <p:cNvPr id="1609"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0"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1"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
                    <a:cs typeface=""/>
                  </a:endParaRPr>
                </a:p>
              </p:txBody>
            </p:sp>
            <p:sp>
              <p:nvSpPr>
                <p:cNvPr id="1612"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latin typeface=""/>
                    <a:cs typeface=""/>
                  </a:endParaRPr>
                </a:p>
              </p:txBody>
            </p:sp>
          </p:grpSp>
          <p:grpSp>
            <p:nvGrpSpPr>
              <p:cNvPr id="1425" name="Group 3373"/>
              <p:cNvGrpSpPr/>
              <p:nvPr/>
            </p:nvGrpSpPr>
            <p:grpSpPr>
              <a:xfrm>
                <a:off x="1524027" y="1600200"/>
                <a:ext cx="764702" cy="1364721"/>
                <a:chOff x="1524027" y="1600200"/>
                <a:chExt cx="764702" cy="1364721"/>
              </a:xfrm>
            </p:grpSpPr>
            <p:grpSp>
              <p:nvGrpSpPr>
                <p:cNvPr id="1434" name="Group 1490"/>
                <p:cNvGrpSpPr/>
                <p:nvPr/>
              </p:nvGrpSpPr>
              <p:grpSpPr>
                <a:xfrm>
                  <a:off x="1875391" y="1600200"/>
                  <a:ext cx="176270" cy="1059920"/>
                  <a:chOff x="1143028" y="838200"/>
                  <a:chExt cx="176270" cy="1059920"/>
                </a:xfrm>
              </p:grpSpPr>
              <p:grpSp>
                <p:nvGrpSpPr>
                  <p:cNvPr id="1585" name="Group 161"/>
                  <p:cNvGrpSpPr/>
                  <p:nvPr/>
                </p:nvGrpSpPr>
                <p:grpSpPr>
                  <a:xfrm>
                    <a:off x="1143028" y="1587499"/>
                    <a:ext cx="176270" cy="141288"/>
                    <a:chOff x="2433638" y="3948113"/>
                    <a:chExt cx="1031875" cy="827088"/>
                  </a:xfrm>
                </p:grpSpPr>
                <p:sp>
                  <p:nvSpPr>
                    <p:cNvPr id="16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6" name="Group 161"/>
                  <p:cNvGrpSpPr/>
                  <p:nvPr/>
                </p:nvGrpSpPr>
                <p:grpSpPr>
                  <a:xfrm>
                    <a:off x="1143028" y="1756832"/>
                    <a:ext cx="176270" cy="141288"/>
                    <a:chOff x="2433638" y="3948113"/>
                    <a:chExt cx="1031875" cy="827088"/>
                  </a:xfrm>
                </p:grpSpPr>
                <p:sp>
                  <p:nvSpPr>
                    <p:cNvPr id="16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4" name="Rectangle 6"/>
                    <p:cNvSpPr>
                      <a:spLocks noChangeArrowheads="1"/>
                    </p:cNvSpPr>
                    <p:nvPr/>
                  </p:nvSpPr>
                  <p:spPr bwMode="auto">
                    <a:xfrm>
                      <a:off x="2716213" y="4086226"/>
                      <a:ext cx="749300" cy="688975"/>
                    </a:xfrm>
                    <a:prstGeom prst="rect">
                      <a:avLst/>
                    </a:prstGeom>
                    <a:gradFill rotWithShape="0">
                      <a:gsLst>
                        <a:gs pos="0">
                          <a:srgbClr val="7DB78A"/>
                        </a:gs>
                        <a:gs pos="100000">
                          <a:srgbClr val="4B8563"/>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7" name="Group 161"/>
                  <p:cNvGrpSpPr/>
                  <p:nvPr/>
                </p:nvGrpSpPr>
                <p:grpSpPr>
                  <a:xfrm>
                    <a:off x="1143028" y="1447799"/>
                    <a:ext cx="176270" cy="141288"/>
                    <a:chOff x="2433638" y="3948113"/>
                    <a:chExt cx="1031875" cy="827088"/>
                  </a:xfrm>
                </p:grpSpPr>
                <p:sp>
                  <p:nvSpPr>
                    <p:cNvPr id="16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6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8" name="Group 161"/>
                  <p:cNvGrpSpPr/>
                  <p:nvPr/>
                </p:nvGrpSpPr>
                <p:grpSpPr>
                  <a:xfrm>
                    <a:off x="1143028" y="1286933"/>
                    <a:ext cx="176270" cy="141288"/>
                    <a:chOff x="2433638" y="3948113"/>
                    <a:chExt cx="1031875" cy="827088"/>
                  </a:xfrm>
                </p:grpSpPr>
                <p:sp>
                  <p:nvSpPr>
                    <p:cNvPr id="15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89" name="Group 161"/>
                  <p:cNvGrpSpPr/>
                  <p:nvPr/>
                </p:nvGrpSpPr>
                <p:grpSpPr>
                  <a:xfrm>
                    <a:off x="1143028" y="1075267"/>
                    <a:ext cx="176270" cy="141288"/>
                    <a:chOff x="2433638" y="3948113"/>
                    <a:chExt cx="1031875" cy="827088"/>
                  </a:xfrm>
                </p:grpSpPr>
                <p:sp>
                  <p:nvSpPr>
                    <p:cNvPr id="15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90" name="Group 161"/>
                  <p:cNvGrpSpPr/>
                  <p:nvPr/>
                </p:nvGrpSpPr>
                <p:grpSpPr>
                  <a:xfrm>
                    <a:off x="1143028" y="838200"/>
                    <a:ext cx="176270" cy="141288"/>
                    <a:chOff x="2433638" y="3948113"/>
                    <a:chExt cx="1031875" cy="827088"/>
                  </a:xfrm>
                </p:grpSpPr>
                <p:sp>
                  <p:nvSpPr>
                    <p:cNvPr id="15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5" name="Group 3009"/>
                <p:cNvGrpSpPr/>
                <p:nvPr/>
              </p:nvGrpSpPr>
              <p:grpSpPr>
                <a:xfrm>
                  <a:off x="2112459" y="1752600"/>
                  <a:ext cx="176270" cy="1059920"/>
                  <a:chOff x="1143029" y="838200"/>
                  <a:chExt cx="176270" cy="1059920"/>
                </a:xfrm>
              </p:grpSpPr>
              <p:grpSp>
                <p:nvGrpSpPr>
                  <p:cNvPr id="1561" name="Group 161"/>
                  <p:cNvGrpSpPr/>
                  <p:nvPr/>
                </p:nvGrpSpPr>
                <p:grpSpPr>
                  <a:xfrm>
                    <a:off x="1143029" y="1587499"/>
                    <a:ext cx="176270" cy="141288"/>
                    <a:chOff x="2433638" y="3948113"/>
                    <a:chExt cx="1031875" cy="827088"/>
                  </a:xfrm>
                </p:grpSpPr>
                <p:sp>
                  <p:nvSpPr>
                    <p:cNvPr id="15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2" name="Group 161"/>
                  <p:cNvGrpSpPr/>
                  <p:nvPr/>
                </p:nvGrpSpPr>
                <p:grpSpPr>
                  <a:xfrm>
                    <a:off x="1143029" y="1756832"/>
                    <a:ext cx="176270" cy="141288"/>
                    <a:chOff x="2433638" y="3948113"/>
                    <a:chExt cx="1031875" cy="827088"/>
                  </a:xfrm>
                </p:grpSpPr>
                <p:sp>
                  <p:nvSpPr>
                    <p:cNvPr id="15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3" name="Group 161"/>
                  <p:cNvGrpSpPr/>
                  <p:nvPr/>
                </p:nvGrpSpPr>
                <p:grpSpPr>
                  <a:xfrm>
                    <a:off x="1143029" y="1447799"/>
                    <a:ext cx="176270" cy="141288"/>
                    <a:chOff x="2433638" y="3948113"/>
                    <a:chExt cx="1031875" cy="827088"/>
                  </a:xfrm>
                </p:grpSpPr>
                <p:sp>
                  <p:nvSpPr>
                    <p:cNvPr id="15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4" name="Group 161"/>
                  <p:cNvGrpSpPr/>
                  <p:nvPr/>
                </p:nvGrpSpPr>
                <p:grpSpPr>
                  <a:xfrm>
                    <a:off x="1143029" y="1286933"/>
                    <a:ext cx="176270" cy="141288"/>
                    <a:chOff x="2433638" y="3948113"/>
                    <a:chExt cx="1031875" cy="827088"/>
                  </a:xfrm>
                </p:grpSpPr>
                <p:sp>
                  <p:nvSpPr>
                    <p:cNvPr id="15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5" name="Group 161"/>
                  <p:cNvGrpSpPr/>
                  <p:nvPr/>
                </p:nvGrpSpPr>
                <p:grpSpPr>
                  <a:xfrm>
                    <a:off x="1143029" y="1075267"/>
                    <a:ext cx="176270" cy="141288"/>
                    <a:chOff x="2433638" y="3948113"/>
                    <a:chExt cx="1031875" cy="827088"/>
                  </a:xfrm>
                </p:grpSpPr>
                <p:sp>
                  <p:nvSpPr>
                    <p:cNvPr id="15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66" name="Group 161"/>
                  <p:cNvGrpSpPr/>
                  <p:nvPr/>
                </p:nvGrpSpPr>
                <p:grpSpPr>
                  <a:xfrm>
                    <a:off x="1143029" y="838200"/>
                    <a:ext cx="176270" cy="141288"/>
                    <a:chOff x="2433638" y="3948113"/>
                    <a:chExt cx="1031875" cy="827088"/>
                  </a:xfrm>
                </p:grpSpPr>
                <p:sp>
                  <p:nvSpPr>
                    <p:cNvPr id="15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6" name="Group 3034"/>
                <p:cNvGrpSpPr/>
                <p:nvPr/>
              </p:nvGrpSpPr>
              <p:grpSpPr>
                <a:xfrm>
                  <a:off x="1731460" y="1676400"/>
                  <a:ext cx="176270" cy="1082248"/>
                  <a:chOff x="1143030" y="838200"/>
                  <a:chExt cx="176270" cy="1082248"/>
                </a:xfrm>
              </p:grpSpPr>
              <p:grpSp>
                <p:nvGrpSpPr>
                  <p:cNvPr id="1537" name="Group 161"/>
                  <p:cNvGrpSpPr/>
                  <p:nvPr/>
                </p:nvGrpSpPr>
                <p:grpSpPr>
                  <a:xfrm>
                    <a:off x="1143030" y="1587499"/>
                    <a:ext cx="176270" cy="141288"/>
                    <a:chOff x="2433638" y="3948113"/>
                    <a:chExt cx="1031875" cy="827088"/>
                  </a:xfrm>
                </p:grpSpPr>
                <p:sp>
                  <p:nvSpPr>
                    <p:cNvPr id="15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8" name="Group 161"/>
                  <p:cNvGrpSpPr/>
                  <p:nvPr/>
                </p:nvGrpSpPr>
                <p:grpSpPr>
                  <a:xfrm>
                    <a:off x="1143030" y="1756832"/>
                    <a:ext cx="176270" cy="163616"/>
                    <a:chOff x="2433638" y="3948113"/>
                    <a:chExt cx="1031875" cy="957794"/>
                  </a:xfrm>
                </p:grpSpPr>
                <p:sp>
                  <p:nvSpPr>
                    <p:cNvPr id="15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679060"/>
                        </a:gs>
                        <a:gs pos="100000">
                          <a:srgbClr val="3E5D3A"/>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6" name="Rectangle 6"/>
                    <p:cNvSpPr>
                      <a:spLocks noChangeArrowheads="1"/>
                    </p:cNvSpPr>
                    <p:nvPr/>
                  </p:nvSpPr>
                  <p:spPr bwMode="auto">
                    <a:xfrm>
                      <a:off x="2503409" y="4216934"/>
                      <a:ext cx="749299" cy="688973"/>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39" name="Group 161"/>
                  <p:cNvGrpSpPr/>
                  <p:nvPr/>
                </p:nvGrpSpPr>
                <p:grpSpPr>
                  <a:xfrm>
                    <a:off x="1143030" y="1447799"/>
                    <a:ext cx="176270" cy="141288"/>
                    <a:chOff x="2433638" y="3948113"/>
                    <a:chExt cx="1031875" cy="827088"/>
                  </a:xfrm>
                </p:grpSpPr>
                <p:sp>
                  <p:nvSpPr>
                    <p:cNvPr id="15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99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0" name="Group 161"/>
                  <p:cNvGrpSpPr/>
                  <p:nvPr/>
                </p:nvGrpSpPr>
                <p:grpSpPr>
                  <a:xfrm>
                    <a:off x="1143030" y="1286933"/>
                    <a:ext cx="176270" cy="141288"/>
                    <a:chOff x="2433638" y="3948113"/>
                    <a:chExt cx="1031875" cy="827088"/>
                  </a:xfrm>
                </p:grpSpPr>
                <p:sp>
                  <p:nvSpPr>
                    <p:cNvPr id="15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1" name="Group 161"/>
                  <p:cNvGrpSpPr/>
                  <p:nvPr/>
                </p:nvGrpSpPr>
                <p:grpSpPr>
                  <a:xfrm>
                    <a:off x="1143030" y="1075267"/>
                    <a:ext cx="176270" cy="141288"/>
                    <a:chOff x="2433638" y="3948113"/>
                    <a:chExt cx="1031875" cy="827088"/>
                  </a:xfrm>
                </p:grpSpPr>
                <p:sp>
                  <p:nvSpPr>
                    <p:cNvPr id="15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D7F6DB"/>
                        </a:gs>
                        <a:gs pos="100000">
                          <a:srgbClr val="91BD96"/>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42" name="Group 161"/>
                  <p:cNvGrpSpPr/>
                  <p:nvPr/>
                </p:nvGrpSpPr>
                <p:grpSpPr>
                  <a:xfrm>
                    <a:off x="1143030" y="838200"/>
                    <a:ext cx="176270" cy="141288"/>
                    <a:chOff x="2433638" y="3948113"/>
                    <a:chExt cx="1031875" cy="827088"/>
                  </a:xfrm>
                </p:grpSpPr>
                <p:sp>
                  <p:nvSpPr>
                    <p:cNvPr id="15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7" name="Group 3059"/>
                <p:cNvGrpSpPr/>
                <p:nvPr/>
              </p:nvGrpSpPr>
              <p:grpSpPr>
                <a:xfrm>
                  <a:off x="1524027" y="1748367"/>
                  <a:ext cx="176270" cy="1059920"/>
                  <a:chOff x="1143031" y="838200"/>
                  <a:chExt cx="176270" cy="1059920"/>
                </a:xfrm>
              </p:grpSpPr>
              <p:grpSp>
                <p:nvGrpSpPr>
                  <p:cNvPr id="1513" name="Group 161"/>
                  <p:cNvGrpSpPr/>
                  <p:nvPr/>
                </p:nvGrpSpPr>
                <p:grpSpPr>
                  <a:xfrm>
                    <a:off x="1143031" y="1587499"/>
                    <a:ext cx="176270" cy="141288"/>
                    <a:chOff x="2433638" y="3948113"/>
                    <a:chExt cx="1031875" cy="827088"/>
                  </a:xfrm>
                </p:grpSpPr>
                <p:sp>
                  <p:nvSpPr>
                    <p:cNvPr id="15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4" name="Group 161"/>
                  <p:cNvGrpSpPr/>
                  <p:nvPr/>
                </p:nvGrpSpPr>
                <p:grpSpPr>
                  <a:xfrm>
                    <a:off x="1143031" y="1756832"/>
                    <a:ext cx="176270" cy="141288"/>
                    <a:chOff x="2433638" y="3948113"/>
                    <a:chExt cx="1031875" cy="827088"/>
                  </a:xfrm>
                </p:grpSpPr>
                <p:sp>
                  <p:nvSpPr>
                    <p:cNvPr id="15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5" name="Group 161"/>
                  <p:cNvGrpSpPr/>
                  <p:nvPr/>
                </p:nvGrpSpPr>
                <p:grpSpPr>
                  <a:xfrm>
                    <a:off x="1143031" y="1447799"/>
                    <a:ext cx="176270" cy="141288"/>
                    <a:chOff x="2433638" y="3948113"/>
                    <a:chExt cx="1031875" cy="827088"/>
                  </a:xfrm>
                </p:grpSpPr>
                <p:sp>
                  <p:nvSpPr>
                    <p:cNvPr id="15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6" name="Group 161"/>
                  <p:cNvGrpSpPr/>
                  <p:nvPr/>
                </p:nvGrpSpPr>
                <p:grpSpPr>
                  <a:xfrm>
                    <a:off x="1143031" y="1286933"/>
                    <a:ext cx="176270" cy="141288"/>
                    <a:chOff x="2433638" y="3948113"/>
                    <a:chExt cx="1031875" cy="827088"/>
                  </a:xfrm>
                </p:grpSpPr>
                <p:sp>
                  <p:nvSpPr>
                    <p:cNvPr id="15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7" name="Group 161"/>
                  <p:cNvGrpSpPr/>
                  <p:nvPr/>
                </p:nvGrpSpPr>
                <p:grpSpPr>
                  <a:xfrm>
                    <a:off x="1143031" y="1075267"/>
                    <a:ext cx="176270" cy="141288"/>
                    <a:chOff x="2433638" y="3948113"/>
                    <a:chExt cx="1031875" cy="827088"/>
                  </a:xfrm>
                </p:grpSpPr>
                <p:sp>
                  <p:nvSpPr>
                    <p:cNvPr id="15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518" name="Group 161"/>
                  <p:cNvGrpSpPr/>
                  <p:nvPr/>
                </p:nvGrpSpPr>
                <p:grpSpPr>
                  <a:xfrm>
                    <a:off x="1143031" y="838200"/>
                    <a:ext cx="176270" cy="141288"/>
                    <a:chOff x="2433638" y="3948113"/>
                    <a:chExt cx="1031875" cy="827088"/>
                  </a:xfrm>
                </p:grpSpPr>
                <p:sp>
                  <p:nvSpPr>
                    <p:cNvPr id="15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8" name="Group 3084"/>
                <p:cNvGrpSpPr/>
                <p:nvPr/>
              </p:nvGrpSpPr>
              <p:grpSpPr>
                <a:xfrm>
                  <a:off x="1646795" y="1824567"/>
                  <a:ext cx="176270" cy="1059920"/>
                  <a:chOff x="1143032" y="838200"/>
                  <a:chExt cx="176270" cy="1059920"/>
                </a:xfrm>
              </p:grpSpPr>
              <p:grpSp>
                <p:nvGrpSpPr>
                  <p:cNvPr id="1489" name="Group 161"/>
                  <p:cNvGrpSpPr/>
                  <p:nvPr/>
                </p:nvGrpSpPr>
                <p:grpSpPr>
                  <a:xfrm>
                    <a:off x="1143032" y="1587499"/>
                    <a:ext cx="176270" cy="141288"/>
                    <a:chOff x="2433638" y="3948113"/>
                    <a:chExt cx="1031875" cy="827088"/>
                  </a:xfrm>
                </p:grpSpPr>
                <p:sp>
                  <p:nvSpPr>
                    <p:cNvPr id="15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0" name="Group 161"/>
                  <p:cNvGrpSpPr/>
                  <p:nvPr/>
                </p:nvGrpSpPr>
                <p:grpSpPr>
                  <a:xfrm>
                    <a:off x="1143032" y="1756832"/>
                    <a:ext cx="176270" cy="141288"/>
                    <a:chOff x="2433638" y="3948113"/>
                    <a:chExt cx="1031875" cy="827088"/>
                  </a:xfrm>
                </p:grpSpPr>
                <p:sp>
                  <p:nvSpPr>
                    <p:cNvPr id="15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1" name="Group 161"/>
                  <p:cNvGrpSpPr/>
                  <p:nvPr/>
                </p:nvGrpSpPr>
                <p:grpSpPr>
                  <a:xfrm>
                    <a:off x="1143032" y="1447799"/>
                    <a:ext cx="176270" cy="141288"/>
                    <a:chOff x="2433638" y="3948113"/>
                    <a:chExt cx="1031875" cy="827088"/>
                  </a:xfrm>
                </p:grpSpPr>
                <p:sp>
                  <p:nvSpPr>
                    <p:cNvPr id="15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2" name="Group 161"/>
                  <p:cNvGrpSpPr/>
                  <p:nvPr/>
                </p:nvGrpSpPr>
                <p:grpSpPr>
                  <a:xfrm>
                    <a:off x="1143032" y="1286933"/>
                    <a:ext cx="176270" cy="141288"/>
                    <a:chOff x="2433638" y="3948113"/>
                    <a:chExt cx="1031875" cy="827088"/>
                  </a:xfrm>
                </p:grpSpPr>
                <p:sp>
                  <p:nvSpPr>
                    <p:cNvPr id="15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3" name="Group 161"/>
                  <p:cNvGrpSpPr/>
                  <p:nvPr/>
                </p:nvGrpSpPr>
                <p:grpSpPr>
                  <a:xfrm>
                    <a:off x="1143032" y="1075267"/>
                    <a:ext cx="176270" cy="141288"/>
                    <a:chOff x="2433638" y="3948113"/>
                    <a:chExt cx="1031875" cy="827088"/>
                  </a:xfrm>
                </p:grpSpPr>
                <p:sp>
                  <p:nvSpPr>
                    <p:cNvPr id="14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5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94" name="Group 161"/>
                  <p:cNvGrpSpPr/>
                  <p:nvPr/>
                </p:nvGrpSpPr>
                <p:grpSpPr>
                  <a:xfrm>
                    <a:off x="1143032" y="838200"/>
                    <a:ext cx="176270" cy="141288"/>
                    <a:chOff x="2433638" y="3948113"/>
                    <a:chExt cx="1031875" cy="827088"/>
                  </a:xfrm>
                </p:grpSpPr>
                <p:sp>
                  <p:nvSpPr>
                    <p:cNvPr id="14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6"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39" name="Group 3109"/>
                <p:cNvGrpSpPr/>
                <p:nvPr/>
              </p:nvGrpSpPr>
              <p:grpSpPr>
                <a:xfrm>
                  <a:off x="1951596" y="1824567"/>
                  <a:ext cx="176270" cy="1059920"/>
                  <a:chOff x="1143033" y="838200"/>
                  <a:chExt cx="176270" cy="1059920"/>
                </a:xfrm>
              </p:grpSpPr>
              <p:grpSp>
                <p:nvGrpSpPr>
                  <p:cNvPr id="1465" name="Group 161"/>
                  <p:cNvGrpSpPr/>
                  <p:nvPr/>
                </p:nvGrpSpPr>
                <p:grpSpPr>
                  <a:xfrm>
                    <a:off x="1143033" y="1587499"/>
                    <a:ext cx="176270" cy="141288"/>
                    <a:chOff x="2433638" y="3948113"/>
                    <a:chExt cx="1031875" cy="827088"/>
                  </a:xfrm>
                </p:grpSpPr>
                <p:sp>
                  <p:nvSpPr>
                    <p:cNvPr id="14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6" name="Group 161"/>
                  <p:cNvGrpSpPr/>
                  <p:nvPr/>
                </p:nvGrpSpPr>
                <p:grpSpPr>
                  <a:xfrm>
                    <a:off x="1143033" y="1756832"/>
                    <a:ext cx="176270" cy="141288"/>
                    <a:chOff x="2433638" y="3948113"/>
                    <a:chExt cx="1031875" cy="827088"/>
                  </a:xfrm>
                </p:grpSpPr>
                <p:sp>
                  <p:nvSpPr>
                    <p:cNvPr id="14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7" name="Group 161"/>
                  <p:cNvGrpSpPr/>
                  <p:nvPr/>
                </p:nvGrpSpPr>
                <p:grpSpPr>
                  <a:xfrm>
                    <a:off x="1143033" y="1447799"/>
                    <a:ext cx="176270" cy="141288"/>
                    <a:chOff x="2433638" y="3948113"/>
                    <a:chExt cx="1031875" cy="827088"/>
                  </a:xfrm>
                </p:grpSpPr>
                <p:sp>
                  <p:nvSpPr>
                    <p:cNvPr id="14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8" name="Group 161"/>
                  <p:cNvGrpSpPr/>
                  <p:nvPr/>
                </p:nvGrpSpPr>
                <p:grpSpPr>
                  <a:xfrm>
                    <a:off x="1143033" y="1286933"/>
                    <a:ext cx="176270" cy="141288"/>
                    <a:chOff x="2433638" y="3948113"/>
                    <a:chExt cx="1031875" cy="827088"/>
                  </a:xfrm>
                </p:grpSpPr>
                <p:sp>
                  <p:nvSpPr>
                    <p:cNvPr id="14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69" name="Group 161"/>
                  <p:cNvGrpSpPr/>
                  <p:nvPr/>
                </p:nvGrpSpPr>
                <p:grpSpPr>
                  <a:xfrm>
                    <a:off x="1143033" y="1075267"/>
                    <a:ext cx="176270" cy="141288"/>
                    <a:chOff x="2433638" y="3948113"/>
                    <a:chExt cx="1031875" cy="827088"/>
                  </a:xfrm>
                </p:grpSpPr>
                <p:sp>
                  <p:nvSpPr>
                    <p:cNvPr id="147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5"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70" name="Group 161"/>
                  <p:cNvGrpSpPr/>
                  <p:nvPr/>
                </p:nvGrpSpPr>
                <p:grpSpPr>
                  <a:xfrm>
                    <a:off x="1143033" y="838200"/>
                    <a:ext cx="176270" cy="141288"/>
                    <a:chOff x="2433638" y="3948113"/>
                    <a:chExt cx="1031875" cy="827088"/>
                  </a:xfrm>
                </p:grpSpPr>
                <p:sp>
                  <p:nvSpPr>
                    <p:cNvPr id="147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7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1440" name="Group 3134"/>
                <p:cNvGrpSpPr/>
                <p:nvPr/>
              </p:nvGrpSpPr>
              <p:grpSpPr>
                <a:xfrm>
                  <a:off x="1807664" y="1905001"/>
                  <a:ext cx="176270" cy="1059920"/>
                  <a:chOff x="1143034" y="838200"/>
                  <a:chExt cx="176270" cy="1059920"/>
                </a:xfrm>
              </p:grpSpPr>
              <p:grpSp>
                <p:nvGrpSpPr>
                  <p:cNvPr id="1441" name="Group 161"/>
                  <p:cNvGrpSpPr/>
                  <p:nvPr/>
                </p:nvGrpSpPr>
                <p:grpSpPr>
                  <a:xfrm>
                    <a:off x="1143034" y="1587499"/>
                    <a:ext cx="176270" cy="141288"/>
                    <a:chOff x="2433638" y="3948113"/>
                    <a:chExt cx="1031875" cy="827088"/>
                  </a:xfrm>
                </p:grpSpPr>
                <p:sp>
                  <p:nvSpPr>
                    <p:cNvPr id="14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3"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4" name="Freeform 1463"/>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2" name="Group 161"/>
                  <p:cNvGrpSpPr/>
                  <p:nvPr/>
                </p:nvGrpSpPr>
                <p:grpSpPr>
                  <a:xfrm>
                    <a:off x="1143034" y="1756832"/>
                    <a:ext cx="176270" cy="141288"/>
                    <a:chOff x="2433638" y="3948113"/>
                    <a:chExt cx="1031875" cy="827088"/>
                  </a:xfrm>
                </p:grpSpPr>
                <p:sp>
                  <p:nvSpPr>
                    <p:cNvPr id="14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0"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3" name="Group 161"/>
                  <p:cNvGrpSpPr/>
                  <p:nvPr/>
                </p:nvGrpSpPr>
                <p:grpSpPr>
                  <a:xfrm>
                    <a:off x="1143034" y="1447799"/>
                    <a:ext cx="176270" cy="141288"/>
                    <a:chOff x="2433638" y="3948113"/>
                    <a:chExt cx="1031875" cy="827088"/>
                  </a:xfrm>
                </p:grpSpPr>
                <p:sp>
                  <p:nvSpPr>
                    <p:cNvPr id="14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7"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4" name="Group 161"/>
                  <p:cNvGrpSpPr/>
                  <p:nvPr/>
                </p:nvGrpSpPr>
                <p:grpSpPr>
                  <a:xfrm>
                    <a:off x="1143034" y="1286933"/>
                    <a:ext cx="176270" cy="141288"/>
                    <a:chOff x="2433638" y="3948113"/>
                    <a:chExt cx="1031875" cy="827088"/>
                  </a:xfrm>
                </p:grpSpPr>
                <p:sp>
                  <p:nvSpPr>
                    <p:cNvPr id="14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4"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5" name="Group 161"/>
                  <p:cNvGrpSpPr/>
                  <p:nvPr/>
                </p:nvGrpSpPr>
                <p:grpSpPr>
                  <a:xfrm>
                    <a:off x="1143034" y="1075267"/>
                    <a:ext cx="176270" cy="141288"/>
                    <a:chOff x="2433638" y="3948113"/>
                    <a:chExt cx="1031875" cy="827088"/>
                  </a:xfrm>
                </p:grpSpPr>
                <p:sp>
                  <p:nvSpPr>
                    <p:cNvPr id="145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1"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5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46" name="Group 161"/>
                  <p:cNvGrpSpPr/>
                  <p:nvPr/>
                </p:nvGrpSpPr>
                <p:grpSpPr>
                  <a:xfrm>
                    <a:off x="1143034" y="838200"/>
                    <a:ext cx="176270" cy="141288"/>
                    <a:chOff x="2433638" y="3948113"/>
                    <a:chExt cx="1031875" cy="827088"/>
                  </a:xfrm>
                </p:grpSpPr>
                <p:sp>
                  <p:nvSpPr>
                    <p:cNvPr id="144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8"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4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grpSp>
            <p:nvGrpSpPr>
              <p:cNvPr id="1426" name="Group 161"/>
              <p:cNvGrpSpPr/>
              <p:nvPr/>
            </p:nvGrpSpPr>
            <p:grpSpPr>
              <a:xfrm>
                <a:off x="1788579" y="3695700"/>
                <a:ext cx="237666" cy="190500"/>
                <a:chOff x="2433638" y="3948113"/>
                <a:chExt cx="1031875" cy="827088"/>
              </a:xfrm>
            </p:grpSpPr>
            <p:sp>
              <p:nvSpPr>
                <p:cNvPr id="14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2"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nvGrpSpPr>
              <p:cNvPr id="1427" name="Group 161"/>
              <p:cNvGrpSpPr/>
              <p:nvPr/>
            </p:nvGrpSpPr>
            <p:grpSpPr>
              <a:xfrm>
                <a:off x="1788579" y="4000500"/>
                <a:ext cx="237666" cy="190500"/>
                <a:chOff x="2433638" y="3948113"/>
                <a:chExt cx="1031875" cy="827088"/>
              </a:xfrm>
            </p:grpSpPr>
            <p:sp>
              <p:nvSpPr>
                <p:cNvPr id="14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6"/>
                    </a:gs>
                    <a:gs pos="100000">
                      <a:schemeClr val="accent6">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29" name="Rectangle 6"/>
                <p:cNvSpPr>
                  <a:spLocks noChangeArrowheads="1"/>
                </p:cNvSpPr>
                <p:nvPr/>
              </p:nvSpPr>
              <p:spPr bwMode="auto">
                <a:xfrm>
                  <a:off x="2716213" y="4086226"/>
                  <a:ext cx="749300" cy="688975"/>
                </a:xfrm>
                <a:prstGeom prst="rect">
                  <a:avLst/>
                </a:prstGeom>
                <a:gradFill rotWithShape="0">
                  <a:gsLst>
                    <a:gs pos="0">
                      <a:schemeClr val="accent6">
                        <a:lumMod val="60000"/>
                        <a:lumOff val="40000"/>
                      </a:schemeClr>
                    </a:gs>
                    <a:gs pos="100000">
                      <a:schemeClr val="accent6">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solidFill>
                      <a:schemeClr val="bg1"/>
                    </a:solidFill>
                    <a:latin typeface=""/>
                    <a:cs typeface=""/>
                  </a:endParaRPr>
                </a:p>
              </p:txBody>
            </p:sp>
            <p:sp>
              <p:nvSpPr>
                <p:cNvPr id="14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6">
                        <a:lumMod val="20000"/>
                        <a:lumOff val="80000"/>
                      </a:schemeClr>
                    </a:gs>
                    <a:gs pos="100000">
                      <a:schemeClr val="accent6">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baseline="-25000" dirty="0">
                    <a:latin typeface=""/>
                    <a:cs typeface=""/>
                  </a:endParaRPr>
                </a:p>
              </p:txBody>
            </p:sp>
          </p:grpSp>
        </p:grpSp>
        <p:grpSp>
          <p:nvGrpSpPr>
            <p:cNvPr id="656" name="Group 559"/>
            <p:cNvGrpSpPr/>
            <p:nvPr/>
          </p:nvGrpSpPr>
          <p:grpSpPr>
            <a:xfrm>
              <a:off x="5150541" y="536836"/>
              <a:ext cx="926410" cy="2172583"/>
              <a:chOff x="2578100" y="1600200"/>
              <a:chExt cx="1202223" cy="2819400"/>
            </a:xfrm>
          </p:grpSpPr>
          <p:sp>
            <p:nvSpPr>
              <p:cNvPr id="657" name="AutoShape 110"/>
              <p:cNvSpPr>
                <a:spLocks noChangeArrowheads="1"/>
              </p:cNvSpPr>
              <p:nvPr/>
            </p:nvSpPr>
            <p:spPr bwMode="auto">
              <a:xfrm rot="5400000">
                <a:off x="28309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658" name="Group 3378"/>
              <p:cNvGrpSpPr/>
              <p:nvPr/>
            </p:nvGrpSpPr>
            <p:grpSpPr>
              <a:xfrm>
                <a:off x="2578100" y="2844173"/>
                <a:ext cx="1202223" cy="788028"/>
                <a:chOff x="0" y="2844173"/>
                <a:chExt cx="1202223" cy="788028"/>
              </a:xfrm>
            </p:grpSpPr>
            <p:sp>
              <p:nvSpPr>
                <p:cNvPr id="1419"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0"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1"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1422"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659" name="Group 4349"/>
              <p:cNvGrpSpPr/>
              <p:nvPr/>
            </p:nvGrpSpPr>
            <p:grpSpPr>
              <a:xfrm>
                <a:off x="2806692" y="1600200"/>
                <a:ext cx="757440" cy="1358899"/>
                <a:chOff x="2806692" y="1600200"/>
                <a:chExt cx="757440" cy="1358899"/>
              </a:xfrm>
            </p:grpSpPr>
            <p:grpSp>
              <p:nvGrpSpPr>
                <p:cNvPr id="671" name="Group 4347"/>
                <p:cNvGrpSpPr/>
                <p:nvPr/>
              </p:nvGrpSpPr>
              <p:grpSpPr>
                <a:xfrm>
                  <a:off x="2806692" y="1600200"/>
                  <a:ext cx="757440" cy="1286933"/>
                  <a:chOff x="2806692" y="1600200"/>
                  <a:chExt cx="757440" cy="1286933"/>
                </a:xfrm>
              </p:grpSpPr>
              <p:grpSp>
                <p:nvGrpSpPr>
                  <p:cNvPr id="1269" name="Group 4196"/>
                  <p:cNvGrpSpPr/>
                  <p:nvPr/>
                </p:nvGrpSpPr>
                <p:grpSpPr>
                  <a:xfrm>
                    <a:off x="3166525" y="1600200"/>
                    <a:ext cx="169007" cy="1058333"/>
                    <a:chOff x="3428995" y="1752600"/>
                    <a:chExt cx="169007" cy="1058333"/>
                  </a:xfrm>
                </p:grpSpPr>
                <p:grpSp>
                  <p:nvGrpSpPr>
                    <p:cNvPr id="1395" name="Group 4160"/>
                    <p:cNvGrpSpPr/>
                    <p:nvPr/>
                  </p:nvGrpSpPr>
                  <p:grpSpPr>
                    <a:xfrm>
                      <a:off x="3428995" y="1752600"/>
                      <a:ext cx="169007" cy="135467"/>
                      <a:chOff x="2433638" y="3948113"/>
                      <a:chExt cx="1031875" cy="827088"/>
                    </a:xfrm>
                  </p:grpSpPr>
                  <p:sp>
                    <p:nvSpPr>
                      <p:cNvPr id="14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6" name="Group 4176"/>
                    <p:cNvGrpSpPr/>
                    <p:nvPr/>
                  </p:nvGrpSpPr>
                  <p:grpSpPr>
                    <a:xfrm>
                      <a:off x="3428995" y="1993900"/>
                      <a:ext cx="169007" cy="135467"/>
                      <a:chOff x="2433638" y="3948113"/>
                      <a:chExt cx="1031875" cy="827088"/>
                    </a:xfrm>
                  </p:grpSpPr>
                  <p:sp>
                    <p:nvSpPr>
                      <p:cNvPr id="14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7" name="Group 4180"/>
                    <p:cNvGrpSpPr/>
                    <p:nvPr/>
                  </p:nvGrpSpPr>
                  <p:grpSpPr>
                    <a:xfrm>
                      <a:off x="3428995" y="2201333"/>
                      <a:ext cx="169007" cy="135467"/>
                      <a:chOff x="2433638" y="3948113"/>
                      <a:chExt cx="1031875" cy="827088"/>
                    </a:xfrm>
                  </p:grpSpPr>
                  <p:sp>
                    <p:nvSpPr>
                      <p:cNvPr id="14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8" name="Group 4184"/>
                    <p:cNvGrpSpPr/>
                    <p:nvPr/>
                  </p:nvGrpSpPr>
                  <p:grpSpPr>
                    <a:xfrm>
                      <a:off x="3428995" y="2675466"/>
                      <a:ext cx="169007" cy="135467"/>
                      <a:chOff x="2433638" y="3948113"/>
                      <a:chExt cx="1031875" cy="827088"/>
                    </a:xfrm>
                  </p:grpSpPr>
                  <p:sp>
                    <p:nvSpPr>
                      <p:cNvPr id="14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99" name="Group 4188"/>
                    <p:cNvGrpSpPr/>
                    <p:nvPr/>
                  </p:nvGrpSpPr>
                  <p:grpSpPr>
                    <a:xfrm>
                      <a:off x="3428995" y="2506132"/>
                      <a:ext cx="169007" cy="135467"/>
                      <a:chOff x="2433638" y="3948113"/>
                      <a:chExt cx="1031875" cy="827088"/>
                    </a:xfrm>
                  </p:grpSpPr>
                  <p:sp>
                    <p:nvSpPr>
                      <p:cNvPr id="14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5994A"/>
                          </a:gs>
                          <a:gs pos="98000">
                            <a:srgbClr val="847936"/>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400" name="Group 4192"/>
                    <p:cNvGrpSpPr/>
                    <p:nvPr/>
                  </p:nvGrpSpPr>
                  <p:grpSpPr>
                    <a:xfrm>
                      <a:off x="3428995" y="2366432"/>
                      <a:ext cx="169007" cy="135467"/>
                      <a:chOff x="2433638" y="3948113"/>
                      <a:chExt cx="1031875" cy="827088"/>
                    </a:xfrm>
                  </p:grpSpPr>
                  <p:sp>
                    <p:nvSpPr>
                      <p:cNvPr id="14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4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0" name="Group 4197"/>
                  <p:cNvGrpSpPr/>
                  <p:nvPr/>
                </p:nvGrpSpPr>
                <p:grpSpPr>
                  <a:xfrm>
                    <a:off x="3395125" y="1752600"/>
                    <a:ext cx="169007" cy="1058333"/>
                    <a:chOff x="3428995" y="1752600"/>
                    <a:chExt cx="169007" cy="1058333"/>
                  </a:xfrm>
                </p:grpSpPr>
                <p:grpSp>
                  <p:nvGrpSpPr>
                    <p:cNvPr id="1371" name="Group 4198"/>
                    <p:cNvGrpSpPr/>
                    <p:nvPr/>
                  </p:nvGrpSpPr>
                  <p:grpSpPr>
                    <a:xfrm>
                      <a:off x="3428995" y="1752600"/>
                      <a:ext cx="169007" cy="135467"/>
                      <a:chOff x="2433638" y="3948113"/>
                      <a:chExt cx="1031875" cy="827088"/>
                    </a:xfrm>
                  </p:grpSpPr>
                  <p:sp>
                    <p:nvSpPr>
                      <p:cNvPr id="13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2" name="Group 4199"/>
                    <p:cNvGrpSpPr/>
                    <p:nvPr/>
                  </p:nvGrpSpPr>
                  <p:grpSpPr>
                    <a:xfrm>
                      <a:off x="3428995" y="1993900"/>
                      <a:ext cx="169007" cy="135467"/>
                      <a:chOff x="2433638" y="3948113"/>
                      <a:chExt cx="1031875" cy="827088"/>
                    </a:xfrm>
                  </p:grpSpPr>
                  <p:sp>
                    <p:nvSpPr>
                      <p:cNvPr id="13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3" name="Group 4200"/>
                    <p:cNvGrpSpPr/>
                    <p:nvPr/>
                  </p:nvGrpSpPr>
                  <p:grpSpPr>
                    <a:xfrm>
                      <a:off x="3428995" y="2201333"/>
                      <a:ext cx="169007" cy="135467"/>
                      <a:chOff x="2433638" y="3948113"/>
                      <a:chExt cx="1031875" cy="827088"/>
                    </a:xfrm>
                  </p:grpSpPr>
                  <p:sp>
                    <p:nvSpPr>
                      <p:cNvPr id="13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4" name="Group 4201"/>
                    <p:cNvGrpSpPr/>
                    <p:nvPr/>
                  </p:nvGrpSpPr>
                  <p:grpSpPr>
                    <a:xfrm>
                      <a:off x="3428995" y="2675466"/>
                      <a:ext cx="169007" cy="135467"/>
                      <a:chOff x="2433638" y="3948113"/>
                      <a:chExt cx="1031875" cy="827088"/>
                    </a:xfrm>
                  </p:grpSpPr>
                  <p:sp>
                    <p:nvSpPr>
                      <p:cNvPr id="13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5" name="Group 4202"/>
                    <p:cNvGrpSpPr/>
                    <p:nvPr/>
                  </p:nvGrpSpPr>
                  <p:grpSpPr>
                    <a:xfrm>
                      <a:off x="3428995" y="2506132"/>
                      <a:ext cx="169007" cy="135467"/>
                      <a:chOff x="2433638" y="3948113"/>
                      <a:chExt cx="1031875" cy="827088"/>
                    </a:xfrm>
                  </p:grpSpPr>
                  <p:sp>
                    <p:nvSpPr>
                      <p:cNvPr id="13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76" name="Group 4203"/>
                    <p:cNvGrpSpPr/>
                    <p:nvPr/>
                  </p:nvGrpSpPr>
                  <p:grpSpPr>
                    <a:xfrm>
                      <a:off x="3428995" y="2366432"/>
                      <a:ext cx="169007" cy="135467"/>
                      <a:chOff x="2433638" y="3948113"/>
                      <a:chExt cx="1031875" cy="827088"/>
                    </a:xfrm>
                  </p:grpSpPr>
                  <p:sp>
                    <p:nvSpPr>
                      <p:cNvPr id="137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1" name="Group 4222"/>
                  <p:cNvGrpSpPr/>
                  <p:nvPr/>
                </p:nvGrpSpPr>
                <p:grpSpPr>
                  <a:xfrm>
                    <a:off x="3014125" y="1676400"/>
                    <a:ext cx="169007" cy="1058333"/>
                    <a:chOff x="3428995" y="1752600"/>
                    <a:chExt cx="169007" cy="1058333"/>
                  </a:xfrm>
                </p:grpSpPr>
                <p:grpSp>
                  <p:nvGrpSpPr>
                    <p:cNvPr id="1347" name="Group 4223"/>
                    <p:cNvGrpSpPr/>
                    <p:nvPr/>
                  </p:nvGrpSpPr>
                  <p:grpSpPr>
                    <a:xfrm>
                      <a:off x="3428995" y="1752600"/>
                      <a:ext cx="169007" cy="135467"/>
                      <a:chOff x="2433638" y="3948113"/>
                      <a:chExt cx="1031875" cy="827088"/>
                    </a:xfrm>
                  </p:grpSpPr>
                  <p:sp>
                    <p:nvSpPr>
                      <p:cNvPr id="136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8" name="Group 4224"/>
                    <p:cNvGrpSpPr/>
                    <p:nvPr/>
                  </p:nvGrpSpPr>
                  <p:grpSpPr>
                    <a:xfrm>
                      <a:off x="3428995" y="1993900"/>
                      <a:ext cx="169007" cy="135467"/>
                      <a:chOff x="2433638" y="3948113"/>
                      <a:chExt cx="1031875" cy="827088"/>
                    </a:xfrm>
                  </p:grpSpPr>
                  <p:sp>
                    <p:nvSpPr>
                      <p:cNvPr id="13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49" name="Group 4225"/>
                    <p:cNvGrpSpPr/>
                    <p:nvPr/>
                  </p:nvGrpSpPr>
                  <p:grpSpPr>
                    <a:xfrm>
                      <a:off x="3428995" y="2201333"/>
                      <a:ext cx="169007" cy="135467"/>
                      <a:chOff x="2433638" y="3948113"/>
                      <a:chExt cx="1031875" cy="827088"/>
                    </a:xfrm>
                  </p:grpSpPr>
                  <p:sp>
                    <p:nvSpPr>
                      <p:cNvPr id="13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0" name="Group 4226"/>
                    <p:cNvGrpSpPr/>
                    <p:nvPr/>
                  </p:nvGrpSpPr>
                  <p:grpSpPr>
                    <a:xfrm>
                      <a:off x="3428995" y="2675466"/>
                      <a:ext cx="169007" cy="135467"/>
                      <a:chOff x="2433638" y="3948113"/>
                      <a:chExt cx="1031875" cy="827088"/>
                    </a:xfrm>
                  </p:grpSpPr>
                  <p:sp>
                    <p:nvSpPr>
                      <p:cNvPr id="135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6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EFAB"/>
                          </a:gs>
                          <a:gs pos="100000">
                            <a:srgbClr val="E2D15C"/>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1" name="Group 4227"/>
                    <p:cNvGrpSpPr/>
                    <p:nvPr/>
                  </p:nvGrpSpPr>
                  <p:grpSpPr>
                    <a:xfrm>
                      <a:off x="3428995" y="2506132"/>
                      <a:ext cx="169007" cy="135467"/>
                      <a:chOff x="2433638" y="3948113"/>
                      <a:chExt cx="1031875" cy="827088"/>
                    </a:xfrm>
                  </p:grpSpPr>
                  <p:sp>
                    <p:nvSpPr>
                      <p:cNvPr id="135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52" name="Group 4228"/>
                    <p:cNvGrpSpPr/>
                    <p:nvPr/>
                  </p:nvGrpSpPr>
                  <p:grpSpPr>
                    <a:xfrm>
                      <a:off x="3428995" y="2366432"/>
                      <a:ext cx="169007" cy="135467"/>
                      <a:chOff x="2433638" y="3948113"/>
                      <a:chExt cx="1031875" cy="827088"/>
                    </a:xfrm>
                  </p:grpSpPr>
                  <p:sp>
                    <p:nvSpPr>
                      <p:cNvPr id="135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5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2" name="Group 4247"/>
                  <p:cNvGrpSpPr/>
                  <p:nvPr/>
                </p:nvGrpSpPr>
                <p:grpSpPr>
                  <a:xfrm>
                    <a:off x="2806692" y="1752600"/>
                    <a:ext cx="169007" cy="1058333"/>
                    <a:chOff x="3428995" y="1752600"/>
                    <a:chExt cx="169007" cy="1058333"/>
                  </a:xfrm>
                </p:grpSpPr>
                <p:grpSp>
                  <p:nvGrpSpPr>
                    <p:cNvPr id="1323" name="Group 4248"/>
                    <p:cNvGrpSpPr/>
                    <p:nvPr/>
                  </p:nvGrpSpPr>
                  <p:grpSpPr>
                    <a:xfrm>
                      <a:off x="3428995" y="1752600"/>
                      <a:ext cx="169007" cy="135467"/>
                      <a:chOff x="2433638" y="3948113"/>
                      <a:chExt cx="1031875" cy="827088"/>
                    </a:xfrm>
                  </p:grpSpPr>
                  <p:sp>
                    <p:nvSpPr>
                      <p:cNvPr id="134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4" name="Group 4249"/>
                    <p:cNvGrpSpPr/>
                    <p:nvPr/>
                  </p:nvGrpSpPr>
                  <p:grpSpPr>
                    <a:xfrm>
                      <a:off x="3428995" y="1993900"/>
                      <a:ext cx="169007" cy="135467"/>
                      <a:chOff x="2433638" y="3948113"/>
                      <a:chExt cx="1031875" cy="827088"/>
                    </a:xfrm>
                  </p:grpSpPr>
                  <p:sp>
                    <p:nvSpPr>
                      <p:cNvPr id="134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5" name="Group 4250"/>
                    <p:cNvGrpSpPr/>
                    <p:nvPr/>
                  </p:nvGrpSpPr>
                  <p:grpSpPr>
                    <a:xfrm>
                      <a:off x="3428995" y="2201333"/>
                      <a:ext cx="169007" cy="135467"/>
                      <a:chOff x="2433638" y="3948113"/>
                      <a:chExt cx="1031875" cy="827088"/>
                    </a:xfrm>
                  </p:grpSpPr>
                  <p:sp>
                    <p:nvSpPr>
                      <p:cNvPr id="13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9"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6" name="Group 4251"/>
                    <p:cNvGrpSpPr/>
                    <p:nvPr/>
                  </p:nvGrpSpPr>
                  <p:grpSpPr>
                    <a:xfrm>
                      <a:off x="3428995" y="2675466"/>
                      <a:ext cx="169007" cy="135467"/>
                      <a:chOff x="2433638" y="3948113"/>
                      <a:chExt cx="1031875" cy="827088"/>
                    </a:xfrm>
                  </p:grpSpPr>
                  <p:sp>
                    <p:nvSpPr>
                      <p:cNvPr id="13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7" name="Group 4252"/>
                    <p:cNvGrpSpPr/>
                    <p:nvPr/>
                  </p:nvGrpSpPr>
                  <p:grpSpPr>
                    <a:xfrm>
                      <a:off x="3428995" y="2506132"/>
                      <a:ext cx="169007" cy="135467"/>
                      <a:chOff x="2433638" y="3948113"/>
                      <a:chExt cx="1031875" cy="827088"/>
                    </a:xfrm>
                  </p:grpSpPr>
                  <p:sp>
                    <p:nvSpPr>
                      <p:cNvPr id="13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28" name="Group 4253"/>
                    <p:cNvGrpSpPr/>
                    <p:nvPr/>
                  </p:nvGrpSpPr>
                  <p:grpSpPr>
                    <a:xfrm>
                      <a:off x="3428995" y="2366432"/>
                      <a:ext cx="169007" cy="135467"/>
                      <a:chOff x="2433638" y="3948113"/>
                      <a:chExt cx="1031875" cy="827088"/>
                    </a:xfrm>
                  </p:grpSpPr>
                  <p:sp>
                    <p:nvSpPr>
                      <p:cNvPr id="13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3" name="Group 4272"/>
                  <p:cNvGrpSpPr/>
                  <p:nvPr/>
                </p:nvGrpSpPr>
                <p:grpSpPr>
                  <a:xfrm>
                    <a:off x="2937926" y="1828800"/>
                    <a:ext cx="169007" cy="1058333"/>
                    <a:chOff x="3428995" y="1752600"/>
                    <a:chExt cx="169007" cy="1058333"/>
                  </a:xfrm>
                </p:grpSpPr>
                <p:grpSp>
                  <p:nvGrpSpPr>
                    <p:cNvPr id="1299" name="Group 4273"/>
                    <p:cNvGrpSpPr/>
                    <p:nvPr/>
                  </p:nvGrpSpPr>
                  <p:grpSpPr>
                    <a:xfrm>
                      <a:off x="3428995" y="1752600"/>
                      <a:ext cx="169007" cy="135467"/>
                      <a:chOff x="2433638" y="3948113"/>
                      <a:chExt cx="1031875" cy="827088"/>
                    </a:xfrm>
                  </p:grpSpPr>
                  <p:sp>
                    <p:nvSpPr>
                      <p:cNvPr id="132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2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0" name="Group 4274"/>
                    <p:cNvGrpSpPr/>
                    <p:nvPr/>
                  </p:nvGrpSpPr>
                  <p:grpSpPr>
                    <a:xfrm>
                      <a:off x="3428995" y="1993900"/>
                      <a:ext cx="169007" cy="135467"/>
                      <a:chOff x="2433638" y="3948113"/>
                      <a:chExt cx="1031875" cy="827088"/>
                    </a:xfrm>
                  </p:grpSpPr>
                  <p:sp>
                    <p:nvSpPr>
                      <p:cNvPr id="131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1" name="Group 4275"/>
                    <p:cNvGrpSpPr/>
                    <p:nvPr/>
                  </p:nvGrpSpPr>
                  <p:grpSpPr>
                    <a:xfrm>
                      <a:off x="3428995" y="2201333"/>
                      <a:ext cx="169007" cy="135467"/>
                      <a:chOff x="2433638" y="3948113"/>
                      <a:chExt cx="1031875" cy="827088"/>
                    </a:xfrm>
                  </p:grpSpPr>
                  <p:sp>
                    <p:nvSpPr>
                      <p:cNvPr id="13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2" name="Group 4276"/>
                    <p:cNvGrpSpPr/>
                    <p:nvPr/>
                  </p:nvGrpSpPr>
                  <p:grpSpPr>
                    <a:xfrm>
                      <a:off x="3428995" y="2675466"/>
                      <a:ext cx="169007" cy="135467"/>
                      <a:chOff x="2433638" y="3948113"/>
                      <a:chExt cx="1031875" cy="827088"/>
                    </a:xfrm>
                  </p:grpSpPr>
                  <p:sp>
                    <p:nvSpPr>
                      <p:cNvPr id="13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3" name="Group 4277"/>
                    <p:cNvGrpSpPr/>
                    <p:nvPr/>
                  </p:nvGrpSpPr>
                  <p:grpSpPr>
                    <a:xfrm>
                      <a:off x="3428995" y="2506132"/>
                      <a:ext cx="169007" cy="135467"/>
                      <a:chOff x="2433638" y="3948113"/>
                      <a:chExt cx="1031875" cy="827088"/>
                    </a:xfrm>
                  </p:grpSpPr>
                  <p:sp>
                    <p:nvSpPr>
                      <p:cNvPr id="13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9" name="Rectangle 6"/>
                      <p:cNvSpPr>
                        <a:spLocks noChangeArrowheads="1"/>
                      </p:cNvSpPr>
                      <p:nvPr/>
                    </p:nvSpPr>
                    <p:spPr bwMode="auto">
                      <a:xfrm>
                        <a:off x="2716205" y="4086230"/>
                        <a:ext cx="749299" cy="688971"/>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304" name="Group 4278"/>
                    <p:cNvGrpSpPr/>
                    <p:nvPr/>
                  </p:nvGrpSpPr>
                  <p:grpSpPr>
                    <a:xfrm>
                      <a:off x="3428995" y="2366432"/>
                      <a:ext cx="169007" cy="135467"/>
                      <a:chOff x="2433638" y="3948113"/>
                      <a:chExt cx="1031875" cy="827088"/>
                    </a:xfrm>
                  </p:grpSpPr>
                  <p:sp>
                    <p:nvSpPr>
                      <p:cNvPr id="13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3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nvGrpSpPr>
                  <p:cNvPr id="1274" name="Group 4297"/>
                  <p:cNvGrpSpPr/>
                  <p:nvPr/>
                </p:nvGrpSpPr>
                <p:grpSpPr>
                  <a:xfrm>
                    <a:off x="3242726" y="1824566"/>
                    <a:ext cx="169007" cy="1058333"/>
                    <a:chOff x="3428995" y="1752600"/>
                    <a:chExt cx="169007" cy="1058333"/>
                  </a:xfrm>
                </p:grpSpPr>
                <p:grpSp>
                  <p:nvGrpSpPr>
                    <p:cNvPr id="1275" name="Group 4298"/>
                    <p:cNvGrpSpPr/>
                    <p:nvPr/>
                  </p:nvGrpSpPr>
                  <p:grpSpPr>
                    <a:xfrm>
                      <a:off x="3428995" y="1752600"/>
                      <a:ext cx="169007" cy="135467"/>
                      <a:chOff x="2433638" y="3948113"/>
                      <a:chExt cx="1031875" cy="827088"/>
                    </a:xfrm>
                  </p:grpSpPr>
                  <p:sp>
                    <p:nvSpPr>
                      <p:cNvPr id="129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6" name="Group 4299"/>
                    <p:cNvGrpSpPr/>
                    <p:nvPr/>
                  </p:nvGrpSpPr>
                  <p:grpSpPr>
                    <a:xfrm>
                      <a:off x="3428995" y="1993900"/>
                      <a:ext cx="169007" cy="135467"/>
                      <a:chOff x="2433638" y="3948113"/>
                      <a:chExt cx="1031875" cy="827088"/>
                    </a:xfrm>
                  </p:grpSpPr>
                  <p:sp>
                    <p:nvSpPr>
                      <p:cNvPr id="129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7" name="Group 4300"/>
                    <p:cNvGrpSpPr/>
                    <p:nvPr/>
                  </p:nvGrpSpPr>
                  <p:grpSpPr>
                    <a:xfrm>
                      <a:off x="3428995" y="2201333"/>
                      <a:ext cx="169007" cy="135467"/>
                      <a:chOff x="2433638" y="3948113"/>
                      <a:chExt cx="1031875" cy="827088"/>
                    </a:xfrm>
                  </p:grpSpPr>
                  <p:sp>
                    <p:nvSpPr>
                      <p:cNvPr id="12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8" name="Group 4301"/>
                    <p:cNvGrpSpPr/>
                    <p:nvPr/>
                  </p:nvGrpSpPr>
                  <p:grpSpPr>
                    <a:xfrm>
                      <a:off x="3428995" y="2675466"/>
                      <a:ext cx="169007" cy="135467"/>
                      <a:chOff x="2433638" y="3948113"/>
                      <a:chExt cx="1031875" cy="827088"/>
                    </a:xfrm>
                  </p:grpSpPr>
                  <p:sp>
                    <p:nvSpPr>
                      <p:cNvPr id="12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8"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79" name="Group 4302"/>
                    <p:cNvGrpSpPr/>
                    <p:nvPr/>
                  </p:nvGrpSpPr>
                  <p:grpSpPr>
                    <a:xfrm>
                      <a:off x="3428995" y="2506132"/>
                      <a:ext cx="169007" cy="135467"/>
                      <a:chOff x="2433638" y="3948113"/>
                      <a:chExt cx="1031875" cy="827088"/>
                    </a:xfrm>
                  </p:grpSpPr>
                  <p:sp>
                    <p:nvSpPr>
                      <p:cNvPr id="12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5"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1280" name="Group 4303"/>
                    <p:cNvGrpSpPr/>
                    <p:nvPr/>
                  </p:nvGrpSpPr>
                  <p:grpSpPr>
                    <a:xfrm>
                      <a:off x="3428995" y="2366432"/>
                      <a:ext cx="169007" cy="135467"/>
                      <a:chOff x="2433638" y="3948113"/>
                      <a:chExt cx="1031875" cy="827088"/>
                    </a:xfrm>
                  </p:grpSpPr>
                  <p:sp>
                    <p:nvSpPr>
                      <p:cNvPr id="12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2"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2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72" name="Group 4322"/>
                <p:cNvGrpSpPr/>
                <p:nvPr/>
              </p:nvGrpSpPr>
              <p:grpSpPr>
                <a:xfrm>
                  <a:off x="3090326" y="1900766"/>
                  <a:ext cx="169007" cy="1058333"/>
                  <a:chOff x="3428995" y="1752600"/>
                  <a:chExt cx="169007" cy="1058333"/>
                </a:xfrm>
              </p:grpSpPr>
              <p:grpSp>
                <p:nvGrpSpPr>
                  <p:cNvPr id="674" name="Group 4323"/>
                  <p:cNvGrpSpPr/>
                  <p:nvPr/>
                </p:nvGrpSpPr>
                <p:grpSpPr>
                  <a:xfrm>
                    <a:off x="3428995" y="1752600"/>
                    <a:ext cx="169007" cy="135467"/>
                    <a:chOff x="2433638" y="3948113"/>
                    <a:chExt cx="1031875" cy="827088"/>
                  </a:xfrm>
                </p:grpSpPr>
                <p:sp>
                  <p:nvSpPr>
                    <p:cNvPr id="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5" name="Group 4324"/>
                  <p:cNvGrpSpPr/>
                  <p:nvPr/>
                </p:nvGrpSpPr>
                <p:grpSpPr>
                  <a:xfrm>
                    <a:off x="3428995" y="1993900"/>
                    <a:ext cx="169007" cy="135467"/>
                    <a:chOff x="2433638" y="3948113"/>
                    <a:chExt cx="1031875" cy="827088"/>
                  </a:xfrm>
                </p:grpSpPr>
                <p:sp>
                  <p:nvSpPr>
                    <p:cNvPr id="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6" name="Group 4325"/>
                  <p:cNvGrpSpPr/>
                  <p:nvPr/>
                </p:nvGrpSpPr>
                <p:grpSpPr>
                  <a:xfrm>
                    <a:off x="3428995" y="2201333"/>
                    <a:ext cx="169007" cy="135467"/>
                    <a:chOff x="2433638" y="3948113"/>
                    <a:chExt cx="1031875" cy="827088"/>
                  </a:xfrm>
                </p:grpSpPr>
                <p:sp>
                  <p:nvSpPr>
                    <p:cNvPr id="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4"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77" name="Group 4326"/>
                  <p:cNvGrpSpPr/>
                  <p:nvPr/>
                </p:nvGrpSpPr>
                <p:grpSpPr>
                  <a:xfrm>
                    <a:off x="3428995" y="2675466"/>
                    <a:ext cx="169007" cy="135467"/>
                    <a:chOff x="2433638" y="3948113"/>
                    <a:chExt cx="1031875" cy="827088"/>
                  </a:xfrm>
                </p:grpSpPr>
                <p:sp>
                  <p:nvSpPr>
                    <p:cNvPr id="7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1"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7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4" name="Group 4327"/>
                  <p:cNvGrpSpPr/>
                  <p:nvPr/>
                </p:nvGrpSpPr>
                <p:grpSpPr>
                  <a:xfrm>
                    <a:off x="3428995" y="2506132"/>
                    <a:ext cx="169007" cy="135467"/>
                    <a:chOff x="2433638" y="3948113"/>
                    <a:chExt cx="1031875" cy="827088"/>
                  </a:xfrm>
                </p:grpSpPr>
                <p:sp>
                  <p:nvSpPr>
                    <p:cNvPr id="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0"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85" name="Group 4328"/>
                  <p:cNvGrpSpPr/>
                  <p:nvPr/>
                </p:nvGrpSpPr>
                <p:grpSpPr>
                  <a:xfrm>
                    <a:off x="3428995" y="2366432"/>
                    <a:ext cx="169007" cy="135467"/>
                    <a:chOff x="2433638" y="3948113"/>
                    <a:chExt cx="1031875" cy="827088"/>
                  </a:xfrm>
                </p:grpSpPr>
                <p:sp>
                  <p:nvSpPr>
                    <p:cNvPr id="6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7"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660" name="Group 4534"/>
              <p:cNvGrpSpPr/>
              <p:nvPr/>
            </p:nvGrpSpPr>
            <p:grpSpPr>
              <a:xfrm>
                <a:off x="3073398" y="3695700"/>
                <a:ext cx="237666" cy="190500"/>
                <a:chOff x="2433638" y="3948113"/>
                <a:chExt cx="1031875" cy="827088"/>
              </a:xfrm>
            </p:grpSpPr>
            <p:sp>
              <p:nvSpPr>
                <p:cNvPr id="66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6"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7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nvGrpSpPr>
              <p:cNvPr id="661" name="Group 4538"/>
              <p:cNvGrpSpPr/>
              <p:nvPr/>
            </p:nvGrpSpPr>
            <p:grpSpPr>
              <a:xfrm>
                <a:off x="3073398" y="4000500"/>
                <a:ext cx="237666" cy="190500"/>
                <a:chOff x="2433638" y="3948113"/>
                <a:chExt cx="1031875" cy="827088"/>
              </a:xfrm>
            </p:grpSpPr>
            <p:sp>
              <p:nvSpPr>
                <p:cNvPr id="66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4"/>
                    </a:gs>
                    <a:gs pos="98000">
                      <a:schemeClr val="accent4">
                        <a:lumMod val="5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3" name="Rectangle 6"/>
                <p:cNvSpPr>
                  <a:spLocks noChangeArrowheads="1"/>
                </p:cNvSpPr>
                <p:nvPr/>
              </p:nvSpPr>
              <p:spPr bwMode="auto">
                <a:xfrm>
                  <a:off x="2716213" y="4086226"/>
                  <a:ext cx="749300" cy="688975"/>
                </a:xfrm>
                <a:prstGeom prst="rect">
                  <a:avLst/>
                </a:prstGeom>
                <a:gradFill rotWithShape="0">
                  <a:gsLst>
                    <a:gs pos="0">
                      <a:schemeClr val="accent4">
                        <a:lumMod val="60000"/>
                        <a:lumOff val="40000"/>
                      </a:schemeClr>
                    </a:gs>
                    <a:gs pos="100000">
                      <a:schemeClr val="accent4">
                        <a:lumMod val="75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66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4">
                        <a:lumMod val="20000"/>
                        <a:lumOff val="80000"/>
                      </a:schemeClr>
                    </a:gs>
                    <a:gs pos="100000">
                      <a:schemeClr val="accent4">
                        <a:lumMod val="40000"/>
                        <a:lumOff val="60000"/>
                      </a:schemeClr>
                    </a:gs>
                  </a:gsLst>
                  <a:lin ang="2700000" scaled="1"/>
                </a:gradFill>
                <a:ln w="9525">
                  <a:noFill/>
                  <a:miter lim="800000"/>
                  <a:headEnd/>
                  <a:tailEnd/>
                </a:ln>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grpSp>
        </p:grpSp>
      </p:grpSp>
      <p:grpSp>
        <p:nvGrpSpPr>
          <p:cNvPr id="2465" name="Group 2464">
            <a:extLst>
              <a:ext uri="{C183D7F6-B498-43B3-948B-1728B52AA6E4}">
                <adec:decorative xmlns:adec="http://schemas.microsoft.com/office/drawing/2017/decorative" val="1"/>
              </a:ext>
            </a:extLst>
          </p:cNvPr>
          <p:cNvGrpSpPr/>
          <p:nvPr/>
        </p:nvGrpSpPr>
        <p:grpSpPr>
          <a:xfrm>
            <a:off x="6311903" y="1705370"/>
            <a:ext cx="2911476" cy="2625334"/>
            <a:chOff x="4678362" y="1606593"/>
            <a:chExt cx="3021014" cy="2724107"/>
          </a:xfrm>
        </p:grpSpPr>
        <p:grpSp>
          <p:nvGrpSpPr>
            <p:cNvPr id="3061" name="Group 159"/>
            <p:cNvGrpSpPr/>
            <p:nvPr/>
          </p:nvGrpSpPr>
          <p:grpSpPr>
            <a:xfrm>
              <a:off x="6527800" y="3238500"/>
              <a:ext cx="1171576" cy="1092200"/>
              <a:chOff x="2365375" y="1882775"/>
              <a:chExt cx="1171576" cy="1092200"/>
            </a:xfrm>
          </p:grpSpPr>
          <p:sp>
            <p:nvSpPr>
              <p:cNvPr id="3063"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4"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75000"/>
                    </a:schemeClr>
                  </a:gs>
                  <a:gs pos="97000">
                    <a:schemeClr val="tx1">
                      <a:lumMod val="95000"/>
                      <a:lumOff val="5000"/>
                    </a:schemeClr>
                  </a:gs>
                  <a:gs pos="71000">
                    <a:schemeClr val="bg2">
                      <a:lumMod val="1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5"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tx2">
                      <a:lumMod val="75000"/>
                    </a:schemeClr>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6"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tx2">
                      <a:lumMod val="40000"/>
                      <a:lumOff val="6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67"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tx2">
                      <a:lumMod val="20000"/>
                      <a:lumOff val="80000"/>
                    </a:schemeClr>
                  </a:gs>
                  <a:gs pos="100000">
                    <a:schemeClr val="tx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8" name="Rectangle 91"/>
              <p:cNvSpPr>
                <a:spLocks noChangeArrowheads="1"/>
              </p:cNvSpPr>
              <p:nvPr/>
            </p:nvSpPr>
            <p:spPr bwMode="auto">
              <a:xfrm>
                <a:off x="2716213" y="2286000"/>
                <a:ext cx="749300" cy="688975"/>
              </a:xfrm>
              <a:prstGeom prst="rect">
                <a:avLst/>
              </a:prstGeom>
              <a:gradFill rotWithShape="0">
                <a:gsLst>
                  <a:gs pos="0">
                    <a:srgbClr val="595959"/>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53" name="Group 180"/>
            <p:cNvGrpSpPr/>
            <p:nvPr/>
          </p:nvGrpSpPr>
          <p:grpSpPr>
            <a:xfrm>
              <a:off x="5603081" y="3238500"/>
              <a:ext cx="1171576" cy="1092200"/>
              <a:chOff x="2365375" y="1882775"/>
              <a:chExt cx="1171576" cy="1092200"/>
            </a:xfrm>
          </p:grpSpPr>
          <p:sp>
            <p:nvSpPr>
              <p:cNvPr id="3055"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6"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75000"/>
                    </a:schemeClr>
                  </a:gs>
                  <a:gs pos="99000">
                    <a:schemeClr val="tx1">
                      <a:lumMod val="95000"/>
                      <a:lumOff val="5000"/>
                    </a:schemeClr>
                  </a:gs>
                  <a:gs pos="73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7"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8"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5">
                      <a:lumMod val="40000"/>
                      <a:lumOff val="6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9"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5">
                      <a:lumMod val="20000"/>
                      <a:lumOff val="80000"/>
                    </a:schemeClr>
                  </a:gs>
                  <a:gs pos="100000">
                    <a:schemeClr val="accent5">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60" name="Rectangle 91"/>
              <p:cNvSpPr>
                <a:spLocks noChangeArrowheads="1"/>
              </p:cNvSpPr>
              <p:nvPr/>
            </p:nvSpPr>
            <p:spPr bwMode="auto">
              <a:xfrm>
                <a:off x="2716213" y="2286000"/>
                <a:ext cx="749300" cy="688975"/>
              </a:xfrm>
              <a:prstGeom prst="rect">
                <a:avLst/>
              </a:prstGeom>
              <a:gradFill rotWithShape="0">
                <a:gsLst>
                  <a:gs pos="0">
                    <a:srgbClr val="664E83"/>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3045" name="Group 165"/>
            <p:cNvGrpSpPr/>
            <p:nvPr/>
          </p:nvGrpSpPr>
          <p:grpSpPr>
            <a:xfrm>
              <a:off x="4678362" y="3238500"/>
              <a:ext cx="1171576" cy="1092200"/>
              <a:chOff x="2365375" y="1882775"/>
              <a:chExt cx="1171576" cy="1092200"/>
            </a:xfrm>
          </p:grpSpPr>
          <p:sp>
            <p:nvSpPr>
              <p:cNvPr id="3047" name="Freeform 23"/>
              <p:cNvSpPr>
                <a:spLocks/>
              </p:cNvSpPr>
              <p:nvPr/>
            </p:nvSpPr>
            <p:spPr bwMode="auto">
              <a:xfrm>
                <a:off x="2436813" y="2146300"/>
                <a:ext cx="282575" cy="828675"/>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8" name="Freeform 24"/>
              <p:cNvSpPr>
                <a:spLocks/>
              </p:cNvSpPr>
              <p:nvPr/>
            </p:nvSpPr>
            <p:spPr bwMode="auto">
              <a:xfrm>
                <a:off x="2433638" y="2146300"/>
                <a:ext cx="1031875" cy="139700"/>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75000"/>
                    </a:schemeClr>
                  </a:gs>
                  <a:gs pos="99000">
                    <a:schemeClr val="tx1">
                      <a:lumMod val="95000"/>
                      <a:lumOff val="5000"/>
                    </a:schemeClr>
                  </a:gs>
                  <a:gs pos="73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9" name="Freeform 37"/>
              <p:cNvSpPr>
                <a:spLocks/>
              </p:cNvSpPr>
              <p:nvPr/>
            </p:nvSpPr>
            <p:spPr bwMode="auto">
              <a:xfrm>
                <a:off x="3181350" y="2146300"/>
                <a:ext cx="284163" cy="828675"/>
              </a:xfrm>
              <a:custGeom>
                <a:avLst/>
                <a:gdLst/>
                <a:ahLst/>
                <a:cxnLst>
                  <a:cxn ang="0">
                    <a:pos x="0" y="868"/>
                  </a:cxn>
                  <a:cxn ang="0">
                    <a:pos x="357" y="1044"/>
                  </a:cxn>
                  <a:cxn ang="0">
                    <a:pos x="357" y="176"/>
                  </a:cxn>
                  <a:cxn ang="0">
                    <a:pos x="0" y="0"/>
                  </a:cxn>
                  <a:cxn ang="0">
                    <a:pos x="0" y="868"/>
                  </a:cxn>
                </a:cxnLst>
                <a:rect l="0" t="0" r="r" b="b"/>
                <a:pathLst>
                  <a:path w="357" h="1044">
                    <a:moveTo>
                      <a:pt x="0" y="868"/>
                    </a:moveTo>
                    <a:lnTo>
                      <a:pt x="357" y="1044"/>
                    </a:lnTo>
                    <a:lnTo>
                      <a:pt x="357" y="176"/>
                    </a:lnTo>
                    <a:lnTo>
                      <a:pt x="0" y="0"/>
                    </a:lnTo>
                    <a:lnTo>
                      <a:pt x="0" y="868"/>
                    </a:lnTo>
                    <a:close/>
                  </a:path>
                </a:pathLst>
              </a:custGeom>
              <a:gradFill rotWithShape="0">
                <a:gsLst>
                  <a:gs pos="0">
                    <a:schemeClr val="accent2">
                      <a:lumMod val="75000"/>
                    </a:schemeClr>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0" name="Freeform 84"/>
              <p:cNvSpPr>
                <a:spLocks/>
              </p:cNvSpPr>
              <p:nvPr/>
            </p:nvSpPr>
            <p:spPr bwMode="auto">
              <a:xfrm>
                <a:off x="2365375" y="1890712"/>
                <a:ext cx="354013" cy="396875"/>
              </a:xfrm>
              <a:custGeom>
                <a:avLst/>
                <a:gdLst/>
                <a:ahLst/>
                <a:cxnLst>
                  <a:cxn ang="0">
                    <a:pos x="90" y="325"/>
                  </a:cxn>
                  <a:cxn ang="0">
                    <a:pos x="445" y="500"/>
                  </a:cxn>
                  <a:cxn ang="0">
                    <a:pos x="357" y="176"/>
                  </a:cxn>
                  <a:cxn ang="0">
                    <a:pos x="0" y="0"/>
                  </a:cxn>
                  <a:cxn ang="0">
                    <a:pos x="90" y="325"/>
                  </a:cxn>
                </a:cxnLst>
                <a:rect l="0" t="0" r="r" b="b"/>
                <a:pathLst>
                  <a:path w="445" h="500">
                    <a:moveTo>
                      <a:pt x="90" y="325"/>
                    </a:moveTo>
                    <a:lnTo>
                      <a:pt x="445" y="500"/>
                    </a:lnTo>
                    <a:lnTo>
                      <a:pt x="357" y="176"/>
                    </a:lnTo>
                    <a:lnTo>
                      <a:pt x="0" y="0"/>
                    </a:lnTo>
                    <a:lnTo>
                      <a:pt x="90" y="325"/>
                    </a:lnTo>
                    <a:close/>
                  </a:path>
                </a:pathLst>
              </a:custGeom>
              <a:gradFill rotWithShape="0">
                <a:gsLst>
                  <a:gs pos="0">
                    <a:schemeClr val="accent2">
                      <a:lumMod val="40000"/>
                      <a:lumOff val="6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51" name="Freeform 87"/>
              <p:cNvSpPr>
                <a:spLocks/>
              </p:cNvSpPr>
              <p:nvPr/>
            </p:nvSpPr>
            <p:spPr bwMode="auto">
              <a:xfrm>
                <a:off x="3182938" y="1882775"/>
                <a:ext cx="354013" cy="403225"/>
              </a:xfrm>
              <a:custGeom>
                <a:avLst/>
                <a:gdLst/>
                <a:ahLst/>
                <a:cxnLst>
                  <a:cxn ang="0">
                    <a:pos x="0" y="333"/>
                  </a:cxn>
                  <a:cxn ang="0">
                    <a:pos x="357" y="509"/>
                  </a:cxn>
                  <a:cxn ang="0">
                    <a:pos x="447" y="176"/>
                  </a:cxn>
                  <a:cxn ang="0">
                    <a:pos x="90" y="0"/>
                  </a:cxn>
                  <a:cxn ang="0">
                    <a:pos x="0" y="333"/>
                  </a:cxn>
                </a:cxnLst>
                <a:rect l="0" t="0" r="r" b="b"/>
                <a:pathLst>
                  <a:path w="447" h="509">
                    <a:moveTo>
                      <a:pt x="0" y="333"/>
                    </a:moveTo>
                    <a:lnTo>
                      <a:pt x="357" y="509"/>
                    </a:lnTo>
                    <a:lnTo>
                      <a:pt x="447" y="176"/>
                    </a:lnTo>
                    <a:lnTo>
                      <a:pt x="90" y="0"/>
                    </a:lnTo>
                    <a:lnTo>
                      <a:pt x="0" y="333"/>
                    </a:lnTo>
                    <a:close/>
                  </a:path>
                </a:pathLst>
              </a:custGeom>
              <a:gradFill rotWithShape="0">
                <a:gsLst>
                  <a:gs pos="0">
                    <a:schemeClr val="accent2">
                      <a:lumMod val="20000"/>
                      <a:lumOff val="80000"/>
                    </a:schemeClr>
                  </a:gs>
                  <a:gs pos="100000">
                    <a:schemeClr val="accent2">
                      <a:lumMod val="60000"/>
                      <a:lumOff val="4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sp>
            <p:nvSpPr>
              <p:cNvPr id="3052" name="Rectangle 91"/>
              <p:cNvSpPr>
                <a:spLocks noChangeArrowheads="1"/>
              </p:cNvSpPr>
              <p:nvPr/>
            </p:nvSpPr>
            <p:spPr bwMode="auto">
              <a:xfrm>
                <a:off x="2716213" y="2286000"/>
                <a:ext cx="749300" cy="688975"/>
              </a:xfrm>
              <a:prstGeom prst="rect">
                <a:avLst/>
              </a:prstGeom>
              <a:gradFill rotWithShape="0">
                <a:gsLst>
                  <a:gs pos="0">
                    <a:schemeClr val="accent2"/>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r>
                  <a:rPr lang="en-US" sz="2000" b="1" dirty="0">
                    <a:latin typeface="Arial Narrow" pitchFamily="112" charset="0"/>
                  </a:rPr>
                  <a:t>PG Table</a:t>
                </a:r>
              </a:p>
            </p:txBody>
          </p:sp>
        </p:grpSp>
        <p:grpSp>
          <p:nvGrpSpPr>
            <p:cNvPr id="2472" name="Group 1890"/>
            <p:cNvGrpSpPr/>
            <p:nvPr/>
          </p:nvGrpSpPr>
          <p:grpSpPr>
            <a:xfrm>
              <a:off x="4850252" y="1606593"/>
              <a:ext cx="842080" cy="1974810"/>
              <a:chOff x="3873500" y="1600200"/>
              <a:chExt cx="1202223" cy="2819400"/>
            </a:xfrm>
          </p:grpSpPr>
          <p:sp>
            <p:nvSpPr>
              <p:cNvPr id="2855" name="AutoShape 110"/>
              <p:cNvSpPr>
                <a:spLocks noChangeArrowheads="1"/>
              </p:cNvSpPr>
              <p:nvPr/>
            </p:nvSpPr>
            <p:spPr bwMode="auto">
              <a:xfrm rot="5400000">
                <a:off x="41263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856" name="Group 3569"/>
              <p:cNvGrpSpPr/>
              <p:nvPr/>
            </p:nvGrpSpPr>
            <p:grpSpPr>
              <a:xfrm>
                <a:off x="3873500" y="2844173"/>
                <a:ext cx="1202223" cy="788028"/>
                <a:chOff x="1295400" y="2844173"/>
                <a:chExt cx="1202223" cy="788028"/>
              </a:xfrm>
            </p:grpSpPr>
            <p:sp>
              <p:nvSpPr>
                <p:cNvPr id="304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304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857" name="Group 4718"/>
              <p:cNvGrpSpPr/>
              <p:nvPr/>
            </p:nvGrpSpPr>
            <p:grpSpPr>
              <a:xfrm>
                <a:off x="4102100" y="1600200"/>
                <a:ext cx="764306" cy="1367367"/>
                <a:chOff x="4102100" y="1600200"/>
                <a:chExt cx="764306" cy="1367367"/>
              </a:xfrm>
            </p:grpSpPr>
            <p:grpSp>
              <p:nvGrpSpPr>
                <p:cNvPr id="2866" name="Group 4566"/>
                <p:cNvGrpSpPr/>
                <p:nvPr/>
              </p:nvGrpSpPr>
              <p:grpSpPr>
                <a:xfrm>
                  <a:off x="4454525" y="1600200"/>
                  <a:ext cx="176931" cy="1059392"/>
                  <a:chOff x="4690530" y="1753658"/>
                  <a:chExt cx="176931" cy="1059392"/>
                </a:xfrm>
              </p:grpSpPr>
              <p:grpSp>
                <p:nvGrpSpPr>
                  <p:cNvPr id="3017" name="Group 4542"/>
                  <p:cNvGrpSpPr/>
                  <p:nvPr/>
                </p:nvGrpSpPr>
                <p:grpSpPr>
                  <a:xfrm>
                    <a:off x="4690530" y="2671233"/>
                    <a:ext cx="176931" cy="141817"/>
                    <a:chOff x="2433638" y="3948113"/>
                    <a:chExt cx="1031875" cy="827088"/>
                  </a:xfrm>
                </p:grpSpPr>
                <p:sp>
                  <p:nvSpPr>
                    <p:cNvPr id="303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9" name="Rectangle 6"/>
                    <p:cNvSpPr>
                      <a:spLocks noChangeArrowheads="1"/>
                    </p:cNvSpPr>
                    <p:nvPr/>
                  </p:nvSpPr>
                  <p:spPr bwMode="auto">
                    <a:xfrm>
                      <a:off x="2716213" y="4086226"/>
                      <a:ext cx="749300" cy="688975"/>
                    </a:xfrm>
                    <a:prstGeom prst="rect">
                      <a:avLst/>
                    </a:prstGeom>
                    <a:gradFill rotWithShape="0">
                      <a:gsLst>
                        <a:gs pos="0">
                          <a:srgbClr val="DAA866"/>
                        </a:gs>
                        <a:gs pos="100000">
                          <a:srgbClr val="8A7335"/>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4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8" name="Group 4546"/>
                  <p:cNvGrpSpPr/>
                  <p:nvPr/>
                </p:nvGrpSpPr>
                <p:grpSpPr>
                  <a:xfrm>
                    <a:off x="4690530" y="2502958"/>
                    <a:ext cx="176931" cy="141817"/>
                    <a:chOff x="2433638" y="3948113"/>
                    <a:chExt cx="1031875" cy="827088"/>
                  </a:xfrm>
                </p:grpSpPr>
                <p:sp>
                  <p:nvSpPr>
                    <p:cNvPr id="303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C9158"/>
                        </a:gs>
                        <a:gs pos="100000">
                          <a:srgbClr val="7A5C28"/>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19" name="Group 4550"/>
                  <p:cNvGrpSpPr/>
                  <p:nvPr/>
                </p:nvGrpSpPr>
                <p:grpSpPr>
                  <a:xfrm>
                    <a:off x="4690530" y="2363258"/>
                    <a:ext cx="176931" cy="141817"/>
                    <a:chOff x="2433638" y="3948113"/>
                    <a:chExt cx="1031875" cy="827088"/>
                  </a:xfrm>
                </p:grpSpPr>
                <p:sp>
                  <p:nvSpPr>
                    <p:cNvPr id="303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0" name="Group 4554"/>
                  <p:cNvGrpSpPr/>
                  <p:nvPr/>
                </p:nvGrpSpPr>
                <p:grpSpPr>
                  <a:xfrm>
                    <a:off x="4690530" y="2201333"/>
                    <a:ext cx="176931" cy="141817"/>
                    <a:chOff x="2433638" y="3948113"/>
                    <a:chExt cx="1031875" cy="827088"/>
                  </a:xfrm>
                </p:grpSpPr>
                <p:sp>
                  <p:nvSpPr>
                    <p:cNvPr id="302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3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1" name="Group 4558"/>
                  <p:cNvGrpSpPr/>
                  <p:nvPr/>
                </p:nvGrpSpPr>
                <p:grpSpPr>
                  <a:xfrm>
                    <a:off x="4690530" y="1991783"/>
                    <a:ext cx="176931" cy="141817"/>
                    <a:chOff x="2433638" y="3948113"/>
                    <a:chExt cx="1031875" cy="827088"/>
                  </a:xfrm>
                </p:grpSpPr>
                <p:sp>
                  <p:nvSpPr>
                    <p:cNvPr id="302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3022" name="Group 4562"/>
                  <p:cNvGrpSpPr/>
                  <p:nvPr/>
                </p:nvGrpSpPr>
                <p:grpSpPr>
                  <a:xfrm>
                    <a:off x="4690530" y="1753658"/>
                    <a:ext cx="176931" cy="141817"/>
                    <a:chOff x="2433638" y="3948113"/>
                    <a:chExt cx="1031875" cy="827088"/>
                  </a:xfrm>
                </p:grpSpPr>
                <p:sp>
                  <p:nvSpPr>
                    <p:cNvPr id="302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2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7" name="Group 4567"/>
                <p:cNvGrpSpPr/>
                <p:nvPr/>
              </p:nvGrpSpPr>
              <p:grpSpPr>
                <a:xfrm>
                  <a:off x="4689475" y="1752600"/>
                  <a:ext cx="176931" cy="1059392"/>
                  <a:chOff x="4690530" y="1753658"/>
                  <a:chExt cx="176931" cy="1059392"/>
                </a:xfrm>
              </p:grpSpPr>
              <p:grpSp>
                <p:nvGrpSpPr>
                  <p:cNvPr id="2993" name="Group 4568"/>
                  <p:cNvGrpSpPr/>
                  <p:nvPr/>
                </p:nvGrpSpPr>
                <p:grpSpPr>
                  <a:xfrm>
                    <a:off x="4690530" y="2671233"/>
                    <a:ext cx="176931" cy="141817"/>
                    <a:chOff x="2433638" y="3948113"/>
                    <a:chExt cx="1031875" cy="827088"/>
                  </a:xfrm>
                </p:grpSpPr>
                <p:sp>
                  <p:nvSpPr>
                    <p:cNvPr id="301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4" name="Group 4569"/>
                  <p:cNvGrpSpPr/>
                  <p:nvPr/>
                </p:nvGrpSpPr>
                <p:grpSpPr>
                  <a:xfrm>
                    <a:off x="4690530" y="2502958"/>
                    <a:ext cx="176931" cy="141817"/>
                    <a:chOff x="2433638" y="3948113"/>
                    <a:chExt cx="1031875" cy="827088"/>
                  </a:xfrm>
                </p:grpSpPr>
                <p:sp>
                  <p:nvSpPr>
                    <p:cNvPr id="301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5" name="Group 4570"/>
                  <p:cNvGrpSpPr/>
                  <p:nvPr/>
                </p:nvGrpSpPr>
                <p:grpSpPr>
                  <a:xfrm>
                    <a:off x="4690530" y="2363258"/>
                    <a:ext cx="176931" cy="141817"/>
                    <a:chOff x="2433638" y="3948113"/>
                    <a:chExt cx="1031875" cy="827088"/>
                  </a:xfrm>
                </p:grpSpPr>
                <p:sp>
                  <p:nvSpPr>
                    <p:cNvPr id="300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1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6" name="Group 4571"/>
                  <p:cNvGrpSpPr/>
                  <p:nvPr/>
                </p:nvGrpSpPr>
                <p:grpSpPr>
                  <a:xfrm>
                    <a:off x="4690530" y="2201333"/>
                    <a:ext cx="176931" cy="141817"/>
                    <a:chOff x="2433638" y="3948113"/>
                    <a:chExt cx="1031875" cy="827088"/>
                  </a:xfrm>
                </p:grpSpPr>
                <p:sp>
                  <p:nvSpPr>
                    <p:cNvPr id="300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7" name="Group 4572"/>
                  <p:cNvGrpSpPr/>
                  <p:nvPr/>
                </p:nvGrpSpPr>
                <p:grpSpPr>
                  <a:xfrm>
                    <a:off x="4690530" y="1991783"/>
                    <a:ext cx="176931" cy="141817"/>
                    <a:chOff x="2433638" y="3948113"/>
                    <a:chExt cx="1031875" cy="827088"/>
                  </a:xfrm>
                </p:grpSpPr>
                <p:sp>
                  <p:nvSpPr>
                    <p:cNvPr id="300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98" name="Group 4573"/>
                  <p:cNvGrpSpPr/>
                  <p:nvPr/>
                </p:nvGrpSpPr>
                <p:grpSpPr>
                  <a:xfrm>
                    <a:off x="4690530" y="1753658"/>
                    <a:ext cx="176931" cy="141817"/>
                    <a:chOff x="2433638" y="3948113"/>
                    <a:chExt cx="1031875" cy="827088"/>
                  </a:xfrm>
                </p:grpSpPr>
                <p:sp>
                  <p:nvSpPr>
                    <p:cNvPr id="299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300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8" name="Group 4592"/>
                <p:cNvGrpSpPr/>
                <p:nvPr/>
              </p:nvGrpSpPr>
              <p:grpSpPr>
                <a:xfrm>
                  <a:off x="4311650" y="1676400"/>
                  <a:ext cx="176931" cy="1059392"/>
                  <a:chOff x="4690530" y="1753658"/>
                  <a:chExt cx="176931" cy="1059392"/>
                </a:xfrm>
              </p:grpSpPr>
              <p:grpSp>
                <p:nvGrpSpPr>
                  <p:cNvPr id="2969" name="Group 4593"/>
                  <p:cNvGrpSpPr/>
                  <p:nvPr/>
                </p:nvGrpSpPr>
                <p:grpSpPr>
                  <a:xfrm>
                    <a:off x="4690530" y="2671233"/>
                    <a:ext cx="176931" cy="141817"/>
                    <a:chOff x="2433638" y="3948113"/>
                    <a:chExt cx="1031875" cy="827088"/>
                  </a:xfrm>
                </p:grpSpPr>
                <p:sp>
                  <p:nvSpPr>
                    <p:cNvPr id="299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9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0" name="Group 4594"/>
                  <p:cNvGrpSpPr/>
                  <p:nvPr/>
                </p:nvGrpSpPr>
                <p:grpSpPr>
                  <a:xfrm>
                    <a:off x="4690530" y="2502958"/>
                    <a:ext cx="176931" cy="141817"/>
                    <a:chOff x="2433638" y="3948113"/>
                    <a:chExt cx="1031875" cy="827088"/>
                  </a:xfrm>
                </p:grpSpPr>
                <p:sp>
                  <p:nvSpPr>
                    <p:cNvPr id="298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1" name="Group 4595"/>
                  <p:cNvGrpSpPr/>
                  <p:nvPr/>
                </p:nvGrpSpPr>
                <p:grpSpPr>
                  <a:xfrm>
                    <a:off x="4690530" y="2363258"/>
                    <a:ext cx="176931" cy="141817"/>
                    <a:chOff x="2433638" y="3948113"/>
                    <a:chExt cx="1031875" cy="827088"/>
                  </a:xfrm>
                </p:grpSpPr>
                <p:sp>
                  <p:nvSpPr>
                    <p:cNvPr id="298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100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99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2" name="Group 4596"/>
                  <p:cNvGrpSpPr/>
                  <p:nvPr/>
                </p:nvGrpSpPr>
                <p:grpSpPr>
                  <a:xfrm>
                    <a:off x="4690530" y="2201333"/>
                    <a:ext cx="176931" cy="141817"/>
                    <a:chOff x="2433638" y="3948113"/>
                    <a:chExt cx="1031875" cy="827088"/>
                  </a:xfrm>
                </p:grpSpPr>
                <p:sp>
                  <p:nvSpPr>
                    <p:cNvPr id="298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3" name="Group 4597"/>
                  <p:cNvGrpSpPr/>
                  <p:nvPr/>
                </p:nvGrpSpPr>
                <p:grpSpPr>
                  <a:xfrm>
                    <a:off x="4690530" y="1991783"/>
                    <a:ext cx="176931" cy="141817"/>
                    <a:chOff x="2433638" y="3948113"/>
                    <a:chExt cx="1031875" cy="827088"/>
                  </a:xfrm>
                </p:grpSpPr>
                <p:sp>
                  <p:nvSpPr>
                    <p:cNvPr id="297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8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4D7A0"/>
                        </a:gs>
                        <a:gs pos="100000">
                          <a:srgbClr val="E2BF7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74" name="Group 4598"/>
                  <p:cNvGrpSpPr/>
                  <p:nvPr/>
                </p:nvGrpSpPr>
                <p:grpSpPr>
                  <a:xfrm>
                    <a:off x="4690530" y="1753658"/>
                    <a:ext cx="176931" cy="141817"/>
                    <a:chOff x="2433638" y="3948113"/>
                    <a:chExt cx="1031875" cy="827088"/>
                  </a:xfrm>
                </p:grpSpPr>
                <p:sp>
                  <p:nvSpPr>
                    <p:cNvPr id="297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7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69" name="Group 4617"/>
                <p:cNvGrpSpPr/>
                <p:nvPr/>
              </p:nvGrpSpPr>
              <p:grpSpPr>
                <a:xfrm>
                  <a:off x="4102100" y="1746250"/>
                  <a:ext cx="176931" cy="1059392"/>
                  <a:chOff x="4690530" y="1753658"/>
                  <a:chExt cx="176931" cy="1059392"/>
                </a:xfrm>
              </p:grpSpPr>
              <p:grpSp>
                <p:nvGrpSpPr>
                  <p:cNvPr id="2945" name="Group 4618"/>
                  <p:cNvGrpSpPr/>
                  <p:nvPr/>
                </p:nvGrpSpPr>
                <p:grpSpPr>
                  <a:xfrm>
                    <a:off x="4690530" y="2671233"/>
                    <a:ext cx="176931" cy="141817"/>
                    <a:chOff x="2433638" y="3948113"/>
                    <a:chExt cx="1031875" cy="827088"/>
                  </a:xfrm>
                </p:grpSpPr>
                <p:sp>
                  <p:nvSpPr>
                    <p:cNvPr id="296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6" name="Group 4619"/>
                  <p:cNvGrpSpPr/>
                  <p:nvPr/>
                </p:nvGrpSpPr>
                <p:grpSpPr>
                  <a:xfrm>
                    <a:off x="4690530" y="2502958"/>
                    <a:ext cx="176931" cy="141817"/>
                    <a:chOff x="2433638" y="3948113"/>
                    <a:chExt cx="1031875" cy="827088"/>
                  </a:xfrm>
                </p:grpSpPr>
                <p:sp>
                  <p:nvSpPr>
                    <p:cNvPr id="29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7" name="Group 4620"/>
                  <p:cNvGrpSpPr/>
                  <p:nvPr/>
                </p:nvGrpSpPr>
                <p:grpSpPr>
                  <a:xfrm>
                    <a:off x="4690530" y="2363258"/>
                    <a:ext cx="176931" cy="141817"/>
                    <a:chOff x="2433638" y="3948113"/>
                    <a:chExt cx="1031875" cy="827088"/>
                  </a:xfrm>
                </p:grpSpPr>
                <p:sp>
                  <p:nvSpPr>
                    <p:cNvPr id="29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8" name="Group 4621"/>
                  <p:cNvGrpSpPr/>
                  <p:nvPr/>
                </p:nvGrpSpPr>
                <p:grpSpPr>
                  <a:xfrm>
                    <a:off x="4690530" y="2201333"/>
                    <a:ext cx="176931" cy="141817"/>
                    <a:chOff x="2433638" y="3948113"/>
                    <a:chExt cx="1031875" cy="827088"/>
                  </a:xfrm>
                </p:grpSpPr>
                <p:sp>
                  <p:nvSpPr>
                    <p:cNvPr id="295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49" name="Group 4622"/>
                  <p:cNvGrpSpPr/>
                  <p:nvPr/>
                </p:nvGrpSpPr>
                <p:grpSpPr>
                  <a:xfrm>
                    <a:off x="4690530" y="1991783"/>
                    <a:ext cx="176931" cy="141817"/>
                    <a:chOff x="2433638" y="3948113"/>
                    <a:chExt cx="1031875" cy="827088"/>
                  </a:xfrm>
                </p:grpSpPr>
                <p:sp>
                  <p:nvSpPr>
                    <p:cNvPr id="295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50" name="Group 4623"/>
                  <p:cNvGrpSpPr/>
                  <p:nvPr/>
                </p:nvGrpSpPr>
                <p:grpSpPr>
                  <a:xfrm>
                    <a:off x="4690530" y="1753658"/>
                    <a:ext cx="176931" cy="141817"/>
                    <a:chOff x="2433638" y="3948113"/>
                    <a:chExt cx="1031875" cy="827088"/>
                  </a:xfrm>
                </p:grpSpPr>
                <p:sp>
                  <p:nvSpPr>
                    <p:cNvPr id="295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5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0" name="Group 4642"/>
                <p:cNvGrpSpPr/>
                <p:nvPr/>
              </p:nvGrpSpPr>
              <p:grpSpPr>
                <a:xfrm>
                  <a:off x="4225925" y="1825625"/>
                  <a:ext cx="176931" cy="1059392"/>
                  <a:chOff x="4690530" y="1753658"/>
                  <a:chExt cx="176931" cy="1059392"/>
                </a:xfrm>
              </p:grpSpPr>
              <p:grpSp>
                <p:nvGrpSpPr>
                  <p:cNvPr id="2921" name="Group 4643"/>
                  <p:cNvGrpSpPr/>
                  <p:nvPr/>
                </p:nvGrpSpPr>
                <p:grpSpPr>
                  <a:xfrm>
                    <a:off x="4690530" y="2671233"/>
                    <a:ext cx="176931" cy="141817"/>
                    <a:chOff x="2433638" y="3948113"/>
                    <a:chExt cx="1031875" cy="827088"/>
                  </a:xfrm>
                </p:grpSpPr>
                <p:sp>
                  <p:nvSpPr>
                    <p:cNvPr id="29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2" name="Group 4644"/>
                  <p:cNvGrpSpPr/>
                  <p:nvPr/>
                </p:nvGrpSpPr>
                <p:grpSpPr>
                  <a:xfrm>
                    <a:off x="4690530" y="2502958"/>
                    <a:ext cx="176931" cy="141817"/>
                    <a:chOff x="2433638" y="3948113"/>
                    <a:chExt cx="1031875" cy="827088"/>
                  </a:xfrm>
                </p:grpSpPr>
                <p:sp>
                  <p:nvSpPr>
                    <p:cNvPr id="29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3" name="Group 4645"/>
                  <p:cNvGrpSpPr/>
                  <p:nvPr/>
                </p:nvGrpSpPr>
                <p:grpSpPr>
                  <a:xfrm>
                    <a:off x="4690530" y="2363258"/>
                    <a:ext cx="176931" cy="141817"/>
                    <a:chOff x="2433638" y="3948113"/>
                    <a:chExt cx="1031875" cy="827088"/>
                  </a:xfrm>
                </p:grpSpPr>
                <p:sp>
                  <p:nvSpPr>
                    <p:cNvPr id="29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4" name="Group 4646"/>
                  <p:cNvGrpSpPr/>
                  <p:nvPr/>
                </p:nvGrpSpPr>
                <p:grpSpPr>
                  <a:xfrm>
                    <a:off x="4690530" y="2201333"/>
                    <a:ext cx="176931" cy="141817"/>
                    <a:chOff x="2433638" y="3948113"/>
                    <a:chExt cx="1031875" cy="827088"/>
                  </a:xfrm>
                </p:grpSpPr>
                <p:sp>
                  <p:nvSpPr>
                    <p:cNvPr id="29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5" name="Group 4647"/>
                  <p:cNvGrpSpPr/>
                  <p:nvPr/>
                </p:nvGrpSpPr>
                <p:grpSpPr>
                  <a:xfrm>
                    <a:off x="4690530" y="1991783"/>
                    <a:ext cx="176931" cy="141817"/>
                    <a:chOff x="2433638" y="3948113"/>
                    <a:chExt cx="1031875" cy="827088"/>
                  </a:xfrm>
                </p:grpSpPr>
                <p:sp>
                  <p:nvSpPr>
                    <p:cNvPr id="293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3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26" name="Group 4648"/>
                  <p:cNvGrpSpPr/>
                  <p:nvPr/>
                </p:nvGrpSpPr>
                <p:grpSpPr>
                  <a:xfrm>
                    <a:off x="4690530" y="1753658"/>
                    <a:ext cx="176931" cy="141817"/>
                    <a:chOff x="2433638" y="3948113"/>
                    <a:chExt cx="1031875" cy="827088"/>
                  </a:xfrm>
                </p:grpSpPr>
                <p:sp>
                  <p:nvSpPr>
                    <p:cNvPr id="292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8"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1" name="Group 4667"/>
                <p:cNvGrpSpPr/>
                <p:nvPr/>
              </p:nvGrpSpPr>
              <p:grpSpPr>
                <a:xfrm>
                  <a:off x="4527550" y="1822450"/>
                  <a:ext cx="176931" cy="1059392"/>
                  <a:chOff x="4690530" y="1753658"/>
                  <a:chExt cx="176931" cy="1059392"/>
                </a:xfrm>
              </p:grpSpPr>
              <p:grpSp>
                <p:nvGrpSpPr>
                  <p:cNvPr id="2897" name="Group 4668"/>
                  <p:cNvGrpSpPr/>
                  <p:nvPr/>
                </p:nvGrpSpPr>
                <p:grpSpPr>
                  <a:xfrm>
                    <a:off x="4690530" y="2671233"/>
                    <a:ext cx="176931" cy="141817"/>
                    <a:chOff x="2433638" y="3948113"/>
                    <a:chExt cx="1031875" cy="827088"/>
                  </a:xfrm>
                </p:grpSpPr>
                <p:sp>
                  <p:nvSpPr>
                    <p:cNvPr id="29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8" name="Group 4669"/>
                  <p:cNvGrpSpPr/>
                  <p:nvPr/>
                </p:nvGrpSpPr>
                <p:grpSpPr>
                  <a:xfrm>
                    <a:off x="4690530" y="2502958"/>
                    <a:ext cx="176931" cy="141817"/>
                    <a:chOff x="2433638" y="3948113"/>
                    <a:chExt cx="1031875" cy="827088"/>
                  </a:xfrm>
                </p:grpSpPr>
                <p:sp>
                  <p:nvSpPr>
                    <p:cNvPr id="29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99" name="Group 4670"/>
                  <p:cNvGrpSpPr/>
                  <p:nvPr/>
                </p:nvGrpSpPr>
                <p:grpSpPr>
                  <a:xfrm>
                    <a:off x="4690530" y="2363258"/>
                    <a:ext cx="176931" cy="141817"/>
                    <a:chOff x="2433638" y="3948113"/>
                    <a:chExt cx="1031875" cy="827088"/>
                  </a:xfrm>
                </p:grpSpPr>
                <p:sp>
                  <p:nvSpPr>
                    <p:cNvPr id="29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0" name="Group 4671"/>
                  <p:cNvGrpSpPr/>
                  <p:nvPr/>
                </p:nvGrpSpPr>
                <p:grpSpPr>
                  <a:xfrm>
                    <a:off x="4690530" y="2201333"/>
                    <a:ext cx="176931" cy="141817"/>
                    <a:chOff x="2433638" y="3948113"/>
                    <a:chExt cx="1031875" cy="827088"/>
                  </a:xfrm>
                </p:grpSpPr>
                <p:sp>
                  <p:nvSpPr>
                    <p:cNvPr id="29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1" name="Group 4672"/>
                  <p:cNvGrpSpPr/>
                  <p:nvPr/>
                </p:nvGrpSpPr>
                <p:grpSpPr>
                  <a:xfrm>
                    <a:off x="4690530" y="1991783"/>
                    <a:ext cx="176931" cy="141817"/>
                    <a:chOff x="2433638" y="3948113"/>
                    <a:chExt cx="1031875" cy="827088"/>
                  </a:xfrm>
                </p:grpSpPr>
                <p:sp>
                  <p:nvSpPr>
                    <p:cNvPr id="290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7"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902" name="Group 4673"/>
                  <p:cNvGrpSpPr/>
                  <p:nvPr/>
                </p:nvGrpSpPr>
                <p:grpSpPr>
                  <a:xfrm>
                    <a:off x="4690530" y="1753658"/>
                    <a:ext cx="176931" cy="141817"/>
                    <a:chOff x="2433638" y="3948113"/>
                    <a:chExt cx="1031875" cy="827088"/>
                  </a:xfrm>
                </p:grpSpPr>
                <p:sp>
                  <p:nvSpPr>
                    <p:cNvPr id="290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90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872" name="Group 4692"/>
                <p:cNvGrpSpPr/>
                <p:nvPr/>
              </p:nvGrpSpPr>
              <p:grpSpPr>
                <a:xfrm>
                  <a:off x="4384675" y="1908175"/>
                  <a:ext cx="176931" cy="1059392"/>
                  <a:chOff x="4690530" y="1753658"/>
                  <a:chExt cx="176931" cy="1059392"/>
                </a:xfrm>
              </p:grpSpPr>
              <p:grpSp>
                <p:nvGrpSpPr>
                  <p:cNvPr id="2873" name="Group 4693"/>
                  <p:cNvGrpSpPr/>
                  <p:nvPr/>
                </p:nvGrpSpPr>
                <p:grpSpPr>
                  <a:xfrm>
                    <a:off x="4690530" y="2671233"/>
                    <a:ext cx="176931" cy="141817"/>
                    <a:chOff x="2433638" y="3948113"/>
                    <a:chExt cx="1031875" cy="827088"/>
                  </a:xfrm>
                </p:grpSpPr>
                <p:sp>
                  <p:nvSpPr>
                    <p:cNvPr id="28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5"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4" name="Group 4694"/>
                  <p:cNvGrpSpPr/>
                  <p:nvPr/>
                </p:nvGrpSpPr>
                <p:grpSpPr>
                  <a:xfrm>
                    <a:off x="4690530" y="2502958"/>
                    <a:ext cx="176931" cy="141817"/>
                    <a:chOff x="2433638" y="3948113"/>
                    <a:chExt cx="1031875" cy="827088"/>
                  </a:xfrm>
                </p:grpSpPr>
                <p:sp>
                  <p:nvSpPr>
                    <p:cNvPr id="28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2"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5" name="Group 4695"/>
                  <p:cNvGrpSpPr/>
                  <p:nvPr/>
                </p:nvGrpSpPr>
                <p:grpSpPr>
                  <a:xfrm>
                    <a:off x="4690530" y="2363258"/>
                    <a:ext cx="176931" cy="141817"/>
                    <a:chOff x="2433638" y="3948113"/>
                    <a:chExt cx="1031875" cy="827088"/>
                  </a:xfrm>
                </p:grpSpPr>
                <p:sp>
                  <p:nvSpPr>
                    <p:cNvPr id="28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9"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6" name="Group 4696"/>
                  <p:cNvGrpSpPr/>
                  <p:nvPr/>
                </p:nvGrpSpPr>
                <p:grpSpPr>
                  <a:xfrm>
                    <a:off x="4690530" y="2201333"/>
                    <a:ext cx="176931" cy="141817"/>
                    <a:chOff x="2433638" y="3948113"/>
                    <a:chExt cx="1031875" cy="827088"/>
                  </a:xfrm>
                </p:grpSpPr>
                <p:sp>
                  <p:nvSpPr>
                    <p:cNvPr id="28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6"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7" name="Group 4697"/>
                  <p:cNvGrpSpPr/>
                  <p:nvPr/>
                </p:nvGrpSpPr>
                <p:grpSpPr>
                  <a:xfrm>
                    <a:off x="4690530" y="1991783"/>
                    <a:ext cx="176931" cy="141817"/>
                    <a:chOff x="2433638" y="3948113"/>
                    <a:chExt cx="1031875" cy="827088"/>
                  </a:xfrm>
                </p:grpSpPr>
                <p:sp>
                  <p:nvSpPr>
                    <p:cNvPr id="288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3"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78" name="Group 4698"/>
                  <p:cNvGrpSpPr/>
                  <p:nvPr/>
                </p:nvGrpSpPr>
                <p:grpSpPr>
                  <a:xfrm>
                    <a:off x="4690530" y="1753658"/>
                    <a:ext cx="176931" cy="141817"/>
                    <a:chOff x="2433638" y="3948113"/>
                    <a:chExt cx="1031875" cy="827088"/>
                  </a:xfrm>
                </p:grpSpPr>
                <p:sp>
                  <p:nvSpPr>
                    <p:cNvPr id="287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0"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8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99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858" name="Group 4902"/>
              <p:cNvGrpSpPr/>
              <p:nvPr/>
            </p:nvGrpSpPr>
            <p:grpSpPr>
              <a:xfrm>
                <a:off x="4359270" y="3695700"/>
                <a:ext cx="237666" cy="190500"/>
                <a:chOff x="2433638" y="3948113"/>
                <a:chExt cx="1031875" cy="827088"/>
              </a:xfrm>
            </p:grpSpPr>
            <p:sp>
              <p:nvSpPr>
                <p:cNvPr id="286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4"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59" name="Group 4906"/>
              <p:cNvGrpSpPr/>
              <p:nvPr/>
            </p:nvGrpSpPr>
            <p:grpSpPr>
              <a:xfrm>
                <a:off x="4359270" y="4000500"/>
                <a:ext cx="237666" cy="190500"/>
                <a:chOff x="2433638" y="3948113"/>
                <a:chExt cx="1031875" cy="827088"/>
              </a:xfrm>
            </p:grpSpPr>
            <p:sp>
              <p:nvSpPr>
                <p:cNvPr id="286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2"/>
                    </a:gs>
                    <a:gs pos="99000">
                      <a:schemeClr val="accent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1" name="Rectangle 6"/>
                <p:cNvSpPr>
                  <a:spLocks noChangeArrowheads="1"/>
                </p:cNvSpPr>
                <p:nvPr/>
              </p:nvSpPr>
              <p:spPr bwMode="auto">
                <a:xfrm>
                  <a:off x="2716213" y="4086226"/>
                  <a:ext cx="749300" cy="688975"/>
                </a:xfrm>
                <a:prstGeom prst="rect">
                  <a:avLst/>
                </a:prstGeom>
                <a:gradFill rotWithShape="0">
                  <a:gsLst>
                    <a:gs pos="0">
                      <a:schemeClr val="accent2">
                        <a:lumMod val="60000"/>
                        <a:lumOff val="40000"/>
                      </a:schemeClr>
                    </a:gs>
                    <a:gs pos="100000">
                      <a:schemeClr val="accent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6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2">
                        <a:lumMod val="20000"/>
                        <a:lumOff val="80000"/>
                      </a:schemeClr>
                    </a:gs>
                    <a:gs pos="100000">
                      <a:schemeClr val="accent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3" name="Group 2081"/>
            <p:cNvGrpSpPr/>
            <p:nvPr/>
          </p:nvGrpSpPr>
          <p:grpSpPr>
            <a:xfrm>
              <a:off x="5776705" y="1606593"/>
              <a:ext cx="842080" cy="1974810"/>
              <a:chOff x="5194300" y="1600200"/>
              <a:chExt cx="1202223" cy="2819400"/>
            </a:xfrm>
          </p:grpSpPr>
          <p:sp>
            <p:nvSpPr>
              <p:cNvPr id="2665" name="AutoShape 110"/>
              <p:cNvSpPr>
                <a:spLocks noChangeArrowheads="1"/>
              </p:cNvSpPr>
              <p:nvPr/>
            </p:nvSpPr>
            <p:spPr bwMode="auto">
              <a:xfrm rot="5400000">
                <a:off x="54471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666" name="Group 3760"/>
              <p:cNvGrpSpPr/>
              <p:nvPr/>
            </p:nvGrpSpPr>
            <p:grpSpPr>
              <a:xfrm>
                <a:off x="5194300" y="2844173"/>
                <a:ext cx="1202223" cy="788028"/>
                <a:chOff x="0" y="2844173"/>
                <a:chExt cx="1202223" cy="788028"/>
              </a:xfrm>
            </p:grpSpPr>
            <p:sp>
              <p:nvSpPr>
                <p:cNvPr id="2851" name="Freeform 9"/>
                <p:cNvSpPr>
                  <a:spLocks/>
                </p:cNvSpPr>
                <p:nvPr/>
              </p:nvSpPr>
              <p:spPr bwMode="auto">
                <a:xfrm>
                  <a:off x="3542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2" name="Freeform 13" title="Funnel"/>
                <p:cNvSpPr>
                  <a:spLocks noEditPoints="1"/>
                </p:cNvSpPr>
                <p:nvPr/>
              </p:nvSpPr>
              <p:spPr bwMode="auto">
                <a:xfrm>
                  <a:off x="29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3" name="Freeform 17"/>
                <p:cNvSpPr>
                  <a:spLocks/>
                </p:cNvSpPr>
                <p:nvPr/>
              </p:nvSpPr>
              <p:spPr bwMode="auto">
                <a:xfrm>
                  <a:off x="122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854" name="Freeform 5"/>
                <p:cNvSpPr>
                  <a:spLocks noEditPoints="1"/>
                </p:cNvSpPr>
                <p:nvPr/>
              </p:nvSpPr>
              <p:spPr bwMode="auto">
                <a:xfrm>
                  <a:off x="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667" name="Group 1434"/>
              <p:cNvGrpSpPr/>
              <p:nvPr/>
            </p:nvGrpSpPr>
            <p:grpSpPr>
              <a:xfrm>
                <a:off x="5422912" y="1600200"/>
                <a:ext cx="757703" cy="1362075"/>
                <a:chOff x="5422912" y="1600200"/>
                <a:chExt cx="757703" cy="1362075"/>
              </a:xfrm>
            </p:grpSpPr>
            <p:grpSp>
              <p:nvGrpSpPr>
                <p:cNvPr id="2676" name="Group 1191"/>
                <p:cNvGrpSpPr/>
                <p:nvPr/>
              </p:nvGrpSpPr>
              <p:grpSpPr>
                <a:xfrm>
                  <a:off x="5781685" y="1600200"/>
                  <a:ext cx="170329" cy="1057275"/>
                  <a:chOff x="6010285" y="1752600"/>
                  <a:chExt cx="170329" cy="1057275"/>
                </a:xfrm>
              </p:grpSpPr>
              <p:grpSp>
                <p:nvGrpSpPr>
                  <p:cNvPr id="2827" name="Group 1167"/>
                  <p:cNvGrpSpPr/>
                  <p:nvPr/>
                </p:nvGrpSpPr>
                <p:grpSpPr>
                  <a:xfrm>
                    <a:off x="6010285" y="2673350"/>
                    <a:ext cx="170329" cy="136525"/>
                    <a:chOff x="2433638" y="3948113"/>
                    <a:chExt cx="1031875" cy="827088"/>
                  </a:xfrm>
                </p:grpSpPr>
                <p:sp>
                  <p:nvSpPr>
                    <p:cNvPr id="284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9" name="Rectangle 6"/>
                    <p:cNvSpPr>
                      <a:spLocks noChangeArrowheads="1"/>
                    </p:cNvSpPr>
                    <p:nvPr/>
                  </p:nvSpPr>
                  <p:spPr bwMode="auto">
                    <a:xfrm>
                      <a:off x="2716213" y="4086226"/>
                      <a:ext cx="749300" cy="688975"/>
                    </a:xfrm>
                    <a:prstGeom prst="rect">
                      <a:avLst/>
                    </a:prstGeom>
                    <a:gradFill rotWithShape="0">
                      <a:gsLst>
                        <a:gs pos="0">
                          <a:schemeClr val="accent1">
                            <a:lumMod val="60000"/>
                            <a:lumOff val="40000"/>
                          </a:schemeClr>
                        </a:gs>
                        <a:gs pos="100000">
                          <a:schemeClr val="accent1"/>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5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8" name="Group 1171"/>
                  <p:cNvGrpSpPr/>
                  <p:nvPr/>
                </p:nvGrpSpPr>
                <p:grpSpPr>
                  <a:xfrm>
                    <a:off x="6010285" y="2501900"/>
                    <a:ext cx="170329" cy="136525"/>
                    <a:chOff x="2433638" y="3948113"/>
                    <a:chExt cx="1031875" cy="827088"/>
                  </a:xfrm>
                </p:grpSpPr>
                <p:sp>
                  <p:nvSpPr>
                    <p:cNvPr id="284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AB7167"/>
                        </a:gs>
                        <a:gs pos="100000">
                          <a:srgbClr val="833D3C"/>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29" name="Group 1175"/>
                  <p:cNvGrpSpPr/>
                  <p:nvPr/>
                </p:nvGrpSpPr>
                <p:grpSpPr>
                  <a:xfrm>
                    <a:off x="6010285" y="2362200"/>
                    <a:ext cx="170329" cy="136525"/>
                    <a:chOff x="2433638" y="3948113"/>
                    <a:chExt cx="1031875" cy="827088"/>
                  </a:xfrm>
                </p:grpSpPr>
                <p:sp>
                  <p:nvSpPr>
                    <p:cNvPr id="284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0" name="Group 1179"/>
                  <p:cNvGrpSpPr/>
                  <p:nvPr/>
                </p:nvGrpSpPr>
                <p:grpSpPr>
                  <a:xfrm>
                    <a:off x="6010285" y="2200275"/>
                    <a:ext cx="170329" cy="136525"/>
                    <a:chOff x="2433638" y="3948113"/>
                    <a:chExt cx="1031875" cy="827088"/>
                  </a:xfrm>
                </p:grpSpPr>
                <p:sp>
                  <p:nvSpPr>
                    <p:cNvPr id="283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4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1" name="Group 1183"/>
                  <p:cNvGrpSpPr/>
                  <p:nvPr/>
                </p:nvGrpSpPr>
                <p:grpSpPr>
                  <a:xfrm>
                    <a:off x="6010285" y="1993900"/>
                    <a:ext cx="170329" cy="136525"/>
                    <a:chOff x="2433638" y="3948113"/>
                    <a:chExt cx="1031875" cy="827088"/>
                  </a:xfrm>
                </p:grpSpPr>
                <p:sp>
                  <p:nvSpPr>
                    <p:cNvPr id="283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32" name="Group 1187"/>
                  <p:cNvGrpSpPr/>
                  <p:nvPr/>
                </p:nvGrpSpPr>
                <p:grpSpPr>
                  <a:xfrm>
                    <a:off x="6010285" y="1752600"/>
                    <a:ext cx="170329" cy="136525"/>
                    <a:chOff x="2433638" y="3948113"/>
                    <a:chExt cx="1031875" cy="827088"/>
                  </a:xfrm>
                </p:grpSpPr>
                <p:sp>
                  <p:nvSpPr>
                    <p:cNvPr id="283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3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7" name="Group 1192"/>
                <p:cNvGrpSpPr/>
                <p:nvPr/>
              </p:nvGrpSpPr>
              <p:grpSpPr>
                <a:xfrm>
                  <a:off x="6010286" y="1755775"/>
                  <a:ext cx="170329" cy="1057275"/>
                  <a:chOff x="6010286" y="1752600"/>
                  <a:chExt cx="170329" cy="1057275"/>
                </a:xfrm>
              </p:grpSpPr>
              <p:grpSp>
                <p:nvGrpSpPr>
                  <p:cNvPr id="2803" name="Group 1193"/>
                  <p:cNvGrpSpPr/>
                  <p:nvPr/>
                </p:nvGrpSpPr>
                <p:grpSpPr>
                  <a:xfrm>
                    <a:off x="6010286" y="2673350"/>
                    <a:ext cx="170329" cy="136525"/>
                    <a:chOff x="2433638" y="3948113"/>
                    <a:chExt cx="1031875" cy="827088"/>
                  </a:xfrm>
                </p:grpSpPr>
                <p:sp>
                  <p:nvSpPr>
                    <p:cNvPr id="282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4" name="Group 1194"/>
                  <p:cNvGrpSpPr/>
                  <p:nvPr/>
                </p:nvGrpSpPr>
                <p:grpSpPr>
                  <a:xfrm>
                    <a:off x="6010286" y="2501900"/>
                    <a:ext cx="170329" cy="136525"/>
                    <a:chOff x="2433638" y="3948113"/>
                    <a:chExt cx="1031875" cy="827088"/>
                  </a:xfrm>
                </p:grpSpPr>
                <p:sp>
                  <p:nvSpPr>
                    <p:cNvPr id="282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5" name="Group 1195"/>
                  <p:cNvGrpSpPr/>
                  <p:nvPr/>
                </p:nvGrpSpPr>
                <p:grpSpPr>
                  <a:xfrm>
                    <a:off x="6010286" y="2362200"/>
                    <a:ext cx="170329" cy="136525"/>
                    <a:chOff x="2433638" y="3948113"/>
                    <a:chExt cx="1031875" cy="827088"/>
                  </a:xfrm>
                </p:grpSpPr>
                <p:sp>
                  <p:nvSpPr>
                    <p:cNvPr id="281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2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6" name="Group 1196"/>
                  <p:cNvGrpSpPr/>
                  <p:nvPr/>
                </p:nvGrpSpPr>
                <p:grpSpPr>
                  <a:xfrm>
                    <a:off x="6010286" y="2200275"/>
                    <a:ext cx="170329" cy="136525"/>
                    <a:chOff x="2433638" y="3948113"/>
                    <a:chExt cx="1031875" cy="827088"/>
                  </a:xfrm>
                </p:grpSpPr>
                <p:sp>
                  <p:nvSpPr>
                    <p:cNvPr id="281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7" name="Group 1197"/>
                  <p:cNvGrpSpPr/>
                  <p:nvPr/>
                </p:nvGrpSpPr>
                <p:grpSpPr>
                  <a:xfrm>
                    <a:off x="6010286" y="1993900"/>
                    <a:ext cx="170329" cy="136525"/>
                    <a:chOff x="2433638" y="3948113"/>
                    <a:chExt cx="1031875" cy="827088"/>
                  </a:xfrm>
                </p:grpSpPr>
                <p:sp>
                  <p:nvSpPr>
                    <p:cNvPr id="281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808" name="Group 1198"/>
                  <p:cNvGrpSpPr/>
                  <p:nvPr/>
                </p:nvGrpSpPr>
                <p:grpSpPr>
                  <a:xfrm>
                    <a:off x="6010286" y="1752600"/>
                    <a:ext cx="170329" cy="136525"/>
                    <a:chOff x="2433638" y="3948113"/>
                    <a:chExt cx="1031875" cy="827088"/>
                  </a:xfrm>
                </p:grpSpPr>
                <p:sp>
                  <p:nvSpPr>
                    <p:cNvPr id="280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1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8" name="Group 1308"/>
                <p:cNvGrpSpPr/>
                <p:nvPr/>
              </p:nvGrpSpPr>
              <p:grpSpPr>
                <a:xfrm>
                  <a:off x="5422912" y="1752600"/>
                  <a:ext cx="170329" cy="1057275"/>
                  <a:chOff x="6010287" y="1752600"/>
                  <a:chExt cx="170329" cy="1057275"/>
                </a:xfrm>
              </p:grpSpPr>
              <p:grpSp>
                <p:nvGrpSpPr>
                  <p:cNvPr id="2779" name="Group 1309"/>
                  <p:cNvGrpSpPr/>
                  <p:nvPr/>
                </p:nvGrpSpPr>
                <p:grpSpPr>
                  <a:xfrm>
                    <a:off x="6010287" y="2673350"/>
                    <a:ext cx="170329" cy="136525"/>
                    <a:chOff x="2433638" y="3948113"/>
                    <a:chExt cx="1031875" cy="827088"/>
                  </a:xfrm>
                </p:grpSpPr>
                <p:sp>
                  <p:nvSpPr>
                    <p:cNvPr id="280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80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0" name="Group 1310"/>
                  <p:cNvGrpSpPr/>
                  <p:nvPr/>
                </p:nvGrpSpPr>
                <p:grpSpPr>
                  <a:xfrm>
                    <a:off x="6010287" y="2501900"/>
                    <a:ext cx="170329" cy="136525"/>
                    <a:chOff x="2433638" y="3948113"/>
                    <a:chExt cx="1031875" cy="827088"/>
                  </a:xfrm>
                </p:grpSpPr>
                <p:sp>
                  <p:nvSpPr>
                    <p:cNvPr id="279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1" name="Group 1311"/>
                  <p:cNvGrpSpPr/>
                  <p:nvPr/>
                </p:nvGrpSpPr>
                <p:grpSpPr>
                  <a:xfrm>
                    <a:off x="6010287" y="2362200"/>
                    <a:ext cx="170329" cy="136525"/>
                    <a:chOff x="2433638" y="3948113"/>
                    <a:chExt cx="1031875" cy="827088"/>
                  </a:xfrm>
                </p:grpSpPr>
                <p:sp>
                  <p:nvSpPr>
                    <p:cNvPr id="279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2" name="Group 1312"/>
                  <p:cNvGrpSpPr/>
                  <p:nvPr/>
                </p:nvGrpSpPr>
                <p:grpSpPr>
                  <a:xfrm>
                    <a:off x="6010287" y="2200275"/>
                    <a:ext cx="170329" cy="136525"/>
                    <a:chOff x="2433638" y="3948113"/>
                    <a:chExt cx="1031875" cy="827088"/>
                  </a:xfrm>
                </p:grpSpPr>
                <p:sp>
                  <p:nvSpPr>
                    <p:cNvPr id="279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3" name="Group 1313"/>
                  <p:cNvGrpSpPr/>
                  <p:nvPr/>
                </p:nvGrpSpPr>
                <p:grpSpPr>
                  <a:xfrm>
                    <a:off x="6010287" y="1993900"/>
                    <a:ext cx="170329" cy="136525"/>
                    <a:chOff x="2433638" y="3948113"/>
                    <a:chExt cx="1031875" cy="827088"/>
                  </a:xfrm>
                </p:grpSpPr>
                <p:sp>
                  <p:nvSpPr>
                    <p:cNvPr id="278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9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84" name="Group 1314"/>
                  <p:cNvGrpSpPr/>
                  <p:nvPr/>
                </p:nvGrpSpPr>
                <p:grpSpPr>
                  <a:xfrm>
                    <a:off x="6010287" y="1752600"/>
                    <a:ext cx="170329" cy="136525"/>
                    <a:chOff x="2433638" y="3948113"/>
                    <a:chExt cx="1031875" cy="827088"/>
                  </a:xfrm>
                </p:grpSpPr>
                <p:sp>
                  <p:nvSpPr>
                    <p:cNvPr id="278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8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79" name="Group 1333"/>
                <p:cNvGrpSpPr/>
                <p:nvPr/>
              </p:nvGrpSpPr>
              <p:grpSpPr>
                <a:xfrm>
                  <a:off x="5629288" y="1676400"/>
                  <a:ext cx="170329" cy="1057275"/>
                  <a:chOff x="6010288" y="1752600"/>
                  <a:chExt cx="170329" cy="1057275"/>
                </a:xfrm>
              </p:grpSpPr>
              <p:grpSp>
                <p:nvGrpSpPr>
                  <p:cNvPr id="2755" name="Group 1334"/>
                  <p:cNvGrpSpPr/>
                  <p:nvPr/>
                </p:nvGrpSpPr>
                <p:grpSpPr>
                  <a:xfrm>
                    <a:off x="6010288" y="2673350"/>
                    <a:ext cx="170329" cy="136525"/>
                    <a:chOff x="2433638" y="3948113"/>
                    <a:chExt cx="1031875" cy="827088"/>
                  </a:xfrm>
                </p:grpSpPr>
                <p:sp>
                  <p:nvSpPr>
                    <p:cNvPr id="277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6" name="Group 1335"/>
                  <p:cNvGrpSpPr/>
                  <p:nvPr/>
                </p:nvGrpSpPr>
                <p:grpSpPr>
                  <a:xfrm>
                    <a:off x="6010288" y="2501900"/>
                    <a:ext cx="170329" cy="136525"/>
                    <a:chOff x="2433638" y="3948113"/>
                    <a:chExt cx="1031875" cy="827088"/>
                  </a:xfrm>
                </p:grpSpPr>
                <p:sp>
                  <p:nvSpPr>
                    <p:cNvPr id="27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lumMod val="75000"/>
                          </a:schemeClr>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100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7" name="Group 1336"/>
                  <p:cNvGrpSpPr/>
                  <p:nvPr/>
                </p:nvGrpSpPr>
                <p:grpSpPr>
                  <a:xfrm>
                    <a:off x="6010288" y="2362200"/>
                    <a:ext cx="170329" cy="136525"/>
                    <a:chOff x="2433638" y="3948113"/>
                    <a:chExt cx="1031875" cy="827088"/>
                  </a:xfrm>
                </p:grpSpPr>
                <p:sp>
                  <p:nvSpPr>
                    <p:cNvPr id="27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8" name="Group 1337"/>
                  <p:cNvGrpSpPr/>
                  <p:nvPr/>
                </p:nvGrpSpPr>
                <p:grpSpPr>
                  <a:xfrm>
                    <a:off x="6010288" y="2200275"/>
                    <a:ext cx="170329" cy="136525"/>
                    <a:chOff x="2433638" y="3948113"/>
                    <a:chExt cx="1031875" cy="827088"/>
                  </a:xfrm>
                </p:grpSpPr>
                <p:sp>
                  <p:nvSpPr>
                    <p:cNvPr id="276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59" name="Group 1338"/>
                  <p:cNvGrpSpPr/>
                  <p:nvPr/>
                </p:nvGrpSpPr>
                <p:grpSpPr>
                  <a:xfrm>
                    <a:off x="6010288" y="1993900"/>
                    <a:ext cx="170329" cy="136525"/>
                    <a:chOff x="2433638" y="3948113"/>
                    <a:chExt cx="1031875" cy="827088"/>
                  </a:xfrm>
                </p:grpSpPr>
                <p:sp>
                  <p:nvSpPr>
                    <p:cNvPr id="276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F6D6D7"/>
                        </a:gs>
                        <a:gs pos="100000">
                          <a:srgbClr val="DF9294"/>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60" name="Group 1339"/>
                  <p:cNvGrpSpPr/>
                  <p:nvPr/>
                </p:nvGrpSpPr>
                <p:grpSpPr>
                  <a:xfrm>
                    <a:off x="6010288" y="1752600"/>
                    <a:ext cx="170329" cy="136525"/>
                    <a:chOff x="2433638" y="3948113"/>
                    <a:chExt cx="1031875" cy="827088"/>
                  </a:xfrm>
                </p:grpSpPr>
                <p:sp>
                  <p:nvSpPr>
                    <p:cNvPr id="276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6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0" name="Group 1358"/>
                <p:cNvGrpSpPr/>
                <p:nvPr/>
              </p:nvGrpSpPr>
              <p:grpSpPr>
                <a:xfrm>
                  <a:off x="5553089" y="1828800"/>
                  <a:ext cx="170329" cy="1057275"/>
                  <a:chOff x="6010289" y="1752600"/>
                  <a:chExt cx="170329" cy="1057275"/>
                </a:xfrm>
              </p:grpSpPr>
              <p:grpSp>
                <p:nvGrpSpPr>
                  <p:cNvPr id="2731" name="Group 1359"/>
                  <p:cNvGrpSpPr/>
                  <p:nvPr/>
                </p:nvGrpSpPr>
                <p:grpSpPr>
                  <a:xfrm>
                    <a:off x="6010289" y="2673350"/>
                    <a:ext cx="170329" cy="136525"/>
                    <a:chOff x="2433638" y="3948113"/>
                    <a:chExt cx="1031875" cy="827088"/>
                  </a:xfrm>
                </p:grpSpPr>
                <p:sp>
                  <p:nvSpPr>
                    <p:cNvPr id="27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2" name="Group 1360"/>
                  <p:cNvGrpSpPr/>
                  <p:nvPr/>
                </p:nvGrpSpPr>
                <p:grpSpPr>
                  <a:xfrm>
                    <a:off x="6010289" y="2501900"/>
                    <a:ext cx="170329" cy="136525"/>
                    <a:chOff x="2433638" y="3948113"/>
                    <a:chExt cx="1031875" cy="827088"/>
                  </a:xfrm>
                </p:grpSpPr>
                <p:sp>
                  <p:nvSpPr>
                    <p:cNvPr id="27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3" name="Group 1361"/>
                  <p:cNvGrpSpPr/>
                  <p:nvPr/>
                </p:nvGrpSpPr>
                <p:grpSpPr>
                  <a:xfrm>
                    <a:off x="6010289" y="2362200"/>
                    <a:ext cx="170329" cy="136525"/>
                    <a:chOff x="2433638" y="3948113"/>
                    <a:chExt cx="1031875" cy="827088"/>
                  </a:xfrm>
                </p:grpSpPr>
                <p:sp>
                  <p:nvSpPr>
                    <p:cNvPr id="27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4" name="Group 1362"/>
                  <p:cNvGrpSpPr/>
                  <p:nvPr/>
                </p:nvGrpSpPr>
                <p:grpSpPr>
                  <a:xfrm>
                    <a:off x="6010289" y="2200275"/>
                    <a:ext cx="170329" cy="136525"/>
                    <a:chOff x="2433638" y="3948113"/>
                    <a:chExt cx="1031875" cy="827088"/>
                  </a:xfrm>
                </p:grpSpPr>
                <p:sp>
                  <p:nvSpPr>
                    <p:cNvPr id="27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5" name="Group 1363"/>
                  <p:cNvGrpSpPr/>
                  <p:nvPr/>
                </p:nvGrpSpPr>
                <p:grpSpPr>
                  <a:xfrm>
                    <a:off x="6010289" y="1993900"/>
                    <a:ext cx="170329" cy="136525"/>
                    <a:chOff x="2433638" y="3948113"/>
                    <a:chExt cx="1031875" cy="827088"/>
                  </a:xfrm>
                </p:grpSpPr>
                <p:sp>
                  <p:nvSpPr>
                    <p:cNvPr id="274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4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36" name="Group 1364"/>
                  <p:cNvGrpSpPr/>
                  <p:nvPr/>
                </p:nvGrpSpPr>
                <p:grpSpPr>
                  <a:xfrm>
                    <a:off x="6010289" y="1752600"/>
                    <a:ext cx="170329" cy="136525"/>
                    <a:chOff x="2433638" y="3948113"/>
                    <a:chExt cx="1031875" cy="827088"/>
                  </a:xfrm>
                </p:grpSpPr>
                <p:sp>
                  <p:nvSpPr>
                    <p:cNvPr id="273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8"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1" name="Group 1383"/>
                <p:cNvGrpSpPr/>
                <p:nvPr/>
              </p:nvGrpSpPr>
              <p:grpSpPr>
                <a:xfrm>
                  <a:off x="5857890" y="1831975"/>
                  <a:ext cx="170329" cy="1057275"/>
                  <a:chOff x="6010290" y="1752600"/>
                  <a:chExt cx="170329" cy="1057275"/>
                </a:xfrm>
              </p:grpSpPr>
              <p:grpSp>
                <p:nvGrpSpPr>
                  <p:cNvPr id="2707" name="Group 1384"/>
                  <p:cNvGrpSpPr/>
                  <p:nvPr/>
                </p:nvGrpSpPr>
                <p:grpSpPr>
                  <a:xfrm>
                    <a:off x="6010290" y="2673350"/>
                    <a:ext cx="170329" cy="136525"/>
                    <a:chOff x="2433638" y="3948113"/>
                    <a:chExt cx="1031875" cy="827088"/>
                  </a:xfrm>
                </p:grpSpPr>
                <p:sp>
                  <p:nvSpPr>
                    <p:cNvPr id="27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8" name="Group 1385"/>
                  <p:cNvGrpSpPr/>
                  <p:nvPr/>
                </p:nvGrpSpPr>
                <p:grpSpPr>
                  <a:xfrm>
                    <a:off x="6010290" y="2501900"/>
                    <a:ext cx="170329" cy="136525"/>
                    <a:chOff x="2433638" y="3948113"/>
                    <a:chExt cx="1031875" cy="827088"/>
                  </a:xfrm>
                </p:grpSpPr>
                <p:sp>
                  <p:nvSpPr>
                    <p:cNvPr id="27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09" name="Group 1386"/>
                  <p:cNvGrpSpPr/>
                  <p:nvPr/>
                </p:nvGrpSpPr>
                <p:grpSpPr>
                  <a:xfrm>
                    <a:off x="6010290" y="2362200"/>
                    <a:ext cx="170329" cy="136525"/>
                    <a:chOff x="2433638" y="3948113"/>
                    <a:chExt cx="1031875" cy="827088"/>
                  </a:xfrm>
                </p:grpSpPr>
                <p:sp>
                  <p:nvSpPr>
                    <p:cNvPr id="27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0" name="Group 1387"/>
                  <p:cNvGrpSpPr/>
                  <p:nvPr/>
                </p:nvGrpSpPr>
                <p:grpSpPr>
                  <a:xfrm>
                    <a:off x="6010290" y="2200275"/>
                    <a:ext cx="170329" cy="136525"/>
                    <a:chOff x="2433638" y="3948113"/>
                    <a:chExt cx="1031875" cy="827088"/>
                  </a:xfrm>
                </p:grpSpPr>
                <p:sp>
                  <p:nvSpPr>
                    <p:cNvPr id="27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1" name="Group 1388"/>
                  <p:cNvGrpSpPr/>
                  <p:nvPr/>
                </p:nvGrpSpPr>
                <p:grpSpPr>
                  <a:xfrm>
                    <a:off x="6010290" y="1993900"/>
                    <a:ext cx="170329" cy="136525"/>
                    <a:chOff x="2433638" y="3948113"/>
                    <a:chExt cx="1031875" cy="827088"/>
                  </a:xfrm>
                </p:grpSpPr>
                <p:sp>
                  <p:nvSpPr>
                    <p:cNvPr id="271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7"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712" name="Group 1389"/>
                  <p:cNvGrpSpPr/>
                  <p:nvPr/>
                </p:nvGrpSpPr>
                <p:grpSpPr>
                  <a:xfrm>
                    <a:off x="6010290" y="1752600"/>
                    <a:ext cx="170329" cy="136525"/>
                    <a:chOff x="2433638" y="3948113"/>
                    <a:chExt cx="1031875" cy="827088"/>
                  </a:xfrm>
                </p:grpSpPr>
                <p:sp>
                  <p:nvSpPr>
                    <p:cNvPr id="271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1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682" name="Group 1408"/>
                <p:cNvGrpSpPr/>
                <p:nvPr/>
              </p:nvGrpSpPr>
              <p:grpSpPr>
                <a:xfrm>
                  <a:off x="5705491" y="1905000"/>
                  <a:ext cx="170329" cy="1057275"/>
                  <a:chOff x="6010291" y="1752600"/>
                  <a:chExt cx="170329" cy="1057275"/>
                </a:xfrm>
              </p:grpSpPr>
              <p:grpSp>
                <p:nvGrpSpPr>
                  <p:cNvPr id="2683" name="Group 1409"/>
                  <p:cNvGrpSpPr/>
                  <p:nvPr/>
                </p:nvGrpSpPr>
                <p:grpSpPr>
                  <a:xfrm>
                    <a:off x="6010291" y="2673350"/>
                    <a:ext cx="170329" cy="136525"/>
                    <a:chOff x="2433638" y="3948113"/>
                    <a:chExt cx="1031875" cy="827088"/>
                  </a:xfrm>
                </p:grpSpPr>
                <p:sp>
                  <p:nvSpPr>
                    <p:cNvPr id="27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5"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4" name="Group 1410"/>
                  <p:cNvGrpSpPr/>
                  <p:nvPr/>
                </p:nvGrpSpPr>
                <p:grpSpPr>
                  <a:xfrm>
                    <a:off x="6010291" y="2501900"/>
                    <a:ext cx="170329" cy="136525"/>
                    <a:chOff x="2433638" y="3948113"/>
                    <a:chExt cx="1031875" cy="827088"/>
                  </a:xfrm>
                </p:grpSpPr>
                <p:sp>
                  <p:nvSpPr>
                    <p:cNvPr id="27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2"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5" name="Group 1411"/>
                  <p:cNvGrpSpPr/>
                  <p:nvPr/>
                </p:nvGrpSpPr>
                <p:grpSpPr>
                  <a:xfrm>
                    <a:off x="6010291" y="2362200"/>
                    <a:ext cx="170329" cy="136525"/>
                    <a:chOff x="2433638" y="3948113"/>
                    <a:chExt cx="1031875" cy="827088"/>
                  </a:xfrm>
                </p:grpSpPr>
                <p:sp>
                  <p:nvSpPr>
                    <p:cNvPr id="26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9"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7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6" name="Group 1412"/>
                  <p:cNvGrpSpPr/>
                  <p:nvPr/>
                </p:nvGrpSpPr>
                <p:grpSpPr>
                  <a:xfrm>
                    <a:off x="6010291" y="2200275"/>
                    <a:ext cx="170329" cy="136525"/>
                    <a:chOff x="2433638" y="3948113"/>
                    <a:chExt cx="1031875" cy="827088"/>
                  </a:xfrm>
                </p:grpSpPr>
                <p:sp>
                  <p:nvSpPr>
                    <p:cNvPr id="26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6"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7" name="Group 1413"/>
                  <p:cNvGrpSpPr/>
                  <p:nvPr/>
                </p:nvGrpSpPr>
                <p:grpSpPr>
                  <a:xfrm>
                    <a:off x="6010291" y="1993900"/>
                    <a:ext cx="170329" cy="136525"/>
                    <a:chOff x="2433638" y="3948113"/>
                    <a:chExt cx="1031875" cy="827088"/>
                  </a:xfrm>
                </p:grpSpPr>
                <p:sp>
                  <p:nvSpPr>
                    <p:cNvPr id="269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3"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88" name="Group 1414"/>
                  <p:cNvGrpSpPr/>
                  <p:nvPr/>
                </p:nvGrpSpPr>
                <p:grpSpPr>
                  <a:xfrm>
                    <a:off x="6010291" y="1752600"/>
                    <a:ext cx="170329" cy="136525"/>
                    <a:chOff x="2433638" y="3948113"/>
                    <a:chExt cx="1031875" cy="827088"/>
                  </a:xfrm>
                </p:grpSpPr>
                <p:sp>
                  <p:nvSpPr>
                    <p:cNvPr id="268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0"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9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668" name="Group 1778"/>
              <p:cNvGrpSpPr/>
              <p:nvPr/>
            </p:nvGrpSpPr>
            <p:grpSpPr>
              <a:xfrm>
                <a:off x="5686415" y="3695699"/>
                <a:ext cx="241628" cy="193675"/>
                <a:chOff x="2433638" y="3948113"/>
                <a:chExt cx="1031875" cy="827088"/>
              </a:xfrm>
            </p:grpSpPr>
            <p:sp>
              <p:nvSpPr>
                <p:cNvPr id="267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4"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69" name="Group 1782"/>
              <p:cNvGrpSpPr/>
              <p:nvPr/>
            </p:nvGrpSpPr>
            <p:grpSpPr>
              <a:xfrm>
                <a:off x="5686415" y="3997324"/>
                <a:ext cx="241628" cy="193675"/>
                <a:chOff x="2433638" y="3948113"/>
                <a:chExt cx="1031875" cy="827088"/>
              </a:xfrm>
            </p:grpSpPr>
            <p:sp>
              <p:nvSpPr>
                <p:cNvPr id="267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accent5"/>
                    </a:gs>
                    <a:gs pos="100000">
                      <a:schemeClr val="accent5">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1" name="Rectangle 6"/>
                <p:cNvSpPr>
                  <a:spLocks noChangeArrowheads="1"/>
                </p:cNvSpPr>
                <p:nvPr/>
              </p:nvSpPr>
              <p:spPr bwMode="auto">
                <a:xfrm>
                  <a:off x="2716213" y="4086226"/>
                  <a:ext cx="749300" cy="688975"/>
                </a:xfrm>
                <a:prstGeom prst="rect">
                  <a:avLst/>
                </a:prstGeom>
                <a:gradFill rotWithShape="0">
                  <a:gsLst>
                    <a:gs pos="0">
                      <a:schemeClr val="accent5">
                        <a:lumMod val="60000"/>
                        <a:lumOff val="40000"/>
                      </a:schemeClr>
                    </a:gs>
                    <a:gs pos="100000">
                      <a:schemeClr val="accent5">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7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accent5">
                        <a:lumMod val="20000"/>
                        <a:lumOff val="80000"/>
                      </a:schemeClr>
                    </a:gs>
                    <a:gs pos="99000">
                      <a:schemeClr val="accent5">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74" name="Group 2272"/>
            <p:cNvGrpSpPr/>
            <p:nvPr/>
          </p:nvGrpSpPr>
          <p:grpSpPr>
            <a:xfrm>
              <a:off x="6703158" y="1606593"/>
              <a:ext cx="842080" cy="1974810"/>
              <a:chOff x="6489700" y="1600200"/>
              <a:chExt cx="1202223" cy="2819400"/>
            </a:xfrm>
          </p:grpSpPr>
          <p:sp>
            <p:nvSpPr>
              <p:cNvPr id="2475" name="AutoShape 110"/>
              <p:cNvSpPr>
                <a:spLocks noChangeArrowheads="1"/>
              </p:cNvSpPr>
              <p:nvPr/>
            </p:nvSpPr>
            <p:spPr bwMode="auto">
              <a:xfrm rot="5400000">
                <a:off x="6742590" y="3780360"/>
                <a:ext cx="718317" cy="560164"/>
              </a:xfrm>
              <a:prstGeom prst="rightArrow">
                <a:avLst>
                  <a:gd name="adj1" fmla="val 55843"/>
                  <a:gd name="adj2" fmla="val 49879"/>
                </a:avLst>
              </a:prstGeom>
              <a:gradFill flip="none" rotWithShape="1">
                <a:gsLst>
                  <a:gs pos="0">
                    <a:srgbClr val="FFFFFF">
                      <a:alpha val="0"/>
                    </a:srgbClr>
                  </a:gs>
                  <a:gs pos="100000">
                    <a:srgbClr val="BEBEBE"/>
                  </a:gs>
                </a:gsLst>
                <a:lin ang="0" scaled="1"/>
                <a:tileRect/>
              </a:gradFill>
              <a:ln w="9525">
                <a:noFill/>
                <a:miter lim="800000"/>
                <a:headEnd/>
                <a:tailEnd/>
              </a:ln>
            </p:spPr>
            <p:txBody>
              <a:bodyPr wrap="none" anchor="ctr"/>
              <a:lstStyle/>
              <a:p>
                <a:endParaRPr lang="en-US" dirty="0"/>
              </a:p>
            </p:txBody>
          </p:sp>
          <p:grpSp>
            <p:nvGrpSpPr>
              <p:cNvPr id="2476" name="Group 3951"/>
              <p:cNvGrpSpPr/>
              <p:nvPr/>
            </p:nvGrpSpPr>
            <p:grpSpPr>
              <a:xfrm>
                <a:off x="6489700" y="2844173"/>
                <a:ext cx="1202223" cy="788028"/>
                <a:chOff x="1295400" y="2844173"/>
                <a:chExt cx="1202223" cy="788028"/>
              </a:xfrm>
            </p:grpSpPr>
            <p:sp>
              <p:nvSpPr>
                <p:cNvPr id="2661" name="Freeform 9"/>
                <p:cNvSpPr>
                  <a:spLocks/>
                </p:cNvSpPr>
                <p:nvPr/>
              </p:nvSpPr>
              <p:spPr bwMode="auto">
                <a:xfrm>
                  <a:off x="1649613" y="3443372"/>
                  <a:ext cx="493797" cy="188829"/>
                </a:xfrm>
                <a:custGeom>
                  <a:avLst/>
                  <a:gdLst/>
                  <a:ahLst/>
                  <a:cxnLst>
                    <a:cxn ang="0">
                      <a:pos x="5623" y="8"/>
                    </a:cxn>
                    <a:cxn ang="0">
                      <a:pos x="5605" y="32"/>
                    </a:cxn>
                    <a:cxn ang="0">
                      <a:pos x="5572" y="57"/>
                    </a:cxn>
                    <a:cxn ang="0">
                      <a:pos x="5525" y="82"/>
                    </a:cxn>
                    <a:cxn ang="0">
                      <a:pos x="5390" y="131"/>
                    </a:cxn>
                    <a:cxn ang="0">
                      <a:pos x="5203" y="177"/>
                    </a:cxn>
                    <a:cxn ang="0">
                      <a:pos x="4969" y="221"/>
                    </a:cxn>
                    <a:cxn ang="0">
                      <a:pos x="4691" y="260"/>
                    </a:cxn>
                    <a:cxn ang="0">
                      <a:pos x="4375" y="295"/>
                    </a:cxn>
                    <a:cxn ang="0">
                      <a:pos x="4026" y="324"/>
                    </a:cxn>
                    <a:cxn ang="0">
                      <a:pos x="3646" y="345"/>
                    </a:cxn>
                    <a:cxn ang="0">
                      <a:pos x="3240" y="359"/>
                    </a:cxn>
                    <a:cxn ang="0">
                      <a:pos x="2813" y="363"/>
                    </a:cxn>
                    <a:cxn ang="0">
                      <a:pos x="2525" y="362"/>
                    </a:cxn>
                    <a:cxn ang="0">
                      <a:pos x="2112" y="351"/>
                    </a:cxn>
                    <a:cxn ang="0">
                      <a:pos x="1723" y="332"/>
                    </a:cxn>
                    <a:cxn ang="0">
                      <a:pos x="1363" y="305"/>
                    </a:cxn>
                    <a:cxn ang="0">
                      <a:pos x="1035" y="272"/>
                    </a:cxn>
                    <a:cxn ang="0">
                      <a:pos x="745" y="234"/>
                    </a:cxn>
                    <a:cxn ang="0">
                      <a:pos x="495" y="192"/>
                    </a:cxn>
                    <a:cxn ang="0">
                      <a:pos x="292" y="147"/>
                    </a:cxn>
                    <a:cxn ang="0">
                      <a:pos x="139" y="99"/>
                    </a:cxn>
                    <a:cxn ang="0">
                      <a:pos x="67" y="66"/>
                    </a:cxn>
                    <a:cxn ang="0">
                      <a:pos x="29" y="41"/>
                    </a:cxn>
                    <a:cxn ang="0">
                      <a:pos x="7" y="17"/>
                    </a:cxn>
                    <a:cxn ang="0">
                      <a:pos x="329" y="1825"/>
                    </a:cxn>
                    <a:cxn ang="0">
                      <a:pos x="333" y="1840"/>
                    </a:cxn>
                    <a:cxn ang="0">
                      <a:pos x="349" y="1862"/>
                    </a:cxn>
                    <a:cxn ang="0">
                      <a:pos x="380" y="1883"/>
                    </a:cxn>
                    <a:cxn ang="0">
                      <a:pos x="441" y="1912"/>
                    </a:cxn>
                    <a:cxn ang="0">
                      <a:pos x="574" y="1955"/>
                    </a:cxn>
                    <a:cxn ang="0">
                      <a:pos x="754" y="1996"/>
                    </a:cxn>
                    <a:cxn ang="0">
                      <a:pos x="974" y="2034"/>
                    </a:cxn>
                    <a:cxn ang="0">
                      <a:pos x="1233" y="2068"/>
                    </a:cxn>
                    <a:cxn ang="0">
                      <a:pos x="1525" y="2098"/>
                    </a:cxn>
                    <a:cxn ang="0">
                      <a:pos x="1846" y="2122"/>
                    </a:cxn>
                    <a:cxn ang="0">
                      <a:pos x="2192" y="2140"/>
                    </a:cxn>
                    <a:cxn ang="0">
                      <a:pos x="2558" y="2149"/>
                    </a:cxn>
                    <a:cxn ang="0">
                      <a:pos x="2813" y="2151"/>
                    </a:cxn>
                    <a:cxn ang="0">
                      <a:pos x="3191" y="2147"/>
                    </a:cxn>
                    <a:cxn ang="0">
                      <a:pos x="3550" y="2134"/>
                    </a:cxn>
                    <a:cxn ang="0">
                      <a:pos x="3890" y="2115"/>
                    </a:cxn>
                    <a:cxn ang="0">
                      <a:pos x="4201" y="2089"/>
                    </a:cxn>
                    <a:cxn ang="0">
                      <a:pos x="4482" y="2058"/>
                    </a:cxn>
                    <a:cxn ang="0">
                      <a:pos x="4728" y="2022"/>
                    </a:cxn>
                    <a:cxn ang="0">
                      <a:pos x="4936" y="1983"/>
                    </a:cxn>
                    <a:cxn ang="0">
                      <a:pos x="5101" y="1942"/>
                    </a:cxn>
                    <a:cxn ang="0">
                      <a:pos x="5217" y="1898"/>
                    </a:cxn>
                    <a:cxn ang="0">
                      <a:pos x="5257" y="1877"/>
                    </a:cxn>
                    <a:cxn ang="0">
                      <a:pos x="5282" y="1854"/>
                    </a:cxn>
                    <a:cxn ang="0">
                      <a:pos x="5295" y="1832"/>
                    </a:cxn>
                  </a:cxnLst>
                  <a:rect l="0" t="0" r="r" b="b"/>
                  <a:pathLst>
                    <a:path w="5625" h="2151">
                      <a:moveTo>
                        <a:pt x="5625" y="0"/>
                      </a:moveTo>
                      <a:lnTo>
                        <a:pt x="5625" y="0"/>
                      </a:lnTo>
                      <a:lnTo>
                        <a:pt x="5623" y="8"/>
                      </a:lnTo>
                      <a:lnTo>
                        <a:pt x="5618" y="17"/>
                      </a:lnTo>
                      <a:lnTo>
                        <a:pt x="5613" y="25"/>
                      </a:lnTo>
                      <a:lnTo>
                        <a:pt x="5605" y="32"/>
                      </a:lnTo>
                      <a:lnTo>
                        <a:pt x="5596" y="41"/>
                      </a:lnTo>
                      <a:lnTo>
                        <a:pt x="5585" y="49"/>
                      </a:lnTo>
                      <a:lnTo>
                        <a:pt x="5572" y="57"/>
                      </a:lnTo>
                      <a:lnTo>
                        <a:pt x="5558" y="66"/>
                      </a:lnTo>
                      <a:lnTo>
                        <a:pt x="5542" y="74"/>
                      </a:lnTo>
                      <a:lnTo>
                        <a:pt x="5525" y="82"/>
                      </a:lnTo>
                      <a:lnTo>
                        <a:pt x="5486" y="99"/>
                      </a:lnTo>
                      <a:lnTo>
                        <a:pt x="5440" y="114"/>
                      </a:lnTo>
                      <a:lnTo>
                        <a:pt x="5390" y="131"/>
                      </a:lnTo>
                      <a:lnTo>
                        <a:pt x="5333" y="147"/>
                      </a:lnTo>
                      <a:lnTo>
                        <a:pt x="5270" y="162"/>
                      </a:lnTo>
                      <a:lnTo>
                        <a:pt x="5203" y="177"/>
                      </a:lnTo>
                      <a:lnTo>
                        <a:pt x="5129" y="192"/>
                      </a:lnTo>
                      <a:lnTo>
                        <a:pt x="5052" y="206"/>
                      </a:lnTo>
                      <a:lnTo>
                        <a:pt x="4969" y="221"/>
                      </a:lnTo>
                      <a:lnTo>
                        <a:pt x="4880" y="234"/>
                      </a:lnTo>
                      <a:lnTo>
                        <a:pt x="4789" y="248"/>
                      </a:lnTo>
                      <a:lnTo>
                        <a:pt x="4691" y="260"/>
                      </a:lnTo>
                      <a:lnTo>
                        <a:pt x="4590" y="272"/>
                      </a:lnTo>
                      <a:lnTo>
                        <a:pt x="4485" y="283"/>
                      </a:lnTo>
                      <a:lnTo>
                        <a:pt x="4375" y="295"/>
                      </a:lnTo>
                      <a:lnTo>
                        <a:pt x="4262" y="305"/>
                      </a:lnTo>
                      <a:lnTo>
                        <a:pt x="4146" y="315"/>
                      </a:lnTo>
                      <a:lnTo>
                        <a:pt x="4026" y="324"/>
                      </a:lnTo>
                      <a:lnTo>
                        <a:pt x="3902" y="332"/>
                      </a:lnTo>
                      <a:lnTo>
                        <a:pt x="3775" y="338"/>
                      </a:lnTo>
                      <a:lnTo>
                        <a:pt x="3646" y="345"/>
                      </a:lnTo>
                      <a:lnTo>
                        <a:pt x="3513" y="351"/>
                      </a:lnTo>
                      <a:lnTo>
                        <a:pt x="3378" y="355"/>
                      </a:lnTo>
                      <a:lnTo>
                        <a:pt x="3240" y="359"/>
                      </a:lnTo>
                      <a:lnTo>
                        <a:pt x="3099" y="362"/>
                      </a:lnTo>
                      <a:lnTo>
                        <a:pt x="2957" y="363"/>
                      </a:lnTo>
                      <a:lnTo>
                        <a:pt x="2813" y="363"/>
                      </a:lnTo>
                      <a:lnTo>
                        <a:pt x="2813" y="363"/>
                      </a:lnTo>
                      <a:lnTo>
                        <a:pt x="2668" y="363"/>
                      </a:lnTo>
                      <a:lnTo>
                        <a:pt x="2525" y="362"/>
                      </a:lnTo>
                      <a:lnTo>
                        <a:pt x="2385" y="359"/>
                      </a:lnTo>
                      <a:lnTo>
                        <a:pt x="2247" y="355"/>
                      </a:lnTo>
                      <a:lnTo>
                        <a:pt x="2112" y="351"/>
                      </a:lnTo>
                      <a:lnTo>
                        <a:pt x="1979" y="345"/>
                      </a:lnTo>
                      <a:lnTo>
                        <a:pt x="1850" y="338"/>
                      </a:lnTo>
                      <a:lnTo>
                        <a:pt x="1723" y="332"/>
                      </a:lnTo>
                      <a:lnTo>
                        <a:pt x="1599" y="324"/>
                      </a:lnTo>
                      <a:lnTo>
                        <a:pt x="1479" y="315"/>
                      </a:lnTo>
                      <a:lnTo>
                        <a:pt x="1363" y="305"/>
                      </a:lnTo>
                      <a:lnTo>
                        <a:pt x="1250" y="295"/>
                      </a:lnTo>
                      <a:lnTo>
                        <a:pt x="1140" y="283"/>
                      </a:lnTo>
                      <a:lnTo>
                        <a:pt x="1035" y="272"/>
                      </a:lnTo>
                      <a:lnTo>
                        <a:pt x="934" y="260"/>
                      </a:lnTo>
                      <a:lnTo>
                        <a:pt x="836" y="248"/>
                      </a:lnTo>
                      <a:lnTo>
                        <a:pt x="745" y="234"/>
                      </a:lnTo>
                      <a:lnTo>
                        <a:pt x="656" y="221"/>
                      </a:lnTo>
                      <a:lnTo>
                        <a:pt x="573" y="206"/>
                      </a:lnTo>
                      <a:lnTo>
                        <a:pt x="495" y="192"/>
                      </a:lnTo>
                      <a:lnTo>
                        <a:pt x="422" y="177"/>
                      </a:lnTo>
                      <a:lnTo>
                        <a:pt x="355" y="161"/>
                      </a:lnTo>
                      <a:lnTo>
                        <a:pt x="292" y="147"/>
                      </a:lnTo>
                      <a:lnTo>
                        <a:pt x="235" y="130"/>
                      </a:lnTo>
                      <a:lnTo>
                        <a:pt x="185" y="114"/>
                      </a:lnTo>
                      <a:lnTo>
                        <a:pt x="139" y="99"/>
                      </a:lnTo>
                      <a:lnTo>
                        <a:pt x="100" y="82"/>
                      </a:lnTo>
                      <a:lnTo>
                        <a:pt x="83" y="74"/>
                      </a:lnTo>
                      <a:lnTo>
                        <a:pt x="67" y="66"/>
                      </a:lnTo>
                      <a:lnTo>
                        <a:pt x="53" y="57"/>
                      </a:lnTo>
                      <a:lnTo>
                        <a:pt x="40" y="49"/>
                      </a:lnTo>
                      <a:lnTo>
                        <a:pt x="29" y="41"/>
                      </a:lnTo>
                      <a:lnTo>
                        <a:pt x="20" y="32"/>
                      </a:lnTo>
                      <a:lnTo>
                        <a:pt x="12" y="25"/>
                      </a:lnTo>
                      <a:lnTo>
                        <a:pt x="7" y="17"/>
                      </a:lnTo>
                      <a:lnTo>
                        <a:pt x="2" y="8"/>
                      </a:lnTo>
                      <a:lnTo>
                        <a:pt x="0" y="0"/>
                      </a:lnTo>
                      <a:lnTo>
                        <a:pt x="329" y="1825"/>
                      </a:lnTo>
                      <a:lnTo>
                        <a:pt x="329" y="1825"/>
                      </a:lnTo>
                      <a:lnTo>
                        <a:pt x="330" y="1832"/>
                      </a:lnTo>
                      <a:lnTo>
                        <a:pt x="333" y="1840"/>
                      </a:lnTo>
                      <a:lnTo>
                        <a:pt x="337" y="1846"/>
                      </a:lnTo>
                      <a:lnTo>
                        <a:pt x="343" y="1854"/>
                      </a:lnTo>
                      <a:lnTo>
                        <a:pt x="349" y="1862"/>
                      </a:lnTo>
                      <a:lnTo>
                        <a:pt x="358" y="1869"/>
                      </a:lnTo>
                      <a:lnTo>
                        <a:pt x="368" y="1877"/>
                      </a:lnTo>
                      <a:lnTo>
                        <a:pt x="380" y="1883"/>
                      </a:lnTo>
                      <a:lnTo>
                        <a:pt x="393" y="1891"/>
                      </a:lnTo>
                      <a:lnTo>
                        <a:pt x="408" y="1898"/>
                      </a:lnTo>
                      <a:lnTo>
                        <a:pt x="441" y="1912"/>
                      </a:lnTo>
                      <a:lnTo>
                        <a:pt x="480" y="1927"/>
                      </a:lnTo>
                      <a:lnTo>
                        <a:pt x="524" y="1942"/>
                      </a:lnTo>
                      <a:lnTo>
                        <a:pt x="574" y="1955"/>
                      </a:lnTo>
                      <a:lnTo>
                        <a:pt x="629" y="1970"/>
                      </a:lnTo>
                      <a:lnTo>
                        <a:pt x="689" y="1983"/>
                      </a:lnTo>
                      <a:lnTo>
                        <a:pt x="754" y="1996"/>
                      </a:lnTo>
                      <a:lnTo>
                        <a:pt x="823" y="2010"/>
                      </a:lnTo>
                      <a:lnTo>
                        <a:pt x="897" y="2022"/>
                      </a:lnTo>
                      <a:lnTo>
                        <a:pt x="974" y="2034"/>
                      </a:lnTo>
                      <a:lnTo>
                        <a:pt x="1057" y="2046"/>
                      </a:lnTo>
                      <a:lnTo>
                        <a:pt x="1143" y="2058"/>
                      </a:lnTo>
                      <a:lnTo>
                        <a:pt x="1233" y="2068"/>
                      </a:lnTo>
                      <a:lnTo>
                        <a:pt x="1327" y="2079"/>
                      </a:lnTo>
                      <a:lnTo>
                        <a:pt x="1424" y="2089"/>
                      </a:lnTo>
                      <a:lnTo>
                        <a:pt x="1525" y="2098"/>
                      </a:lnTo>
                      <a:lnTo>
                        <a:pt x="1629" y="2106"/>
                      </a:lnTo>
                      <a:lnTo>
                        <a:pt x="1735" y="2115"/>
                      </a:lnTo>
                      <a:lnTo>
                        <a:pt x="1846" y="2122"/>
                      </a:lnTo>
                      <a:lnTo>
                        <a:pt x="1958" y="2129"/>
                      </a:lnTo>
                      <a:lnTo>
                        <a:pt x="2074" y="2134"/>
                      </a:lnTo>
                      <a:lnTo>
                        <a:pt x="2192" y="2140"/>
                      </a:lnTo>
                      <a:lnTo>
                        <a:pt x="2312" y="2143"/>
                      </a:lnTo>
                      <a:lnTo>
                        <a:pt x="2434" y="2147"/>
                      </a:lnTo>
                      <a:lnTo>
                        <a:pt x="2558" y="2149"/>
                      </a:lnTo>
                      <a:lnTo>
                        <a:pt x="2685" y="2151"/>
                      </a:lnTo>
                      <a:lnTo>
                        <a:pt x="2813" y="2151"/>
                      </a:lnTo>
                      <a:lnTo>
                        <a:pt x="2813" y="2151"/>
                      </a:lnTo>
                      <a:lnTo>
                        <a:pt x="2940" y="2151"/>
                      </a:lnTo>
                      <a:lnTo>
                        <a:pt x="3067" y="2149"/>
                      </a:lnTo>
                      <a:lnTo>
                        <a:pt x="3191" y="2147"/>
                      </a:lnTo>
                      <a:lnTo>
                        <a:pt x="3313" y="2143"/>
                      </a:lnTo>
                      <a:lnTo>
                        <a:pt x="3433" y="2140"/>
                      </a:lnTo>
                      <a:lnTo>
                        <a:pt x="3550" y="2134"/>
                      </a:lnTo>
                      <a:lnTo>
                        <a:pt x="3667" y="2129"/>
                      </a:lnTo>
                      <a:lnTo>
                        <a:pt x="3779" y="2122"/>
                      </a:lnTo>
                      <a:lnTo>
                        <a:pt x="3890" y="2115"/>
                      </a:lnTo>
                      <a:lnTo>
                        <a:pt x="3996" y="2106"/>
                      </a:lnTo>
                      <a:lnTo>
                        <a:pt x="4100" y="2098"/>
                      </a:lnTo>
                      <a:lnTo>
                        <a:pt x="4201" y="2089"/>
                      </a:lnTo>
                      <a:lnTo>
                        <a:pt x="4298" y="2079"/>
                      </a:lnTo>
                      <a:lnTo>
                        <a:pt x="4392" y="2068"/>
                      </a:lnTo>
                      <a:lnTo>
                        <a:pt x="4482" y="2058"/>
                      </a:lnTo>
                      <a:lnTo>
                        <a:pt x="4568" y="2046"/>
                      </a:lnTo>
                      <a:lnTo>
                        <a:pt x="4651" y="2034"/>
                      </a:lnTo>
                      <a:lnTo>
                        <a:pt x="4728" y="2022"/>
                      </a:lnTo>
                      <a:lnTo>
                        <a:pt x="4802" y="2010"/>
                      </a:lnTo>
                      <a:lnTo>
                        <a:pt x="4871" y="1996"/>
                      </a:lnTo>
                      <a:lnTo>
                        <a:pt x="4936" y="1983"/>
                      </a:lnTo>
                      <a:lnTo>
                        <a:pt x="4996" y="1970"/>
                      </a:lnTo>
                      <a:lnTo>
                        <a:pt x="5051" y="1955"/>
                      </a:lnTo>
                      <a:lnTo>
                        <a:pt x="5101" y="1942"/>
                      </a:lnTo>
                      <a:lnTo>
                        <a:pt x="5145" y="1927"/>
                      </a:lnTo>
                      <a:lnTo>
                        <a:pt x="5184" y="1912"/>
                      </a:lnTo>
                      <a:lnTo>
                        <a:pt x="5217" y="1898"/>
                      </a:lnTo>
                      <a:lnTo>
                        <a:pt x="5232" y="1891"/>
                      </a:lnTo>
                      <a:lnTo>
                        <a:pt x="5245" y="1883"/>
                      </a:lnTo>
                      <a:lnTo>
                        <a:pt x="5257" y="1877"/>
                      </a:lnTo>
                      <a:lnTo>
                        <a:pt x="5267" y="1869"/>
                      </a:lnTo>
                      <a:lnTo>
                        <a:pt x="5276" y="1862"/>
                      </a:lnTo>
                      <a:lnTo>
                        <a:pt x="5282" y="1854"/>
                      </a:lnTo>
                      <a:lnTo>
                        <a:pt x="5288" y="1846"/>
                      </a:lnTo>
                      <a:lnTo>
                        <a:pt x="5292" y="1840"/>
                      </a:lnTo>
                      <a:lnTo>
                        <a:pt x="5295" y="1832"/>
                      </a:lnTo>
                      <a:lnTo>
                        <a:pt x="5296" y="1825"/>
                      </a:lnTo>
                      <a:lnTo>
                        <a:pt x="5625" y="0"/>
                      </a:lnTo>
                      <a:close/>
                    </a:path>
                  </a:pathLst>
                </a:custGeom>
                <a:gradFill flip="none" rotWithShape="1">
                  <a:gsLst>
                    <a:gs pos="0">
                      <a:srgbClr val="525252"/>
                    </a:gs>
                    <a:gs pos="67000">
                      <a:srgbClr val="FFFFFF"/>
                    </a:gs>
                    <a:gs pos="100000">
                      <a:srgbClr val="CFCFCF"/>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2" name="Freeform 13" title="Funnel"/>
                <p:cNvSpPr>
                  <a:spLocks noEditPoints="1"/>
                </p:cNvSpPr>
                <p:nvPr/>
              </p:nvSpPr>
              <p:spPr bwMode="auto">
                <a:xfrm>
                  <a:off x="1298361" y="2919525"/>
                  <a:ext cx="1196301" cy="557236"/>
                </a:xfrm>
                <a:custGeom>
                  <a:avLst/>
                  <a:gdLst/>
                  <a:ahLst/>
                  <a:cxnLst>
                    <a:cxn ang="0">
                      <a:pos x="0" y="0"/>
                    </a:cxn>
                    <a:cxn ang="0">
                      <a:pos x="1" y="1"/>
                    </a:cxn>
                    <a:cxn ang="0">
                      <a:pos x="0" y="0"/>
                    </a:cxn>
                    <a:cxn ang="0">
                      <a:pos x="5759" y="0"/>
                    </a:cxn>
                    <a:cxn ang="0">
                      <a:pos x="5760" y="0"/>
                    </a:cxn>
                    <a:cxn ang="0">
                      <a:pos x="32" y="47"/>
                    </a:cxn>
                    <a:cxn ang="0">
                      <a:pos x="1688" y="2530"/>
                    </a:cxn>
                    <a:cxn ang="0">
                      <a:pos x="1688" y="2529"/>
                    </a:cxn>
                    <a:cxn ang="0">
                      <a:pos x="1697" y="2543"/>
                    </a:cxn>
                    <a:cxn ang="0">
                      <a:pos x="1717" y="2558"/>
                    </a:cxn>
                    <a:cxn ang="0">
                      <a:pos x="1748" y="2571"/>
                    </a:cxn>
                    <a:cxn ang="0">
                      <a:pos x="1788" y="2585"/>
                    </a:cxn>
                    <a:cxn ang="0">
                      <a:pos x="1898" y="2611"/>
                    </a:cxn>
                    <a:cxn ang="0">
                      <a:pos x="2042" y="2634"/>
                    </a:cxn>
                    <a:cxn ang="0">
                      <a:pos x="2217" y="2655"/>
                    </a:cxn>
                    <a:cxn ang="0">
                      <a:pos x="2419" y="2670"/>
                    </a:cxn>
                    <a:cxn ang="0">
                      <a:pos x="2641" y="2679"/>
                    </a:cxn>
                    <a:cxn ang="0">
                      <a:pos x="2880" y="2683"/>
                    </a:cxn>
                    <a:cxn ang="0">
                      <a:pos x="3002" y="2682"/>
                    </a:cxn>
                    <a:cxn ang="0">
                      <a:pos x="3233" y="2676"/>
                    </a:cxn>
                    <a:cxn ang="0">
                      <a:pos x="3446" y="2663"/>
                    </a:cxn>
                    <a:cxn ang="0">
                      <a:pos x="3634" y="2645"/>
                    </a:cxn>
                    <a:cxn ang="0">
                      <a:pos x="3793" y="2623"/>
                    </a:cxn>
                    <a:cxn ang="0">
                      <a:pos x="3921" y="2598"/>
                    </a:cxn>
                    <a:cxn ang="0">
                      <a:pos x="3993" y="2578"/>
                    </a:cxn>
                    <a:cxn ang="0">
                      <a:pos x="4029" y="2565"/>
                    </a:cxn>
                    <a:cxn ang="0">
                      <a:pos x="4055" y="2550"/>
                    </a:cxn>
                    <a:cxn ang="0">
                      <a:pos x="4069" y="2536"/>
                    </a:cxn>
                    <a:cxn ang="0">
                      <a:pos x="4072" y="2530"/>
                    </a:cxn>
                    <a:cxn ang="0">
                      <a:pos x="5728" y="47"/>
                    </a:cxn>
                    <a:cxn ang="0">
                      <a:pos x="5706" y="62"/>
                    </a:cxn>
                    <a:cxn ang="0">
                      <a:pos x="5644" y="91"/>
                    </a:cxn>
                    <a:cxn ang="0">
                      <a:pos x="5561" y="118"/>
                    </a:cxn>
                    <a:cxn ang="0">
                      <a:pos x="5458" y="144"/>
                    </a:cxn>
                    <a:cxn ang="0">
                      <a:pos x="5335" y="169"/>
                    </a:cxn>
                    <a:cxn ang="0">
                      <a:pos x="5194" y="193"/>
                    </a:cxn>
                    <a:cxn ang="0">
                      <a:pos x="5036" y="215"/>
                    </a:cxn>
                    <a:cxn ang="0">
                      <a:pos x="4862" y="236"/>
                    </a:cxn>
                    <a:cxn ang="0">
                      <a:pos x="4673" y="254"/>
                    </a:cxn>
                    <a:cxn ang="0">
                      <a:pos x="4469" y="271"/>
                    </a:cxn>
                    <a:cxn ang="0">
                      <a:pos x="4253" y="286"/>
                    </a:cxn>
                    <a:cxn ang="0">
                      <a:pos x="3906" y="304"/>
                    </a:cxn>
                    <a:cxn ang="0">
                      <a:pos x="3409" y="320"/>
                    </a:cxn>
                    <a:cxn ang="0">
                      <a:pos x="2880" y="325"/>
                    </a:cxn>
                    <a:cxn ang="0">
                      <a:pos x="2613" y="324"/>
                    </a:cxn>
                    <a:cxn ang="0">
                      <a:pos x="2098" y="314"/>
                    </a:cxn>
                    <a:cxn ang="0">
                      <a:pos x="1620" y="292"/>
                    </a:cxn>
                    <a:cxn ang="0">
                      <a:pos x="1397" y="279"/>
                    </a:cxn>
                    <a:cxn ang="0">
                      <a:pos x="1188" y="263"/>
                    </a:cxn>
                    <a:cxn ang="0">
                      <a:pos x="992" y="245"/>
                    </a:cxn>
                    <a:cxn ang="0">
                      <a:pos x="809" y="226"/>
                    </a:cxn>
                    <a:cxn ang="0">
                      <a:pos x="642" y="205"/>
                    </a:cxn>
                    <a:cxn ang="0">
                      <a:pos x="492" y="181"/>
                    </a:cxn>
                    <a:cxn ang="0">
                      <a:pos x="361" y="157"/>
                    </a:cxn>
                    <a:cxn ang="0">
                      <a:pos x="247" y="131"/>
                    </a:cxn>
                    <a:cxn ang="0">
                      <a:pos x="154" y="104"/>
                    </a:cxn>
                    <a:cxn ang="0">
                      <a:pos x="82" y="77"/>
                    </a:cxn>
                    <a:cxn ang="0">
                      <a:pos x="43" y="54"/>
                    </a:cxn>
                    <a:cxn ang="0">
                      <a:pos x="32" y="47"/>
                    </a:cxn>
                  </a:cxnLst>
                  <a:rect l="0" t="0" r="r" b="b"/>
                  <a:pathLst>
                    <a:path w="5760" h="2683">
                      <a:moveTo>
                        <a:pt x="0" y="0"/>
                      </a:moveTo>
                      <a:lnTo>
                        <a:pt x="0" y="0"/>
                      </a:lnTo>
                      <a:lnTo>
                        <a:pt x="1" y="1"/>
                      </a:lnTo>
                      <a:lnTo>
                        <a:pt x="1" y="1"/>
                      </a:lnTo>
                      <a:lnTo>
                        <a:pt x="1" y="0"/>
                      </a:lnTo>
                      <a:lnTo>
                        <a:pt x="0" y="0"/>
                      </a:lnTo>
                      <a:close/>
                      <a:moveTo>
                        <a:pt x="5759" y="0"/>
                      </a:moveTo>
                      <a:lnTo>
                        <a:pt x="5759" y="0"/>
                      </a:lnTo>
                      <a:lnTo>
                        <a:pt x="5759" y="1"/>
                      </a:lnTo>
                      <a:lnTo>
                        <a:pt x="5760" y="0"/>
                      </a:lnTo>
                      <a:lnTo>
                        <a:pt x="5759" y="0"/>
                      </a:lnTo>
                      <a:close/>
                      <a:moveTo>
                        <a:pt x="32" y="47"/>
                      </a:moveTo>
                      <a:lnTo>
                        <a:pt x="32" y="47"/>
                      </a:lnTo>
                      <a:lnTo>
                        <a:pt x="1688" y="2530"/>
                      </a:lnTo>
                      <a:lnTo>
                        <a:pt x="1688" y="2529"/>
                      </a:lnTo>
                      <a:lnTo>
                        <a:pt x="1688" y="2529"/>
                      </a:lnTo>
                      <a:lnTo>
                        <a:pt x="1691" y="2536"/>
                      </a:lnTo>
                      <a:lnTo>
                        <a:pt x="1697" y="2543"/>
                      </a:lnTo>
                      <a:lnTo>
                        <a:pt x="1705" y="2550"/>
                      </a:lnTo>
                      <a:lnTo>
                        <a:pt x="1717" y="2558"/>
                      </a:lnTo>
                      <a:lnTo>
                        <a:pt x="1731" y="2565"/>
                      </a:lnTo>
                      <a:lnTo>
                        <a:pt x="1748" y="2571"/>
                      </a:lnTo>
                      <a:lnTo>
                        <a:pt x="1767" y="2578"/>
                      </a:lnTo>
                      <a:lnTo>
                        <a:pt x="1788" y="2585"/>
                      </a:lnTo>
                      <a:lnTo>
                        <a:pt x="1839" y="2598"/>
                      </a:lnTo>
                      <a:lnTo>
                        <a:pt x="1898" y="2611"/>
                      </a:lnTo>
                      <a:lnTo>
                        <a:pt x="1967" y="2623"/>
                      </a:lnTo>
                      <a:lnTo>
                        <a:pt x="2042" y="2634"/>
                      </a:lnTo>
                      <a:lnTo>
                        <a:pt x="2126" y="2645"/>
                      </a:lnTo>
                      <a:lnTo>
                        <a:pt x="2217" y="2655"/>
                      </a:lnTo>
                      <a:lnTo>
                        <a:pt x="2314" y="2663"/>
                      </a:lnTo>
                      <a:lnTo>
                        <a:pt x="2419" y="2670"/>
                      </a:lnTo>
                      <a:lnTo>
                        <a:pt x="2527" y="2676"/>
                      </a:lnTo>
                      <a:lnTo>
                        <a:pt x="2641" y="2679"/>
                      </a:lnTo>
                      <a:lnTo>
                        <a:pt x="2758" y="2682"/>
                      </a:lnTo>
                      <a:lnTo>
                        <a:pt x="2880" y="2683"/>
                      </a:lnTo>
                      <a:lnTo>
                        <a:pt x="2880" y="2683"/>
                      </a:lnTo>
                      <a:lnTo>
                        <a:pt x="3002" y="2682"/>
                      </a:lnTo>
                      <a:lnTo>
                        <a:pt x="3119" y="2679"/>
                      </a:lnTo>
                      <a:lnTo>
                        <a:pt x="3233" y="2676"/>
                      </a:lnTo>
                      <a:lnTo>
                        <a:pt x="3341" y="2670"/>
                      </a:lnTo>
                      <a:lnTo>
                        <a:pt x="3446" y="2663"/>
                      </a:lnTo>
                      <a:lnTo>
                        <a:pt x="3543" y="2655"/>
                      </a:lnTo>
                      <a:lnTo>
                        <a:pt x="3634" y="2645"/>
                      </a:lnTo>
                      <a:lnTo>
                        <a:pt x="3718" y="2634"/>
                      </a:lnTo>
                      <a:lnTo>
                        <a:pt x="3793" y="2623"/>
                      </a:lnTo>
                      <a:lnTo>
                        <a:pt x="3862" y="2611"/>
                      </a:lnTo>
                      <a:lnTo>
                        <a:pt x="3921" y="2598"/>
                      </a:lnTo>
                      <a:lnTo>
                        <a:pt x="3972" y="2585"/>
                      </a:lnTo>
                      <a:lnTo>
                        <a:pt x="3993" y="2578"/>
                      </a:lnTo>
                      <a:lnTo>
                        <a:pt x="4012" y="2571"/>
                      </a:lnTo>
                      <a:lnTo>
                        <a:pt x="4029" y="2565"/>
                      </a:lnTo>
                      <a:lnTo>
                        <a:pt x="4043" y="2558"/>
                      </a:lnTo>
                      <a:lnTo>
                        <a:pt x="4055" y="2550"/>
                      </a:lnTo>
                      <a:lnTo>
                        <a:pt x="4063" y="2543"/>
                      </a:lnTo>
                      <a:lnTo>
                        <a:pt x="4069" y="2536"/>
                      </a:lnTo>
                      <a:lnTo>
                        <a:pt x="4072" y="2529"/>
                      </a:lnTo>
                      <a:lnTo>
                        <a:pt x="4072" y="2530"/>
                      </a:lnTo>
                      <a:lnTo>
                        <a:pt x="5728" y="47"/>
                      </a:lnTo>
                      <a:lnTo>
                        <a:pt x="5728" y="47"/>
                      </a:lnTo>
                      <a:lnTo>
                        <a:pt x="5717" y="54"/>
                      </a:lnTo>
                      <a:lnTo>
                        <a:pt x="5706" y="62"/>
                      </a:lnTo>
                      <a:lnTo>
                        <a:pt x="5678" y="77"/>
                      </a:lnTo>
                      <a:lnTo>
                        <a:pt x="5644" y="91"/>
                      </a:lnTo>
                      <a:lnTo>
                        <a:pt x="5606" y="104"/>
                      </a:lnTo>
                      <a:lnTo>
                        <a:pt x="5561" y="118"/>
                      </a:lnTo>
                      <a:lnTo>
                        <a:pt x="5513" y="131"/>
                      </a:lnTo>
                      <a:lnTo>
                        <a:pt x="5458" y="144"/>
                      </a:lnTo>
                      <a:lnTo>
                        <a:pt x="5399" y="157"/>
                      </a:lnTo>
                      <a:lnTo>
                        <a:pt x="5335" y="169"/>
                      </a:lnTo>
                      <a:lnTo>
                        <a:pt x="5268" y="181"/>
                      </a:lnTo>
                      <a:lnTo>
                        <a:pt x="5194" y="193"/>
                      </a:lnTo>
                      <a:lnTo>
                        <a:pt x="5118" y="205"/>
                      </a:lnTo>
                      <a:lnTo>
                        <a:pt x="5036" y="215"/>
                      </a:lnTo>
                      <a:lnTo>
                        <a:pt x="4951" y="226"/>
                      </a:lnTo>
                      <a:lnTo>
                        <a:pt x="4862" y="236"/>
                      </a:lnTo>
                      <a:lnTo>
                        <a:pt x="4768" y="245"/>
                      </a:lnTo>
                      <a:lnTo>
                        <a:pt x="4673" y="254"/>
                      </a:lnTo>
                      <a:lnTo>
                        <a:pt x="4572" y="263"/>
                      </a:lnTo>
                      <a:lnTo>
                        <a:pt x="4469" y="271"/>
                      </a:lnTo>
                      <a:lnTo>
                        <a:pt x="4363" y="279"/>
                      </a:lnTo>
                      <a:lnTo>
                        <a:pt x="4253" y="286"/>
                      </a:lnTo>
                      <a:lnTo>
                        <a:pt x="4140" y="292"/>
                      </a:lnTo>
                      <a:lnTo>
                        <a:pt x="3906" y="304"/>
                      </a:lnTo>
                      <a:lnTo>
                        <a:pt x="3662" y="314"/>
                      </a:lnTo>
                      <a:lnTo>
                        <a:pt x="3409" y="320"/>
                      </a:lnTo>
                      <a:lnTo>
                        <a:pt x="3147" y="324"/>
                      </a:lnTo>
                      <a:lnTo>
                        <a:pt x="2880" y="325"/>
                      </a:lnTo>
                      <a:lnTo>
                        <a:pt x="2880" y="325"/>
                      </a:lnTo>
                      <a:lnTo>
                        <a:pt x="2613" y="324"/>
                      </a:lnTo>
                      <a:lnTo>
                        <a:pt x="2351" y="320"/>
                      </a:lnTo>
                      <a:lnTo>
                        <a:pt x="2098" y="314"/>
                      </a:lnTo>
                      <a:lnTo>
                        <a:pt x="1854" y="304"/>
                      </a:lnTo>
                      <a:lnTo>
                        <a:pt x="1620" y="292"/>
                      </a:lnTo>
                      <a:lnTo>
                        <a:pt x="1507" y="286"/>
                      </a:lnTo>
                      <a:lnTo>
                        <a:pt x="1397" y="279"/>
                      </a:lnTo>
                      <a:lnTo>
                        <a:pt x="1291" y="271"/>
                      </a:lnTo>
                      <a:lnTo>
                        <a:pt x="1188" y="263"/>
                      </a:lnTo>
                      <a:lnTo>
                        <a:pt x="1087" y="254"/>
                      </a:lnTo>
                      <a:lnTo>
                        <a:pt x="992" y="245"/>
                      </a:lnTo>
                      <a:lnTo>
                        <a:pt x="898" y="236"/>
                      </a:lnTo>
                      <a:lnTo>
                        <a:pt x="809" y="226"/>
                      </a:lnTo>
                      <a:lnTo>
                        <a:pt x="724" y="215"/>
                      </a:lnTo>
                      <a:lnTo>
                        <a:pt x="642" y="205"/>
                      </a:lnTo>
                      <a:lnTo>
                        <a:pt x="566" y="193"/>
                      </a:lnTo>
                      <a:lnTo>
                        <a:pt x="492" y="181"/>
                      </a:lnTo>
                      <a:lnTo>
                        <a:pt x="425" y="169"/>
                      </a:lnTo>
                      <a:lnTo>
                        <a:pt x="361" y="157"/>
                      </a:lnTo>
                      <a:lnTo>
                        <a:pt x="302" y="144"/>
                      </a:lnTo>
                      <a:lnTo>
                        <a:pt x="247" y="131"/>
                      </a:lnTo>
                      <a:lnTo>
                        <a:pt x="199" y="118"/>
                      </a:lnTo>
                      <a:lnTo>
                        <a:pt x="154" y="104"/>
                      </a:lnTo>
                      <a:lnTo>
                        <a:pt x="116" y="91"/>
                      </a:lnTo>
                      <a:lnTo>
                        <a:pt x="82" y="77"/>
                      </a:lnTo>
                      <a:lnTo>
                        <a:pt x="54" y="62"/>
                      </a:lnTo>
                      <a:lnTo>
                        <a:pt x="43" y="54"/>
                      </a:lnTo>
                      <a:lnTo>
                        <a:pt x="32" y="47"/>
                      </a:lnTo>
                      <a:lnTo>
                        <a:pt x="32" y="47"/>
                      </a:lnTo>
                      <a:close/>
                    </a:path>
                  </a:pathLst>
                </a:custGeom>
                <a:gradFill flip="none" rotWithShape="1">
                  <a:gsLst>
                    <a:gs pos="7000">
                      <a:srgbClr val="3D3D3D"/>
                    </a:gs>
                    <a:gs pos="61000">
                      <a:srgbClr val="FFFFFF"/>
                    </a:gs>
                    <a:gs pos="100000">
                      <a:srgbClr val="949494"/>
                    </a:gs>
                  </a:gsLst>
                  <a:lin ang="102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3" name="Freeform 17"/>
                <p:cNvSpPr>
                  <a:spLocks/>
                </p:cNvSpPr>
                <p:nvPr/>
              </p:nvSpPr>
              <p:spPr bwMode="auto">
                <a:xfrm>
                  <a:off x="1307693" y="2854326"/>
                  <a:ext cx="1177638" cy="133246"/>
                </a:xfrm>
                <a:custGeom>
                  <a:avLst/>
                  <a:gdLst/>
                  <a:ahLst/>
                  <a:cxnLst>
                    <a:cxn ang="0">
                      <a:pos x="5567" y="323"/>
                    </a:cxn>
                    <a:cxn ang="0">
                      <a:pos x="5554" y="347"/>
                    </a:cxn>
                    <a:cxn ang="0">
                      <a:pos x="5524" y="371"/>
                    </a:cxn>
                    <a:cxn ang="0">
                      <a:pos x="5480" y="394"/>
                    </a:cxn>
                    <a:cxn ang="0">
                      <a:pos x="5349" y="437"/>
                    </a:cxn>
                    <a:cxn ang="0">
                      <a:pos x="5164" y="478"/>
                    </a:cxn>
                    <a:cxn ang="0">
                      <a:pos x="4932" y="515"/>
                    </a:cxn>
                    <a:cxn ang="0">
                      <a:pos x="4656" y="548"/>
                    </a:cxn>
                    <a:cxn ang="0">
                      <a:pos x="4340" y="576"/>
                    </a:cxn>
                    <a:cxn ang="0">
                      <a:pos x="3991" y="599"/>
                    </a:cxn>
                    <a:cxn ang="0">
                      <a:pos x="3611" y="616"/>
                    </a:cxn>
                    <a:cxn ang="0">
                      <a:pos x="3208" y="627"/>
                    </a:cxn>
                    <a:cxn ang="0">
                      <a:pos x="2784" y="630"/>
                    </a:cxn>
                    <a:cxn ang="0">
                      <a:pos x="2499" y="629"/>
                    </a:cxn>
                    <a:cxn ang="0">
                      <a:pos x="2089" y="620"/>
                    </a:cxn>
                    <a:cxn ang="0">
                      <a:pos x="1700" y="606"/>
                    </a:cxn>
                    <a:cxn ang="0">
                      <a:pos x="1340" y="585"/>
                    </a:cxn>
                    <a:cxn ang="0">
                      <a:pos x="1013" y="558"/>
                    </a:cxn>
                    <a:cxn ang="0">
                      <a:pos x="723" y="528"/>
                    </a:cxn>
                    <a:cxn ang="0">
                      <a:pos x="475" y="491"/>
                    </a:cxn>
                    <a:cxn ang="0">
                      <a:pos x="275" y="452"/>
                    </a:cxn>
                    <a:cxn ang="0">
                      <a:pos x="125" y="409"/>
                    </a:cxn>
                    <a:cxn ang="0">
                      <a:pos x="57" y="379"/>
                    </a:cxn>
                    <a:cxn ang="0">
                      <a:pos x="23" y="355"/>
                    </a:cxn>
                    <a:cxn ang="0">
                      <a:pos x="3" y="332"/>
                    </a:cxn>
                    <a:cxn ang="0">
                      <a:pos x="0" y="315"/>
                    </a:cxn>
                    <a:cxn ang="0">
                      <a:pos x="9" y="291"/>
                    </a:cxn>
                    <a:cxn ang="0">
                      <a:pos x="32" y="267"/>
                    </a:cxn>
                    <a:cxn ang="0">
                      <a:pos x="72" y="243"/>
                    </a:cxn>
                    <a:cxn ang="0">
                      <a:pos x="169" y="206"/>
                    </a:cxn>
                    <a:cxn ang="0">
                      <a:pos x="337" y="164"/>
                    </a:cxn>
                    <a:cxn ang="0">
                      <a:pos x="553" y="127"/>
                    </a:cxn>
                    <a:cxn ang="0">
                      <a:pos x="815" y="91"/>
                    </a:cxn>
                    <a:cxn ang="0">
                      <a:pos x="1118" y="62"/>
                    </a:cxn>
                    <a:cxn ang="0">
                      <a:pos x="1457" y="37"/>
                    </a:cxn>
                    <a:cxn ang="0">
                      <a:pos x="1827" y="19"/>
                    </a:cxn>
                    <a:cxn ang="0">
                      <a:pos x="2223" y="6"/>
                    </a:cxn>
                    <a:cxn ang="0">
                      <a:pos x="2641" y="0"/>
                    </a:cxn>
                    <a:cxn ang="0">
                      <a:pos x="2927" y="0"/>
                    </a:cxn>
                    <a:cxn ang="0">
                      <a:pos x="3345" y="6"/>
                    </a:cxn>
                    <a:cxn ang="0">
                      <a:pos x="3741" y="19"/>
                    </a:cxn>
                    <a:cxn ang="0">
                      <a:pos x="4111" y="37"/>
                    </a:cxn>
                    <a:cxn ang="0">
                      <a:pos x="4450" y="62"/>
                    </a:cxn>
                    <a:cxn ang="0">
                      <a:pos x="4753" y="91"/>
                    </a:cxn>
                    <a:cxn ang="0">
                      <a:pos x="5015" y="127"/>
                    </a:cxn>
                    <a:cxn ang="0">
                      <a:pos x="5231" y="164"/>
                    </a:cxn>
                    <a:cxn ang="0">
                      <a:pos x="5399" y="206"/>
                    </a:cxn>
                    <a:cxn ang="0">
                      <a:pos x="5496" y="243"/>
                    </a:cxn>
                    <a:cxn ang="0">
                      <a:pos x="5536" y="267"/>
                    </a:cxn>
                    <a:cxn ang="0">
                      <a:pos x="5559" y="291"/>
                    </a:cxn>
                    <a:cxn ang="0">
                      <a:pos x="5568" y="315"/>
                    </a:cxn>
                  </a:cxnLst>
                  <a:rect l="0" t="0" r="r" b="b"/>
                  <a:pathLst>
                    <a:path w="5568" h="630">
                      <a:moveTo>
                        <a:pt x="5568" y="315"/>
                      </a:moveTo>
                      <a:lnTo>
                        <a:pt x="5568" y="315"/>
                      </a:lnTo>
                      <a:lnTo>
                        <a:pt x="5567" y="323"/>
                      </a:lnTo>
                      <a:lnTo>
                        <a:pt x="5564" y="332"/>
                      </a:lnTo>
                      <a:lnTo>
                        <a:pt x="5559" y="339"/>
                      </a:lnTo>
                      <a:lnTo>
                        <a:pt x="5554" y="347"/>
                      </a:lnTo>
                      <a:lnTo>
                        <a:pt x="5545" y="355"/>
                      </a:lnTo>
                      <a:lnTo>
                        <a:pt x="5536" y="363"/>
                      </a:lnTo>
                      <a:lnTo>
                        <a:pt x="5524" y="371"/>
                      </a:lnTo>
                      <a:lnTo>
                        <a:pt x="5511" y="379"/>
                      </a:lnTo>
                      <a:lnTo>
                        <a:pt x="5496" y="387"/>
                      </a:lnTo>
                      <a:lnTo>
                        <a:pt x="5480" y="394"/>
                      </a:lnTo>
                      <a:lnTo>
                        <a:pt x="5443" y="409"/>
                      </a:lnTo>
                      <a:lnTo>
                        <a:pt x="5399" y="423"/>
                      </a:lnTo>
                      <a:lnTo>
                        <a:pt x="5349" y="437"/>
                      </a:lnTo>
                      <a:lnTo>
                        <a:pt x="5293" y="452"/>
                      </a:lnTo>
                      <a:lnTo>
                        <a:pt x="5231" y="465"/>
                      </a:lnTo>
                      <a:lnTo>
                        <a:pt x="5164" y="478"/>
                      </a:lnTo>
                      <a:lnTo>
                        <a:pt x="5093" y="491"/>
                      </a:lnTo>
                      <a:lnTo>
                        <a:pt x="5015" y="503"/>
                      </a:lnTo>
                      <a:lnTo>
                        <a:pt x="4932" y="515"/>
                      </a:lnTo>
                      <a:lnTo>
                        <a:pt x="4845" y="528"/>
                      </a:lnTo>
                      <a:lnTo>
                        <a:pt x="4753" y="537"/>
                      </a:lnTo>
                      <a:lnTo>
                        <a:pt x="4656" y="548"/>
                      </a:lnTo>
                      <a:lnTo>
                        <a:pt x="4555" y="558"/>
                      </a:lnTo>
                      <a:lnTo>
                        <a:pt x="4450" y="567"/>
                      </a:lnTo>
                      <a:lnTo>
                        <a:pt x="4340" y="576"/>
                      </a:lnTo>
                      <a:lnTo>
                        <a:pt x="4228" y="585"/>
                      </a:lnTo>
                      <a:lnTo>
                        <a:pt x="4111" y="593"/>
                      </a:lnTo>
                      <a:lnTo>
                        <a:pt x="3991" y="599"/>
                      </a:lnTo>
                      <a:lnTo>
                        <a:pt x="3868" y="606"/>
                      </a:lnTo>
                      <a:lnTo>
                        <a:pt x="3741" y="611"/>
                      </a:lnTo>
                      <a:lnTo>
                        <a:pt x="3611" y="616"/>
                      </a:lnTo>
                      <a:lnTo>
                        <a:pt x="3479" y="620"/>
                      </a:lnTo>
                      <a:lnTo>
                        <a:pt x="3345" y="624"/>
                      </a:lnTo>
                      <a:lnTo>
                        <a:pt x="3208" y="627"/>
                      </a:lnTo>
                      <a:lnTo>
                        <a:pt x="3069" y="629"/>
                      </a:lnTo>
                      <a:lnTo>
                        <a:pt x="2927" y="630"/>
                      </a:lnTo>
                      <a:lnTo>
                        <a:pt x="2784" y="630"/>
                      </a:lnTo>
                      <a:lnTo>
                        <a:pt x="2784" y="630"/>
                      </a:lnTo>
                      <a:lnTo>
                        <a:pt x="2641" y="630"/>
                      </a:lnTo>
                      <a:lnTo>
                        <a:pt x="2499" y="629"/>
                      </a:lnTo>
                      <a:lnTo>
                        <a:pt x="2360" y="627"/>
                      </a:lnTo>
                      <a:lnTo>
                        <a:pt x="2223" y="624"/>
                      </a:lnTo>
                      <a:lnTo>
                        <a:pt x="2089" y="620"/>
                      </a:lnTo>
                      <a:lnTo>
                        <a:pt x="1957" y="616"/>
                      </a:lnTo>
                      <a:lnTo>
                        <a:pt x="1827" y="611"/>
                      </a:lnTo>
                      <a:lnTo>
                        <a:pt x="1700" y="606"/>
                      </a:lnTo>
                      <a:lnTo>
                        <a:pt x="1577" y="599"/>
                      </a:lnTo>
                      <a:lnTo>
                        <a:pt x="1457" y="593"/>
                      </a:lnTo>
                      <a:lnTo>
                        <a:pt x="1340" y="585"/>
                      </a:lnTo>
                      <a:lnTo>
                        <a:pt x="1228" y="576"/>
                      </a:lnTo>
                      <a:lnTo>
                        <a:pt x="1118" y="567"/>
                      </a:lnTo>
                      <a:lnTo>
                        <a:pt x="1013" y="558"/>
                      </a:lnTo>
                      <a:lnTo>
                        <a:pt x="912" y="548"/>
                      </a:lnTo>
                      <a:lnTo>
                        <a:pt x="815" y="537"/>
                      </a:lnTo>
                      <a:lnTo>
                        <a:pt x="723" y="528"/>
                      </a:lnTo>
                      <a:lnTo>
                        <a:pt x="636" y="515"/>
                      </a:lnTo>
                      <a:lnTo>
                        <a:pt x="553" y="503"/>
                      </a:lnTo>
                      <a:lnTo>
                        <a:pt x="475" y="491"/>
                      </a:lnTo>
                      <a:lnTo>
                        <a:pt x="403" y="478"/>
                      </a:lnTo>
                      <a:lnTo>
                        <a:pt x="337" y="465"/>
                      </a:lnTo>
                      <a:lnTo>
                        <a:pt x="275" y="452"/>
                      </a:lnTo>
                      <a:lnTo>
                        <a:pt x="219" y="437"/>
                      </a:lnTo>
                      <a:lnTo>
                        <a:pt x="169" y="423"/>
                      </a:lnTo>
                      <a:lnTo>
                        <a:pt x="125" y="409"/>
                      </a:lnTo>
                      <a:lnTo>
                        <a:pt x="88" y="394"/>
                      </a:lnTo>
                      <a:lnTo>
                        <a:pt x="72" y="387"/>
                      </a:lnTo>
                      <a:lnTo>
                        <a:pt x="57" y="379"/>
                      </a:lnTo>
                      <a:lnTo>
                        <a:pt x="44" y="371"/>
                      </a:lnTo>
                      <a:lnTo>
                        <a:pt x="32" y="363"/>
                      </a:lnTo>
                      <a:lnTo>
                        <a:pt x="23" y="355"/>
                      </a:lnTo>
                      <a:lnTo>
                        <a:pt x="14" y="347"/>
                      </a:lnTo>
                      <a:lnTo>
                        <a:pt x="9" y="339"/>
                      </a:lnTo>
                      <a:lnTo>
                        <a:pt x="3" y="332"/>
                      </a:lnTo>
                      <a:lnTo>
                        <a:pt x="1" y="323"/>
                      </a:lnTo>
                      <a:lnTo>
                        <a:pt x="0" y="315"/>
                      </a:lnTo>
                      <a:lnTo>
                        <a:pt x="0" y="315"/>
                      </a:lnTo>
                      <a:lnTo>
                        <a:pt x="1" y="307"/>
                      </a:lnTo>
                      <a:lnTo>
                        <a:pt x="3" y="298"/>
                      </a:lnTo>
                      <a:lnTo>
                        <a:pt x="9" y="291"/>
                      </a:lnTo>
                      <a:lnTo>
                        <a:pt x="14" y="283"/>
                      </a:lnTo>
                      <a:lnTo>
                        <a:pt x="23" y="274"/>
                      </a:lnTo>
                      <a:lnTo>
                        <a:pt x="32" y="267"/>
                      </a:lnTo>
                      <a:lnTo>
                        <a:pt x="44" y="259"/>
                      </a:lnTo>
                      <a:lnTo>
                        <a:pt x="57" y="251"/>
                      </a:lnTo>
                      <a:lnTo>
                        <a:pt x="72" y="243"/>
                      </a:lnTo>
                      <a:lnTo>
                        <a:pt x="88" y="236"/>
                      </a:lnTo>
                      <a:lnTo>
                        <a:pt x="125" y="221"/>
                      </a:lnTo>
                      <a:lnTo>
                        <a:pt x="169" y="206"/>
                      </a:lnTo>
                      <a:lnTo>
                        <a:pt x="219" y="192"/>
                      </a:lnTo>
                      <a:lnTo>
                        <a:pt x="275" y="178"/>
                      </a:lnTo>
                      <a:lnTo>
                        <a:pt x="337" y="164"/>
                      </a:lnTo>
                      <a:lnTo>
                        <a:pt x="403" y="151"/>
                      </a:lnTo>
                      <a:lnTo>
                        <a:pt x="475" y="139"/>
                      </a:lnTo>
                      <a:lnTo>
                        <a:pt x="553" y="127"/>
                      </a:lnTo>
                      <a:lnTo>
                        <a:pt x="636" y="115"/>
                      </a:lnTo>
                      <a:lnTo>
                        <a:pt x="723" y="102"/>
                      </a:lnTo>
                      <a:lnTo>
                        <a:pt x="815" y="91"/>
                      </a:lnTo>
                      <a:lnTo>
                        <a:pt x="912" y="82"/>
                      </a:lnTo>
                      <a:lnTo>
                        <a:pt x="1013" y="72"/>
                      </a:lnTo>
                      <a:lnTo>
                        <a:pt x="1118" y="62"/>
                      </a:lnTo>
                      <a:lnTo>
                        <a:pt x="1228" y="53"/>
                      </a:lnTo>
                      <a:lnTo>
                        <a:pt x="1340" y="45"/>
                      </a:lnTo>
                      <a:lnTo>
                        <a:pt x="1457" y="37"/>
                      </a:lnTo>
                      <a:lnTo>
                        <a:pt x="1577" y="31"/>
                      </a:lnTo>
                      <a:lnTo>
                        <a:pt x="1700" y="24"/>
                      </a:lnTo>
                      <a:lnTo>
                        <a:pt x="1827" y="19"/>
                      </a:lnTo>
                      <a:lnTo>
                        <a:pt x="1957" y="13"/>
                      </a:lnTo>
                      <a:lnTo>
                        <a:pt x="2089" y="10"/>
                      </a:lnTo>
                      <a:lnTo>
                        <a:pt x="2223" y="6"/>
                      </a:lnTo>
                      <a:lnTo>
                        <a:pt x="2360" y="3"/>
                      </a:lnTo>
                      <a:lnTo>
                        <a:pt x="2499" y="1"/>
                      </a:lnTo>
                      <a:lnTo>
                        <a:pt x="2641" y="0"/>
                      </a:lnTo>
                      <a:lnTo>
                        <a:pt x="2784" y="0"/>
                      </a:lnTo>
                      <a:lnTo>
                        <a:pt x="2784" y="0"/>
                      </a:lnTo>
                      <a:lnTo>
                        <a:pt x="2927" y="0"/>
                      </a:lnTo>
                      <a:lnTo>
                        <a:pt x="3069" y="1"/>
                      </a:lnTo>
                      <a:lnTo>
                        <a:pt x="3208" y="3"/>
                      </a:lnTo>
                      <a:lnTo>
                        <a:pt x="3345" y="6"/>
                      </a:lnTo>
                      <a:lnTo>
                        <a:pt x="3479" y="10"/>
                      </a:lnTo>
                      <a:lnTo>
                        <a:pt x="3611" y="13"/>
                      </a:lnTo>
                      <a:lnTo>
                        <a:pt x="3741" y="19"/>
                      </a:lnTo>
                      <a:lnTo>
                        <a:pt x="3868" y="24"/>
                      </a:lnTo>
                      <a:lnTo>
                        <a:pt x="3991" y="31"/>
                      </a:lnTo>
                      <a:lnTo>
                        <a:pt x="4111" y="37"/>
                      </a:lnTo>
                      <a:lnTo>
                        <a:pt x="4228" y="45"/>
                      </a:lnTo>
                      <a:lnTo>
                        <a:pt x="4340" y="53"/>
                      </a:lnTo>
                      <a:lnTo>
                        <a:pt x="4450" y="62"/>
                      </a:lnTo>
                      <a:lnTo>
                        <a:pt x="4555" y="72"/>
                      </a:lnTo>
                      <a:lnTo>
                        <a:pt x="4656" y="82"/>
                      </a:lnTo>
                      <a:lnTo>
                        <a:pt x="4753" y="91"/>
                      </a:lnTo>
                      <a:lnTo>
                        <a:pt x="4845" y="102"/>
                      </a:lnTo>
                      <a:lnTo>
                        <a:pt x="4932" y="115"/>
                      </a:lnTo>
                      <a:lnTo>
                        <a:pt x="5015" y="127"/>
                      </a:lnTo>
                      <a:lnTo>
                        <a:pt x="5093" y="139"/>
                      </a:lnTo>
                      <a:lnTo>
                        <a:pt x="5164" y="151"/>
                      </a:lnTo>
                      <a:lnTo>
                        <a:pt x="5231" y="164"/>
                      </a:lnTo>
                      <a:lnTo>
                        <a:pt x="5293" y="178"/>
                      </a:lnTo>
                      <a:lnTo>
                        <a:pt x="5349" y="192"/>
                      </a:lnTo>
                      <a:lnTo>
                        <a:pt x="5399" y="206"/>
                      </a:lnTo>
                      <a:lnTo>
                        <a:pt x="5443" y="221"/>
                      </a:lnTo>
                      <a:lnTo>
                        <a:pt x="5480" y="236"/>
                      </a:lnTo>
                      <a:lnTo>
                        <a:pt x="5496" y="243"/>
                      </a:lnTo>
                      <a:lnTo>
                        <a:pt x="5511" y="251"/>
                      </a:lnTo>
                      <a:lnTo>
                        <a:pt x="5524" y="259"/>
                      </a:lnTo>
                      <a:lnTo>
                        <a:pt x="5536" y="267"/>
                      </a:lnTo>
                      <a:lnTo>
                        <a:pt x="5545" y="274"/>
                      </a:lnTo>
                      <a:lnTo>
                        <a:pt x="5554" y="283"/>
                      </a:lnTo>
                      <a:lnTo>
                        <a:pt x="5559" y="291"/>
                      </a:lnTo>
                      <a:lnTo>
                        <a:pt x="5564" y="298"/>
                      </a:lnTo>
                      <a:lnTo>
                        <a:pt x="5567" y="307"/>
                      </a:lnTo>
                      <a:lnTo>
                        <a:pt x="5568" y="315"/>
                      </a:lnTo>
                      <a:lnTo>
                        <a:pt x="5568" y="315"/>
                      </a:lnTo>
                      <a:close/>
                    </a:path>
                  </a:pathLst>
                </a:custGeom>
                <a:gradFill flip="none" rotWithShape="1">
                  <a:gsLst>
                    <a:gs pos="0">
                      <a:srgbClr val="606060"/>
                    </a:gs>
                    <a:gs pos="73000">
                      <a:srgbClr val="FFFFFF"/>
                    </a:gs>
                    <a:gs pos="100000">
                      <a:srgbClr val="BEBEBE"/>
                    </a:gs>
                  </a:gsLst>
                  <a:lin ang="108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Times" charset="0"/>
                  </a:endParaRPr>
                </a:p>
              </p:txBody>
            </p:sp>
            <p:sp>
              <p:nvSpPr>
                <p:cNvPr id="2664" name="Freeform 5"/>
                <p:cNvSpPr>
                  <a:spLocks noEditPoints="1"/>
                </p:cNvSpPr>
                <p:nvPr/>
              </p:nvSpPr>
              <p:spPr bwMode="auto">
                <a:xfrm>
                  <a:off x="1295400" y="2844173"/>
                  <a:ext cx="1202223" cy="153409"/>
                </a:xfrm>
                <a:custGeom>
                  <a:avLst/>
                  <a:gdLst/>
                  <a:ahLst/>
                  <a:cxnLst>
                    <a:cxn ang="0">
                      <a:pos x="468" y="151"/>
                    </a:cxn>
                    <a:cxn ang="0">
                      <a:pos x="182" y="219"/>
                    </a:cxn>
                    <a:cxn ang="0">
                      <a:pos x="72" y="266"/>
                    </a:cxn>
                    <a:cxn ang="0">
                      <a:pos x="18" y="308"/>
                    </a:cxn>
                    <a:cxn ang="0">
                      <a:pos x="0" y="356"/>
                    </a:cxn>
                    <a:cxn ang="0">
                      <a:pos x="6" y="404"/>
                    </a:cxn>
                    <a:cxn ang="0">
                      <a:pos x="35" y="442"/>
                    </a:cxn>
                    <a:cxn ang="0">
                      <a:pos x="109" y="486"/>
                    </a:cxn>
                    <a:cxn ang="0">
                      <a:pos x="246" y="534"/>
                    </a:cxn>
                    <a:cxn ang="0">
                      <a:pos x="718" y="622"/>
                    </a:cxn>
                    <a:cxn ang="0">
                      <a:pos x="1191" y="673"/>
                    </a:cxn>
                    <a:cxn ang="0">
                      <a:pos x="1792" y="711"/>
                    </a:cxn>
                    <a:cxn ang="0">
                      <a:pos x="2880" y="735"/>
                    </a:cxn>
                    <a:cxn ang="0">
                      <a:pos x="4094" y="704"/>
                    </a:cxn>
                    <a:cxn ang="0">
                      <a:pos x="4679" y="663"/>
                    </a:cxn>
                    <a:cxn ang="0">
                      <a:pos x="5176" y="604"/>
                    </a:cxn>
                    <a:cxn ang="0">
                      <a:pos x="5548" y="524"/>
                    </a:cxn>
                    <a:cxn ang="0">
                      <a:pos x="5671" y="478"/>
                    </a:cxn>
                    <a:cxn ang="0">
                      <a:pos x="5733" y="434"/>
                    </a:cxn>
                    <a:cxn ang="0">
                      <a:pos x="5759" y="390"/>
                    </a:cxn>
                    <a:cxn ang="0">
                      <a:pos x="5759" y="345"/>
                    </a:cxn>
                    <a:cxn ang="0">
                      <a:pos x="5733" y="301"/>
                    </a:cxn>
                    <a:cxn ang="0">
                      <a:pos x="5671" y="257"/>
                    </a:cxn>
                    <a:cxn ang="0">
                      <a:pos x="5548" y="211"/>
                    </a:cxn>
                    <a:cxn ang="0">
                      <a:pos x="5176" y="131"/>
                    </a:cxn>
                    <a:cxn ang="0">
                      <a:pos x="4679" y="72"/>
                    </a:cxn>
                    <a:cxn ang="0">
                      <a:pos x="4094" y="30"/>
                    </a:cxn>
                    <a:cxn ang="0">
                      <a:pos x="2880" y="0"/>
                    </a:cxn>
                    <a:cxn ang="0">
                      <a:pos x="1792" y="24"/>
                    </a:cxn>
                    <a:cxn ang="0">
                      <a:pos x="1191" y="62"/>
                    </a:cxn>
                    <a:cxn ang="0">
                      <a:pos x="927" y="182"/>
                    </a:cxn>
                    <a:cxn ang="0">
                      <a:pos x="1352" y="144"/>
                    </a:cxn>
                    <a:cxn ang="0">
                      <a:pos x="2607" y="95"/>
                    </a:cxn>
                    <a:cxn ang="0">
                      <a:pos x="3680" y="106"/>
                    </a:cxn>
                    <a:cxn ang="0">
                      <a:pos x="4627" y="163"/>
                    </a:cxn>
                    <a:cxn ang="0">
                      <a:pos x="5075" y="212"/>
                    </a:cxn>
                    <a:cxn ang="0">
                      <a:pos x="5467" y="284"/>
                    </a:cxn>
                    <a:cxn ang="0">
                      <a:pos x="5631" y="342"/>
                    </a:cxn>
                    <a:cxn ang="0">
                      <a:pos x="5665" y="368"/>
                    </a:cxn>
                    <a:cxn ang="0">
                      <a:pos x="5612" y="401"/>
                    </a:cxn>
                    <a:cxn ang="0">
                      <a:pos x="5411" y="464"/>
                    </a:cxn>
                    <a:cxn ang="0">
                      <a:pos x="4960" y="539"/>
                    </a:cxn>
                    <a:cxn ang="0">
                      <a:pos x="4519" y="582"/>
                    </a:cxn>
                    <a:cxn ang="0">
                      <a:pos x="3420" y="636"/>
                    </a:cxn>
                    <a:cxn ang="0">
                      <a:pos x="2340" y="636"/>
                    </a:cxn>
                    <a:cxn ang="0">
                      <a:pos x="1241" y="582"/>
                    </a:cxn>
                    <a:cxn ang="0">
                      <a:pos x="800" y="539"/>
                    </a:cxn>
                    <a:cxn ang="0">
                      <a:pos x="349" y="464"/>
                    </a:cxn>
                    <a:cxn ang="0">
                      <a:pos x="147" y="401"/>
                    </a:cxn>
                    <a:cxn ang="0">
                      <a:pos x="95" y="368"/>
                    </a:cxn>
                    <a:cxn ang="0">
                      <a:pos x="129" y="342"/>
                    </a:cxn>
                    <a:cxn ang="0">
                      <a:pos x="293" y="284"/>
                    </a:cxn>
                    <a:cxn ang="0">
                      <a:pos x="684" y="212"/>
                    </a:cxn>
                  </a:cxnLst>
                  <a:rect l="0" t="0" r="r" b="b"/>
                  <a:pathLst>
                    <a:path w="5760" h="735">
                      <a:moveTo>
                        <a:pt x="871" y="93"/>
                      </a:moveTo>
                      <a:lnTo>
                        <a:pt x="871" y="93"/>
                      </a:lnTo>
                      <a:lnTo>
                        <a:pt x="718" y="113"/>
                      </a:lnTo>
                      <a:lnTo>
                        <a:pt x="584" y="131"/>
                      </a:lnTo>
                      <a:lnTo>
                        <a:pt x="468" y="151"/>
                      </a:lnTo>
                      <a:lnTo>
                        <a:pt x="367" y="171"/>
                      </a:lnTo>
                      <a:lnTo>
                        <a:pt x="283" y="191"/>
                      </a:lnTo>
                      <a:lnTo>
                        <a:pt x="246" y="201"/>
                      </a:lnTo>
                      <a:lnTo>
                        <a:pt x="212" y="211"/>
                      </a:lnTo>
                      <a:lnTo>
                        <a:pt x="182" y="219"/>
                      </a:lnTo>
                      <a:lnTo>
                        <a:pt x="155" y="229"/>
                      </a:lnTo>
                      <a:lnTo>
                        <a:pt x="130" y="239"/>
                      </a:lnTo>
                      <a:lnTo>
                        <a:pt x="109" y="249"/>
                      </a:lnTo>
                      <a:lnTo>
                        <a:pt x="89" y="257"/>
                      </a:lnTo>
                      <a:lnTo>
                        <a:pt x="72" y="266"/>
                      </a:lnTo>
                      <a:lnTo>
                        <a:pt x="58" y="276"/>
                      </a:lnTo>
                      <a:lnTo>
                        <a:pt x="45" y="284"/>
                      </a:lnTo>
                      <a:lnTo>
                        <a:pt x="35" y="293"/>
                      </a:lnTo>
                      <a:lnTo>
                        <a:pt x="27" y="301"/>
                      </a:lnTo>
                      <a:lnTo>
                        <a:pt x="18" y="308"/>
                      </a:lnTo>
                      <a:lnTo>
                        <a:pt x="13" y="317"/>
                      </a:lnTo>
                      <a:lnTo>
                        <a:pt x="8" y="324"/>
                      </a:lnTo>
                      <a:lnTo>
                        <a:pt x="6" y="331"/>
                      </a:lnTo>
                      <a:lnTo>
                        <a:pt x="1" y="345"/>
                      </a:lnTo>
                      <a:lnTo>
                        <a:pt x="0" y="356"/>
                      </a:lnTo>
                      <a:lnTo>
                        <a:pt x="0" y="368"/>
                      </a:lnTo>
                      <a:lnTo>
                        <a:pt x="0" y="368"/>
                      </a:lnTo>
                      <a:lnTo>
                        <a:pt x="0" y="377"/>
                      </a:lnTo>
                      <a:lnTo>
                        <a:pt x="1" y="390"/>
                      </a:lnTo>
                      <a:lnTo>
                        <a:pt x="6" y="404"/>
                      </a:lnTo>
                      <a:lnTo>
                        <a:pt x="8" y="411"/>
                      </a:lnTo>
                      <a:lnTo>
                        <a:pt x="13" y="418"/>
                      </a:lnTo>
                      <a:lnTo>
                        <a:pt x="18" y="425"/>
                      </a:lnTo>
                      <a:lnTo>
                        <a:pt x="27" y="434"/>
                      </a:lnTo>
                      <a:lnTo>
                        <a:pt x="35" y="442"/>
                      </a:lnTo>
                      <a:lnTo>
                        <a:pt x="45" y="451"/>
                      </a:lnTo>
                      <a:lnTo>
                        <a:pt x="58" y="459"/>
                      </a:lnTo>
                      <a:lnTo>
                        <a:pt x="72" y="468"/>
                      </a:lnTo>
                      <a:lnTo>
                        <a:pt x="89" y="478"/>
                      </a:lnTo>
                      <a:lnTo>
                        <a:pt x="109" y="486"/>
                      </a:lnTo>
                      <a:lnTo>
                        <a:pt x="130" y="496"/>
                      </a:lnTo>
                      <a:lnTo>
                        <a:pt x="155" y="506"/>
                      </a:lnTo>
                      <a:lnTo>
                        <a:pt x="182" y="515"/>
                      </a:lnTo>
                      <a:lnTo>
                        <a:pt x="212" y="524"/>
                      </a:lnTo>
                      <a:lnTo>
                        <a:pt x="246" y="534"/>
                      </a:lnTo>
                      <a:lnTo>
                        <a:pt x="283" y="544"/>
                      </a:lnTo>
                      <a:lnTo>
                        <a:pt x="367" y="564"/>
                      </a:lnTo>
                      <a:lnTo>
                        <a:pt x="468" y="584"/>
                      </a:lnTo>
                      <a:lnTo>
                        <a:pt x="584" y="604"/>
                      </a:lnTo>
                      <a:lnTo>
                        <a:pt x="718" y="622"/>
                      </a:lnTo>
                      <a:lnTo>
                        <a:pt x="871" y="640"/>
                      </a:lnTo>
                      <a:lnTo>
                        <a:pt x="871" y="640"/>
                      </a:lnTo>
                      <a:lnTo>
                        <a:pt x="974" y="652"/>
                      </a:lnTo>
                      <a:lnTo>
                        <a:pt x="1081" y="663"/>
                      </a:lnTo>
                      <a:lnTo>
                        <a:pt x="1191" y="673"/>
                      </a:lnTo>
                      <a:lnTo>
                        <a:pt x="1304" y="681"/>
                      </a:lnTo>
                      <a:lnTo>
                        <a:pt x="1422" y="690"/>
                      </a:lnTo>
                      <a:lnTo>
                        <a:pt x="1543" y="697"/>
                      </a:lnTo>
                      <a:lnTo>
                        <a:pt x="1666" y="704"/>
                      </a:lnTo>
                      <a:lnTo>
                        <a:pt x="1792" y="711"/>
                      </a:lnTo>
                      <a:lnTo>
                        <a:pt x="2052" y="721"/>
                      </a:lnTo>
                      <a:lnTo>
                        <a:pt x="2322" y="729"/>
                      </a:lnTo>
                      <a:lnTo>
                        <a:pt x="2597" y="734"/>
                      </a:lnTo>
                      <a:lnTo>
                        <a:pt x="2880" y="735"/>
                      </a:lnTo>
                      <a:lnTo>
                        <a:pt x="2880" y="735"/>
                      </a:lnTo>
                      <a:lnTo>
                        <a:pt x="3163" y="734"/>
                      </a:lnTo>
                      <a:lnTo>
                        <a:pt x="3438" y="729"/>
                      </a:lnTo>
                      <a:lnTo>
                        <a:pt x="3707" y="721"/>
                      </a:lnTo>
                      <a:lnTo>
                        <a:pt x="3968" y="711"/>
                      </a:lnTo>
                      <a:lnTo>
                        <a:pt x="4094" y="704"/>
                      </a:lnTo>
                      <a:lnTo>
                        <a:pt x="4217" y="697"/>
                      </a:lnTo>
                      <a:lnTo>
                        <a:pt x="4338" y="690"/>
                      </a:lnTo>
                      <a:lnTo>
                        <a:pt x="4456" y="681"/>
                      </a:lnTo>
                      <a:lnTo>
                        <a:pt x="4569" y="673"/>
                      </a:lnTo>
                      <a:lnTo>
                        <a:pt x="4679" y="663"/>
                      </a:lnTo>
                      <a:lnTo>
                        <a:pt x="4786" y="652"/>
                      </a:lnTo>
                      <a:lnTo>
                        <a:pt x="4888" y="640"/>
                      </a:lnTo>
                      <a:lnTo>
                        <a:pt x="4888" y="640"/>
                      </a:lnTo>
                      <a:lnTo>
                        <a:pt x="5042" y="622"/>
                      </a:lnTo>
                      <a:lnTo>
                        <a:pt x="5176" y="604"/>
                      </a:lnTo>
                      <a:lnTo>
                        <a:pt x="5292" y="584"/>
                      </a:lnTo>
                      <a:lnTo>
                        <a:pt x="5393" y="564"/>
                      </a:lnTo>
                      <a:lnTo>
                        <a:pt x="5477" y="544"/>
                      </a:lnTo>
                      <a:lnTo>
                        <a:pt x="5514" y="534"/>
                      </a:lnTo>
                      <a:lnTo>
                        <a:pt x="5548" y="524"/>
                      </a:lnTo>
                      <a:lnTo>
                        <a:pt x="5578" y="515"/>
                      </a:lnTo>
                      <a:lnTo>
                        <a:pt x="5605" y="506"/>
                      </a:lnTo>
                      <a:lnTo>
                        <a:pt x="5630" y="496"/>
                      </a:lnTo>
                      <a:lnTo>
                        <a:pt x="5651" y="486"/>
                      </a:lnTo>
                      <a:lnTo>
                        <a:pt x="5671" y="478"/>
                      </a:lnTo>
                      <a:lnTo>
                        <a:pt x="5688" y="468"/>
                      </a:lnTo>
                      <a:lnTo>
                        <a:pt x="5702" y="459"/>
                      </a:lnTo>
                      <a:lnTo>
                        <a:pt x="5715" y="451"/>
                      </a:lnTo>
                      <a:lnTo>
                        <a:pt x="5725" y="442"/>
                      </a:lnTo>
                      <a:lnTo>
                        <a:pt x="5733" y="434"/>
                      </a:lnTo>
                      <a:lnTo>
                        <a:pt x="5740" y="425"/>
                      </a:lnTo>
                      <a:lnTo>
                        <a:pt x="5747" y="418"/>
                      </a:lnTo>
                      <a:lnTo>
                        <a:pt x="5752" y="411"/>
                      </a:lnTo>
                      <a:lnTo>
                        <a:pt x="5754" y="404"/>
                      </a:lnTo>
                      <a:lnTo>
                        <a:pt x="5759" y="390"/>
                      </a:lnTo>
                      <a:lnTo>
                        <a:pt x="5760" y="377"/>
                      </a:lnTo>
                      <a:lnTo>
                        <a:pt x="5760" y="368"/>
                      </a:lnTo>
                      <a:lnTo>
                        <a:pt x="5760" y="368"/>
                      </a:lnTo>
                      <a:lnTo>
                        <a:pt x="5760" y="356"/>
                      </a:lnTo>
                      <a:lnTo>
                        <a:pt x="5759" y="345"/>
                      </a:lnTo>
                      <a:lnTo>
                        <a:pt x="5754" y="331"/>
                      </a:lnTo>
                      <a:lnTo>
                        <a:pt x="5752" y="324"/>
                      </a:lnTo>
                      <a:lnTo>
                        <a:pt x="5747" y="317"/>
                      </a:lnTo>
                      <a:lnTo>
                        <a:pt x="5740" y="308"/>
                      </a:lnTo>
                      <a:lnTo>
                        <a:pt x="5733" y="301"/>
                      </a:lnTo>
                      <a:lnTo>
                        <a:pt x="5725" y="293"/>
                      </a:lnTo>
                      <a:lnTo>
                        <a:pt x="5715" y="284"/>
                      </a:lnTo>
                      <a:lnTo>
                        <a:pt x="5702" y="276"/>
                      </a:lnTo>
                      <a:lnTo>
                        <a:pt x="5688" y="266"/>
                      </a:lnTo>
                      <a:lnTo>
                        <a:pt x="5671" y="257"/>
                      </a:lnTo>
                      <a:lnTo>
                        <a:pt x="5651" y="249"/>
                      </a:lnTo>
                      <a:lnTo>
                        <a:pt x="5630" y="239"/>
                      </a:lnTo>
                      <a:lnTo>
                        <a:pt x="5605" y="229"/>
                      </a:lnTo>
                      <a:lnTo>
                        <a:pt x="5578" y="219"/>
                      </a:lnTo>
                      <a:lnTo>
                        <a:pt x="5548" y="211"/>
                      </a:lnTo>
                      <a:lnTo>
                        <a:pt x="5514" y="201"/>
                      </a:lnTo>
                      <a:lnTo>
                        <a:pt x="5477" y="191"/>
                      </a:lnTo>
                      <a:lnTo>
                        <a:pt x="5393" y="171"/>
                      </a:lnTo>
                      <a:lnTo>
                        <a:pt x="5292" y="151"/>
                      </a:lnTo>
                      <a:lnTo>
                        <a:pt x="5176" y="131"/>
                      </a:lnTo>
                      <a:lnTo>
                        <a:pt x="5042" y="113"/>
                      </a:lnTo>
                      <a:lnTo>
                        <a:pt x="4888" y="93"/>
                      </a:lnTo>
                      <a:lnTo>
                        <a:pt x="4888" y="93"/>
                      </a:lnTo>
                      <a:lnTo>
                        <a:pt x="4786" y="83"/>
                      </a:lnTo>
                      <a:lnTo>
                        <a:pt x="4679" y="72"/>
                      </a:lnTo>
                      <a:lnTo>
                        <a:pt x="4569" y="62"/>
                      </a:lnTo>
                      <a:lnTo>
                        <a:pt x="4456" y="54"/>
                      </a:lnTo>
                      <a:lnTo>
                        <a:pt x="4338" y="45"/>
                      </a:lnTo>
                      <a:lnTo>
                        <a:pt x="4217" y="37"/>
                      </a:lnTo>
                      <a:lnTo>
                        <a:pt x="4094" y="30"/>
                      </a:lnTo>
                      <a:lnTo>
                        <a:pt x="3968" y="24"/>
                      </a:lnTo>
                      <a:lnTo>
                        <a:pt x="3707" y="14"/>
                      </a:lnTo>
                      <a:lnTo>
                        <a:pt x="3438" y="6"/>
                      </a:lnTo>
                      <a:lnTo>
                        <a:pt x="3163" y="1"/>
                      </a:lnTo>
                      <a:lnTo>
                        <a:pt x="2880" y="0"/>
                      </a:lnTo>
                      <a:lnTo>
                        <a:pt x="2880" y="0"/>
                      </a:lnTo>
                      <a:lnTo>
                        <a:pt x="2597" y="1"/>
                      </a:lnTo>
                      <a:lnTo>
                        <a:pt x="2322" y="6"/>
                      </a:lnTo>
                      <a:lnTo>
                        <a:pt x="2052" y="14"/>
                      </a:lnTo>
                      <a:lnTo>
                        <a:pt x="1792" y="24"/>
                      </a:lnTo>
                      <a:lnTo>
                        <a:pt x="1666" y="30"/>
                      </a:lnTo>
                      <a:lnTo>
                        <a:pt x="1543" y="37"/>
                      </a:lnTo>
                      <a:lnTo>
                        <a:pt x="1422" y="45"/>
                      </a:lnTo>
                      <a:lnTo>
                        <a:pt x="1304" y="54"/>
                      </a:lnTo>
                      <a:lnTo>
                        <a:pt x="1191" y="62"/>
                      </a:lnTo>
                      <a:lnTo>
                        <a:pt x="1081" y="72"/>
                      </a:lnTo>
                      <a:lnTo>
                        <a:pt x="974" y="83"/>
                      </a:lnTo>
                      <a:lnTo>
                        <a:pt x="871" y="93"/>
                      </a:lnTo>
                      <a:lnTo>
                        <a:pt x="871" y="93"/>
                      </a:lnTo>
                      <a:close/>
                      <a:moveTo>
                        <a:pt x="927" y="182"/>
                      </a:moveTo>
                      <a:lnTo>
                        <a:pt x="927" y="182"/>
                      </a:lnTo>
                      <a:lnTo>
                        <a:pt x="1029" y="171"/>
                      </a:lnTo>
                      <a:lnTo>
                        <a:pt x="1133" y="163"/>
                      </a:lnTo>
                      <a:lnTo>
                        <a:pt x="1241" y="153"/>
                      </a:lnTo>
                      <a:lnTo>
                        <a:pt x="1352" y="144"/>
                      </a:lnTo>
                      <a:lnTo>
                        <a:pt x="1584" y="129"/>
                      </a:lnTo>
                      <a:lnTo>
                        <a:pt x="1827" y="116"/>
                      </a:lnTo>
                      <a:lnTo>
                        <a:pt x="2080" y="106"/>
                      </a:lnTo>
                      <a:lnTo>
                        <a:pt x="2340" y="99"/>
                      </a:lnTo>
                      <a:lnTo>
                        <a:pt x="2607" y="95"/>
                      </a:lnTo>
                      <a:lnTo>
                        <a:pt x="2880" y="93"/>
                      </a:lnTo>
                      <a:lnTo>
                        <a:pt x="2880" y="93"/>
                      </a:lnTo>
                      <a:lnTo>
                        <a:pt x="3153" y="95"/>
                      </a:lnTo>
                      <a:lnTo>
                        <a:pt x="3420" y="99"/>
                      </a:lnTo>
                      <a:lnTo>
                        <a:pt x="3680" y="106"/>
                      </a:lnTo>
                      <a:lnTo>
                        <a:pt x="3933" y="116"/>
                      </a:lnTo>
                      <a:lnTo>
                        <a:pt x="4176" y="129"/>
                      </a:lnTo>
                      <a:lnTo>
                        <a:pt x="4408" y="144"/>
                      </a:lnTo>
                      <a:lnTo>
                        <a:pt x="4519" y="153"/>
                      </a:lnTo>
                      <a:lnTo>
                        <a:pt x="4627" y="163"/>
                      </a:lnTo>
                      <a:lnTo>
                        <a:pt x="4731" y="171"/>
                      </a:lnTo>
                      <a:lnTo>
                        <a:pt x="4833" y="182"/>
                      </a:lnTo>
                      <a:lnTo>
                        <a:pt x="4833" y="182"/>
                      </a:lnTo>
                      <a:lnTo>
                        <a:pt x="4960" y="196"/>
                      </a:lnTo>
                      <a:lnTo>
                        <a:pt x="5075" y="212"/>
                      </a:lnTo>
                      <a:lnTo>
                        <a:pt x="5176" y="228"/>
                      </a:lnTo>
                      <a:lnTo>
                        <a:pt x="5265" y="242"/>
                      </a:lnTo>
                      <a:lnTo>
                        <a:pt x="5343" y="256"/>
                      </a:lnTo>
                      <a:lnTo>
                        <a:pt x="5411" y="271"/>
                      </a:lnTo>
                      <a:lnTo>
                        <a:pt x="5467" y="284"/>
                      </a:lnTo>
                      <a:lnTo>
                        <a:pt x="5516" y="298"/>
                      </a:lnTo>
                      <a:lnTo>
                        <a:pt x="5555" y="311"/>
                      </a:lnTo>
                      <a:lnTo>
                        <a:pt x="5588" y="322"/>
                      </a:lnTo>
                      <a:lnTo>
                        <a:pt x="5612" y="334"/>
                      </a:lnTo>
                      <a:lnTo>
                        <a:pt x="5631" y="342"/>
                      </a:lnTo>
                      <a:lnTo>
                        <a:pt x="5646" y="351"/>
                      </a:lnTo>
                      <a:lnTo>
                        <a:pt x="5655" y="358"/>
                      </a:lnTo>
                      <a:lnTo>
                        <a:pt x="5661" y="363"/>
                      </a:lnTo>
                      <a:lnTo>
                        <a:pt x="5665" y="368"/>
                      </a:lnTo>
                      <a:lnTo>
                        <a:pt x="5665" y="368"/>
                      </a:lnTo>
                      <a:lnTo>
                        <a:pt x="5661" y="372"/>
                      </a:lnTo>
                      <a:lnTo>
                        <a:pt x="5655" y="377"/>
                      </a:lnTo>
                      <a:lnTo>
                        <a:pt x="5646" y="384"/>
                      </a:lnTo>
                      <a:lnTo>
                        <a:pt x="5631" y="393"/>
                      </a:lnTo>
                      <a:lnTo>
                        <a:pt x="5612" y="401"/>
                      </a:lnTo>
                      <a:lnTo>
                        <a:pt x="5588" y="413"/>
                      </a:lnTo>
                      <a:lnTo>
                        <a:pt x="5555" y="424"/>
                      </a:lnTo>
                      <a:lnTo>
                        <a:pt x="5516" y="437"/>
                      </a:lnTo>
                      <a:lnTo>
                        <a:pt x="5467" y="449"/>
                      </a:lnTo>
                      <a:lnTo>
                        <a:pt x="5411" y="464"/>
                      </a:lnTo>
                      <a:lnTo>
                        <a:pt x="5343" y="478"/>
                      </a:lnTo>
                      <a:lnTo>
                        <a:pt x="5265" y="493"/>
                      </a:lnTo>
                      <a:lnTo>
                        <a:pt x="5176" y="507"/>
                      </a:lnTo>
                      <a:lnTo>
                        <a:pt x="5075" y="523"/>
                      </a:lnTo>
                      <a:lnTo>
                        <a:pt x="4960" y="539"/>
                      </a:lnTo>
                      <a:lnTo>
                        <a:pt x="4833" y="553"/>
                      </a:lnTo>
                      <a:lnTo>
                        <a:pt x="4833" y="553"/>
                      </a:lnTo>
                      <a:lnTo>
                        <a:pt x="4731" y="563"/>
                      </a:lnTo>
                      <a:lnTo>
                        <a:pt x="4627" y="572"/>
                      </a:lnTo>
                      <a:lnTo>
                        <a:pt x="4519" y="582"/>
                      </a:lnTo>
                      <a:lnTo>
                        <a:pt x="4408" y="591"/>
                      </a:lnTo>
                      <a:lnTo>
                        <a:pt x="4176" y="606"/>
                      </a:lnTo>
                      <a:lnTo>
                        <a:pt x="3933" y="619"/>
                      </a:lnTo>
                      <a:lnTo>
                        <a:pt x="3680" y="629"/>
                      </a:lnTo>
                      <a:lnTo>
                        <a:pt x="3420" y="636"/>
                      </a:lnTo>
                      <a:lnTo>
                        <a:pt x="3153" y="640"/>
                      </a:lnTo>
                      <a:lnTo>
                        <a:pt x="2880" y="642"/>
                      </a:lnTo>
                      <a:lnTo>
                        <a:pt x="2880" y="642"/>
                      </a:lnTo>
                      <a:lnTo>
                        <a:pt x="2607" y="640"/>
                      </a:lnTo>
                      <a:lnTo>
                        <a:pt x="2340" y="636"/>
                      </a:lnTo>
                      <a:lnTo>
                        <a:pt x="2080" y="629"/>
                      </a:lnTo>
                      <a:lnTo>
                        <a:pt x="1827" y="619"/>
                      </a:lnTo>
                      <a:lnTo>
                        <a:pt x="1584" y="606"/>
                      </a:lnTo>
                      <a:lnTo>
                        <a:pt x="1352" y="591"/>
                      </a:lnTo>
                      <a:lnTo>
                        <a:pt x="1241" y="582"/>
                      </a:lnTo>
                      <a:lnTo>
                        <a:pt x="1133" y="572"/>
                      </a:lnTo>
                      <a:lnTo>
                        <a:pt x="1029" y="563"/>
                      </a:lnTo>
                      <a:lnTo>
                        <a:pt x="927" y="553"/>
                      </a:lnTo>
                      <a:lnTo>
                        <a:pt x="927" y="553"/>
                      </a:lnTo>
                      <a:lnTo>
                        <a:pt x="800" y="539"/>
                      </a:lnTo>
                      <a:lnTo>
                        <a:pt x="684" y="523"/>
                      </a:lnTo>
                      <a:lnTo>
                        <a:pt x="584" y="507"/>
                      </a:lnTo>
                      <a:lnTo>
                        <a:pt x="495" y="493"/>
                      </a:lnTo>
                      <a:lnTo>
                        <a:pt x="417" y="478"/>
                      </a:lnTo>
                      <a:lnTo>
                        <a:pt x="349" y="464"/>
                      </a:lnTo>
                      <a:lnTo>
                        <a:pt x="293" y="449"/>
                      </a:lnTo>
                      <a:lnTo>
                        <a:pt x="244" y="437"/>
                      </a:lnTo>
                      <a:lnTo>
                        <a:pt x="205" y="424"/>
                      </a:lnTo>
                      <a:lnTo>
                        <a:pt x="172" y="413"/>
                      </a:lnTo>
                      <a:lnTo>
                        <a:pt x="147" y="401"/>
                      </a:lnTo>
                      <a:lnTo>
                        <a:pt x="129" y="393"/>
                      </a:lnTo>
                      <a:lnTo>
                        <a:pt x="114" y="384"/>
                      </a:lnTo>
                      <a:lnTo>
                        <a:pt x="105" y="377"/>
                      </a:lnTo>
                      <a:lnTo>
                        <a:pt x="99" y="372"/>
                      </a:lnTo>
                      <a:lnTo>
                        <a:pt x="95" y="368"/>
                      </a:lnTo>
                      <a:lnTo>
                        <a:pt x="95" y="368"/>
                      </a:lnTo>
                      <a:lnTo>
                        <a:pt x="99" y="363"/>
                      </a:lnTo>
                      <a:lnTo>
                        <a:pt x="105" y="358"/>
                      </a:lnTo>
                      <a:lnTo>
                        <a:pt x="114" y="351"/>
                      </a:lnTo>
                      <a:lnTo>
                        <a:pt x="129" y="342"/>
                      </a:lnTo>
                      <a:lnTo>
                        <a:pt x="147" y="334"/>
                      </a:lnTo>
                      <a:lnTo>
                        <a:pt x="172" y="322"/>
                      </a:lnTo>
                      <a:lnTo>
                        <a:pt x="205" y="311"/>
                      </a:lnTo>
                      <a:lnTo>
                        <a:pt x="244" y="298"/>
                      </a:lnTo>
                      <a:lnTo>
                        <a:pt x="293" y="284"/>
                      </a:lnTo>
                      <a:lnTo>
                        <a:pt x="349" y="271"/>
                      </a:lnTo>
                      <a:lnTo>
                        <a:pt x="417" y="256"/>
                      </a:lnTo>
                      <a:lnTo>
                        <a:pt x="495" y="242"/>
                      </a:lnTo>
                      <a:lnTo>
                        <a:pt x="584" y="228"/>
                      </a:lnTo>
                      <a:lnTo>
                        <a:pt x="684" y="212"/>
                      </a:lnTo>
                      <a:lnTo>
                        <a:pt x="800" y="196"/>
                      </a:lnTo>
                      <a:lnTo>
                        <a:pt x="927" y="182"/>
                      </a:lnTo>
                      <a:lnTo>
                        <a:pt x="927" y="182"/>
                      </a:lnTo>
                      <a:close/>
                    </a:path>
                  </a:pathLst>
                </a:custGeom>
                <a:gradFill flip="none" rotWithShape="1">
                  <a:gsLst>
                    <a:gs pos="0">
                      <a:srgbClr val="909090"/>
                    </a:gs>
                    <a:gs pos="59000">
                      <a:srgbClr val="FFFFFF"/>
                    </a:gs>
                    <a:gs pos="100000">
                      <a:srgbClr val="CFCFCF"/>
                    </a:gs>
                  </a:gsLst>
                  <a:lin ang="10200000" scaled="0"/>
                  <a:tileRect/>
                </a:gradFill>
                <a:ln w="9525">
                  <a:noFill/>
                  <a:round/>
                  <a:headEnd/>
                  <a:tailEnd/>
                </a:ln>
                <a:scene3d>
                  <a:camera prst="orthographicFront"/>
                  <a:lightRig rig="threePt" dir="t"/>
                </a:scene3d>
                <a:sp3d prstMaterial="softEdge">
                  <a:bevelT w="38100" h="19050"/>
                </a:sp3d>
              </p:spPr>
              <p:txBody>
                <a:bodyPr vert="horz" wrap="square" lIns="91440" tIns="45720" rIns="91440" bIns="45720" numCol="1" anchor="t" anchorCtr="0" compatLnSpc="1">
                  <a:prstTxWarp prst="textNoShape">
                    <a:avLst/>
                  </a:prstTxWarp>
                </a:bodyPr>
                <a:lstStyle/>
                <a:p>
                  <a:endParaRPr lang="en-US" dirty="0"/>
                </a:p>
              </p:txBody>
            </p:sp>
          </p:grpSp>
          <p:grpSp>
            <p:nvGrpSpPr>
              <p:cNvPr id="2477" name="Group 1966"/>
              <p:cNvGrpSpPr/>
              <p:nvPr/>
            </p:nvGrpSpPr>
            <p:grpSpPr>
              <a:xfrm>
                <a:off x="6721477" y="1600200"/>
                <a:ext cx="761666" cy="1365250"/>
                <a:chOff x="6721477" y="1600200"/>
                <a:chExt cx="761666" cy="1365250"/>
              </a:xfrm>
            </p:grpSpPr>
            <p:grpSp>
              <p:nvGrpSpPr>
                <p:cNvPr id="2486" name="Group 1814"/>
                <p:cNvGrpSpPr/>
                <p:nvPr/>
              </p:nvGrpSpPr>
              <p:grpSpPr>
                <a:xfrm>
                  <a:off x="7070727" y="1600200"/>
                  <a:ext cx="174291" cy="1060450"/>
                  <a:chOff x="7308853" y="1752600"/>
                  <a:chExt cx="174291" cy="1060450"/>
                </a:xfrm>
              </p:grpSpPr>
              <p:grpSp>
                <p:nvGrpSpPr>
                  <p:cNvPr id="2637" name="Group 161"/>
                  <p:cNvGrpSpPr/>
                  <p:nvPr/>
                </p:nvGrpSpPr>
                <p:grpSpPr>
                  <a:xfrm>
                    <a:off x="7308853" y="2673350"/>
                    <a:ext cx="174291" cy="139700"/>
                    <a:chOff x="2433638" y="3948113"/>
                    <a:chExt cx="1031875" cy="827088"/>
                  </a:xfrm>
                </p:grpSpPr>
                <p:sp>
                  <p:nvSpPr>
                    <p:cNvPr id="265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9" name="Rectangle 6"/>
                    <p:cNvSpPr>
                      <a:spLocks noChangeArrowheads="1"/>
                    </p:cNvSpPr>
                    <p:nvPr/>
                  </p:nvSpPr>
                  <p:spPr bwMode="auto">
                    <a:xfrm>
                      <a:off x="2716213" y="4086226"/>
                      <a:ext cx="749300" cy="688975"/>
                    </a:xfrm>
                    <a:prstGeom prst="rect">
                      <a:avLst/>
                    </a:prstGeom>
                    <a:gradFill rotWithShape="0">
                      <a:gsLst>
                        <a:gs pos="0">
                          <a:srgbClr val="B2B4EE"/>
                        </a:gs>
                        <a:gs pos="100000">
                          <a:srgbClr val="6D6FB0"/>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6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8" name="Group 161"/>
                  <p:cNvGrpSpPr/>
                  <p:nvPr/>
                </p:nvGrpSpPr>
                <p:grpSpPr>
                  <a:xfrm>
                    <a:off x="7308853" y="2505075"/>
                    <a:ext cx="174291" cy="139700"/>
                    <a:chOff x="2433638" y="3948113"/>
                    <a:chExt cx="1031875" cy="827088"/>
                  </a:xfrm>
                </p:grpSpPr>
                <p:sp>
                  <p:nvSpPr>
                    <p:cNvPr id="265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39" name="Group 161"/>
                  <p:cNvGrpSpPr/>
                  <p:nvPr/>
                </p:nvGrpSpPr>
                <p:grpSpPr>
                  <a:xfrm>
                    <a:off x="7308853" y="2362200"/>
                    <a:ext cx="174291" cy="139700"/>
                    <a:chOff x="2433638" y="3948113"/>
                    <a:chExt cx="1031875" cy="827088"/>
                  </a:xfrm>
                </p:grpSpPr>
                <p:sp>
                  <p:nvSpPr>
                    <p:cNvPr id="265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0" name="Group 161"/>
                  <p:cNvGrpSpPr/>
                  <p:nvPr/>
                </p:nvGrpSpPr>
                <p:grpSpPr>
                  <a:xfrm>
                    <a:off x="7308853" y="2203450"/>
                    <a:ext cx="174291" cy="139700"/>
                    <a:chOff x="2433638" y="3948113"/>
                    <a:chExt cx="1031875" cy="827088"/>
                  </a:xfrm>
                </p:grpSpPr>
                <p:sp>
                  <p:nvSpPr>
                    <p:cNvPr id="264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5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1" name="Group 161"/>
                  <p:cNvGrpSpPr/>
                  <p:nvPr/>
                </p:nvGrpSpPr>
                <p:grpSpPr>
                  <a:xfrm>
                    <a:off x="7308853" y="1990725"/>
                    <a:ext cx="174291" cy="139700"/>
                    <a:chOff x="2433638" y="3948113"/>
                    <a:chExt cx="1031875" cy="827088"/>
                  </a:xfrm>
                </p:grpSpPr>
                <p:sp>
                  <p:nvSpPr>
                    <p:cNvPr id="264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42" name="Group 161"/>
                  <p:cNvGrpSpPr/>
                  <p:nvPr/>
                </p:nvGrpSpPr>
                <p:grpSpPr>
                  <a:xfrm>
                    <a:off x="7308853" y="1752600"/>
                    <a:ext cx="174291" cy="139700"/>
                    <a:chOff x="2433638" y="3948113"/>
                    <a:chExt cx="1031875" cy="827088"/>
                  </a:xfrm>
                </p:grpSpPr>
                <p:sp>
                  <p:nvSpPr>
                    <p:cNvPr id="264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4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7" name="Group 1815"/>
                <p:cNvGrpSpPr/>
                <p:nvPr/>
              </p:nvGrpSpPr>
              <p:grpSpPr>
                <a:xfrm>
                  <a:off x="7308852" y="1752600"/>
                  <a:ext cx="174291" cy="1060450"/>
                  <a:chOff x="7308853" y="1752600"/>
                  <a:chExt cx="174291" cy="1060450"/>
                </a:xfrm>
              </p:grpSpPr>
              <p:grpSp>
                <p:nvGrpSpPr>
                  <p:cNvPr id="2613" name="Group 161"/>
                  <p:cNvGrpSpPr/>
                  <p:nvPr/>
                </p:nvGrpSpPr>
                <p:grpSpPr>
                  <a:xfrm>
                    <a:off x="7308853" y="2673350"/>
                    <a:ext cx="174291" cy="139700"/>
                    <a:chOff x="2433638" y="3948113"/>
                    <a:chExt cx="1031875" cy="827088"/>
                  </a:xfrm>
                </p:grpSpPr>
                <p:sp>
                  <p:nvSpPr>
                    <p:cNvPr id="263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4" name="Group 161"/>
                  <p:cNvGrpSpPr/>
                  <p:nvPr/>
                </p:nvGrpSpPr>
                <p:grpSpPr>
                  <a:xfrm>
                    <a:off x="7308853" y="2505075"/>
                    <a:ext cx="174291" cy="139700"/>
                    <a:chOff x="2433638" y="3948113"/>
                    <a:chExt cx="1031875" cy="827088"/>
                  </a:xfrm>
                </p:grpSpPr>
                <p:sp>
                  <p:nvSpPr>
                    <p:cNvPr id="263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5" name="Group 161"/>
                  <p:cNvGrpSpPr/>
                  <p:nvPr/>
                </p:nvGrpSpPr>
                <p:grpSpPr>
                  <a:xfrm>
                    <a:off x="7308853" y="2362200"/>
                    <a:ext cx="174291" cy="139700"/>
                    <a:chOff x="2433638" y="3948113"/>
                    <a:chExt cx="1031875" cy="827088"/>
                  </a:xfrm>
                </p:grpSpPr>
                <p:sp>
                  <p:nvSpPr>
                    <p:cNvPr id="262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3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6" name="Group 161"/>
                  <p:cNvGrpSpPr/>
                  <p:nvPr/>
                </p:nvGrpSpPr>
                <p:grpSpPr>
                  <a:xfrm>
                    <a:off x="7308853" y="2203450"/>
                    <a:ext cx="174291" cy="139700"/>
                    <a:chOff x="2433638" y="3948113"/>
                    <a:chExt cx="1031875" cy="827088"/>
                  </a:xfrm>
                </p:grpSpPr>
                <p:sp>
                  <p:nvSpPr>
                    <p:cNvPr id="262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7" name="Group 161"/>
                  <p:cNvGrpSpPr/>
                  <p:nvPr/>
                </p:nvGrpSpPr>
                <p:grpSpPr>
                  <a:xfrm>
                    <a:off x="7308853" y="1990725"/>
                    <a:ext cx="174291" cy="139700"/>
                    <a:chOff x="2433638" y="3948113"/>
                    <a:chExt cx="1031875" cy="827088"/>
                  </a:xfrm>
                </p:grpSpPr>
                <p:sp>
                  <p:nvSpPr>
                    <p:cNvPr id="2622"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3"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4"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618" name="Group 161"/>
                  <p:cNvGrpSpPr/>
                  <p:nvPr/>
                </p:nvGrpSpPr>
                <p:grpSpPr>
                  <a:xfrm>
                    <a:off x="7308853" y="1752600"/>
                    <a:ext cx="174291" cy="139700"/>
                    <a:chOff x="2433638" y="3948113"/>
                    <a:chExt cx="1031875" cy="827088"/>
                  </a:xfrm>
                </p:grpSpPr>
                <p:sp>
                  <p:nvSpPr>
                    <p:cNvPr id="2619"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0"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21"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8" name="Group 1840"/>
                <p:cNvGrpSpPr/>
                <p:nvPr/>
              </p:nvGrpSpPr>
              <p:grpSpPr>
                <a:xfrm>
                  <a:off x="6721477" y="1749425"/>
                  <a:ext cx="174291" cy="1060450"/>
                  <a:chOff x="7308853" y="1752600"/>
                  <a:chExt cx="174291" cy="1060450"/>
                </a:xfrm>
              </p:grpSpPr>
              <p:grpSp>
                <p:nvGrpSpPr>
                  <p:cNvPr id="2589" name="Group 161"/>
                  <p:cNvGrpSpPr/>
                  <p:nvPr/>
                </p:nvGrpSpPr>
                <p:grpSpPr>
                  <a:xfrm>
                    <a:off x="7308853" y="2673350"/>
                    <a:ext cx="174291" cy="139700"/>
                    <a:chOff x="2433638" y="3948113"/>
                    <a:chExt cx="1031875" cy="827088"/>
                  </a:xfrm>
                </p:grpSpPr>
                <p:sp>
                  <p:nvSpPr>
                    <p:cNvPr id="261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1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0" name="Group 161"/>
                  <p:cNvGrpSpPr/>
                  <p:nvPr/>
                </p:nvGrpSpPr>
                <p:grpSpPr>
                  <a:xfrm>
                    <a:off x="7308853" y="2505075"/>
                    <a:ext cx="174291" cy="139700"/>
                    <a:chOff x="2433638" y="3948113"/>
                    <a:chExt cx="1031875" cy="827088"/>
                  </a:xfrm>
                </p:grpSpPr>
                <p:sp>
                  <p:nvSpPr>
                    <p:cNvPr id="2607"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8"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9"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1" name="Group 161"/>
                  <p:cNvGrpSpPr/>
                  <p:nvPr/>
                </p:nvGrpSpPr>
                <p:grpSpPr>
                  <a:xfrm>
                    <a:off x="7308853" y="2362200"/>
                    <a:ext cx="174291" cy="139700"/>
                    <a:chOff x="2433638" y="3948113"/>
                    <a:chExt cx="1031875" cy="827088"/>
                  </a:xfrm>
                </p:grpSpPr>
                <p:sp>
                  <p:nvSpPr>
                    <p:cNvPr id="2604"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5"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6"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2" name="Group 161"/>
                  <p:cNvGrpSpPr/>
                  <p:nvPr/>
                </p:nvGrpSpPr>
                <p:grpSpPr>
                  <a:xfrm>
                    <a:off x="7308853" y="2203450"/>
                    <a:ext cx="174291" cy="139700"/>
                    <a:chOff x="2433638" y="3948113"/>
                    <a:chExt cx="1031875" cy="827088"/>
                  </a:xfrm>
                </p:grpSpPr>
                <p:sp>
                  <p:nvSpPr>
                    <p:cNvPr id="2601"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2"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3"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3" name="Group 161"/>
                  <p:cNvGrpSpPr/>
                  <p:nvPr/>
                </p:nvGrpSpPr>
                <p:grpSpPr>
                  <a:xfrm>
                    <a:off x="7308853" y="1990725"/>
                    <a:ext cx="174291" cy="139700"/>
                    <a:chOff x="2433638" y="3948113"/>
                    <a:chExt cx="1031875" cy="827088"/>
                  </a:xfrm>
                </p:grpSpPr>
                <p:sp>
                  <p:nvSpPr>
                    <p:cNvPr id="2598"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9"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600"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94" name="Group 161"/>
                  <p:cNvGrpSpPr/>
                  <p:nvPr/>
                </p:nvGrpSpPr>
                <p:grpSpPr>
                  <a:xfrm>
                    <a:off x="7308853" y="1752600"/>
                    <a:ext cx="174291" cy="139700"/>
                    <a:chOff x="2433638" y="3948113"/>
                    <a:chExt cx="1031875" cy="827088"/>
                  </a:xfrm>
                </p:grpSpPr>
                <p:sp>
                  <p:nvSpPr>
                    <p:cNvPr id="2595"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6"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97"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89" name="Group 1865"/>
                <p:cNvGrpSpPr/>
                <p:nvPr/>
              </p:nvGrpSpPr>
              <p:grpSpPr>
                <a:xfrm>
                  <a:off x="6924677" y="1676400"/>
                  <a:ext cx="174291" cy="1060450"/>
                  <a:chOff x="7308853" y="1752600"/>
                  <a:chExt cx="174291" cy="1060450"/>
                </a:xfrm>
              </p:grpSpPr>
              <p:grpSp>
                <p:nvGrpSpPr>
                  <p:cNvPr id="2565" name="Group 161"/>
                  <p:cNvGrpSpPr/>
                  <p:nvPr/>
                </p:nvGrpSpPr>
                <p:grpSpPr>
                  <a:xfrm>
                    <a:off x="7308853" y="2673350"/>
                    <a:ext cx="174291" cy="139700"/>
                    <a:chOff x="2433638" y="3948113"/>
                    <a:chExt cx="1031875" cy="827088"/>
                  </a:xfrm>
                </p:grpSpPr>
                <p:sp>
                  <p:nvSpPr>
                    <p:cNvPr id="2586"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7"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8"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6" name="Group 161"/>
                  <p:cNvGrpSpPr/>
                  <p:nvPr/>
                </p:nvGrpSpPr>
                <p:grpSpPr>
                  <a:xfrm>
                    <a:off x="7308853" y="2505075"/>
                    <a:ext cx="174291" cy="139700"/>
                    <a:chOff x="2433638" y="3948113"/>
                    <a:chExt cx="1031875" cy="827088"/>
                  </a:xfrm>
                </p:grpSpPr>
                <p:sp>
                  <p:nvSpPr>
                    <p:cNvPr id="2583"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4"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5"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7" name="Group 161"/>
                  <p:cNvGrpSpPr/>
                  <p:nvPr/>
                </p:nvGrpSpPr>
                <p:grpSpPr>
                  <a:xfrm>
                    <a:off x="7308853" y="2362200"/>
                    <a:ext cx="174291" cy="139700"/>
                    <a:chOff x="2433638" y="3948113"/>
                    <a:chExt cx="1031875" cy="827088"/>
                  </a:xfrm>
                </p:grpSpPr>
                <p:sp>
                  <p:nvSpPr>
                    <p:cNvPr id="2580" name="Freeform 5"/>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rgbClr val="8084BE"/>
                        </a:gs>
                        <a:gs pos="100000">
                          <a:srgbClr val="4C4E89"/>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1" name="Rectangle 6"/>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82" name="Freeform 7"/>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8" name="Group 161"/>
                  <p:cNvGrpSpPr/>
                  <p:nvPr/>
                </p:nvGrpSpPr>
                <p:grpSpPr>
                  <a:xfrm>
                    <a:off x="7308853" y="2203450"/>
                    <a:ext cx="174291" cy="139700"/>
                    <a:chOff x="2433638" y="3948113"/>
                    <a:chExt cx="1031875" cy="827088"/>
                  </a:xfrm>
                </p:grpSpPr>
                <p:sp>
                  <p:nvSpPr>
                    <p:cNvPr id="257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69" name="Group 161"/>
                  <p:cNvGrpSpPr/>
                  <p:nvPr/>
                </p:nvGrpSpPr>
                <p:grpSpPr>
                  <a:xfrm>
                    <a:off x="7308853" y="1990725"/>
                    <a:ext cx="174291" cy="139700"/>
                    <a:chOff x="2433638" y="3948113"/>
                    <a:chExt cx="1031875" cy="827088"/>
                  </a:xfrm>
                </p:grpSpPr>
                <p:sp>
                  <p:nvSpPr>
                    <p:cNvPr id="257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rgbClr val="E9E3FE"/>
                        </a:gs>
                        <a:gs pos="100000">
                          <a:srgbClr val="C4C0EE"/>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70" name="Group 161"/>
                  <p:cNvGrpSpPr/>
                  <p:nvPr/>
                </p:nvGrpSpPr>
                <p:grpSpPr>
                  <a:xfrm>
                    <a:off x="7308853" y="1752600"/>
                    <a:ext cx="174291" cy="139700"/>
                    <a:chOff x="2433638" y="3948113"/>
                    <a:chExt cx="1031875" cy="827088"/>
                  </a:xfrm>
                </p:grpSpPr>
                <p:sp>
                  <p:nvSpPr>
                    <p:cNvPr id="257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7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0" name="Group 1890"/>
                <p:cNvGrpSpPr/>
                <p:nvPr/>
              </p:nvGrpSpPr>
              <p:grpSpPr>
                <a:xfrm>
                  <a:off x="6842127" y="1822450"/>
                  <a:ext cx="174291" cy="1060450"/>
                  <a:chOff x="7308853" y="1752600"/>
                  <a:chExt cx="174291" cy="1060450"/>
                </a:xfrm>
              </p:grpSpPr>
              <p:grpSp>
                <p:nvGrpSpPr>
                  <p:cNvPr id="2541" name="Group 161"/>
                  <p:cNvGrpSpPr/>
                  <p:nvPr/>
                </p:nvGrpSpPr>
                <p:grpSpPr>
                  <a:xfrm>
                    <a:off x="7308853" y="2673350"/>
                    <a:ext cx="174291" cy="139700"/>
                    <a:chOff x="2433638" y="3948113"/>
                    <a:chExt cx="1031875" cy="827088"/>
                  </a:xfrm>
                </p:grpSpPr>
                <p:sp>
                  <p:nvSpPr>
                    <p:cNvPr id="256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2" name="Group 161"/>
                  <p:cNvGrpSpPr/>
                  <p:nvPr/>
                </p:nvGrpSpPr>
                <p:grpSpPr>
                  <a:xfrm>
                    <a:off x="7308853" y="2505075"/>
                    <a:ext cx="174291" cy="139700"/>
                    <a:chOff x="2433638" y="3948113"/>
                    <a:chExt cx="1031875" cy="827088"/>
                  </a:xfrm>
                </p:grpSpPr>
                <p:sp>
                  <p:nvSpPr>
                    <p:cNvPr id="255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6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3" name="Group 161"/>
                  <p:cNvGrpSpPr/>
                  <p:nvPr/>
                </p:nvGrpSpPr>
                <p:grpSpPr>
                  <a:xfrm>
                    <a:off x="7308853" y="2362200"/>
                    <a:ext cx="174291" cy="139700"/>
                    <a:chOff x="2433638" y="3948113"/>
                    <a:chExt cx="1031875" cy="827088"/>
                  </a:xfrm>
                </p:grpSpPr>
                <p:sp>
                  <p:nvSpPr>
                    <p:cNvPr id="255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4" name="Group 161"/>
                  <p:cNvGrpSpPr/>
                  <p:nvPr/>
                </p:nvGrpSpPr>
                <p:grpSpPr>
                  <a:xfrm>
                    <a:off x="7308853" y="2203450"/>
                    <a:ext cx="174291" cy="139700"/>
                    <a:chOff x="2433638" y="3948113"/>
                    <a:chExt cx="1031875" cy="827088"/>
                  </a:xfrm>
                </p:grpSpPr>
                <p:sp>
                  <p:nvSpPr>
                    <p:cNvPr id="255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5" name="Group 161"/>
                  <p:cNvGrpSpPr/>
                  <p:nvPr/>
                </p:nvGrpSpPr>
                <p:grpSpPr>
                  <a:xfrm>
                    <a:off x="7308853" y="1990725"/>
                    <a:ext cx="174291" cy="139700"/>
                    <a:chOff x="2433638" y="3948113"/>
                    <a:chExt cx="1031875" cy="827088"/>
                  </a:xfrm>
                </p:grpSpPr>
                <p:sp>
                  <p:nvSpPr>
                    <p:cNvPr id="255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5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46" name="Group 161"/>
                  <p:cNvGrpSpPr/>
                  <p:nvPr/>
                </p:nvGrpSpPr>
                <p:grpSpPr>
                  <a:xfrm>
                    <a:off x="7308853" y="1752600"/>
                    <a:ext cx="174291" cy="139700"/>
                    <a:chOff x="2433638" y="3948113"/>
                    <a:chExt cx="1031875" cy="827088"/>
                  </a:xfrm>
                </p:grpSpPr>
                <p:sp>
                  <p:nvSpPr>
                    <p:cNvPr id="2547"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8"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9"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1" name="Group 1915"/>
                <p:cNvGrpSpPr/>
                <p:nvPr/>
              </p:nvGrpSpPr>
              <p:grpSpPr>
                <a:xfrm>
                  <a:off x="7146927" y="1822450"/>
                  <a:ext cx="174291" cy="1060450"/>
                  <a:chOff x="7308853" y="1752600"/>
                  <a:chExt cx="174291" cy="1060450"/>
                </a:xfrm>
              </p:grpSpPr>
              <p:grpSp>
                <p:nvGrpSpPr>
                  <p:cNvPr id="2517" name="Group 161"/>
                  <p:cNvGrpSpPr/>
                  <p:nvPr/>
                </p:nvGrpSpPr>
                <p:grpSpPr>
                  <a:xfrm>
                    <a:off x="7308853" y="2673350"/>
                    <a:ext cx="174291" cy="139700"/>
                    <a:chOff x="2433638" y="3948113"/>
                    <a:chExt cx="1031875" cy="827088"/>
                  </a:xfrm>
                </p:grpSpPr>
                <p:sp>
                  <p:nvSpPr>
                    <p:cNvPr id="253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4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8" name="Group 161"/>
                  <p:cNvGrpSpPr/>
                  <p:nvPr/>
                </p:nvGrpSpPr>
                <p:grpSpPr>
                  <a:xfrm>
                    <a:off x="7308853" y="2505075"/>
                    <a:ext cx="174291" cy="139700"/>
                    <a:chOff x="2433638" y="3948113"/>
                    <a:chExt cx="1031875" cy="827088"/>
                  </a:xfrm>
                </p:grpSpPr>
                <p:sp>
                  <p:nvSpPr>
                    <p:cNvPr id="253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19" name="Group 161"/>
                  <p:cNvGrpSpPr/>
                  <p:nvPr/>
                </p:nvGrpSpPr>
                <p:grpSpPr>
                  <a:xfrm>
                    <a:off x="7308853" y="2362200"/>
                    <a:ext cx="174291" cy="139700"/>
                    <a:chOff x="2433638" y="3948113"/>
                    <a:chExt cx="1031875" cy="827088"/>
                  </a:xfrm>
                </p:grpSpPr>
                <p:sp>
                  <p:nvSpPr>
                    <p:cNvPr id="253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0" name="Group 161"/>
                  <p:cNvGrpSpPr/>
                  <p:nvPr/>
                </p:nvGrpSpPr>
                <p:grpSpPr>
                  <a:xfrm>
                    <a:off x="7308853" y="2203450"/>
                    <a:ext cx="174291" cy="139700"/>
                    <a:chOff x="2433638" y="3948113"/>
                    <a:chExt cx="1031875" cy="827088"/>
                  </a:xfrm>
                </p:grpSpPr>
                <p:sp>
                  <p:nvSpPr>
                    <p:cNvPr id="252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3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1" name="Group 161"/>
                  <p:cNvGrpSpPr/>
                  <p:nvPr/>
                </p:nvGrpSpPr>
                <p:grpSpPr>
                  <a:xfrm>
                    <a:off x="7308853" y="1990725"/>
                    <a:ext cx="174291" cy="139700"/>
                    <a:chOff x="2433638" y="3948113"/>
                    <a:chExt cx="1031875" cy="827088"/>
                  </a:xfrm>
                </p:grpSpPr>
                <p:sp>
                  <p:nvSpPr>
                    <p:cNvPr id="2526"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7"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8"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522" name="Group 161"/>
                  <p:cNvGrpSpPr/>
                  <p:nvPr/>
                </p:nvGrpSpPr>
                <p:grpSpPr>
                  <a:xfrm>
                    <a:off x="7308853" y="1752600"/>
                    <a:ext cx="174291" cy="139700"/>
                    <a:chOff x="2433638" y="3948113"/>
                    <a:chExt cx="1031875" cy="827088"/>
                  </a:xfrm>
                </p:grpSpPr>
                <p:sp>
                  <p:nvSpPr>
                    <p:cNvPr id="252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2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nvGrpSpPr>
                <p:cNvPr id="2492" name="Group 1940"/>
                <p:cNvGrpSpPr/>
                <p:nvPr/>
              </p:nvGrpSpPr>
              <p:grpSpPr>
                <a:xfrm>
                  <a:off x="7004052" y="1905000"/>
                  <a:ext cx="174291" cy="1060450"/>
                  <a:chOff x="7308853" y="1752600"/>
                  <a:chExt cx="174291" cy="1060450"/>
                </a:xfrm>
              </p:grpSpPr>
              <p:grpSp>
                <p:nvGrpSpPr>
                  <p:cNvPr id="2493" name="Group 161"/>
                  <p:cNvGrpSpPr/>
                  <p:nvPr/>
                </p:nvGrpSpPr>
                <p:grpSpPr>
                  <a:xfrm>
                    <a:off x="7308853" y="2673350"/>
                    <a:ext cx="174291" cy="139700"/>
                    <a:chOff x="2433638" y="3948113"/>
                    <a:chExt cx="1031875" cy="827088"/>
                  </a:xfrm>
                </p:grpSpPr>
                <p:sp>
                  <p:nvSpPr>
                    <p:cNvPr id="2514"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5"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6"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4" name="Group 161"/>
                  <p:cNvGrpSpPr/>
                  <p:nvPr/>
                </p:nvGrpSpPr>
                <p:grpSpPr>
                  <a:xfrm>
                    <a:off x="7308853" y="2505075"/>
                    <a:ext cx="174291" cy="139700"/>
                    <a:chOff x="2433638" y="3948113"/>
                    <a:chExt cx="1031875" cy="827088"/>
                  </a:xfrm>
                </p:grpSpPr>
                <p:sp>
                  <p:nvSpPr>
                    <p:cNvPr id="2511"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2"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3"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5" name="Group 161"/>
                  <p:cNvGrpSpPr/>
                  <p:nvPr/>
                </p:nvGrpSpPr>
                <p:grpSpPr>
                  <a:xfrm>
                    <a:off x="7308853" y="2362200"/>
                    <a:ext cx="174291" cy="139700"/>
                    <a:chOff x="2433638" y="3948113"/>
                    <a:chExt cx="1031875" cy="827088"/>
                  </a:xfrm>
                </p:grpSpPr>
                <p:sp>
                  <p:nvSpPr>
                    <p:cNvPr id="2508"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9"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10"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6" name="Group 161"/>
                  <p:cNvGrpSpPr/>
                  <p:nvPr/>
                </p:nvGrpSpPr>
                <p:grpSpPr>
                  <a:xfrm>
                    <a:off x="7308853" y="2203450"/>
                    <a:ext cx="174291" cy="139700"/>
                    <a:chOff x="2433638" y="3948113"/>
                    <a:chExt cx="1031875" cy="827088"/>
                  </a:xfrm>
                </p:grpSpPr>
                <p:sp>
                  <p:nvSpPr>
                    <p:cNvPr id="2505"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6"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7"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7" name="Group 161"/>
                  <p:cNvGrpSpPr/>
                  <p:nvPr/>
                </p:nvGrpSpPr>
                <p:grpSpPr>
                  <a:xfrm>
                    <a:off x="7308853" y="1990725"/>
                    <a:ext cx="174291" cy="139700"/>
                    <a:chOff x="2433638" y="3948113"/>
                    <a:chExt cx="1031875" cy="827088"/>
                  </a:xfrm>
                </p:grpSpPr>
                <p:sp>
                  <p:nvSpPr>
                    <p:cNvPr id="2502"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3"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4"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98" name="Group 161"/>
                  <p:cNvGrpSpPr/>
                  <p:nvPr/>
                </p:nvGrpSpPr>
                <p:grpSpPr>
                  <a:xfrm>
                    <a:off x="7308853" y="1752600"/>
                    <a:ext cx="174291" cy="139700"/>
                    <a:chOff x="2433638" y="3948113"/>
                    <a:chExt cx="1031875" cy="827088"/>
                  </a:xfrm>
                </p:grpSpPr>
                <p:sp>
                  <p:nvSpPr>
                    <p:cNvPr id="2499"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0"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501"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grpSp>
            <p:nvGrpSpPr>
              <p:cNvPr id="2478" name="Group 161"/>
              <p:cNvGrpSpPr/>
              <p:nvPr/>
            </p:nvGrpSpPr>
            <p:grpSpPr>
              <a:xfrm>
                <a:off x="6981821" y="3695700"/>
                <a:ext cx="237666" cy="190500"/>
                <a:chOff x="2433638" y="3948113"/>
                <a:chExt cx="1031875" cy="827088"/>
              </a:xfrm>
            </p:grpSpPr>
            <p:sp>
              <p:nvSpPr>
                <p:cNvPr id="2483"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4"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5"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nvGrpSpPr>
              <p:cNvPr id="2479" name="Group 161"/>
              <p:cNvGrpSpPr/>
              <p:nvPr/>
            </p:nvGrpSpPr>
            <p:grpSpPr>
              <a:xfrm>
                <a:off x="6981821" y="4000500"/>
                <a:ext cx="237666" cy="190500"/>
                <a:chOff x="2433638" y="3948113"/>
                <a:chExt cx="1031875" cy="827088"/>
              </a:xfrm>
            </p:grpSpPr>
            <p:sp>
              <p:nvSpPr>
                <p:cNvPr id="2480" name="Freeform 5">
                  <a:extLst>
                    <a:ext uri="{C183D7F6-B498-43B3-948B-1728B52AA6E4}">
                      <adec:decorative xmlns:adec="http://schemas.microsoft.com/office/drawing/2017/decorative" val="1"/>
                    </a:ext>
                  </a:extLst>
                </p:cNvPr>
                <p:cNvSpPr>
                  <a:spLocks/>
                </p:cNvSpPr>
                <p:nvPr/>
              </p:nvSpPr>
              <p:spPr bwMode="auto">
                <a:xfrm>
                  <a:off x="2436813" y="3948113"/>
                  <a:ext cx="282575" cy="827088"/>
                </a:xfrm>
                <a:custGeom>
                  <a:avLst/>
                  <a:gdLst/>
                  <a:ahLst/>
                  <a:cxnLst>
                    <a:cxn ang="0">
                      <a:pos x="0" y="868"/>
                    </a:cxn>
                    <a:cxn ang="0">
                      <a:pos x="355" y="1044"/>
                    </a:cxn>
                    <a:cxn ang="0">
                      <a:pos x="355" y="176"/>
                    </a:cxn>
                    <a:cxn ang="0">
                      <a:pos x="0" y="0"/>
                    </a:cxn>
                    <a:cxn ang="0">
                      <a:pos x="0" y="868"/>
                    </a:cxn>
                  </a:cxnLst>
                  <a:rect l="0" t="0" r="r" b="b"/>
                  <a:pathLst>
                    <a:path w="355" h="1044">
                      <a:moveTo>
                        <a:pt x="0" y="868"/>
                      </a:moveTo>
                      <a:lnTo>
                        <a:pt x="355" y="1044"/>
                      </a:lnTo>
                      <a:lnTo>
                        <a:pt x="355" y="176"/>
                      </a:lnTo>
                      <a:lnTo>
                        <a:pt x="0" y="0"/>
                      </a:lnTo>
                      <a:lnTo>
                        <a:pt x="0" y="868"/>
                      </a:lnTo>
                      <a:close/>
                    </a:path>
                  </a:pathLst>
                </a:custGeom>
                <a:gradFill rotWithShape="0">
                  <a:gsLst>
                    <a:gs pos="0">
                      <a:schemeClr val="tx2"/>
                    </a:gs>
                    <a:gs pos="100000">
                      <a:schemeClr val="tx2">
                        <a:lumMod val="5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1" name="Rectangle 6">
                  <a:extLst>
                    <a:ext uri="{C183D7F6-B498-43B3-948B-1728B52AA6E4}">
                      <adec:decorative xmlns:adec="http://schemas.microsoft.com/office/drawing/2017/decorative" val="1"/>
                    </a:ext>
                  </a:extLst>
                </p:cNvPr>
                <p:cNvSpPr>
                  <a:spLocks noChangeArrowheads="1"/>
                </p:cNvSpPr>
                <p:nvPr/>
              </p:nvSpPr>
              <p:spPr bwMode="auto">
                <a:xfrm>
                  <a:off x="2716213" y="4086226"/>
                  <a:ext cx="749300" cy="688975"/>
                </a:xfrm>
                <a:prstGeom prst="rect">
                  <a:avLst/>
                </a:prstGeom>
                <a:gradFill rotWithShape="0">
                  <a:gsLst>
                    <a:gs pos="0">
                      <a:schemeClr val="tx2">
                        <a:lumMod val="60000"/>
                        <a:lumOff val="40000"/>
                      </a:schemeClr>
                    </a:gs>
                    <a:gs pos="100000">
                      <a:schemeClr val="tx2">
                        <a:lumMod val="75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chemeClr val="bg1"/>
                    </a:solidFill>
                    <a:latin typeface="Arial Narrow" pitchFamily="112" charset="0"/>
                  </a:endParaRPr>
                </a:p>
              </p:txBody>
            </p:sp>
            <p:sp>
              <p:nvSpPr>
                <p:cNvPr id="2482" name="Freeform 7">
                  <a:extLst>
                    <a:ext uri="{C183D7F6-B498-43B3-948B-1728B52AA6E4}">
                      <adec:decorative xmlns:adec="http://schemas.microsoft.com/office/drawing/2017/decorative" val="1"/>
                    </a:ext>
                  </a:extLst>
                </p:cNvPr>
                <p:cNvSpPr>
                  <a:spLocks/>
                </p:cNvSpPr>
                <p:nvPr/>
              </p:nvSpPr>
              <p:spPr bwMode="auto">
                <a:xfrm>
                  <a:off x="2433638" y="3948113"/>
                  <a:ext cx="1031875" cy="138113"/>
                </a:xfrm>
                <a:custGeom>
                  <a:avLst/>
                  <a:gdLst/>
                  <a:ahLst/>
                  <a:cxnLst>
                    <a:cxn ang="0">
                      <a:pos x="355" y="176"/>
                    </a:cxn>
                    <a:cxn ang="0">
                      <a:pos x="1299" y="176"/>
                    </a:cxn>
                    <a:cxn ang="0">
                      <a:pos x="942" y="0"/>
                    </a:cxn>
                    <a:cxn ang="0">
                      <a:pos x="0" y="0"/>
                    </a:cxn>
                    <a:cxn ang="0">
                      <a:pos x="355" y="176"/>
                    </a:cxn>
                  </a:cxnLst>
                  <a:rect l="0" t="0" r="r" b="b"/>
                  <a:pathLst>
                    <a:path w="1299" h="176">
                      <a:moveTo>
                        <a:pt x="355" y="176"/>
                      </a:moveTo>
                      <a:lnTo>
                        <a:pt x="1299" y="176"/>
                      </a:lnTo>
                      <a:lnTo>
                        <a:pt x="942" y="0"/>
                      </a:lnTo>
                      <a:lnTo>
                        <a:pt x="0" y="0"/>
                      </a:lnTo>
                      <a:lnTo>
                        <a:pt x="355" y="176"/>
                      </a:lnTo>
                      <a:close/>
                    </a:path>
                  </a:pathLst>
                </a:custGeom>
                <a:gradFill rotWithShape="0">
                  <a:gsLst>
                    <a:gs pos="0">
                      <a:schemeClr val="tx2">
                        <a:lumMod val="20000"/>
                        <a:lumOff val="80000"/>
                      </a:schemeClr>
                    </a:gs>
                    <a:gs pos="100000">
                      <a:schemeClr val="tx2">
                        <a:lumMod val="40000"/>
                        <a:lumOff val="60000"/>
                      </a:schemeClr>
                    </a:gs>
                  </a:gsLst>
                  <a:lin ang="2700000" scaled="1"/>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Narrow" pitchFamily="112" charset="0"/>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ylinder 31">
            <a:extLst>
              <a:ext uri="{FF2B5EF4-FFF2-40B4-BE49-F238E27FC236}">
                <a16:creationId xmlns:a16="http://schemas.microsoft.com/office/drawing/2014/main" id="{B47F84BB-9FF5-5FAC-C830-5E9A126F13AF}"/>
              </a:ext>
            </a:extLst>
          </p:cNvPr>
          <p:cNvSpPr/>
          <p:nvPr/>
        </p:nvSpPr>
        <p:spPr>
          <a:xfrm>
            <a:off x="6640044" y="2149875"/>
            <a:ext cx="997742" cy="134119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BF4F0B84-84FF-AEBF-0E4A-0B461CB852C4}"/>
              </a:ext>
            </a:extLst>
          </p:cNvPr>
          <p:cNvPicPr>
            <a:picLocks noChangeAspect="1"/>
          </p:cNvPicPr>
          <p:nvPr/>
        </p:nvPicPr>
        <p:blipFill>
          <a:blip r:embed="rId3"/>
          <a:stretch>
            <a:fillRect/>
          </a:stretch>
        </p:blipFill>
        <p:spPr>
          <a:xfrm>
            <a:off x="6671370" y="3707827"/>
            <a:ext cx="1012024" cy="1359526"/>
          </a:xfrm>
          <a:prstGeom prst="rect">
            <a:avLst/>
          </a:prstGeom>
        </p:spPr>
      </p:pic>
      <p:sp>
        <p:nvSpPr>
          <p:cNvPr id="39" name="Arrow: Pentagon 38">
            <a:extLst>
              <a:ext uri="{FF2B5EF4-FFF2-40B4-BE49-F238E27FC236}">
                <a16:creationId xmlns:a16="http://schemas.microsoft.com/office/drawing/2014/main" id="{18C9F88A-D4AA-BEFF-53A9-E7EC19069504}"/>
              </a:ext>
            </a:extLst>
          </p:cNvPr>
          <p:cNvSpPr/>
          <p:nvPr/>
        </p:nvSpPr>
        <p:spPr>
          <a:xfrm>
            <a:off x="9786486" y="2625493"/>
            <a:ext cx="1833044" cy="1847239"/>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Gun Violence ETL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425302" y="1124839"/>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416464" y="2914077"/>
            <a:ext cx="1587500" cy="15875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2555478" y="2252139"/>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4538461" y="278920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6BEBF752-C33D-4EC4-8210-F7B1D3A10097}"/>
              </a:ext>
            </a:extLst>
          </p:cNvPr>
          <p:cNvSpPr/>
          <p:nvPr/>
        </p:nvSpPr>
        <p:spPr>
          <a:xfrm>
            <a:off x="489974" y="3338495"/>
            <a:ext cx="1371600" cy="738664"/>
          </a:xfrm>
          <a:prstGeom prst="rect">
            <a:avLst/>
          </a:prstGeom>
        </p:spPr>
        <p:txBody>
          <a:bodyPr wrap="square" lIns="0" tIns="0" rIns="0" bIns="0" anchor="ctr">
            <a:spAutoFit/>
          </a:bodyPr>
          <a:lstStyle/>
          <a:p>
            <a:pPr algn="ctr"/>
            <a:r>
              <a:rPr lang="en-US" sz="1600" dirty="0"/>
              <a:t>Gun Violence.org</a:t>
            </a:r>
          </a:p>
          <a:p>
            <a:pPr algn="ctr"/>
            <a:r>
              <a:rPr lang="en-US" sz="1600" dirty="0"/>
              <a:t>.csv</a:t>
            </a:r>
          </a:p>
        </p:txBody>
      </p:sp>
      <p:sp>
        <p:nvSpPr>
          <p:cNvPr id="81" name="Rectangle 80">
            <a:extLst>
              <a:ext uri="{FF2B5EF4-FFF2-40B4-BE49-F238E27FC236}">
                <a16:creationId xmlns:a16="http://schemas.microsoft.com/office/drawing/2014/main" id="{D4EC02E4-F054-4111-9038-AE0BDA4C8060}"/>
              </a:ext>
            </a:extLst>
          </p:cNvPr>
          <p:cNvSpPr/>
          <p:nvPr/>
        </p:nvSpPr>
        <p:spPr>
          <a:xfrm>
            <a:off x="322739" y="1413445"/>
            <a:ext cx="1751313" cy="984885"/>
          </a:xfrm>
          <a:prstGeom prst="rect">
            <a:avLst/>
          </a:prstGeom>
        </p:spPr>
        <p:txBody>
          <a:bodyPr wrap="square" lIns="0" tIns="0" rIns="0" bIns="0" anchor="ctr">
            <a:spAutoFit/>
          </a:bodyPr>
          <a:lstStyle/>
          <a:p>
            <a:pPr algn="ctr"/>
            <a:r>
              <a:rPr lang="en-US" sz="1600" dirty="0"/>
              <a:t>Web</a:t>
            </a:r>
          </a:p>
          <a:p>
            <a:pPr algn="ctr"/>
            <a:r>
              <a:rPr lang="en-US" sz="1600" dirty="0"/>
              <a:t> Scraping</a:t>
            </a:r>
          </a:p>
          <a:p>
            <a:pPr algn="ctr"/>
            <a:r>
              <a:rPr lang="en-US" sz="1600" dirty="0"/>
              <a:t> Gun Violence</a:t>
            </a:r>
          </a:p>
          <a:p>
            <a:pPr algn="ctr"/>
            <a:r>
              <a:rPr lang="en-US" sz="1600" dirty="0"/>
              <a:t>.org</a:t>
            </a:r>
          </a:p>
        </p:txBody>
      </p:sp>
      <p:sp>
        <p:nvSpPr>
          <p:cNvPr id="82" name="Rectangle 81">
            <a:extLst>
              <a:ext uri="{FF2B5EF4-FFF2-40B4-BE49-F238E27FC236}">
                <a16:creationId xmlns:a16="http://schemas.microsoft.com/office/drawing/2014/main" id="{9771041D-83B6-4693-BC25-25AABB3CE3BF}"/>
              </a:ext>
            </a:extLst>
          </p:cNvPr>
          <p:cNvSpPr/>
          <p:nvPr/>
        </p:nvSpPr>
        <p:spPr>
          <a:xfrm>
            <a:off x="4631910" y="3501608"/>
            <a:ext cx="1371600" cy="246221"/>
          </a:xfrm>
          <a:prstGeom prst="rect">
            <a:avLst/>
          </a:prstGeom>
        </p:spPr>
        <p:txBody>
          <a:bodyPr wrap="square" lIns="0" tIns="0" rIns="0" bIns="0" anchor="ctr">
            <a:spAutoFit/>
          </a:bodyPr>
          <a:lstStyle/>
          <a:p>
            <a:pPr algn="ctr"/>
            <a:r>
              <a:rPr lang="en-US" sz="1600" b="1" dirty="0"/>
              <a:t>Pandas</a:t>
            </a:r>
          </a:p>
        </p:txBody>
      </p:sp>
      <p:sp>
        <p:nvSpPr>
          <p:cNvPr id="84" name="Rectangle 83">
            <a:extLst>
              <a:ext uri="{FF2B5EF4-FFF2-40B4-BE49-F238E27FC236}">
                <a16:creationId xmlns:a16="http://schemas.microsoft.com/office/drawing/2014/main" id="{3B69453F-B845-4467-8C29-7A6677641EC0}"/>
              </a:ext>
            </a:extLst>
          </p:cNvPr>
          <p:cNvSpPr/>
          <p:nvPr/>
        </p:nvSpPr>
        <p:spPr>
          <a:xfrm>
            <a:off x="6451274" y="2694923"/>
            <a:ext cx="1371600" cy="492443"/>
          </a:xfrm>
          <a:prstGeom prst="rect">
            <a:avLst/>
          </a:prstGeom>
        </p:spPr>
        <p:txBody>
          <a:bodyPr wrap="square" lIns="0" tIns="0" rIns="0" bIns="0" anchor="ctr">
            <a:spAutoFit/>
          </a:bodyPr>
          <a:lstStyle/>
          <a:p>
            <a:pPr algn="ctr"/>
            <a:r>
              <a:rPr lang="en-US" sz="1600" dirty="0">
                <a:solidFill>
                  <a:schemeClr val="bg1"/>
                </a:solidFill>
              </a:rPr>
              <a:t>FBI NICS</a:t>
            </a:r>
          </a:p>
          <a:p>
            <a:pPr algn="ctr"/>
            <a:r>
              <a:rPr lang="en-US" sz="1600" dirty="0">
                <a:solidFill>
                  <a:schemeClr val="bg1"/>
                </a:solidFill>
              </a:rPr>
              <a:t>Table</a:t>
            </a:r>
          </a:p>
        </p:txBody>
      </p:sp>
      <p:sp>
        <p:nvSpPr>
          <p:cNvPr id="86" name="Rectangle 85">
            <a:extLst>
              <a:ext uri="{FF2B5EF4-FFF2-40B4-BE49-F238E27FC236}">
                <a16:creationId xmlns:a16="http://schemas.microsoft.com/office/drawing/2014/main" id="{6B499F5E-706B-4272-818B-C87149038662}"/>
              </a:ext>
            </a:extLst>
          </p:cNvPr>
          <p:cNvSpPr/>
          <p:nvPr/>
        </p:nvSpPr>
        <p:spPr>
          <a:xfrm>
            <a:off x="6501618" y="4182630"/>
            <a:ext cx="1371600" cy="492443"/>
          </a:xfrm>
          <a:prstGeom prst="rect">
            <a:avLst/>
          </a:prstGeom>
        </p:spPr>
        <p:txBody>
          <a:bodyPr wrap="square" lIns="0" tIns="0" rIns="0" bIns="0" anchor="ctr">
            <a:spAutoFit/>
          </a:bodyPr>
          <a:lstStyle/>
          <a:p>
            <a:pPr algn="ctr"/>
            <a:r>
              <a:rPr lang="en-US" sz="1600" dirty="0">
                <a:solidFill>
                  <a:schemeClr val="bg1"/>
                </a:solidFill>
              </a:rPr>
              <a:t>Incident</a:t>
            </a:r>
          </a:p>
          <a:p>
            <a:pPr algn="ctr"/>
            <a:r>
              <a:rPr lang="en-US" sz="1600" dirty="0">
                <a:solidFill>
                  <a:schemeClr val="bg1"/>
                </a:solidFill>
              </a:rPr>
              <a:t>Table</a:t>
            </a:r>
          </a:p>
        </p:txBody>
      </p:sp>
      <p:sp>
        <p:nvSpPr>
          <p:cNvPr id="90" name="Rectangle 89">
            <a:extLst>
              <a:ext uri="{FF2B5EF4-FFF2-40B4-BE49-F238E27FC236}">
                <a16:creationId xmlns:a16="http://schemas.microsoft.com/office/drawing/2014/main" id="{79B46693-ED1F-429F-9B11-2794939E3B99}"/>
              </a:ext>
            </a:extLst>
          </p:cNvPr>
          <p:cNvSpPr/>
          <p:nvPr/>
        </p:nvSpPr>
        <p:spPr>
          <a:xfrm>
            <a:off x="6651339" y="1240857"/>
            <a:ext cx="2343726"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Load Postgres Database(</a:t>
            </a:r>
            <a:r>
              <a:rPr lang="en-US" sz="1400" dirty="0" err="1">
                <a:solidFill>
                  <a:schemeClr val="tx1">
                    <a:lumMod val="75000"/>
                    <a:lumOff val="25000"/>
                  </a:schemeClr>
                </a:solidFill>
                <a:cs typeface="Segoe UI" panose="020B0502040204020203" pitchFamily="34" charset="0"/>
              </a:rPr>
              <a:t>GunData</a:t>
            </a:r>
            <a:r>
              <a:rPr lang="en-US" sz="1400" dirty="0">
                <a:solidFill>
                  <a:schemeClr val="tx1">
                    <a:lumMod val="75000"/>
                    <a:lumOff val="25000"/>
                  </a:schemeClr>
                </a:solidFill>
                <a:cs typeface="Segoe UI" panose="020B0502040204020203" pitchFamily="34" charset="0"/>
              </a:rPr>
              <a:t>)</a:t>
            </a:r>
          </a:p>
        </p:txBody>
      </p:sp>
      <p:sp>
        <p:nvSpPr>
          <p:cNvPr id="88" name="Rectangle 87">
            <a:extLst>
              <a:ext uri="{FF2B5EF4-FFF2-40B4-BE49-F238E27FC236}">
                <a16:creationId xmlns:a16="http://schemas.microsoft.com/office/drawing/2014/main" id="{481D58D3-87D7-4D40-B59F-7F751F117F96}"/>
              </a:ext>
            </a:extLst>
          </p:cNvPr>
          <p:cNvSpPr/>
          <p:nvPr/>
        </p:nvSpPr>
        <p:spPr>
          <a:xfrm>
            <a:off x="9874587" y="3268499"/>
            <a:ext cx="1348582" cy="46621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Final Dataset for Analysis.</a:t>
            </a:r>
          </a:p>
        </p:txBody>
      </p:sp>
      <p:sp>
        <p:nvSpPr>
          <p:cNvPr id="89" name="Rectangle 88">
            <a:extLst>
              <a:ext uri="{FF2B5EF4-FFF2-40B4-BE49-F238E27FC236}">
                <a16:creationId xmlns:a16="http://schemas.microsoft.com/office/drawing/2014/main" id="{AAC2972F-490F-4F2F-8A08-930B8C850374}"/>
              </a:ext>
            </a:extLst>
          </p:cNvPr>
          <p:cNvSpPr/>
          <p:nvPr/>
        </p:nvSpPr>
        <p:spPr>
          <a:xfrm>
            <a:off x="9103001" y="2802059"/>
            <a:ext cx="383266" cy="230128"/>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Join</a:t>
            </a:r>
          </a:p>
        </p:txBody>
      </p:sp>
      <p:sp>
        <p:nvSpPr>
          <p:cNvPr id="92" name="Rectangle 91">
            <a:extLst>
              <a:ext uri="{FF2B5EF4-FFF2-40B4-BE49-F238E27FC236}">
                <a16:creationId xmlns:a16="http://schemas.microsoft.com/office/drawing/2014/main" id="{A69BDC62-882D-49FD-B60A-05F493B04723}"/>
              </a:ext>
            </a:extLst>
          </p:cNvPr>
          <p:cNvSpPr/>
          <p:nvPr/>
        </p:nvSpPr>
        <p:spPr>
          <a:xfrm>
            <a:off x="4534844" y="194553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Transform Selected Data.</a:t>
            </a:r>
          </a:p>
        </p:txBody>
      </p:sp>
      <p:sp>
        <p:nvSpPr>
          <p:cNvPr id="93" name="Rectangle 92">
            <a:extLst>
              <a:ext uri="{FF2B5EF4-FFF2-40B4-BE49-F238E27FC236}">
                <a16:creationId xmlns:a16="http://schemas.microsoft.com/office/drawing/2014/main" id="{FC109BEC-95E0-4EA0-B65C-A8353481F394}"/>
              </a:ext>
            </a:extLst>
          </p:cNvPr>
          <p:cNvSpPr/>
          <p:nvPr/>
        </p:nvSpPr>
        <p:spPr>
          <a:xfrm>
            <a:off x="2599532" y="1421863"/>
            <a:ext cx="1348582" cy="47378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Select Data Sources</a:t>
            </a:r>
          </a:p>
        </p:txBody>
      </p:sp>
      <p:sp>
        <p:nvSpPr>
          <p:cNvPr id="25" name="TextBox 24">
            <a:extLst>
              <a:ext uri="{FF2B5EF4-FFF2-40B4-BE49-F238E27FC236}">
                <a16:creationId xmlns:a16="http://schemas.microsoft.com/office/drawing/2014/main" id="{25FAFAD1-E61F-62E5-5B07-7981F1400E12}"/>
              </a:ext>
            </a:extLst>
          </p:cNvPr>
          <p:cNvSpPr txBox="1"/>
          <p:nvPr/>
        </p:nvSpPr>
        <p:spPr>
          <a:xfrm>
            <a:off x="228601" y="522898"/>
            <a:ext cx="2046936" cy="584775"/>
          </a:xfrm>
          <a:prstGeom prst="rect">
            <a:avLst/>
          </a:prstGeom>
          <a:noFill/>
        </p:spPr>
        <p:txBody>
          <a:bodyPr wrap="square" rtlCol="0">
            <a:spAutoFit/>
          </a:bodyPr>
          <a:lstStyle/>
          <a:p>
            <a:pPr algn="ctr"/>
            <a:r>
              <a:rPr lang="en-US" sz="1600" dirty="0"/>
              <a:t>Identify Data Sources</a:t>
            </a:r>
          </a:p>
        </p:txBody>
      </p:sp>
      <p:sp>
        <p:nvSpPr>
          <p:cNvPr id="37" name="Arrow: Curved Up 36">
            <a:extLst>
              <a:ext uri="{FF2B5EF4-FFF2-40B4-BE49-F238E27FC236}">
                <a16:creationId xmlns:a16="http://schemas.microsoft.com/office/drawing/2014/main" id="{1DAB3936-73EF-BA49-9FCC-BDB3FFD21BED}"/>
              </a:ext>
            </a:extLst>
          </p:cNvPr>
          <p:cNvSpPr/>
          <p:nvPr/>
        </p:nvSpPr>
        <p:spPr>
          <a:xfrm>
            <a:off x="9196005" y="3319125"/>
            <a:ext cx="341184" cy="572175"/>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B0BB957A-6D06-56A8-1C64-18E25F15D76A}"/>
              </a:ext>
            </a:extLst>
          </p:cNvPr>
          <p:cNvSpPr/>
          <p:nvPr/>
        </p:nvSpPr>
        <p:spPr>
          <a:xfrm>
            <a:off x="9212477" y="3674737"/>
            <a:ext cx="350407" cy="572175"/>
          </a:xfrm>
          <a:prstGeom prst="curved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CBAF94DD-D5BB-4384-066A-326BDFB6E13A}"/>
              </a:ext>
            </a:extLst>
          </p:cNvPr>
          <p:cNvPicPr>
            <a:picLocks noChangeAspect="1"/>
          </p:cNvPicPr>
          <p:nvPr/>
        </p:nvPicPr>
        <p:blipFill>
          <a:blip r:embed="rId4"/>
          <a:stretch>
            <a:fillRect/>
          </a:stretch>
        </p:blipFill>
        <p:spPr>
          <a:xfrm>
            <a:off x="442014" y="4771491"/>
            <a:ext cx="1591194" cy="1585097"/>
          </a:xfrm>
          <a:prstGeom prst="rect">
            <a:avLst/>
          </a:prstGeom>
        </p:spPr>
      </p:pic>
      <p:pic>
        <p:nvPicPr>
          <p:cNvPr id="4" name="Picture 3">
            <a:extLst>
              <a:ext uri="{FF2B5EF4-FFF2-40B4-BE49-F238E27FC236}">
                <a16:creationId xmlns:a16="http://schemas.microsoft.com/office/drawing/2014/main" id="{2202432C-EB26-01DD-922D-7B0450EEF4F9}"/>
              </a:ext>
            </a:extLst>
          </p:cNvPr>
          <p:cNvPicPr>
            <a:picLocks noChangeAspect="1"/>
          </p:cNvPicPr>
          <p:nvPr/>
        </p:nvPicPr>
        <p:blipFill>
          <a:blip r:embed="rId5"/>
          <a:stretch>
            <a:fillRect/>
          </a:stretch>
        </p:blipFill>
        <p:spPr>
          <a:xfrm>
            <a:off x="2577707" y="4013396"/>
            <a:ext cx="1585097" cy="1591194"/>
          </a:xfrm>
          <a:prstGeom prst="rect">
            <a:avLst/>
          </a:prstGeom>
        </p:spPr>
      </p:pic>
      <p:sp>
        <p:nvSpPr>
          <p:cNvPr id="20" name="TextBox 19">
            <a:extLst>
              <a:ext uri="{FF2B5EF4-FFF2-40B4-BE49-F238E27FC236}">
                <a16:creationId xmlns:a16="http://schemas.microsoft.com/office/drawing/2014/main" id="{A28566F6-2777-8E9A-062E-3D41A46109FD}"/>
              </a:ext>
            </a:extLst>
          </p:cNvPr>
          <p:cNvSpPr txBox="1"/>
          <p:nvPr/>
        </p:nvSpPr>
        <p:spPr>
          <a:xfrm>
            <a:off x="442014" y="5008418"/>
            <a:ext cx="1591194" cy="1077218"/>
          </a:xfrm>
          <a:prstGeom prst="rect">
            <a:avLst/>
          </a:prstGeom>
          <a:noFill/>
        </p:spPr>
        <p:txBody>
          <a:bodyPr wrap="square" rtlCol="0">
            <a:spAutoFit/>
          </a:bodyPr>
          <a:lstStyle/>
          <a:p>
            <a:pPr algn="ctr"/>
            <a:r>
              <a:rPr lang="en-US" sz="1600" dirty="0"/>
              <a:t>FBI Background Check Database</a:t>
            </a:r>
          </a:p>
        </p:txBody>
      </p:sp>
      <p:cxnSp>
        <p:nvCxnSpPr>
          <p:cNvPr id="43" name="Connector: Elbow 42">
            <a:extLst>
              <a:ext uri="{FF2B5EF4-FFF2-40B4-BE49-F238E27FC236}">
                <a16:creationId xmlns:a16="http://schemas.microsoft.com/office/drawing/2014/main" id="{2EEAD6A2-5DEB-F9B5-CA87-7F45A8C7F49A}"/>
              </a:ext>
            </a:extLst>
          </p:cNvPr>
          <p:cNvCxnSpPr>
            <a:stCxn id="20" idx="3"/>
            <a:endCxn id="4" idx="1"/>
          </p:cNvCxnSpPr>
          <p:nvPr/>
        </p:nvCxnSpPr>
        <p:spPr>
          <a:xfrm flipV="1">
            <a:off x="2033208" y="4808993"/>
            <a:ext cx="544499" cy="738034"/>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Connector: Elbow 45">
            <a:extLst>
              <a:ext uri="{FF2B5EF4-FFF2-40B4-BE49-F238E27FC236}">
                <a16:creationId xmlns:a16="http://schemas.microsoft.com/office/drawing/2014/main" id="{71F97CDB-B7A8-26DC-FE70-67AE5EA37694}"/>
              </a:ext>
            </a:extLst>
          </p:cNvPr>
          <p:cNvCxnSpPr>
            <a:stCxn id="41" idx="6"/>
            <a:endCxn id="42" idx="2"/>
          </p:cNvCxnSpPr>
          <p:nvPr/>
        </p:nvCxnSpPr>
        <p:spPr>
          <a:xfrm flipV="1">
            <a:off x="2003964" y="3045889"/>
            <a:ext cx="551514" cy="66193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43918F43-FAA2-E0FA-FC83-7C089E3418AE}"/>
              </a:ext>
            </a:extLst>
          </p:cNvPr>
          <p:cNvCxnSpPr>
            <a:cxnSpLocks/>
            <a:stCxn id="3" idx="2"/>
          </p:cNvCxnSpPr>
          <p:nvPr/>
        </p:nvCxnSpPr>
        <p:spPr>
          <a:xfrm rot="10800000" flipV="1">
            <a:off x="299624" y="1918589"/>
            <a:ext cx="125678" cy="46276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50D8266F-45EE-8839-45D5-686A29981555}"/>
              </a:ext>
            </a:extLst>
          </p:cNvPr>
          <p:cNvCxnSpPr/>
          <p:nvPr/>
        </p:nvCxnSpPr>
        <p:spPr>
          <a:xfrm>
            <a:off x="322739" y="6546273"/>
            <a:ext cx="35011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TextBox 57">
            <a:extLst>
              <a:ext uri="{FF2B5EF4-FFF2-40B4-BE49-F238E27FC236}">
                <a16:creationId xmlns:a16="http://schemas.microsoft.com/office/drawing/2014/main" id="{1F3D1305-0BAC-7E3B-5E36-C5AFABA47FEB}"/>
              </a:ext>
            </a:extLst>
          </p:cNvPr>
          <p:cNvSpPr txBox="1"/>
          <p:nvPr/>
        </p:nvSpPr>
        <p:spPr>
          <a:xfrm>
            <a:off x="3733537" y="6027238"/>
            <a:ext cx="8113602" cy="646331"/>
          </a:xfrm>
          <a:prstGeom prst="rect">
            <a:avLst/>
          </a:prstGeom>
          <a:noFill/>
        </p:spPr>
        <p:txBody>
          <a:bodyPr wrap="square" rtlCol="0">
            <a:spAutoFit/>
          </a:bodyPr>
          <a:lstStyle/>
          <a:p>
            <a:r>
              <a:rPr lang="en-US" sz="1200" dirty="0"/>
              <a:t>We believe this is the superior choice however,  the website has implemented several very effective safeguards against web scrapping. Several methods were attempted, including several python libraries both with and without browser , rolling IP’s, a variety of header changes but did not find a solution. </a:t>
            </a:r>
          </a:p>
        </p:txBody>
      </p:sp>
      <p:pic>
        <p:nvPicPr>
          <p:cNvPr id="60" name="Picture 59">
            <a:extLst>
              <a:ext uri="{FF2B5EF4-FFF2-40B4-BE49-F238E27FC236}">
                <a16:creationId xmlns:a16="http://schemas.microsoft.com/office/drawing/2014/main" id="{BA9AC2B5-CAF7-8F92-1404-F25B2D252A29}"/>
              </a:ext>
            </a:extLst>
          </p:cNvPr>
          <p:cNvPicPr>
            <a:picLocks noChangeAspect="1"/>
          </p:cNvPicPr>
          <p:nvPr/>
        </p:nvPicPr>
        <p:blipFill>
          <a:blip r:embed="rId3"/>
          <a:stretch>
            <a:fillRect/>
          </a:stretch>
        </p:blipFill>
        <p:spPr>
          <a:xfrm>
            <a:off x="7921014" y="3707827"/>
            <a:ext cx="1012024" cy="1359526"/>
          </a:xfrm>
          <a:prstGeom prst="rect">
            <a:avLst/>
          </a:prstGeom>
        </p:spPr>
      </p:pic>
      <p:pic>
        <p:nvPicPr>
          <p:cNvPr id="61" name="Picture 60">
            <a:extLst>
              <a:ext uri="{FF2B5EF4-FFF2-40B4-BE49-F238E27FC236}">
                <a16:creationId xmlns:a16="http://schemas.microsoft.com/office/drawing/2014/main" id="{7F93FCE6-98FA-6CBC-32B3-B0525ED63728}"/>
              </a:ext>
            </a:extLst>
          </p:cNvPr>
          <p:cNvPicPr>
            <a:picLocks noChangeAspect="1"/>
          </p:cNvPicPr>
          <p:nvPr/>
        </p:nvPicPr>
        <p:blipFill>
          <a:blip r:embed="rId3"/>
          <a:stretch>
            <a:fillRect/>
          </a:stretch>
        </p:blipFill>
        <p:spPr>
          <a:xfrm>
            <a:off x="7846583" y="2109441"/>
            <a:ext cx="1012024" cy="1359526"/>
          </a:xfrm>
          <a:prstGeom prst="rect">
            <a:avLst/>
          </a:prstGeom>
        </p:spPr>
      </p:pic>
      <p:cxnSp>
        <p:nvCxnSpPr>
          <p:cNvPr id="65" name="Connector: Elbow 64">
            <a:extLst>
              <a:ext uri="{FF2B5EF4-FFF2-40B4-BE49-F238E27FC236}">
                <a16:creationId xmlns:a16="http://schemas.microsoft.com/office/drawing/2014/main" id="{B92CE24F-3104-B0C5-A622-6D87B6D92E18}"/>
              </a:ext>
            </a:extLst>
          </p:cNvPr>
          <p:cNvCxnSpPr>
            <a:stCxn id="4" idx="3"/>
            <a:endCxn id="73" idx="2"/>
          </p:cNvCxnSpPr>
          <p:nvPr/>
        </p:nvCxnSpPr>
        <p:spPr>
          <a:xfrm flipV="1">
            <a:off x="4162804" y="3582954"/>
            <a:ext cx="375657" cy="122603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Connector: Elbow 66">
            <a:extLst>
              <a:ext uri="{FF2B5EF4-FFF2-40B4-BE49-F238E27FC236}">
                <a16:creationId xmlns:a16="http://schemas.microsoft.com/office/drawing/2014/main" id="{815AD466-B058-8A4A-2456-2778E75CDFB8}"/>
              </a:ext>
            </a:extLst>
          </p:cNvPr>
          <p:cNvCxnSpPr>
            <a:stCxn id="42" idx="6"/>
            <a:endCxn id="73" idx="2"/>
          </p:cNvCxnSpPr>
          <p:nvPr/>
        </p:nvCxnSpPr>
        <p:spPr>
          <a:xfrm>
            <a:off x="4142978" y="3045889"/>
            <a:ext cx="395483" cy="537065"/>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CCB9D5C6-088A-DB4E-81C1-4188D7025A40}"/>
              </a:ext>
            </a:extLst>
          </p:cNvPr>
          <p:cNvSpPr txBox="1"/>
          <p:nvPr/>
        </p:nvSpPr>
        <p:spPr>
          <a:xfrm>
            <a:off x="2684823" y="4520563"/>
            <a:ext cx="1298061" cy="646331"/>
          </a:xfrm>
          <a:prstGeom prst="rect">
            <a:avLst/>
          </a:prstGeom>
          <a:noFill/>
        </p:spPr>
        <p:txBody>
          <a:bodyPr wrap="square" rtlCol="0">
            <a:spAutoFit/>
          </a:bodyPr>
          <a:lstStyle/>
          <a:p>
            <a:pPr algn="ctr"/>
            <a:r>
              <a:rPr lang="en-US" dirty="0"/>
              <a:t>From PDF to CSV</a:t>
            </a:r>
          </a:p>
        </p:txBody>
      </p:sp>
      <p:sp>
        <p:nvSpPr>
          <p:cNvPr id="69" name="TextBox 68">
            <a:extLst>
              <a:ext uri="{FF2B5EF4-FFF2-40B4-BE49-F238E27FC236}">
                <a16:creationId xmlns:a16="http://schemas.microsoft.com/office/drawing/2014/main" id="{17377473-1E47-0EDC-D934-0E16C7FDB6BB}"/>
              </a:ext>
            </a:extLst>
          </p:cNvPr>
          <p:cNvSpPr txBox="1"/>
          <p:nvPr/>
        </p:nvSpPr>
        <p:spPr>
          <a:xfrm>
            <a:off x="2804775" y="2914077"/>
            <a:ext cx="1008532" cy="369332"/>
          </a:xfrm>
          <a:prstGeom prst="rect">
            <a:avLst/>
          </a:prstGeom>
          <a:noFill/>
        </p:spPr>
        <p:txBody>
          <a:bodyPr wrap="square" rtlCol="0">
            <a:spAutoFit/>
          </a:bodyPr>
          <a:lstStyle/>
          <a:p>
            <a:pPr algn="ctr"/>
            <a:r>
              <a:rPr lang="en-US" dirty="0"/>
              <a:t>CSV</a:t>
            </a:r>
          </a:p>
        </p:txBody>
      </p:sp>
      <p:sp>
        <p:nvSpPr>
          <p:cNvPr id="70" name="TextBox 69">
            <a:extLst>
              <a:ext uri="{FF2B5EF4-FFF2-40B4-BE49-F238E27FC236}">
                <a16:creationId xmlns:a16="http://schemas.microsoft.com/office/drawing/2014/main" id="{6F53C229-E289-591D-6BAB-C1A9267AF7E9}"/>
              </a:ext>
            </a:extLst>
          </p:cNvPr>
          <p:cNvSpPr txBox="1"/>
          <p:nvPr/>
        </p:nvSpPr>
        <p:spPr>
          <a:xfrm>
            <a:off x="7651731" y="2636716"/>
            <a:ext cx="1419606" cy="507831"/>
          </a:xfrm>
          <a:prstGeom prst="rect">
            <a:avLst/>
          </a:prstGeom>
          <a:noFill/>
        </p:spPr>
        <p:txBody>
          <a:bodyPr wrap="square" rtlCol="0">
            <a:spAutoFit/>
          </a:bodyPr>
          <a:lstStyle/>
          <a:p>
            <a:pPr algn="ctr"/>
            <a:r>
              <a:rPr lang="en-US" sz="1350" dirty="0">
                <a:solidFill>
                  <a:schemeClr val="bg1"/>
                </a:solidFill>
              </a:rPr>
              <a:t>Participant Table</a:t>
            </a:r>
          </a:p>
        </p:txBody>
      </p:sp>
      <p:sp>
        <p:nvSpPr>
          <p:cNvPr id="71" name="TextBox 70">
            <a:extLst>
              <a:ext uri="{FF2B5EF4-FFF2-40B4-BE49-F238E27FC236}">
                <a16:creationId xmlns:a16="http://schemas.microsoft.com/office/drawing/2014/main" id="{82F3BFC6-C0AA-2EDE-148B-63D4C346C457}"/>
              </a:ext>
            </a:extLst>
          </p:cNvPr>
          <p:cNvSpPr txBox="1"/>
          <p:nvPr/>
        </p:nvSpPr>
        <p:spPr>
          <a:xfrm>
            <a:off x="7865789" y="4020946"/>
            <a:ext cx="1083721" cy="830997"/>
          </a:xfrm>
          <a:prstGeom prst="rect">
            <a:avLst/>
          </a:prstGeom>
          <a:noFill/>
        </p:spPr>
        <p:txBody>
          <a:bodyPr wrap="square" rtlCol="0">
            <a:spAutoFit/>
          </a:bodyPr>
          <a:lstStyle/>
          <a:p>
            <a:pPr algn="ctr"/>
            <a:r>
              <a:rPr lang="en-US" sz="1600" dirty="0">
                <a:solidFill>
                  <a:schemeClr val="bg1"/>
                </a:solidFill>
              </a:rPr>
              <a:t>Incident URLs Tables</a:t>
            </a:r>
          </a:p>
        </p:txBody>
      </p:sp>
      <p:cxnSp>
        <p:nvCxnSpPr>
          <p:cNvPr id="94" name="Connector: Elbow 93">
            <a:extLst>
              <a:ext uri="{FF2B5EF4-FFF2-40B4-BE49-F238E27FC236}">
                <a16:creationId xmlns:a16="http://schemas.microsoft.com/office/drawing/2014/main" id="{75E82127-FB68-F430-0803-19AD9707A38A}"/>
              </a:ext>
            </a:extLst>
          </p:cNvPr>
          <p:cNvCxnSpPr>
            <a:stCxn id="73" idx="6"/>
            <a:endCxn id="84" idx="0"/>
          </p:cNvCxnSpPr>
          <p:nvPr/>
        </p:nvCxnSpPr>
        <p:spPr>
          <a:xfrm flipV="1">
            <a:off x="6125961" y="2694923"/>
            <a:ext cx="1011113" cy="888031"/>
          </a:xfrm>
          <a:prstGeom prst="bentConnector4">
            <a:avLst>
              <a:gd name="adj1" fmla="val 16087"/>
              <a:gd name="adj2" fmla="val 12574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F22D6A9F-7C6C-7BDD-4CAE-4ACCE01409E3}"/>
              </a:ext>
            </a:extLst>
          </p:cNvPr>
          <p:cNvCxnSpPr>
            <a:cxnSpLocks/>
            <a:stCxn id="73" idx="6"/>
            <a:endCxn id="59" idx="1"/>
          </p:cNvCxnSpPr>
          <p:nvPr/>
        </p:nvCxnSpPr>
        <p:spPr>
          <a:xfrm>
            <a:off x="6125961" y="3582954"/>
            <a:ext cx="545409" cy="80463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1" name="Connector: Elbow 100">
            <a:extLst>
              <a:ext uri="{FF2B5EF4-FFF2-40B4-BE49-F238E27FC236}">
                <a16:creationId xmlns:a16="http://schemas.microsoft.com/office/drawing/2014/main" id="{CE0350A6-D1AA-8F9C-DE2E-019C96B5AC23}"/>
              </a:ext>
            </a:extLst>
          </p:cNvPr>
          <p:cNvCxnSpPr>
            <a:stCxn id="73" idx="6"/>
            <a:endCxn id="61" idx="2"/>
          </p:cNvCxnSpPr>
          <p:nvPr/>
        </p:nvCxnSpPr>
        <p:spPr>
          <a:xfrm flipV="1">
            <a:off x="6125961" y="3468967"/>
            <a:ext cx="2226634" cy="11398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Connector: Elbow 102">
            <a:extLst>
              <a:ext uri="{FF2B5EF4-FFF2-40B4-BE49-F238E27FC236}">
                <a16:creationId xmlns:a16="http://schemas.microsoft.com/office/drawing/2014/main" id="{E3B40EC2-A997-F73C-89D8-612D19C340CE}"/>
              </a:ext>
            </a:extLst>
          </p:cNvPr>
          <p:cNvCxnSpPr>
            <a:stCxn id="73" idx="6"/>
            <a:endCxn id="60" idx="0"/>
          </p:cNvCxnSpPr>
          <p:nvPr/>
        </p:nvCxnSpPr>
        <p:spPr>
          <a:xfrm>
            <a:off x="6125961" y="3582954"/>
            <a:ext cx="2301065" cy="124873"/>
          </a:xfrm>
          <a:prstGeom prst="bentConnector2">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Gun Violence ETL</a:t>
            </a:r>
          </a:p>
          <a:p>
            <a:pPr algn="ctr"/>
            <a:r>
              <a:rPr lang="en-US" sz="2800" b="1" dirty="0">
                <a:solidFill>
                  <a:schemeClr val="tx1">
                    <a:lumMod val="75000"/>
                    <a:lumOff val="25000"/>
                  </a:schemeClr>
                </a:solidFill>
              </a:rPr>
              <a:t>Tables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847607" y="4023934"/>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5795278" y="1598131"/>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173DD7D-A9F5-4D7E-A942-64AE3F48B264}"/>
              </a:ext>
            </a:extLst>
          </p:cNvPr>
          <p:cNvSpPr/>
          <p:nvPr/>
        </p:nvSpPr>
        <p:spPr>
          <a:xfrm>
            <a:off x="327855" y="1062189"/>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a:t>
            </a:r>
          </a:p>
        </p:txBody>
      </p:sp>
      <p:sp>
        <p:nvSpPr>
          <p:cNvPr id="44" name="Rectangle 43">
            <a:extLst>
              <a:ext uri="{FF2B5EF4-FFF2-40B4-BE49-F238E27FC236}">
                <a16:creationId xmlns:a16="http://schemas.microsoft.com/office/drawing/2014/main" id="{95967C4C-72D9-469E-BB08-F31A36FBD11D}"/>
              </a:ext>
            </a:extLst>
          </p:cNvPr>
          <p:cNvSpPr/>
          <p:nvPr/>
        </p:nvSpPr>
        <p:spPr>
          <a:xfrm>
            <a:off x="6096000" y="113211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Participants</a:t>
            </a:r>
          </a:p>
        </p:txBody>
      </p:sp>
      <p:sp>
        <p:nvSpPr>
          <p:cNvPr id="45" name="Rectangle 44">
            <a:extLst>
              <a:ext uri="{FF2B5EF4-FFF2-40B4-BE49-F238E27FC236}">
                <a16:creationId xmlns:a16="http://schemas.microsoft.com/office/drawing/2014/main" id="{A2A2A928-93BB-46FE-9683-5A5BAADF87B3}"/>
              </a:ext>
            </a:extLst>
          </p:cNvPr>
          <p:cNvSpPr/>
          <p:nvPr/>
        </p:nvSpPr>
        <p:spPr>
          <a:xfrm>
            <a:off x="164997" y="423176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Incident URLs</a:t>
            </a:r>
          </a:p>
        </p:txBody>
      </p:sp>
      <p:sp>
        <p:nvSpPr>
          <p:cNvPr id="46" name="Rectangle 45">
            <a:extLst>
              <a:ext uri="{FF2B5EF4-FFF2-40B4-BE49-F238E27FC236}">
                <a16:creationId xmlns:a16="http://schemas.microsoft.com/office/drawing/2014/main" id="{D84D1B01-F5DB-4D77-80D5-5CACEA0F7047}"/>
              </a:ext>
            </a:extLst>
          </p:cNvPr>
          <p:cNvSpPr/>
          <p:nvPr/>
        </p:nvSpPr>
        <p:spPr>
          <a:xfrm>
            <a:off x="5899124" y="4107298"/>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FBI NICS</a:t>
            </a:r>
          </a:p>
        </p:txBody>
      </p:sp>
      <p:sp>
        <p:nvSpPr>
          <p:cNvPr id="22" name="TextBox 21">
            <a:extLst>
              <a:ext uri="{FF2B5EF4-FFF2-40B4-BE49-F238E27FC236}">
                <a16:creationId xmlns:a16="http://schemas.microsoft.com/office/drawing/2014/main" id="{1C7C9FAC-900C-D8AF-EC5A-FAB80A3AB9B3}"/>
              </a:ext>
            </a:extLst>
          </p:cNvPr>
          <p:cNvSpPr txBox="1"/>
          <p:nvPr/>
        </p:nvSpPr>
        <p:spPr>
          <a:xfrm>
            <a:off x="1840848" y="976946"/>
            <a:ext cx="3206496" cy="3046988"/>
          </a:xfrm>
          <a:prstGeom prst="rect">
            <a:avLst/>
          </a:prstGeom>
          <a:noFill/>
        </p:spPr>
        <p:txBody>
          <a:bodyPr wrap="square">
            <a:spAutoFit/>
          </a:bodyPr>
          <a:lstStyle/>
          <a:p>
            <a:br>
              <a:rPr lang="en-US" sz="1200" b="0" dirty="0">
                <a:solidFill>
                  <a:srgbClr val="000000"/>
                </a:solidFill>
                <a:effectLst/>
                <a:latin typeface="Consolas" panose="020B0609020204030204" pitchFamily="49" charset="0"/>
              </a:rPr>
            </a:br>
            <a:r>
              <a:rPr lang="en-US" sz="1200" b="0" dirty="0">
                <a:effectLst/>
                <a:latin typeface="Consolas" panose="020B0609020204030204" pitchFamily="49" charset="0"/>
              </a:rPr>
              <a:t>CREATE TABLE "Incident"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 int  NOT NULL,</a:t>
            </a:r>
          </a:p>
          <a:p>
            <a:r>
              <a:rPr lang="en-US" sz="1200" b="0" dirty="0">
                <a:effectLst/>
                <a:latin typeface="Consolas" panose="020B0609020204030204" pitchFamily="49" charset="0"/>
              </a:rPr>
              <a:t>    "Date" date   NOT NULL,</a:t>
            </a:r>
          </a:p>
          <a:p>
            <a:r>
              <a:rPr lang="en-US" sz="1200" b="0" dirty="0">
                <a:effectLst/>
                <a:latin typeface="Consolas" panose="020B0609020204030204" pitchFamily="49" charset="0"/>
              </a:rPr>
              <a:t>    "State" varchar(20)  NOT NULL,</a:t>
            </a:r>
          </a:p>
          <a:p>
            <a:r>
              <a:rPr lang="en-US" sz="1200" b="0" dirty="0">
                <a:effectLst/>
                <a:latin typeface="Consolas" panose="020B0609020204030204" pitchFamily="49" charset="0"/>
              </a:rPr>
              <a:t>    "</a:t>
            </a:r>
            <a:r>
              <a:rPr lang="en-US" sz="1200" b="0" dirty="0" err="1">
                <a:effectLst/>
                <a:latin typeface="Consolas" panose="020B0609020204030204" pitchFamily="49" charset="0"/>
              </a:rPr>
              <a:t>Jurisiction</a:t>
            </a:r>
            <a:r>
              <a:rPr lang="en-US" sz="1200" b="0" dirty="0">
                <a:effectLst/>
                <a:latin typeface="Consolas" panose="020B0609020204030204" pitchFamily="49" charset="0"/>
              </a:rPr>
              <a:t>" varchar(20),</a:t>
            </a:r>
          </a:p>
          <a:p>
            <a:r>
              <a:rPr lang="en-US" sz="1200" b="0" dirty="0">
                <a:effectLst/>
                <a:latin typeface="Consolas" panose="020B0609020204030204" pitchFamily="49" charset="0"/>
              </a:rPr>
              <a:t>    "Address" varchar(20),</a:t>
            </a:r>
          </a:p>
          <a:p>
            <a:r>
              <a:rPr lang="en-US" sz="1200" b="0" dirty="0">
                <a:effectLst/>
                <a:latin typeface="Consolas" panose="020B0609020204030204" pitchFamily="49" charset="0"/>
              </a:rPr>
              <a:t>    "</a:t>
            </a:r>
            <a:r>
              <a:rPr lang="en-US" sz="1200" b="0" dirty="0" err="1">
                <a:effectLst/>
                <a:latin typeface="Consolas" panose="020B0609020204030204" pitchFamily="49" charset="0"/>
              </a:rPr>
              <a:t>No_Killed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No_injured</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House_District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a:t>
            </a:r>
            <a:r>
              <a:rPr lang="en-US" sz="1200" b="0" dirty="0" err="1">
                <a:effectLst/>
                <a:latin typeface="Consolas" panose="020B0609020204030204" pitchFamily="49" charset="0"/>
              </a:rPr>
              <a:t>Senate_District</a:t>
            </a:r>
            <a:r>
              <a:rPr lang="en-US" sz="1200" b="0" dirty="0">
                <a:effectLst/>
                <a:latin typeface="Consolas" panose="020B0609020204030204" pitchFamily="49" charset="0"/>
              </a:rPr>
              <a:t>" int,</a:t>
            </a:r>
          </a:p>
          <a:p>
            <a:r>
              <a:rPr lang="en-US" sz="1200" b="0" dirty="0">
                <a:effectLst/>
                <a:latin typeface="Consolas" panose="020B0609020204030204" pitchFamily="49" charset="0"/>
              </a:rPr>
              <a:t>    CONSTRAINT "</a:t>
            </a:r>
            <a:r>
              <a:rPr lang="en-US" sz="1200" b="0" dirty="0" err="1">
                <a:effectLst/>
                <a:latin typeface="Consolas" panose="020B0609020204030204" pitchFamily="49" charset="0"/>
              </a:rPr>
              <a:t>pk_Incident</a:t>
            </a:r>
            <a:r>
              <a:rPr lang="en-US" sz="1200" b="0" dirty="0">
                <a:effectLst/>
                <a:latin typeface="Consolas" panose="020B0609020204030204" pitchFamily="49" charset="0"/>
              </a:rPr>
              <a:t>" PRIMARY KEY (</a:t>
            </a:r>
          </a:p>
          <a:p>
            <a:r>
              <a:rPr lang="en-US" sz="1200" b="0" dirty="0">
                <a:effectLst/>
                <a:latin typeface="Consolas" panose="020B0609020204030204" pitchFamily="49" charset="0"/>
              </a:rPr>
              <a:t>        "</a:t>
            </a:r>
            <a:r>
              <a:rPr lang="en-US" sz="1200" b="0" dirty="0" err="1">
                <a:effectLst/>
                <a:latin typeface="Consolas" panose="020B0609020204030204" pitchFamily="49" charset="0"/>
              </a:rPr>
              <a:t>IncidentID</a:t>
            </a:r>
            <a:r>
              <a:rPr lang="en-US" sz="1200" b="0" dirty="0">
                <a:effectLst/>
                <a:latin typeface="Consolas" panose="020B0609020204030204" pitchFamily="49" charset="0"/>
              </a:rPr>
              <a:t>"</a:t>
            </a:r>
          </a:p>
          <a:p>
            <a:r>
              <a:rPr lang="en-US" sz="1200" b="0" dirty="0">
                <a:effectLst/>
                <a:latin typeface="Consolas" panose="020B0609020204030204" pitchFamily="49" charset="0"/>
              </a:rPr>
              <a:t>     )</a:t>
            </a:r>
          </a:p>
          <a:p>
            <a:r>
              <a:rPr lang="en-US" sz="1200" b="0" dirty="0">
                <a:effectLst/>
                <a:latin typeface="Consolas" panose="020B0609020204030204" pitchFamily="49" charset="0"/>
              </a:rPr>
              <a:t>);</a:t>
            </a:r>
          </a:p>
        </p:txBody>
      </p:sp>
      <p:sp>
        <p:nvSpPr>
          <p:cNvPr id="23" name="TextBox 22">
            <a:extLst>
              <a:ext uri="{FF2B5EF4-FFF2-40B4-BE49-F238E27FC236}">
                <a16:creationId xmlns:a16="http://schemas.microsoft.com/office/drawing/2014/main" id="{0A9E2BB8-5926-A3F5-CCF3-E04535077F00}"/>
              </a:ext>
            </a:extLst>
          </p:cNvPr>
          <p:cNvSpPr txBox="1"/>
          <p:nvPr/>
        </p:nvSpPr>
        <p:spPr>
          <a:xfrm>
            <a:off x="7610158" y="1155703"/>
            <a:ext cx="2877312" cy="2677656"/>
          </a:xfrm>
          <a:prstGeom prst="rect">
            <a:avLst/>
          </a:prstGeom>
          <a:noFill/>
        </p:spPr>
        <p:txBody>
          <a:bodyPr wrap="square">
            <a:spAutoFit/>
          </a:bodyPr>
          <a:lstStyle/>
          <a:p>
            <a:r>
              <a:rPr lang="en-US" sz="1200" dirty="0"/>
              <a:t>CREATE TABLE "Participants" (</a:t>
            </a:r>
          </a:p>
          <a:p>
            <a:r>
              <a:rPr lang="en-US" sz="1200" dirty="0"/>
              <a:t>    "</a:t>
            </a:r>
            <a:r>
              <a:rPr lang="en-US" sz="1200" dirty="0" err="1"/>
              <a:t>ParticipantID</a:t>
            </a:r>
            <a:r>
              <a:rPr lang="en-US" sz="1200" dirty="0"/>
              <a:t>" SERIAL,</a:t>
            </a:r>
          </a:p>
          <a:p>
            <a:r>
              <a:rPr lang="en-US" sz="1200" dirty="0"/>
              <a:t>    "</a:t>
            </a:r>
            <a:r>
              <a:rPr lang="en-US" sz="1200" dirty="0" err="1"/>
              <a:t>IncidentID</a:t>
            </a:r>
            <a:r>
              <a:rPr lang="en-US" sz="1200" dirty="0"/>
              <a:t>" int not NULL,</a:t>
            </a:r>
          </a:p>
          <a:p>
            <a:r>
              <a:rPr lang="en-US" sz="1200" dirty="0"/>
              <a:t>    "</a:t>
            </a:r>
            <a:r>
              <a:rPr lang="en-US" sz="1200" dirty="0" err="1"/>
              <a:t>Age_group</a:t>
            </a:r>
            <a:r>
              <a:rPr lang="en-US" sz="1200" dirty="0"/>
              <a:t>" varchar(10),</a:t>
            </a:r>
          </a:p>
          <a:p>
            <a:r>
              <a:rPr lang="en-US" sz="1200" dirty="0"/>
              <a:t>    "Gender" varchar(10),</a:t>
            </a:r>
          </a:p>
          <a:p>
            <a:r>
              <a:rPr lang="en-US" sz="1200" dirty="0"/>
              <a:t>    "Name" varchar(30),</a:t>
            </a:r>
          </a:p>
          <a:p>
            <a:r>
              <a:rPr lang="en-US" sz="1200" dirty="0"/>
              <a:t>    "</a:t>
            </a:r>
            <a:r>
              <a:rPr lang="en-US" sz="1200" dirty="0" err="1"/>
              <a:t>Realationship</a:t>
            </a:r>
            <a:r>
              <a:rPr lang="en-US" sz="1200" dirty="0"/>
              <a:t>" varchar(30),</a:t>
            </a:r>
          </a:p>
          <a:p>
            <a:r>
              <a:rPr lang="en-US" sz="1200" dirty="0"/>
              <a:t>    "Status" varchar(20),</a:t>
            </a:r>
          </a:p>
          <a:p>
            <a:r>
              <a:rPr lang="en-US" sz="1200" dirty="0"/>
              <a:t>    "Type" varchar(20),</a:t>
            </a:r>
          </a:p>
          <a:p>
            <a:r>
              <a:rPr lang="en-US" sz="1200" dirty="0"/>
              <a:t>    CONSTRAINT "</a:t>
            </a:r>
            <a:r>
              <a:rPr lang="en-US" sz="1200" dirty="0" err="1"/>
              <a:t>pk_Participants</a:t>
            </a:r>
            <a:r>
              <a:rPr lang="en-US" sz="1200" dirty="0"/>
              <a:t>" PRIMARY KEY (</a:t>
            </a:r>
          </a:p>
          <a:p>
            <a:r>
              <a:rPr lang="en-US" sz="1200" dirty="0"/>
              <a:t>        "</a:t>
            </a:r>
            <a:r>
              <a:rPr lang="en-US" sz="1200" dirty="0" err="1"/>
              <a:t>ParticipantID</a:t>
            </a:r>
            <a:r>
              <a:rPr lang="en-US" sz="1200" dirty="0"/>
              <a:t>"</a:t>
            </a:r>
          </a:p>
          <a:p>
            <a:r>
              <a:rPr lang="en-US" sz="1200" dirty="0"/>
              <a:t>     )</a:t>
            </a:r>
          </a:p>
          <a:p>
            <a:r>
              <a:rPr lang="en-US" sz="1200" dirty="0"/>
              <a:t>);</a:t>
            </a:r>
          </a:p>
        </p:txBody>
      </p:sp>
      <p:sp>
        <p:nvSpPr>
          <p:cNvPr id="24" name="TextBox 23">
            <a:extLst>
              <a:ext uri="{FF2B5EF4-FFF2-40B4-BE49-F238E27FC236}">
                <a16:creationId xmlns:a16="http://schemas.microsoft.com/office/drawing/2014/main" id="{27701127-4132-E2AD-BC0C-07E88611C9FD}"/>
              </a:ext>
            </a:extLst>
          </p:cNvPr>
          <p:cNvSpPr txBox="1"/>
          <p:nvPr/>
        </p:nvSpPr>
        <p:spPr>
          <a:xfrm>
            <a:off x="1979876" y="4231760"/>
            <a:ext cx="2877312" cy="1938992"/>
          </a:xfrm>
          <a:prstGeom prst="rect">
            <a:avLst/>
          </a:prstGeom>
          <a:noFill/>
        </p:spPr>
        <p:txBody>
          <a:bodyPr wrap="square">
            <a:spAutoFit/>
          </a:bodyPr>
          <a:lstStyle/>
          <a:p>
            <a:r>
              <a:rPr lang="en-US" sz="1200" dirty="0"/>
              <a:t>CREATE TABLE "</a:t>
            </a:r>
            <a:r>
              <a:rPr lang="en-US" sz="1200" dirty="0" err="1"/>
              <a:t>Incident_urls</a:t>
            </a:r>
            <a:r>
              <a:rPr lang="en-US" sz="1200" dirty="0"/>
              <a:t>" (</a:t>
            </a:r>
          </a:p>
          <a:p>
            <a:r>
              <a:rPr lang="en-US" sz="1200" dirty="0"/>
              <a:t>    "</a:t>
            </a:r>
            <a:r>
              <a:rPr lang="en-US" sz="1200" dirty="0" err="1"/>
              <a:t>IncidentID</a:t>
            </a:r>
            <a:r>
              <a:rPr lang="en-US" sz="1200" dirty="0"/>
              <a:t>" int  NOT NULL,</a:t>
            </a:r>
          </a:p>
          <a:p>
            <a:r>
              <a:rPr lang="en-US" sz="1200" dirty="0"/>
              <a:t>    "</a:t>
            </a:r>
            <a:r>
              <a:rPr lang="en-US" sz="1200" dirty="0" err="1"/>
              <a:t>IncidentUrl</a:t>
            </a:r>
            <a:r>
              <a:rPr lang="en-US" sz="1200" dirty="0"/>
              <a:t>" varchar(50),</a:t>
            </a:r>
          </a:p>
          <a:p>
            <a:r>
              <a:rPr lang="en-US" sz="1200" dirty="0"/>
              <a:t>    "</a:t>
            </a:r>
            <a:r>
              <a:rPr lang="en-US" sz="1200" dirty="0" err="1"/>
              <a:t>SourceUrl</a:t>
            </a:r>
            <a:r>
              <a:rPr lang="en-US" sz="1200" dirty="0"/>
              <a:t>" varchar(50), </a:t>
            </a:r>
          </a:p>
          <a:p>
            <a:r>
              <a:rPr lang="en-US" sz="1200" dirty="0"/>
              <a:t>    "</a:t>
            </a:r>
            <a:r>
              <a:rPr lang="en-US" sz="1200" dirty="0" err="1"/>
              <a:t>SourcesUrl</a:t>
            </a:r>
            <a:r>
              <a:rPr lang="en-US" sz="1200" dirty="0"/>
              <a:t>" varchar(50), </a:t>
            </a:r>
          </a:p>
          <a:p>
            <a:r>
              <a:rPr lang="en-US" sz="1200" dirty="0"/>
              <a:t>    CONSTRAINT "</a:t>
            </a:r>
            <a:r>
              <a:rPr lang="en-US" sz="1200" dirty="0" err="1"/>
              <a:t>pk_Incident_urls</a:t>
            </a:r>
            <a:r>
              <a:rPr lang="en-US" sz="1200" dirty="0"/>
              <a:t>" PRIMARY KEY (</a:t>
            </a:r>
          </a:p>
          <a:p>
            <a:r>
              <a:rPr lang="en-US" sz="1200" dirty="0"/>
              <a:t>        "</a:t>
            </a:r>
            <a:r>
              <a:rPr lang="en-US" sz="1200" dirty="0" err="1"/>
              <a:t>IncidentID</a:t>
            </a:r>
            <a:r>
              <a:rPr lang="en-US" sz="1200" dirty="0"/>
              <a:t>"</a:t>
            </a:r>
          </a:p>
          <a:p>
            <a:r>
              <a:rPr lang="en-US" sz="1200" dirty="0"/>
              <a:t>     )</a:t>
            </a:r>
          </a:p>
          <a:p>
            <a:r>
              <a:rPr lang="en-US" sz="1200" dirty="0"/>
              <a:t>);</a:t>
            </a:r>
          </a:p>
        </p:txBody>
      </p:sp>
      <p:sp>
        <p:nvSpPr>
          <p:cNvPr id="25" name="TextBox 24">
            <a:extLst>
              <a:ext uri="{FF2B5EF4-FFF2-40B4-BE49-F238E27FC236}">
                <a16:creationId xmlns:a16="http://schemas.microsoft.com/office/drawing/2014/main" id="{79EC22A8-3552-84AC-F80C-37957C35B495}"/>
              </a:ext>
            </a:extLst>
          </p:cNvPr>
          <p:cNvSpPr txBox="1"/>
          <p:nvPr/>
        </p:nvSpPr>
        <p:spPr>
          <a:xfrm>
            <a:off x="7354344" y="4208409"/>
            <a:ext cx="3133123" cy="2492990"/>
          </a:xfrm>
          <a:prstGeom prst="rect">
            <a:avLst/>
          </a:prstGeom>
          <a:noFill/>
        </p:spPr>
        <p:txBody>
          <a:bodyPr wrap="square">
            <a:spAutoFit/>
          </a:bodyPr>
          <a:lstStyle/>
          <a:p>
            <a:r>
              <a:rPr lang="en-US" sz="1200" dirty="0"/>
              <a:t>CREATE TABLE "FBI_NICS" (</a:t>
            </a:r>
          </a:p>
          <a:p>
            <a:r>
              <a:rPr lang="en-US" sz="1200" dirty="0"/>
              <a:t>    "ID" int   NOT NULL,</a:t>
            </a:r>
          </a:p>
          <a:p>
            <a:r>
              <a:rPr lang="en-US" sz="1200" dirty="0"/>
              <a:t>    "Date" date   NOT NULL,</a:t>
            </a:r>
          </a:p>
          <a:p>
            <a:r>
              <a:rPr lang="en-US" sz="1200" dirty="0"/>
              <a:t>    "State" varchar(50)   NOT NULL,</a:t>
            </a:r>
          </a:p>
          <a:p>
            <a:r>
              <a:rPr lang="en-US" sz="1200" dirty="0"/>
              <a:t>    "Handgun" varchar(10)   NOT NULL,</a:t>
            </a:r>
          </a:p>
          <a:p>
            <a:r>
              <a:rPr lang="en-US" sz="1200" dirty="0"/>
              <a:t>    "</a:t>
            </a:r>
            <a:r>
              <a:rPr lang="en-US" sz="1200" dirty="0" err="1"/>
              <a:t>Longgun</a:t>
            </a:r>
            <a:r>
              <a:rPr lang="en-US" sz="1200" dirty="0"/>
              <a:t>" varchar(10)   NOT NULL,</a:t>
            </a:r>
          </a:p>
          <a:p>
            <a:r>
              <a:rPr lang="en-US" sz="1200" dirty="0"/>
              <a:t>    "Multiples" int   NOT NULL,</a:t>
            </a:r>
          </a:p>
          <a:p>
            <a:r>
              <a:rPr lang="en-US" sz="1200" dirty="0"/>
              <a:t>    "Totals" int NOT Null,</a:t>
            </a:r>
          </a:p>
          <a:p>
            <a:r>
              <a:rPr lang="en-US" sz="1200" dirty="0"/>
              <a:t>    CONSTRAINT "</a:t>
            </a:r>
            <a:r>
              <a:rPr lang="en-US" sz="1200" dirty="0" err="1"/>
              <a:t>pk_FBI_NICS</a:t>
            </a:r>
            <a:r>
              <a:rPr lang="en-US" sz="1200" dirty="0"/>
              <a:t>" </a:t>
            </a:r>
          </a:p>
          <a:p>
            <a:r>
              <a:rPr lang="en-US" sz="1200" dirty="0"/>
              <a:t>PRIMARY 	KEY (</a:t>
            </a:r>
          </a:p>
          <a:p>
            <a:r>
              <a:rPr lang="en-US" sz="1200" dirty="0"/>
              <a:t>       "ID"</a:t>
            </a:r>
          </a:p>
          <a:p>
            <a:r>
              <a:rPr lang="en-US" sz="1200" dirty="0"/>
              <a:t>     )</a:t>
            </a:r>
          </a:p>
          <a:p>
            <a:r>
              <a:rPr lang="en-US" sz="1200" dirty="0"/>
              <a:t>);</a:t>
            </a:r>
          </a:p>
        </p:txBody>
      </p:sp>
    </p:spTree>
    <p:extLst>
      <p:ext uri="{BB962C8B-B14F-4D97-AF65-F5344CB8AC3E}">
        <p14:creationId xmlns:p14="http://schemas.microsoft.com/office/powerpoint/2010/main" val="72736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875003"/>
            <a:ext cx="9144000" cy="1107996"/>
          </a:xfrm>
        </p:spPr>
        <p:txBody>
          <a:bodyPr lIns="0" tIns="0" rIns="0" bIns="0" anchor="ctr">
            <a:spAutoFit/>
          </a:bodyPr>
          <a:lstStyle/>
          <a:p>
            <a:r>
              <a:rPr lang="en-US" sz="7200" b="1" dirty="0">
                <a:solidFill>
                  <a:schemeClr val="bg2">
                    <a:lumMod val="40000"/>
                    <a:lumOff val="60000"/>
                  </a:schemeClr>
                </a:solidFill>
              </a:rPr>
              <a:t>Thank You</a:t>
            </a:r>
            <a:endParaRPr lang="en-US" sz="7200" dirty="0">
              <a:solidFill>
                <a:schemeClr val="bg2">
                  <a:lumMod val="40000"/>
                  <a:lumOff val="60000"/>
                </a:schemeClr>
              </a:solidFill>
            </a:endParaRPr>
          </a:p>
        </p:txBody>
      </p:sp>
    </p:spTree>
    <p:extLst>
      <p:ext uri="{BB962C8B-B14F-4D97-AF65-F5344CB8AC3E}">
        <p14:creationId xmlns:p14="http://schemas.microsoft.com/office/powerpoint/2010/main" val="1923038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1508</TotalTime>
  <Words>594</Words>
  <Application>Microsoft Office PowerPoint</Application>
  <PresentationFormat>Widescreen</PresentationFormat>
  <Paragraphs>124</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Arial Narrow</vt:lpstr>
      <vt:lpstr>Calibri</vt:lpstr>
      <vt:lpstr>Century Gothic</vt:lpstr>
      <vt:lpstr>Consolas</vt:lpstr>
      <vt:lpstr>Times</vt:lpstr>
      <vt:lpstr>Mesh</vt:lpstr>
      <vt:lpstr>Gun Violence ETL Project 2</vt:lpstr>
      <vt:lpstr>Sample 1</vt:lpstr>
      <vt:lpstr>Gun Violence ETL Project</vt:lpstr>
      <vt:lpstr>Project analysis slide 4</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 ETL Project 2</dc:title>
  <dc:creator>Lynne Freilich</dc:creator>
  <cp:lastModifiedBy>Lynne Freilich</cp:lastModifiedBy>
  <cp:revision>4</cp:revision>
  <dcterms:created xsi:type="dcterms:W3CDTF">2022-06-09T15:42:10Z</dcterms:created>
  <dcterms:modified xsi:type="dcterms:W3CDTF">2022-06-10T16:50:10Z</dcterms:modified>
</cp:coreProperties>
</file>