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58" r:id="rId7"/>
    <p:sldId id="284" r:id="rId8"/>
    <p:sldId id="262" r:id="rId9"/>
    <p:sldId id="265" r:id="rId10"/>
    <p:sldId id="312" r:id="rId11"/>
    <p:sldId id="313" r:id="rId12"/>
    <p:sldId id="314" r:id="rId13"/>
    <p:sldId id="315" r:id="rId14"/>
    <p:sldId id="316" r:id="rId15"/>
    <p:sldId id="317" r:id="rId16"/>
    <p:sldId id="263" r:id="rId17"/>
    <p:sldId id="264" r:id="rId18"/>
    <p:sldId id="290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elius Swash Caps" panose="020B0604020202020204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atrick Hand" panose="00000500000000000000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3E2618-58AE-4215-84C8-7B8BCBA52943}">
  <a:tblStyle styleId="{AE3E2618-58AE-4215-84C8-7B8BCBA52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96" autoAdjust="0"/>
  </p:normalViewPr>
  <p:slideViewPr>
    <p:cSldViewPr snapToGrid="0">
      <p:cViewPr>
        <p:scale>
          <a:sx n="75" d="100"/>
          <a:sy n="75" d="100"/>
        </p:scale>
        <p:origin x="12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2" name="Google Shape;7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3" name="Google Shape;7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7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7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8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8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" name="Google Shape;802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9" name="Google Shape;802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1872b1ec3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1872b1ec3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8" name="Google Shape;904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9" name="Google Shape;904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4" name="Google Shape;7754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5" name="Google Shape;7755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" name="Google Shape;7787;g1872b1ec3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8" name="Google Shape;7788;g1872b1ec3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0" name="Google Shape;7840;g1872b1ec344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1" name="Google Shape;7841;g1872b1ec344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8" name="Google Shape;7848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9" name="Google Shape;7849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1" name="Google Shape;7771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2" name="Google Shape;7772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4" name="Google Shape;8784;g1872b1ec34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5" name="Google Shape;8785;g1872b1ec34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4" name="Google Shape;8004;g1872b1ec3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5" name="Google Shape;8005;g1872b1ec3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1872b1ec3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1872b1ec3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70150" y="941700"/>
            <a:ext cx="5003700" cy="28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70150" y="3839150"/>
            <a:ext cx="5003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282173" y="4319845"/>
            <a:ext cx="1190473" cy="861912"/>
            <a:chOff x="3235000" y="2733400"/>
            <a:chExt cx="859175" cy="622050"/>
          </a:xfrm>
        </p:grpSpPr>
        <p:sp>
          <p:nvSpPr>
            <p:cNvPr id="13" name="Google Shape;13;p2"/>
            <p:cNvSpPr/>
            <p:nvPr/>
          </p:nvSpPr>
          <p:spPr>
            <a:xfrm>
              <a:off x="3235000" y="3044325"/>
              <a:ext cx="232250" cy="311125"/>
            </a:xfrm>
            <a:custGeom>
              <a:avLst/>
              <a:gdLst/>
              <a:ahLst/>
              <a:cxnLst/>
              <a:rect l="l" t="t" r="r" b="b"/>
              <a:pathLst>
                <a:path w="9290" h="12445" extrusionOk="0">
                  <a:moveTo>
                    <a:pt x="8834" y="12444"/>
                  </a:moveTo>
                  <a:cubicBezTo>
                    <a:pt x="8342" y="11699"/>
                    <a:pt x="7901" y="10932"/>
                    <a:pt x="7394" y="10201"/>
                  </a:cubicBezTo>
                  <a:cubicBezTo>
                    <a:pt x="5998" y="8060"/>
                    <a:pt x="4652" y="5889"/>
                    <a:pt x="3321" y="3704"/>
                  </a:cubicBezTo>
                  <a:cubicBezTo>
                    <a:pt x="2844" y="2930"/>
                    <a:pt x="2323" y="2185"/>
                    <a:pt x="1860" y="1404"/>
                  </a:cubicBezTo>
                  <a:cubicBezTo>
                    <a:pt x="1172" y="2113"/>
                    <a:pt x="87" y="1765"/>
                    <a:pt x="29" y="760"/>
                  </a:cubicBezTo>
                  <a:cubicBezTo>
                    <a:pt x="0" y="507"/>
                    <a:pt x="15" y="253"/>
                    <a:pt x="80" y="7"/>
                  </a:cubicBezTo>
                  <a:cubicBezTo>
                    <a:pt x="87" y="0"/>
                    <a:pt x="94" y="0"/>
                    <a:pt x="102" y="7"/>
                  </a:cubicBezTo>
                  <a:cubicBezTo>
                    <a:pt x="196" y="224"/>
                    <a:pt x="297" y="427"/>
                    <a:pt x="420" y="622"/>
                  </a:cubicBezTo>
                  <a:cubicBezTo>
                    <a:pt x="601" y="948"/>
                    <a:pt x="962" y="1389"/>
                    <a:pt x="1360" y="1129"/>
                  </a:cubicBezTo>
                  <a:cubicBezTo>
                    <a:pt x="1548" y="999"/>
                    <a:pt x="1614" y="680"/>
                    <a:pt x="1889" y="709"/>
                  </a:cubicBezTo>
                  <a:cubicBezTo>
                    <a:pt x="2200" y="753"/>
                    <a:pt x="2279" y="1172"/>
                    <a:pt x="2446" y="1389"/>
                  </a:cubicBezTo>
                  <a:cubicBezTo>
                    <a:pt x="2655" y="1751"/>
                    <a:pt x="2872" y="2098"/>
                    <a:pt x="3097" y="2446"/>
                  </a:cubicBezTo>
                  <a:cubicBezTo>
                    <a:pt x="3668" y="3314"/>
                    <a:pt x="4168" y="4218"/>
                    <a:pt x="4681" y="5101"/>
                  </a:cubicBezTo>
                  <a:cubicBezTo>
                    <a:pt x="5752" y="6837"/>
                    <a:pt x="6852" y="8559"/>
                    <a:pt x="7937" y="10281"/>
                  </a:cubicBezTo>
                  <a:cubicBezTo>
                    <a:pt x="8385" y="11004"/>
                    <a:pt x="8827" y="11728"/>
                    <a:pt x="9290" y="12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38600" y="3065300"/>
              <a:ext cx="173500" cy="290150"/>
            </a:xfrm>
            <a:custGeom>
              <a:avLst/>
              <a:gdLst/>
              <a:ahLst/>
              <a:cxnLst/>
              <a:rect l="l" t="t" r="r" b="b"/>
              <a:pathLst>
                <a:path w="6940" h="11606" extrusionOk="0">
                  <a:moveTo>
                    <a:pt x="6469" y="11605"/>
                  </a:moveTo>
                  <a:cubicBezTo>
                    <a:pt x="6223" y="11200"/>
                    <a:pt x="5984" y="10780"/>
                    <a:pt x="5760" y="10390"/>
                  </a:cubicBezTo>
                  <a:cubicBezTo>
                    <a:pt x="5073" y="9210"/>
                    <a:pt x="4248" y="8118"/>
                    <a:pt x="3546" y="6953"/>
                  </a:cubicBezTo>
                  <a:cubicBezTo>
                    <a:pt x="2642" y="5412"/>
                    <a:pt x="1745" y="3864"/>
                    <a:pt x="876" y="2301"/>
                  </a:cubicBezTo>
                  <a:cubicBezTo>
                    <a:pt x="500" y="1635"/>
                    <a:pt x="117" y="963"/>
                    <a:pt x="15" y="189"/>
                  </a:cubicBezTo>
                  <a:cubicBezTo>
                    <a:pt x="1" y="138"/>
                    <a:pt x="1" y="80"/>
                    <a:pt x="15" y="22"/>
                  </a:cubicBezTo>
                  <a:cubicBezTo>
                    <a:pt x="23" y="8"/>
                    <a:pt x="44" y="0"/>
                    <a:pt x="59" y="0"/>
                  </a:cubicBezTo>
                  <a:cubicBezTo>
                    <a:pt x="81" y="8"/>
                    <a:pt x="95" y="8"/>
                    <a:pt x="117" y="0"/>
                  </a:cubicBezTo>
                  <a:cubicBezTo>
                    <a:pt x="109" y="22"/>
                    <a:pt x="73" y="22"/>
                    <a:pt x="59" y="37"/>
                  </a:cubicBezTo>
                  <a:lnTo>
                    <a:pt x="59" y="37"/>
                  </a:lnTo>
                  <a:cubicBezTo>
                    <a:pt x="247" y="348"/>
                    <a:pt x="522" y="673"/>
                    <a:pt x="688" y="984"/>
                  </a:cubicBezTo>
                  <a:cubicBezTo>
                    <a:pt x="905" y="1361"/>
                    <a:pt x="1093" y="1751"/>
                    <a:pt x="1310" y="2120"/>
                  </a:cubicBezTo>
                  <a:cubicBezTo>
                    <a:pt x="2099" y="3495"/>
                    <a:pt x="2888" y="4869"/>
                    <a:pt x="3691" y="6237"/>
                  </a:cubicBezTo>
                  <a:cubicBezTo>
                    <a:pt x="4356" y="7366"/>
                    <a:pt x="5116" y="8436"/>
                    <a:pt x="5803" y="9558"/>
                  </a:cubicBezTo>
                  <a:cubicBezTo>
                    <a:pt x="6201" y="10223"/>
                    <a:pt x="6563" y="10932"/>
                    <a:pt x="6939" y="1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6175" y="2818225"/>
              <a:ext cx="465050" cy="247450"/>
            </a:xfrm>
            <a:custGeom>
              <a:avLst/>
              <a:gdLst/>
              <a:ahLst/>
              <a:cxnLst/>
              <a:rect l="l" t="t" r="r" b="b"/>
              <a:pathLst>
                <a:path w="18602" h="9898" extrusionOk="0">
                  <a:moveTo>
                    <a:pt x="1" y="9862"/>
                  </a:moveTo>
                  <a:cubicBezTo>
                    <a:pt x="153" y="9572"/>
                    <a:pt x="457" y="9370"/>
                    <a:pt x="702" y="9160"/>
                  </a:cubicBezTo>
                  <a:cubicBezTo>
                    <a:pt x="1071" y="8863"/>
                    <a:pt x="1506" y="8653"/>
                    <a:pt x="1925" y="8429"/>
                  </a:cubicBezTo>
                  <a:cubicBezTo>
                    <a:pt x="3018" y="7858"/>
                    <a:pt x="4088" y="7250"/>
                    <a:pt x="5181" y="6686"/>
                  </a:cubicBezTo>
                  <a:cubicBezTo>
                    <a:pt x="6874" y="5788"/>
                    <a:pt x="8567" y="4906"/>
                    <a:pt x="10282" y="4059"/>
                  </a:cubicBezTo>
                  <a:cubicBezTo>
                    <a:pt x="11656" y="3329"/>
                    <a:pt x="13016" y="2576"/>
                    <a:pt x="14355" y="1788"/>
                  </a:cubicBezTo>
                  <a:cubicBezTo>
                    <a:pt x="15397" y="1202"/>
                    <a:pt x="16482" y="710"/>
                    <a:pt x="17567" y="218"/>
                  </a:cubicBezTo>
                  <a:cubicBezTo>
                    <a:pt x="17885" y="58"/>
                    <a:pt x="18247" y="1"/>
                    <a:pt x="18602" y="51"/>
                  </a:cubicBezTo>
                  <a:cubicBezTo>
                    <a:pt x="18450" y="232"/>
                    <a:pt x="18276" y="391"/>
                    <a:pt x="18066" y="514"/>
                  </a:cubicBezTo>
                  <a:cubicBezTo>
                    <a:pt x="16981" y="1122"/>
                    <a:pt x="15809" y="1578"/>
                    <a:pt x="14724" y="2185"/>
                  </a:cubicBezTo>
                  <a:lnTo>
                    <a:pt x="14745" y="2178"/>
                  </a:lnTo>
                  <a:cubicBezTo>
                    <a:pt x="11410" y="4059"/>
                    <a:pt x="7952" y="5716"/>
                    <a:pt x="4566" y="7510"/>
                  </a:cubicBezTo>
                  <a:cubicBezTo>
                    <a:pt x="3806" y="7923"/>
                    <a:pt x="3054" y="8350"/>
                    <a:pt x="2294" y="8776"/>
                  </a:cubicBezTo>
                  <a:cubicBezTo>
                    <a:pt x="1875" y="9008"/>
                    <a:pt x="1462" y="9261"/>
                    <a:pt x="1028" y="9478"/>
                  </a:cubicBezTo>
                  <a:cubicBezTo>
                    <a:pt x="710" y="9637"/>
                    <a:pt x="362" y="9739"/>
                    <a:pt x="37" y="9869"/>
                  </a:cubicBezTo>
                  <a:cubicBezTo>
                    <a:pt x="44" y="9876"/>
                    <a:pt x="66" y="9883"/>
                    <a:pt x="66" y="9891"/>
                  </a:cubicBezTo>
                  <a:cubicBezTo>
                    <a:pt x="51" y="9891"/>
                    <a:pt x="8" y="9898"/>
                    <a:pt x="1" y="9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42700" y="2822200"/>
              <a:ext cx="351475" cy="533250"/>
            </a:xfrm>
            <a:custGeom>
              <a:avLst/>
              <a:gdLst/>
              <a:ahLst/>
              <a:cxnLst/>
              <a:rect l="l" t="t" r="r" b="b"/>
              <a:pathLst>
                <a:path w="14059" h="21330" extrusionOk="0">
                  <a:moveTo>
                    <a:pt x="13602" y="21329"/>
                  </a:moveTo>
                  <a:lnTo>
                    <a:pt x="13566" y="21279"/>
                  </a:lnTo>
                  <a:cubicBezTo>
                    <a:pt x="12980" y="20504"/>
                    <a:pt x="12459" y="19680"/>
                    <a:pt x="11938" y="18862"/>
                  </a:cubicBezTo>
                  <a:cubicBezTo>
                    <a:pt x="9594" y="15078"/>
                    <a:pt x="7605" y="11085"/>
                    <a:pt x="5094" y="7409"/>
                  </a:cubicBezTo>
                  <a:cubicBezTo>
                    <a:pt x="3806" y="5593"/>
                    <a:pt x="2750" y="3618"/>
                    <a:pt x="1411" y="1838"/>
                  </a:cubicBezTo>
                  <a:cubicBezTo>
                    <a:pt x="1151" y="1469"/>
                    <a:pt x="854" y="1122"/>
                    <a:pt x="601" y="753"/>
                  </a:cubicBezTo>
                  <a:cubicBezTo>
                    <a:pt x="413" y="493"/>
                    <a:pt x="247" y="196"/>
                    <a:pt x="1" y="1"/>
                  </a:cubicBezTo>
                  <a:cubicBezTo>
                    <a:pt x="970" y="131"/>
                    <a:pt x="1477" y="1122"/>
                    <a:pt x="2026" y="1824"/>
                  </a:cubicBezTo>
                  <a:cubicBezTo>
                    <a:pt x="3177" y="3408"/>
                    <a:pt x="4117" y="5130"/>
                    <a:pt x="5203" y="6758"/>
                  </a:cubicBezTo>
                  <a:cubicBezTo>
                    <a:pt x="7706" y="10412"/>
                    <a:pt x="9717" y="14384"/>
                    <a:pt x="11982" y="18189"/>
                  </a:cubicBezTo>
                  <a:cubicBezTo>
                    <a:pt x="12495" y="19021"/>
                    <a:pt x="13023" y="19839"/>
                    <a:pt x="13581" y="20642"/>
                  </a:cubicBezTo>
                  <a:cubicBezTo>
                    <a:pt x="13740" y="20873"/>
                    <a:pt x="13899" y="21105"/>
                    <a:pt x="14058" y="21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5325" y="2782775"/>
              <a:ext cx="414400" cy="281450"/>
            </a:xfrm>
            <a:custGeom>
              <a:avLst/>
              <a:gdLst/>
              <a:ahLst/>
              <a:cxnLst/>
              <a:rect l="l" t="t" r="r" b="b"/>
              <a:pathLst>
                <a:path w="16576" h="11258" extrusionOk="0">
                  <a:moveTo>
                    <a:pt x="1" y="11251"/>
                  </a:moveTo>
                  <a:cubicBezTo>
                    <a:pt x="435" y="10730"/>
                    <a:pt x="992" y="10317"/>
                    <a:pt x="1542" y="9927"/>
                  </a:cubicBezTo>
                  <a:cubicBezTo>
                    <a:pt x="2504" y="9225"/>
                    <a:pt x="3473" y="8538"/>
                    <a:pt x="4436" y="7836"/>
                  </a:cubicBezTo>
                  <a:cubicBezTo>
                    <a:pt x="6338" y="6389"/>
                    <a:pt x="8371" y="5173"/>
                    <a:pt x="10274" y="3741"/>
                  </a:cubicBezTo>
                  <a:cubicBezTo>
                    <a:pt x="11113" y="3104"/>
                    <a:pt x="11996" y="2533"/>
                    <a:pt x="12886" y="1961"/>
                  </a:cubicBezTo>
                  <a:cubicBezTo>
                    <a:pt x="13660" y="1469"/>
                    <a:pt x="14398" y="919"/>
                    <a:pt x="15172" y="420"/>
                  </a:cubicBezTo>
                  <a:cubicBezTo>
                    <a:pt x="15693" y="0"/>
                    <a:pt x="15939" y="268"/>
                    <a:pt x="16113" y="825"/>
                  </a:cubicBezTo>
                  <a:cubicBezTo>
                    <a:pt x="16250" y="1238"/>
                    <a:pt x="16438" y="1636"/>
                    <a:pt x="16540" y="2062"/>
                  </a:cubicBezTo>
                  <a:cubicBezTo>
                    <a:pt x="16576" y="2265"/>
                    <a:pt x="16547" y="2482"/>
                    <a:pt x="16446" y="2663"/>
                  </a:cubicBezTo>
                  <a:cubicBezTo>
                    <a:pt x="16330" y="2583"/>
                    <a:pt x="16236" y="2482"/>
                    <a:pt x="16156" y="2359"/>
                  </a:cubicBezTo>
                  <a:cubicBezTo>
                    <a:pt x="15888" y="1853"/>
                    <a:pt x="15809" y="1252"/>
                    <a:pt x="15563" y="731"/>
                  </a:cubicBezTo>
                  <a:cubicBezTo>
                    <a:pt x="13667" y="1983"/>
                    <a:pt x="11714" y="3126"/>
                    <a:pt x="9898" y="4493"/>
                  </a:cubicBezTo>
                  <a:cubicBezTo>
                    <a:pt x="7973" y="5854"/>
                    <a:pt x="5969" y="7112"/>
                    <a:pt x="4074" y="8523"/>
                  </a:cubicBezTo>
                  <a:cubicBezTo>
                    <a:pt x="3285" y="9088"/>
                    <a:pt x="2526" y="9630"/>
                    <a:pt x="1766" y="10194"/>
                  </a:cubicBezTo>
                  <a:cubicBezTo>
                    <a:pt x="1231" y="10629"/>
                    <a:pt x="637" y="10983"/>
                    <a:pt x="1" y="11251"/>
                  </a:cubicBezTo>
                  <a:cubicBezTo>
                    <a:pt x="1" y="11251"/>
                    <a:pt x="1" y="11258"/>
                    <a:pt x="1" y="11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63925" y="2768125"/>
              <a:ext cx="368825" cy="299375"/>
            </a:xfrm>
            <a:custGeom>
              <a:avLst/>
              <a:gdLst/>
              <a:ahLst/>
              <a:cxnLst/>
              <a:rect l="l" t="t" r="r" b="b"/>
              <a:pathLst>
                <a:path w="14753" h="11975" extrusionOk="0">
                  <a:moveTo>
                    <a:pt x="218" y="11960"/>
                  </a:moveTo>
                  <a:cubicBezTo>
                    <a:pt x="1" y="11837"/>
                    <a:pt x="486" y="11186"/>
                    <a:pt x="609" y="11063"/>
                  </a:cubicBezTo>
                  <a:cubicBezTo>
                    <a:pt x="1224" y="10433"/>
                    <a:pt x="1961" y="9927"/>
                    <a:pt x="2613" y="9326"/>
                  </a:cubicBezTo>
                  <a:cubicBezTo>
                    <a:pt x="3987" y="8118"/>
                    <a:pt x="5449" y="7018"/>
                    <a:pt x="6896" y="5911"/>
                  </a:cubicBezTo>
                  <a:cubicBezTo>
                    <a:pt x="7959" y="5087"/>
                    <a:pt x="8987" y="4226"/>
                    <a:pt x="10043" y="3386"/>
                  </a:cubicBezTo>
                  <a:cubicBezTo>
                    <a:pt x="11056" y="2540"/>
                    <a:pt x="12127" y="1860"/>
                    <a:pt x="13132" y="1028"/>
                  </a:cubicBezTo>
                  <a:cubicBezTo>
                    <a:pt x="13885" y="456"/>
                    <a:pt x="14268" y="0"/>
                    <a:pt x="14702" y="1180"/>
                  </a:cubicBezTo>
                  <a:cubicBezTo>
                    <a:pt x="14753" y="1375"/>
                    <a:pt x="14738" y="1585"/>
                    <a:pt x="14659" y="1766"/>
                  </a:cubicBezTo>
                  <a:cubicBezTo>
                    <a:pt x="14348" y="1578"/>
                    <a:pt x="14232" y="1230"/>
                    <a:pt x="14073" y="934"/>
                  </a:cubicBezTo>
                  <a:cubicBezTo>
                    <a:pt x="13161" y="1599"/>
                    <a:pt x="12250" y="2301"/>
                    <a:pt x="11338" y="2931"/>
                  </a:cubicBezTo>
                  <a:cubicBezTo>
                    <a:pt x="9898" y="4009"/>
                    <a:pt x="8538" y="5181"/>
                    <a:pt x="7098" y="6266"/>
                  </a:cubicBezTo>
                  <a:cubicBezTo>
                    <a:pt x="5268" y="7604"/>
                    <a:pt x="3510" y="9044"/>
                    <a:pt x="1781" y="10513"/>
                  </a:cubicBezTo>
                  <a:cubicBezTo>
                    <a:pt x="1433" y="10795"/>
                    <a:pt x="1108" y="11099"/>
                    <a:pt x="760" y="11381"/>
                  </a:cubicBezTo>
                  <a:cubicBezTo>
                    <a:pt x="587" y="11547"/>
                    <a:pt x="334" y="11699"/>
                    <a:pt x="240" y="11924"/>
                  </a:cubicBezTo>
                  <a:cubicBezTo>
                    <a:pt x="261" y="11945"/>
                    <a:pt x="305" y="11953"/>
                    <a:pt x="326" y="11974"/>
                  </a:cubicBezTo>
                  <a:cubicBezTo>
                    <a:pt x="290" y="11967"/>
                    <a:pt x="254" y="11967"/>
                    <a:pt x="218" y="1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700" y="2787650"/>
              <a:ext cx="336100" cy="284725"/>
            </a:xfrm>
            <a:custGeom>
              <a:avLst/>
              <a:gdLst/>
              <a:ahLst/>
              <a:cxnLst/>
              <a:rect l="l" t="t" r="r" b="b"/>
              <a:pathLst>
                <a:path w="13444" h="11389" extrusionOk="0">
                  <a:moveTo>
                    <a:pt x="435" y="11367"/>
                  </a:moveTo>
                  <a:cubicBezTo>
                    <a:pt x="1" y="10665"/>
                    <a:pt x="2945" y="8306"/>
                    <a:pt x="3502" y="7757"/>
                  </a:cubicBezTo>
                  <a:cubicBezTo>
                    <a:pt x="5347" y="6006"/>
                    <a:pt x="7438" y="4552"/>
                    <a:pt x="9471" y="3018"/>
                  </a:cubicBezTo>
                  <a:cubicBezTo>
                    <a:pt x="10462" y="2251"/>
                    <a:pt x="11483" y="1513"/>
                    <a:pt x="12474" y="732"/>
                  </a:cubicBezTo>
                  <a:cubicBezTo>
                    <a:pt x="12705" y="551"/>
                    <a:pt x="13299" y="1"/>
                    <a:pt x="13443" y="500"/>
                  </a:cubicBezTo>
                  <a:cubicBezTo>
                    <a:pt x="13443" y="522"/>
                    <a:pt x="13443" y="543"/>
                    <a:pt x="13443" y="565"/>
                  </a:cubicBezTo>
                  <a:cubicBezTo>
                    <a:pt x="13407" y="543"/>
                    <a:pt x="13364" y="536"/>
                    <a:pt x="13320" y="529"/>
                  </a:cubicBezTo>
                  <a:cubicBezTo>
                    <a:pt x="13074" y="826"/>
                    <a:pt x="12756" y="1057"/>
                    <a:pt x="12445" y="1296"/>
                  </a:cubicBezTo>
                  <a:cubicBezTo>
                    <a:pt x="11381" y="2084"/>
                    <a:pt x="10318" y="2873"/>
                    <a:pt x="9261" y="3676"/>
                  </a:cubicBezTo>
                  <a:cubicBezTo>
                    <a:pt x="8024" y="4588"/>
                    <a:pt x="6780" y="5470"/>
                    <a:pt x="5586" y="6440"/>
                  </a:cubicBezTo>
                  <a:cubicBezTo>
                    <a:pt x="4421" y="7409"/>
                    <a:pt x="3271" y="8473"/>
                    <a:pt x="2164" y="9500"/>
                  </a:cubicBezTo>
                  <a:cubicBezTo>
                    <a:pt x="1629" y="10028"/>
                    <a:pt x="1086" y="10571"/>
                    <a:pt x="572" y="11121"/>
                  </a:cubicBezTo>
                  <a:cubicBezTo>
                    <a:pt x="522" y="11186"/>
                    <a:pt x="457" y="11244"/>
                    <a:pt x="464" y="11331"/>
                  </a:cubicBezTo>
                  <a:cubicBezTo>
                    <a:pt x="471" y="11345"/>
                    <a:pt x="485" y="11360"/>
                    <a:pt x="500" y="11367"/>
                  </a:cubicBezTo>
                  <a:cubicBezTo>
                    <a:pt x="507" y="11374"/>
                    <a:pt x="536" y="11374"/>
                    <a:pt x="536" y="11381"/>
                  </a:cubicBezTo>
                  <a:cubicBezTo>
                    <a:pt x="500" y="11389"/>
                    <a:pt x="464" y="11389"/>
                    <a:pt x="435" y="1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40425" y="2733400"/>
              <a:ext cx="423450" cy="320900"/>
            </a:xfrm>
            <a:custGeom>
              <a:avLst/>
              <a:gdLst/>
              <a:ahLst/>
              <a:cxnLst/>
              <a:rect l="l" t="t" r="r" b="b"/>
              <a:pathLst>
                <a:path w="16938" h="12836" extrusionOk="0">
                  <a:moveTo>
                    <a:pt x="167" y="12835"/>
                  </a:moveTo>
                  <a:cubicBezTo>
                    <a:pt x="36" y="12813"/>
                    <a:pt x="22" y="12632"/>
                    <a:pt x="29" y="12524"/>
                  </a:cubicBezTo>
                  <a:cubicBezTo>
                    <a:pt x="65" y="12177"/>
                    <a:pt x="268" y="11873"/>
                    <a:pt x="471" y="11605"/>
                  </a:cubicBezTo>
                  <a:cubicBezTo>
                    <a:pt x="1331" y="10636"/>
                    <a:pt x="2330" y="9782"/>
                    <a:pt x="3292" y="8914"/>
                  </a:cubicBezTo>
                  <a:cubicBezTo>
                    <a:pt x="4276" y="8060"/>
                    <a:pt x="5238" y="7185"/>
                    <a:pt x="6244" y="6353"/>
                  </a:cubicBezTo>
                  <a:cubicBezTo>
                    <a:pt x="7235" y="5528"/>
                    <a:pt x="8306" y="4797"/>
                    <a:pt x="9319" y="4008"/>
                  </a:cubicBezTo>
                  <a:cubicBezTo>
                    <a:pt x="10071" y="3430"/>
                    <a:pt x="10809" y="2808"/>
                    <a:pt x="11583" y="2250"/>
                  </a:cubicBezTo>
                  <a:cubicBezTo>
                    <a:pt x="12278" y="1737"/>
                    <a:pt x="13009" y="1281"/>
                    <a:pt x="13710" y="782"/>
                  </a:cubicBezTo>
                  <a:cubicBezTo>
                    <a:pt x="14022" y="550"/>
                    <a:pt x="14347" y="348"/>
                    <a:pt x="14687" y="167"/>
                  </a:cubicBezTo>
                  <a:cubicBezTo>
                    <a:pt x="14962" y="0"/>
                    <a:pt x="15288" y="123"/>
                    <a:pt x="15490" y="340"/>
                  </a:cubicBezTo>
                  <a:cubicBezTo>
                    <a:pt x="15910" y="775"/>
                    <a:pt x="16199" y="1317"/>
                    <a:pt x="16525" y="1824"/>
                  </a:cubicBezTo>
                  <a:cubicBezTo>
                    <a:pt x="16706" y="2113"/>
                    <a:pt x="16937" y="2424"/>
                    <a:pt x="16865" y="2793"/>
                  </a:cubicBezTo>
                  <a:cubicBezTo>
                    <a:pt x="16858" y="2815"/>
                    <a:pt x="16858" y="2836"/>
                    <a:pt x="16850" y="2865"/>
                  </a:cubicBezTo>
                  <a:cubicBezTo>
                    <a:pt x="16749" y="2779"/>
                    <a:pt x="16633" y="2713"/>
                    <a:pt x="16532" y="2634"/>
                  </a:cubicBezTo>
                  <a:cubicBezTo>
                    <a:pt x="16373" y="2504"/>
                    <a:pt x="16286" y="2316"/>
                    <a:pt x="16192" y="2149"/>
                  </a:cubicBezTo>
                  <a:cubicBezTo>
                    <a:pt x="15881" y="1664"/>
                    <a:pt x="15613" y="1158"/>
                    <a:pt x="15237" y="724"/>
                  </a:cubicBezTo>
                  <a:cubicBezTo>
                    <a:pt x="15092" y="586"/>
                    <a:pt x="15027" y="478"/>
                    <a:pt x="14825" y="615"/>
                  </a:cubicBezTo>
                  <a:cubicBezTo>
                    <a:pt x="14492" y="803"/>
                    <a:pt x="14181" y="1028"/>
                    <a:pt x="13862" y="1238"/>
                  </a:cubicBezTo>
                  <a:cubicBezTo>
                    <a:pt x="13103" y="1758"/>
                    <a:pt x="12292" y="2279"/>
                    <a:pt x="11554" y="2822"/>
                  </a:cubicBezTo>
                  <a:cubicBezTo>
                    <a:pt x="11034" y="3205"/>
                    <a:pt x="10542" y="3632"/>
                    <a:pt x="10021" y="4030"/>
                  </a:cubicBezTo>
                  <a:cubicBezTo>
                    <a:pt x="9565" y="4370"/>
                    <a:pt x="9080" y="4703"/>
                    <a:pt x="8639" y="5036"/>
                  </a:cubicBezTo>
                  <a:cubicBezTo>
                    <a:pt x="7568" y="5810"/>
                    <a:pt x="6526" y="6628"/>
                    <a:pt x="5528" y="7488"/>
                  </a:cubicBezTo>
                  <a:cubicBezTo>
                    <a:pt x="4891" y="8053"/>
                    <a:pt x="4276" y="8639"/>
                    <a:pt x="3618" y="9174"/>
                  </a:cubicBezTo>
                  <a:cubicBezTo>
                    <a:pt x="2706" y="9970"/>
                    <a:pt x="1802" y="10780"/>
                    <a:pt x="970" y="11649"/>
                  </a:cubicBezTo>
                  <a:cubicBezTo>
                    <a:pt x="789" y="11902"/>
                    <a:pt x="0" y="12567"/>
                    <a:pt x="159" y="12813"/>
                  </a:cubicBezTo>
                  <a:cubicBezTo>
                    <a:pt x="174" y="12821"/>
                    <a:pt x="203" y="12813"/>
                    <a:pt x="210" y="12821"/>
                  </a:cubicBezTo>
                  <a:cubicBezTo>
                    <a:pt x="196" y="12828"/>
                    <a:pt x="181" y="12835"/>
                    <a:pt x="167" y="1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28700" y="2963650"/>
              <a:ext cx="386925" cy="282900"/>
            </a:xfrm>
            <a:custGeom>
              <a:avLst/>
              <a:gdLst/>
              <a:ahLst/>
              <a:cxnLst/>
              <a:rect l="l" t="t" r="r" b="b"/>
              <a:pathLst>
                <a:path w="15477" h="11316" extrusionOk="0">
                  <a:moveTo>
                    <a:pt x="3314" y="10477"/>
                  </a:moveTo>
                  <a:cubicBezTo>
                    <a:pt x="5109" y="10317"/>
                    <a:pt x="6831" y="8921"/>
                    <a:pt x="8386" y="8075"/>
                  </a:cubicBezTo>
                  <a:cubicBezTo>
                    <a:pt x="9681" y="7373"/>
                    <a:pt x="10904" y="6548"/>
                    <a:pt x="12119" y="5716"/>
                  </a:cubicBezTo>
                  <a:cubicBezTo>
                    <a:pt x="12561" y="5419"/>
                    <a:pt x="12987" y="5115"/>
                    <a:pt x="13393" y="4819"/>
                  </a:cubicBezTo>
                  <a:cubicBezTo>
                    <a:pt x="13848" y="4486"/>
                    <a:pt x="14340" y="4189"/>
                    <a:pt x="14767" y="3820"/>
                  </a:cubicBezTo>
                  <a:cubicBezTo>
                    <a:pt x="14680" y="3285"/>
                    <a:pt x="14275" y="2865"/>
                    <a:pt x="13957" y="2446"/>
                  </a:cubicBezTo>
                  <a:cubicBezTo>
                    <a:pt x="13530" y="1939"/>
                    <a:pt x="13096" y="1411"/>
                    <a:pt x="12626" y="955"/>
                  </a:cubicBezTo>
                  <a:lnTo>
                    <a:pt x="12626" y="955"/>
                  </a:lnTo>
                  <a:cubicBezTo>
                    <a:pt x="12112" y="1158"/>
                    <a:pt x="11692" y="1563"/>
                    <a:pt x="11208" y="1838"/>
                  </a:cubicBezTo>
                  <a:cubicBezTo>
                    <a:pt x="10368" y="2352"/>
                    <a:pt x="9486" y="2808"/>
                    <a:pt x="8661" y="3350"/>
                  </a:cubicBezTo>
                  <a:cubicBezTo>
                    <a:pt x="8039" y="3748"/>
                    <a:pt x="7446" y="4182"/>
                    <a:pt x="6823" y="4573"/>
                  </a:cubicBezTo>
                  <a:cubicBezTo>
                    <a:pt x="5941" y="5087"/>
                    <a:pt x="5029" y="5615"/>
                    <a:pt x="4146" y="6099"/>
                  </a:cubicBezTo>
                  <a:cubicBezTo>
                    <a:pt x="3423" y="6519"/>
                    <a:pt x="2685" y="6874"/>
                    <a:pt x="1976" y="7300"/>
                  </a:cubicBezTo>
                  <a:cubicBezTo>
                    <a:pt x="1542" y="7539"/>
                    <a:pt x="1144" y="7915"/>
                    <a:pt x="630" y="7937"/>
                  </a:cubicBezTo>
                  <a:cubicBezTo>
                    <a:pt x="1137" y="8595"/>
                    <a:pt x="1650" y="9189"/>
                    <a:pt x="2171" y="9825"/>
                  </a:cubicBezTo>
                  <a:cubicBezTo>
                    <a:pt x="2511" y="10296"/>
                    <a:pt x="2699" y="10505"/>
                    <a:pt x="3322" y="10469"/>
                  </a:cubicBezTo>
                  <a:close/>
                  <a:moveTo>
                    <a:pt x="2605" y="10874"/>
                  </a:moveTo>
                  <a:lnTo>
                    <a:pt x="2605" y="10874"/>
                  </a:lnTo>
                  <a:cubicBezTo>
                    <a:pt x="2121" y="10744"/>
                    <a:pt x="1860" y="10267"/>
                    <a:pt x="1549" y="9912"/>
                  </a:cubicBezTo>
                  <a:cubicBezTo>
                    <a:pt x="1101" y="9333"/>
                    <a:pt x="543" y="8812"/>
                    <a:pt x="269" y="8118"/>
                  </a:cubicBezTo>
                  <a:cubicBezTo>
                    <a:pt x="196" y="7930"/>
                    <a:pt x="1" y="7474"/>
                    <a:pt x="138" y="7308"/>
                  </a:cubicBezTo>
                  <a:cubicBezTo>
                    <a:pt x="196" y="7279"/>
                    <a:pt x="218" y="7380"/>
                    <a:pt x="240" y="7416"/>
                  </a:cubicBezTo>
                  <a:cubicBezTo>
                    <a:pt x="232" y="7416"/>
                    <a:pt x="218" y="7394"/>
                    <a:pt x="203" y="7387"/>
                  </a:cubicBezTo>
                  <a:cubicBezTo>
                    <a:pt x="283" y="7510"/>
                    <a:pt x="370" y="7626"/>
                    <a:pt x="471" y="7734"/>
                  </a:cubicBezTo>
                  <a:cubicBezTo>
                    <a:pt x="587" y="7561"/>
                    <a:pt x="753" y="7409"/>
                    <a:pt x="949" y="7315"/>
                  </a:cubicBezTo>
                  <a:cubicBezTo>
                    <a:pt x="1339" y="7098"/>
                    <a:pt x="1730" y="6859"/>
                    <a:pt x="2121" y="6635"/>
                  </a:cubicBezTo>
                  <a:cubicBezTo>
                    <a:pt x="3018" y="6179"/>
                    <a:pt x="3879" y="5716"/>
                    <a:pt x="4740" y="5238"/>
                  </a:cubicBezTo>
                  <a:cubicBezTo>
                    <a:pt x="5384" y="4877"/>
                    <a:pt x="6013" y="4500"/>
                    <a:pt x="6657" y="4132"/>
                  </a:cubicBezTo>
                  <a:cubicBezTo>
                    <a:pt x="7286" y="3755"/>
                    <a:pt x="7872" y="3321"/>
                    <a:pt x="8487" y="2923"/>
                  </a:cubicBezTo>
                  <a:cubicBezTo>
                    <a:pt x="9442" y="2279"/>
                    <a:pt x="10506" y="1809"/>
                    <a:pt x="11439" y="1136"/>
                  </a:cubicBezTo>
                  <a:cubicBezTo>
                    <a:pt x="12879" y="0"/>
                    <a:pt x="12843" y="304"/>
                    <a:pt x="13950" y="1549"/>
                  </a:cubicBezTo>
                  <a:cubicBezTo>
                    <a:pt x="14406" y="2120"/>
                    <a:pt x="15476" y="3285"/>
                    <a:pt x="15245" y="4045"/>
                  </a:cubicBezTo>
                  <a:cubicBezTo>
                    <a:pt x="15187" y="4197"/>
                    <a:pt x="14992" y="4291"/>
                    <a:pt x="14883" y="4370"/>
                  </a:cubicBezTo>
                  <a:cubicBezTo>
                    <a:pt x="14688" y="4515"/>
                    <a:pt x="14492" y="4652"/>
                    <a:pt x="14304" y="4790"/>
                  </a:cubicBezTo>
                  <a:cubicBezTo>
                    <a:pt x="13711" y="5210"/>
                    <a:pt x="13110" y="5600"/>
                    <a:pt x="12510" y="6013"/>
                  </a:cubicBezTo>
                  <a:cubicBezTo>
                    <a:pt x="11273" y="6837"/>
                    <a:pt x="10028" y="7662"/>
                    <a:pt x="8726" y="8386"/>
                  </a:cubicBezTo>
                  <a:cubicBezTo>
                    <a:pt x="7091" y="9268"/>
                    <a:pt x="4486" y="11316"/>
                    <a:pt x="2605" y="1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67225" y="2985900"/>
              <a:ext cx="189600" cy="112700"/>
            </a:xfrm>
            <a:custGeom>
              <a:avLst/>
              <a:gdLst/>
              <a:ahLst/>
              <a:cxnLst/>
              <a:rect l="l" t="t" r="r" b="b"/>
              <a:pathLst>
                <a:path w="7584" h="4508" extrusionOk="0">
                  <a:moveTo>
                    <a:pt x="8" y="4508"/>
                  </a:moveTo>
                  <a:cubicBezTo>
                    <a:pt x="1" y="4457"/>
                    <a:pt x="8" y="4406"/>
                    <a:pt x="37" y="4363"/>
                  </a:cubicBezTo>
                  <a:cubicBezTo>
                    <a:pt x="109" y="4225"/>
                    <a:pt x="189" y="4102"/>
                    <a:pt x="290" y="3987"/>
                  </a:cubicBezTo>
                  <a:cubicBezTo>
                    <a:pt x="884" y="3278"/>
                    <a:pt x="1831" y="3075"/>
                    <a:pt x="2620" y="2648"/>
                  </a:cubicBezTo>
                  <a:cubicBezTo>
                    <a:pt x="3416" y="2258"/>
                    <a:pt x="4161" y="1787"/>
                    <a:pt x="4950" y="1375"/>
                  </a:cubicBezTo>
                  <a:lnTo>
                    <a:pt x="4950" y="1375"/>
                  </a:lnTo>
                  <a:lnTo>
                    <a:pt x="4942" y="1382"/>
                  </a:lnTo>
                  <a:cubicBezTo>
                    <a:pt x="5521" y="1064"/>
                    <a:pt x="6107" y="767"/>
                    <a:pt x="6650" y="384"/>
                  </a:cubicBezTo>
                  <a:cubicBezTo>
                    <a:pt x="6925" y="181"/>
                    <a:pt x="7229" y="8"/>
                    <a:pt x="7583" y="0"/>
                  </a:cubicBezTo>
                  <a:cubicBezTo>
                    <a:pt x="7467" y="304"/>
                    <a:pt x="7250" y="557"/>
                    <a:pt x="6961" y="702"/>
                  </a:cubicBezTo>
                  <a:cubicBezTo>
                    <a:pt x="6693" y="883"/>
                    <a:pt x="6425" y="1057"/>
                    <a:pt x="6151" y="1223"/>
                  </a:cubicBezTo>
                  <a:cubicBezTo>
                    <a:pt x="5073" y="1795"/>
                    <a:pt x="4016" y="2417"/>
                    <a:pt x="2931" y="2974"/>
                  </a:cubicBezTo>
                  <a:cubicBezTo>
                    <a:pt x="2142" y="3350"/>
                    <a:pt x="1347" y="3683"/>
                    <a:pt x="580" y="4095"/>
                  </a:cubicBezTo>
                  <a:cubicBezTo>
                    <a:pt x="392" y="4211"/>
                    <a:pt x="182" y="4298"/>
                    <a:pt x="23" y="4457"/>
                  </a:cubicBezTo>
                  <a:cubicBezTo>
                    <a:pt x="15" y="4471"/>
                    <a:pt x="15" y="4479"/>
                    <a:pt x="8" y="4493"/>
                  </a:cubicBezTo>
                  <a:lnTo>
                    <a:pt x="8" y="45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600" y="3135125"/>
              <a:ext cx="153950" cy="90625"/>
            </a:xfrm>
            <a:custGeom>
              <a:avLst/>
              <a:gdLst/>
              <a:ahLst/>
              <a:cxnLst/>
              <a:rect l="l" t="t" r="r" b="b"/>
              <a:pathLst>
                <a:path w="6158" h="3625" extrusionOk="0">
                  <a:moveTo>
                    <a:pt x="0" y="3618"/>
                  </a:moveTo>
                  <a:cubicBezTo>
                    <a:pt x="593" y="3003"/>
                    <a:pt x="1447" y="2713"/>
                    <a:pt x="2178" y="2286"/>
                  </a:cubicBezTo>
                  <a:cubicBezTo>
                    <a:pt x="2764" y="1968"/>
                    <a:pt x="3343" y="1671"/>
                    <a:pt x="3907" y="1331"/>
                  </a:cubicBezTo>
                  <a:cubicBezTo>
                    <a:pt x="4457" y="998"/>
                    <a:pt x="4956" y="593"/>
                    <a:pt x="5470" y="217"/>
                  </a:cubicBezTo>
                  <a:cubicBezTo>
                    <a:pt x="5665" y="65"/>
                    <a:pt x="5918" y="15"/>
                    <a:pt x="6157" y="0"/>
                  </a:cubicBezTo>
                  <a:cubicBezTo>
                    <a:pt x="6063" y="203"/>
                    <a:pt x="5983" y="420"/>
                    <a:pt x="5810" y="564"/>
                  </a:cubicBezTo>
                  <a:cubicBezTo>
                    <a:pt x="5629" y="709"/>
                    <a:pt x="5441" y="839"/>
                    <a:pt x="5253" y="977"/>
                  </a:cubicBezTo>
                  <a:cubicBezTo>
                    <a:pt x="4536" y="1483"/>
                    <a:pt x="3777" y="1939"/>
                    <a:pt x="2995" y="2337"/>
                  </a:cubicBezTo>
                  <a:cubicBezTo>
                    <a:pt x="2351" y="2663"/>
                    <a:pt x="1737" y="3060"/>
                    <a:pt x="1071" y="3321"/>
                  </a:cubicBezTo>
                  <a:cubicBezTo>
                    <a:pt x="724" y="3451"/>
                    <a:pt x="376" y="3502"/>
                    <a:pt x="29" y="3603"/>
                  </a:cubicBezTo>
                  <a:cubicBezTo>
                    <a:pt x="44" y="3610"/>
                    <a:pt x="7" y="3625"/>
                    <a:pt x="0" y="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76325" y="3185575"/>
              <a:ext cx="75800" cy="47225"/>
            </a:xfrm>
            <a:custGeom>
              <a:avLst/>
              <a:gdLst/>
              <a:ahLst/>
              <a:cxnLst/>
              <a:rect l="l" t="t" r="r" b="b"/>
              <a:pathLst>
                <a:path w="3032" h="1889" extrusionOk="0">
                  <a:moveTo>
                    <a:pt x="0" y="1889"/>
                  </a:moveTo>
                  <a:cubicBezTo>
                    <a:pt x="557" y="1361"/>
                    <a:pt x="1223" y="985"/>
                    <a:pt x="1845" y="543"/>
                  </a:cubicBezTo>
                  <a:cubicBezTo>
                    <a:pt x="2207" y="297"/>
                    <a:pt x="2591" y="51"/>
                    <a:pt x="3032" y="1"/>
                  </a:cubicBezTo>
                  <a:cubicBezTo>
                    <a:pt x="2786" y="659"/>
                    <a:pt x="2099" y="941"/>
                    <a:pt x="1527" y="1274"/>
                  </a:cubicBezTo>
                  <a:cubicBezTo>
                    <a:pt x="1049" y="1571"/>
                    <a:pt x="507" y="1694"/>
                    <a:pt x="0" y="1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19875" y="3049750"/>
              <a:ext cx="208200" cy="138925"/>
            </a:xfrm>
            <a:custGeom>
              <a:avLst/>
              <a:gdLst/>
              <a:ahLst/>
              <a:cxnLst/>
              <a:rect l="l" t="t" r="r" b="b"/>
              <a:pathLst>
                <a:path w="8328" h="5557" extrusionOk="0">
                  <a:moveTo>
                    <a:pt x="1404" y="5470"/>
                  </a:moveTo>
                  <a:cubicBezTo>
                    <a:pt x="926" y="5340"/>
                    <a:pt x="1143" y="4616"/>
                    <a:pt x="1259" y="4290"/>
                  </a:cubicBezTo>
                  <a:cubicBezTo>
                    <a:pt x="803" y="2793"/>
                    <a:pt x="369" y="4377"/>
                    <a:pt x="224" y="5021"/>
                  </a:cubicBezTo>
                  <a:cubicBezTo>
                    <a:pt x="188" y="5137"/>
                    <a:pt x="181" y="5267"/>
                    <a:pt x="196" y="5390"/>
                  </a:cubicBezTo>
                  <a:cubicBezTo>
                    <a:pt x="196" y="5441"/>
                    <a:pt x="261" y="5434"/>
                    <a:pt x="297" y="5448"/>
                  </a:cubicBezTo>
                  <a:cubicBezTo>
                    <a:pt x="22" y="5557"/>
                    <a:pt x="7" y="4992"/>
                    <a:pt x="0" y="4826"/>
                  </a:cubicBezTo>
                  <a:cubicBezTo>
                    <a:pt x="0" y="4298"/>
                    <a:pt x="123" y="3647"/>
                    <a:pt x="601" y="3343"/>
                  </a:cubicBezTo>
                  <a:cubicBezTo>
                    <a:pt x="955" y="3140"/>
                    <a:pt x="1339" y="3430"/>
                    <a:pt x="1483" y="3755"/>
                  </a:cubicBezTo>
                  <a:cubicBezTo>
                    <a:pt x="1845" y="3003"/>
                    <a:pt x="2489" y="1954"/>
                    <a:pt x="3090" y="3198"/>
                  </a:cubicBezTo>
                  <a:cubicBezTo>
                    <a:pt x="3321" y="2409"/>
                    <a:pt x="3893" y="1708"/>
                    <a:pt x="4638" y="2475"/>
                  </a:cubicBezTo>
                  <a:cubicBezTo>
                    <a:pt x="4790" y="2098"/>
                    <a:pt x="4913" y="1671"/>
                    <a:pt x="5217" y="1397"/>
                  </a:cubicBezTo>
                  <a:cubicBezTo>
                    <a:pt x="5578" y="1100"/>
                    <a:pt x="5998" y="1288"/>
                    <a:pt x="6179" y="1679"/>
                  </a:cubicBezTo>
                  <a:cubicBezTo>
                    <a:pt x="6389" y="1223"/>
                    <a:pt x="6490" y="695"/>
                    <a:pt x="6830" y="304"/>
                  </a:cubicBezTo>
                  <a:cubicBezTo>
                    <a:pt x="7177" y="0"/>
                    <a:pt x="7416" y="384"/>
                    <a:pt x="7553" y="680"/>
                  </a:cubicBezTo>
                  <a:cubicBezTo>
                    <a:pt x="7807" y="702"/>
                    <a:pt x="8067" y="702"/>
                    <a:pt x="8328" y="680"/>
                  </a:cubicBezTo>
                  <a:cubicBezTo>
                    <a:pt x="8190" y="1064"/>
                    <a:pt x="7727" y="1201"/>
                    <a:pt x="7365" y="1071"/>
                  </a:cubicBezTo>
                  <a:cubicBezTo>
                    <a:pt x="7184" y="991"/>
                    <a:pt x="7141" y="782"/>
                    <a:pt x="7054" y="622"/>
                  </a:cubicBezTo>
                  <a:cubicBezTo>
                    <a:pt x="6808" y="991"/>
                    <a:pt x="6685" y="1397"/>
                    <a:pt x="6512" y="1802"/>
                  </a:cubicBezTo>
                  <a:cubicBezTo>
                    <a:pt x="6439" y="1968"/>
                    <a:pt x="6403" y="2178"/>
                    <a:pt x="6237" y="2279"/>
                  </a:cubicBezTo>
                  <a:cubicBezTo>
                    <a:pt x="5875" y="2424"/>
                    <a:pt x="5817" y="1939"/>
                    <a:pt x="5701" y="1722"/>
                  </a:cubicBezTo>
                  <a:cubicBezTo>
                    <a:pt x="5434" y="1353"/>
                    <a:pt x="5115" y="2229"/>
                    <a:pt x="5043" y="2424"/>
                  </a:cubicBezTo>
                  <a:cubicBezTo>
                    <a:pt x="4971" y="2612"/>
                    <a:pt x="4942" y="2815"/>
                    <a:pt x="4877" y="3010"/>
                  </a:cubicBezTo>
                  <a:cubicBezTo>
                    <a:pt x="4819" y="3133"/>
                    <a:pt x="4667" y="3176"/>
                    <a:pt x="4558" y="3089"/>
                  </a:cubicBezTo>
                  <a:cubicBezTo>
                    <a:pt x="4479" y="3039"/>
                    <a:pt x="4457" y="2938"/>
                    <a:pt x="4399" y="2865"/>
                  </a:cubicBezTo>
                  <a:cubicBezTo>
                    <a:pt x="4319" y="2735"/>
                    <a:pt x="4218" y="2626"/>
                    <a:pt x="4095" y="2540"/>
                  </a:cubicBezTo>
                  <a:cubicBezTo>
                    <a:pt x="4066" y="2525"/>
                    <a:pt x="4030" y="2518"/>
                    <a:pt x="4001" y="2518"/>
                  </a:cubicBezTo>
                  <a:lnTo>
                    <a:pt x="4023" y="2518"/>
                  </a:lnTo>
                  <a:cubicBezTo>
                    <a:pt x="3994" y="2518"/>
                    <a:pt x="3965" y="2518"/>
                    <a:pt x="3943" y="2532"/>
                  </a:cubicBezTo>
                  <a:lnTo>
                    <a:pt x="3958" y="2525"/>
                  </a:lnTo>
                  <a:lnTo>
                    <a:pt x="3972" y="2525"/>
                  </a:lnTo>
                  <a:cubicBezTo>
                    <a:pt x="3524" y="2713"/>
                    <a:pt x="3393" y="3401"/>
                    <a:pt x="3350" y="3842"/>
                  </a:cubicBezTo>
                  <a:cubicBezTo>
                    <a:pt x="3336" y="4008"/>
                    <a:pt x="3140" y="4124"/>
                    <a:pt x="3003" y="4016"/>
                  </a:cubicBezTo>
                  <a:cubicBezTo>
                    <a:pt x="2901" y="3943"/>
                    <a:pt x="2880" y="3820"/>
                    <a:pt x="2844" y="3712"/>
                  </a:cubicBezTo>
                  <a:cubicBezTo>
                    <a:pt x="2786" y="3545"/>
                    <a:pt x="2721" y="3386"/>
                    <a:pt x="2648" y="3234"/>
                  </a:cubicBezTo>
                  <a:cubicBezTo>
                    <a:pt x="2583" y="3118"/>
                    <a:pt x="2489" y="2923"/>
                    <a:pt x="2359" y="3089"/>
                  </a:cubicBezTo>
                  <a:cubicBezTo>
                    <a:pt x="2069" y="3430"/>
                    <a:pt x="1845" y="3820"/>
                    <a:pt x="1686" y="4233"/>
                  </a:cubicBezTo>
                  <a:cubicBezTo>
                    <a:pt x="1787" y="4544"/>
                    <a:pt x="1881" y="4891"/>
                    <a:pt x="1758" y="5202"/>
                  </a:cubicBezTo>
                  <a:cubicBezTo>
                    <a:pt x="1708" y="5347"/>
                    <a:pt x="1577" y="5499"/>
                    <a:pt x="1404" y="5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71175" y="3077600"/>
              <a:ext cx="15025" cy="78350"/>
            </a:xfrm>
            <a:custGeom>
              <a:avLst/>
              <a:gdLst/>
              <a:ahLst/>
              <a:cxnLst/>
              <a:rect l="l" t="t" r="r" b="b"/>
              <a:pathLst>
                <a:path w="601" h="3134" extrusionOk="0">
                  <a:moveTo>
                    <a:pt x="116" y="3133"/>
                  </a:moveTo>
                  <a:cubicBezTo>
                    <a:pt x="0" y="2764"/>
                    <a:pt x="152" y="2373"/>
                    <a:pt x="181" y="2004"/>
                  </a:cubicBezTo>
                  <a:cubicBezTo>
                    <a:pt x="290" y="1332"/>
                    <a:pt x="362" y="644"/>
                    <a:pt x="579" y="0"/>
                  </a:cubicBezTo>
                  <a:cubicBezTo>
                    <a:pt x="601" y="557"/>
                    <a:pt x="470" y="1107"/>
                    <a:pt x="398" y="1650"/>
                  </a:cubicBezTo>
                  <a:cubicBezTo>
                    <a:pt x="347" y="1997"/>
                    <a:pt x="304" y="2344"/>
                    <a:pt x="261" y="2685"/>
                  </a:cubicBezTo>
                  <a:cubicBezTo>
                    <a:pt x="246" y="2844"/>
                    <a:pt x="196" y="2996"/>
                    <a:pt x="116" y="3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6350" y="3099675"/>
              <a:ext cx="14500" cy="75975"/>
            </a:xfrm>
            <a:custGeom>
              <a:avLst/>
              <a:gdLst/>
              <a:ahLst/>
              <a:cxnLst/>
              <a:rect l="l" t="t" r="r" b="b"/>
              <a:pathLst>
                <a:path w="580" h="3039" extrusionOk="0">
                  <a:moveTo>
                    <a:pt x="109" y="3039"/>
                  </a:moveTo>
                  <a:cubicBezTo>
                    <a:pt x="1" y="2662"/>
                    <a:pt x="153" y="2272"/>
                    <a:pt x="189" y="1896"/>
                  </a:cubicBezTo>
                  <a:cubicBezTo>
                    <a:pt x="290" y="1266"/>
                    <a:pt x="341" y="608"/>
                    <a:pt x="544" y="0"/>
                  </a:cubicBezTo>
                  <a:cubicBezTo>
                    <a:pt x="580" y="760"/>
                    <a:pt x="392" y="1505"/>
                    <a:pt x="305" y="2257"/>
                  </a:cubicBezTo>
                  <a:cubicBezTo>
                    <a:pt x="261" y="2525"/>
                    <a:pt x="269" y="2822"/>
                    <a:pt x="109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00100" y="3128975"/>
              <a:ext cx="11425" cy="58250"/>
            </a:xfrm>
            <a:custGeom>
              <a:avLst/>
              <a:gdLst/>
              <a:ahLst/>
              <a:cxnLst/>
              <a:rect l="l" t="t" r="r" b="b"/>
              <a:pathLst>
                <a:path w="457" h="2330" extrusionOk="0">
                  <a:moveTo>
                    <a:pt x="109" y="2330"/>
                  </a:moveTo>
                  <a:cubicBezTo>
                    <a:pt x="1" y="1954"/>
                    <a:pt x="145" y="1570"/>
                    <a:pt x="174" y="1194"/>
                  </a:cubicBezTo>
                  <a:cubicBezTo>
                    <a:pt x="225" y="789"/>
                    <a:pt x="319" y="384"/>
                    <a:pt x="449" y="0"/>
                  </a:cubicBezTo>
                  <a:cubicBezTo>
                    <a:pt x="457" y="572"/>
                    <a:pt x="341" y="1129"/>
                    <a:pt x="268" y="1700"/>
                  </a:cubicBezTo>
                  <a:cubicBezTo>
                    <a:pt x="247" y="1910"/>
                    <a:pt x="232" y="2142"/>
                    <a:pt x="109" y="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2950" y="3147225"/>
              <a:ext cx="10325" cy="53025"/>
            </a:xfrm>
            <a:custGeom>
              <a:avLst/>
              <a:gdLst/>
              <a:ahLst/>
              <a:cxnLst/>
              <a:rect l="l" t="t" r="r" b="b"/>
              <a:pathLst>
                <a:path w="413" h="2121" extrusionOk="0">
                  <a:moveTo>
                    <a:pt x="109" y="2121"/>
                  </a:moveTo>
                  <a:cubicBezTo>
                    <a:pt x="0" y="1752"/>
                    <a:pt x="145" y="1361"/>
                    <a:pt x="181" y="985"/>
                  </a:cubicBezTo>
                  <a:cubicBezTo>
                    <a:pt x="225" y="652"/>
                    <a:pt x="304" y="319"/>
                    <a:pt x="406" y="1"/>
                  </a:cubicBezTo>
                  <a:cubicBezTo>
                    <a:pt x="413" y="377"/>
                    <a:pt x="384" y="753"/>
                    <a:pt x="319" y="1122"/>
                  </a:cubicBezTo>
                  <a:cubicBezTo>
                    <a:pt x="254" y="1455"/>
                    <a:pt x="290" y="1831"/>
                    <a:pt x="109" y="2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25250" y="3164225"/>
              <a:ext cx="9600" cy="49600"/>
            </a:xfrm>
            <a:custGeom>
              <a:avLst/>
              <a:gdLst/>
              <a:ahLst/>
              <a:cxnLst/>
              <a:rect l="l" t="t" r="r" b="b"/>
              <a:pathLst>
                <a:path w="384" h="1984" extrusionOk="0">
                  <a:moveTo>
                    <a:pt x="66" y="1983"/>
                  </a:moveTo>
                  <a:cubicBezTo>
                    <a:pt x="0" y="1788"/>
                    <a:pt x="29" y="1578"/>
                    <a:pt x="66" y="1383"/>
                  </a:cubicBezTo>
                  <a:cubicBezTo>
                    <a:pt x="131" y="912"/>
                    <a:pt x="210" y="435"/>
                    <a:pt x="384" y="1"/>
                  </a:cubicBezTo>
                  <a:cubicBezTo>
                    <a:pt x="377" y="370"/>
                    <a:pt x="340" y="746"/>
                    <a:pt x="275" y="1115"/>
                  </a:cubicBezTo>
                  <a:cubicBezTo>
                    <a:pt x="217" y="1404"/>
                    <a:pt x="232" y="1737"/>
                    <a:pt x="66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36100" y="3179075"/>
              <a:ext cx="11425" cy="50475"/>
            </a:xfrm>
            <a:custGeom>
              <a:avLst/>
              <a:gdLst/>
              <a:ahLst/>
              <a:cxnLst/>
              <a:rect l="l" t="t" r="r" b="b"/>
              <a:pathLst>
                <a:path w="457" h="2019" extrusionOk="0">
                  <a:moveTo>
                    <a:pt x="87" y="2019"/>
                  </a:moveTo>
                  <a:cubicBezTo>
                    <a:pt x="1" y="1715"/>
                    <a:pt x="102" y="1425"/>
                    <a:pt x="145" y="1129"/>
                  </a:cubicBezTo>
                  <a:cubicBezTo>
                    <a:pt x="203" y="738"/>
                    <a:pt x="312" y="362"/>
                    <a:pt x="456" y="0"/>
                  </a:cubicBezTo>
                  <a:cubicBezTo>
                    <a:pt x="435" y="413"/>
                    <a:pt x="377" y="825"/>
                    <a:pt x="290" y="1230"/>
                  </a:cubicBezTo>
                  <a:cubicBezTo>
                    <a:pt x="239" y="1491"/>
                    <a:pt x="239" y="1787"/>
                    <a:pt x="87" y="2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47675" y="3194250"/>
              <a:ext cx="10525" cy="64975"/>
            </a:xfrm>
            <a:custGeom>
              <a:avLst/>
              <a:gdLst/>
              <a:ahLst/>
              <a:cxnLst/>
              <a:rect l="l" t="t" r="r" b="b"/>
              <a:pathLst>
                <a:path w="421" h="2599" extrusionOk="0">
                  <a:moveTo>
                    <a:pt x="109" y="2598"/>
                  </a:moveTo>
                  <a:cubicBezTo>
                    <a:pt x="1" y="2229"/>
                    <a:pt x="124" y="1839"/>
                    <a:pt x="138" y="1462"/>
                  </a:cubicBezTo>
                  <a:cubicBezTo>
                    <a:pt x="189" y="970"/>
                    <a:pt x="225" y="449"/>
                    <a:pt x="420" y="1"/>
                  </a:cubicBezTo>
                  <a:cubicBezTo>
                    <a:pt x="406" y="565"/>
                    <a:pt x="333" y="1122"/>
                    <a:pt x="276" y="1687"/>
                  </a:cubicBezTo>
                  <a:cubicBezTo>
                    <a:pt x="225" y="1990"/>
                    <a:pt x="261" y="2323"/>
                    <a:pt x="109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57625" y="3220125"/>
              <a:ext cx="11600" cy="60625"/>
            </a:xfrm>
            <a:custGeom>
              <a:avLst/>
              <a:gdLst/>
              <a:ahLst/>
              <a:cxnLst/>
              <a:rect l="l" t="t" r="r" b="b"/>
              <a:pathLst>
                <a:path w="464" h="2425" extrusionOk="0">
                  <a:moveTo>
                    <a:pt x="123" y="2424"/>
                  </a:moveTo>
                  <a:cubicBezTo>
                    <a:pt x="0" y="2048"/>
                    <a:pt x="145" y="1657"/>
                    <a:pt x="174" y="1274"/>
                  </a:cubicBezTo>
                  <a:cubicBezTo>
                    <a:pt x="210" y="840"/>
                    <a:pt x="312" y="413"/>
                    <a:pt x="464" y="0"/>
                  </a:cubicBezTo>
                  <a:cubicBezTo>
                    <a:pt x="464" y="514"/>
                    <a:pt x="362" y="1028"/>
                    <a:pt x="304" y="1549"/>
                  </a:cubicBezTo>
                  <a:cubicBezTo>
                    <a:pt x="261" y="1838"/>
                    <a:pt x="283" y="2164"/>
                    <a:pt x="123" y="2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69200" y="3235675"/>
              <a:ext cx="11775" cy="59000"/>
            </a:xfrm>
            <a:custGeom>
              <a:avLst/>
              <a:gdLst/>
              <a:ahLst/>
              <a:cxnLst/>
              <a:rect l="l" t="t" r="r" b="b"/>
              <a:pathLst>
                <a:path w="471" h="2360" extrusionOk="0">
                  <a:moveTo>
                    <a:pt x="124" y="2359"/>
                  </a:moveTo>
                  <a:cubicBezTo>
                    <a:pt x="1" y="1976"/>
                    <a:pt x="145" y="1578"/>
                    <a:pt x="174" y="1187"/>
                  </a:cubicBezTo>
                  <a:cubicBezTo>
                    <a:pt x="210" y="775"/>
                    <a:pt x="312" y="377"/>
                    <a:pt x="471" y="1"/>
                  </a:cubicBezTo>
                  <a:cubicBezTo>
                    <a:pt x="442" y="464"/>
                    <a:pt x="377" y="919"/>
                    <a:pt x="319" y="1368"/>
                  </a:cubicBezTo>
                  <a:cubicBezTo>
                    <a:pt x="261" y="1701"/>
                    <a:pt x="297" y="2070"/>
                    <a:pt x="124" y="2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81850" y="3251225"/>
              <a:ext cx="10350" cy="64075"/>
            </a:xfrm>
            <a:custGeom>
              <a:avLst/>
              <a:gdLst/>
              <a:ahLst/>
              <a:cxnLst/>
              <a:rect l="l" t="t" r="r" b="b"/>
              <a:pathLst>
                <a:path w="414" h="2563" extrusionOk="0">
                  <a:moveTo>
                    <a:pt x="109" y="2562"/>
                  </a:moveTo>
                  <a:cubicBezTo>
                    <a:pt x="1" y="2244"/>
                    <a:pt x="95" y="1889"/>
                    <a:pt x="102" y="1564"/>
                  </a:cubicBezTo>
                  <a:cubicBezTo>
                    <a:pt x="146" y="1035"/>
                    <a:pt x="175" y="478"/>
                    <a:pt x="413" y="1"/>
                  </a:cubicBezTo>
                  <a:cubicBezTo>
                    <a:pt x="370" y="442"/>
                    <a:pt x="334" y="884"/>
                    <a:pt x="290" y="1325"/>
                  </a:cubicBezTo>
                  <a:cubicBezTo>
                    <a:pt x="269" y="1556"/>
                    <a:pt x="247" y="1795"/>
                    <a:pt x="232" y="2027"/>
                  </a:cubicBezTo>
                  <a:cubicBezTo>
                    <a:pt x="232" y="2208"/>
                    <a:pt x="196" y="2396"/>
                    <a:pt x="109" y="2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5600" y="3267875"/>
              <a:ext cx="10700" cy="68575"/>
            </a:xfrm>
            <a:custGeom>
              <a:avLst/>
              <a:gdLst/>
              <a:ahLst/>
              <a:cxnLst/>
              <a:rect l="l" t="t" r="r" b="b"/>
              <a:pathLst>
                <a:path w="428" h="2743" extrusionOk="0">
                  <a:moveTo>
                    <a:pt x="131" y="2743"/>
                  </a:moveTo>
                  <a:cubicBezTo>
                    <a:pt x="1" y="2402"/>
                    <a:pt x="117" y="2026"/>
                    <a:pt x="131" y="1672"/>
                  </a:cubicBezTo>
                  <a:cubicBezTo>
                    <a:pt x="182" y="1107"/>
                    <a:pt x="211" y="529"/>
                    <a:pt x="413" y="0"/>
                  </a:cubicBezTo>
                  <a:cubicBezTo>
                    <a:pt x="428" y="666"/>
                    <a:pt x="319" y="1324"/>
                    <a:pt x="276" y="1990"/>
                  </a:cubicBezTo>
                  <a:cubicBezTo>
                    <a:pt x="247" y="2243"/>
                    <a:pt x="269" y="2518"/>
                    <a:pt x="131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07900" y="3292475"/>
              <a:ext cx="8350" cy="57175"/>
            </a:xfrm>
            <a:custGeom>
              <a:avLst/>
              <a:gdLst/>
              <a:ahLst/>
              <a:cxnLst/>
              <a:rect l="l" t="t" r="r" b="b"/>
              <a:pathLst>
                <a:path w="334" h="2287" extrusionOk="0">
                  <a:moveTo>
                    <a:pt x="109" y="2287"/>
                  </a:moveTo>
                  <a:cubicBezTo>
                    <a:pt x="1" y="2012"/>
                    <a:pt x="80" y="1708"/>
                    <a:pt x="95" y="1433"/>
                  </a:cubicBezTo>
                  <a:cubicBezTo>
                    <a:pt x="131" y="948"/>
                    <a:pt x="153" y="449"/>
                    <a:pt x="319" y="0"/>
                  </a:cubicBezTo>
                  <a:cubicBezTo>
                    <a:pt x="334" y="478"/>
                    <a:pt x="312" y="963"/>
                    <a:pt x="261" y="1440"/>
                  </a:cubicBezTo>
                  <a:cubicBezTo>
                    <a:pt x="225" y="1730"/>
                    <a:pt x="261" y="2026"/>
                    <a:pt x="109" y="2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22550" y="3313625"/>
              <a:ext cx="6725" cy="41825"/>
            </a:xfrm>
            <a:custGeom>
              <a:avLst/>
              <a:gdLst/>
              <a:ahLst/>
              <a:cxnLst/>
              <a:rect l="l" t="t" r="r" b="b"/>
              <a:pathLst>
                <a:path w="269" h="1673" extrusionOk="0">
                  <a:moveTo>
                    <a:pt x="44" y="1672"/>
                  </a:moveTo>
                  <a:cubicBezTo>
                    <a:pt x="8" y="1506"/>
                    <a:pt x="1" y="1332"/>
                    <a:pt x="30" y="1158"/>
                  </a:cubicBezTo>
                  <a:cubicBezTo>
                    <a:pt x="59" y="768"/>
                    <a:pt x="138" y="377"/>
                    <a:pt x="261" y="1"/>
                  </a:cubicBezTo>
                  <a:cubicBezTo>
                    <a:pt x="269" y="406"/>
                    <a:pt x="247" y="811"/>
                    <a:pt x="203" y="1209"/>
                  </a:cubicBezTo>
                  <a:cubicBezTo>
                    <a:pt x="196" y="1368"/>
                    <a:pt x="167" y="1527"/>
                    <a:pt x="109" y="1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34125" y="3336975"/>
              <a:ext cx="5450" cy="13575"/>
            </a:xfrm>
            <a:custGeom>
              <a:avLst/>
              <a:gdLst/>
              <a:ahLst/>
              <a:cxnLst/>
              <a:rect l="l" t="t" r="r" b="b"/>
              <a:pathLst>
                <a:path w="218" h="543" extrusionOk="0">
                  <a:moveTo>
                    <a:pt x="95" y="543"/>
                  </a:moveTo>
                  <a:cubicBezTo>
                    <a:pt x="1" y="384"/>
                    <a:pt x="88" y="167"/>
                    <a:pt x="138" y="0"/>
                  </a:cubicBezTo>
                  <a:cubicBezTo>
                    <a:pt x="153" y="181"/>
                    <a:pt x="218" y="391"/>
                    <a:pt x="95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>
            <a:off x="1132198" y="3879735"/>
            <a:ext cx="563439" cy="728767"/>
            <a:chOff x="5798875" y="2771025"/>
            <a:chExt cx="651525" cy="842700"/>
          </a:xfrm>
        </p:grpSpPr>
        <p:sp>
          <p:nvSpPr>
            <p:cNvPr id="41" name="Google Shape;41;p2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459975" y="445800"/>
            <a:ext cx="360150" cy="485593"/>
            <a:chOff x="759925" y="3024250"/>
            <a:chExt cx="232625" cy="313650"/>
          </a:xfrm>
        </p:grpSpPr>
        <p:sp>
          <p:nvSpPr>
            <p:cNvPr id="76" name="Google Shape;76;p2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 rot="3602728">
            <a:off x="4397197" y="317721"/>
            <a:ext cx="216720" cy="206945"/>
            <a:chOff x="4397050" y="267050"/>
            <a:chExt cx="216725" cy="206950"/>
          </a:xfrm>
        </p:grpSpPr>
        <p:sp>
          <p:nvSpPr>
            <p:cNvPr id="95" name="Google Shape;95;p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3602728">
            <a:off x="8464297" y="4028858"/>
            <a:ext cx="216720" cy="206945"/>
            <a:chOff x="4397050" y="267050"/>
            <a:chExt cx="216725" cy="206950"/>
          </a:xfrm>
        </p:grpSpPr>
        <p:sp>
          <p:nvSpPr>
            <p:cNvPr id="107" name="Google Shape;107;p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8554475" y="2501007"/>
            <a:ext cx="360150" cy="485593"/>
            <a:chOff x="759925" y="3024250"/>
            <a:chExt cx="232625" cy="313650"/>
          </a:xfrm>
        </p:grpSpPr>
        <p:sp>
          <p:nvSpPr>
            <p:cNvPr id="119" name="Google Shape;119;p2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"/>
          <p:cNvGrpSpPr/>
          <p:nvPr/>
        </p:nvGrpSpPr>
        <p:grpSpPr>
          <a:xfrm rot="-794982">
            <a:off x="377924" y="4062220"/>
            <a:ext cx="343647" cy="899913"/>
            <a:chOff x="231473" y="3986786"/>
            <a:chExt cx="343640" cy="899895"/>
          </a:xfrm>
        </p:grpSpPr>
        <p:grpSp>
          <p:nvGrpSpPr>
            <p:cNvPr id="138" name="Google Shape;138;p2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151" name="Google Shape;151;p2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" name="Google Shape;169;p2"/>
          <p:cNvGrpSpPr/>
          <p:nvPr/>
        </p:nvGrpSpPr>
        <p:grpSpPr>
          <a:xfrm rot="3602728">
            <a:off x="3289572" y="4650571"/>
            <a:ext cx="216720" cy="206945"/>
            <a:chOff x="4397050" y="267050"/>
            <a:chExt cx="216725" cy="206950"/>
          </a:xfrm>
        </p:grpSpPr>
        <p:sp>
          <p:nvSpPr>
            <p:cNvPr id="170" name="Google Shape;170;p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2700000">
            <a:off x="5533966" y="4556962"/>
            <a:ext cx="287530" cy="387679"/>
            <a:chOff x="759925" y="3024250"/>
            <a:chExt cx="232625" cy="313650"/>
          </a:xfrm>
        </p:grpSpPr>
        <p:sp>
          <p:nvSpPr>
            <p:cNvPr id="182" name="Google Shape;182;p2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8472649" y="200551"/>
            <a:ext cx="563437" cy="527933"/>
            <a:chOff x="8472649" y="200551"/>
            <a:chExt cx="563437" cy="527933"/>
          </a:xfrm>
        </p:grpSpPr>
        <p:grpSp>
          <p:nvGrpSpPr>
            <p:cNvPr id="201" name="Google Shape;201;p2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202" name="Google Shape;202;p2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214" name="Google Shape;214;p2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" name="Google Shape;225;p2"/>
          <p:cNvGrpSpPr/>
          <p:nvPr/>
        </p:nvGrpSpPr>
        <p:grpSpPr>
          <a:xfrm rot="-2483024">
            <a:off x="1915329" y="223755"/>
            <a:ext cx="216725" cy="206950"/>
            <a:chOff x="4397050" y="267050"/>
            <a:chExt cx="216725" cy="206950"/>
          </a:xfrm>
        </p:grpSpPr>
        <p:sp>
          <p:nvSpPr>
            <p:cNvPr id="226" name="Google Shape;226;p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5" name="Google Shape;467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6" name="Google Shape;4676;p22"/>
          <p:cNvGrpSpPr/>
          <p:nvPr/>
        </p:nvGrpSpPr>
        <p:grpSpPr>
          <a:xfrm>
            <a:off x="269900" y="106400"/>
            <a:ext cx="360150" cy="485593"/>
            <a:chOff x="759925" y="3024250"/>
            <a:chExt cx="232625" cy="313650"/>
          </a:xfrm>
        </p:grpSpPr>
        <p:sp>
          <p:nvSpPr>
            <p:cNvPr id="4677" name="Google Shape;4677;p22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2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2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2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2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2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2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2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2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2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2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2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2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2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2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2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2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2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5" name="Google Shape;4695;p22"/>
          <p:cNvGrpSpPr/>
          <p:nvPr/>
        </p:nvGrpSpPr>
        <p:grpSpPr>
          <a:xfrm rot="1228092">
            <a:off x="229845" y="3728080"/>
            <a:ext cx="343652" cy="899927"/>
            <a:chOff x="231473" y="3986786"/>
            <a:chExt cx="343640" cy="899895"/>
          </a:xfrm>
        </p:grpSpPr>
        <p:grpSp>
          <p:nvGrpSpPr>
            <p:cNvPr id="4696" name="Google Shape;4696;p22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4697" name="Google Shape;4697;p22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22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22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22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22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22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22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22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22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22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22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8" name="Google Shape;4708;p22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4709" name="Google Shape;4709;p22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22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22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22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22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22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22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22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22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22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22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22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22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22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22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22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22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22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7" name="Google Shape;4727;p22"/>
          <p:cNvGrpSpPr/>
          <p:nvPr/>
        </p:nvGrpSpPr>
        <p:grpSpPr>
          <a:xfrm rot="3602728">
            <a:off x="3016522" y="4701746"/>
            <a:ext cx="216720" cy="206945"/>
            <a:chOff x="4397050" y="267050"/>
            <a:chExt cx="216725" cy="206950"/>
          </a:xfrm>
        </p:grpSpPr>
        <p:sp>
          <p:nvSpPr>
            <p:cNvPr id="4728" name="Google Shape;4728;p2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9" name="Google Shape;4739;p22"/>
          <p:cNvGrpSpPr/>
          <p:nvPr/>
        </p:nvGrpSpPr>
        <p:grpSpPr>
          <a:xfrm rot="2700000">
            <a:off x="5351741" y="4480236"/>
            <a:ext cx="373624" cy="503760"/>
            <a:chOff x="759925" y="3024250"/>
            <a:chExt cx="232625" cy="313650"/>
          </a:xfrm>
        </p:grpSpPr>
        <p:sp>
          <p:nvSpPr>
            <p:cNvPr id="4740" name="Google Shape;4740;p22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2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2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2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2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2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2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2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2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2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2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2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2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2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2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2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2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2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8" name="Google Shape;4758;p22"/>
          <p:cNvGrpSpPr/>
          <p:nvPr/>
        </p:nvGrpSpPr>
        <p:grpSpPr>
          <a:xfrm rot="4480864">
            <a:off x="8779439" y="1046090"/>
            <a:ext cx="216732" cy="206956"/>
            <a:chOff x="4397050" y="267050"/>
            <a:chExt cx="216725" cy="206950"/>
          </a:xfrm>
        </p:grpSpPr>
        <p:sp>
          <p:nvSpPr>
            <p:cNvPr id="4759" name="Google Shape;4759;p2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22"/>
          <p:cNvGrpSpPr/>
          <p:nvPr/>
        </p:nvGrpSpPr>
        <p:grpSpPr>
          <a:xfrm flipH="1">
            <a:off x="7086248" y="4281582"/>
            <a:ext cx="1190473" cy="861912"/>
            <a:chOff x="3235000" y="2733400"/>
            <a:chExt cx="859175" cy="622050"/>
          </a:xfrm>
        </p:grpSpPr>
        <p:sp>
          <p:nvSpPr>
            <p:cNvPr id="4771" name="Google Shape;4771;p22"/>
            <p:cNvSpPr/>
            <p:nvPr/>
          </p:nvSpPr>
          <p:spPr>
            <a:xfrm>
              <a:off x="3235000" y="3044325"/>
              <a:ext cx="232250" cy="311125"/>
            </a:xfrm>
            <a:custGeom>
              <a:avLst/>
              <a:gdLst/>
              <a:ahLst/>
              <a:cxnLst/>
              <a:rect l="l" t="t" r="r" b="b"/>
              <a:pathLst>
                <a:path w="9290" h="12445" extrusionOk="0">
                  <a:moveTo>
                    <a:pt x="8834" y="12444"/>
                  </a:moveTo>
                  <a:cubicBezTo>
                    <a:pt x="8342" y="11699"/>
                    <a:pt x="7901" y="10932"/>
                    <a:pt x="7394" y="10201"/>
                  </a:cubicBezTo>
                  <a:cubicBezTo>
                    <a:pt x="5998" y="8060"/>
                    <a:pt x="4652" y="5889"/>
                    <a:pt x="3321" y="3704"/>
                  </a:cubicBezTo>
                  <a:cubicBezTo>
                    <a:pt x="2844" y="2930"/>
                    <a:pt x="2323" y="2185"/>
                    <a:pt x="1860" y="1404"/>
                  </a:cubicBezTo>
                  <a:cubicBezTo>
                    <a:pt x="1172" y="2113"/>
                    <a:pt x="87" y="1765"/>
                    <a:pt x="29" y="760"/>
                  </a:cubicBezTo>
                  <a:cubicBezTo>
                    <a:pt x="0" y="507"/>
                    <a:pt x="15" y="253"/>
                    <a:pt x="80" y="7"/>
                  </a:cubicBezTo>
                  <a:cubicBezTo>
                    <a:pt x="87" y="0"/>
                    <a:pt x="94" y="0"/>
                    <a:pt x="102" y="7"/>
                  </a:cubicBezTo>
                  <a:cubicBezTo>
                    <a:pt x="196" y="224"/>
                    <a:pt x="297" y="427"/>
                    <a:pt x="420" y="622"/>
                  </a:cubicBezTo>
                  <a:cubicBezTo>
                    <a:pt x="601" y="948"/>
                    <a:pt x="962" y="1389"/>
                    <a:pt x="1360" y="1129"/>
                  </a:cubicBezTo>
                  <a:cubicBezTo>
                    <a:pt x="1548" y="999"/>
                    <a:pt x="1614" y="680"/>
                    <a:pt x="1889" y="709"/>
                  </a:cubicBezTo>
                  <a:cubicBezTo>
                    <a:pt x="2200" y="753"/>
                    <a:pt x="2279" y="1172"/>
                    <a:pt x="2446" y="1389"/>
                  </a:cubicBezTo>
                  <a:cubicBezTo>
                    <a:pt x="2655" y="1751"/>
                    <a:pt x="2872" y="2098"/>
                    <a:pt x="3097" y="2446"/>
                  </a:cubicBezTo>
                  <a:cubicBezTo>
                    <a:pt x="3668" y="3314"/>
                    <a:pt x="4168" y="4218"/>
                    <a:pt x="4681" y="5101"/>
                  </a:cubicBezTo>
                  <a:cubicBezTo>
                    <a:pt x="5752" y="6837"/>
                    <a:pt x="6852" y="8559"/>
                    <a:pt x="7937" y="10281"/>
                  </a:cubicBezTo>
                  <a:cubicBezTo>
                    <a:pt x="8385" y="11004"/>
                    <a:pt x="8827" y="11728"/>
                    <a:pt x="9290" y="12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2"/>
            <p:cNvSpPr/>
            <p:nvPr/>
          </p:nvSpPr>
          <p:spPr>
            <a:xfrm>
              <a:off x="3238600" y="3065300"/>
              <a:ext cx="173500" cy="290150"/>
            </a:xfrm>
            <a:custGeom>
              <a:avLst/>
              <a:gdLst/>
              <a:ahLst/>
              <a:cxnLst/>
              <a:rect l="l" t="t" r="r" b="b"/>
              <a:pathLst>
                <a:path w="6940" h="11606" extrusionOk="0">
                  <a:moveTo>
                    <a:pt x="6469" y="11605"/>
                  </a:moveTo>
                  <a:cubicBezTo>
                    <a:pt x="6223" y="11200"/>
                    <a:pt x="5984" y="10780"/>
                    <a:pt x="5760" y="10390"/>
                  </a:cubicBezTo>
                  <a:cubicBezTo>
                    <a:pt x="5073" y="9210"/>
                    <a:pt x="4248" y="8118"/>
                    <a:pt x="3546" y="6953"/>
                  </a:cubicBezTo>
                  <a:cubicBezTo>
                    <a:pt x="2642" y="5412"/>
                    <a:pt x="1745" y="3864"/>
                    <a:pt x="876" y="2301"/>
                  </a:cubicBezTo>
                  <a:cubicBezTo>
                    <a:pt x="500" y="1635"/>
                    <a:pt x="117" y="963"/>
                    <a:pt x="15" y="189"/>
                  </a:cubicBezTo>
                  <a:cubicBezTo>
                    <a:pt x="1" y="138"/>
                    <a:pt x="1" y="80"/>
                    <a:pt x="15" y="22"/>
                  </a:cubicBezTo>
                  <a:cubicBezTo>
                    <a:pt x="23" y="8"/>
                    <a:pt x="44" y="0"/>
                    <a:pt x="59" y="0"/>
                  </a:cubicBezTo>
                  <a:cubicBezTo>
                    <a:pt x="81" y="8"/>
                    <a:pt x="95" y="8"/>
                    <a:pt x="117" y="0"/>
                  </a:cubicBezTo>
                  <a:cubicBezTo>
                    <a:pt x="109" y="22"/>
                    <a:pt x="73" y="22"/>
                    <a:pt x="59" y="37"/>
                  </a:cubicBezTo>
                  <a:lnTo>
                    <a:pt x="59" y="37"/>
                  </a:lnTo>
                  <a:cubicBezTo>
                    <a:pt x="247" y="348"/>
                    <a:pt x="522" y="673"/>
                    <a:pt x="688" y="984"/>
                  </a:cubicBezTo>
                  <a:cubicBezTo>
                    <a:pt x="905" y="1361"/>
                    <a:pt x="1093" y="1751"/>
                    <a:pt x="1310" y="2120"/>
                  </a:cubicBezTo>
                  <a:cubicBezTo>
                    <a:pt x="2099" y="3495"/>
                    <a:pt x="2888" y="4869"/>
                    <a:pt x="3691" y="6237"/>
                  </a:cubicBezTo>
                  <a:cubicBezTo>
                    <a:pt x="4356" y="7366"/>
                    <a:pt x="5116" y="8436"/>
                    <a:pt x="5803" y="9558"/>
                  </a:cubicBezTo>
                  <a:cubicBezTo>
                    <a:pt x="6201" y="10223"/>
                    <a:pt x="6563" y="10932"/>
                    <a:pt x="6939" y="1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2"/>
            <p:cNvSpPr/>
            <p:nvPr/>
          </p:nvSpPr>
          <p:spPr>
            <a:xfrm>
              <a:off x="3286175" y="2818225"/>
              <a:ext cx="465050" cy="247450"/>
            </a:xfrm>
            <a:custGeom>
              <a:avLst/>
              <a:gdLst/>
              <a:ahLst/>
              <a:cxnLst/>
              <a:rect l="l" t="t" r="r" b="b"/>
              <a:pathLst>
                <a:path w="18602" h="9898" extrusionOk="0">
                  <a:moveTo>
                    <a:pt x="1" y="9862"/>
                  </a:moveTo>
                  <a:cubicBezTo>
                    <a:pt x="153" y="9572"/>
                    <a:pt x="457" y="9370"/>
                    <a:pt x="702" y="9160"/>
                  </a:cubicBezTo>
                  <a:cubicBezTo>
                    <a:pt x="1071" y="8863"/>
                    <a:pt x="1506" y="8653"/>
                    <a:pt x="1925" y="8429"/>
                  </a:cubicBezTo>
                  <a:cubicBezTo>
                    <a:pt x="3018" y="7858"/>
                    <a:pt x="4088" y="7250"/>
                    <a:pt x="5181" y="6686"/>
                  </a:cubicBezTo>
                  <a:cubicBezTo>
                    <a:pt x="6874" y="5788"/>
                    <a:pt x="8567" y="4906"/>
                    <a:pt x="10282" y="4059"/>
                  </a:cubicBezTo>
                  <a:cubicBezTo>
                    <a:pt x="11656" y="3329"/>
                    <a:pt x="13016" y="2576"/>
                    <a:pt x="14355" y="1788"/>
                  </a:cubicBezTo>
                  <a:cubicBezTo>
                    <a:pt x="15397" y="1202"/>
                    <a:pt x="16482" y="710"/>
                    <a:pt x="17567" y="218"/>
                  </a:cubicBezTo>
                  <a:cubicBezTo>
                    <a:pt x="17885" y="58"/>
                    <a:pt x="18247" y="1"/>
                    <a:pt x="18602" y="51"/>
                  </a:cubicBezTo>
                  <a:cubicBezTo>
                    <a:pt x="18450" y="232"/>
                    <a:pt x="18276" y="391"/>
                    <a:pt x="18066" y="514"/>
                  </a:cubicBezTo>
                  <a:cubicBezTo>
                    <a:pt x="16981" y="1122"/>
                    <a:pt x="15809" y="1578"/>
                    <a:pt x="14724" y="2185"/>
                  </a:cubicBezTo>
                  <a:lnTo>
                    <a:pt x="14745" y="2178"/>
                  </a:lnTo>
                  <a:cubicBezTo>
                    <a:pt x="11410" y="4059"/>
                    <a:pt x="7952" y="5716"/>
                    <a:pt x="4566" y="7510"/>
                  </a:cubicBezTo>
                  <a:cubicBezTo>
                    <a:pt x="3806" y="7923"/>
                    <a:pt x="3054" y="8350"/>
                    <a:pt x="2294" y="8776"/>
                  </a:cubicBezTo>
                  <a:cubicBezTo>
                    <a:pt x="1875" y="9008"/>
                    <a:pt x="1462" y="9261"/>
                    <a:pt x="1028" y="9478"/>
                  </a:cubicBezTo>
                  <a:cubicBezTo>
                    <a:pt x="710" y="9637"/>
                    <a:pt x="362" y="9739"/>
                    <a:pt x="37" y="9869"/>
                  </a:cubicBezTo>
                  <a:cubicBezTo>
                    <a:pt x="44" y="9876"/>
                    <a:pt x="66" y="9883"/>
                    <a:pt x="66" y="9891"/>
                  </a:cubicBezTo>
                  <a:cubicBezTo>
                    <a:pt x="51" y="9891"/>
                    <a:pt x="8" y="9898"/>
                    <a:pt x="1" y="9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2"/>
            <p:cNvSpPr/>
            <p:nvPr/>
          </p:nvSpPr>
          <p:spPr>
            <a:xfrm>
              <a:off x="3742700" y="2822200"/>
              <a:ext cx="351475" cy="533250"/>
            </a:xfrm>
            <a:custGeom>
              <a:avLst/>
              <a:gdLst/>
              <a:ahLst/>
              <a:cxnLst/>
              <a:rect l="l" t="t" r="r" b="b"/>
              <a:pathLst>
                <a:path w="14059" h="21330" extrusionOk="0">
                  <a:moveTo>
                    <a:pt x="13602" y="21329"/>
                  </a:moveTo>
                  <a:lnTo>
                    <a:pt x="13566" y="21279"/>
                  </a:lnTo>
                  <a:cubicBezTo>
                    <a:pt x="12980" y="20504"/>
                    <a:pt x="12459" y="19680"/>
                    <a:pt x="11938" y="18862"/>
                  </a:cubicBezTo>
                  <a:cubicBezTo>
                    <a:pt x="9594" y="15078"/>
                    <a:pt x="7605" y="11085"/>
                    <a:pt x="5094" y="7409"/>
                  </a:cubicBezTo>
                  <a:cubicBezTo>
                    <a:pt x="3806" y="5593"/>
                    <a:pt x="2750" y="3618"/>
                    <a:pt x="1411" y="1838"/>
                  </a:cubicBezTo>
                  <a:cubicBezTo>
                    <a:pt x="1151" y="1469"/>
                    <a:pt x="854" y="1122"/>
                    <a:pt x="601" y="753"/>
                  </a:cubicBezTo>
                  <a:cubicBezTo>
                    <a:pt x="413" y="493"/>
                    <a:pt x="247" y="196"/>
                    <a:pt x="1" y="1"/>
                  </a:cubicBezTo>
                  <a:cubicBezTo>
                    <a:pt x="970" y="131"/>
                    <a:pt x="1477" y="1122"/>
                    <a:pt x="2026" y="1824"/>
                  </a:cubicBezTo>
                  <a:cubicBezTo>
                    <a:pt x="3177" y="3408"/>
                    <a:pt x="4117" y="5130"/>
                    <a:pt x="5203" y="6758"/>
                  </a:cubicBezTo>
                  <a:cubicBezTo>
                    <a:pt x="7706" y="10412"/>
                    <a:pt x="9717" y="14384"/>
                    <a:pt x="11982" y="18189"/>
                  </a:cubicBezTo>
                  <a:cubicBezTo>
                    <a:pt x="12495" y="19021"/>
                    <a:pt x="13023" y="19839"/>
                    <a:pt x="13581" y="20642"/>
                  </a:cubicBezTo>
                  <a:cubicBezTo>
                    <a:pt x="13740" y="20873"/>
                    <a:pt x="13899" y="21105"/>
                    <a:pt x="14058" y="21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2"/>
            <p:cNvSpPr/>
            <p:nvPr/>
          </p:nvSpPr>
          <p:spPr>
            <a:xfrm>
              <a:off x="3275325" y="2782775"/>
              <a:ext cx="414400" cy="281450"/>
            </a:xfrm>
            <a:custGeom>
              <a:avLst/>
              <a:gdLst/>
              <a:ahLst/>
              <a:cxnLst/>
              <a:rect l="l" t="t" r="r" b="b"/>
              <a:pathLst>
                <a:path w="16576" h="11258" extrusionOk="0">
                  <a:moveTo>
                    <a:pt x="1" y="11251"/>
                  </a:moveTo>
                  <a:cubicBezTo>
                    <a:pt x="435" y="10730"/>
                    <a:pt x="992" y="10317"/>
                    <a:pt x="1542" y="9927"/>
                  </a:cubicBezTo>
                  <a:cubicBezTo>
                    <a:pt x="2504" y="9225"/>
                    <a:pt x="3473" y="8538"/>
                    <a:pt x="4436" y="7836"/>
                  </a:cubicBezTo>
                  <a:cubicBezTo>
                    <a:pt x="6338" y="6389"/>
                    <a:pt x="8371" y="5173"/>
                    <a:pt x="10274" y="3741"/>
                  </a:cubicBezTo>
                  <a:cubicBezTo>
                    <a:pt x="11113" y="3104"/>
                    <a:pt x="11996" y="2533"/>
                    <a:pt x="12886" y="1961"/>
                  </a:cubicBezTo>
                  <a:cubicBezTo>
                    <a:pt x="13660" y="1469"/>
                    <a:pt x="14398" y="919"/>
                    <a:pt x="15172" y="420"/>
                  </a:cubicBezTo>
                  <a:cubicBezTo>
                    <a:pt x="15693" y="0"/>
                    <a:pt x="15939" y="268"/>
                    <a:pt x="16113" y="825"/>
                  </a:cubicBezTo>
                  <a:cubicBezTo>
                    <a:pt x="16250" y="1238"/>
                    <a:pt x="16438" y="1636"/>
                    <a:pt x="16540" y="2062"/>
                  </a:cubicBezTo>
                  <a:cubicBezTo>
                    <a:pt x="16576" y="2265"/>
                    <a:pt x="16547" y="2482"/>
                    <a:pt x="16446" y="2663"/>
                  </a:cubicBezTo>
                  <a:cubicBezTo>
                    <a:pt x="16330" y="2583"/>
                    <a:pt x="16236" y="2482"/>
                    <a:pt x="16156" y="2359"/>
                  </a:cubicBezTo>
                  <a:cubicBezTo>
                    <a:pt x="15888" y="1853"/>
                    <a:pt x="15809" y="1252"/>
                    <a:pt x="15563" y="731"/>
                  </a:cubicBezTo>
                  <a:cubicBezTo>
                    <a:pt x="13667" y="1983"/>
                    <a:pt x="11714" y="3126"/>
                    <a:pt x="9898" y="4493"/>
                  </a:cubicBezTo>
                  <a:cubicBezTo>
                    <a:pt x="7973" y="5854"/>
                    <a:pt x="5969" y="7112"/>
                    <a:pt x="4074" y="8523"/>
                  </a:cubicBezTo>
                  <a:cubicBezTo>
                    <a:pt x="3285" y="9088"/>
                    <a:pt x="2526" y="9630"/>
                    <a:pt x="1766" y="10194"/>
                  </a:cubicBezTo>
                  <a:cubicBezTo>
                    <a:pt x="1231" y="10629"/>
                    <a:pt x="637" y="10983"/>
                    <a:pt x="1" y="11251"/>
                  </a:cubicBezTo>
                  <a:cubicBezTo>
                    <a:pt x="1" y="11251"/>
                    <a:pt x="1" y="11258"/>
                    <a:pt x="1" y="11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2"/>
            <p:cNvSpPr/>
            <p:nvPr/>
          </p:nvSpPr>
          <p:spPr>
            <a:xfrm>
              <a:off x="3263925" y="2768125"/>
              <a:ext cx="368825" cy="299375"/>
            </a:xfrm>
            <a:custGeom>
              <a:avLst/>
              <a:gdLst/>
              <a:ahLst/>
              <a:cxnLst/>
              <a:rect l="l" t="t" r="r" b="b"/>
              <a:pathLst>
                <a:path w="14753" h="11975" extrusionOk="0">
                  <a:moveTo>
                    <a:pt x="218" y="11960"/>
                  </a:moveTo>
                  <a:cubicBezTo>
                    <a:pt x="1" y="11837"/>
                    <a:pt x="486" y="11186"/>
                    <a:pt x="609" y="11063"/>
                  </a:cubicBezTo>
                  <a:cubicBezTo>
                    <a:pt x="1224" y="10433"/>
                    <a:pt x="1961" y="9927"/>
                    <a:pt x="2613" y="9326"/>
                  </a:cubicBezTo>
                  <a:cubicBezTo>
                    <a:pt x="3987" y="8118"/>
                    <a:pt x="5449" y="7018"/>
                    <a:pt x="6896" y="5911"/>
                  </a:cubicBezTo>
                  <a:cubicBezTo>
                    <a:pt x="7959" y="5087"/>
                    <a:pt x="8987" y="4226"/>
                    <a:pt x="10043" y="3386"/>
                  </a:cubicBezTo>
                  <a:cubicBezTo>
                    <a:pt x="11056" y="2540"/>
                    <a:pt x="12127" y="1860"/>
                    <a:pt x="13132" y="1028"/>
                  </a:cubicBezTo>
                  <a:cubicBezTo>
                    <a:pt x="13885" y="456"/>
                    <a:pt x="14268" y="0"/>
                    <a:pt x="14702" y="1180"/>
                  </a:cubicBezTo>
                  <a:cubicBezTo>
                    <a:pt x="14753" y="1375"/>
                    <a:pt x="14738" y="1585"/>
                    <a:pt x="14659" y="1766"/>
                  </a:cubicBezTo>
                  <a:cubicBezTo>
                    <a:pt x="14348" y="1578"/>
                    <a:pt x="14232" y="1230"/>
                    <a:pt x="14073" y="934"/>
                  </a:cubicBezTo>
                  <a:cubicBezTo>
                    <a:pt x="13161" y="1599"/>
                    <a:pt x="12250" y="2301"/>
                    <a:pt x="11338" y="2931"/>
                  </a:cubicBezTo>
                  <a:cubicBezTo>
                    <a:pt x="9898" y="4009"/>
                    <a:pt x="8538" y="5181"/>
                    <a:pt x="7098" y="6266"/>
                  </a:cubicBezTo>
                  <a:cubicBezTo>
                    <a:pt x="5268" y="7604"/>
                    <a:pt x="3510" y="9044"/>
                    <a:pt x="1781" y="10513"/>
                  </a:cubicBezTo>
                  <a:cubicBezTo>
                    <a:pt x="1433" y="10795"/>
                    <a:pt x="1108" y="11099"/>
                    <a:pt x="760" y="11381"/>
                  </a:cubicBezTo>
                  <a:cubicBezTo>
                    <a:pt x="587" y="11547"/>
                    <a:pt x="334" y="11699"/>
                    <a:pt x="240" y="11924"/>
                  </a:cubicBezTo>
                  <a:cubicBezTo>
                    <a:pt x="261" y="11945"/>
                    <a:pt x="305" y="11953"/>
                    <a:pt x="326" y="11974"/>
                  </a:cubicBezTo>
                  <a:cubicBezTo>
                    <a:pt x="290" y="11967"/>
                    <a:pt x="254" y="11967"/>
                    <a:pt x="218" y="1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2"/>
            <p:cNvSpPr/>
            <p:nvPr/>
          </p:nvSpPr>
          <p:spPr>
            <a:xfrm>
              <a:off x="3237700" y="2787650"/>
              <a:ext cx="336100" cy="284725"/>
            </a:xfrm>
            <a:custGeom>
              <a:avLst/>
              <a:gdLst/>
              <a:ahLst/>
              <a:cxnLst/>
              <a:rect l="l" t="t" r="r" b="b"/>
              <a:pathLst>
                <a:path w="13444" h="11389" extrusionOk="0">
                  <a:moveTo>
                    <a:pt x="435" y="11367"/>
                  </a:moveTo>
                  <a:cubicBezTo>
                    <a:pt x="1" y="10665"/>
                    <a:pt x="2945" y="8306"/>
                    <a:pt x="3502" y="7757"/>
                  </a:cubicBezTo>
                  <a:cubicBezTo>
                    <a:pt x="5347" y="6006"/>
                    <a:pt x="7438" y="4552"/>
                    <a:pt x="9471" y="3018"/>
                  </a:cubicBezTo>
                  <a:cubicBezTo>
                    <a:pt x="10462" y="2251"/>
                    <a:pt x="11483" y="1513"/>
                    <a:pt x="12474" y="732"/>
                  </a:cubicBezTo>
                  <a:cubicBezTo>
                    <a:pt x="12705" y="551"/>
                    <a:pt x="13299" y="1"/>
                    <a:pt x="13443" y="500"/>
                  </a:cubicBezTo>
                  <a:cubicBezTo>
                    <a:pt x="13443" y="522"/>
                    <a:pt x="13443" y="543"/>
                    <a:pt x="13443" y="565"/>
                  </a:cubicBezTo>
                  <a:cubicBezTo>
                    <a:pt x="13407" y="543"/>
                    <a:pt x="13364" y="536"/>
                    <a:pt x="13320" y="529"/>
                  </a:cubicBezTo>
                  <a:cubicBezTo>
                    <a:pt x="13074" y="826"/>
                    <a:pt x="12756" y="1057"/>
                    <a:pt x="12445" y="1296"/>
                  </a:cubicBezTo>
                  <a:cubicBezTo>
                    <a:pt x="11381" y="2084"/>
                    <a:pt x="10318" y="2873"/>
                    <a:pt x="9261" y="3676"/>
                  </a:cubicBezTo>
                  <a:cubicBezTo>
                    <a:pt x="8024" y="4588"/>
                    <a:pt x="6780" y="5470"/>
                    <a:pt x="5586" y="6440"/>
                  </a:cubicBezTo>
                  <a:cubicBezTo>
                    <a:pt x="4421" y="7409"/>
                    <a:pt x="3271" y="8473"/>
                    <a:pt x="2164" y="9500"/>
                  </a:cubicBezTo>
                  <a:cubicBezTo>
                    <a:pt x="1629" y="10028"/>
                    <a:pt x="1086" y="10571"/>
                    <a:pt x="572" y="11121"/>
                  </a:cubicBezTo>
                  <a:cubicBezTo>
                    <a:pt x="522" y="11186"/>
                    <a:pt x="457" y="11244"/>
                    <a:pt x="464" y="11331"/>
                  </a:cubicBezTo>
                  <a:cubicBezTo>
                    <a:pt x="471" y="11345"/>
                    <a:pt x="485" y="11360"/>
                    <a:pt x="500" y="11367"/>
                  </a:cubicBezTo>
                  <a:cubicBezTo>
                    <a:pt x="507" y="11374"/>
                    <a:pt x="536" y="11374"/>
                    <a:pt x="536" y="11381"/>
                  </a:cubicBezTo>
                  <a:cubicBezTo>
                    <a:pt x="500" y="11389"/>
                    <a:pt x="464" y="11389"/>
                    <a:pt x="435" y="1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2"/>
            <p:cNvSpPr/>
            <p:nvPr/>
          </p:nvSpPr>
          <p:spPr>
            <a:xfrm>
              <a:off x="3240425" y="2733400"/>
              <a:ext cx="423450" cy="320900"/>
            </a:xfrm>
            <a:custGeom>
              <a:avLst/>
              <a:gdLst/>
              <a:ahLst/>
              <a:cxnLst/>
              <a:rect l="l" t="t" r="r" b="b"/>
              <a:pathLst>
                <a:path w="16938" h="12836" extrusionOk="0">
                  <a:moveTo>
                    <a:pt x="167" y="12835"/>
                  </a:moveTo>
                  <a:cubicBezTo>
                    <a:pt x="36" y="12813"/>
                    <a:pt x="22" y="12632"/>
                    <a:pt x="29" y="12524"/>
                  </a:cubicBezTo>
                  <a:cubicBezTo>
                    <a:pt x="65" y="12177"/>
                    <a:pt x="268" y="11873"/>
                    <a:pt x="471" y="11605"/>
                  </a:cubicBezTo>
                  <a:cubicBezTo>
                    <a:pt x="1331" y="10636"/>
                    <a:pt x="2330" y="9782"/>
                    <a:pt x="3292" y="8914"/>
                  </a:cubicBezTo>
                  <a:cubicBezTo>
                    <a:pt x="4276" y="8060"/>
                    <a:pt x="5238" y="7185"/>
                    <a:pt x="6244" y="6353"/>
                  </a:cubicBezTo>
                  <a:cubicBezTo>
                    <a:pt x="7235" y="5528"/>
                    <a:pt x="8306" y="4797"/>
                    <a:pt x="9319" y="4008"/>
                  </a:cubicBezTo>
                  <a:cubicBezTo>
                    <a:pt x="10071" y="3430"/>
                    <a:pt x="10809" y="2808"/>
                    <a:pt x="11583" y="2250"/>
                  </a:cubicBezTo>
                  <a:cubicBezTo>
                    <a:pt x="12278" y="1737"/>
                    <a:pt x="13009" y="1281"/>
                    <a:pt x="13710" y="782"/>
                  </a:cubicBezTo>
                  <a:cubicBezTo>
                    <a:pt x="14022" y="550"/>
                    <a:pt x="14347" y="348"/>
                    <a:pt x="14687" y="167"/>
                  </a:cubicBezTo>
                  <a:cubicBezTo>
                    <a:pt x="14962" y="0"/>
                    <a:pt x="15288" y="123"/>
                    <a:pt x="15490" y="340"/>
                  </a:cubicBezTo>
                  <a:cubicBezTo>
                    <a:pt x="15910" y="775"/>
                    <a:pt x="16199" y="1317"/>
                    <a:pt x="16525" y="1824"/>
                  </a:cubicBezTo>
                  <a:cubicBezTo>
                    <a:pt x="16706" y="2113"/>
                    <a:pt x="16937" y="2424"/>
                    <a:pt x="16865" y="2793"/>
                  </a:cubicBezTo>
                  <a:cubicBezTo>
                    <a:pt x="16858" y="2815"/>
                    <a:pt x="16858" y="2836"/>
                    <a:pt x="16850" y="2865"/>
                  </a:cubicBezTo>
                  <a:cubicBezTo>
                    <a:pt x="16749" y="2779"/>
                    <a:pt x="16633" y="2713"/>
                    <a:pt x="16532" y="2634"/>
                  </a:cubicBezTo>
                  <a:cubicBezTo>
                    <a:pt x="16373" y="2504"/>
                    <a:pt x="16286" y="2316"/>
                    <a:pt x="16192" y="2149"/>
                  </a:cubicBezTo>
                  <a:cubicBezTo>
                    <a:pt x="15881" y="1664"/>
                    <a:pt x="15613" y="1158"/>
                    <a:pt x="15237" y="724"/>
                  </a:cubicBezTo>
                  <a:cubicBezTo>
                    <a:pt x="15092" y="586"/>
                    <a:pt x="15027" y="478"/>
                    <a:pt x="14825" y="615"/>
                  </a:cubicBezTo>
                  <a:cubicBezTo>
                    <a:pt x="14492" y="803"/>
                    <a:pt x="14181" y="1028"/>
                    <a:pt x="13862" y="1238"/>
                  </a:cubicBezTo>
                  <a:cubicBezTo>
                    <a:pt x="13103" y="1758"/>
                    <a:pt x="12292" y="2279"/>
                    <a:pt x="11554" y="2822"/>
                  </a:cubicBezTo>
                  <a:cubicBezTo>
                    <a:pt x="11034" y="3205"/>
                    <a:pt x="10542" y="3632"/>
                    <a:pt x="10021" y="4030"/>
                  </a:cubicBezTo>
                  <a:cubicBezTo>
                    <a:pt x="9565" y="4370"/>
                    <a:pt x="9080" y="4703"/>
                    <a:pt x="8639" y="5036"/>
                  </a:cubicBezTo>
                  <a:cubicBezTo>
                    <a:pt x="7568" y="5810"/>
                    <a:pt x="6526" y="6628"/>
                    <a:pt x="5528" y="7488"/>
                  </a:cubicBezTo>
                  <a:cubicBezTo>
                    <a:pt x="4891" y="8053"/>
                    <a:pt x="4276" y="8639"/>
                    <a:pt x="3618" y="9174"/>
                  </a:cubicBezTo>
                  <a:cubicBezTo>
                    <a:pt x="2706" y="9970"/>
                    <a:pt x="1802" y="10780"/>
                    <a:pt x="970" y="11649"/>
                  </a:cubicBezTo>
                  <a:cubicBezTo>
                    <a:pt x="789" y="11902"/>
                    <a:pt x="0" y="12567"/>
                    <a:pt x="159" y="12813"/>
                  </a:cubicBezTo>
                  <a:cubicBezTo>
                    <a:pt x="174" y="12821"/>
                    <a:pt x="203" y="12813"/>
                    <a:pt x="210" y="12821"/>
                  </a:cubicBezTo>
                  <a:cubicBezTo>
                    <a:pt x="196" y="12828"/>
                    <a:pt x="181" y="12835"/>
                    <a:pt x="167" y="1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2"/>
            <p:cNvSpPr/>
            <p:nvPr/>
          </p:nvSpPr>
          <p:spPr>
            <a:xfrm>
              <a:off x="3428700" y="2963650"/>
              <a:ext cx="386925" cy="282900"/>
            </a:xfrm>
            <a:custGeom>
              <a:avLst/>
              <a:gdLst/>
              <a:ahLst/>
              <a:cxnLst/>
              <a:rect l="l" t="t" r="r" b="b"/>
              <a:pathLst>
                <a:path w="15477" h="11316" extrusionOk="0">
                  <a:moveTo>
                    <a:pt x="3314" y="10477"/>
                  </a:moveTo>
                  <a:cubicBezTo>
                    <a:pt x="5109" y="10317"/>
                    <a:pt x="6831" y="8921"/>
                    <a:pt x="8386" y="8075"/>
                  </a:cubicBezTo>
                  <a:cubicBezTo>
                    <a:pt x="9681" y="7373"/>
                    <a:pt x="10904" y="6548"/>
                    <a:pt x="12119" y="5716"/>
                  </a:cubicBezTo>
                  <a:cubicBezTo>
                    <a:pt x="12561" y="5419"/>
                    <a:pt x="12987" y="5115"/>
                    <a:pt x="13393" y="4819"/>
                  </a:cubicBezTo>
                  <a:cubicBezTo>
                    <a:pt x="13848" y="4486"/>
                    <a:pt x="14340" y="4189"/>
                    <a:pt x="14767" y="3820"/>
                  </a:cubicBezTo>
                  <a:cubicBezTo>
                    <a:pt x="14680" y="3285"/>
                    <a:pt x="14275" y="2865"/>
                    <a:pt x="13957" y="2446"/>
                  </a:cubicBezTo>
                  <a:cubicBezTo>
                    <a:pt x="13530" y="1939"/>
                    <a:pt x="13096" y="1411"/>
                    <a:pt x="12626" y="955"/>
                  </a:cubicBezTo>
                  <a:lnTo>
                    <a:pt x="12626" y="955"/>
                  </a:lnTo>
                  <a:cubicBezTo>
                    <a:pt x="12112" y="1158"/>
                    <a:pt x="11692" y="1563"/>
                    <a:pt x="11208" y="1838"/>
                  </a:cubicBezTo>
                  <a:cubicBezTo>
                    <a:pt x="10368" y="2352"/>
                    <a:pt x="9486" y="2808"/>
                    <a:pt x="8661" y="3350"/>
                  </a:cubicBezTo>
                  <a:cubicBezTo>
                    <a:pt x="8039" y="3748"/>
                    <a:pt x="7446" y="4182"/>
                    <a:pt x="6823" y="4573"/>
                  </a:cubicBezTo>
                  <a:cubicBezTo>
                    <a:pt x="5941" y="5087"/>
                    <a:pt x="5029" y="5615"/>
                    <a:pt x="4146" y="6099"/>
                  </a:cubicBezTo>
                  <a:cubicBezTo>
                    <a:pt x="3423" y="6519"/>
                    <a:pt x="2685" y="6874"/>
                    <a:pt x="1976" y="7300"/>
                  </a:cubicBezTo>
                  <a:cubicBezTo>
                    <a:pt x="1542" y="7539"/>
                    <a:pt x="1144" y="7915"/>
                    <a:pt x="630" y="7937"/>
                  </a:cubicBezTo>
                  <a:cubicBezTo>
                    <a:pt x="1137" y="8595"/>
                    <a:pt x="1650" y="9189"/>
                    <a:pt x="2171" y="9825"/>
                  </a:cubicBezTo>
                  <a:cubicBezTo>
                    <a:pt x="2511" y="10296"/>
                    <a:pt x="2699" y="10505"/>
                    <a:pt x="3322" y="10469"/>
                  </a:cubicBezTo>
                  <a:close/>
                  <a:moveTo>
                    <a:pt x="2605" y="10874"/>
                  </a:moveTo>
                  <a:lnTo>
                    <a:pt x="2605" y="10874"/>
                  </a:lnTo>
                  <a:cubicBezTo>
                    <a:pt x="2121" y="10744"/>
                    <a:pt x="1860" y="10267"/>
                    <a:pt x="1549" y="9912"/>
                  </a:cubicBezTo>
                  <a:cubicBezTo>
                    <a:pt x="1101" y="9333"/>
                    <a:pt x="543" y="8812"/>
                    <a:pt x="269" y="8118"/>
                  </a:cubicBezTo>
                  <a:cubicBezTo>
                    <a:pt x="196" y="7930"/>
                    <a:pt x="1" y="7474"/>
                    <a:pt x="138" y="7308"/>
                  </a:cubicBezTo>
                  <a:cubicBezTo>
                    <a:pt x="196" y="7279"/>
                    <a:pt x="218" y="7380"/>
                    <a:pt x="240" y="7416"/>
                  </a:cubicBezTo>
                  <a:cubicBezTo>
                    <a:pt x="232" y="7416"/>
                    <a:pt x="218" y="7394"/>
                    <a:pt x="203" y="7387"/>
                  </a:cubicBezTo>
                  <a:cubicBezTo>
                    <a:pt x="283" y="7510"/>
                    <a:pt x="370" y="7626"/>
                    <a:pt x="471" y="7734"/>
                  </a:cubicBezTo>
                  <a:cubicBezTo>
                    <a:pt x="587" y="7561"/>
                    <a:pt x="753" y="7409"/>
                    <a:pt x="949" y="7315"/>
                  </a:cubicBezTo>
                  <a:cubicBezTo>
                    <a:pt x="1339" y="7098"/>
                    <a:pt x="1730" y="6859"/>
                    <a:pt x="2121" y="6635"/>
                  </a:cubicBezTo>
                  <a:cubicBezTo>
                    <a:pt x="3018" y="6179"/>
                    <a:pt x="3879" y="5716"/>
                    <a:pt x="4740" y="5238"/>
                  </a:cubicBezTo>
                  <a:cubicBezTo>
                    <a:pt x="5384" y="4877"/>
                    <a:pt x="6013" y="4500"/>
                    <a:pt x="6657" y="4132"/>
                  </a:cubicBezTo>
                  <a:cubicBezTo>
                    <a:pt x="7286" y="3755"/>
                    <a:pt x="7872" y="3321"/>
                    <a:pt x="8487" y="2923"/>
                  </a:cubicBezTo>
                  <a:cubicBezTo>
                    <a:pt x="9442" y="2279"/>
                    <a:pt x="10506" y="1809"/>
                    <a:pt x="11439" y="1136"/>
                  </a:cubicBezTo>
                  <a:cubicBezTo>
                    <a:pt x="12879" y="0"/>
                    <a:pt x="12843" y="304"/>
                    <a:pt x="13950" y="1549"/>
                  </a:cubicBezTo>
                  <a:cubicBezTo>
                    <a:pt x="14406" y="2120"/>
                    <a:pt x="15476" y="3285"/>
                    <a:pt x="15245" y="4045"/>
                  </a:cubicBezTo>
                  <a:cubicBezTo>
                    <a:pt x="15187" y="4197"/>
                    <a:pt x="14992" y="4291"/>
                    <a:pt x="14883" y="4370"/>
                  </a:cubicBezTo>
                  <a:cubicBezTo>
                    <a:pt x="14688" y="4515"/>
                    <a:pt x="14492" y="4652"/>
                    <a:pt x="14304" y="4790"/>
                  </a:cubicBezTo>
                  <a:cubicBezTo>
                    <a:pt x="13711" y="5210"/>
                    <a:pt x="13110" y="5600"/>
                    <a:pt x="12510" y="6013"/>
                  </a:cubicBezTo>
                  <a:cubicBezTo>
                    <a:pt x="11273" y="6837"/>
                    <a:pt x="10028" y="7662"/>
                    <a:pt x="8726" y="8386"/>
                  </a:cubicBezTo>
                  <a:cubicBezTo>
                    <a:pt x="7091" y="9268"/>
                    <a:pt x="4486" y="11316"/>
                    <a:pt x="2605" y="1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2"/>
            <p:cNvSpPr/>
            <p:nvPr/>
          </p:nvSpPr>
          <p:spPr>
            <a:xfrm>
              <a:off x="3467225" y="2985900"/>
              <a:ext cx="189600" cy="112700"/>
            </a:xfrm>
            <a:custGeom>
              <a:avLst/>
              <a:gdLst/>
              <a:ahLst/>
              <a:cxnLst/>
              <a:rect l="l" t="t" r="r" b="b"/>
              <a:pathLst>
                <a:path w="7584" h="4508" extrusionOk="0">
                  <a:moveTo>
                    <a:pt x="8" y="4508"/>
                  </a:moveTo>
                  <a:cubicBezTo>
                    <a:pt x="1" y="4457"/>
                    <a:pt x="8" y="4406"/>
                    <a:pt x="37" y="4363"/>
                  </a:cubicBezTo>
                  <a:cubicBezTo>
                    <a:pt x="109" y="4225"/>
                    <a:pt x="189" y="4102"/>
                    <a:pt x="290" y="3987"/>
                  </a:cubicBezTo>
                  <a:cubicBezTo>
                    <a:pt x="884" y="3278"/>
                    <a:pt x="1831" y="3075"/>
                    <a:pt x="2620" y="2648"/>
                  </a:cubicBezTo>
                  <a:cubicBezTo>
                    <a:pt x="3416" y="2258"/>
                    <a:pt x="4161" y="1787"/>
                    <a:pt x="4950" y="1375"/>
                  </a:cubicBezTo>
                  <a:lnTo>
                    <a:pt x="4950" y="1375"/>
                  </a:lnTo>
                  <a:lnTo>
                    <a:pt x="4942" y="1382"/>
                  </a:lnTo>
                  <a:cubicBezTo>
                    <a:pt x="5521" y="1064"/>
                    <a:pt x="6107" y="767"/>
                    <a:pt x="6650" y="384"/>
                  </a:cubicBezTo>
                  <a:cubicBezTo>
                    <a:pt x="6925" y="181"/>
                    <a:pt x="7229" y="8"/>
                    <a:pt x="7583" y="0"/>
                  </a:cubicBezTo>
                  <a:cubicBezTo>
                    <a:pt x="7467" y="304"/>
                    <a:pt x="7250" y="557"/>
                    <a:pt x="6961" y="702"/>
                  </a:cubicBezTo>
                  <a:cubicBezTo>
                    <a:pt x="6693" y="883"/>
                    <a:pt x="6425" y="1057"/>
                    <a:pt x="6151" y="1223"/>
                  </a:cubicBezTo>
                  <a:cubicBezTo>
                    <a:pt x="5073" y="1795"/>
                    <a:pt x="4016" y="2417"/>
                    <a:pt x="2931" y="2974"/>
                  </a:cubicBezTo>
                  <a:cubicBezTo>
                    <a:pt x="2142" y="3350"/>
                    <a:pt x="1347" y="3683"/>
                    <a:pt x="580" y="4095"/>
                  </a:cubicBezTo>
                  <a:cubicBezTo>
                    <a:pt x="392" y="4211"/>
                    <a:pt x="182" y="4298"/>
                    <a:pt x="23" y="4457"/>
                  </a:cubicBezTo>
                  <a:cubicBezTo>
                    <a:pt x="15" y="4471"/>
                    <a:pt x="15" y="4479"/>
                    <a:pt x="8" y="4493"/>
                  </a:cubicBezTo>
                  <a:lnTo>
                    <a:pt x="8" y="45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2"/>
            <p:cNvSpPr/>
            <p:nvPr/>
          </p:nvSpPr>
          <p:spPr>
            <a:xfrm>
              <a:off x="3607600" y="3135125"/>
              <a:ext cx="153950" cy="90625"/>
            </a:xfrm>
            <a:custGeom>
              <a:avLst/>
              <a:gdLst/>
              <a:ahLst/>
              <a:cxnLst/>
              <a:rect l="l" t="t" r="r" b="b"/>
              <a:pathLst>
                <a:path w="6158" h="3625" extrusionOk="0">
                  <a:moveTo>
                    <a:pt x="0" y="3618"/>
                  </a:moveTo>
                  <a:cubicBezTo>
                    <a:pt x="593" y="3003"/>
                    <a:pt x="1447" y="2713"/>
                    <a:pt x="2178" y="2286"/>
                  </a:cubicBezTo>
                  <a:cubicBezTo>
                    <a:pt x="2764" y="1968"/>
                    <a:pt x="3343" y="1671"/>
                    <a:pt x="3907" y="1331"/>
                  </a:cubicBezTo>
                  <a:cubicBezTo>
                    <a:pt x="4457" y="998"/>
                    <a:pt x="4956" y="593"/>
                    <a:pt x="5470" y="217"/>
                  </a:cubicBezTo>
                  <a:cubicBezTo>
                    <a:pt x="5665" y="65"/>
                    <a:pt x="5918" y="15"/>
                    <a:pt x="6157" y="0"/>
                  </a:cubicBezTo>
                  <a:cubicBezTo>
                    <a:pt x="6063" y="203"/>
                    <a:pt x="5983" y="420"/>
                    <a:pt x="5810" y="564"/>
                  </a:cubicBezTo>
                  <a:cubicBezTo>
                    <a:pt x="5629" y="709"/>
                    <a:pt x="5441" y="839"/>
                    <a:pt x="5253" y="977"/>
                  </a:cubicBezTo>
                  <a:cubicBezTo>
                    <a:pt x="4536" y="1483"/>
                    <a:pt x="3777" y="1939"/>
                    <a:pt x="2995" y="2337"/>
                  </a:cubicBezTo>
                  <a:cubicBezTo>
                    <a:pt x="2351" y="2663"/>
                    <a:pt x="1737" y="3060"/>
                    <a:pt x="1071" y="3321"/>
                  </a:cubicBezTo>
                  <a:cubicBezTo>
                    <a:pt x="724" y="3451"/>
                    <a:pt x="376" y="3502"/>
                    <a:pt x="29" y="3603"/>
                  </a:cubicBezTo>
                  <a:cubicBezTo>
                    <a:pt x="44" y="3610"/>
                    <a:pt x="7" y="3625"/>
                    <a:pt x="0" y="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2"/>
            <p:cNvSpPr/>
            <p:nvPr/>
          </p:nvSpPr>
          <p:spPr>
            <a:xfrm>
              <a:off x="3676325" y="3185575"/>
              <a:ext cx="75800" cy="47225"/>
            </a:xfrm>
            <a:custGeom>
              <a:avLst/>
              <a:gdLst/>
              <a:ahLst/>
              <a:cxnLst/>
              <a:rect l="l" t="t" r="r" b="b"/>
              <a:pathLst>
                <a:path w="3032" h="1889" extrusionOk="0">
                  <a:moveTo>
                    <a:pt x="0" y="1889"/>
                  </a:moveTo>
                  <a:cubicBezTo>
                    <a:pt x="557" y="1361"/>
                    <a:pt x="1223" y="985"/>
                    <a:pt x="1845" y="543"/>
                  </a:cubicBezTo>
                  <a:cubicBezTo>
                    <a:pt x="2207" y="297"/>
                    <a:pt x="2591" y="51"/>
                    <a:pt x="3032" y="1"/>
                  </a:cubicBezTo>
                  <a:cubicBezTo>
                    <a:pt x="2786" y="659"/>
                    <a:pt x="2099" y="941"/>
                    <a:pt x="1527" y="1274"/>
                  </a:cubicBezTo>
                  <a:cubicBezTo>
                    <a:pt x="1049" y="1571"/>
                    <a:pt x="507" y="1694"/>
                    <a:pt x="0" y="1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2"/>
            <p:cNvSpPr/>
            <p:nvPr/>
          </p:nvSpPr>
          <p:spPr>
            <a:xfrm>
              <a:off x="3519875" y="3049750"/>
              <a:ext cx="208200" cy="138925"/>
            </a:xfrm>
            <a:custGeom>
              <a:avLst/>
              <a:gdLst/>
              <a:ahLst/>
              <a:cxnLst/>
              <a:rect l="l" t="t" r="r" b="b"/>
              <a:pathLst>
                <a:path w="8328" h="5557" extrusionOk="0">
                  <a:moveTo>
                    <a:pt x="1404" y="5470"/>
                  </a:moveTo>
                  <a:cubicBezTo>
                    <a:pt x="926" y="5340"/>
                    <a:pt x="1143" y="4616"/>
                    <a:pt x="1259" y="4290"/>
                  </a:cubicBezTo>
                  <a:cubicBezTo>
                    <a:pt x="803" y="2793"/>
                    <a:pt x="369" y="4377"/>
                    <a:pt x="224" y="5021"/>
                  </a:cubicBezTo>
                  <a:cubicBezTo>
                    <a:pt x="188" y="5137"/>
                    <a:pt x="181" y="5267"/>
                    <a:pt x="196" y="5390"/>
                  </a:cubicBezTo>
                  <a:cubicBezTo>
                    <a:pt x="196" y="5441"/>
                    <a:pt x="261" y="5434"/>
                    <a:pt x="297" y="5448"/>
                  </a:cubicBezTo>
                  <a:cubicBezTo>
                    <a:pt x="22" y="5557"/>
                    <a:pt x="7" y="4992"/>
                    <a:pt x="0" y="4826"/>
                  </a:cubicBezTo>
                  <a:cubicBezTo>
                    <a:pt x="0" y="4298"/>
                    <a:pt x="123" y="3647"/>
                    <a:pt x="601" y="3343"/>
                  </a:cubicBezTo>
                  <a:cubicBezTo>
                    <a:pt x="955" y="3140"/>
                    <a:pt x="1339" y="3430"/>
                    <a:pt x="1483" y="3755"/>
                  </a:cubicBezTo>
                  <a:cubicBezTo>
                    <a:pt x="1845" y="3003"/>
                    <a:pt x="2489" y="1954"/>
                    <a:pt x="3090" y="3198"/>
                  </a:cubicBezTo>
                  <a:cubicBezTo>
                    <a:pt x="3321" y="2409"/>
                    <a:pt x="3893" y="1708"/>
                    <a:pt x="4638" y="2475"/>
                  </a:cubicBezTo>
                  <a:cubicBezTo>
                    <a:pt x="4790" y="2098"/>
                    <a:pt x="4913" y="1671"/>
                    <a:pt x="5217" y="1397"/>
                  </a:cubicBezTo>
                  <a:cubicBezTo>
                    <a:pt x="5578" y="1100"/>
                    <a:pt x="5998" y="1288"/>
                    <a:pt x="6179" y="1679"/>
                  </a:cubicBezTo>
                  <a:cubicBezTo>
                    <a:pt x="6389" y="1223"/>
                    <a:pt x="6490" y="695"/>
                    <a:pt x="6830" y="304"/>
                  </a:cubicBezTo>
                  <a:cubicBezTo>
                    <a:pt x="7177" y="0"/>
                    <a:pt x="7416" y="384"/>
                    <a:pt x="7553" y="680"/>
                  </a:cubicBezTo>
                  <a:cubicBezTo>
                    <a:pt x="7807" y="702"/>
                    <a:pt x="8067" y="702"/>
                    <a:pt x="8328" y="680"/>
                  </a:cubicBezTo>
                  <a:cubicBezTo>
                    <a:pt x="8190" y="1064"/>
                    <a:pt x="7727" y="1201"/>
                    <a:pt x="7365" y="1071"/>
                  </a:cubicBezTo>
                  <a:cubicBezTo>
                    <a:pt x="7184" y="991"/>
                    <a:pt x="7141" y="782"/>
                    <a:pt x="7054" y="622"/>
                  </a:cubicBezTo>
                  <a:cubicBezTo>
                    <a:pt x="6808" y="991"/>
                    <a:pt x="6685" y="1397"/>
                    <a:pt x="6512" y="1802"/>
                  </a:cubicBezTo>
                  <a:cubicBezTo>
                    <a:pt x="6439" y="1968"/>
                    <a:pt x="6403" y="2178"/>
                    <a:pt x="6237" y="2279"/>
                  </a:cubicBezTo>
                  <a:cubicBezTo>
                    <a:pt x="5875" y="2424"/>
                    <a:pt x="5817" y="1939"/>
                    <a:pt x="5701" y="1722"/>
                  </a:cubicBezTo>
                  <a:cubicBezTo>
                    <a:pt x="5434" y="1353"/>
                    <a:pt x="5115" y="2229"/>
                    <a:pt x="5043" y="2424"/>
                  </a:cubicBezTo>
                  <a:cubicBezTo>
                    <a:pt x="4971" y="2612"/>
                    <a:pt x="4942" y="2815"/>
                    <a:pt x="4877" y="3010"/>
                  </a:cubicBezTo>
                  <a:cubicBezTo>
                    <a:pt x="4819" y="3133"/>
                    <a:pt x="4667" y="3176"/>
                    <a:pt x="4558" y="3089"/>
                  </a:cubicBezTo>
                  <a:cubicBezTo>
                    <a:pt x="4479" y="3039"/>
                    <a:pt x="4457" y="2938"/>
                    <a:pt x="4399" y="2865"/>
                  </a:cubicBezTo>
                  <a:cubicBezTo>
                    <a:pt x="4319" y="2735"/>
                    <a:pt x="4218" y="2626"/>
                    <a:pt x="4095" y="2540"/>
                  </a:cubicBezTo>
                  <a:cubicBezTo>
                    <a:pt x="4066" y="2525"/>
                    <a:pt x="4030" y="2518"/>
                    <a:pt x="4001" y="2518"/>
                  </a:cubicBezTo>
                  <a:lnTo>
                    <a:pt x="4023" y="2518"/>
                  </a:lnTo>
                  <a:cubicBezTo>
                    <a:pt x="3994" y="2518"/>
                    <a:pt x="3965" y="2518"/>
                    <a:pt x="3943" y="2532"/>
                  </a:cubicBezTo>
                  <a:lnTo>
                    <a:pt x="3958" y="2525"/>
                  </a:lnTo>
                  <a:lnTo>
                    <a:pt x="3972" y="2525"/>
                  </a:lnTo>
                  <a:cubicBezTo>
                    <a:pt x="3524" y="2713"/>
                    <a:pt x="3393" y="3401"/>
                    <a:pt x="3350" y="3842"/>
                  </a:cubicBezTo>
                  <a:cubicBezTo>
                    <a:pt x="3336" y="4008"/>
                    <a:pt x="3140" y="4124"/>
                    <a:pt x="3003" y="4016"/>
                  </a:cubicBezTo>
                  <a:cubicBezTo>
                    <a:pt x="2901" y="3943"/>
                    <a:pt x="2880" y="3820"/>
                    <a:pt x="2844" y="3712"/>
                  </a:cubicBezTo>
                  <a:cubicBezTo>
                    <a:pt x="2786" y="3545"/>
                    <a:pt x="2721" y="3386"/>
                    <a:pt x="2648" y="3234"/>
                  </a:cubicBezTo>
                  <a:cubicBezTo>
                    <a:pt x="2583" y="3118"/>
                    <a:pt x="2489" y="2923"/>
                    <a:pt x="2359" y="3089"/>
                  </a:cubicBezTo>
                  <a:cubicBezTo>
                    <a:pt x="2069" y="3430"/>
                    <a:pt x="1845" y="3820"/>
                    <a:pt x="1686" y="4233"/>
                  </a:cubicBezTo>
                  <a:cubicBezTo>
                    <a:pt x="1787" y="4544"/>
                    <a:pt x="1881" y="4891"/>
                    <a:pt x="1758" y="5202"/>
                  </a:cubicBezTo>
                  <a:cubicBezTo>
                    <a:pt x="1708" y="5347"/>
                    <a:pt x="1577" y="5499"/>
                    <a:pt x="1404" y="5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2"/>
            <p:cNvSpPr/>
            <p:nvPr/>
          </p:nvSpPr>
          <p:spPr>
            <a:xfrm>
              <a:off x="3271175" y="3077600"/>
              <a:ext cx="15025" cy="78350"/>
            </a:xfrm>
            <a:custGeom>
              <a:avLst/>
              <a:gdLst/>
              <a:ahLst/>
              <a:cxnLst/>
              <a:rect l="l" t="t" r="r" b="b"/>
              <a:pathLst>
                <a:path w="601" h="3134" extrusionOk="0">
                  <a:moveTo>
                    <a:pt x="116" y="3133"/>
                  </a:moveTo>
                  <a:cubicBezTo>
                    <a:pt x="0" y="2764"/>
                    <a:pt x="152" y="2373"/>
                    <a:pt x="181" y="2004"/>
                  </a:cubicBezTo>
                  <a:cubicBezTo>
                    <a:pt x="290" y="1332"/>
                    <a:pt x="362" y="644"/>
                    <a:pt x="579" y="0"/>
                  </a:cubicBezTo>
                  <a:cubicBezTo>
                    <a:pt x="601" y="557"/>
                    <a:pt x="470" y="1107"/>
                    <a:pt x="398" y="1650"/>
                  </a:cubicBezTo>
                  <a:cubicBezTo>
                    <a:pt x="347" y="1997"/>
                    <a:pt x="304" y="2344"/>
                    <a:pt x="261" y="2685"/>
                  </a:cubicBezTo>
                  <a:cubicBezTo>
                    <a:pt x="246" y="2844"/>
                    <a:pt x="196" y="2996"/>
                    <a:pt x="116" y="3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2"/>
            <p:cNvSpPr/>
            <p:nvPr/>
          </p:nvSpPr>
          <p:spPr>
            <a:xfrm>
              <a:off x="3286350" y="3099675"/>
              <a:ext cx="14500" cy="75975"/>
            </a:xfrm>
            <a:custGeom>
              <a:avLst/>
              <a:gdLst/>
              <a:ahLst/>
              <a:cxnLst/>
              <a:rect l="l" t="t" r="r" b="b"/>
              <a:pathLst>
                <a:path w="580" h="3039" extrusionOk="0">
                  <a:moveTo>
                    <a:pt x="109" y="3039"/>
                  </a:moveTo>
                  <a:cubicBezTo>
                    <a:pt x="1" y="2662"/>
                    <a:pt x="153" y="2272"/>
                    <a:pt x="189" y="1896"/>
                  </a:cubicBezTo>
                  <a:cubicBezTo>
                    <a:pt x="290" y="1266"/>
                    <a:pt x="341" y="608"/>
                    <a:pt x="544" y="0"/>
                  </a:cubicBezTo>
                  <a:cubicBezTo>
                    <a:pt x="580" y="760"/>
                    <a:pt x="392" y="1505"/>
                    <a:pt x="305" y="2257"/>
                  </a:cubicBezTo>
                  <a:cubicBezTo>
                    <a:pt x="261" y="2525"/>
                    <a:pt x="269" y="2822"/>
                    <a:pt x="109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2"/>
            <p:cNvSpPr/>
            <p:nvPr/>
          </p:nvSpPr>
          <p:spPr>
            <a:xfrm>
              <a:off x="3300100" y="3128975"/>
              <a:ext cx="11425" cy="58250"/>
            </a:xfrm>
            <a:custGeom>
              <a:avLst/>
              <a:gdLst/>
              <a:ahLst/>
              <a:cxnLst/>
              <a:rect l="l" t="t" r="r" b="b"/>
              <a:pathLst>
                <a:path w="457" h="2330" extrusionOk="0">
                  <a:moveTo>
                    <a:pt x="109" y="2330"/>
                  </a:moveTo>
                  <a:cubicBezTo>
                    <a:pt x="1" y="1954"/>
                    <a:pt x="145" y="1570"/>
                    <a:pt x="174" y="1194"/>
                  </a:cubicBezTo>
                  <a:cubicBezTo>
                    <a:pt x="225" y="789"/>
                    <a:pt x="319" y="384"/>
                    <a:pt x="449" y="0"/>
                  </a:cubicBezTo>
                  <a:cubicBezTo>
                    <a:pt x="457" y="572"/>
                    <a:pt x="341" y="1129"/>
                    <a:pt x="268" y="1700"/>
                  </a:cubicBezTo>
                  <a:cubicBezTo>
                    <a:pt x="247" y="1910"/>
                    <a:pt x="232" y="2142"/>
                    <a:pt x="109" y="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2"/>
            <p:cNvSpPr/>
            <p:nvPr/>
          </p:nvSpPr>
          <p:spPr>
            <a:xfrm>
              <a:off x="3312950" y="3147225"/>
              <a:ext cx="10325" cy="53025"/>
            </a:xfrm>
            <a:custGeom>
              <a:avLst/>
              <a:gdLst/>
              <a:ahLst/>
              <a:cxnLst/>
              <a:rect l="l" t="t" r="r" b="b"/>
              <a:pathLst>
                <a:path w="413" h="2121" extrusionOk="0">
                  <a:moveTo>
                    <a:pt x="109" y="2121"/>
                  </a:moveTo>
                  <a:cubicBezTo>
                    <a:pt x="0" y="1752"/>
                    <a:pt x="145" y="1361"/>
                    <a:pt x="181" y="985"/>
                  </a:cubicBezTo>
                  <a:cubicBezTo>
                    <a:pt x="225" y="652"/>
                    <a:pt x="304" y="319"/>
                    <a:pt x="406" y="1"/>
                  </a:cubicBezTo>
                  <a:cubicBezTo>
                    <a:pt x="413" y="377"/>
                    <a:pt x="384" y="753"/>
                    <a:pt x="319" y="1122"/>
                  </a:cubicBezTo>
                  <a:cubicBezTo>
                    <a:pt x="254" y="1455"/>
                    <a:pt x="290" y="1831"/>
                    <a:pt x="109" y="2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2"/>
            <p:cNvSpPr/>
            <p:nvPr/>
          </p:nvSpPr>
          <p:spPr>
            <a:xfrm>
              <a:off x="3325250" y="3164225"/>
              <a:ext cx="9600" cy="49600"/>
            </a:xfrm>
            <a:custGeom>
              <a:avLst/>
              <a:gdLst/>
              <a:ahLst/>
              <a:cxnLst/>
              <a:rect l="l" t="t" r="r" b="b"/>
              <a:pathLst>
                <a:path w="384" h="1984" extrusionOk="0">
                  <a:moveTo>
                    <a:pt x="66" y="1983"/>
                  </a:moveTo>
                  <a:cubicBezTo>
                    <a:pt x="0" y="1788"/>
                    <a:pt x="29" y="1578"/>
                    <a:pt x="66" y="1383"/>
                  </a:cubicBezTo>
                  <a:cubicBezTo>
                    <a:pt x="131" y="912"/>
                    <a:pt x="210" y="435"/>
                    <a:pt x="384" y="1"/>
                  </a:cubicBezTo>
                  <a:cubicBezTo>
                    <a:pt x="377" y="370"/>
                    <a:pt x="340" y="746"/>
                    <a:pt x="275" y="1115"/>
                  </a:cubicBezTo>
                  <a:cubicBezTo>
                    <a:pt x="217" y="1404"/>
                    <a:pt x="232" y="1737"/>
                    <a:pt x="66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2"/>
            <p:cNvSpPr/>
            <p:nvPr/>
          </p:nvSpPr>
          <p:spPr>
            <a:xfrm>
              <a:off x="3336100" y="3179075"/>
              <a:ext cx="11425" cy="50475"/>
            </a:xfrm>
            <a:custGeom>
              <a:avLst/>
              <a:gdLst/>
              <a:ahLst/>
              <a:cxnLst/>
              <a:rect l="l" t="t" r="r" b="b"/>
              <a:pathLst>
                <a:path w="457" h="2019" extrusionOk="0">
                  <a:moveTo>
                    <a:pt x="87" y="2019"/>
                  </a:moveTo>
                  <a:cubicBezTo>
                    <a:pt x="1" y="1715"/>
                    <a:pt x="102" y="1425"/>
                    <a:pt x="145" y="1129"/>
                  </a:cubicBezTo>
                  <a:cubicBezTo>
                    <a:pt x="203" y="738"/>
                    <a:pt x="312" y="362"/>
                    <a:pt x="456" y="0"/>
                  </a:cubicBezTo>
                  <a:cubicBezTo>
                    <a:pt x="435" y="413"/>
                    <a:pt x="377" y="825"/>
                    <a:pt x="290" y="1230"/>
                  </a:cubicBezTo>
                  <a:cubicBezTo>
                    <a:pt x="239" y="1491"/>
                    <a:pt x="239" y="1787"/>
                    <a:pt x="87" y="2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2"/>
            <p:cNvSpPr/>
            <p:nvPr/>
          </p:nvSpPr>
          <p:spPr>
            <a:xfrm>
              <a:off x="3347675" y="3194250"/>
              <a:ext cx="10525" cy="64975"/>
            </a:xfrm>
            <a:custGeom>
              <a:avLst/>
              <a:gdLst/>
              <a:ahLst/>
              <a:cxnLst/>
              <a:rect l="l" t="t" r="r" b="b"/>
              <a:pathLst>
                <a:path w="421" h="2599" extrusionOk="0">
                  <a:moveTo>
                    <a:pt x="109" y="2598"/>
                  </a:moveTo>
                  <a:cubicBezTo>
                    <a:pt x="1" y="2229"/>
                    <a:pt x="124" y="1839"/>
                    <a:pt x="138" y="1462"/>
                  </a:cubicBezTo>
                  <a:cubicBezTo>
                    <a:pt x="189" y="970"/>
                    <a:pt x="225" y="449"/>
                    <a:pt x="420" y="1"/>
                  </a:cubicBezTo>
                  <a:cubicBezTo>
                    <a:pt x="406" y="565"/>
                    <a:pt x="333" y="1122"/>
                    <a:pt x="276" y="1687"/>
                  </a:cubicBezTo>
                  <a:cubicBezTo>
                    <a:pt x="225" y="1990"/>
                    <a:pt x="261" y="2323"/>
                    <a:pt x="109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2"/>
            <p:cNvSpPr/>
            <p:nvPr/>
          </p:nvSpPr>
          <p:spPr>
            <a:xfrm>
              <a:off x="3357625" y="3220125"/>
              <a:ext cx="11600" cy="60625"/>
            </a:xfrm>
            <a:custGeom>
              <a:avLst/>
              <a:gdLst/>
              <a:ahLst/>
              <a:cxnLst/>
              <a:rect l="l" t="t" r="r" b="b"/>
              <a:pathLst>
                <a:path w="464" h="2425" extrusionOk="0">
                  <a:moveTo>
                    <a:pt x="123" y="2424"/>
                  </a:moveTo>
                  <a:cubicBezTo>
                    <a:pt x="0" y="2048"/>
                    <a:pt x="145" y="1657"/>
                    <a:pt x="174" y="1274"/>
                  </a:cubicBezTo>
                  <a:cubicBezTo>
                    <a:pt x="210" y="840"/>
                    <a:pt x="312" y="413"/>
                    <a:pt x="464" y="0"/>
                  </a:cubicBezTo>
                  <a:cubicBezTo>
                    <a:pt x="464" y="514"/>
                    <a:pt x="362" y="1028"/>
                    <a:pt x="304" y="1549"/>
                  </a:cubicBezTo>
                  <a:cubicBezTo>
                    <a:pt x="261" y="1838"/>
                    <a:pt x="283" y="2164"/>
                    <a:pt x="123" y="2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2"/>
            <p:cNvSpPr/>
            <p:nvPr/>
          </p:nvSpPr>
          <p:spPr>
            <a:xfrm>
              <a:off x="3369200" y="3235675"/>
              <a:ext cx="11775" cy="59000"/>
            </a:xfrm>
            <a:custGeom>
              <a:avLst/>
              <a:gdLst/>
              <a:ahLst/>
              <a:cxnLst/>
              <a:rect l="l" t="t" r="r" b="b"/>
              <a:pathLst>
                <a:path w="471" h="2360" extrusionOk="0">
                  <a:moveTo>
                    <a:pt x="124" y="2359"/>
                  </a:moveTo>
                  <a:cubicBezTo>
                    <a:pt x="1" y="1976"/>
                    <a:pt x="145" y="1578"/>
                    <a:pt x="174" y="1187"/>
                  </a:cubicBezTo>
                  <a:cubicBezTo>
                    <a:pt x="210" y="775"/>
                    <a:pt x="312" y="377"/>
                    <a:pt x="471" y="1"/>
                  </a:cubicBezTo>
                  <a:cubicBezTo>
                    <a:pt x="442" y="464"/>
                    <a:pt x="377" y="919"/>
                    <a:pt x="319" y="1368"/>
                  </a:cubicBezTo>
                  <a:cubicBezTo>
                    <a:pt x="261" y="1701"/>
                    <a:pt x="297" y="2070"/>
                    <a:pt x="124" y="2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2"/>
            <p:cNvSpPr/>
            <p:nvPr/>
          </p:nvSpPr>
          <p:spPr>
            <a:xfrm>
              <a:off x="3381850" y="3251225"/>
              <a:ext cx="10350" cy="64075"/>
            </a:xfrm>
            <a:custGeom>
              <a:avLst/>
              <a:gdLst/>
              <a:ahLst/>
              <a:cxnLst/>
              <a:rect l="l" t="t" r="r" b="b"/>
              <a:pathLst>
                <a:path w="414" h="2563" extrusionOk="0">
                  <a:moveTo>
                    <a:pt x="109" y="2562"/>
                  </a:moveTo>
                  <a:cubicBezTo>
                    <a:pt x="1" y="2244"/>
                    <a:pt x="95" y="1889"/>
                    <a:pt x="102" y="1564"/>
                  </a:cubicBezTo>
                  <a:cubicBezTo>
                    <a:pt x="146" y="1035"/>
                    <a:pt x="175" y="478"/>
                    <a:pt x="413" y="1"/>
                  </a:cubicBezTo>
                  <a:cubicBezTo>
                    <a:pt x="370" y="442"/>
                    <a:pt x="334" y="884"/>
                    <a:pt x="290" y="1325"/>
                  </a:cubicBezTo>
                  <a:cubicBezTo>
                    <a:pt x="269" y="1556"/>
                    <a:pt x="247" y="1795"/>
                    <a:pt x="232" y="2027"/>
                  </a:cubicBezTo>
                  <a:cubicBezTo>
                    <a:pt x="232" y="2208"/>
                    <a:pt x="196" y="2396"/>
                    <a:pt x="109" y="2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2"/>
            <p:cNvSpPr/>
            <p:nvPr/>
          </p:nvSpPr>
          <p:spPr>
            <a:xfrm>
              <a:off x="3395600" y="3267875"/>
              <a:ext cx="10700" cy="68575"/>
            </a:xfrm>
            <a:custGeom>
              <a:avLst/>
              <a:gdLst/>
              <a:ahLst/>
              <a:cxnLst/>
              <a:rect l="l" t="t" r="r" b="b"/>
              <a:pathLst>
                <a:path w="428" h="2743" extrusionOk="0">
                  <a:moveTo>
                    <a:pt x="131" y="2743"/>
                  </a:moveTo>
                  <a:cubicBezTo>
                    <a:pt x="1" y="2402"/>
                    <a:pt x="117" y="2026"/>
                    <a:pt x="131" y="1672"/>
                  </a:cubicBezTo>
                  <a:cubicBezTo>
                    <a:pt x="182" y="1107"/>
                    <a:pt x="211" y="529"/>
                    <a:pt x="413" y="0"/>
                  </a:cubicBezTo>
                  <a:cubicBezTo>
                    <a:pt x="428" y="666"/>
                    <a:pt x="319" y="1324"/>
                    <a:pt x="276" y="1990"/>
                  </a:cubicBezTo>
                  <a:cubicBezTo>
                    <a:pt x="247" y="2243"/>
                    <a:pt x="269" y="2518"/>
                    <a:pt x="131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2"/>
            <p:cNvSpPr/>
            <p:nvPr/>
          </p:nvSpPr>
          <p:spPr>
            <a:xfrm>
              <a:off x="3407900" y="3292475"/>
              <a:ext cx="8350" cy="57175"/>
            </a:xfrm>
            <a:custGeom>
              <a:avLst/>
              <a:gdLst/>
              <a:ahLst/>
              <a:cxnLst/>
              <a:rect l="l" t="t" r="r" b="b"/>
              <a:pathLst>
                <a:path w="334" h="2287" extrusionOk="0">
                  <a:moveTo>
                    <a:pt x="109" y="2287"/>
                  </a:moveTo>
                  <a:cubicBezTo>
                    <a:pt x="1" y="2012"/>
                    <a:pt x="80" y="1708"/>
                    <a:pt x="95" y="1433"/>
                  </a:cubicBezTo>
                  <a:cubicBezTo>
                    <a:pt x="131" y="948"/>
                    <a:pt x="153" y="449"/>
                    <a:pt x="319" y="0"/>
                  </a:cubicBezTo>
                  <a:cubicBezTo>
                    <a:pt x="334" y="478"/>
                    <a:pt x="312" y="963"/>
                    <a:pt x="261" y="1440"/>
                  </a:cubicBezTo>
                  <a:cubicBezTo>
                    <a:pt x="225" y="1730"/>
                    <a:pt x="261" y="2026"/>
                    <a:pt x="109" y="2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2"/>
            <p:cNvSpPr/>
            <p:nvPr/>
          </p:nvSpPr>
          <p:spPr>
            <a:xfrm>
              <a:off x="3422550" y="3313625"/>
              <a:ext cx="6725" cy="41825"/>
            </a:xfrm>
            <a:custGeom>
              <a:avLst/>
              <a:gdLst/>
              <a:ahLst/>
              <a:cxnLst/>
              <a:rect l="l" t="t" r="r" b="b"/>
              <a:pathLst>
                <a:path w="269" h="1673" extrusionOk="0">
                  <a:moveTo>
                    <a:pt x="44" y="1672"/>
                  </a:moveTo>
                  <a:cubicBezTo>
                    <a:pt x="8" y="1506"/>
                    <a:pt x="1" y="1332"/>
                    <a:pt x="30" y="1158"/>
                  </a:cubicBezTo>
                  <a:cubicBezTo>
                    <a:pt x="59" y="768"/>
                    <a:pt x="138" y="377"/>
                    <a:pt x="261" y="1"/>
                  </a:cubicBezTo>
                  <a:cubicBezTo>
                    <a:pt x="269" y="406"/>
                    <a:pt x="247" y="811"/>
                    <a:pt x="203" y="1209"/>
                  </a:cubicBezTo>
                  <a:cubicBezTo>
                    <a:pt x="196" y="1368"/>
                    <a:pt x="167" y="1527"/>
                    <a:pt x="109" y="1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2"/>
            <p:cNvSpPr/>
            <p:nvPr/>
          </p:nvSpPr>
          <p:spPr>
            <a:xfrm>
              <a:off x="3434125" y="3336975"/>
              <a:ext cx="5450" cy="13575"/>
            </a:xfrm>
            <a:custGeom>
              <a:avLst/>
              <a:gdLst/>
              <a:ahLst/>
              <a:cxnLst/>
              <a:rect l="l" t="t" r="r" b="b"/>
              <a:pathLst>
                <a:path w="218" h="543" extrusionOk="0">
                  <a:moveTo>
                    <a:pt x="95" y="543"/>
                  </a:moveTo>
                  <a:cubicBezTo>
                    <a:pt x="1" y="384"/>
                    <a:pt x="88" y="167"/>
                    <a:pt x="138" y="0"/>
                  </a:cubicBezTo>
                  <a:cubicBezTo>
                    <a:pt x="153" y="181"/>
                    <a:pt x="218" y="391"/>
                    <a:pt x="95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8" name="Google Shape;4798;p22"/>
          <p:cNvGrpSpPr/>
          <p:nvPr/>
        </p:nvGrpSpPr>
        <p:grpSpPr>
          <a:xfrm rot="2905883">
            <a:off x="8098492" y="26008"/>
            <a:ext cx="563430" cy="728755"/>
            <a:chOff x="5798875" y="2771025"/>
            <a:chExt cx="651525" cy="842700"/>
          </a:xfrm>
        </p:grpSpPr>
        <p:sp>
          <p:nvSpPr>
            <p:cNvPr id="4799" name="Google Shape;4799;p22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2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2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2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2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2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2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2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2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2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2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2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2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2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2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2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2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2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2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2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2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2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2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2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2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2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2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2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2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2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2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2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2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2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3" name="Google Shape;4833;p22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34" name="Google Shape;4834;p22"/>
          <p:cNvSpPr txBox="1">
            <a:spLocks noGrp="1"/>
          </p:cNvSpPr>
          <p:nvPr>
            <p:ph type="subTitle" idx="2"/>
          </p:nvPr>
        </p:nvSpPr>
        <p:spPr>
          <a:xfrm>
            <a:off x="720000" y="29336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5" name="Google Shape;4835;p22"/>
          <p:cNvSpPr txBox="1">
            <a:spLocks noGrp="1"/>
          </p:cNvSpPr>
          <p:nvPr>
            <p:ph type="subTitle" idx="3"/>
          </p:nvPr>
        </p:nvSpPr>
        <p:spPr>
          <a:xfrm>
            <a:off x="3403800" y="29336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6" name="Google Shape;4836;p22"/>
          <p:cNvSpPr txBox="1">
            <a:spLocks noGrp="1"/>
          </p:cNvSpPr>
          <p:nvPr>
            <p:ph type="subTitle" idx="4"/>
          </p:nvPr>
        </p:nvSpPr>
        <p:spPr>
          <a:xfrm>
            <a:off x="6087600" y="29336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7" name="Google Shape;4837;p22"/>
          <p:cNvSpPr txBox="1">
            <a:spLocks noGrp="1"/>
          </p:cNvSpPr>
          <p:nvPr>
            <p:ph type="subTitle" idx="5"/>
          </p:nvPr>
        </p:nvSpPr>
        <p:spPr>
          <a:xfrm>
            <a:off x="3403800" y="26125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38" name="Google Shape;4838;p22"/>
          <p:cNvSpPr txBox="1">
            <a:spLocks noGrp="1"/>
          </p:cNvSpPr>
          <p:nvPr>
            <p:ph type="subTitle" idx="6"/>
          </p:nvPr>
        </p:nvSpPr>
        <p:spPr>
          <a:xfrm>
            <a:off x="6087600" y="26125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39" name="Google Shape;48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40" name="Google Shape;4840;p22"/>
          <p:cNvGrpSpPr/>
          <p:nvPr/>
        </p:nvGrpSpPr>
        <p:grpSpPr>
          <a:xfrm>
            <a:off x="753451" y="4291164"/>
            <a:ext cx="1260425" cy="623926"/>
            <a:chOff x="4107875" y="4606075"/>
            <a:chExt cx="781950" cy="387075"/>
          </a:xfrm>
        </p:grpSpPr>
        <p:sp>
          <p:nvSpPr>
            <p:cNvPr id="4841" name="Google Shape;4841;p22"/>
            <p:cNvSpPr/>
            <p:nvPr/>
          </p:nvSpPr>
          <p:spPr>
            <a:xfrm>
              <a:off x="4172825" y="4606075"/>
              <a:ext cx="651700" cy="202925"/>
            </a:xfrm>
            <a:custGeom>
              <a:avLst/>
              <a:gdLst/>
              <a:ahLst/>
              <a:cxnLst/>
              <a:rect l="l" t="t" r="r" b="b"/>
              <a:pathLst>
                <a:path w="26068" h="8117" extrusionOk="0">
                  <a:moveTo>
                    <a:pt x="25836" y="242"/>
                  </a:moveTo>
                  <a:lnTo>
                    <a:pt x="25836" y="7889"/>
                  </a:lnTo>
                  <a:lnTo>
                    <a:pt x="1165" y="7889"/>
                  </a:lnTo>
                  <a:cubicBezTo>
                    <a:pt x="962" y="7889"/>
                    <a:pt x="753" y="7883"/>
                    <a:pt x="544" y="7883"/>
                  </a:cubicBezTo>
                  <a:cubicBezTo>
                    <a:pt x="440" y="7883"/>
                    <a:pt x="335" y="7885"/>
                    <a:pt x="232" y="7889"/>
                  </a:cubicBezTo>
                  <a:lnTo>
                    <a:pt x="232" y="242"/>
                  </a:lnTo>
                  <a:lnTo>
                    <a:pt x="24903" y="242"/>
                  </a:lnTo>
                  <a:cubicBezTo>
                    <a:pt x="25110" y="242"/>
                    <a:pt x="25321" y="245"/>
                    <a:pt x="25528" y="245"/>
                  </a:cubicBezTo>
                  <a:cubicBezTo>
                    <a:pt x="25632" y="245"/>
                    <a:pt x="25735" y="245"/>
                    <a:pt x="25836" y="242"/>
                  </a:cubicBezTo>
                  <a:close/>
                  <a:moveTo>
                    <a:pt x="494" y="0"/>
                  </a:moveTo>
                  <a:cubicBezTo>
                    <a:pt x="382" y="0"/>
                    <a:pt x="270" y="1"/>
                    <a:pt x="159" y="3"/>
                  </a:cubicBezTo>
                  <a:lnTo>
                    <a:pt x="116" y="3"/>
                  </a:lnTo>
                  <a:cubicBezTo>
                    <a:pt x="51" y="3"/>
                    <a:pt x="7" y="61"/>
                    <a:pt x="0" y="119"/>
                  </a:cubicBezTo>
                  <a:lnTo>
                    <a:pt x="0" y="7998"/>
                  </a:lnTo>
                  <a:cubicBezTo>
                    <a:pt x="0" y="8063"/>
                    <a:pt x="51" y="8107"/>
                    <a:pt x="116" y="8114"/>
                  </a:cubicBezTo>
                  <a:lnTo>
                    <a:pt x="24903" y="8114"/>
                  </a:lnTo>
                  <a:cubicBezTo>
                    <a:pt x="25129" y="8114"/>
                    <a:pt x="25353" y="8117"/>
                    <a:pt x="25575" y="8117"/>
                  </a:cubicBezTo>
                  <a:cubicBezTo>
                    <a:pt x="25687" y="8117"/>
                    <a:pt x="25798" y="8116"/>
                    <a:pt x="25908" y="8114"/>
                  </a:cubicBezTo>
                  <a:lnTo>
                    <a:pt x="25952" y="8114"/>
                  </a:lnTo>
                  <a:cubicBezTo>
                    <a:pt x="26017" y="8114"/>
                    <a:pt x="26060" y="8063"/>
                    <a:pt x="26068" y="7998"/>
                  </a:cubicBezTo>
                  <a:lnTo>
                    <a:pt x="26068" y="119"/>
                  </a:lnTo>
                  <a:cubicBezTo>
                    <a:pt x="26060" y="61"/>
                    <a:pt x="26010" y="3"/>
                    <a:pt x="25952" y="3"/>
                  </a:cubicBezTo>
                  <a:lnTo>
                    <a:pt x="1165" y="3"/>
                  </a:lnTo>
                  <a:cubicBezTo>
                    <a:pt x="943" y="3"/>
                    <a:pt x="718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2"/>
            <p:cNvSpPr/>
            <p:nvPr/>
          </p:nvSpPr>
          <p:spPr>
            <a:xfrm>
              <a:off x="4295100" y="4660950"/>
              <a:ext cx="390325" cy="104400"/>
            </a:xfrm>
            <a:custGeom>
              <a:avLst/>
              <a:gdLst/>
              <a:ahLst/>
              <a:cxnLst/>
              <a:rect l="l" t="t" r="r" b="b"/>
              <a:pathLst>
                <a:path w="15613" h="4176" extrusionOk="0">
                  <a:moveTo>
                    <a:pt x="7807" y="254"/>
                  </a:moveTo>
                  <a:cubicBezTo>
                    <a:pt x="12328" y="254"/>
                    <a:pt x="15360" y="1202"/>
                    <a:pt x="15360" y="2084"/>
                  </a:cubicBezTo>
                  <a:cubicBezTo>
                    <a:pt x="15360" y="2974"/>
                    <a:pt x="12328" y="3922"/>
                    <a:pt x="7807" y="3922"/>
                  </a:cubicBezTo>
                  <a:cubicBezTo>
                    <a:pt x="3285" y="3922"/>
                    <a:pt x="253" y="2974"/>
                    <a:pt x="253" y="2084"/>
                  </a:cubicBezTo>
                  <a:cubicBezTo>
                    <a:pt x="253" y="1202"/>
                    <a:pt x="3285" y="254"/>
                    <a:pt x="7807" y="254"/>
                  </a:cubicBezTo>
                  <a:close/>
                  <a:moveTo>
                    <a:pt x="7807" y="1"/>
                  </a:moveTo>
                  <a:cubicBezTo>
                    <a:pt x="3972" y="1"/>
                    <a:pt x="0" y="782"/>
                    <a:pt x="0" y="2084"/>
                  </a:cubicBezTo>
                  <a:cubicBezTo>
                    <a:pt x="0" y="3401"/>
                    <a:pt x="3972" y="4175"/>
                    <a:pt x="7807" y="4175"/>
                  </a:cubicBezTo>
                  <a:cubicBezTo>
                    <a:pt x="11641" y="4175"/>
                    <a:pt x="15613" y="3401"/>
                    <a:pt x="15613" y="2084"/>
                  </a:cubicBezTo>
                  <a:cubicBezTo>
                    <a:pt x="15613" y="775"/>
                    <a:pt x="11641" y="1"/>
                    <a:pt x="7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2"/>
            <p:cNvSpPr/>
            <p:nvPr/>
          </p:nvSpPr>
          <p:spPr>
            <a:xfrm>
              <a:off x="4199400" y="4622600"/>
              <a:ext cx="601800" cy="6375"/>
            </a:xfrm>
            <a:custGeom>
              <a:avLst/>
              <a:gdLst/>
              <a:ahLst/>
              <a:cxnLst/>
              <a:rect l="l" t="t" r="r" b="b"/>
              <a:pathLst>
                <a:path w="24072" h="255" extrusionOk="0">
                  <a:moveTo>
                    <a:pt x="131" y="1"/>
                  </a:moveTo>
                  <a:cubicBezTo>
                    <a:pt x="59" y="1"/>
                    <a:pt x="1" y="59"/>
                    <a:pt x="1" y="131"/>
                  </a:cubicBezTo>
                  <a:cubicBezTo>
                    <a:pt x="1" y="203"/>
                    <a:pt x="59" y="254"/>
                    <a:pt x="131" y="254"/>
                  </a:cubicBezTo>
                  <a:lnTo>
                    <a:pt x="23941" y="254"/>
                  </a:lnTo>
                  <a:cubicBezTo>
                    <a:pt x="24013" y="254"/>
                    <a:pt x="24071" y="203"/>
                    <a:pt x="24071" y="131"/>
                  </a:cubicBezTo>
                  <a:cubicBezTo>
                    <a:pt x="24071" y="59"/>
                    <a:pt x="24013" y="1"/>
                    <a:pt x="2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2"/>
            <p:cNvSpPr/>
            <p:nvPr/>
          </p:nvSpPr>
          <p:spPr>
            <a:xfrm>
              <a:off x="4199400" y="4786650"/>
              <a:ext cx="601800" cy="6375"/>
            </a:xfrm>
            <a:custGeom>
              <a:avLst/>
              <a:gdLst/>
              <a:ahLst/>
              <a:cxnLst/>
              <a:rect l="l" t="t" r="r" b="b"/>
              <a:pathLst>
                <a:path w="24072" h="255" extrusionOk="0">
                  <a:moveTo>
                    <a:pt x="131" y="1"/>
                  </a:moveTo>
                  <a:cubicBezTo>
                    <a:pt x="59" y="1"/>
                    <a:pt x="1" y="52"/>
                    <a:pt x="1" y="124"/>
                  </a:cubicBezTo>
                  <a:cubicBezTo>
                    <a:pt x="1" y="196"/>
                    <a:pt x="59" y="254"/>
                    <a:pt x="131" y="254"/>
                  </a:cubicBezTo>
                  <a:lnTo>
                    <a:pt x="23941" y="254"/>
                  </a:lnTo>
                  <a:cubicBezTo>
                    <a:pt x="24013" y="254"/>
                    <a:pt x="24071" y="196"/>
                    <a:pt x="24071" y="124"/>
                  </a:cubicBezTo>
                  <a:cubicBezTo>
                    <a:pt x="24071" y="52"/>
                    <a:pt x="24013" y="1"/>
                    <a:pt x="2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2"/>
            <p:cNvSpPr/>
            <p:nvPr/>
          </p:nvSpPr>
          <p:spPr>
            <a:xfrm>
              <a:off x="4107875" y="4809375"/>
              <a:ext cx="781950" cy="183775"/>
            </a:xfrm>
            <a:custGeom>
              <a:avLst/>
              <a:gdLst/>
              <a:ahLst/>
              <a:cxnLst/>
              <a:rect l="l" t="t" r="r" b="b"/>
              <a:pathLst>
                <a:path w="31278" h="7351" extrusionOk="0">
                  <a:moveTo>
                    <a:pt x="31039" y="235"/>
                  </a:moveTo>
                  <a:lnTo>
                    <a:pt x="31039" y="7108"/>
                  </a:lnTo>
                  <a:lnTo>
                    <a:pt x="580" y="7108"/>
                  </a:lnTo>
                  <a:cubicBezTo>
                    <a:pt x="503" y="7108"/>
                    <a:pt x="425" y="7105"/>
                    <a:pt x="346" y="7105"/>
                  </a:cubicBezTo>
                  <a:cubicBezTo>
                    <a:pt x="306" y="7105"/>
                    <a:pt x="266" y="7106"/>
                    <a:pt x="225" y="7108"/>
                  </a:cubicBezTo>
                  <a:lnTo>
                    <a:pt x="225" y="235"/>
                  </a:lnTo>
                  <a:lnTo>
                    <a:pt x="30684" y="235"/>
                  </a:lnTo>
                  <a:cubicBezTo>
                    <a:pt x="30766" y="235"/>
                    <a:pt x="30845" y="241"/>
                    <a:pt x="30923" y="241"/>
                  </a:cubicBezTo>
                  <a:cubicBezTo>
                    <a:pt x="30961" y="241"/>
                    <a:pt x="31000" y="240"/>
                    <a:pt x="31039" y="235"/>
                  </a:cubicBezTo>
                  <a:close/>
                  <a:moveTo>
                    <a:pt x="574" y="0"/>
                  </a:moveTo>
                  <a:cubicBezTo>
                    <a:pt x="441" y="0"/>
                    <a:pt x="307" y="1"/>
                    <a:pt x="175" y="3"/>
                  </a:cubicBezTo>
                  <a:lnTo>
                    <a:pt x="117" y="3"/>
                  </a:lnTo>
                  <a:cubicBezTo>
                    <a:pt x="59" y="3"/>
                    <a:pt x="8" y="54"/>
                    <a:pt x="1" y="119"/>
                  </a:cubicBezTo>
                  <a:lnTo>
                    <a:pt x="1" y="7231"/>
                  </a:lnTo>
                  <a:cubicBezTo>
                    <a:pt x="1" y="7289"/>
                    <a:pt x="59" y="7340"/>
                    <a:pt x="117" y="7347"/>
                  </a:cubicBezTo>
                  <a:lnTo>
                    <a:pt x="29903" y="7347"/>
                  </a:lnTo>
                  <a:cubicBezTo>
                    <a:pt x="30168" y="7347"/>
                    <a:pt x="30437" y="7350"/>
                    <a:pt x="30704" y="7350"/>
                  </a:cubicBezTo>
                  <a:cubicBezTo>
                    <a:pt x="30838" y="7350"/>
                    <a:pt x="30971" y="7349"/>
                    <a:pt x="31104" y="7347"/>
                  </a:cubicBezTo>
                  <a:lnTo>
                    <a:pt x="31154" y="7347"/>
                  </a:lnTo>
                  <a:cubicBezTo>
                    <a:pt x="31220" y="7347"/>
                    <a:pt x="31277" y="7289"/>
                    <a:pt x="31277" y="7231"/>
                  </a:cubicBezTo>
                  <a:lnTo>
                    <a:pt x="31277" y="119"/>
                  </a:lnTo>
                  <a:cubicBezTo>
                    <a:pt x="31263" y="54"/>
                    <a:pt x="31220" y="3"/>
                    <a:pt x="31154" y="3"/>
                  </a:cubicBezTo>
                  <a:lnTo>
                    <a:pt x="1376" y="3"/>
                  </a:lnTo>
                  <a:cubicBezTo>
                    <a:pt x="1110" y="3"/>
                    <a:pt x="842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2"/>
            <p:cNvSpPr/>
            <p:nvPr/>
          </p:nvSpPr>
          <p:spPr>
            <a:xfrm>
              <a:off x="4129775" y="4826625"/>
              <a:ext cx="138200" cy="153950"/>
            </a:xfrm>
            <a:custGeom>
              <a:avLst/>
              <a:gdLst/>
              <a:ahLst/>
              <a:cxnLst/>
              <a:rect l="l" t="t" r="r" b="b"/>
              <a:pathLst>
                <a:path w="5528" h="6158" extrusionOk="0">
                  <a:moveTo>
                    <a:pt x="5304" y="225"/>
                  </a:moveTo>
                  <a:lnTo>
                    <a:pt x="5304" y="5926"/>
                  </a:lnTo>
                  <a:lnTo>
                    <a:pt x="239" y="5926"/>
                  </a:lnTo>
                  <a:lnTo>
                    <a:pt x="239" y="225"/>
                  </a:lnTo>
                  <a:close/>
                  <a:moveTo>
                    <a:pt x="123" y="1"/>
                  </a:moveTo>
                  <a:cubicBezTo>
                    <a:pt x="58" y="1"/>
                    <a:pt x="15" y="51"/>
                    <a:pt x="0" y="117"/>
                  </a:cubicBezTo>
                  <a:lnTo>
                    <a:pt x="0" y="6042"/>
                  </a:lnTo>
                  <a:cubicBezTo>
                    <a:pt x="0" y="6107"/>
                    <a:pt x="58" y="6150"/>
                    <a:pt x="123" y="6158"/>
                  </a:cubicBezTo>
                  <a:lnTo>
                    <a:pt x="5412" y="6158"/>
                  </a:lnTo>
                  <a:cubicBezTo>
                    <a:pt x="5477" y="6158"/>
                    <a:pt x="5528" y="6107"/>
                    <a:pt x="5528" y="6042"/>
                  </a:cubicBezTo>
                  <a:lnTo>
                    <a:pt x="5528" y="117"/>
                  </a:lnTo>
                  <a:cubicBezTo>
                    <a:pt x="5521" y="44"/>
                    <a:pt x="5477" y="1"/>
                    <a:pt x="5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2"/>
            <p:cNvSpPr/>
            <p:nvPr/>
          </p:nvSpPr>
          <p:spPr>
            <a:xfrm>
              <a:off x="4726100" y="4826625"/>
              <a:ext cx="138050" cy="153950"/>
            </a:xfrm>
            <a:custGeom>
              <a:avLst/>
              <a:gdLst/>
              <a:ahLst/>
              <a:cxnLst/>
              <a:rect l="l" t="t" r="r" b="b"/>
              <a:pathLst>
                <a:path w="5522" h="6158" extrusionOk="0">
                  <a:moveTo>
                    <a:pt x="5297" y="225"/>
                  </a:moveTo>
                  <a:lnTo>
                    <a:pt x="5297" y="5926"/>
                  </a:lnTo>
                  <a:lnTo>
                    <a:pt x="232" y="5926"/>
                  </a:lnTo>
                  <a:lnTo>
                    <a:pt x="232" y="225"/>
                  </a:lnTo>
                  <a:close/>
                  <a:moveTo>
                    <a:pt x="117" y="1"/>
                  </a:moveTo>
                  <a:cubicBezTo>
                    <a:pt x="51" y="1"/>
                    <a:pt x="8" y="51"/>
                    <a:pt x="1" y="117"/>
                  </a:cubicBezTo>
                  <a:lnTo>
                    <a:pt x="1" y="6042"/>
                  </a:lnTo>
                  <a:cubicBezTo>
                    <a:pt x="1" y="6107"/>
                    <a:pt x="51" y="6150"/>
                    <a:pt x="117" y="6158"/>
                  </a:cubicBezTo>
                  <a:lnTo>
                    <a:pt x="5405" y="6158"/>
                  </a:lnTo>
                  <a:cubicBezTo>
                    <a:pt x="5470" y="6158"/>
                    <a:pt x="5521" y="6107"/>
                    <a:pt x="5521" y="6042"/>
                  </a:cubicBezTo>
                  <a:lnTo>
                    <a:pt x="5521" y="117"/>
                  </a:lnTo>
                  <a:cubicBezTo>
                    <a:pt x="5521" y="44"/>
                    <a:pt x="5470" y="1"/>
                    <a:pt x="5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2"/>
            <p:cNvSpPr/>
            <p:nvPr/>
          </p:nvSpPr>
          <p:spPr>
            <a:xfrm>
              <a:off x="4426400" y="4826625"/>
              <a:ext cx="138225" cy="153950"/>
            </a:xfrm>
            <a:custGeom>
              <a:avLst/>
              <a:gdLst/>
              <a:ahLst/>
              <a:cxnLst/>
              <a:rect l="l" t="t" r="r" b="b"/>
              <a:pathLst>
                <a:path w="5529" h="6158" extrusionOk="0">
                  <a:moveTo>
                    <a:pt x="5297" y="225"/>
                  </a:moveTo>
                  <a:lnTo>
                    <a:pt x="5297" y="5926"/>
                  </a:lnTo>
                  <a:lnTo>
                    <a:pt x="232" y="5926"/>
                  </a:lnTo>
                  <a:lnTo>
                    <a:pt x="232" y="225"/>
                  </a:lnTo>
                  <a:close/>
                  <a:moveTo>
                    <a:pt x="124" y="1"/>
                  </a:moveTo>
                  <a:cubicBezTo>
                    <a:pt x="58" y="1"/>
                    <a:pt x="15" y="51"/>
                    <a:pt x="1" y="117"/>
                  </a:cubicBezTo>
                  <a:lnTo>
                    <a:pt x="1" y="6042"/>
                  </a:lnTo>
                  <a:cubicBezTo>
                    <a:pt x="1" y="6107"/>
                    <a:pt x="58" y="6150"/>
                    <a:pt x="124" y="6158"/>
                  </a:cubicBezTo>
                  <a:lnTo>
                    <a:pt x="5412" y="6158"/>
                  </a:lnTo>
                  <a:cubicBezTo>
                    <a:pt x="5477" y="6158"/>
                    <a:pt x="5528" y="6107"/>
                    <a:pt x="5528" y="6042"/>
                  </a:cubicBezTo>
                  <a:lnTo>
                    <a:pt x="5528" y="117"/>
                  </a:lnTo>
                  <a:cubicBezTo>
                    <a:pt x="5521" y="44"/>
                    <a:pt x="5477" y="1"/>
                    <a:pt x="5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2"/>
            <p:cNvSpPr/>
            <p:nvPr/>
          </p:nvSpPr>
          <p:spPr>
            <a:xfrm>
              <a:off x="4147325" y="4843625"/>
              <a:ext cx="101850" cy="118875"/>
            </a:xfrm>
            <a:custGeom>
              <a:avLst/>
              <a:gdLst/>
              <a:ahLst/>
              <a:cxnLst/>
              <a:rect l="l" t="t" r="r" b="b"/>
              <a:pathLst>
                <a:path w="4074" h="4755" extrusionOk="0">
                  <a:moveTo>
                    <a:pt x="3820" y="254"/>
                  </a:moveTo>
                  <a:lnTo>
                    <a:pt x="3820" y="4501"/>
                  </a:lnTo>
                  <a:lnTo>
                    <a:pt x="253" y="4501"/>
                  </a:lnTo>
                  <a:lnTo>
                    <a:pt x="253" y="254"/>
                  </a:lnTo>
                  <a:close/>
                  <a:moveTo>
                    <a:pt x="0" y="1"/>
                  </a:moveTo>
                  <a:lnTo>
                    <a:pt x="0" y="4754"/>
                  </a:lnTo>
                  <a:lnTo>
                    <a:pt x="4073" y="4754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2"/>
            <p:cNvSpPr/>
            <p:nvPr/>
          </p:nvSpPr>
          <p:spPr>
            <a:xfrm>
              <a:off x="4167575" y="4873850"/>
              <a:ext cx="58975" cy="62225"/>
            </a:xfrm>
            <a:custGeom>
              <a:avLst/>
              <a:gdLst/>
              <a:ahLst/>
              <a:cxnLst/>
              <a:rect l="l" t="t" r="r" b="b"/>
              <a:pathLst>
                <a:path w="2359" h="2489" extrusionOk="0">
                  <a:moveTo>
                    <a:pt x="2106" y="253"/>
                  </a:moveTo>
                  <a:lnTo>
                    <a:pt x="2106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0" y="0"/>
                  </a:moveTo>
                  <a:lnTo>
                    <a:pt x="0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2"/>
            <p:cNvSpPr/>
            <p:nvPr/>
          </p:nvSpPr>
          <p:spPr>
            <a:xfrm>
              <a:off x="4446125" y="4843625"/>
              <a:ext cx="102025" cy="118875"/>
            </a:xfrm>
            <a:custGeom>
              <a:avLst/>
              <a:gdLst/>
              <a:ahLst/>
              <a:cxnLst/>
              <a:rect l="l" t="t" r="r" b="b"/>
              <a:pathLst>
                <a:path w="4081" h="4755" extrusionOk="0">
                  <a:moveTo>
                    <a:pt x="3827" y="254"/>
                  </a:moveTo>
                  <a:lnTo>
                    <a:pt x="3827" y="4501"/>
                  </a:lnTo>
                  <a:lnTo>
                    <a:pt x="253" y="4501"/>
                  </a:lnTo>
                  <a:lnTo>
                    <a:pt x="253" y="254"/>
                  </a:lnTo>
                  <a:close/>
                  <a:moveTo>
                    <a:pt x="0" y="1"/>
                  </a:moveTo>
                  <a:lnTo>
                    <a:pt x="0" y="4754"/>
                  </a:lnTo>
                  <a:lnTo>
                    <a:pt x="4081" y="4754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2"/>
            <p:cNvSpPr/>
            <p:nvPr/>
          </p:nvSpPr>
          <p:spPr>
            <a:xfrm>
              <a:off x="4466550" y="4873850"/>
              <a:ext cx="59000" cy="62225"/>
            </a:xfrm>
            <a:custGeom>
              <a:avLst/>
              <a:gdLst/>
              <a:ahLst/>
              <a:cxnLst/>
              <a:rect l="l" t="t" r="r" b="b"/>
              <a:pathLst>
                <a:path w="2360" h="2489" extrusionOk="0">
                  <a:moveTo>
                    <a:pt x="2106" y="253"/>
                  </a:moveTo>
                  <a:lnTo>
                    <a:pt x="2106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1" y="0"/>
                  </a:moveTo>
                  <a:lnTo>
                    <a:pt x="1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2"/>
            <p:cNvSpPr/>
            <p:nvPr/>
          </p:nvSpPr>
          <p:spPr>
            <a:xfrm>
              <a:off x="4744375" y="4843625"/>
              <a:ext cx="102050" cy="118875"/>
            </a:xfrm>
            <a:custGeom>
              <a:avLst/>
              <a:gdLst/>
              <a:ahLst/>
              <a:cxnLst/>
              <a:rect l="l" t="t" r="r" b="b"/>
              <a:pathLst>
                <a:path w="4082" h="4755" extrusionOk="0">
                  <a:moveTo>
                    <a:pt x="3828" y="254"/>
                  </a:moveTo>
                  <a:lnTo>
                    <a:pt x="3828" y="4501"/>
                  </a:lnTo>
                  <a:lnTo>
                    <a:pt x="254" y="4501"/>
                  </a:lnTo>
                  <a:lnTo>
                    <a:pt x="254" y="254"/>
                  </a:lnTo>
                  <a:close/>
                  <a:moveTo>
                    <a:pt x="1" y="1"/>
                  </a:moveTo>
                  <a:lnTo>
                    <a:pt x="1" y="4754"/>
                  </a:lnTo>
                  <a:lnTo>
                    <a:pt x="4081" y="4754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2"/>
            <p:cNvSpPr/>
            <p:nvPr/>
          </p:nvSpPr>
          <p:spPr>
            <a:xfrm>
              <a:off x="4764625" y="4873850"/>
              <a:ext cx="59000" cy="62225"/>
            </a:xfrm>
            <a:custGeom>
              <a:avLst/>
              <a:gdLst/>
              <a:ahLst/>
              <a:cxnLst/>
              <a:rect l="l" t="t" r="r" b="b"/>
              <a:pathLst>
                <a:path w="2360" h="2489" extrusionOk="0">
                  <a:moveTo>
                    <a:pt x="2113" y="253"/>
                  </a:moveTo>
                  <a:lnTo>
                    <a:pt x="2113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1" y="0"/>
                  </a:moveTo>
                  <a:lnTo>
                    <a:pt x="1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5" name="Google Shape;4855;p22"/>
          <p:cNvGrpSpPr/>
          <p:nvPr/>
        </p:nvGrpSpPr>
        <p:grpSpPr>
          <a:xfrm rot="4480864">
            <a:off x="133814" y="1931765"/>
            <a:ext cx="216732" cy="206956"/>
            <a:chOff x="4397050" y="267050"/>
            <a:chExt cx="216725" cy="206950"/>
          </a:xfrm>
        </p:grpSpPr>
        <p:sp>
          <p:nvSpPr>
            <p:cNvPr id="4856" name="Google Shape;4856;p2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7" name="Google Shape;4867;p22"/>
          <p:cNvGrpSpPr/>
          <p:nvPr/>
        </p:nvGrpSpPr>
        <p:grpSpPr>
          <a:xfrm rot="4480994">
            <a:off x="8667789" y="3757759"/>
            <a:ext cx="303893" cy="290167"/>
            <a:chOff x="4397050" y="267050"/>
            <a:chExt cx="216725" cy="206950"/>
          </a:xfrm>
        </p:grpSpPr>
        <p:sp>
          <p:nvSpPr>
            <p:cNvPr id="4868" name="Google Shape;4868;p22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2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2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2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2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2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2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2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2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2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2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5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5" name="Google Shape;522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6" name="Google Shape;522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7" name="Google Shape;5227;p24"/>
          <p:cNvSpPr txBox="1">
            <a:spLocks noGrp="1"/>
          </p:cNvSpPr>
          <p:nvPr>
            <p:ph type="subTitle" idx="1"/>
          </p:nvPr>
        </p:nvSpPr>
        <p:spPr>
          <a:xfrm>
            <a:off x="5629350" y="1860225"/>
            <a:ext cx="22563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8" name="Google Shape;5228;p24"/>
          <p:cNvSpPr txBox="1">
            <a:spLocks noGrp="1"/>
          </p:cNvSpPr>
          <p:nvPr>
            <p:ph type="subTitle" idx="2"/>
          </p:nvPr>
        </p:nvSpPr>
        <p:spPr>
          <a:xfrm>
            <a:off x="5629376" y="1495900"/>
            <a:ext cx="2256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229" name="Google Shape;5229;p24"/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2563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0" name="Google Shape;5230;p24"/>
          <p:cNvSpPr txBox="1">
            <a:spLocks noGrp="1"/>
          </p:cNvSpPr>
          <p:nvPr>
            <p:ph type="subTitle" idx="4"/>
          </p:nvPr>
        </p:nvSpPr>
        <p:spPr>
          <a:xfrm>
            <a:off x="1997500" y="1495900"/>
            <a:ext cx="2256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231" name="Google Shape;5231;p24"/>
          <p:cNvSpPr txBox="1">
            <a:spLocks noGrp="1"/>
          </p:cNvSpPr>
          <p:nvPr>
            <p:ph type="subTitle" idx="5"/>
          </p:nvPr>
        </p:nvSpPr>
        <p:spPr>
          <a:xfrm>
            <a:off x="1997500" y="3633375"/>
            <a:ext cx="22563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2" name="Google Shape;5232;p24"/>
          <p:cNvSpPr txBox="1">
            <a:spLocks noGrp="1"/>
          </p:cNvSpPr>
          <p:nvPr>
            <p:ph type="subTitle" idx="6"/>
          </p:nvPr>
        </p:nvSpPr>
        <p:spPr>
          <a:xfrm>
            <a:off x="1997500" y="3264250"/>
            <a:ext cx="2256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233" name="Google Shape;5233;p24"/>
          <p:cNvSpPr txBox="1">
            <a:spLocks noGrp="1"/>
          </p:cNvSpPr>
          <p:nvPr>
            <p:ph type="subTitle" idx="7"/>
          </p:nvPr>
        </p:nvSpPr>
        <p:spPr>
          <a:xfrm>
            <a:off x="5629350" y="3633375"/>
            <a:ext cx="22563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4" name="Google Shape;5234;p24"/>
          <p:cNvSpPr txBox="1">
            <a:spLocks noGrp="1"/>
          </p:cNvSpPr>
          <p:nvPr>
            <p:ph type="subTitle" idx="8"/>
          </p:nvPr>
        </p:nvSpPr>
        <p:spPr>
          <a:xfrm>
            <a:off x="5629376" y="3264250"/>
            <a:ext cx="2256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grpSp>
        <p:nvGrpSpPr>
          <p:cNvPr id="5235" name="Google Shape;5235;p24"/>
          <p:cNvGrpSpPr/>
          <p:nvPr/>
        </p:nvGrpSpPr>
        <p:grpSpPr>
          <a:xfrm>
            <a:off x="138824" y="-42227"/>
            <a:ext cx="8919621" cy="5061107"/>
            <a:chOff x="138824" y="-42227"/>
            <a:chExt cx="8919621" cy="5061107"/>
          </a:xfrm>
        </p:grpSpPr>
        <p:grpSp>
          <p:nvGrpSpPr>
            <p:cNvPr id="5236" name="Google Shape;5236;p24"/>
            <p:cNvGrpSpPr/>
            <p:nvPr/>
          </p:nvGrpSpPr>
          <p:grpSpPr>
            <a:xfrm>
              <a:off x="311200" y="178388"/>
              <a:ext cx="360150" cy="485593"/>
              <a:chOff x="759925" y="3024250"/>
              <a:chExt cx="232625" cy="313650"/>
            </a:xfrm>
          </p:grpSpPr>
          <p:sp>
            <p:nvSpPr>
              <p:cNvPr id="5237" name="Google Shape;5237;p24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24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4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4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4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4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4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4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4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4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4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4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4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4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4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4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4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4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5" name="Google Shape;5255;p24"/>
            <p:cNvGrpSpPr/>
            <p:nvPr/>
          </p:nvGrpSpPr>
          <p:grpSpPr>
            <a:xfrm rot="-706981">
              <a:off x="2801805" y="140789"/>
              <a:ext cx="216719" cy="206944"/>
              <a:chOff x="4397050" y="267050"/>
              <a:chExt cx="216725" cy="206950"/>
            </a:xfrm>
          </p:grpSpPr>
          <p:sp>
            <p:nvSpPr>
              <p:cNvPr id="5256" name="Google Shape;5256;p24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4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4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4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4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4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4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4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4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4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4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7" name="Google Shape;5267;p24"/>
            <p:cNvGrpSpPr/>
            <p:nvPr/>
          </p:nvGrpSpPr>
          <p:grpSpPr>
            <a:xfrm rot="-3602728" flipH="1">
              <a:off x="495909" y="4743758"/>
              <a:ext cx="216720" cy="206945"/>
              <a:chOff x="4397050" y="267050"/>
              <a:chExt cx="216725" cy="206950"/>
            </a:xfrm>
          </p:grpSpPr>
          <p:sp>
            <p:nvSpPr>
              <p:cNvPr id="5268" name="Google Shape;5268;p24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24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24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24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24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24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24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24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24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24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24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9" name="Google Shape;5279;p24"/>
            <p:cNvGrpSpPr/>
            <p:nvPr/>
          </p:nvGrpSpPr>
          <p:grpSpPr>
            <a:xfrm flipH="1">
              <a:off x="234526" y="3775282"/>
              <a:ext cx="360150" cy="485593"/>
              <a:chOff x="759925" y="3024250"/>
              <a:chExt cx="232625" cy="313650"/>
            </a:xfrm>
          </p:grpSpPr>
          <p:sp>
            <p:nvSpPr>
              <p:cNvPr id="5280" name="Google Shape;5280;p24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24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24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24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24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24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24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24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24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24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24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24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24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24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24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24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24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4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8" name="Google Shape;5298;p24"/>
            <p:cNvGrpSpPr/>
            <p:nvPr/>
          </p:nvGrpSpPr>
          <p:grpSpPr>
            <a:xfrm rot="3723376">
              <a:off x="172651" y="832206"/>
              <a:ext cx="216723" cy="206948"/>
              <a:chOff x="4397050" y="267050"/>
              <a:chExt cx="216725" cy="206950"/>
            </a:xfrm>
          </p:grpSpPr>
          <p:sp>
            <p:nvSpPr>
              <p:cNvPr id="5299" name="Google Shape;5299;p24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4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4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4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4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4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24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24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24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24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24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0" name="Google Shape;5310;p24"/>
            <p:cNvGrpSpPr/>
            <p:nvPr/>
          </p:nvGrpSpPr>
          <p:grpSpPr>
            <a:xfrm rot="-219232">
              <a:off x="4640591" y="4685984"/>
              <a:ext cx="337694" cy="322463"/>
              <a:chOff x="4397050" y="267050"/>
              <a:chExt cx="216725" cy="206950"/>
            </a:xfrm>
          </p:grpSpPr>
          <p:sp>
            <p:nvSpPr>
              <p:cNvPr id="5311" name="Google Shape;5311;p24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24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24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4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4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4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4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4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4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4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4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2" name="Google Shape;5322;p24"/>
            <p:cNvGrpSpPr/>
            <p:nvPr/>
          </p:nvGrpSpPr>
          <p:grpSpPr>
            <a:xfrm rot="2700000">
              <a:off x="5860979" y="10739"/>
              <a:ext cx="339311" cy="457496"/>
              <a:chOff x="759925" y="3024250"/>
              <a:chExt cx="232625" cy="313650"/>
            </a:xfrm>
          </p:grpSpPr>
          <p:sp>
            <p:nvSpPr>
              <p:cNvPr id="5323" name="Google Shape;5323;p24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24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24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24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24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24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24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24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24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24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24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24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24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24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24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24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24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24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1" name="Google Shape;5341;p24"/>
            <p:cNvGrpSpPr/>
            <p:nvPr/>
          </p:nvGrpSpPr>
          <p:grpSpPr>
            <a:xfrm>
              <a:off x="8501800" y="2404813"/>
              <a:ext cx="360150" cy="485593"/>
              <a:chOff x="759925" y="3024250"/>
              <a:chExt cx="232625" cy="313650"/>
            </a:xfrm>
          </p:grpSpPr>
          <p:sp>
            <p:nvSpPr>
              <p:cNvPr id="5342" name="Google Shape;5342;p24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24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24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24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24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24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24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24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24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24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24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24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24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24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24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24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24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24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0" name="Google Shape;5360;p24"/>
            <p:cNvGrpSpPr/>
            <p:nvPr/>
          </p:nvGrpSpPr>
          <p:grpSpPr>
            <a:xfrm rot="-706981">
              <a:off x="8822880" y="1570889"/>
              <a:ext cx="216719" cy="206944"/>
              <a:chOff x="4397050" y="267050"/>
              <a:chExt cx="216725" cy="206950"/>
            </a:xfrm>
          </p:grpSpPr>
          <p:sp>
            <p:nvSpPr>
              <p:cNvPr id="5361" name="Google Shape;5361;p24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24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24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24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24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24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24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24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24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24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24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2" name="Google Shape;5372;p24"/>
          <p:cNvGrpSpPr/>
          <p:nvPr/>
        </p:nvGrpSpPr>
        <p:grpSpPr>
          <a:xfrm>
            <a:off x="7648757" y="246499"/>
            <a:ext cx="1195490" cy="969741"/>
            <a:chOff x="4019250" y="2316975"/>
            <a:chExt cx="969500" cy="786425"/>
          </a:xfrm>
        </p:grpSpPr>
        <p:sp>
          <p:nvSpPr>
            <p:cNvPr id="5373" name="Google Shape;5373;p24"/>
            <p:cNvSpPr/>
            <p:nvPr/>
          </p:nvSpPr>
          <p:spPr>
            <a:xfrm>
              <a:off x="4019250" y="2316975"/>
              <a:ext cx="969500" cy="786425"/>
            </a:xfrm>
            <a:custGeom>
              <a:avLst/>
              <a:gdLst/>
              <a:ahLst/>
              <a:cxnLst/>
              <a:rect l="l" t="t" r="r" b="b"/>
              <a:pathLst>
                <a:path w="38780" h="31457" extrusionOk="0">
                  <a:moveTo>
                    <a:pt x="26698" y="256"/>
                  </a:moveTo>
                  <a:cubicBezTo>
                    <a:pt x="28007" y="1840"/>
                    <a:pt x="29266" y="3468"/>
                    <a:pt x="30481" y="5132"/>
                  </a:cubicBezTo>
                  <a:cubicBezTo>
                    <a:pt x="31748" y="6876"/>
                    <a:pt x="32956" y="8656"/>
                    <a:pt x="34106" y="10472"/>
                  </a:cubicBezTo>
                  <a:cubicBezTo>
                    <a:pt x="34685" y="11376"/>
                    <a:pt x="35235" y="12302"/>
                    <a:pt x="35777" y="13221"/>
                  </a:cubicBezTo>
                  <a:cubicBezTo>
                    <a:pt x="34063" y="13872"/>
                    <a:pt x="32406" y="14718"/>
                    <a:pt x="30865" y="15731"/>
                  </a:cubicBezTo>
                  <a:cubicBezTo>
                    <a:pt x="28998" y="16961"/>
                    <a:pt x="27298" y="18423"/>
                    <a:pt x="25800" y="20087"/>
                  </a:cubicBezTo>
                  <a:cubicBezTo>
                    <a:pt x="25214" y="20760"/>
                    <a:pt x="24672" y="21440"/>
                    <a:pt x="24158" y="22156"/>
                  </a:cubicBezTo>
                  <a:cubicBezTo>
                    <a:pt x="23138" y="20441"/>
                    <a:pt x="22111" y="18719"/>
                    <a:pt x="21098" y="17005"/>
                  </a:cubicBezTo>
                  <a:lnTo>
                    <a:pt x="17951" y="11694"/>
                  </a:lnTo>
                  <a:lnTo>
                    <a:pt x="16214" y="8764"/>
                  </a:lnTo>
                  <a:cubicBezTo>
                    <a:pt x="16250" y="8713"/>
                    <a:pt x="16287" y="8656"/>
                    <a:pt x="16316" y="8605"/>
                  </a:cubicBezTo>
                  <a:cubicBezTo>
                    <a:pt x="17010" y="7527"/>
                    <a:pt x="17726" y="6485"/>
                    <a:pt x="18602" y="5545"/>
                  </a:cubicBezTo>
                  <a:cubicBezTo>
                    <a:pt x="19289" y="4814"/>
                    <a:pt x="20034" y="4134"/>
                    <a:pt x="20823" y="3504"/>
                  </a:cubicBezTo>
                  <a:cubicBezTo>
                    <a:pt x="21293" y="3121"/>
                    <a:pt x="21771" y="2752"/>
                    <a:pt x="22270" y="2405"/>
                  </a:cubicBezTo>
                  <a:cubicBezTo>
                    <a:pt x="22639" y="2166"/>
                    <a:pt x="23030" y="1927"/>
                    <a:pt x="23413" y="1710"/>
                  </a:cubicBezTo>
                  <a:cubicBezTo>
                    <a:pt x="24317" y="1211"/>
                    <a:pt x="25258" y="791"/>
                    <a:pt x="26220" y="429"/>
                  </a:cubicBezTo>
                  <a:cubicBezTo>
                    <a:pt x="26379" y="372"/>
                    <a:pt x="26538" y="307"/>
                    <a:pt x="26698" y="256"/>
                  </a:cubicBezTo>
                  <a:close/>
                  <a:moveTo>
                    <a:pt x="13244" y="8602"/>
                  </a:moveTo>
                  <a:cubicBezTo>
                    <a:pt x="13354" y="8602"/>
                    <a:pt x="13464" y="8603"/>
                    <a:pt x="13573" y="8605"/>
                  </a:cubicBezTo>
                  <a:lnTo>
                    <a:pt x="13581" y="8605"/>
                  </a:lnTo>
                  <a:cubicBezTo>
                    <a:pt x="13668" y="8605"/>
                    <a:pt x="13740" y="8612"/>
                    <a:pt x="13819" y="8612"/>
                  </a:cubicBezTo>
                  <a:cubicBezTo>
                    <a:pt x="14550" y="8641"/>
                    <a:pt x="15274" y="8721"/>
                    <a:pt x="15997" y="8844"/>
                  </a:cubicBezTo>
                  <a:cubicBezTo>
                    <a:pt x="17039" y="10609"/>
                    <a:pt x="18081" y="12367"/>
                    <a:pt x="19130" y="14125"/>
                  </a:cubicBezTo>
                  <a:cubicBezTo>
                    <a:pt x="20186" y="15898"/>
                    <a:pt x="21235" y="17656"/>
                    <a:pt x="22277" y="19407"/>
                  </a:cubicBezTo>
                  <a:cubicBezTo>
                    <a:pt x="22827" y="20340"/>
                    <a:pt x="23384" y="21280"/>
                    <a:pt x="23941" y="22221"/>
                  </a:cubicBezTo>
                  <a:cubicBezTo>
                    <a:pt x="23358" y="22161"/>
                    <a:pt x="22776" y="22131"/>
                    <a:pt x="22196" y="22131"/>
                  </a:cubicBezTo>
                  <a:cubicBezTo>
                    <a:pt x="17488" y="22131"/>
                    <a:pt x="12961" y="24093"/>
                    <a:pt x="9753" y="27604"/>
                  </a:cubicBezTo>
                  <a:lnTo>
                    <a:pt x="9703" y="27654"/>
                  </a:lnTo>
                  <a:cubicBezTo>
                    <a:pt x="9269" y="26931"/>
                    <a:pt x="8849" y="26207"/>
                    <a:pt x="8422" y="25477"/>
                  </a:cubicBezTo>
                  <a:cubicBezTo>
                    <a:pt x="7800" y="24399"/>
                    <a:pt x="7185" y="23328"/>
                    <a:pt x="6577" y="22243"/>
                  </a:cubicBezTo>
                  <a:cubicBezTo>
                    <a:pt x="5904" y="21063"/>
                    <a:pt x="5246" y="19877"/>
                    <a:pt x="4588" y="18705"/>
                  </a:cubicBezTo>
                  <a:cubicBezTo>
                    <a:pt x="4002" y="17656"/>
                    <a:pt x="3416" y="16614"/>
                    <a:pt x="2844" y="15565"/>
                  </a:cubicBezTo>
                  <a:cubicBezTo>
                    <a:pt x="2461" y="14870"/>
                    <a:pt x="2084" y="14183"/>
                    <a:pt x="1708" y="13474"/>
                  </a:cubicBezTo>
                  <a:lnTo>
                    <a:pt x="1672" y="13402"/>
                  </a:lnTo>
                  <a:cubicBezTo>
                    <a:pt x="2765" y="12331"/>
                    <a:pt x="4002" y="11398"/>
                    <a:pt x="5347" y="10645"/>
                  </a:cubicBezTo>
                  <a:cubicBezTo>
                    <a:pt x="5586" y="10508"/>
                    <a:pt x="5832" y="10385"/>
                    <a:pt x="6078" y="10254"/>
                  </a:cubicBezTo>
                  <a:cubicBezTo>
                    <a:pt x="6122" y="10233"/>
                    <a:pt x="6179" y="10211"/>
                    <a:pt x="6223" y="10182"/>
                  </a:cubicBezTo>
                  <a:lnTo>
                    <a:pt x="6331" y="10131"/>
                  </a:lnTo>
                  <a:cubicBezTo>
                    <a:pt x="6541" y="10030"/>
                    <a:pt x="6744" y="9943"/>
                    <a:pt x="6954" y="9849"/>
                  </a:cubicBezTo>
                  <a:cubicBezTo>
                    <a:pt x="6975" y="9842"/>
                    <a:pt x="6990" y="9835"/>
                    <a:pt x="7019" y="9820"/>
                  </a:cubicBezTo>
                  <a:cubicBezTo>
                    <a:pt x="7105" y="9784"/>
                    <a:pt x="7207" y="9741"/>
                    <a:pt x="7308" y="9705"/>
                  </a:cubicBezTo>
                  <a:cubicBezTo>
                    <a:pt x="7417" y="9661"/>
                    <a:pt x="7518" y="9625"/>
                    <a:pt x="7626" y="9589"/>
                  </a:cubicBezTo>
                  <a:cubicBezTo>
                    <a:pt x="7648" y="9582"/>
                    <a:pt x="7692" y="9560"/>
                    <a:pt x="7713" y="9553"/>
                  </a:cubicBezTo>
                  <a:cubicBezTo>
                    <a:pt x="8241" y="9365"/>
                    <a:pt x="8777" y="9198"/>
                    <a:pt x="9319" y="9075"/>
                  </a:cubicBezTo>
                  <a:cubicBezTo>
                    <a:pt x="10601" y="8761"/>
                    <a:pt x="11927" y="8602"/>
                    <a:pt x="13244" y="8602"/>
                  </a:cubicBezTo>
                  <a:close/>
                  <a:moveTo>
                    <a:pt x="28239" y="770"/>
                  </a:moveTo>
                  <a:cubicBezTo>
                    <a:pt x="31060" y="4018"/>
                    <a:pt x="33556" y="7534"/>
                    <a:pt x="35676" y="11282"/>
                  </a:cubicBezTo>
                  <a:cubicBezTo>
                    <a:pt x="36233" y="12259"/>
                    <a:pt x="36761" y="13242"/>
                    <a:pt x="37261" y="14234"/>
                  </a:cubicBezTo>
                  <a:cubicBezTo>
                    <a:pt x="33050" y="15587"/>
                    <a:pt x="29288" y="18061"/>
                    <a:pt x="26372" y="21396"/>
                  </a:cubicBezTo>
                  <a:cubicBezTo>
                    <a:pt x="25931" y="21903"/>
                    <a:pt x="25511" y="22431"/>
                    <a:pt x="25113" y="22966"/>
                  </a:cubicBezTo>
                  <a:cubicBezTo>
                    <a:pt x="25070" y="22960"/>
                    <a:pt x="25025" y="22956"/>
                    <a:pt x="24980" y="22956"/>
                  </a:cubicBezTo>
                  <a:cubicBezTo>
                    <a:pt x="24823" y="22956"/>
                    <a:pt x="24661" y="23000"/>
                    <a:pt x="24520" y="23118"/>
                  </a:cubicBezTo>
                  <a:cubicBezTo>
                    <a:pt x="24404" y="23219"/>
                    <a:pt x="24332" y="23342"/>
                    <a:pt x="24281" y="23480"/>
                  </a:cubicBezTo>
                  <a:cubicBezTo>
                    <a:pt x="23993" y="23467"/>
                    <a:pt x="23705" y="23460"/>
                    <a:pt x="23418" y="23460"/>
                  </a:cubicBezTo>
                  <a:cubicBezTo>
                    <a:pt x="18858" y="23460"/>
                    <a:pt x="14435" y="25127"/>
                    <a:pt x="11005" y="28183"/>
                  </a:cubicBezTo>
                  <a:cubicBezTo>
                    <a:pt x="10376" y="28732"/>
                    <a:pt x="9790" y="29333"/>
                    <a:pt x="9233" y="29962"/>
                  </a:cubicBezTo>
                  <a:lnTo>
                    <a:pt x="2859" y="18495"/>
                  </a:lnTo>
                  <a:cubicBezTo>
                    <a:pt x="2265" y="17432"/>
                    <a:pt x="1665" y="16354"/>
                    <a:pt x="1079" y="15283"/>
                  </a:cubicBezTo>
                  <a:lnTo>
                    <a:pt x="1527" y="14661"/>
                  </a:lnTo>
                  <a:lnTo>
                    <a:pt x="1527" y="14661"/>
                  </a:lnTo>
                  <a:cubicBezTo>
                    <a:pt x="1520" y="14682"/>
                    <a:pt x="1520" y="14704"/>
                    <a:pt x="1527" y="14726"/>
                  </a:cubicBezTo>
                  <a:cubicBezTo>
                    <a:pt x="4204" y="19472"/>
                    <a:pt x="6896" y="24240"/>
                    <a:pt x="9522" y="28899"/>
                  </a:cubicBezTo>
                  <a:cubicBezTo>
                    <a:pt x="9536" y="28913"/>
                    <a:pt x="9558" y="28935"/>
                    <a:pt x="9580" y="28935"/>
                  </a:cubicBezTo>
                  <a:lnTo>
                    <a:pt x="9587" y="28935"/>
                  </a:lnTo>
                  <a:cubicBezTo>
                    <a:pt x="9609" y="28935"/>
                    <a:pt x="9630" y="28921"/>
                    <a:pt x="9638" y="28906"/>
                  </a:cubicBezTo>
                  <a:cubicBezTo>
                    <a:pt x="11063" y="27199"/>
                    <a:pt x="12778" y="25802"/>
                    <a:pt x="14746" y="24775"/>
                  </a:cubicBezTo>
                  <a:cubicBezTo>
                    <a:pt x="17599" y="23277"/>
                    <a:pt x="20391" y="22865"/>
                    <a:pt x="22583" y="22865"/>
                  </a:cubicBezTo>
                  <a:cubicBezTo>
                    <a:pt x="23186" y="22865"/>
                    <a:pt x="23744" y="22896"/>
                    <a:pt x="24245" y="22944"/>
                  </a:cubicBezTo>
                  <a:cubicBezTo>
                    <a:pt x="24274" y="22944"/>
                    <a:pt x="24303" y="22937"/>
                    <a:pt x="24310" y="22916"/>
                  </a:cubicBezTo>
                  <a:cubicBezTo>
                    <a:pt x="24354" y="22858"/>
                    <a:pt x="28673" y="16636"/>
                    <a:pt x="36581" y="13937"/>
                  </a:cubicBezTo>
                  <a:cubicBezTo>
                    <a:pt x="36617" y="13930"/>
                    <a:pt x="36638" y="13886"/>
                    <a:pt x="36624" y="13850"/>
                  </a:cubicBezTo>
                  <a:cubicBezTo>
                    <a:pt x="36618" y="13819"/>
                    <a:pt x="36584" y="13798"/>
                    <a:pt x="36551" y="13798"/>
                  </a:cubicBezTo>
                  <a:cubicBezTo>
                    <a:pt x="36547" y="13798"/>
                    <a:pt x="36542" y="13799"/>
                    <a:pt x="36537" y="13800"/>
                  </a:cubicBezTo>
                  <a:cubicBezTo>
                    <a:pt x="28883" y="16404"/>
                    <a:pt x="24578" y="22293"/>
                    <a:pt x="24209" y="22807"/>
                  </a:cubicBezTo>
                  <a:cubicBezTo>
                    <a:pt x="23720" y="22762"/>
                    <a:pt x="23178" y="22733"/>
                    <a:pt x="22594" y="22733"/>
                  </a:cubicBezTo>
                  <a:cubicBezTo>
                    <a:pt x="20378" y="22733"/>
                    <a:pt x="17550" y="23149"/>
                    <a:pt x="14659" y="24666"/>
                  </a:cubicBezTo>
                  <a:cubicBezTo>
                    <a:pt x="12705" y="25687"/>
                    <a:pt x="10998" y="27068"/>
                    <a:pt x="9587" y="28754"/>
                  </a:cubicBezTo>
                  <a:cubicBezTo>
                    <a:pt x="6975" y="24124"/>
                    <a:pt x="4306" y="19392"/>
                    <a:pt x="1650" y="14668"/>
                  </a:cubicBezTo>
                  <a:cubicBezTo>
                    <a:pt x="1637" y="14645"/>
                    <a:pt x="1615" y="14634"/>
                    <a:pt x="1591" y="14634"/>
                  </a:cubicBezTo>
                  <a:cubicBezTo>
                    <a:pt x="1577" y="14634"/>
                    <a:pt x="1563" y="14638"/>
                    <a:pt x="1549" y="14646"/>
                  </a:cubicBezTo>
                  <a:cubicBezTo>
                    <a:pt x="1548" y="14646"/>
                    <a:pt x="1548" y="14646"/>
                    <a:pt x="1547" y="14646"/>
                  </a:cubicBezTo>
                  <a:lnTo>
                    <a:pt x="1547" y="14646"/>
                  </a:lnTo>
                  <a:lnTo>
                    <a:pt x="1838" y="14248"/>
                  </a:lnTo>
                  <a:cubicBezTo>
                    <a:pt x="2048" y="14624"/>
                    <a:pt x="2251" y="15008"/>
                    <a:pt x="2453" y="15377"/>
                  </a:cubicBezTo>
                  <a:lnTo>
                    <a:pt x="4132" y="18415"/>
                  </a:lnTo>
                  <a:lnTo>
                    <a:pt x="6114" y="21939"/>
                  </a:lnTo>
                  <a:cubicBezTo>
                    <a:pt x="6736" y="23053"/>
                    <a:pt x="7373" y="24160"/>
                    <a:pt x="8003" y="25260"/>
                  </a:cubicBezTo>
                  <a:cubicBezTo>
                    <a:pt x="8473" y="26084"/>
                    <a:pt x="8958" y="26909"/>
                    <a:pt x="9442" y="27712"/>
                  </a:cubicBezTo>
                  <a:lnTo>
                    <a:pt x="9573" y="27922"/>
                  </a:lnTo>
                  <a:cubicBezTo>
                    <a:pt x="9588" y="27957"/>
                    <a:pt x="9627" y="27978"/>
                    <a:pt x="9669" y="27978"/>
                  </a:cubicBezTo>
                  <a:cubicBezTo>
                    <a:pt x="9688" y="27978"/>
                    <a:pt x="9707" y="27974"/>
                    <a:pt x="9725" y="27966"/>
                  </a:cubicBezTo>
                  <a:cubicBezTo>
                    <a:pt x="9732" y="27958"/>
                    <a:pt x="9739" y="27958"/>
                    <a:pt x="9753" y="27944"/>
                  </a:cubicBezTo>
                  <a:cubicBezTo>
                    <a:pt x="12920" y="24383"/>
                    <a:pt x="17440" y="22381"/>
                    <a:pt x="22143" y="22381"/>
                  </a:cubicBezTo>
                  <a:cubicBezTo>
                    <a:pt x="22791" y="22381"/>
                    <a:pt x="23442" y="22419"/>
                    <a:pt x="24093" y="22496"/>
                  </a:cubicBezTo>
                  <a:cubicBezTo>
                    <a:pt x="24104" y="22500"/>
                    <a:pt x="24115" y="22501"/>
                    <a:pt x="24126" y="22501"/>
                  </a:cubicBezTo>
                  <a:cubicBezTo>
                    <a:pt x="24136" y="22501"/>
                    <a:pt x="24147" y="22500"/>
                    <a:pt x="24158" y="22496"/>
                  </a:cubicBezTo>
                  <a:cubicBezTo>
                    <a:pt x="24194" y="22496"/>
                    <a:pt x="24223" y="22467"/>
                    <a:pt x="24238" y="22431"/>
                  </a:cubicBezTo>
                  <a:cubicBezTo>
                    <a:pt x="25287" y="20940"/>
                    <a:pt x="26502" y="19573"/>
                    <a:pt x="27855" y="18350"/>
                  </a:cubicBezTo>
                  <a:cubicBezTo>
                    <a:pt x="29512" y="16853"/>
                    <a:pt x="31357" y="15572"/>
                    <a:pt x="33346" y="14559"/>
                  </a:cubicBezTo>
                  <a:cubicBezTo>
                    <a:pt x="34186" y="14125"/>
                    <a:pt x="35061" y="13749"/>
                    <a:pt x="35951" y="13423"/>
                  </a:cubicBezTo>
                  <a:cubicBezTo>
                    <a:pt x="36016" y="13402"/>
                    <a:pt x="36052" y="13344"/>
                    <a:pt x="36031" y="13279"/>
                  </a:cubicBezTo>
                  <a:cubicBezTo>
                    <a:pt x="36031" y="13271"/>
                    <a:pt x="36023" y="13257"/>
                    <a:pt x="36023" y="13257"/>
                  </a:cubicBezTo>
                  <a:cubicBezTo>
                    <a:pt x="34982" y="11484"/>
                    <a:pt x="33889" y="9741"/>
                    <a:pt x="32739" y="8033"/>
                  </a:cubicBezTo>
                  <a:cubicBezTo>
                    <a:pt x="31538" y="6239"/>
                    <a:pt x="30272" y="4488"/>
                    <a:pt x="28948" y="2766"/>
                  </a:cubicBezTo>
                  <a:cubicBezTo>
                    <a:pt x="28506" y="2188"/>
                    <a:pt x="28043" y="1609"/>
                    <a:pt x="27588" y="1037"/>
                  </a:cubicBezTo>
                  <a:cubicBezTo>
                    <a:pt x="27682" y="1001"/>
                    <a:pt x="27776" y="979"/>
                    <a:pt x="27877" y="929"/>
                  </a:cubicBezTo>
                  <a:lnTo>
                    <a:pt x="28239" y="770"/>
                  </a:lnTo>
                  <a:close/>
                  <a:moveTo>
                    <a:pt x="28463" y="292"/>
                  </a:moveTo>
                  <a:cubicBezTo>
                    <a:pt x="31805" y="3685"/>
                    <a:pt x="34656" y="7527"/>
                    <a:pt x="36928" y="11716"/>
                  </a:cubicBezTo>
                  <a:cubicBezTo>
                    <a:pt x="37492" y="12751"/>
                    <a:pt x="38020" y="13821"/>
                    <a:pt x="38505" y="14899"/>
                  </a:cubicBezTo>
                  <a:cubicBezTo>
                    <a:pt x="36559" y="15681"/>
                    <a:pt x="34678" y="16643"/>
                    <a:pt x="32883" y="17757"/>
                  </a:cubicBezTo>
                  <a:cubicBezTo>
                    <a:pt x="30706" y="19110"/>
                    <a:pt x="28673" y="20709"/>
                    <a:pt x="26835" y="22510"/>
                  </a:cubicBezTo>
                  <a:cubicBezTo>
                    <a:pt x="26596" y="22735"/>
                    <a:pt x="26365" y="22973"/>
                    <a:pt x="26141" y="23212"/>
                  </a:cubicBezTo>
                  <a:cubicBezTo>
                    <a:pt x="26010" y="23350"/>
                    <a:pt x="25902" y="23487"/>
                    <a:pt x="25800" y="23639"/>
                  </a:cubicBezTo>
                  <a:cubicBezTo>
                    <a:pt x="25475" y="24102"/>
                    <a:pt x="24940" y="24384"/>
                    <a:pt x="24375" y="24384"/>
                  </a:cubicBezTo>
                  <a:cubicBezTo>
                    <a:pt x="24288" y="24384"/>
                    <a:pt x="24209" y="24377"/>
                    <a:pt x="24129" y="24363"/>
                  </a:cubicBezTo>
                  <a:cubicBezTo>
                    <a:pt x="24028" y="24363"/>
                    <a:pt x="23927" y="24370"/>
                    <a:pt x="23833" y="24391"/>
                  </a:cubicBezTo>
                  <a:lnTo>
                    <a:pt x="23073" y="24529"/>
                  </a:lnTo>
                  <a:cubicBezTo>
                    <a:pt x="22523" y="24623"/>
                    <a:pt x="21980" y="24746"/>
                    <a:pt x="21438" y="24876"/>
                  </a:cubicBezTo>
                  <a:cubicBezTo>
                    <a:pt x="18985" y="25477"/>
                    <a:pt x="16619" y="26374"/>
                    <a:pt x="14391" y="27539"/>
                  </a:cubicBezTo>
                  <a:cubicBezTo>
                    <a:pt x="12582" y="28479"/>
                    <a:pt x="10868" y="29601"/>
                    <a:pt x="9276" y="30867"/>
                  </a:cubicBezTo>
                  <a:cubicBezTo>
                    <a:pt x="9160" y="30968"/>
                    <a:pt x="9037" y="31069"/>
                    <a:pt x="8914" y="31163"/>
                  </a:cubicBezTo>
                  <a:lnTo>
                    <a:pt x="2142" y="18799"/>
                  </a:lnTo>
                  <a:cubicBezTo>
                    <a:pt x="1513" y="17656"/>
                    <a:pt x="883" y="16505"/>
                    <a:pt x="254" y="15355"/>
                  </a:cubicBezTo>
                  <a:lnTo>
                    <a:pt x="1506" y="13611"/>
                  </a:lnTo>
                  <a:lnTo>
                    <a:pt x="1694" y="14038"/>
                  </a:lnTo>
                  <a:lnTo>
                    <a:pt x="840" y="15225"/>
                  </a:lnTo>
                  <a:cubicBezTo>
                    <a:pt x="826" y="15261"/>
                    <a:pt x="826" y="15304"/>
                    <a:pt x="840" y="15341"/>
                  </a:cubicBezTo>
                  <a:lnTo>
                    <a:pt x="7286" y="26953"/>
                  </a:lnTo>
                  <a:lnTo>
                    <a:pt x="9110" y="30223"/>
                  </a:lnTo>
                  <a:cubicBezTo>
                    <a:pt x="9125" y="30264"/>
                    <a:pt x="9166" y="30283"/>
                    <a:pt x="9209" y="30283"/>
                  </a:cubicBezTo>
                  <a:cubicBezTo>
                    <a:pt x="9227" y="30283"/>
                    <a:pt x="9245" y="30280"/>
                    <a:pt x="9261" y="30273"/>
                  </a:cubicBezTo>
                  <a:cubicBezTo>
                    <a:pt x="9269" y="30259"/>
                    <a:pt x="9276" y="30259"/>
                    <a:pt x="9290" y="30252"/>
                  </a:cubicBezTo>
                  <a:cubicBezTo>
                    <a:pt x="10347" y="29015"/>
                    <a:pt x="11569" y="27908"/>
                    <a:pt x="12915" y="26982"/>
                  </a:cubicBezTo>
                  <a:cubicBezTo>
                    <a:pt x="15954" y="24876"/>
                    <a:pt x="19542" y="23733"/>
                    <a:pt x="23232" y="23697"/>
                  </a:cubicBezTo>
                  <a:cubicBezTo>
                    <a:pt x="23565" y="23697"/>
                    <a:pt x="23905" y="23697"/>
                    <a:pt x="24238" y="23711"/>
                  </a:cubicBezTo>
                  <a:cubicBezTo>
                    <a:pt x="24231" y="23856"/>
                    <a:pt x="24267" y="24015"/>
                    <a:pt x="24339" y="24145"/>
                  </a:cubicBezTo>
                  <a:cubicBezTo>
                    <a:pt x="24358" y="24155"/>
                    <a:pt x="24382" y="24160"/>
                    <a:pt x="24410" y="24160"/>
                  </a:cubicBezTo>
                  <a:cubicBezTo>
                    <a:pt x="24754" y="24160"/>
                    <a:pt x="25698" y="23477"/>
                    <a:pt x="25685" y="23350"/>
                  </a:cubicBezTo>
                  <a:cubicBezTo>
                    <a:pt x="25677" y="23241"/>
                    <a:pt x="25533" y="23118"/>
                    <a:pt x="25337" y="23046"/>
                  </a:cubicBezTo>
                  <a:lnTo>
                    <a:pt x="25352" y="23039"/>
                  </a:lnTo>
                  <a:cubicBezTo>
                    <a:pt x="28231" y="19168"/>
                    <a:pt x="32203" y="16252"/>
                    <a:pt x="36761" y="14661"/>
                  </a:cubicBezTo>
                  <a:cubicBezTo>
                    <a:pt x="36986" y="14581"/>
                    <a:pt x="37217" y="14509"/>
                    <a:pt x="37449" y="14436"/>
                  </a:cubicBezTo>
                  <a:cubicBezTo>
                    <a:pt x="37514" y="14415"/>
                    <a:pt x="37550" y="14357"/>
                    <a:pt x="37528" y="14292"/>
                  </a:cubicBezTo>
                  <a:cubicBezTo>
                    <a:pt x="37528" y="14284"/>
                    <a:pt x="37521" y="14270"/>
                    <a:pt x="37521" y="14263"/>
                  </a:cubicBezTo>
                  <a:cubicBezTo>
                    <a:pt x="35553" y="10327"/>
                    <a:pt x="33187" y="6594"/>
                    <a:pt x="30467" y="3128"/>
                  </a:cubicBezTo>
                  <a:cubicBezTo>
                    <a:pt x="29780" y="2260"/>
                    <a:pt x="29078" y="1406"/>
                    <a:pt x="28354" y="574"/>
                  </a:cubicBezTo>
                  <a:cubicBezTo>
                    <a:pt x="28332" y="552"/>
                    <a:pt x="28302" y="543"/>
                    <a:pt x="28272" y="543"/>
                  </a:cubicBezTo>
                  <a:cubicBezTo>
                    <a:pt x="28263" y="543"/>
                    <a:pt x="28254" y="544"/>
                    <a:pt x="28246" y="545"/>
                  </a:cubicBezTo>
                  <a:lnTo>
                    <a:pt x="27826" y="697"/>
                  </a:lnTo>
                  <a:cubicBezTo>
                    <a:pt x="27711" y="755"/>
                    <a:pt x="27580" y="798"/>
                    <a:pt x="27457" y="835"/>
                  </a:cubicBezTo>
                  <a:cubicBezTo>
                    <a:pt x="27414" y="777"/>
                    <a:pt x="27363" y="719"/>
                    <a:pt x="27313" y="661"/>
                  </a:cubicBezTo>
                  <a:cubicBezTo>
                    <a:pt x="27689" y="538"/>
                    <a:pt x="28079" y="408"/>
                    <a:pt x="28463" y="292"/>
                  </a:cubicBezTo>
                  <a:close/>
                  <a:moveTo>
                    <a:pt x="26724" y="0"/>
                  </a:moveTo>
                  <a:cubicBezTo>
                    <a:pt x="26715" y="0"/>
                    <a:pt x="26706" y="1"/>
                    <a:pt x="26698" y="3"/>
                  </a:cubicBezTo>
                  <a:cubicBezTo>
                    <a:pt x="26669" y="10"/>
                    <a:pt x="26633" y="17"/>
                    <a:pt x="26611" y="39"/>
                  </a:cubicBezTo>
                  <a:cubicBezTo>
                    <a:pt x="25822" y="307"/>
                    <a:pt x="25041" y="610"/>
                    <a:pt x="24296" y="950"/>
                  </a:cubicBezTo>
                  <a:cubicBezTo>
                    <a:pt x="23623" y="1269"/>
                    <a:pt x="22979" y="1638"/>
                    <a:pt x="22378" y="2057"/>
                  </a:cubicBezTo>
                  <a:cubicBezTo>
                    <a:pt x="21734" y="2455"/>
                    <a:pt x="21120" y="2889"/>
                    <a:pt x="20519" y="3367"/>
                  </a:cubicBezTo>
                  <a:cubicBezTo>
                    <a:pt x="19521" y="4177"/>
                    <a:pt x="18602" y="5096"/>
                    <a:pt x="17791" y="6094"/>
                  </a:cubicBezTo>
                  <a:cubicBezTo>
                    <a:pt x="17140" y="6890"/>
                    <a:pt x="16540" y="7737"/>
                    <a:pt x="16026" y="8619"/>
                  </a:cubicBezTo>
                  <a:lnTo>
                    <a:pt x="16019" y="8627"/>
                  </a:lnTo>
                  <a:cubicBezTo>
                    <a:pt x="15881" y="8605"/>
                    <a:pt x="15737" y="8576"/>
                    <a:pt x="15599" y="8547"/>
                  </a:cubicBezTo>
                  <a:cubicBezTo>
                    <a:pt x="14838" y="8409"/>
                    <a:pt x="14064" y="8347"/>
                    <a:pt x="13291" y="8347"/>
                  </a:cubicBezTo>
                  <a:cubicBezTo>
                    <a:pt x="12484" y="8347"/>
                    <a:pt x="11676" y="8414"/>
                    <a:pt x="10882" y="8533"/>
                  </a:cubicBezTo>
                  <a:cubicBezTo>
                    <a:pt x="10202" y="8619"/>
                    <a:pt x="9536" y="8764"/>
                    <a:pt x="8871" y="8945"/>
                  </a:cubicBezTo>
                  <a:cubicBezTo>
                    <a:pt x="8538" y="9039"/>
                    <a:pt x="8212" y="9133"/>
                    <a:pt x="7887" y="9256"/>
                  </a:cubicBezTo>
                  <a:cubicBezTo>
                    <a:pt x="7815" y="9278"/>
                    <a:pt x="7735" y="9307"/>
                    <a:pt x="7663" y="9336"/>
                  </a:cubicBezTo>
                  <a:cubicBezTo>
                    <a:pt x="7634" y="9343"/>
                    <a:pt x="7619" y="9350"/>
                    <a:pt x="7590" y="9365"/>
                  </a:cubicBezTo>
                  <a:cubicBezTo>
                    <a:pt x="5384" y="10160"/>
                    <a:pt x="3358" y="11412"/>
                    <a:pt x="1658" y="13091"/>
                  </a:cubicBezTo>
                  <a:lnTo>
                    <a:pt x="1578" y="13170"/>
                  </a:lnTo>
                  <a:lnTo>
                    <a:pt x="1441" y="13308"/>
                  </a:lnTo>
                  <a:cubicBezTo>
                    <a:pt x="1433" y="13315"/>
                    <a:pt x="1419" y="13322"/>
                    <a:pt x="1419" y="13329"/>
                  </a:cubicBezTo>
                  <a:lnTo>
                    <a:pt x="23" y="15297"/>
                  </a:lnTo>
                  <a:cubicBezTo>
                    <a:pt x="1" y="15333"/>
                    <a:pt x="1" y="15377"/>
                    <a:pt x="23" y="15413"/>
                  </a:cubicBezTo>
                  <a:lnTo>
                    <a:pt x="6852" y="27893"/>
                  </a:lnTo>
                  <a:cubicBezTo>
                    <a:pt x="7496" y="29058"/>
                    <a:pt x="8140" y="30237"/>
                    <a:pt x="8784" y="31402"/>
                  </a:cubicBezTo>
                  <a:cubicBezTo>
                    <a:pt x="8808" y="31435"/>
                    <a:pt x="8841" y="31456"/>
                    <a:pt x="8880" y="31456"/>
                  </a:cubicBezTo>
                  <a:cubicBezTo>
                    <a:pt x="8899" y="31456"/>
                    <a:pt x="8921" y="31451"/>
                    <a:pt x="8943" y="31438"/>
                  </a:cubicBezTo>
                  <a:cubicBezTo>
                    <a:pt x="8950" y="31431"/>
                    <a:pt x="8965" y="31431"/>
                    <a:pt x="8965" y="31417"/>
                  </a:cubicBezTo>
                  <a:cubicBezTo>
                    <a:pt x="10470" y="30165"/>
                    <a:pt x="12098" y="29058"/>
                    <a:pt x="13819" y="28103"/>
                  </a:cubicBezTo>
                  <a:cubicBezTo>
                    <a:pt x="16033" y="26880"/>
                    <a:pt x="18385" y="25918"/>
                    <a:pt x="20830" y="25267"/>
                  </a:cubicBezTo>
                  <a:cubicBezTo>
                    <a:pt x="21387" y="25115"/>
                    <a:pt x="21952" y="24992"/>
                    <a:pt x="22509" y="24862"/>
                  </a:cubicBezTo>
                  <a:cubicBezTo>
                    <a:pt x="22769" y="24811"/>
                    <a:pt x="23037" y="24753"/>
                    <a:pt x="23304" y="24710"/>
                  </a:cubicBezTo>
                  <a:cubicBezTo>
                    <a:pt x="23550" y="24645"/>
                    <a:pt x="23804" y="24609"/>
                    <a:pt x="24057" y="24580"/>
                  </a:cubicBezTo>
                  <a:cubicBezTo>
                    <a:pt x="24072" y="24579"/>
                    <a:pt x="24087" y="24579"/>
                    <a:pt x="24102" y="24579"/>
                  </a:cubicBezTo>
                  <a:cubicBezTo>
                    <a:pt x="24209" y="24579"/>
                    <a:pt x="24319" y="24594"/>
                    <a:pt x="24428" y="24594"/>
                  </a:cubicBezTo>
                  <a:cubicBezTo>
                    <a:pt x="24466" y="24594"/>
                    <a:pt x="24504" y="24592"/>
                    <a:pt x="24542" y="24587"/>
                  </a:cubicBezTo>
                  <a:cubicBezTo>
                    <a:pt x="24817" y="24565"/>
                    <a:pt x="25070" y="24493"/>
                    <a:pt x="25316" y="24363"/>
                  </a:cubicBezTo>
                  <a:cubicBezTo>
                    <a:pt x="25518" y="24247"/>
                    <a:pt x="25714" y="24095"/>
                    <a:pt x="25873" y="23914"/>
                  </a:cubicBezTo>
                  <a:cubicBezTo>
                    <a:pt x="25981" y="23784"/>
                    <a:pt x="26054" y="23625"/>
                    <a:pt x="26169" y="23494"/>
                  </a:cubicBezTo>
                  <a:cubicBezTo>
                    <a:pt x="27935" y="21599"/>
                    <a:pt x="29989" y="19928"/>
                    <a:pt x="32153" y="18495"/>
                  </a:cubicBezTo>
                  <a:cubicBezTo>
                    <a:pt x="34005" y="17272"/>
                    <a:pt x="35958" y="16216"/>
                    <a:pt x="37991" y="15348"/>
                  </a:cubicBezTo>
                  <a:cubicBezTo>
                    <a:pt x="38230" y="15247"/>
                    <a:pt x="38454" y="15153"/>
                    <a:pt x="38686" y="15058"/>
                  </a:cubicBezTo>
                  <a:cubicBezTo>
                    <a:pt x="38744" y="15044"/>
                    <a:pt x="38780" y="14979"/>
                    <a:pt x="38765" y="14914"/>
                  </a:cubicBezTo>
                  <a:cubicBezTo>
                    <a:pt x="38765" y="14907"/>
                    <a:pt x="38751" y="14899"/>
                    <a:pt x="38751" y="14885"/>
                  </a:cubicBezTo>
                  <a:cubicBezTo>
                    <a:pt x="36761" y="10486"/>
                    <a:pt x="34150" y="6384"/>
                    <a:pt x="31002" y="2723"/>
                  </a:cubicBezTo>
                  <a:cubicBezTo>
                    <a:pt x="30214" y="1811"/>
                    <a:pt x="29403" y="921"/>
                    <a:pt x="28564" y="75"/>
                  </a:cubicBezTo>
                  <a:cubicBezTo>
                    <a:pt x="28540" y="51"/>
                    <a:pt x="28506" y="37"/>
                    <a:pt x="28475" y="37"/>
                  </a:cubicBezTo>
                  <a:cubicBezTo>
                    <a:pt x="28468" y="37"/>
                    <a:pt x="28462" y="38"/>
                    <a:pt x="28456" y="39"/>
                  </a:cubicBezTo>
                  <a:cubicBezTo>
                    <a:pt x="28022" y="176"/>
                    <a:pt x="27588" y="307"/>
                    <a:pt x="27153" y="451"/>
                  </a:cubicBezTo>
                  <a:lnTo>
                    <a:pt x="27030" y="307"/>
                  </a:lnTo>
                  <a:cubicBezTo>
                    <a:pt x="26958" y="220"/>
                    <a:pt x="26878" y="126"/>
                    <a:pt x="26806" y="32"/>
                  </a:cubicBezTo>
                  <a:cubicBezTo>
                    <a:pt x="26784" y="9"/>
                    <a:pt x="26753" y="0"/>
                    <a:pt x="26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4"/>
            <p:cNvSpPr/>
            <p:nvPr/>
          </p:nvSpPr>
          <p:spPr>
            <a:xfrm>
              <a:off x="4094150" y="2561150"/>
              <a:ext cx="472450" cy="398350"/>
            </a:xfrm>
            <a:custGeom>
              <a:avLst/>
              <a:gdLst/>
              <a:ahLst/>
              <a:cxnLst/>
              <a:rect l="l" t="t" r="r" b="b"/>
              <a:pathLst>
                <a:path w="18898" h="15934" extrusionOk="0">
                  <a:moveTo>
                    <a:pt x="10346" y="140"/>
                  </a:moveTo>
                  <a:cubicBezTo>
                    <a:pt x="10971" y="140"/>
                    <a:pt x="11597" y="176"/>
                    <a:pt x="12220" y="249"/>
                  </a:cubicBezTo>
                  <a:cubicBezTo>
                    <a:pt x="14369" y="3917"/>
                    <a:pt x="16532" y="7592"/>
                    <a:pt x="18681" y="11260"/>
                  </a:cubicBezTo>
                  <a:cubicBezTo>
                    <a:pt x="18392" y="11230"/>
                    <a:pt x="18099" y="11215"/>
                    <a:pt x="17805" y="11215"/>
                  </a:cubicBezTo>
                  <a:cubicBezTo>
                    <a:pt x="12897" y="11215"/>
                    <a:pt x="7412" y="15255"/>
                    <a:pt x="6743" y="15753"/>
                  </a:cubicBezTo>
                  <a:lnTo>
                    <a:pt x="181" y="3844"/>
                  </a:lnTo>
                  <a:cubicBezTo>
                    <a:pt x="2460" y="1985"/>
                    <a:pt x="5137" y="770"/>
                    <a:pt x="7922" y="328"/>
                  </a:cubicBezTo>
                  <a:cubicBezTo>
                    <a:pt x="8723" y="202"/>
                    <a:pt x="9534" y="140"/>
                    <a:pt x="10346" y="140"/>
                  </a:cubicBezTo>
                  <a:close/>
                  <a:moveTo>
                    <a:pt x="10349" y="0"/>
                  </a:moveTo>
                  <a:cubicBezTo>
                    <a:pt x="9528" y="0"/>
                    <a:pt x="8707" y="65"/>
                    <a:pt x="7893" y="191"/>
                  </a:cubicBezTo>
                  <a:cubicBezTo>
                    <a:pt x="5064" y="632"/>
                    <a:pt x="2351" y="1877"/>
                    <a:pt x="36" y="3772"/>
                  </a:cubicBezTo>
                  <a:cubicBezTo>
                    <a:pt x="7" y="3794"/>
                    <a:pt x="0" y="3837"/>
                    <a:pt x="15" y="3866"/>
                  </a:cubicBezTo>
                  <a:lnTo>
                    <a:pt x="6656" y="15898"/>
                  </a:lnTo>
                  <a:cubicBezTo>
                    <a:pt x="6663" y="15920"/>
                    <a:pt x="6685" y="15934"/>
                    <a:pt x="6700" y="15934"/>
                  </a:cubicBezTo>
                  <a:lnTo>
                    <a:pt x="6721" y="15934"/>
                  </a:lnTo>
                  <a:cubicBezTo>
                    <a:pt x="6736" y="15934"/>
                    <a:pt x="6757" y="15927"/>
                    <a:pt x="6765" y="15920"/>
                  </a:cubicBezTo>
                  <a:cubicBezTo>
                    <a:pt x="6832" y="15879"/>
                    <a:pt x="12633" y="11371"/>
                    <a:pt x="17786" y="11371"/>
                  </a:cubicBezTo>
                  <a:cubicBezTo>
                    <a:pt x="18131" y="11371"/>
                    <a:pt x="18473" y="11391"/>
                    <a:pt x="18811" y="11434"/>
                  </a:cubicBezTo>
                  <a:cubicBezTo>
                    <a:pt x="18840" y="11434"/>
                    <a:pt x="18861" y="11427"/>
                    <a:pt x="18883" y="11398"/>
                  </a:cubicBezTo>
                  <a:cubicBezTo>
                    <a:pt x="18898" y="11369"/>
                    <a:pt x="18898" y="11340"/>
                    <a:pt x="18883" y="11325"/>
                  </a:cubicBezTo>
                  <a:cubicBezTo>
                    <a:pt x="16691" y="7599"/>
                    <a:pt x="14506" y="3881"/>
                    <a:pt x="12314" y="155"/>
                  </a:cubicBezTo>
                  <a:cubicBezTo>
                    <a:pt x="12307" y="140"/>
                    <a:pt x="12292" y="119"/>
                    <a:pt x="12263" y="119"/>
                  </a:cubicBezTo>
                  <a:cubicBezTo>
                    <a:pt x="11627" y="39"/>
                    <a:pt x="10988" y="0"/>
                    <a:pt x="10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4"/>
            <p:cNvSpPr/>
            <p:nvPr/>
          </p:nvSpPr>
          <p:spPr>
            <a:xfrm>
              <a:off x="4449375" y="2360600"/>
              <a:ext cx="242750" cy="179100"/>
            </a:xfrm>
            <a:custGeom>
              <a:avLst/>
              <a:gdLst/>
              <a:ahLst/>
              <a:cxnLst/>
              <a:rect l="l" t="t" r="r" b="b"/>
              <a:pathLst>
                <a:path w="9710" h="7164" extrusionOk="0">
                  <a:moveTo>
                    <a:pt x="9624" y="0"/>
                  </a:moveTo>
                  <a:cubicBezTo>
                    <a:pt x="9619" y="0"/>
                    <a:pt x="9614" y="0"/>
                    <a:pt x="9608" y="1"/>
                  </a:cubicBezTo>
                  <a:cubicBezTo>
                    <a:pt x="3690" y="1448"/>
                    <a:pt x="51" y="7005"/>
                    <a:pt x="15" y="7055"/>
                  </a:cubicBezTo>
                  <a:cubicBezTo>
                    <a:pt x="0" y="7091"/>
                    <a:pt x="8" y="7135"/>
                    <a:pt x="37" y="7157"/>
                  </a:cubicBezTo>
                  <a:cubicBezTo>
                    <a:pt x="44" y="7164"/>
                    <a:pt x="58" y="7164"/>
                    <a:pt x="73" y="7164"/>
                  </a:cubicBezTo>
                  <a:cubicBezTo>
                    <a:pt x="94" y="7164"/>
                    <a:pt x="116" y="7157"/>
                    <a:pt x="131" y="7128"/>
                  </a:cubicBezTo>
                  <a:cubicBezTo>
                    <a:pt x="181" y="7084"/>
                    <a:pt x="3777" y="1578"/>
                    <a:pt x="9645" y="146"/>
                  </a:cubicBezTo>
                  <a:cubicBezTo>
                    <a:pt x="9681" y="139"/>
                    <a:pt x="9710" y="103"/>
                    <a:pt x="9702" y="59"/>
                  </a:cubicBezTo>
                  <a:cubicBezTo>
                    <a:pt x="9696" y="27"/>
                    <a:pt x="9666" y="0"/>
                    <a:pt x="9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4"/>
            <p:cNvSpPr/>
            <p:nvPr/>
          </p:nvSpPr>
          <p:spPr>
            <a:xfrm>
              <a:off x="4465300" y="2386625"/>
              <a:ext cx="247450" cy="177500"/>
            </a:xfrm>
            <a:custGeom>
              <a:avLst/>
              <a:gdLst/>
              <a:ahLst/>
              <a:cxnLst/>
              <a:rect l="l" t="t" r="r" b="b"/>
              <a:pathLst>
                <a:path w="9898" h="7100" extrusionOk="0">
                  <a:moveTo>
                    <a:pt x="9813" y="1"/>
                  </a:moveTo>
                  <a:cubicBezTo>
                    <a:pt x="9807" y="1"/>
                    <a:pt x="9802" y="1"/>
                    <a:pt x="9796" y="2"/>
                  </a:cubicBezTo>
                  <a:cubicBezTo>
                    <a:pt x="3755" y="1427"/>
                    <a:pt x="58" y="6940"/>
                    <a:pt x="22" y="6991"/>
                  </a:cubicBezTo>
                  <a:cubicBezTo>
                    <a:pt x="0" y="7027"/>
                    <a:pt x="15" y="7071"/>
                    <a:pt x="36" y="7092"/>
                  </a:cubicBezTo>
                  <a:cubicBezTo>
                    <a:pt x="51" y="7100"/>
                    <a:pt x="65" y="7100"/>
                    <a:pt x="72" y="7100"/>
                  </a:cubicBezTo>
                  <a:cubicBezTo>
                    <a:pt x="101" y="7100"/>
                    <a:pt x="123" y="7092"/>
                    <a:pt x="138" y="7063"/>
                  </a:cubicBezTo>
                  <a:cubicBezTo>
                    <a:pt x="195" y="7027"/>
                    <a:pt x="3856" y="1558"/>
                    <a:pt x="9832" y="147"/>
                  </a:cubicBezTo>
                  <a:cubicBezTo>
                    <a:pt x="9869" y="140"/>
                    <a:pt x="9897" y="103"/>
                    <a:pt x="9890" y="53"/>
                  </a:cubicBezTo>
                  <a:cubicBezTo>
                    <a:pt x="9878" y="21"/>
                    <a:pt x="9849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4"/>
            <p:cNvSpPr/>
            <p:nvPr/>
          </p:nvSpPr>
          <p:spPr>
            <a:xfrm>
              <a:off x="4480675" y="2413750"/>
              <a:ext cx="240025" cy="172800"/>
            </a:xfrm>
            <a:custGeom>
              <a:avLst/>
              <a:gdLst/>
              <a:ahLst/>
              <a:cxnLst/>
              <a:rect l="l" t="t" r="r" b="b"/>
              <a:pathLst>
                <a:path w="9601" h="6912" extrusionOk="0">
                  <a:moveTo>
                    <a:pt x="9516" y="1"/>
                  </a:moveTo>
                  <a:cubicBezTo>
                    <a:pt x="9511" y="1"/>
                    <a:pt x="9505" y="1"/>
                    <a:pt x="9499" y="2"/>
                  </a:cubicBezTo>
                  <a:cubicBezTo>
                    <a:pt x="3639" y="1384"/>
                    <a:pt x="58" y="6745"/>
                    <a:pt x="22" y="6803"/>
                  </a:cubicBezTo>
                  <a:cubicBezTo>
                    <a:pt x="0" y="6839"/>
                    <a:pt x="15" y="6883"/>
                    <a:pt x="36" y="6904"/>
                  </a:cubicBezTo>
                  <a:cubicBezTo>
                    <a:pt x="51" y="6912"/>
                    <a:pt x="65" y="6912"/>
                    <a:pt x="72" y="6912"/>
                  </a:cubicBezTo>
                  <a:cubicBezTo>
                    <a:pt x="101" y="6912"/>
                    <a:pt x="123" y="6904"/>
                    <a:pt x="138" y="6875"/>
                  </a:cubicBezTo>
                  <a:cubicBezTo>
                    <a:pt x="174" y="6832"/>
                    <a:pt x="3726" y="1522"/>
                    <a:pt x="9536" y="147"/>
                  </a:cubicBezTo>
                  <a:cubicBezTo>
                    <a:pt x="9572" y="140"/>
                    <a:pt x="9601" y="104"/>
                    <a:pt x="9586" y="53"/>
                  </a:cubicBezTo>
                  <a:cubicBezTo>
                    <a:pt x="9580" y="21"/>
                    <a:pt x="9552" y="1"/>
                    <a:pt x="9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4"/>
            <p:cNvSpPr/>
            <p:nvPr/>
          </p:nvSpPr>
          <p:spPr>
            <a:xfrm>
              <a:off x="4566575" y="2564975"/>
              <a:ext cx="266450" cy="181825"/>
            </a:xfrm>
            <a:custGeom>
              <a:avLst/>
              <a:gdLst/>
              <a:ahLst/>
              <a:cxnLst/>
              <a:rect l="l" t="t" r="r" b="b"/>
              <a:pathLst>
                <a:path w="10658" h="7273" extrusionOk="0">
                  <a:moveTo>
                    <a:pt x="10570" y="1"/>
                  </a:moveTo>
                  <a:cubicBezTo>
                    <a:pt x="10565" y="1"/>
                    <a:pt x="10561" y="1"/>
                    <a:pt x="10556" y="2"/>
                  </a:cubicBezTo>
                  <a:cubicBezTo>
                    <a:pt x="8827" y="371"/>
                    <a:pt x="7178" y="1007"/>
                    <a:pt x="5637" y="1890"/>
                  </a:cubicBezTo>
                  <a:cubicBezTo>
                    <a:pt x="3401" y="3192"/>
                    <a:pt x="1462" y="5023"/>
                    <a:pt x="22" y="7164"/>
                  </a:cubicBezTo>
                  <a:cubicBezTo>
                    <a:pt x="1" y="7200"/>
                    <a:pt x="15" y="7244"/>
                    <a:pt x="37" y="7266"/>
                  </a:cubicBezTo>
                  <a:cubicBezTo>
                    <a:pt x="51" y="7273"/>
                    <a:pt x="66" y="7273"/>
                    <a:pt x="73" y="7273"/>
                  </a:cubicBezTo>
                  <a:cubicBezTo>
                    <a:pt x="102" y="7273"/>
                    <a:pt x="124" y="7266"/>
                    <a:pt x="138" y="7237"/>
                  </a:cubicBezTo>
                  <a:cubicBezTo>
                    <a:pt x="1578" y="5110"/>
                    <a:pt x="3502" y="3301"/>
                    <a:pt x="5716" y="2020"/>
                  </a:cubicBezTo>
                  <a:cubicBezTo>
                    <a:pt x="7236" y="1145"/>
                    <a:pt x="8885" y="508"/>
                    <a:pt x="10593" y="139"/>
                  </a:cubicBezTo>
                  <a:cubicBezTo>
                    <a:pt x="10629" y="132"/>
                    <a:pt x="10658" y="96"/>
                    <a:pt x="10650" y="60"/>
                  </a:cubicBezTo>
                  <a:cubicBezTo>
                    <a:pt x="10637" y="27"/>
                    <a:pt x="10607" y="1"/>
                    <a:pt x="10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4"/>
            <p:cNvSpPr/>
            <p:nvPr/>
          </p:nvSpPr>
          <p:spPr>
            <a:xfrm>
              <a:off x="4580150" y="2592100"/>
              <a:ext cx="262275" cy="180200"/>
            </a:xfrm>
            <a:custGeom>
              <a:avLst/>
              <a:gdLst/>
              <a:ahLst/>
              <a:cxnLst/>
              <a:rect l="l" t="t" r="r" b="b"/>
              <a:pathLst>
                <a:path w="10491" h="7208" extrusionOk="0">
                  <a:moveTo>
                    <a:pt x="10410" y="1"/>
                  </a:moveTo>
                  <a:cubicBezTo>
                    <a:pt x="10406" y="1"/>
                    <a:pt x="10401" y="1"/>
                    <a:pt x="10397" y="2"/>
                  </a:cubicBezTo>
                  <a:cubicBezTo>
                    <a:pt x="6208" y="1051"/>
                    <a:pt x="2525" y="3576"/>
                    <a:pt x="29" y="7099"/>
                  </a:cubicBezTo>
                  <a:cubicBezTo>
                    <a:pt x="0" y="7136"/>
                    <a:pt x="15" y="7179"/>
                    <a:pt x="51" y="7201"/>
                  </a:cubicBezTo>
                  <a:cubicBezTo>
                    <a:pt x="58" y="7208"/>
                    <a:pt x="73" y="7208"/>
                    <a:pt x="94" y="7208"/>
                  </a:cubicBezTo>
                  <a:cubicBezTo>
                    <a:pt x="123" y="7208"/>
                    <a:pt x="138" y="7201"/>
                    <a:pt x="159" y="7186"/>
                  </a:cubicBezTo>
                  <a:cubicBezTo>
                    <a:pt x="2627" y="3692"/>
                    <a:pt x="6280" y="1188"/>
                    <a:pt x="10433" y="147"/>
                  </a:cubicBezTo>
                  <a:cubicBezTo>
                    <a:pt x="10469" y="139"/>
                    <a:pt x="10491" y="103"/>
                    <a:pt x="10484" y="60"/>
                  </a:cubicBezTo>
                  <a:cubicBezTo>
                    <a:pt x="10477" y="27"/>
                    <a:pt x="10447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4"/>
            <p:cNvSpPr/>
            <p:nvPr/>
          </p:nvSpPr>
          <p:spPr>
            <a:xfrm>
              <a:off x="4497475" y="2435675"/>
              <a:ext cx="320550" cy="274600"/>
            </a:xfrm>
            <a:custGeom>
              <a:avLst/>
              <a:gdLst/>
              <a:ahLst/>
              <a:cxnLst/>
              <a:rect l="l" t="t" r="r" b="b"/>
              <a:pathLst>
                <a:path w="12822" h="10984" extrusionOk="0">
                  <a:moveTo>
                    <a:pt x="9891" y="174"/>
                  </a:moveTo>
                  <a:lnTo>
                    <a:pt x="12582" y="3900"/>
                  </a:lnTo>
                  <a:cubicBezTo>
                    <a:pt x="10709" y="4204"/>
                    <a:pt x="8936" y="4848"/>
                    <a:pt x="7308" y="5832"/>
                  </a:cubicBezTo>
                  <a:cubicBezTo>
                    <a:pt x="5290" y="7040"/>
                    <a:pt x="3575" y="8719"/>
                    <a:pt x="2316" y="10694"/>
                  </a:cubicBezTo>
                  <a:lnTo>
                    <a:pt x="160" y="6881"/>
                  </a:lnTo>
                  <a:cubicBezTo>
                    <a:pt x="1404" y="5311"/>
                    <a:pt x="2859" y="3944"/>
                    <a:pt x="4501" y="2808"/>
                  </a:cubicBezTo>
                  <a:cubicBezTo>
                    <a:pt x="6158" y="1658"/>
                    <a:pt x="7967" y="768"/>
                    <a:pt x="9891" y="174"/>
                  </a:cubicBezTo>
                  <a:close/>
                  <a:moveTo>
                    <a:pt x="9942" y="1"/>
                  </a:moveTo>
                  <a:lnTo>
                    <a:pt x="9891" y="22"/>
                  </a:lnTo>
                  <a:cubicBezTo>
                    <a:pt x="7938" y="623"/>
                    <a:pt x="6093" y="1520"/>
                    <a:pt x="4421" y="2685"/>
                  </a:cubicBezTo>
                  <a:cubicBezTo>
                    <a:pt x="2757" y="3842"/>
                    <a:pt x="1274" y="5239"/>
                    <a:pt x="30" y="6838"/>
                  </a:cubicBezTo>
                  <a:lnTo>
                    <a:pt x="1" y="6874"/>
                  </a:lnTo>
                  <a:lnTo>
                    <a:pt x="2323" y="10983"/>
                  </a:lnTo>
                  <a:lnTo>
                    <a:pt x="2388" y="10882"/>
                  </a:lnTo>
                  <a:cubicBezTo>
                    <a:pt x="3626" y="8871"/>
                    <a:pt x="5355" y="7171"/>
                    <a:pt x="7373" y="5955"/>
                  </a:cubicBezTo>
                  <a:cubicBezTo>
                    <a:pt x="9016" y="4964"/>
                    <a:pt x="10810" y="4313"/>
                    <a:pt x="12705" y="4023"/>
                  </a:cubicBezTo>
                  <a:lnTo>
                    <a:pt x="12821" y="4009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4"/>
            <p:cNvSpPr/>
            <p:nvPr/>
          </p:nvSpPr>
          <p:spPr>
            <a:xfrm>
              <a:off x="4596975" y="2611475"/>
              <a:ext cx="263900" cy="184175"/>
            </a:xfrm>
            <a:custGeom>
              <a:avLst/>
              <a:gdLst/>
              <a:ahLst/>
              <a:cxnLst/>
              <a:rect l="l" t="t" r="r" b="b"/>
              <a:pathLst>
                <a:path w="10556" h="7367" extrusionOk="0">
                  <a:moveTo>
                    <a:pt x="10474" y="1"/>
                  </a:moveTo>
                  <a:cubicBezTo>
                    <a:pt x="10465" y="1"/>
                    <a:pt x="10456" y="3"/>
                    <a:pt x="10447" y="8"/>
                  </a:cubicBezTo>
                  <a:cubicBezTo>
                    <a:pt x="7828" y="819"/>
                    <a:pt x="5441" y="2114"/>
                    <a:pt x="3328" y="3843"/>
                  </a:cubicBezTo>
                  <a:cubicBezTo>
                    <a:pt x="2105" y="4841"/>
                    <a:pt x="991" y="5992"/>
                    <a:pt x="29" y="7250"/>
                  </a:cubicBezTo>
                  <a:cubicBezTo>
                    <a:pt x="0" y="7287"/>
                    <a:pt x="7" y="7330"/>
                    <a:pt x="36" y="7352"/>
                  </a:cubicBezTo>
                  <a:cubicBezTo>
                    <a:pt x="44" y="7359"/>
                    <a:pt x="65" y="7366"/>
                    <a:pt x="80" y="7366"/>
                  </a:cubicBezTo>
                  <a:cubicBezTo>
                    <a:pt x="101" y="7366"/>
                    <a:pt x="123" y="7359"/>
                    <a:pt x="138" y="7337"/>
                  </a:cubicBezTo>
                  <a:cubicBezTo>
                    <a:pt x="1100" y="6086"/>
                    <a:pt x="2200" y="4942"/>
                    <a:pt x="3415" y="3951"/>
                  </a:cubicBezTo>
                  <a:cubicBezTo>
                    <a:pt x="5513" y="2229"/>
                    <a:pt x="7893" y="949"/>
                    <a:pt x="10491" y="139"/>
                  </a:cubicBezTo>
                  <a:cubicBezTo>
                    <a:pt x="10527" y="131"/>
                    <a:pt x="10556" y="88"/>
                    <a:pt x="10534" y="52"/>
                  </a:cubicBezTo>
                  <a:cubicBezTo>
                    <a:pt x="10529" y="24"/>
                    <a:pt x="10502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4"/>
            <p:cNvSpPr/>
            <p:nvPr/>
          </p:nvSpPr>
          <p:spPr>
            <a:xfrm>
              <a:off x="4611075" y="2641050"/>
              <a:ext cx="263725" cy="182625"/>
            </a:xfrm>
            <a:custGeom>
              <a:avLst/>
              <a:gdLst/>
              <a:ahLst/>
              <a:cxnLst/>
              <a:rect l="l" t="t" r="r" b="b"/>
              <a:pathLst>
                <a:path w="10549" h="7305" extrusionOk="0">
                  <a:moveTo>
                    <a:pt x="10468" y="1"/>
                  </a:moveTo>
                  <a:cubicBezTo>
                    <a:pt x="10461" y="1"/>
                    <a:pt x="10454" y="2"/>
                    <a:pt x="10448" y="5"/>
                  </a:cubicBezTo>
                  <a:cubicBezTo>
                    <a:pt x="4457" y="1799"/>
                    <a:pt x="73" y="7131"/>
                    <a:pt x="29" y="7189"/>
                  </a:cubicBezTo>
                  <a:cubicBezTo>
                    <a:pt x="0" y="7211"/>
                    <a:pt x="15" y="7261"/>
                    <a:pt x="37" y="7283"/>
                  </a:cubicBezTo>
                  <a:cubicBezTo>
                    <a:pt x="51" y="7297"/>
                    <a:pt x="66" y="7305"/>
                    <a:pt x="87" y="7305"/>
                  </a:cubicBezTo>
                  <a:cubicBezTo>
                    <a:pt x="102" y="7305"/>
                    <a:pt x="131" y="7297"/>
                    <a:pt x="138" y="7276"/>
                  </a:cubicBezTo>
                  <a:cubicBezTo>
                    <a:pt x="181" y="7225"/>
                    <a:pt x="4537" y="1922"/>
                    <a:pt x="10484" y="149"/>
                  </a:cubicBezTo>
                  <a:cubicBezTo>
                    <a:pt x="10520" y="128"/>
                    <a:pt x="10549" y="91"/>
                    <a:pt x="10542" y="55"/>
                  </a:cubicBezTo>
                  <a:cubicBezTo>
                    <a:pt x="10536" y="26"/>
                    <a:pt x="10501" y="1"/>
                    <a:pt x="10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4"/>
            <p:cNvSpPr/>
            <p:nvPr/>
          </p:nvSpPr>
          <p:spPr>
            <a:xfrm>
              <a:off x="4282250" y="2638150"/>
              <a:ext cx="90450" cy="58850"/>
            </a:xfrm>
            <a:custGeom>
              <a:avLst/>
              <a:gdLst/>
              <a:ahLst/>
              <a:cxnLst/>
              <a:rect l="l" t="t" r="r" b="b"/>
              <a:pathLst>
                <a:path w="3618" h="2354" extrusionOk="0">
                  <a:moveTo>
                    <a:pt x="995" y="1"/>
                  </a:moveTo>
                  <a:cubicBezTo>
                    <a:pt x="633" y="1"/>
                    <a:pt x="262" y="315"/>
                    <a:pt x="174" y="641"/>
                  </a:cubicBezTo>
                  <a:cubicBezTo>
                    <a:pt x="0" y="1220"/>
                    <a:pt x="644" y="2031"/>
                    <a:pt x="1520" y="2277"/>
                  </a:cubicBezTo>
                  <a:cubicBezTo>
                    <a:pt x="1706" y="2329"/>
                    <a:pt x="1897" y="2353"/>
                    <a:pt x="2082" y="2353"/>
                  </a:cubicBezTo>
                  <a:cubicBezTo>
                    <a:pt x="2769" y="2353"/>
                    <a:pt x="3391" y="2023"/>
                    <a:pt x="3517" y="1568"/>
                  </a:cubicBezTo>
                  <a:cubicBezTo>
                    <a:pt x="3618" y="1235"/>
                    <a:pt x="3451" y="750"/>
                    <a:pt x="3111" y="591"/>
                  </a:cubicBezTo>
                  <a:cubicBezTo>
                    <a:pt x="2933" y="514"/>
                    <a:pt x="2706" y="443"/>
                    <a:pt x="2508" y="443"/>
                  </a:cubicBezTo>
                  <a:cubicBezTo>
                    <a:pt x="2410" y="443"/>
                    <a:pt x="2318" y="461"/>
                    <a:pt x="2243" y="504"/>
                  </a:cubicBezTo>
                  <a:cubicBezTo>
                    <a:pt x="2120" y="572"/>
                    <a:pt x="2075" y="679"/>
                    <a:pt x="2009" y="679"/>
                  </a:cubicBezTo>
                  <a:cubicBezTo>
                    <a:pt x="2005" y="679"/>
                    <a:pt x="2001" y="678"/>
                    <a:pt x="1997" y="678"/>
                  </a:cubicBezTo>
                  <a:cubicBezTo>
                    <a:pt x="1925" y="656"/>
                    <a:pt x="1954" y="533"/>
                    <a:pt x="1889" y="403"/>
                  </a:cubicBezTo>
                  <a:cubicBezTo>
                    <a:pt x="1758" y="171"/>
                    <a:pt x="1368" y="48"/>
                    <a:pt x="1064" y="5"/>
                  </a:cubicBezTo>
                  <a:cubicBezTo>
                    <a:pt x="1041" y="2"/>
                    <a:pt x="1018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4"/>
            <p:cNvSpPr/>
            <p:nvPr/>
          </p:nvSpPr>
          <p:spPr>
            <a:xfrm>
              <a:off x="4266325" y="2596550"/>
              <a:ext cx="119950" cy="283200"/>
            </a:xfrm>
            <a:custGeom>
              <a:avLst/>
              <a:gdLst/>
              <a:ahLst/>
              <a:cxnLst/>
              <a:rect l="l" t="t" r="r" b="b"/>
              <a:pathLst>
                <a:path w="4798" h="11328" extrusionOk="0">
                  <a:moveTo>
                    <a:pt x="3220" y="149"/>
                  </a:moveTo>
                  <a:lnTo>
                    <a:pt x="3184" y="280"/>
                  </a:lnTo>
                  <a:cubicBezTo>
                    <a:pt x="3170" y="345"/>
                    <a:pt x="3148" y="424"/>
                    <a:pt x="3119" y="482"/>
                  </a:cubicBezTo>
                  <a:lnTo>
                    <a:pt x="3104" y="482"/>
                  </a:lnTo>
                  <a:lnTo>
                    <a:pt x="3206" y="149"/>
                  </a:lnTo>
                  <a:close/>
                  <a:moveTo>
                    <a:pt x="2981" y="613"/>
                  </a:moveTo>
                  <a:lnTo>
                    <a:pt x="3184" y="663"/>
                  </a:lnTo>
                  <a:lnTo>
                    <a:pt x="3097" y="981"/>
                  </a:lnTo>
                  <a:lnTo>
                    <a:pt x="2989" y="953"/>
                  </a:lnTo>
                  <a:cubicBezTo>
                    <a:pt x="2953" y="945"/>
                    <a:pt x="2924" y="938"/>
                    <a:pt x="2887" y="931"/>
                  </a:cubicBezTo>
                  <a:cubicBezTo>
                    <a:pt x="2924" y="822"/>
                    <a:pt x="2953" y="714"/>
                    <a:pt x="2981" y="613"/>
                  </a:cubicBezTo>
                  <a:close/>
                  <a:moveTo>
                    <a:pt x="1578" y="1235"/>
                  </a:moveTo>
                  <a:cubicBezTo>
                    <a:pt x="1802" y="1264"/>
                    <a:pt x="1976" y="1408"/>
                    <a:pt x="2128" y="1531"/>
                  </a:cubicBezTo>
                  <a:cubicBezTo>
                    <a:pt x="2265" y="1650"/>
                    <a:pt x="2396" y="1757"/>
                    <a:pt x="2546" y="1757"/>
                  </a:cubicBezTo>
                  <a:cubicBezTo>
                    <a:pt x="2570" y="1757"/>
                    <a:pt x="2595" y="1754"/>
                    <a:pt x="2620" y="1748"/>
                  </a:cubicBezTo>
                  <a:cubicBezTo>
                    <a:pt x="2714" y="1719"/>
                    <a:pt x="2801" y="1647"/>
                    <a:pt x="2851" y="1560"/>
                  </a:cubicBezTo>
                  <a:cubicBezTo>
                    <a:pt x="2873" y="1669"/>
                    <a:pt x="2902" y="1777"/>
                    <a:pt x="2996" y="1857"/>
                  </a:cubicBezTo>
                  <a:cubicBezTo>
                    <a:pt x="3081" y="1934"/>
                    <a:pt x="3181" y="1956"/>
                    <a:pt x="3286" y="1956"/>
                  </a:cubicBezTo>
                  <a:cubicBezTo>
                    <a:pt x="3369" y="1956"/>
                    <a:pt x="3455" y="1942"/>
                    <a:pt x="3539" y="1929"/>
                  </a:cubicBezTo>
                  <a:cubicBezTo>
                    <a:pt x="3626" y="1915"/>
                    <a:pt x="3715" y="1903"/>
                    <a:pt x="3804" y="1903"/>
                  </a:cubicBezTo>
                  <a:cubicBezTo>
                    <a:pt x="3899" y="1903"/>
                    <a:pt x="3995" y="1917"/>
                    <a:pt x="4088" y="1958"/>
                  </a:cubicBezTo>
                  <a:cubicBezTo>
                    <a:pt x="4479" y="2161"/>
                    <a:pt x="4631" y="2797"/>
                    <a:pt x="4515" y="3232"/>
                  </a:cubicBezTo>
                  <a:cubicBezTo>
                    <a:pt x="4428" y="3550"/>
                    <a:pt x="4182" y="3832"/>
                    <a:pt x="3813" y="4042"/>
                  </a:cubicBezTo>
                  <a:cubicBezTo>
                    <a:pt x="3469" y="4238"/>
                    <a:pt x="3064" y="4339"/>
                    <a:pt x="2664" y="4339"/>
                  </a:cubicBezTo>
                  <a:cubicBezTo>
                    <a:pt x="2460" y="4339"/>
                    <a:pt x="2256" y="4313"/>
                    <a:pt x="2063" y="4259"/>
                  </a:cubicBezTo>
                  <a:cubicBezTo>
                    <a:pt x="1484" y="4093"/>
                    <a:pt x="963" y="3687"/>
                    <a:pt x="674" y="3159"/>
                  </a:cubicBezTo>
                  <a:cubicBezTo>
                    <a:pt x="471" y="2797"/>
                    <a:pt x="406" y="2428"/>
                    <a:pt x="500" y="2110"/>
                  </a:cubicBezTo>
                  <a:cubicBezTo>
                    <a:pt x="630" y="1683"/>
                    <a:pt x="1071" y="1235"/>
                    <a:pt x="1513" y="1235"/>
                  </a:cubicBezTo>
                  <a:close/>
                  <a:moveTo>
                    <a:pt x="1788" y="4310"/>
                  </a:moveTo>
                  <a:cubicBezTo>
                    <a:pt x="1824" y="4317"/>
                    <a:pt x="1867" y="4338"/>
                    <a:pt x="1903" y="4346"/>
                  </a:cubicBezTo>
                  <a:cubicBezTo>
                    <a:pt x="1947" y="4367"/>
                    <a:pt x="1983" y="4375"/>
                    <a:pt x="2026" y="4382"/>
                  </a:cubicBezTo>
                  <a:cubicBezTo>
                    <a:pt x="2048" y="4389"/>
                    <a:pt x="2063" y="4389"/>
                    <a:pt x="2084" y="4404"/>
                  </a:cubicBezTo>
                  <a:cubicBezTo>
                    <a:pt x="2200" y="4425"/>
                    <a:pt x="2309" y="4454"/>
                    <a:pt x="2395" y="4483"/>
                  </a:cubicBezTo>
                  <a:cubicBezTo>
                    <a:pt x="2381" y="4556"/>
                    <a:pt x="2367" y="4621"/>
                    <a:pt x="2345" y="4671"/>
                  </a:cubicBezTo>
                  <a:lnTo>
                    <a:pt x="1730" y="4498"/>
                  </a:lnTo>
                  <a:lnTo>
                    <a:pt x="1788" y="4310"/>
                  </a:lnTo>
                  <a:close/>
                  <a:moveTo>
                    <a:pt x="1831" y="4700"/>
                  </a:moveTo>
                  <a:lnTo>
                    <a:pt x="2171" y="4787"/>
                  </a:lnTo>
                  <a:cubicBezTo>
                    <a:pt x="1759" y="6335"/>
                    <a:pt x="1325" y="7884"/>
                    <a:pt x="898" y="9439"/>
                  </a:cubicBezTo>
                  <a:cubicBezTo>
                    <a:pt x="891" y="9475"/>
                    <a:pt x="905" y="9519"/>
                    <a:pt x="941" y="9526"/>
                  </a:cubicBezTo>
                  <a:lnTo>
                    <a:pt x="1976" y="9815"/>
                  </a:lnTo>
                  <a:cubicBezTo>
                    <a:pt x="1969" y="9851"/>
                    <a:pt x="1947" y="9888"/>
                    <a:pt x="1940" y="9924"/>
                  </a:cubicBezTo>
                  <a:cubicBezTo>
                    <a:pt x="1940" y="9946"/>
                    <a:pt x="1932" y="9953"/>
                    <a:pt x="1932" y="9974"/>
                  </a:cubicBezTo>
                  <a:lnTo>
                    <a:pt x="898" y="9685"/>
                  </a:lnTo>
                  <a:cubicBezTo>
                    <a:pt x="890" y="9682"/>
                    <a:pt x="882" y="9681"/>
                    <a:pt x="875" y="9681"/>
                  </a:cubicBezTo>
                  <a:cubicBezTo>
                    <a:pt x="845" y="9681"/>
                    <a:pt x="817" y="9701"/>
                    <a:pt x="811" y="9736"/>
                  </a:cubicBezTo>
                  <a:lnTo>
                    <a:pt x="811" y="9765"/>
                  </a:lnTo>
                  <a:lnTo>
                    <a:pt x="702" y="10141"/>
                  </a:lnTo>
                  <a:cubicBezTo>
                    <a:pt x="688" y="10148"/>
                    <a:pt x="688" y="10163"/>
                    <a:pt x="681" y="10170"/>
                  </a:cubicBezTo>
                  <a:lnTo>
                    <a:pt x="493" y="10857"/>
                  </a:lnTo>
                  <a:lnTo>
                    <a:pt x="355" y="10821"/>
                  </a:lnTo>
                  <a:cubicBezTo>
                    <a:pt x="522" y="10213"/>
                    <a:pt x="688" y="9605"/>
                    <a:pt x="854" y="9005"/>
                  </a:cubicBezTo>
                  <a:cubicBezTo>
                    <a:pt x="862" y="8969"/>
                    <a:pt x="847" y="8918"/>
                    <a:pt x="797" y="8911"/>
                  </a:cubicBezTo>
                  <a:cubicBezTo>
                    <a:pt x="791" y="8910"/>
                    <a:pt x="785" y="8909"/>
                    <a:pt x="779" y="8909"/>
                  </a:cubicBezTo>
                  <a:cubicBezTo>
                    <a:pt x="748" y="8909"/>
                    <a:pt x="716" y="8926"/>
                    <a:pt x="710" y="8969"/>
                  </a:cubicBezTo>
                  <a:cubicBezTo>
                    <a:pt x="543" y="9569"/>
                    <a:pt x="377" y="10177"/>
                    <a:pt x="210" y="10785"/>
                  </a:cubicBezTo>
                  <a:lnTo>
                    <a:pt x="145" y="10763"/>
                  </a:lnTo>
                  <a:lnTo>
                    <a:pt x="1831" y="4700"/>
                  </a:lnTo>
                  <a:close/>
                  <a:moveTo>
                    <a:pt x="818" y="10286"/>
                  </a:moveTo>
                  <a:lnTo>
                    <a:pt x="1028" y="10336"/>
                  </a:lnTo>
                  <a:lnTo>
                    <a:pt x="977" y="10517"/>
                  </a:lnTo>
                  <a:cubicBezTo>
                    <a:pt x="970" y="10553"/>
                    <a:pt x="992" y="10597"/>
                    <a:pt x="1035" y="10604"/>
                  </a:cubicBezTo>
                  <a:lnTo>
                    <a:pt x="1411" y="10712"/>
                  </a:lnTo>
                  <a:cubicBezTo>
                    <a:pt x="1417" y="10714"/>
                    <a:pt x="1424" y="10714"/>
                    <a:pt x="1430" y="10714"/>
                  </a:cubicBezTo>
                  <a:cubicBezTo>
                    <a:pt x="1463" y="10714"/>
                    <a:pt x="1499" y="10698"/>
                    <a:pt x="1506" y="10662"/>
                  </a:cubicBezTo>
                  <a:lnTo>
                    <a:pt x="1556" y="10481"/>
                  </a:lnTo>
                  <a:lnTo>
                    <a:pt x="1795" y="10539"/>
                  </a:lnTo>
                  <a:lnTo>
                    <a:pt x="1621" y="11168"/>
                  </a:lnTo>
                  <a:lnTo>
                    <a:pt x="1411" y="11110"/>
                  </a:lnTo>
                  <a:cubicBezTo>
                    <a:pt x="1419" y="11081"/>
                    <a:pt x="1419" y="11060"/>
                    <a:pt x="1433" y="11024"/>
                  </a:cubicBezTo>
                  <a:cubicBezTo>
                    <a:pt x="1440" y="10987"/>
                    <a:pt x="1411" y="10951"/>
                    <a:pt x="1375" y="10937"/>
                  </a:cubicBezTo>
                  <a:lnTo>
                    <a:pt x="977" y="10828"/>
                  </a:lnTo>
                  <a:cubicBezTo>
                    <a:pt x="973" y="10827"/>
                    <a:pt x="968" y="10827"/>
                    <a:pt x="963" y="10827"/>
                  </a:cubicBezTo>
                  <a:cubicBezTo>
                    <a:pt x="931" y="10827"/>
                    <a:pt x="897" y="10848"/>
                    <a:pt x="891" y="10886"/>
                  </a:cubicBezTo>
                  <a:lnTo>
                    <a:pt x="862" y="10973"/>
                  </a:lnTo>
                  <a:lnTo>
                    <a:pt x="645" y="10915"/>
                  </a:lnTo>
                  <a:cubicBezTo>
                    <a:pt x="695" y="10705"/>
                    <a:pt x="760" y="10495"/>
                    <a:pt x="818" y="10286"/>
                  </a:cubicBezTo>
                  <a:close/>
                  <a:moveTo>
                    <a:pt x="3203" y="0"/>
                  </a:moveTo>
                  <a:cubicBezTo>
                    <a:pt x="3178" y="0"/>
                    <a:pt x="3155" y="4"/>
                    <a:pt x="3133" y="12"/>
                  </a:cubicBezTo>
                  <a:cubicBezTo>
                    <a:pt x="3112" y="26"/>
                    <a:pt x="3097" y="41"/>
                    <a:pt x="3090" y="63"/>
                  </a:cubicBezTo>
                  <a:lnTo>
                    <a:pt x="2981" y="446"/>
                  </a:lnTo>
                  <a:lnTo>
                    <a:pt x="2960" y="439"/>
                  </a:lnTo>
                  <a:cubicBezTo>
                    <a:pt x="2953" y="437"/>
                    <a:pt x="2948" y="436"/>
                    <a:pt x="2942" y="436"/>
                  </a:cubicBezTo>
                  <a:cubicBezTo>
                    <a:pt x="2930" y="436"/>
                    <a:pt x="2919" y="441"/>
                    <a:pt x="2909" y="446"/>
                  </a:cubicBezTo>
                  <a:cubicBezTo>
                    <a:pt x="2887" y="461"/>
                    <a:pt x="2880" y="475"/>
                    <a:pt x="2873" y="497"/>
                  </a:cubicBezTo>
                  <a:cubicBezTo>
                    <a:pt x="2822" y="641"/>
                    <a:pt x="2786" y="793"/>
                    <a:pt x="2743" y="938"/>
                  </a:cubicBezTo>
                  <a:cubicBezTo>
                    <a:pt x="2735" y="974"/>
                    <a:pt x="2750" y="1010"/>
                    <a:pt x="2786" y="1025"/>
                  </a:cubicBezTo>
                  <a:cubicBezTo>
                    <a:pt x="2815" y="1039"/>
                    <a:pt x="2851" y="1054"/>
                    <a:pt x="2880" y="1061"/>
                  </a:cubicBezTo>
                  <a:cubicBezTo>
                    <a:pt x="2880" y="1083"/>
                    <a:pt x="2873" y="1097"/>
                    <a:pt x="2873" y="1119"/>
                  </a:cubicBezTo>
                  <a:cubicBezTo>
                    <a:pt x="2830" y="1271"/>
                    <a:pt x="2757" y="1582"/>
                    <a:pt x="2591" y="1625"/>
                  </a:cubicBezTo>
                  <a:cubicBezTo>
                    <a:pt x="2577" y="1629"/>
                    <a:pt x="2564" y="1631"/>
                    <a:pt x="2550" y="1631"/>
                  </a:cubicBezTo>
                  <a:cubicBezTo>
                    <a:pt x="2455" y="1631"/>
                    <a:pt x="2356" y="1546"/>
                    <a:pt x="2229" y="1445"/>
                  </a:cubicBezTo>
                  <a:cubicBezTo>
                    <a:pt x="2063" y="1307"/>
                    <a:pt x="1867" y="1133"/>
                    <a:pt x="1592" y="1112"/>
                  </a:cubicBezTo>
                  <a:cubicBezTo>
                    <a:pt x="1565" y="1109"/>
                    <a:pt x="1537" y="1107"/>
                    <a:pt x="1510" y="1107"/>
                  </a:cubicBezTo>
                  <a:cubicBezTo>
                    <a:pt x="996" y="1107"/>
                    <a:pt x="500" y="1608"/>
                    <a:pt x="362" y="2088"/>
                  </a:cubicBezTo>
                  <a:cubicBezTo>
                    <a:pt x="268" y="2436"/>
                    <a:pt x="326" y="2848"/>
                    <a:pt x="558" y="3246"/>
                  </a:cubicBezTo>
                  <a:cubicBezTo>
                    <a:pt x="797" y="3680"/>
                    <a:pt x="1194" y="4042"/>
                    <a:pt x="1657" y="4266"/>
                  </a:cubicBezTo>
                  <a:lnTo>
                    <a:pt x="1578" y="4548"/>
                  </a:lnTo>
                  <a:cubicBezTo>
                    <a:pt x="1571" y="4584"/>
                    <a:pt x="1585" y="4628"/>
                    <a:pt x="1629" y="4635"/>
                  </a:cubicBezTo>
                  <a:lnTo>
                    <a:pt x="1715" y="4664"/>
                  </a:lnTo>
                  <a:lnTo>
                    <a:pt x="15" y="10799"/>
                  </a:lnTo>
                  <a:cubicBezTo>
                    <a:pt x="1" y="10843"/>
                    <a:pt x="22" y="10886"/>
                    <a:pt x="66" y="10893"/>
                  </a:cubicBezTo>
                  <a:lnTo>
                    <a:pt x="522" y="11024"/>
                  </a:lnTo>
                  <a:cubicBezTo>
                    <a:pt x="529" y="11031"/>
                    <a:pt x="536" y="11031"/>
                    <a:pt x="543" y="11031"/>
                  </a:cubicBezTo>
                  <a:lnTo>
                    <a:pt x="905" y="11125"/>
                  </a:lnTo>
                  <a:cubicBezTo>
                    <a:pt x="913" y="11128"/>
                    <a:pt x="921" y="11129"/>
                    <a:pt x="929" y="11129"/>
                  </a:cubicBezTo>
                  <a:cubicBezTo>
                    <a:pt x="960" y="11129"/>
                    <a:pt x="993" y="11109"/>
                    <a:pt x="999" y="11074"/>
                  </a:cubicBezTo>
                  <a:lnTo>
                    <a:pt x="1021" y="10980"/>
                  </a:lnTo>
                  <a:lnTo>
                    <a:pt x="1288" y="11052"/>
                  </a:lnTo>
                  <a:cubicBezTo>
                    <a:pt x="1281" y="11096"/>
                    <a:pt x="1267" y="11118"/>
                    <a:pt x="1267" y="11125"/>
                  </a:cubicBezTo>
                  <a:cubicBezTo>
                    <a:pt x="1260" y="11139"/>
                    <a:pt x="1260" y="11147"/>
                    <a:pt x="1260" y="11161"/>
                  </a:cubicBezTo>
                  <a:cubicBezTo>
                    <a:pt x="1260" y="11204"/>
                    <a:pt x="1281" y="11226"/>
                    <a:pt x="1310" y="11226"/>
                  </a:cubicBezTo>
                  <a:lnTo>
                    <a:pt x="1657" y="11327"/>
                  </a:lnTo>
                  <a:lnTo>
                    <a:pt x="1672" y="11327"/>
                  </a:lnTo>
                  <a:cubicBezTo>
                    <a:pt x="1715" y="11327"/>
                    <a:pt x="1737" y="11306"/>
                    <a:pt x="1744" y="11277"/>
                  </a:cubicBezTo>
                  <a:lnTo>
                    <a:pt x="1969" y="10503"/>
                  </a:lnTo>
                  <a:cubicBezTo>
                    <a:pt x="1976" y="10488"/>
                    <a:pt x="1969" y="10466"/>
                    <a:pt x="1954" y="10452"/>
                  </a:cubicBezTo>
                  <a:cubicBezTo>
                    <a:pt x="1947" y="10430"/>
                    <a:pt x="1932" y="10423"/>
                    <a:pt x="1911" y="10416"/>
                  </a:cubicBezTo>
                  <a:lnTo>
                    <a:pt x="1542" y="10315"/>
                  </a:lnTo>
                  <a:cubicBezTo>
                    <a:pt x="1536" y="10313"/>
                    <a:pt x="1530" y="10313"/>
                    <a:pt x="1524" y="10313"/>
                  </a:cubicBezTo>
                  <a:cubicBezTo>
                    <a:pt x="1493" y="10313"/>
                    <a:pt x="1460" y="10330"/>
                    <a:pt x="1448" y="10372"/>
                  </a:cubicBezTo>
                  <a:lnTo>
                    <a:pt x="1397" y="10553"/>
                  </a:lnTo>
                  <a:lnTo>
                    <a:pt x="1151" y="10488"/>
                  </a:lnTo>
                  <a:lnTo>
                    <a:pt x="1194" y="10307"/>
                  </a:lnTo>
                  <a:cubicBezTo>
                    <a:pt x="1209" y="10271"/>
                    <a:pt x="1187" y="10220"/>
                    <a:pt x="1144" y="10213"/>
                  </a:cubicBezTo>
                  <a:lnTo>
                    <a:pt x="862" y="10134"/>
                  </a:lnTo>
                  <a:cubicBezTo>
                    <a:pt x="891" y="10032"/>
                    <a:pt x="920" y="9946"/>
                    <a:pt x="941" y="9844"/>
                  </a:cubicBezTo>
                  <a:lnTo>
                    <a:pt x="1976" y="10134"/>
                  </a:lnTo>
                  <a:lnTo>
                    <a:pt x="1990" y="10134"/>
                  </a:lnTo>
                  <a:cubicBezTo>
                    <a:pt x="2012" y="10134"/>
                    <a:pt x="2019" y="10134"/>
                    <a:pt x="2026" y="10126"/>
                  </a:cubicBezTo>
                  <a:cubicBezTo>
                    <a:pt x="2048" y="10119"/>
                    <a:pt x="2055" y="10097"/>
                    <a:pt x="2063" y="10069"/>
                  </a:cubicBezTo>
                  <a:cubicBezTo>
                    <a:pt x="2077" y="10032"/>
                    <a:pt x="2077" y="9996"/>
                    <a:pt x="2084" y="9960"/>
                  </a:cubicBezTo>
                  <a:lnTo>
                    <a:pt x="2135" y="9801"/>
                  </a:lnTo>
                  <a:cubicBezTo>
                    <a:pt x="2149" y="9779"/>
                    <a:pt x="2149" y="9757"/>
                    <a:pt x="2135" y="9736"/>
                  </a:cubicBezTo>
                  <a:cubicBezTo>
                    <a:pt x="2128" y="9714"/>
                    <a:pt x="2113" y="9700"/>
                    <a:pt x="2092" y="9700"/>
                  </a:cubicBezTo>
                  <a:lnTo>
                    <a:pt x="1050" y="9410"/>
                  </a:lnTo>
                  <a:cubicBezTo>
                    <a:pt x="1477" y="7884"/>
                    <a:pt x="1903" y="6350"/>
                    <a:pt x="2316" y="4823"/>
                  </a:cubicBezTo>
                  <a:lnTo>
                    <a:pt x="2374" y="4845"/>
                  </a:lnTo>
                  <a:lnTo>
                    <a:pt x="2388" y="4845"/>
                  </a:lnTo>
                  <a:cubicBezTo>
                    <a:pt x="2424" y="4845"/>
                    <a:pt x="2453" y="4823"/>
                    <a:pt x="2461" y="4787"/>
                  </a:cubicBezTo>
                  <a:lnTo>
                    <a:pt x="2461" y="4773"/>
                  </a:lnTo>
                  <a:cubicBezTo>
                    <a:pt x="2489" y="4671"/>
                    <a:pt x="2518" y="4577"/>
                    <a:pt x="2547" y="4483"/>
                  </a:cubicBezTo>
                  <a:lnTo>
                    <a:pt x="2663" y="4483"/>
                  </a:lnTo>
                  <a:cubicBezTo>
                    <a:pt x="3090" y="4483"/>
                    <a:pt x="3510" y="4375"/>
                    <a:pt x="3886" y="4165"/>
                  </a:cubicBezTo>
                  <a:cubicBezTo>
                    <a:pt x="4284" y="3941"/>
                    <a:pt x="4551" y="3622"/>
                    <a:pt x="4653" y="3268"/>
                  </a:cubicBezTo>
                  <a:cubicBezTo>
                    <a:pt x="4797" y="2776"/>
                    <a:pt x="4609" y="2059"/>
                    <a:pt x="4154" y="1842"/>
                  </a:cubicBezTo>
                  <a:cubicBezTo>
                    <a:pt x="4038" y="1787"/>
                    <a:pt x="3925" y="1769"/>
                    <a:pt x="3815" y="1769"/>
                  </a:cubicBezTo>
                  <a:cubicBezTo>
                    <a:pt x="3710" y="1769"/>
                    <a:pt x="3608" y="1785"/>
                    <a:pt x="3510" y="1799"/>
                  </a:cubicBezTo>
                  <a:cubicBezTo>
                    <a:pt x="3422" y="1810"/>
                    <a:pt x="3343" y="1822"/>
                    <a:pt x="3274" y="1822"/>
                  </a:cubicBezTo>
                  <a:cubicBezTo>
                    <a:pt x="3201" y="1822"/>
                    <a:pt x="3139" y="1808"/>
                    <a:pt x="3090" y="1763"/>
                  </a:cubicBezTo>
                  <a:cubicBezTo>
                    <a:pt x="2931" y="1625"/>
                    <a:pt x="2996" y="1300"/>
                    <a:pt x="3032" y="1148"/>
                  </a:cubicBezTo>
                  <a:cubicBezTo>
                    <a:pt x="3032" y="1133"/>
                    <a:pt x="3039" y="1119"/>
                    <a:pt x="3039" y="1112"/>
                  </a:cubicBezTo>
                  <a:cubicBezTo>
                    <a:pt x="3076" y="1119"/>
                    <a:pt x="3112" y="1126"/>
                    <a:pt x="3148" y="1126"/>
                  </a:cubicBezTo>
                  <a:lnTo>
                    <a:pt x="3162" y="1126"/>
                  </a:lnTo>
                  <a:cubicBezTo>
                    <a:pt x="3199" y="1126"/>
                    <a:pt x="3220" y="1112"/>
                    <a:pt x="3235" y="1076"/>
                  </a:cubicBezTo>
                  <a:lnTo>
                    <a:pt x="3358" y="627"/>
                  </a:lnTo>
                  <a:cubicBezTo>
                    <a:pt x="3365" y="613"/>
                    <a:pt x="3358" y="591"/>
                    <a:pt x="3350" y="576"/>
                  </a:cubicBezTo>
                  <a:cubicBezTo>
                    <a:pt x="3343" y="555"/>
                    <a:pt x="3322" y="547"/>
                    <a:pt x="3307" y="540"/>
                  </a:cubicBezTo>
                  <a:lnTo>
                    <a:pt x="3271" y="533"/>
                  </a:lnTo>
                  <a:cubicBezTo>
                    <a:pt x="3285" y="461"/>
                    <a:pt x="3307" y="388"/>
                    <a:pt x="3329" y="316"/>
                  </a:cubicBezTo>
                  <a:lnTo>
                    <a:pt x="3379" y="142"/>
                  </a:lnTo>
                  <a:cubicBezTo>
                    <a:pt x="3387" y="121"/>
                    <a:pt x="3379" y="99"/>
                    <a:pt x="3365" y="77"/>
                  </a:cubicBezTo>
                  <a:cubicBezTo>
                    <a:pt x="3343" y="41"/>
                    <a:pt x="3307" y="12"/>
                    <a:pt x="3256" y="5"/>
                  </a:cubicBezTo>
                  <a:cubicBezTo>
                    <a:pt x="3238" y="2"/>
                    <a:pt x="3220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4"/>
            <p:cNvSpPr/>
            <p:nvPr/>
          </p:nvSpPr>
          <p:spPr>
            <a:xfrm>
              <a:off x="4131750" y="2626850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9" y="1"/>
                  </a:moveTo>
                  <a:cubicBezTo>
                    <a:pt x="3260" y="1"/>
                    <a:pt x="3251" y="3"/>
                    <a:pt x="3242" y="8"/>
                  </a:cubicBezTo>
                  <a:cubicBezTo>
                    <a:pt x="2656" y="189"/>
                    <a:pt x="2092" y="421"/>
                    <a:pt x="1549" y="717"/>
                  </a:cubicBezTo>
                  <a:cubicBezTo>
                    <a:pt x="1021" y="1007"/>
                    <a:pt x="500" y="1354"/>
                    <a:pt x="44" y="1745"/>
                  </a:cubicBezTo>
                  <a:cubicBezTo>
                    <a:pt x="15" y="1766"/>
                    <a:pt x="1" y="1810"/>
                    <a:pt x="30" y="1839"/>
                  </a:cubicBezTo>
                  <a:cubicBezTo>
                    <a:pt x="52" y="1860"/>
                    <a:pt x="66" y="1868"/>
                    <a:pt x="88" y="1868"/>
                  </a:cubicBezTo>
                  <a:cubicBezTo>
                    <a:pt x="102" y="1868"/>
                    <a:pt x="124" y="1860"/>
                    <a:pt x="131" y="1846"/>
                  </a:cubicBezTo>
                  <a:cubicBezTo>
                    <a:pt x="594" y="1470"/>
                    <a:pt x="1101" y="1122"/>
                    <a:pt x="1622" y="833"/>
                  </a:cubicBezTo>
                  <a:cubicBezTo>
                    <a:pt x="2150" y="551"/>
                    <a:pt x="2707" y="312"/>
                    <a:pt x="3286" y="138"/>
                  </a:cubicBezTo>
                  <a:cubicBezTo>
                    <a:pt x="3322" y="131"/>
                    <a:pt x="3351" y="88"/>
                    <a:pt x="3336" y="52"/>
                  </a:cubicBezTo>
                  <a:cubicBezTo>
                    <a:pt x="3325" y="24"/>
                    <a:pt x="3297" y="1"/>
                    <a:pt x="3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4"/>
            <p:cNvSpPr/>
            <p:nvPr/>
          </p:nvSpPr>
          <p:spPr>
            <a:xfrm>
              <a:off x="4140625" y="2640150"/>
              <a:ext cx="83575" cy="46975"/>
            </a:xfrm>
            <a:custGeom>
              <a:avLst/>
              <a:gdLst/>
              <a:ahLst/>
              <a:cxnLst/>
              <a:rect l="l" t="t" r="r" b="b"/>
              <a:pathLst>
                <a:path w="3343" h="1879" extrusionOk="0">
                  <a:moveTo>
                    <a:pt x="3254" y="1"/>
                  </a:moveTo>
                  <a:cubicBezTo>
                    <a:pt x="3248" y="1"/>
                    <a:pt x="3241" y="2"/>
                    <a:pt x="3234" y="4"/>
                  </a:cubicBezTo>
                  <a:cubicBezTo>
                    <a:pt x="2656" y="185"/>
                    <a:pt x="2084" y="424"/>
                    <a:pt x="1549" y="721"/>
                  </a:cubicBezTo>
                  <a:cubicBezTo>
                    <a:pt x="1013" y="1010"/>
                    <a:pt x="500" y="1357"/>
                    <a:pt x="37" y="1755"/>
                  </a:cubicBezTo>
                  <a:cubicBezTo>
                    <a:pt x="15" y="1777"/>
                    <a:pt x="0" y="1820"/>
                    <a:pt x="29" y="1849"/>
                  </a:cubicBezTo>
                  <a:cubicBezTo>
                    <a:pt x="51" y="1871"/>
                    <a:pt x="66" y="1878"/>
                    <a:pt x="87" y="1878"/>
                  </a:cubicBezTo>
                  <a:cubicBezTo>
                    <a:pt x="102" y="1878"/>
                    <a:pt x="123" y="1871"/>
                    <a:pt x="131" y="1857"/>
                  </a:cubicBezTo>
                  <a:cubicBezTo>
                    <a:pt x="594" y="1480"/>
                    <a:pt x="1100" y="1133"/>
                    <a:pt x="1621" y="844"/>
                  </a:cubicBezTo>
                  <a:cubicBezTo>
                    <a:pt x="2135" y="547"/>
                    <a:pt x="2699" y="315"/>
                    <a:pt x="3278" y="142"/>
                  </a:cubicBezTo>
                  <a:cubicBezTo>
                    <a:pt x="3314" y="135"/>
                    <a:pt x="3343" y="91"/>
                    <a:pt x="3321" y="55"/>
                  </a:cubicBezTo>
                  <a:cubicBezTo>
                    <a:pt x="3315" y="25"/>
                    <a:pt x="3285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4"/>
            <p:cNvSpPr/>
            <p:nvPr/>
          </p:nvSpPr>
          <p:spPr>
            <a:xfrm>
              <a:off x="4146775" y="2654175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8" y="0"/>
                  </a:moveTo>
                  <a:cubicBezTo>
                    <a:pt x="3259" y="0"/>
                    <a:pt x="3250" y="3"/>
                    <a:pt x="3242" y="8"/>
                  </a:cubicBezTo>
                  <a:cubicBezTo>
                    <a:pt x="2656" y="189"/>
                    <a:pt x="2091" y="420"/>
                    <a:pt x="1549" y="724"/>
                  </a:cubicBezTo>
                  <a:cubicBezTo>
                    <a:pt x="1013" y="1013"/>
                    <a:pt x="507" y="1353"/>
                    <a:pt x="37" y="1744"/>
                  </a:cubicBezTo>
                  <a:cubicBezTo>
                    <a:pt x="8" y="1773"/>
                    <a:pt x="0" y="1816"/>
                    <a:pt x="29" y="1845"/>
                  </a:cubicBezTo>
                  <a:cubicBezTo>
                    <a:pt x="44" y="1860"/>
                    <a:pt x="66" y="1867"/>
                    <a:pt x="80" y="1867"/>
                  </a:cubicBezTo>
                  <a:cubicBezTo>
                    <a:pt x="102" y="1867"/>
                    <a:pt x="116" y="1860"/>
                    <a:pt x="123" y="1853"/>
                  </a:cubicBezTo>
                  <a:cubicBezTo>
                    <a:pt x="586" y="1469"/>
                    <a:pt x="1093" y="1129"/>
                    <a:pt x="1621" y="840"/>
                  </a:cubicBezTo>
                  <a:cubicBezTo>
                    <a:pt x="2156" y="550"/>
                    <a:pt x="2706" y="312"/>
                    <a:pt x="3285" y="145"/>
                  </a:cubicBezTo>
                  <a:cubicBezTo>
                    <a:pt x="3321" y="131"/>
                    <a:pt x="3350" y="87"/>
                    <a:pt x="3328" y="51"/>
                  </a:cubicBezTo>
                  <a:cubicBezTo>
                    <a:pt x="3323" y="24"/>
                    <a:pt x="3296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4"/>
            <p:cNvSpPr/>
            <p:nvPr/>
          </p:nvSpPr>
          <p:spPr>
            <a:xfrm>
              <a:off x="4153825" y="2668175"/>
              <a:ext cx="83600" cy="46800"/>
            </a:xfrm>
            <a:custGeom>
              <a:avLst/>
              <a:gdLst/>
              <a:ahLst/>
              <a:cxnLst/>
              <a:rect l="l" t="t" r="r" b="b"/>
              <a:pathLst>
                <a:path w="3344" h="1872" extrusionOk="0">
                  <a:moveTo>
                    <a:pt x="3261" y="1"/>
                  </a:moveTo>
                  <a:cubicBezTo>
                    <a:pt x="3253" y="1"/>
                    <a:pt x="3244" y="2"/>
                    <a:pt x="3235" y="5"/>
                  </a:cubicBezTo>
                  <a:cubicBezTo>
                    <a:pt x="2649" y="186"/>
                    <a:pt x="2091" y="424"/>
                    <a:pt x="1549" y="721"/>
                  </a:cubicBezTo>
                  <a:cubicBezTo>
                    <a:pt x="1013" y="1010"/>
                    <a:pt x="500" y="1358"/>
                    <a:pt x="37" y="1741"/>
                  </a:cubicBezTo>
                  <a:cubicBezTo>
                    <a:pt x="8" y="1770"/>
                    <a:pt x="1" y="1814"/>
                    <a:pt x="30" y="1842"/>
                  </a:cubicBezTo>
                  <a:cubicBezTo>
                    <a:pt x="44" y="1864"/>
                    <a:pt x="66" y="1871"/>
                    <a:pt x="80" y="1871"/>
                  </a:cubicBezTo>
                  <a:cubicBezTo>
                    <a:pt x="102" y="1871"/>
                    <a:pt x="116" y="1857"/>
                    <a:pt x="124" y="1850"/>
                  </a:cubicBezTo>
                  <a:cubicBezTo>
                    <a:pt x="587" y="1473"/>
                    <a:pt x="1086" y="1126"/>
                    <a:pt x="1621" y="837"/>
                  </a:cubicBezTo>
                  <a:cubicBezTo>
                    <a:pt x="2142" y="547"/>
                    <a:pt x="2706" y="316"/>
                    <a:pt x="3285" y="142"/>
                  </a:cubicBezTo>
                  <a:cubicBezTo>
                    <a:pt x="3321" y="135"/>
                    <a:pt x="3343" y="84"/>
                    <a:pt x="3329" y="48"/>
                  </a:cubicBezTo>
                  <a:cubicBezTo>
                    <a:pt x="3323" y="25"/>
                    <a:pt x="3298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4"/>
            <p:cNvSpPr/>
            <p:nvPr/>
          </p:nvSpPr>
          <p:spPr>
            <a:xfrm>
              <a:off x="4380275" y="273555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0"/>
                  </a:moveTo>
                  <a:cubicBezTo>
                    <a:pt x="1524" y="0"/>
                    <a:pt x="58" y="841"/>
                    <a:pt x="51" y="848"/>
                  </a:cubicBezTo>
                  <a:cubicBezTo>
                    <a:pt x="8" y="869"/>
                    <a:pt x="1" y="913"/>
                    <a:pt x="22" y="949"/>
                  </a:cubicBezTo>
                  <a:cubicBezTo>
                    <a:pt x="30" y="978"/>
                    <a:pt x="59" y="985"/>
                    <a:pt x="87" y="985"/>
                  </a:cubicBezTo>
                  <a:cubicBezTo>
                    <a:pt x="95" y="985"/>
                    <a:pt x="109" y="985"/>
                    <a:pt x="124" y="978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5"/>
                    <a:pt x="3430" y="146"/>
                  </a:cubicBezTo>
                  <a:cubicBezTo>
                    <a:pt x="3466" y="146"/>
                    <a:pt x="3502" y="117"/>
                    <a:pt x="3502" y="74"/>
                  </a:cubicBezTo>
                  <a:cubicBezTo>
                    <a:pt x="3502" y="37"/>
                    <a:pt x="3473" y="1"/>
                    <a:pt x="3430" y="1"/>
                  </a:cubicBezTo>
                  <a:cubicBezTo>
                    <a:pt x="3393" y="0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4"/>
            <p:cNvSpPr/>
            <p:nvPr/>
          </p:nvSpPr>
          <p:spPr>
            <a:xfrm>
              <a:off x="4385700" y="274910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1"/>
                  </a:moveTo>
                  <a:cubicBezTo>
                    <a:pt x="1524" y="1"/>
                    <a:pt x="58" y="841"/>
                    <a:pt x="51" y="848"/>
                  </a:cubicBezTo>
                  <a:cubicBezTo>
                    <a:pt x="15" y="870"/>
                    <a:pt x="1" y="913"/>
                    <a:pt x="22" y="950"/>
                  </a:cubicBezTo>
                  <a:cubicBezTo>
                    <a:pt x="30" y="979"/>
                    <a:pt x="59" y="986"/>
                    <a:pt x="88" y="986"/>
                  </a:cubicBezTo>
                  <a:cubicBezTo>
                    <a:pt x="95" y="986"/>
                    <a:pt x="109" y="986"/>
                    <a:pt x="124" y="979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6"/>
                    <a:pt x="3430" y="147"/>
                  </a:cubicBezTo>
                  <a:cubicBezTo>
                    <a:pt x="3466" y="147"/>
                    <a:pt x="3502" y="118"/>
                    <a:pt x="3502" y="74"/>
                  </a:cubicBezTo>
                  <a:cubicBezTo>
                    <a:pt x="3502" y="38"/>
                    <a:pt x="3473" y="2"/>
                    <a:pt x="3430" y="2"/>
                  </a:cubicBezTo>
                  <a:cubicBezTo>
                    <a:pt x="3393" y="1"/>
                    <a:pt x="3356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4"/>
            <p:cNvSpPr/>
            <p:nvPr/>
          </p:nvSpPr>
          <p:spPr>
            <a:xfrm>
              <a:off x="4392950" y="2762675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0"/>
                  </a:moveTo>
                  <a:cubicBezTo>
                    <a:pt x="1523" y="0"/>
                    <a:pt x="58" y="841"/>
                    <a:pt x="44" y="848"/>
                  </a:cubicBezTo>
                  <a:cubicBezTo>
                    <a:pt x="7" y="870"/>
                    <a:pt x="0" y="913"/>
                    <a:pt x="22" y="949"/>
                  </a:cubicBezTo>
                  <a:cubicBezTo>
                    <a:pt x="29" y="978"/>
                    <a:pt x="58" y="985"/>
                    <a:pt x="87" y="985"/>
                  </a:cubicBezTo>
                  <a:cubicBezTo>
                    <a:pt x="94" y="985"/>
                    <a:pt x="109" y="985"/>
                    <a:pt x="123" y="978"/>
                  </a:cubicBezTo>
                  <a:cubicBezTo>
                    <a:pt x="137" y="964"/>
                    <a:pt x="1560" y="145"/>
                    <a:pt x="3317" y="145"/>
                  </a:cubicBezTo>
                  <a:cubicBezTo>
                    <a:pt x="3355" y="145"/>
                    <a:pt x="3392" y="145"/>
                    <a:pt x="3429" y="146"/>
                  </a:cubicBezTo>
                  <a:cubicBezTo>
                    <a:pt x="3473" y="146"/>
                    <a:pt x="3502" y="117"/>
                    <a:pt x="3502" y="74"/>
                  </a:cubicBezTo>
                  <a:cubicBezTo>
                    <a:pt x="3502" y="38"/>
                    <a:pt x="3473" y="1"/>
                    <a:pt x="3429" y="1"/>
                  </a:cubicBezTo>
                  <a:cubicBezTo>
                    <a:pt x="3392" y="1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4"/>
            <p:cNvSpPr/>
            <p:nvPr/>
          </p:nvSpPr>
          <p:spPr>
            <a:xfrm>
              <a:off x="4400725" y="2777500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1"/>
                  </a:moveTo>
                  <a:cubicBezTo>
                    <a:pt x="1523" y="1"/>
                    <a:pt x="51" y="841"/>
                    <a:pt x="44" y="855"/>
                  </a:cubicBezTo>
                  <a:cubicBezTo>
                    <a:pt x="7" y="870"/>
                    <a:pt x="0" y="913"/>
                    <a:pt x="15" y="949"/>
                  </a:cubicBezTo>
                  <a:cubicBezTo>
                    <a:pt x="29" y="978"/>
                    <a:pt x="51" y="986"/>
                    <a:pt x="80" y="986"/>
                  </a:cubicBezTo>
                  <a:cubicBezTo>
                    <a:pt x="87" y="986"/>
                    <a:pt x="109" y="986"/>
                    <a:pt x="116" y="978"/>
                  </a:cubicBezTo>
                  <a:cubicBezTo>
                    <a:pt x="137" y="971"/>
                    <a:pt x="1549" y="152"/>
                    <a:pt x="3297" y="152"/>
                  </a:cubicBezTo>
                  <a:cubicBezTo>
                    <a:pt x="3341" y="152"/>
                    <a:pt x="3385" y="153"/>
                    <a:pt x="3430" y="154"/>
                  </a:cubicBezTo>
                  <a:cubicBezTo>
                    <a:pt x="3473" y="154"/>
                    <a:pt x="3502" y="132"/>
                    <a:pt x="3502" y="81"/>
                  </a:cubicBezTo>
                  <a:cubicBezTo>
                    <a:pt x="3502" y="31"/>
                    <a:pt x="3473" y="2"/>
                    <a:pt x="3430" y="2"/>
                  </a:cubicBezTo>
                  <a:cubicBezTo>
                    <a:pt x="3392" y="1"/>
                    <a:pt x="3355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3" name="Google Shape;5393;p24"/>
          <p:cNvGrpSpPr/>
          <p:nvPr/>
        </p:nvGrpSpPr>
        <p:grpSpPr>
          <a:xfrm flipH="1">
            <a:off x="7648760" y="4245310"/>
            <a:ext cx="1251724" cy="726368"/>
            <a:chOff x="4984400" y="4373900"/>
            <a:chExt cx="1082900" cy="628400"/>
          </a:xfrm>
        </p:grpSpPr>
        <p:sp>
          <p:nvSpPr>
            <p:cNvPr id="5394" name="Google Shape;5394;p24"/>
            <p:cNvSpPr/>
            <p:nvPr/>
          </p:nvSpPr>
          <p:spPr>
            <a:xfrm>
              <a:off x="5113725" y="4777725"/>
              <a:ext cx="927900" cy="223550"/>
            </a:xfrm>
            <a:custGeom>
              <a:avLst/>
              <a:gdLst/>
              <a:ahLst/>
              <a:cxnLst/>
              <a:rect l="l" t="t" r="r" b="b"/>
              <a:pathLst>
                <a:path w="37116" h="8942" extrusionOk="0">
                  <a:moveTo>
                    <a:pt x="36884" y="235"/>
                  </a:moveTo>
                  <a:lnTo>
                    <a:pt x="36884" y="8700"/>
                  </a:lnTo>
                  <a:lnTo>
                    <a:pt x="680" y="8700"/>
                  </a:lnTo>
                  <a:cubicBezTo>
                    <a:pt x="584" y="8700"/>
                    <a:pt x="484" y="8697"/>
                    <a:pt x="386" y="8697"/>
                  </a:cubicBezTo>
                  <a:cubicBezTo>
                    <a:pt x="336" y="8697"/>
                    <a:pt x="287" y="8697"/>
                    <a:pt x="239" y="8700"/>
                  </a:cubicBezTo>
                  <a:lnTo>
                    <a:pt x="239" y="235"/>
                  </a:lnTo>
                  <a:lnTo>
                    <a:pt x="36442" y="235"/>
                  </a:lnTo>
                  <a:cubicBezTo>
                    <a:pt x="36539" y="235"/>
                    <a:pt x="36639" y="241"/>
                    <a:pt x="36737" y="241"/>
                  </a:cubicBezTo>
                  <a:cubicBezTo>
                    <a:pt x="36787" y="241"/>
                    <a:pt x="36836" y="240"/>
                    <a:pt x="36884" y="235"/>
                  </a:cubicBezTo>
                  <a:close/>
                  <a:moveTo>
                    <a:pt x="664" y="0"/>
                  </a:moveTo>
                  <a:cubicBezTo>
                    <a:pt x="503" y="0"/>
                    <a:pt x="343" y="1"/>
                    <a:pt x="181" y="3"/>
                  </a:cubicBezTo>
                  <a:lnTo>
                    <a:pt x="123" y="3"/>
                  </a:lnTo>
                  <a:cubicBezTo>
                    <a:pt x="58" y="3"/>
                    <a:pt x="15" y="54"/>
                    <a:pt x="0" y="119"/>
                  </a:cubicBezTo>
                  <a:lnTo>
                    <a:pt x="0" y="8823"/>
                  </a:lnTo>
                  <a:cubicBezTo>
                    <a:pt x="0" y="8881"/>
                    <a:pt x="58" y="8931"/>
                    <a:pt x="123" y="8938"/>
                  </a:cubicBezTo>
                  <a:lnTo>
                    <a:pt x="35502" y="8938"/>
                  </a:lnTo>
                  <a:cubicBezTo>
                    <a:pt x="35820" y="8938"/>
                    <a:pt x="36139" y="8942"/>
                    <a:pt x="36457" y="8942"/>
                  </a:cubicBezTo>
                  <a:cubicBezTo>
                    <a:pt x="36616" y="8942"/>
                    <a:pt x="36775" y="8941"/>
                    <a:pt x="36934" y="8938"/>
                  </a:cubicBezTo>
                  <a:lnTo>
                    <a:pt x="37000" y="8938"/>
                  </a:lnTo>
                  <a:cubicBezTo>
                    <a:pt x="37065" y="8938"/>
                    <a:pt x="37115" y="8881"/>
                    <a:pt x="37115" y="8823"/>
                  </a:cubicBezTo>
                  <a:lnTo>
                    <a:pt x="37115" y="119"/>
                  </a:lnTo>
                  <a:cubicBezTo>
                    <a:pt x="37108" y="54"/>
                    <a:pt x="37050" y="3"/>
                    <a:pt x="37000" y="3"/>
                  </a:cubicBezTo>
                  <a:lnTo>
                    <a:pt x="1621" y="3"/>
                  </a:lnTo>
                  <a:cubicBezTo>
                    <a:pt x="1303" y="3"/>
                    <a:pt x="984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4"/>
            <p:cNvSpPr/>
            <p:nvPr/>
          </p:nvSpPr>
          <p:spPr>
            <a:xfrm>
              <a:off x="5149900" y="4887400"/>
              <a:ext cx="864950" cy="6350"/>
            </a:xfrm>
            <a:custGeom>
              <a:avLst/>
              <a:gdLst/>
              <a:ahLst/>
              <a:cxnLst/>
              <a:rect l="l" t="t" r="r" b="b"/>
              <a:pathLst>
                <a:path w="34598" h="254" extrusionOk="0">
                  <a:moveTo>
                    <a:pt x="130" y="1"/>
                  </a:moveTo>
                  <a:cubicBezTo>
                    <a:pt x="58" y="1"/>
                    <a:pt x="0" y="59"/>
                    <a:pt x="0" y="131"/>
                  </a:cubicBezTo>
                  <a:cubicBezTo>
                    <a:pt x="0" y="203"/>
                    <a:pt x="58" y="254"/>
                    <a:pt x="130" y="254"/>
                  </a:cubicBezTo>
                  <a:lnTo>
                    <a:pt x="34467" y="254"/>
                  </a:lnTo>
                  <a:cubicBezTo>
                    <a:pt x="34540" y="254"/>
                    <a:pt x="34598" y="203"/>
                    <a:pt x="34598" y="131"/>
                  </a:cubicBezTo>
                  <a:cubicBezTo>
                    <a:pt x="34598" y="59"/>
                    <a:pt x="34540" y="1"/>
                    <a:pt x="3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4"/>
            <p:cNvSpPr/>
            <p:nvPr/>
          </p:nvSpPr>
          <p:spPr>
            <a:xfrm>
              <a:off x="5143550" y="4810350"/>
              <a:ext cx="871300" cy="61350"/>
            </a:xfrm>
            <a:custGeom>
              <a:avLst/>
              <a:gdLst/>
              <a:ahLst/>
              <a:cxnLst/>
              <a:rect l="l" t="t" r="r" b="b"/>
              <a:pathLst>
                <a:path w="34852" h="2454" extrusionOk="0">
                  <a:moveTo>
                    <a:pt x="34591" y="254"/>
                  </a:moveTo>
                  <a:lnTo>
                    <a:pt x="34591" y="2200"/>
                  </a:lnTo>
                  <a:lnTo>
                    <a:pt x="254" y="2200"/>
                  </a:lnTo>
                  <a:lnTo>
                    <a:pt x="254" y="254"/>
                  </a:lnTo>
                  <a:close/>
                  <a:moveTo>
                    <a:pt x="131" y="1"/>
                  </a:moveTo>
                  <a:cubicBezTo>
                    <a:pt x="59" y="1"/>
                    <a:pt x="1" y="51"/>
                    <a:pt x="1" y="124"/>
                  </a:cubicBezTo>
                  <a:lnTo>
                    <a:pt x="1" y="2323"/>
                  </a:lnTo>
                  <a:cubicBezTo>
                    <a:pt x="1" y="2395"/>
                    <a:pt x="59" y="2453"/>
                    <a:pt x="131" y="2453"/>
                  </a:cubicBezTo>
                  <a:lnTo>
                    <a:pt x="34721" y="2453"/>
                  </a:lnTo>
                  <a:cubicBezTo>
                    <a:pt x="34794" y="2453"/>
                    <a:pt x="34852" y="2395"/>
                    <a:pt x="34852" y="2323"/>
                  </a:cubicBezTo>
                  <a:lnTo>
                    <a:pt x="34852" y="124"/>
                  </a:lnTo>
                  <a:cubicBezTo>
                    <a:pt x="34852" y="51"/>
                    <a:pt x="34794" y="1"/>
                    <a:pt x="3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4"/>
            <p:cNvSpPr/>
            <p:nvPr/>
          </p:nvSpPr>
          <p:spPr>
            <a:xfrm>
              <a:off x="5145200" y="4912725"/>
              <a:ext cx="871100" cy="64050"/>
            </a:xfrm>
            <a:custGeom>
              <a:avLst/>
              <a:gdLst/>
              <a:ahLst/>
              <a:cxnLst/>
              <a:rect l="l" t="t" r="r" b="b"/>
              <a:pathLst>
                <a:path w="34844" h="2562" extrusionOk="0">
                  <a:moveTo>
                    <a:pt x="34590" y="254"/>
                  </a:moveTo>
                  <a:lnTo>
                    <a:pt x="34590" y="2309"/>
                  </a:lnTo>
                  <a:lnTo>
                    <a:pt x="253" y="2309"/>
                  </a:lnTo>
                  <a:lnTo>
                    <a:pt x="253" y="254"/>
                  </a:lnTo>
                  <a:close/>
                  <a:moveTo>
                    <a:pt x="130" y="1"/>
                  </a:moveTo>
                  <a:cubicBezTo>
                    <a:pt x="58" y="1"/>
                    <a:pt x="0" y="51"/>
                    <a:pt x="0" y="131"/>
                  </a:cubicBezTo>
                  <a:lnTo>
                    <a:pt x="0" y="2432"/>
                  </a:lnTo>
                  <a:cubicBezTo>
                    <a:pt x="0" y="2504"/>
                    <a:pt x="58" y="2562"/>
                    <a:pt x="130" y="2562"/>
                  </a:cubicBezTo>
                  <a:lnTo>
                    <a:pt x="34720" y="2562"/>
                  </a:lnTo>
                  <a:cubicBezTo>
                    <a:pt x="34793" y="2562"/>
                    <a:pt x="34843" y="2504"/>
                    <a:pt x="34843" y="2432"/>
                  </a:cubicBezTo>
                  <a:lnTo>
                    <a:pt x="34843" y="131"/>
                  </a:lnTo>
                  <a:cubicBezTo>
                    <a:pt x="34843" y="66"/>
                    <a:pt x="34793" y="1"/>
                    <a:pt x="3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4"/>
            <p:cNvSpPr/>
            <p:nvPr/>
          </p:nvSpPr>
          <p:spPr>
            <a:xfrm>
              <a:off x="5194400" y="4827725"/>
              <a:ext cx="47400" cy="23000"/>
            </a:xfrm>
            <a:custGeom>
              <a:avLst/>
              <a:gdLst/>
              <a:ahLst/>
              <a:cxnLst/>
              <a:rect l="l" t="t" r="r" b="b"/>
              <a:pathLst>
                <a:path w="189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1896" y="919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4"/>
            <p:cNvSpPr/>
            <p:nvPr/>
          </p:nvSpPr>
          <p:spPr>
            <a:xfrm>
              <a:off x="5194400" y="4930825"/>
              <a:ext cx="47400" cy="22975"/>
            </a:xfrm>
            <a:custGeom>
              <a:avLst/>
              <a:gdLst/>
              <a:ahLst/>
              <a:cxnLst/>
              <a:rect l="l" t="t" r="r" b="b"/>
              <a:pathLst>
                <a:path w="1896" h="919" extrusionOk="0">
                  <a:moveTo>
                    <a:pt x="0" y="0"/>
                  </a:moveTo>
                  <a:lnTo>
                    <a:pt x="0" y="919"/>
                  </a:lnTo>
                  <a:lnTo>
                    <a:pt x="1896" y="919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4"/>
            <p:cNvSpPr/>
            <p:nvPr/>
          </p:nvSpPr>
          <p:spPr>
            <a:xfrm>
              <a:off x="5341250" y="4827725"/>
              <a:ext cx="47250" cy="23000"/>
            </a:xfrm>
            <a:custGeom>
              <a:avLst/>
              <a:gdLst/>
              <a:ahLst/>
              <a:cxnLst/>
              <a:rect l="l" t="t" r="r" b="b"/>
              <a:pathLst>
                <a:path w="1890" h="920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4"/>
            <p:cNvSpPr/>
            <p:nvPr/>
          </p:nvSpPr>
          <p:spPr>
            <a:xfrm>
              <a:off x="5341250" y="4930825"/>
              <a:ext cx="47250" cy="22975"/>
            </a:xfrm>
            <a:custGeom>
              <a:avLst/>
              <a:gdLst/>
              <a:ahLst/>
              <a:cxnLst/>
              <a:rect l="l" t="t" r="r" b="b"/>
              <a:pathLst>
                <a:path w="1890" h="919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4"/>
            <p:cNvSpPr/>
            <p:nvPr/>
          </p:nvSpPr>
          <p:spPr>
            <a:xfrm>
              <a:off x="5487950" y="4827725"/>
              <a:ext cx="47225" cy="23000"/>
            </a:xfrm>
            <a:custGeom>
              <a:avLst/>
              <a:gdLst/>
              <a:ahLst/>
              <a:cxnLst/>
              <a:rect l="l" t="t" r="r" b="b"/>
              <a:pathLst>
                <a:path w="1889" h="920" extrusionOk="0">
                  <a:moveTo>
                    <a:pt x="0" y="0"/>
                  </a:moveTo>
                  <a:lnTo>
                    <a:pt x="0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4"/>
            <p:cNvSpPr/>
            <p:nvPr/>
          </p:nvSpPr>
          <p:spPr>
            <a:xfrm>
              <a:off x="5487950" y="4930825"/>
              <a:ext cx="47225" cy="22975"/>
            </a:xfrm>
            <a:custGeom>
              <a:avLst/>
              <a:gdLst/>
              <a:ahLst/>
              <a:cxnLst/>
              <a:rect l="l" t="t" r="r" b="b"/>
              <a:pathLst>
                <a:path w="1889" h="919" extrusionOk="0">
                  <a:moveTo>
                    <a:pt x="0" y="0"/>
                  </a:moveTo>
                  <a:lnTo>
                    <a:pt x="0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4"/>
            <p:cNvSpPr/>
            <p:nvPr/>
          </p:nvSpPr>
          <p:spPr>
            <a:xfrm>
              <a:off x="5634625" y="4827725"/>
              <a:ext cx="47250" cy="23000"/>
            </a:xfrm>
            <a:custGeom>
              <a:avLst/>
              <a:gdLst/>
              <a:ahLst/>
              <a:cxnLst/>
              <a:rect l="l" t="t" r="r" b="b"/>
              <a:pathLst>
                <a:path w="1890" h="920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4"/>
            <p:cNvSpPr/>
            <p:nvPr/>
          </p:nvSpPr>
          <p:spPr>
            <a:xfrm>
              <a:off x="5634625" y="4930825"/>
              <a:ext cx="47250" cy="22975"/>
            </a:xfrm>
            <a:custGeom>
              <a:avLst/>
              <a:gdLst/>
              <a:ahLst/>
              <a:cxnLst/>
              <a:rect l="l" t="t" r="r" b="b"/>
              <a:pathLst>
                <a:path w="1890" h="919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4"/>
            <p:cNvSpPr/>
            <p:nvPr/>
          </p:nvSpPr>
          <p:spPr>
            <a:xfrm>
              <a:off x="5781150" y="4827725"/>
              <a:ext cx="47225" cy="23000"/>
            </a:xfrm>
            <a:custGeom>
              <a:avLst/>
              <a:gdLst/>
              <a:ahLst/>
              <a:cxnLst/>
              <a:rect l="l" t="t" r="r" b="b"/>
              <a:pathLst>
                <a:path w="1889" h="920" extrusionOk="0">
                  <a:moveTo>
                    <a:pt x="0" y="0"/>
                  </a:moveTo>
                  <a:lnTo>
                    <a:pt x="0" y="919"/>
                  </a:lnTo>
                  <a:lnTo>
                    <a:pt x="1888" y="919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4"/>
            <p:cNvSpPr/>
            <p:nvPr/>
          </p:nvSpPr>
          <p:spPr>
            <a:xfrm>
              <a:off x="5781150" y="4930825"/>
              <a:ext cx="47225" cy="22975"/>
            </a:xfrm>
            <a:custGeom>
              <a:avLst/>
              <a:gdLst/>
              <a:ahLst/>
              <a:cxnLst/>
              <a:rect l="l" t="t" r="r" b="b"/>
              <a:pathLst>
                <a:path w="1889" h="919" extrusionOk="0">
                  <a:moveTo>
                    <a:pt x="0" y="0"/>
                  </a:moveTo>
                  <a:lnTo>
                    <a:pt x="0" y="919"/>
                  </a:lnTo>
                  <a:lnTo>
                    <a:pt x="1888" y="919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4"/>
            <p:cNvSpPr/>
            <p:nvPr/>
          </p:nvSpPr>
          <p:spPr>
            <a:xfrm>
              <a:off x="5928000" y="4827725"/>
              <a:ext cx="47250" cy="23000"/>
            </a:xfrm>
            <a:custGeom>
              <a:avLst/>
              <a:gdLst/>
              <a:ahLst/>
              <a:cxnLst/>
              <a:rect l="l" t="t" r="r" b="b"/>
              <a:pathLst>
                <a:path w="1890" h="920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4"/>
            <p:cNvSpPr/>
            <p:nvPr/>
          </p:nvSpPr>
          <p:spPr>
            <a:xfrm>
              <a:off x="5928000" y="4930825"/>
              <a:ext cx="47250" cy="22975"/>
            </a:xfrm>
            <a:custGeom>
              <a:avLst/>
              <a:gdLst/>
              <a:ahLst/>
              <a:cxnLst/>
              <a:rect l="l" t="t" r="r" b="b"/>
              <a:pathLst>
                <a:path w="1890" h="919" extrusionOk="0">
                  <a:moveTo>
                    <a:pt x="1" y="0"/>
                  </a:moveTo>
                  <a:lnTo>
                    <a:pt x="1" y="919"/>
                  </a:lnTo>
                  <a:lnTo>
                    <a:pt x="1889" y="919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4"/>
            <p:cNvSpPr/>
            <p:nvPr/>
          </p:nvSpPr>
          <p:spPr>
            <a:xfrm>
              <a:off x="5404550" y="4730950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1"/>
                  </a:moveTo>
                  <a:cubicBezTo>
                    <a:pt x="52" y="1"/>
                    <a:pt x="1" y="51"/>
                    <a:pt x="1" y="131"/>
                  </a:cubicBezTo>
                  <a:cubicBezTo>
                    <a:pt x="1" y="203"/>
                    <a:pt x="52" y="254"/>
                    <a:pt x="124" y="254"/>
                  </a:cubicBezTo>
                  <a:lnTo>
                    <a:pt x="7106" y="254"/>
                  </a:lnTo>
                  <a:cubicBezTo>
                    <a:pt x="7178" y="254"/>
                    <a:pt x="7236" y="203"/>
                    <a:pt x="7236" y="131"/>
                  </a:cubicBezTo>
                  <a:cubicBezTo>
                    <a:pt x="7236" y="51"/>
                    <a:pt x="7178" y="1"/>
                    <a:pt x="7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4"/>
            <p:cNvSpPr/>
            <p:nvPr/>
          </p:nvSpPr>
          <p:spPr>
            <a:xfrm>
              <a:off x="5715475" y="4730950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1"/>
                  </a:moveTo>
                  <a:cubicBezTo>
                    <a:pt x="51" y="1"/>
                    <a:pt x="1" y="51"/>
                    <a:pt x="1" y="131"/>
                  </a:cubicBezTo>
                  <a:cubicBezTo>
                    <a:pt x="1" y="203"/>
                    <a:pt x="51" y="254"/>
                    <a:pt x="124" y="254"/>
                  </a:cubicBezTo>
                  <a:lnTo>
                    <a:pt x="7105" y="254"/>
                  </a:lnTo>
                  <a:cubicBezTo>
                    <a:pt x="7178" y="254"/>
                    <a:pt x="7236" y="203"/>
                    <a:pt x="7236" y="131"/>
                  </a:cubicBezTo>
                  <a:cubicBezTo>
                    <a:pt x="7236" y="51"/>
                    <a:pt x="7178" y="1"/>
                    <a:pt x="7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4"/>
            <p:cNvSpPr/>
            <p:nvPr/>
          </p:nvSpPr>
          <p:spPr>
            <a:xfrm>
              <a:off x="5250650" y="4544750"/>
              <a:ext cx="816650" cy="233600"/>
            </a:xfrm>
            <a:custGeom>
              <a:avLst/>
              <a:gdLst/>
              <a:ahLst/>
              <a:cxnLst/>
              <a:rect l="l" t="t" r="r" b="b"/>
              <a:pathLst>
                <a:path w="32666" h="9344" extrusionOk="0">
                  <a:moveTo>
                    <a:pt x="31190" y="344"/>
                  </a:moveTo>
                  <a:cubicBezTo>
                    <a:pt x="31472" y="344"/>
                    <a:pt x="31758" y="356"/>
                    <a:pt x="32042" y="356"/>
                  </a:cubicBezTo>
                  <a:cubicBezTo>
                    <a:pt x="32137" y="356"/>
                    <a:pt x="32232" y="355"/>
                    <a:pt x="32326" y="351"/>
                  </a:cubicBezTo>
                  <a:lnTo>
                    <a:pt x="32326" y="8997"/>
                  </a:lnTo>
                  <a:lnTo>
                    <a:pt x="1483" y="8997"/>
                  </a:lnTo>
                  <a:cubicBezTo>
                    <a:pt x="1204" y="8997"/>
                    <a:pt x="922" y="8982"/>
                    <a:pt x="646" y="8982"/>
                  </a:cubicBezTo>
                  <a:cubicBezTo>
                    <a:pt x="543" y="8982"/>
                    <a:pt x="441" y="8984"/>
                    <a:pt x="340" y="8990"/>
                  </a:cubicBezTo>
                  <a:lnTo>
                    <a:pt x="340" y="344"/>
                  </a:lnTo>
                  <a:close/>
                  <a:moveTo>
                    <a:pt x="641" y="1"/>
                  </a:moveTo>
                  <a:cubicBezTo>
                    <a:pt x="501" y="1"/>
                    <a:pt x="362" y="1"/>
                    <a:pt x="224" y="4"/>
                  </a:cubicBezTo>
                  <a:lnTo>
                    <a:pt x="166" y="4"/>
                  </a:lnTo>
                  <a:cubicBezTo>
                    <a:pt x="80" y="4"/>
                    <a:pt x="0" y="76"/>
                    <a:pt x="0" y="177"/>
                  </a:cubicBezTo>
                  <a:lnTo>
                    <a:pt x="0" y="9170"/>
                  </a:lnTo>
                  <a:cubicBezTo>
                    <a:pt x="0" y="9257"/>
                    <a:pt x="72" y="9337"/>
                    <a:pt x="166" y="9337"/>
                  </a:cubicBezTo>
                  <a:lnTo>
                    <a:pt x="31183" y="9337"/>
                  </a:lnTo>
                  <a:cubicBezTo>
                    <a:pt x="31457" y="9337"/>
                    <a:pt x="31739" y="9343"/>
                    <a:pt x="32018" y="9343"/>
                  </a:cubicBezTo>
                  <a:cubicBezTo>
                    <a:pt x="32158" y="9343"/>
                    <a:pt x="32297" y="9342"/>
                    <a:pt x="32434" y="9337"/>
                  </a:cubicBezTo>
                  <a:lnTo>
                    <a:pt x="32492" y="9337"/>
                  </a:lnTo>
                  <a:cubicBezTo>
                    <a:pt x="32535" y="9337"/>
                    <a:pt x="32579" y="9315"/>
                    <a:pt x="32608" y="9279"/>
                  </a:cubicBezTo>
                  <a:cubicBezTo>
                    <a:pt x="32637" y="9250"/>
                    <a:pt x="32651" y="9214"/>
                    <a:pt x="32666" y="9170"/>
                  </a:cubicBezTo>
                  <a:lnTo>
                    <a:pt x="32666" y="177"/>
                  </a:lnTo>
                  <a:cubicBezTo>
                    <a:pt x="32651" y="76"/>
                    <a:pt x="32579" y="4"/>
                    <a:pt x="32492" y="4"/>
                  </a:cubicBezTo>
                  <a:lnTo>
                    <a:pt x="1483" y="4"/>
                  </a:lnTo>
                  <a:cubicBezTo>
                    <a:pt x="1203" y="4"/>
                    <a:pt x="921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4"/>
            <p:cNvSpPr/>
            <p:nvPr/>
          </p:nvSpPr>
          <p:spPr>
            <a:xfrm>
              <a:off x="5300025" y="4576475"/>
              <a:ext cx="93700" cy="171500"/>
            </a:xfrm>
            <a:custGeom>
              <a:avLst/>
              <a:gdLst/>
              <a:ahLst/>
              <a:cxnLst/>
              <a:rect l="l" t="t" r="r" b="b"/>
              <a:pathLst>
                <a:path w="3748" h="6860" extrusionOk="0">
                  <a:moveTo>
                    <a:pt x="1874" y="254"/>
                  </a:moveTo>
                  <a:cubicBezTo>
                    <a:pt x="2771" y="254"/>
                    <a:pt x="3495" y="1679"/>
                    <a:pt x="3495" y="3430"/>
                  </a:cubicBezTo>
                  <a:cubicBezTo>
                    <a:pt x="3495" y="5188"/>
                    <a:pt x="2764" y="6606"/>
                    <a:pt x="1874" y="6606"/>
                  </a:cubicBezTo>
                  <a:cubicBezTo>
                    <a:pt x="977" y="6606"/>
                    <a:pt x="253" y="5188"/>
                    <a:pt x="253" y="3430"/>
                  </a:cubicBezTo>
                  <a:cubicBezTo>
                    <a:pt x="253" y="1679"/>
                    <a:pt x="977" y="254"/>
                    <a:pt x="1874" y="254"/>
                  </a:cubicBezTo>
                  <a:close/>
                  <a:moveTo>
                    <a:pt x="1874" y="1"/>
                  </a:moveTo>
                  <a:cubicBezTo>
                    <a:pt x="825" y="1"/>
                    <a:pt x="0" y="1506"/>
                    <a:pt x="0" y="3430"/>
                  </a:cubicBezTo>
                  <a:cubicBezTo>
                    <a:pt x="0" y="5355"/>
                    <a:pt x="825" y="6860"/>
                    <a:pt x="1874" y="6860"/>
                  </a:cubicBezTo>
                  <a:cubicBezTo>
                    <a:pt x="2923" y="6860"/>
                    <a:pt x="3748" y="5355"/>
                    <a:pt x="3748" y="3430"/>
                  </a:cubicBezTo>
                  <a:cubicBezTo>
                    <a:pt x="3748" y="1506"/>
                    <a:pt x="2923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4"/>
            <p:cNvSpPr/>
            <p:nvPr/>
          </p:nvSpPr>
          <p:spPr>
            <a:xfrm>
              <a:off x="5932900" y="4576475"/>
              <a:ext cx="93525" cy="171500"/>
            </a:xfrm>
            <a:custGeom>
              <a:avLst/>
              <a:gdLst/>
              <a:ahLst/>
              <a:cxnLst/>
              <a:rect l="l" t="t" r="r" b="b"/>
              <a:pathLst>
                <a:path w="3741" h="6860" extrusionOk="0">
                  <a:moveTo>
                    <a:pt x="1874" y="254"/>
                  </a:moveTo>
                  <a:cubicBezTo>
                    <a:pt x="2771" y="254"/>
                    <a:pt x="3495" y="1679"/>
                    <a:pt x="3495" y="3430"/>
                  </a:cubicBezTo>
                  <a:cubicBezTo>
                    <a:pt x="3495" y="5188"/>
                    <a:pt x="2757" y="6606"/>
                    <a:pt x="1874" y="6606"/>
                  </a:cubicBezTo>
                  <a:cubicBezTo>
                    <a:pt x="977" y="6606"/>
                    <a:pt x="253" y="5188"/>
                    <a:pt x="253" y="3430"/>
                  </a:cubicBezTo>
                  <a:cubicBezTo>
                    <a:pt x="253" y="1679"/>
                    <a:pt x="977" y="254"/>
                    <a:pt x="1874" y="254"/>
                  </a:cubicBezTo>
                  <a:close/>
                  <a:moveTo>
                    <a:pt x="1874" y="1"/>
                  </a:moveTo>
                  <a:cubicBezTo>
                    <a:pt x="825" y="1"/>
                    <a:pt x="0" y="1506"/>
                    <a:pt x="0" y="3430"/>
                  </a:cubicBezTo>
                  <a:cubicBezTo>
                    <a:pt x="0" y="5355"/>
                    <a:pt x="825" y="6860"/>
                    <a:pt x="1874" y="6860"/>
                  </a:cubicBezTo>
                  <a:cubicBezTo>
                    <a:pt x="2923" y="6860"/>
                    <a:pt x="3741" y="5355"/>
                    <a:pt x="3741" y="3430"/>
                  </a:cubicBezTo>
                  <a:cubicBezTo>
                    <a:pt x="3741" y="1506"/>
                    <a:pt x="2923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4"/>
            <p:cNvSpPr/>
            <p:nvPr/>
          </p:nvSpPr>
          <p:spPr>
            <a:xfrm>
              <a:off x="5604600" y="4576475"/>
              <a:ext cx="93725" cy="171500"/>
            </a:xfrm>
            <a:custGeom>
              <a:avLst/>
              <a:gdLst/>
              <a:ahLst/>
              <a:cxnLst/>
              <a:rect l="l" t="t" r="r" b="b"/>
              <a:pathLst>
                <a:path w="3749" h="6860" extrusionOk="0">
                  <a:moveTo>
                    <a:pt x="1875" y="254"/>
                  </a:moveTo>
                  <a:cubicBezTo>
                    <a:pt x="2772" y="254"/>
                    <a:pt x="3495" y="1679"/>
                    <a:pt x="3495" y="3430"/>
                  </a:cubicBezTo>
                  <a:cubicBezTo>
                    <a:pt x="3495" y="5188"/>
                    <a:pt x="2757" y="6606"/>
                    <a:pt x="1875" y="6606"/>
                  </a:cubicBezTo>
                  <a:cubicBezTo>
                    <a:pt x="977" y="6606"/>
                    <a:pt x="254" y="5188"/>
                    <a:pt x="254" y="3430"/>
                  </a:cubicBezTo>
                  <a:cubicBezTo>
                    <a:pt x="254" y="1679"/>
                    <a:pt x="977" y="254"/>
                    <a:pt x="1875" y="254"/>
                  </a:cubicBezTo>
                  <a:close/>
                  <a:moveTo>
                    <a:pt x="1875" y="1"/>
                  </a:moveTo>
                  <a:cubicBezTo>
                    <a:pt x="826" y="1"/>
                    <a:pt x="1" y="1506"/>
                    <a:pt x="1" y="3430"/>
                  </a:cubicBezTo>
                  <a:cubicBezTo>
                    <a:pt x="1" y="5355"/>
                    <a:pt x="826" y="6860"/>
                    <a:pt x="1875" y="6860"/>
                  </a:cubicBezTo>
                  <a:cubicBezTo>
                    <a:pt x="2924" y="6860"/>
                    <a:pt x="3748" y="5355"/>
                    <a:pt x="3748" y="3430"/>
                  </a:cubicBezTo>
                  <a:cubicBezTo>
                    <a:pt x="3748" y="1506"/>
                    <a:pt x="2924" y="1"/>
                    <a:pt x="1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4"/>
            <p:cNvSpPr/>
            <p:nvPr/>
          </p:nvSpPr>
          <p:spPr>
            <a:xfrm>
              <a:off x="5404550" y="4589150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0"/>
                  </a:moveTo>
                  <a:cubicBezTo>
                    <a:pt x="52" y="0"/>
                    <a:pt x="1" y="58"/>
                    <a:pt x="1" y="131"/>
                  </a:cubicBezTo>
                  <a:cubicBezTo>
                    <a:pt x="1" y="203"/>
                    <a:pt x="52" y="254"/>
                    <a:pt x="124" y="254"/>
                  </a:cubicBezTo>
                  <a:lnTo>
                    <a:pt x="7106" y="254"/>
                  </a:lnTo>
                  <a:cubicBezTo>
                    <a:pt x="7178" y="254"/>
                    <a:pt x="7236" y="203"/>
                    <a:pt x="7236" y="131"/>
                  </a:cubicBezTo>
                  <a:cubicBezTo>
                    <a:pt x="7236" y="58"/>
                    <a:pt x="7178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4"/>
            <p:cNvSpPr/>
            <p:nvPr/>
          </p:nvSpPr>
          <p:spPr>
            <a:xfrm>
              <a:off x="5404550" y="4660225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1"/>
                  </a:moveTo>
                  <a:cubicBezTo>
                    <a:pt x="52" y="1"/>
                    <a:pt x="1" y="51"/>
                    <a:pt x="1" y="124"/>
                  </a:cubicBezTo>
                  <a:cubicBezTo>
                    <a:pt x="1" y="196"/>
                    <a:pt x="52" y="254"/>
                    <a:pt x="124" y="254"/>
                  </a:cubicBezTo>
                  <a:lnTo>
                    <a:pt x="7106" y="254"/>
                  </a:lnTo>
                  <a:cubicBezTo>
                    <a:pt x="7178" y="254"/>
                    <a:pt x="7236" y="196"/>
                    <a:pt x="7236" y="124"/>
                  </a:cubicBezTo>
                  <a:cubicBezTo>
                    <a:pt x="7236" y="51"/>
                    <a:pt x="7178" y="1"/>
                    <a:pt x="7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4"/>
            <p:cNvSpPr/>
            <p:nvPr/>
          </p:nvSpPr>
          <p:spPr>
            <a:xfrm>
              <a:off x="5715475" y="4589150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0"/>
                  </a:moveTo>
                  <a:cubicBezTo>
                    <a:pt x="51" y="0"/>
                    <a:pt x="1" y="58"/>
                    <a:pt x="1" y="131"/>
                  </a:cubicBezTo>
                  <a:cubicBezTo>
                    <a:pt x="1" y="203"/>
                    <a:pt x="51" y="254"/>
                    <a:pt x="124" y="254"/>
                  </a:cubicBezTo>
                  <a:lnTo>
                    <a:pt x="7105" y="254"/>
                  </a:lnTo>
                  <a:cubicBezTo>
                    <a:pt x="7178" y="254"/>
                    <a:pt x="7236" y="203"/>
                    <a:pt x="7236" y="131"/>
                  </a:cubicBezTo>
                  <a:cubicBezTo>
                    <a:pt x="7236" y="58"/>
                    <a:pt x="7178" y="0"/>
                    <a:pt x="7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4"/>
            <p:cNvSpPr/>
            <p:nvPr/>
          </p:nvSpPr>
          <p:spPr>
            <a:xfrm>
              <a:off x="5715475" y="4660225"/>
              <a:ext cx="180900" cy="6350"/>
            </a:xfrm>
            <a:custGeom>
              <a:avLst/>
              <a:gdLst/>
              <a:ahLst/>
              <a:cxnLst/>
              <a:rect l="l" t="t" r="r" b="b"/>
              <a:pathLst>
                <a:path w="7236" h="254" extrusionOk="0">
                  <a:moveTo>
                    <a:pt x="124" y="1"/>
                  </a:moveTo>
                  <a:cubicBezTo>
                    <a:pt x="51" y="1"/>
                    <a:pt x="1" y="51"/>
                    <a:pt x="1" y="124"/>
                  </a:cubicBezTo>
                  <a:cubicBezTo>
                    <a:pt x="1" y="196"/>
                    <a:pt x="51" y="254"/>
                    <a:pt x="124" y="254"/>
                  </a:cubicBezTo>
                  <a:lnTo>
                    <a:pt x="7105" y="254"/>
                  </a:lnTo>
                  <a:cubicBezTo>
                    <a:pt x="7178" y="254"/>
                    <a:pt x="7236" y="196"/>
                    <a:pt x="7236" y="124"/>
                  </a:cubicBezTo>
                  <a:cubicBezTo>
                    <a:pt x="7236" y="51"/>
                    <a:pt x="7178" y="1"/>
                    <a:pt x="7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4"/>
            <p:cNvSpPr/>
            <p:nvPr/>
          </p:nvSpPr>
          <p:spPr>
            <a:xfrm>
              <a:off x="4984400" y="4373900"/>
              <a:ext cx="159375" cy="628400"/>
            </a:xfrm>
            <a:custGeom>
              <a:avLst/>
              <a:gdLst/>
              <a:ahLst/>
              <a:cxnLst/>
              <a:rect l="l" t="t" r="r" b="b"/>
              <a:pathLst>
                <a:path w="6375" h="25136" extrusionOk="0">
                  <a:moveTo>
                    <a:pt x="2156" y="240"/>
                  </a:moveTo>
                  <a:lnTo>
                    <a:pt x="5738" y="522"/>
                  </a:lnTo>
                  <a:lnTo>
                    <a:pt x="6135" y="543"/>
                  </a:lnTo>
                  <a:lnTo>
                    <a:pt x="6099" y="1101"/>
                  </a:lnTo>
                  <a:lnTo>
                    <a:pt x="5962" y="2888"/>
                  </a:lnTo>
                  <a:lnTo>
                    <a:pt x="5752" y="5528"/>
                  </a:lnTo>
                  <a:lnTo>
                    <a:pt x="5499" y="8755"/>
                  </a:lnTo>
                  <a:lnTo>
                    <a:pt x="5217" y="12293"/>
                  </a:lnTo>
                  <a:lnTo>
                    <a:pt x="4942" y="15860"/>
                  </a:lnTo>
                  <a:lnTo>
                    <a:pt x="4674" y="19188"/>
                  </a:lnTo>
                  <a:lnTo>
                    <a:pt x="4457" y="21995"/>
                  </a:lnTo>
                  <a:lnTo>
                    <a:pt x="4298" y="24013"/>
                  </a:lnTo>
                  <a:cubicBezTo>
                    <a:pt x="4276" y="24303"/>
                    <a:pt x="4240" y="24592"/>
                    <a:pt x="4225" y="24889"/>
                  </a:cubicBezTo>
                  <a:lnTo>
                    <a:pt x="637" y="24614"/>
                  </a:lnTo>
                  <a:lnTo>
                    <a:pt x="239" y="24585"/>
                  </a:lnTo>
                  <a:lnTo>
                    <a:pt x="282" y="24035"/>
                  </a:lnTo>
                  <a:lnTo>
                    <a:pt x="427" y="22241"/>
                  </a:lnTo>
                  <a:lnTo>
                    <a:pt x="637" y="19600"/>
                  </a:lnTo>
                  <a:lnTo>
                    <a:pt x="890" y="16373"/>
                  </a:lnTo>
                  <a:lnTo>
                    <a:pt x="1165" y="12836"/>
                  </a:lnTo>
                  <a:lnTo>
                    <a:pt x="1447" y="9276"/>
                  </a:lnTo>
                  <a:lnTo>
                    <a:pt x="1708" y="5948"/>
                  </a:lnTo>
                  <a:lnTo>
                    <a:pt x="1925" y="3134"/>
                  </a:lnTo>
                  <a:lnTo>
                    <a:pt x="2084" y="1115"/>
                  </a:lnTo>
                  <a:cubicBezTo>
                    <a:pt x="2098" y="826"/>
                    <a:pt x="2142" y="536"/>
                    <a:pt x="2156" y="240"/>
                  </a:cubicBezTo>
                  <a:close/>
                  <a:moveTo>
                    <a:pt x="2033" y="1"/>
                  </a:moveTo>
                  <a:cubicBezTo>
                    <a:pt x="1975" y="1"/>
                    <a:pt x="1932" y="59"/>
                    <a:pt x="1918" y="124"/>
                  </a:cubicBezTo>
                  <a:lnTo>
                    <a:pt x="1867" y="782"/>
                  </a:lnTo>
                  <a:lnTo>
                    <a:pt x="1729" y="2569"/>
                  </a:lnTo>
                  <a:lnTo>
                    <a:pt x="1520" y="5210"/>
                  </a:lnTo>
                  <a:lnTo>
                    <a:pt x="1266" y="8444"/>
                  </a:lnTo>
                  <a:lnTo>
                    <a:pt x="999" y="11975"/>
                  </a:lnTo>
                  <a:lnTo>
                    <a:pt x="717" y="15541"/>
                  </a:lnTo>
                  <a:lnTo>
                    <a:pt x="456" y="18869"/>
                  </a:lnTo>
                  <a:lnTo>
                    <a:pt x="239" y="21677"/>
                  </a:lnTo>
                  <a:lnTo>
                    <a:pt x="73" y="23695"/>
                  </a:lnTo>
                  <a:cubicBezTo>
                    <a:pt x="44" y="24013"/>
                    <a:pt x="8" y="24332"/>
                    <a:pt x="0" y="24657"/>
                  </a:cubicBezTo>
                  <a:lnTo>
                    <a:pt x="0" y="24694"/>
                  </a:lnTo>
                  <a:cubicBezTo>
                    <a:pt x="0" y="24751"/>
                    <a:pt x="58" y="24802"/>
                    <a:pt x="116" y="24809"/>
                  </a:cubicBezTo>
                  <a:lnTo>
                    <a:pt x="3820" y="25099"/>
                  </a:lnTo>
                  <a:lnTo>
                    <a:pt x="4341" y="25135"/>
                  </a:lnTo>
                  <a:cubicBezTo>
                    <a:pt x="4346" y="25135"/>
                    <a:pt x="4351" y="25136"/>
                    <a:pt x="4355" y="25136"/>
                  </a:cubicBezTo>
                  <a:cubicBezTo>
                    <a:pt x="4412" y="25136"/>
                    <a:pt x="4443" y="25095"/>
                    <a:pt x="4450" y="25055"/>
                  </a:cubicBezTo>
                  <a:cubicBezTo>
                    <a:pt x="4450" y="25041"/>
                    <a:pt x="4457" y="25034"/>
                    <a:pt x="4457" y="25026"/>
                  </a:cubicBezTo>
                  <a:lnTo>
                    <a:pt x="4515" y="24368"/>
                  </a:lnTo>
                  <a:lnTo>
                    <a:pt x="4660" y="22574"/>
                  </a:lnTo>
                  <a:lnTo>
                    <a:pt x="4869" y="19933"/>
                  </a:lnTo>
                  <a:lnTo>
                    <a:pt x="5123" y="16706"/>
                  </a:lnTo>
                  <a:lnTo>
                    <a:pt x="5390" y="13168"/>
                  </a:lnTo>
                  <a:lnTo>
                    <a:pt x="5672" y="9609"/>
                  </a:lnTo>
                  <a:lnTo>
                    <a:pt x="5933" y="6281"/>
                  </a:lnTo>
                  <a:lnTo>
                    <a:pt x="6150" y="3466"/>
                  </a:lnTo>
                  <a:lnTo>
                    <a:pt x="6302" y="1448"/>
                  </a:lnTo>
                  <a:cubicBezTo>
                    <a:pt x="6331" y="1137"/>
                    <a:pt x="6367" y="818"/>
                    <a:pt x="6374" y="493"/>
                  </a:cubicBezTo>
                  <a:lnTo>
                    <a:pt x="6374" y="457"/>
                  </a:lnTo>
                  <a:cubicBezTo>
                    <a:pt x="6367" y="377"/>
                    <a:pt x="6316" y="326"/>
                    <a:pt x="6258" y="326"/>
                  </a:cubicBezTo>
                  <a:lnTo>
                    <a:pt x="2561" y="37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4"/>
            <p:cNvSpPr/>
            <p:nvPr/>
          </p:nvSpPr>
          <p:spPr>
            <a:xfrm>
              <a:off x="5003025" y="4898050"/>
              <a:ext cx="12500" cy="78550"/>
            </a:xfrm>
            <a:custGeom>
              <a:avLst/>
              <a:gdLst/>
              <a:ahLst/>
              <a:cxnLst/>
              <a:rect l="l" t="t" r="r" b="b"/>
              <a:pathLst>
                <a:path w="500" h="3142" extrusionOk="0">
                  <a:moveTo>
                    <a:pt x="356" y="1"/>
                  </a:moveTo>
                  <a:cubicBezTo>
                    <a:pt x="290" y="1"/>
                    <a:pt x="239" y="50"/>
                    <a:pt x="232" y="117"/>
                  </a:cubicBezTo>
                  <a:lnTo>
                    <a:pt x="8" y="3004"/>
                  </a:lnTo>
                  <a:cubicBezTo>
                    <a:pt x="0" y="3076"/>
                    <a:pt x="51" y="3142"/>
                    <a:pt x="123" y="3142"/>
                  </a:cubicBezTo>
                  <a:lnTo>
                    <a:pt x="138" y="3142"/>
                  </a:lnTo>
                  <a:cubicBezTo>
                    <a:pt x="196" y="3142"/>
                    <a:pt x="254" y="3084"/>
                    <a:pt x="261" y="3019"/>
                  </a:cubicBezTo>
                  <a:lnTo>
                    <a:pt x="485" y="139"/>
                  </a:lnTo>
                  <a:cubicBezTo>
                    <a:pt x="500" y="67"/>
                    <a:pt x="442" y="9"/>
                    <a:pt x="369" y="2"/>
                  </a:cubicBezTo>
                  <a:cubicBezTo>
                    <a:pt x="365" y="1"/>
                    <a:pt x="360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4"/>
            <p:cNvSpPr/>
            <p:nvPr/>
          </p:nvSpPr>
          <p:spPr>
            <a:xfrm>
              <a:off x="5018575" y="4718275"/>
              <a:ext cx="11425" cy="62625"/>
            </a:xfrm>
            <a:custGeom>
              <a:avLst/>
              <a:gdLst/>
              <a:ahLst/>
              <a:cxnLst/>
              <a:rect l="l" t="t" r="r" b="b"/>
              <a:pathLst>
                <a:path w="457" h="2505" extrusionOk="0">
                  <a:moveTo>
                    <a:pt x="313" y="0"/>
                  </a:moveTo>
                  <a:cubicBezTo>
                    <a:pt x="246" y="0"/>
                    <a:pt x="189" y="49"/>
                    <a:pt x="189" y="117"/>
                  </a:cubicBezTo>
                  <a:lnTo>
                    <a:pt x="8" y="2374"/>
                  </a:lnTo>
                  <a:cubicBezTo>
                    <a:pt x="1" y="2446"/>
                    <a:pt x="59" y="2504"/>
                    <a:pt x="131" y="2504"/>
                  </a:cubicBezTo>
                  <a:lnTo>
                    <a:pt x="138" y="2504"/>
                  </a:lnTo>
                  <a:cubicBezTo>
                    <a:pt x="203" y="2504"/>
                    <a:pt x="254" y="2454"/>
                    <a:pt x="261" y="2389"/>
                  </a:cubicBezTo>
                  <a:lnTo>
                    <a:pt x="442" y="139"/>
                  </a:lnTo>
                  <a:cubicBezTo>
                    <a:pt x="456" y="66"/>
                    <a:pt x="399" y="1"/>
                    <a:pt x="326" y="1"/>
                  </a:cubicBezTo>
                  <a:cubicBezTo>
                    <a:pt x="322" y="1"/>
                    <a:pt x="317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4"/>
            <p:cNvSpPr/>
            <p:nvPr/>
          </p:nvSpPr>
          <p:spPr>
            <a:xfrm>
              <a:off x="5025100" y="4425450"/>
              <a:ext cx="28050" cy="272975"/>
            </a:xfrm>
            <a:custGeom>
              <a:avLst/>
              <a:gdLst/>
              <a:ahLst/>
              <a:cxnLst/>
              <a:rect l="l" t="t" r="r" b="b"/>
              <a:pathLst>
                <a:path w="1122" h="10919" extrusionOk="0">
                  <a:moveTo>
                    <a:pt x="986" y="0"/>
                  </a:moveTo>
                  <a:cubicBezTo>
                    <a:pt x="920" y="0"/>
                    <a:pt x="868" y="56"/>
                    <a:pt x="861" y="124"/>
                  </a:cubicBezTo>
                  <a:lnTo>
                    <a:pt x="7" y="10781"/>
                  </a:lnTo>
                  <a:cubicBezTo>
                    <a:pt x="0" y="10853"/>
                    <a:pt x="58" y="10911"/>
                    <a:pt x="130" y="10918"/>
                  </a:cubicBezTo>
                  <a:lnTo>
                    <a:pt x="138" y="10918"/>
                  </a:lnTo>
                  <a:cubicBezTo>
                    <a:pt x="203" y="10918"/>
                    <a:pt x="253" y="10868"/>
                    <a:pt x="261" y="10803"/>
                  </a:cubicBezTo>
                  <a:lnTo>
                    <a:pt x="1114" y="138"/>
                  </a:lnTo>
                  <a:cubicBezTo>
                    <a:pt x="1122" y="66"/>
                    <a:pt x="1071" y="1"/>
                    <a:pt x="999" y="1"/>
                  </a:cubicBezTo>
                  <a:cubicBezTo>
                    <a:pt x="994" y="0"/>
                    <a:pt x="990" y="0"/>
                    <a:pt x="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4"/>
            <p:cNvSpPr/>
            <p:nvPr/>
          </p:nvSpPr>
          <p:spPr>
            <a:xfrm>
              <a:off x="5022200" y="4775425"/>
              <a:ext cx="21900" cy="200825"/>
            </a:xfrm>
            <a:custGeom>
              <a:avLst/>
              <a:gdLst/>
              <a:ahLst/>
              <a:cxnLst/>
              <a:rect l="l" t="t" r="r" b="b"/>
              <a:pathLst>
                <a:path w="876" h="8033" extrusionOk="0">
                  <a:moveTo>
                    <a:pt x="748" y="1"/>
                  </a:moveTo>
                  <a:cubicBezTo>
                    <a:pt x="682" y="1"/>
                    <a:pt x="636" y="56"/>
                    <a:pt x="623" y="124"/>
                  </a:cubicBezTo>
                  <a:lnTo>
                    <a:pt x="8" y="7902"/>
                  </a:lnTo>
                  <a:cubicBezTo>
                    <a:pt x="0" y="7974"/>
                    <a:pt x="58" y="8032"/>
                    <a:pt x="131" y="8032"/>
                  </a:cubicBezTo>
                  <a:lnTo>
                    <a:pt x="138" y="8032"/>
                  </a:lnTo>
                  <a:cubicBezTo>
                    <a:pt x="196" y="8032"/>
                    <a:pt x="254" y="7981"/>
                    <a:pt x="261" y="7916"/>
                  </a:cubicBezTo>
                  <a:lnTo>
                    <a:pt x="876" y="139"/>
                  </a:lnTo>
                  <a:cubicBezTo>
                    <a:pt x="876" y="74"/>
                    <a:pt x="825" y="16"/>
                    <a:pt x="760" y="1"/>
                  </a:cubicBezTo>
                  <a:cubicBezTo>
                    <a:pt x="756" y="1"/>
                    <a:pt x="752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4"/>
            <p:cNvSpPr/>
            <p:nvPr/>
          </p:nvSpPr>
          <p:spPr>
            <a:xfrm>
              <a:off x="5046250" y="4546050"/>
              <a:ext cx="16475" cy="127950"/>
            </a:xfrm>
            <a:custGeom>
              <a:avLst/>
              <a:gdLst/>
              <a:ahLst/>
              <a:cxnLst/>
              <a:rect l="l" t="t" r="r" b="b"/>
              <a:pathLst>
                <a:path w="659" h="5118" extrusionOk="0">
                  <a:moveTo>
                    <a:pt x="507" y="0"/>
                  </a:moveTo>
                  <a:cubicBezTo>
                    <a:pt x="445" y="0"/>
                    <a:pt x="399" y="53"/>
                    <a:pt x="399" y="118"/>
                  </a:cubicBezTo>
                  <a:lnTo>
                    <a:pt x="8" y="4980"/>
                  </a:lnTo>
                  <a:cubicBezTo>
                    <a:pt x="1" y="5052"/>
                    <a:pt x="51" y="5118"/>
                    <a:pt x="124" y="5118"/>
                  </a:cubicBezTo>
                  <a:lnTo>
                    <a:pt x="131" y="5118"/>
                  </a:lnTo>
                  <a:cubicBezTo>
                    <a:pt x="196" y="5118"/>
                    <a:pt x="254" y="5067"/>
                    <a:pt x="261" y="5002"/>
                  </a:cubicBezTo>
                  <a:lnTo>
                    <a:pt x="652" y="133"/>
                  </a:lnTo>
                  <a:cubicBezTo>
                    <a:pt x="659" y="60"/>
                    <a:pt x="601" y="2"/>
                    <a:pt x="529" y="2"/>
                  </a:cubicBezTo>
                  <a:cubicBezTo>
                    <a:pt x="521" y="1"/>
                    <a:pt x="514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4"/>
            <p:cNvSpPr/>
            <p:nvPr/>
          </p:nvSpPr>
          <p:spPr>
            <a:xfrm>
              <a:off x="5057475" y="4465550"/>
              <a:ext cx="11400" cy="66475"/>
            </a:xfrm>
            <a:custGeom>
              <a:avLst/>
              <a:gdLst/>
              <a:ahLst/>
              <a:cxnLst/>
              <a:rect l="l" t="t" r="r" b="b"/>
              <a:pathLst>
                <a:path w="456" h="2659" extrusionOk="0">
                  <a:moveTo>
                    <a:pt x="311" y="1"/>
                  </a:moveTo>
                  <a:cubicBezTo>
                    <a:pt x="249" y="1"/>
                    <a:pt x="203" y="54"/>
                    <a:pt x="203" y="119"/>
                  </a:cubicBezTo>
                  <a:lnTo>
                    <a:pt x="7" y="2521"/>
                  </a:lnTo>
                  <a:cubicBezTo>
                    <a:pt x="0" y="2593"/>
                    <a:pt x="58" y="2658"/>
                    <a:pt x="130" y="2658"/>
                  </a:cubicBezTo>
                  <a:lnTo>
                    <a:pt x="138" y="2658"/>
                  </a:lnTo>
                  <a:cubicBezTo>
                    <a:pt x="203" y="2658"/>
                    <a:pt x="253" y="2608"/>
                    <a:pt x="261" y="2542"/>
                  </a:cubicBezTo>
                  <a:lnTo>
                    <a:pt x="456" y="133"/>
                  </a:lnTo>
                  <a:cubicBezTo>
                    <a:pt x="456" y="75"/>
                    <a:pt x="405" y="10"/>
                    <a:pt x="333" y="3"/>
                  </a:cubicBezTo>
                  <a:cubicBezTo>
                    <a:pt x="325" y="1"/>
                    <a:pt x="31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4"/>
            <p:cNvSpPr/>
            <p:nvPr/>
          </p:nvSpPr>
          <p:spPr>
            <a:xfrm>
              <a:off x="5063250" y="4425825"/>
              <a:ext cx="8700" cy="32575"/>
            </a:xfrm>
            <a:custGeom>
              <a:avLst/>
              <a:gdLst/>
              <a:ahLst/>
              <a:cxnLst/>
              <a:rect l="l" t="t" r="r" b="b"/>
              <a:pathLst>
                <a:path w="348" h="1303" extrusionOk="0">
                  <a:moveTo>
                    <a:pt x="225" y="0"/>
                  </a:moveTo>
                  <a:cubicBezTo>
                    <a:pt x="145" y="0"/>
                    <a:pt x="88" y="44"/>
                    <a:pt x="88" y="116"/>
                  </a:cubicBezTo>
                  <a:lnTo>
                    <a:pt x="1" y="1165"/>
                  </a:lnTo>
                  <a:cubicBezTo>
                    <a:pt x="1" y="1230"/>
                    <a:pt x="59" y="1288"/>
                    <a:pt x="124" y="1303"/>
                  </a:cubicBezTo>
                  <a:lnTo>
                    <a:pt x="131" y="1303"/>
                  </a:lnTo>
                  <a:cubicBezTo>
                    <a:pt x="196" y="1303"/>
                    <a:pt x="247" y="1245"/>
                    <a:pt x="261" y="1180"/>
                  </a:cubicBezTo>
                  <a:lnTo>
                    <a:pt x="341" y="131"/>
                  </a:lnTo>
                  <a:cubicBezTo>
                    <a:pt x="348" y="58"/>
                    <a:pt x="29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4"/>
            <p:cNvSpPr/>
            <p:nvPr/>
          </p:nvSpPr>
          <p:spPr>
            <a:xfrm>
              <a:off x="5048600" y="4923575"/>
              <a:ext cx="10350" cy="53025"/>
            </a:xfrm>
            <a:custGeom>
              <a:avLst/>
              <a:gdLst/>
              <a:ahLst/>
              <a:cxnLst/>
              <a:rect l="l" t="t" r="r" b="b"/>
              <a:pathLst>
                <a:path w="414" h="2121" extrusionOk="0">
                  <a:moveTo>
                    <a:pt x="276" y="0"/>
                  </a:moveTo>
                  <a:cubicBezTo>
                    <a:pt x="211" y="0"/>
                    <a:pt x="160" y="49"/>
                    <a:pt x="160" y="116"/>
                  </a:cubicBezTo>
                  <a:lnTo>
                    <a:pt x="15" y="1983"/>
                  </a:lnTo>
                  <a:cubicBezTo>
                    <a:pt x="1" y="2055"/>
                    <a:pt x="59" y="2121"/>
                    <a:pt x="131" y="2121"/>
                  </a:cubicBezTo>
                  <a:lnTo>
                    <a:pt x="138" y="2121"/>
                  </a:lnTo>
                  <a:cubicBezTo>
                    <a:pt x="203" y="2121"/>
                    <a:pt x="254" y="2063"/>
                    <a:pt x="268" y="1998"/>
                  </a:cubicBezTo>
                  <a:lnTo>
                    <a:pt x="413" y="138"/>
                  </a:lnTo>
                  <a:cubicBezTo>
                    <a:pt x="406" y="66"/>
                    <a:pt x="355" y="8"/>
                    <a:pt x="290" y="1"/>
                  </a:cubicBezTo>
                  <a:cubicBezTo>
                    <a:pt x="285" y="0"/>
                    <a:pt x="281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4"/>
            <p:cNvSpPr/>
            <p:nvPr/>
          </p:nvSpPr>
          <p:spPr>
            <a:xfrm>
              <a:off x="5053675" y="4865275"/>
              <a:ext cx="9975" cy="45675"/>
            </a:xfrm>
            <a:custGeom>
              <a:avLst/>
              <a:gdLst/>
              <a:ahLst/>
              <a:cxnLst/>
              <a:rect l="l" t="t" r="r" b="b"/>
              <a:pathLst>
                <a:path w="399" h="1827" extrusionOk="0">
                  <a:moveTo>
                    <a:pt x="246" y="1"/>
                  </a:moveTo>
                  <a:cubicBezTo>
                    <a:pt x="184" y="1"/>
                    <a:pt x="138" y="54"/>
                    <a:pt x="138" y="119"/>
                  </a:cubicBezTo>
                  <a:lnTo>
                    <a:pt x="7" y="1689"/>
                  </a:lnTo>
                  <a:cubicBezTo>
                    <a:pt x="0" y="1761"/>
                    <a:pt x="51" y="1826"/>
                    <a:pt x="123" y="1826"/>
                  </a:cubicBezTo>
                  <a:lnTo>
                    <a:pt x="138" y="1826"/>
                  </a:lnTo>
                  <a:cubicBezTo>
                    <a:pt x="196" y="1826"/>
                    <a:pt x="253" y="1776"/>
                    <a:pt x="261" y="1711"/>
                  </a:cubicBezTo>
                  <a:lnTo>
                    <a:pt x="391" y="133"/>
                  </a:lnTo>
                  <a:cubicBezTo>
                    <a:pt x="398" y="75"/>
                    <a:pt x="340" y="10"/>
                    <a:pt x="268" y="3"/>
                  </a:cubicBezTo>
                  <a:cubicBezTo>
                    <a:pt x="260" y="2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4"/>
            <p:cNvSpPr/>
            <p:nvPr/>
          </p:nvSpPr>
          <p:spPr>
            <a:xfrm>
              <a:off x="5066150" y="4579900"/>
              <a:ext cx="20275" cy="175500"/>
            </a:xfrm>
            <a:custGeom>
              <a:avLst/>
              <a:gdLst/>
              <a:ahLst/>
              <a:cxnLst/>
              <a:rect l="l" t="t" r="r" b="b"/>
              <a:pathLst>
                <a:path w="811" h="7020" extrusionOk="0">
                  <a:moveTo>
                    <a:pt x="673" y="1"/>
                  </a:moveTo>
                  <a:cubicBezTo>
                    <a:pt x="602" y="1"/>
                    <a:pt x="557" y="49"/>
                    <a:pt x="550" y="117"/>
                  </a:cubicBezTo>
                  <a:lnTo>
                    <a:pt x="8" y="6882"/>
                  </a:lnTo>
                  <a:cubicBezTo>
                    <a:pt x="0" y="6954"/>
                    <a:pt x="51" y="7019"/>
                    <a:pt x="123" y="7019"/>
                  </a:cubicBezTo>
                  <a:lnTo>
                    <a:pt x="131" y="7019"/>
                  </a:lnTo>
                  <a:cubicBezTo>
                    <a:pt x="196" y="7019"/>
                    <a:pt x="254" y="6969"/>
                    <a:pt x="261" y="6903"/>
                  </a:cubicBezTo>
                  <a:lnTo>
                    <a:pt x="804" y="139"/>
                  </a:lnTo>
                  <a:cubicBezTo>
                    <a:pt x="811" y="67"/>
                    <a:pt x="760" y="1"/>
                    <a:pt x="688" y="1"/>
                  </a:cubicBezTo>
                  <a:cubicBezTo>
                    <a:pt x="683" y="1"/>
                    <a:pt x="678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4"/>
            <p:cNvSpPr/>
            <p:nvPr/>
          </p:nvSpPr>
          <p:spPr>
            <a:xfrm>
              <a:off x="5082425" y="4425775"/>
              <a:ext cx="16125" cy="124500"/>
            </a:xfrm>
            <a:custGeom>
              <a:avLst/>
              <a:gdLst/>
              <a:ahLst/>
              <a:cxnLst/>
              <a:rect l="l" t="t" r="r" b="b"/>
              <a:pathLst>
                <a:path w="645" h="4980" extrusionOk="0">
                  <a:moveTo>
                    <a:pt x="499" y="0"/>
                  </a:moveTo>
                  <a:cubicBezTo>
                    <a:pt x="436" y="0"/>
                    <a:pt x="384" y="53"/>
                    <a:pt x="384" y="118"/>
                  </a:cubicBezTo>
                  <a:lnTo>
                    <a:pt x="8" y="4850"/>
                  </a:lnTo>
                  <a:cubicBezTo>
                    <a:pt x="1" y="4908"/>
                    <a:pt x="51" y="4973"/>
                    <a:pt x="124" y="4980"/>
                  </a:cubicBezTo>
                  <a:lnTo>
                    <a:pt x="131" y="4980"/>
                  </a:lnTo>
                  <a:cubicBezTo>
                    <a:pt x="196" y="4980"/>
                    <a:pt x="254" y="4929"/>
                    <a:pt x="261" y="4864"/>
                  </a:cubicBezTo>
                  <a:lnTo>
                    <a:pt x="637" y="133"/>
                  </a:lnTo>
                  <a:cubicBezTo>
                    <a:pt x="645" y="60"/>
                    <a:pt x="594" y="2"/>
                    <a:pt x="522" y="2"/>
                  </a:cubicBezTo>
                  <a:cubicBezTo>
                    <a:pt x="514" y="1"/>
                    <a:pt x="506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4"/>
            <p:cNvSpPr/>
            <p:nvPr/>
          </p:nvSpPr>
          <p:spPr>
            <a:xfrm>
              <a:off x="5068500" y="4436100"/>
              <a:ext cx="55550" cy="547725"/>
            </a:xfrm>
            <a:custGeom>
              <a:avLst/>
              <a:gdLst/>
              <a:ahLst/>
              <a:cxnLst/>
              <a:rect l="l" t="t" r="r" b="b"/>
              <a:pathLst>
                <a:path w="2222" h="21909" extrusionOk="0">
                  <a:moveTo>
                    <a:pt x="2078" y="1"/>
                  </a:moveTo>
                  <a:cubicBezTo>
                    <a:pt x="2011" y="1"/>
                    <a:pt x="1954" y="50"/>
                    <a:pt x="1954" y="117"/>
                  </a:cubicBezTo>
                  <a:lnTo>
                    <a:pt x="15" y="21771"/>
                  </a:lnTo>
                  <a:cubicBezTo>
                    <a:pt x="1" y="21844"/>
                    <a:pt x="58" y="21909"/>
                    <a:pt x="131" y="21909"/>
                  </a:cubicBezTo>
                  <a:lnTo>
                    <a:pt x="138" y="21909"/>
                  </a:lnTo>
                  <a:cubicBezTo>
                    <a:pt x="203" y="21909"/>
                    <a:pt x="254" y="21858"/>
                    <a:pt x="268" y="21786"/>
                  </a:cubicBezTo>
                  <a:lnTo>
                    <a:pt x="2207" y="139"/>
                  </a:lnTo>
                  <a:cubicBezTo>
                    <a:pt x="2222" y="74"/>
                    <a:pt x="2164" y="9"/>
                    <a:pt x="2091" y="2"/>
                  </a:cubicBezTo>
                  <a:cubicBezTo>
                    <a:pt x="2087" y="1"/>
                    <a:pt x="2082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4"/>
            <p:cNvSpPr/>
            <p:nvPr/>
          </p:nvSpPr>
          <p:spPr>
            <a:xfrm>
              <a:off x="5043900" y="4406275"/>
              <a:ext cx="87750" cy="13250"/>
            </a:xfrm>
            <a:custGeom>
              <a:avLst/>
              <a:gdLst/>
              <a:ahLst/>
              <a:cxnLst/>
              <a:rect l="l" t="t" r="r" b="b"/>
              <a:pathLst>
                <a:path w="3510" h="530" extrusionOk="0">
                  <a:moveTo>
                    <a:pt x="132" y="0"/>
                  </a:moveTo>
                  <a:cubicBezTo>
                    <a:pt x="65" y="0"/>
                    <a:pt x="8" y="49"/>
                    <a:pt x="8" y="117"/>
                  </a:cubicBezTo>
                  <a:cubicBezTo>
                    <a:pt x="1" y="189"/>
                    <a:pt x="51" y="254"/>
                    <a:pt x="131" y="254"/>
                  </a:cubicBezTo>
                  <a:lnTo>
                    <a:pt x="3365" y="529"/>
                  </a:lnTo>
                  <a:lnTo>
                    <a:pt x="3372" y="529"/>
                  </a:lnTo>
                  <a:cubicBezTo>
                    <a:pt x="3437" y="529"/>
                    <a:pt x="3495" y="471"/>
                    <a:pt x="3502" y="406"/>
                  </a:cubicBezTo>
                  <a:cubicBezTo>
                    <a:pt x="3509" y="334"/>
                    <a:pt x="3459" y="283"/>
                    <a:pt x="3387" y="276"/>
                  </a:cubicBezTo>
                  <a:lnTo>
                    <a:pt x="145" y="1"/>
                  </a:lnTo>
                  <a:cubicBezTo>
                    <a:pt x="141" y="0"/>
                    <a:pt x="13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9" name="Google Shape;660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10" name="Google Shape;6610;p29"/>
          <p:cNvSpPr txBox="1">
            <a:spLocks noGrp="1"/>
          </p:cNvSpPr>
          <p:nvPr>
            <p:ph type="subTitle" idx="1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11" name="Google Shape;6611;p29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2" name="Google Shape;6612;p29"/>
          <p:cNvSpPr txBox="1">
            <a:spLocks noGrp="1"/>
          </p:cNvSpPr>
          <p:nvPr>
            <p:ph type="body" idx="2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13" name="Google Shape;6613;p29"/>
          <p:cNvSpPr txBox="1">
            <a:spLocks noGrp="1"/>
          </p:cNvSpPr>
          <p:nvPr>
            <p:ph type="ctrTitle"/>
          </p:nvPr>
        </p:nvSpPr>
        <p:spPr>
          <a:xfrm>
            <a:off x="2717850" y="499375"/>
            <a:ext cx="37083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6614" name="Google Shape;6614;p29"/>
          <p:cNvGrpSpPr/>
          <p:nvPr/>
        </p:nvGrpSpPr>
        <p:grpSpPr>
          <a:xfrm>
            <a:off x="7014151" y="3185901"/>
            <a:ext cx="1713360" cy="1727142"/>
            <a:chOff x="7029925" y="3404500"/>
            <a:chExt cx="1602619" cy="1615510"/>
          </a:xfrm>
        </p:grpSpPr>
        <p:sp>
          <p:nvSpPr>
            <p:cNvPr id="6615" name="Google Shape;6615;p29"/>
            <p:cNvSpPr/>
            <p:nvPr/>
          </p:nvSpPr>
          <p:spPr>
            <a:xfrm>
              <a:off x="8112506" y="3404500"/>
              <a:ext cx="520039" cy="1238019"/>
            </a:xfrm>
            <a:custGeom>
              <a:avLst/>
              <a:gdLst/>
              <a:ahLst/>
              <a:cxnLst/>
              <a:rect l="l" t="t" r="r" b="b"/>
              <a:pathLst>
                <a:path w="16612" h="39547" extrusionOk="0">
                  <a:moveTo>
                    <a:pt x="9044" y="5368"/>
                  </a:moveTo>
                  <a:lnTo>
                    <a:pt x="9051" y="5477"/>
                  </a:lnTo>
                  <a:cubicBezTo>
                    <a:pt x="9051" y="5621"/>
                    <a:pt x="9058" y="5759"/>
                    <a:pt x="9066" y="5903"/>
                  </a:cubicBezTo>
                  <a:cubicBezTo>
                    <a:pt x="9102" y="6395"/>
                    <a:pt x="9189" y="6880"/>
                    <a:pt x="9225" y="7372"/>
                  </a:cubicBezTo>
                  <a:cubicBezTo>
                    <a:pt x="9261" y="7813"/>
                    <a:pt x="9275" y="8255"/>
                    <a:pt x="9283" y="8689"/>
                  </a:cubicBezTo>
                  <a:cubicBezTo>
                    <a:pt x="9290" y="9043"/>
                    <a:pt x="9290" y="9398"/>
                    <a:pt x="9304" y="9752"/>
                  </a:cubicBezTo>
                  <a:cubicBezTo>
                    <a:pt x="9304" y="9777"/>
                    <a:pt x="9306" y="9781"/>
                    <a:pt x="9307" y="9781"/>
                  </a:cubicBezTo>
                  <a:cubicBezTo>
                    <a:pt x="9307" y="9781"/>
                    <a:pt x="9307" y="9780"/>
                    <a:pt x="9308" y="9780"/>
                  </a:cubicBezTo>
                  <a:lnTo>
                    <a:pt x="9308" y="9780"/>
                  </a:lnTo>
                  <a:cubicBezTo>
                    <a:pt x="9308" y="9780"/>
                    <a:pt x="9307" y="9783"/>
                    <a:pt x="9304" y="9803"/>
                  </a:cubicBezTo>
                  <a:cubicBezTo>
                    <a:pt x="9290" y="9839"/>
                    <a:pt x="9283" y="9875"/>
                    <a:pt x="9268" y="9912"/>
                  </a:cubicBezTo>
                  <a:lnTo>
                    <a:pt x="8451" y="12357"/>
                  </a:lnTo>
                  <a:cubicBezTo>
                    <a:pt x="8219" y="13051"/>
                    <a:pt x="7988" y="13746"/>
                    <a:pt x="7756" y="14433"/>
                  </a:cubicBezTo>
                  <a:cubicBezTo>
                    <a:pt x="7604" y="14354"/>
                    <a:pt x="7474" y="14238"/>
                    <a:pt x="7387" y="14093"/>
                  </a:cubicBezTo>
                  <a:cubicBezTo>
                    <a:pt x="7221" y="13855"/>
                    <a:pt x="7134" y="13558"/>
                    <a:pt x="7047" y="13290"/>
                  </a:cubicBezTo>
                  <a:cubicBezTo>
                    <a:pt x="6881" y="12762"/>
                    <a:pt x="6787" y="12212"/>
                    <a:pt x="6758" y="11662"/>
                  </a:cubicBezTo>
                  <a:cubicBezTo>
                    <a:pt x="6707" y="10838"/>
                    <a:pt x="6779" y="10013"/>
                    <a:pt x="6866" y="9195"/>
                  </a:cubicBezTo>
                  <a:cubicBezTo>
                    <a:pt x="6895" y="8884"/>
                    <a:pt x="6931" y="8573"/>
                    <a:pt x="6953" y="8262"/>
                  </a:cubicBezTo>
                  <a:cubicBezTo>
                    <a:pt x="7315" y="7734"/>
                    <a:pt x="7684" y="7213"/>
                    <a:pt x="8067" y="6692"/>
                  </a:cubicBezTo>
                  <a:cubicBezTo>
                    <a:pt x="8386" y="6251"/>
                    <a:pt x="8711" y="5809"/>
                    <a:pt x="9037" y="5368"/>
                  </a:cubicBezTo>
                  <a:close/>
                  <a:moveTo>
                    <a:pt x="14419" y="12075"/>
                  </a:moveTo>
                  <a:cubicBezTo>
                    <a:pt x="14116" y="13341"/>
                    <a:pt x="13783" y="14600"/>
                    <a:pt x="13392" y="15844"/>
                  </a:cubicBezTo>
                  <a:cubicBezTo>
                    <a:pt x="13327" y="16054"/>
                    <a:pt x="13262" y="16257"/>
                    <a:pt x="13197" y="16466"/>
                  </a:cubicBezTo>
                  <a:cubicBezTo>
                    <a:pt x="12256" y="17581"/>
                    <a:pt x="11142" y="18536"/>
                    <a:pt x="9890" y="19288"/>
                  </a:cubicBezTo>
                  <a:cubicBezTo>
                    <a:pt x="9001" y="19823"/>
                    <a:pt x="8009" y="20330"/>
                    <a:pt x="6982" y="20489"/>
                  </a:cubicBezTo>
                  <a:cubicBezTo>
                    <a:pt x="6871" y="20508"/>
                    <a:pt x="6760" y="20518"/>
                    <a:pt x="6649" y="20518"/>
                  </a:cubicBezTo>
                  <a:cubicBezTo>
                    <a:pt x="6594" y="20518"/>
                    <a:pt x="6538" y="20515"/>
                    <a:pt x="6483" y="20511"/>
                  </a:cubicBezTo>
                  <a:lnTo>
                    <a:pt x="6410" y="20496"/>
                  </a:lnTo>
                  <a:cubicBezTo>
                    <a:pt x="6381" y="20489"/>
                    <a:pt x="6360" y="20482"/>
                    <a:pt x="6331" y="20474"/>
                  </a:cubicBezTo>
                  <a:lnTo>
                    <a:pt x="6316" y="20460"/>
                  </a:lnTo>
                  <a:cubicBezTo>
                    <a:pt x="6403" y="20069"/>
                    <a:pt x="6504" y="19679"/>
                    <a:pt x="6627" y="19302"/>
                  </a:cubicBezTo>
                  <a:cubicBezTo>
                    <a:pt x="6902" y="18369"/>
                    <a:pt x="7206" y="17450"/>
                    <a:pt x="7488" y="16524"/>
                  </a:cubicBezTo>
                  <a:cubicBezTo>
                    <a:pt x="7517" y="16560"/>
                    <a:pt x="7554" y="16589"/>
                    <a:pt x="7597" y="16611"/>
                  </a:cubicBezTo>
                  <a:cubicBezTo>
                    <a:pt x="7662" y="16647"/>
                    <a:pt x="7734" y="16662"/>
                    <a:pt x="7800" y="16662"/>
                  </a:cubicBezTo>
                  <a:cubicBezTo>
                    <a:pt x="7937" y="16654"/>
                    <a:pt x="8067" y="16626"/>
                    <a:pt x="8190" y="16575"/>
                  </a:cubicBezTo>
                  <a:cubicBezTo>
                    <a:pt x="8581" y="16408"/>
                    <a:pt x="8950" y="16199"/>
                    <a:pt x="9297" y="15953"/>
                  </a:cubicBezTo>
                  <a:cubicBezTo>
                    <a:pt x="10310" y="15258"/>
                    <a:pt x="11265" y="14470"/>
                    <a:pt x="12235" y="13703"/>
                  </a:cubicBezTo>
                  <a:cubicBezTo>
                    <a:pt x="12712" y="13326"/>
                    <a:pt x="13190" y="12950"/>
                    <a:pt x="13682" y="12588"/>
                  </a:cubicBezTo>
                  <a:cubicBezTo>
                    <a:pt x="13884" y="12437"/>
                    <a:pt x="14094" y="12285"/>
                    <a:pt x="14311" y="12147"/>
                  </a:cubicBezTo>
                  <a:lnTo>
                    <a:pt x="14419" y="12075"/>
                  </a:lnTo>
                  <a:close/>
                  <a:moveTo>
                    <a:pt x="14668" y="395"/>
                  </a:moveTo>
                  <a:cubicBezTo>
                    <a:pt x="14925" y="395"/>
                    <a:pt x="15174" y="446"/>
                    <a:pt x="15389" y="571"/>
                  </a:cubicBezTo>
                  <a:lnTo>
                    <a:pt x="15447" y="607"/>
                  </a:lnTo>
                  <a:lnTo>
                    <a:pt x="15469" y="622"/>
                  </a:lnTo>
                  <a:cubicBezTo>
                    <a:pt x="15917" y="947"/>
                    <a:pt x="16069" y="1541"/>
                    <a:pt x="16105" y="2076"/>
                  </a:cubicBezTo>
                  <a:cubicBezTo>
                    <a:pt x="16149" y="2727"/>
                    <a:pt x="16040" y="3364"/>
                    <a:pt x="15932" y="4008"/>
                  </a:cubicBezTo>
                  <a:cubicBezTo>
                    <a:pt x="15888" y="4297"/>
                    <a:pt x="15845" y="4579"/>
                    <a:pt x="15794" y="4869"/>
                  </a:cubicBezTo>
                  <a:lnTo>
                    <a:pt x="15707" y="5354"/>
                  </a:lnTo>
                  <a:cubicBezTo>
                    <a:pt x="15664" y="5614"/>
                    <a:pt x="15620" y="5867"/>
                    <a:pt x="15577" y="6128"/>
                  </a:cubicBezTo>
                  <a:lnTo>
                    <a:pt x="15505" y="6547"/>
                  </a:lnTo>
                  <a:cubicBezTo>
                    <a:pt x="15454" y="6837"/>
                    <a:pt x="15403" y="7133"/>
                    <a:pt x="15353" y="7430"/>
                  </a:cubicBezTo>
                  <a:lnTo>
                    <a:pt x="15302" y="7727"/>
                  </a:lnTo>
                  <a:cubicBezTo>
                    <a:pt x="15230" y="8103"/>
                    <a:pt x="15165" y="8486"/>
                    <a:pt x="15092" y="8870"/>
                  </a:cubicBezTo>
                  <a:cubicBezTo>
                    <a:pt x="15092" y="8877"/>
                    <a:pt x="15092" y="8884"/>
                    <a:pt x="15085" y="8899"/>
                  </a:cubicBezTo>
                  <a:cubicBezTo>
                    <a:pt x="14911" y="9796"/>
                    <a:pt x="14731" y="10693"/>
                    <a:pt x="14528" y="11583"/>
                  </a:cubicBezTo>
                  <a:cubicBezTo>
                    <a:pt x="14072" y="11858"/>
                    <a:pt x="13631" y="12162"/>
                    <a:pt x="13204" y="12487"/>
                  </a:cubicBezTo>
                  <a:cubicBezTo>
                    <a:pt x="12640" y="12921"/>
                    <a:pt x="12075" y="13363"/>
                    <a:pt x="11518" y="13811"/>
                  </a:cubicBezTo>
                  <a:cubicBezTo>
                    <a:pt x="10961" y="14252"/>
                    <a:pt x="10382" y="14716"/>
                    <a:pt x="9796" y="15142"/>
                  </a:cubicBezTo>
                  <a:cubicBezTo>
                    <a:pt x="9355" y="15490"/>
                    <a:pt x="8878" y="15801"/>
                    <a:pt x="8386" y="16083"/>
                  </a:cubicBezTo>
                  <a:cubicBezTo>
                    <a:pt x="8226" y="16184"/>
                    <a:pt x="8046" y="16257"/>
                    <a:pt x="7857" y="16293"/>
                  </a:cubicBezTo>
                  <a:lnTo>
                    <a:pt x="7778" y="16293"/>
                  </a:lnTo>
                  <a:cubicBezTo>
                    <a:pt x="7771" y="16293"/>
                    <a:pt x="7763" y="16293"/>
                    <a:pt x="7749" y="16285"/>
                  </a:cubicBezTo>
                  <a:cubicBezTo>
                    <a:pt x="7749" y="16278"/>
                    <a:pt x="7691" y="16228"/>
                    <a:pt x="7669" y="16213"/>
                  </a:cubicBezTo>
                  <a:cubicBezTo>
                    <a:pt x="7582" y="16141"/>
                    <a:pt x="7481" y="16105"/>
                    <a:pt x="7373" y="16105"/>
                  </a:cubicBezTo>
                  <a:cubicBezTo>
                    <a:pt x="7293" y="16105"/>
                    <a:pt x="7221" y="16155"/>
                    <a:pt x="7199" y="16235"/>
                  </a:cubicBezTo>
                  <a:cubicBezTo>
                    <a:pt x="6873" y="17320"/>
                    <a:pt x="6512" y="18391"/>
                    <a:pt x="6208" y="19476"/>
                  </a:cubicBezTo>
                  <a:cubicBezTo>
                    <a:pt x="6121" y="19765"/>
                    <a:pt x="6034" y="20062"/>
                    <a:pt x="5976" y="20359"/>
                  </a:cubicBezTo>
                  <a:cubicBezTo>
                    <a:pt x="5940" y="20525"/>
                    <a:pt x="5940" y="20648"/>
                    <a:pt x="6099" y="20749"/>
                  </a:cubicBezTo>
                  <a:cubicBezTo>
                    <a:pt x="6250" y="20848"/>
                    <a:pt x="6439" y="20877"/>
                    <a:pt x="6620" y="20877"/>
                  </a:cubicBezTo>
                  <a:cubicBezTo>
                    <a:pt x="6664" y="20877"/>
                    <a:pt x="6708" y="20875"/>
                    <a:pt x="6750" y="20872"/>
                  </a:cubicBezTo>
                  <a:cubicBezTo>
                    <a:pt x="7083" y="20843"/>
                    <a:pt x="7416" y="20778"/>
                    <a:pt x="7734" y="20677"/>
                  </a:cubicBezTo>
                  <a:cubicBezTo>
                    <a:pt x="8660" y="20373"/>
                    <a:pt x="9543" y="19954"/>
                    <a:pt x="10361" y="19418"/>
                  </a:cubicBezTo>
                  <a:cubicBezTo>
                    <a:pt x="11280" y="18832"/>
                    <a:pt x="12126" y="18138"/>
                    <a:pt x="12886" y="17342"/>
                  </a:cubicBezTo>
                  <a:lnTo>
                    <a:pt x="12886" y="17342"/>
                  </a:lnTo>
                  <a:cubicBezTo>
                    <a:pt x="12538" y="18318"/>
                    <a:pt x="12148" y="19273"/>
                    <a:pt x="11714" y="20214"/>
                  </a:cubicBezTo>
                  <a:cubicBezTo>
                    <a:pt x="11272" y="21169"/>
                    <a:pt x="10766" y="22081"/>
                    <a:pt x="10238" y="22985"/>
                  </a:cubicBezTo>
                  <a:cubicBezTo>
                    <a:pt x="9956" y="23462"/>
                    <a:pt x="9666" y="23940"/>
                    <a:pt x="9377" y="24432"/>
                  </a:cubicBezTo>
                  <a:cubicBezTo>
                    <a:pt x="9370" y="24446"/>
                    <a:pt x="9355" y="24461"/>
                    <a:pt x="9348" y="24475"/>
                  </a:cubicBezTo>
                  <a:lnTo>
                    <a:pt x="9304" y="24548"/>
                  </a:lnTo>
                  <a:lnTo>
                    <a:pt x="9225" y="24685"/>
                  </a:lnTo>
                  <a:lnTo>
                    <a:pt x="9210" y="24707"/>
                  </a:lnTo>
                  <a:cubicBezTo>
                    <a:pt x="8682" y="25611"/>
                    <a:pt x="8183" y="26537"/>
                    <a:pt x="7836" y="27521"/>
                  </a:cubicBezTo>
                  <a:cubicBezTo>
                    <a:pt x="7807" y="27601"/>
                    <a:pt x="7778" y="27688"/>
                    <a:pt x="7756" y="27767"/>
                  </a:cubicBezTo>
                  <a:cubicBezTo>
                    <a:pt x="7749" y="27789"/>
                    <a:pt x="7742" y="27811"/>
                    <a:pt x="7734" y="27832"/>
                  </a:cubicBezTo>
                  <a:cubicBezTo>
                    <a:pt x="7713" y="27890"/>
                    <a:pt x="7698" y="27948"/>
                    <a:pt x="7677" y="28013"/>
                  </a:cubicBezTo>
                  <a:cubicBezTo>
                    <a:pt x="7669" y="28057"/>
                    <a:pt x="7655" y="28100"/>
                    <a:pt x="7640" y="28143"/>
                  </a:cubicBezTo>
                  <a:cubicBezTo>
                    <a:pt x="7633" y="28187"/>
                    <a:pt x="7626" y="28209"/>
                    <a:pt x="7611" y="28245"/>
                  </a:cubicBezTo>
                  <a:cubicBezTo>
                    <a:pt x="7604" y="28281"/>
                    <a:pt x="7597" y="28310"/>
                    <a:pt x="7590" y="28346"/>
                  </a:cubicBezTo>
                  <a:cubicBezTo>
                    <a:pt x="7561" y="28455"/>
                    <a:pt x="7532" y="28563"/>
                    <a:pt x="7510" y="28672"/>
                  </a:cubicBezTo>
                  <a:lnTo>
                    <a:pt x="7510" y="28679"/>
                  </a:lnTo>
                  <a:cubicBezTo>
                    <a:pt x="7459" y="28737"/>
                    <a:pt x="7409" y="28780"/>
                    <a:pt x="7351" y="28824"/>
                  </a:cubicBezTo>
                  <a:cubicBezTo>
                    <a:pt x="7228" y="28932"/>
                    <a:pt x="7105" y="29048"/>
                    <a:pt x="6989" y="29164"/>
                  </a:cubicBezTo>
                  <a:cubicBezTo>
                    <a:pt x="6750" y="29388"/>
                    <a:pt x="6519" y="29612"/>
                    <a:pt x="6295" y="29836"/>
                  </a:cubicBezTo>
                  <a:cubicBezTo>
                    <a:pt x="5832" y="30292"/>
                    <a:pt x="5390" y="30762"/>
                    <a:pt x="4956" y="31240"/>
                  </a:cubicBezTo>
                  <a:cubicBezTo>
                    <a:pt x="4537" y="31710"/>
                    <a:pt x="4131" y="32181"/>
                    <a:pt x="3755" y="32687"/>
                  </a:cubicBezTo>
                  <a:cubicBezTo>
                    <a:pt x="3611" y="32882"/>
                    <a:pt x="3473" y="33085"/>
                    <a:pt x="3350" y="33295"/>
                  </a:cubicBezTo>
                  <a:cubicBezTo>
                    <a:pt x="2844" y="31262"/>
                    <a:pt x="2337" y="29229"/>
                    <a:pt x="1867" y="27188"/>
                  </a:cubicBezTo>
                  <a:cubicBezTo>
                    <a:pt x="1845" y="27087"/>
                    <a:pt x="1816" y="26986"/>
                    <a:pt x="1802" y="26885"/>
                  </a:cubicBezTo>
                  <a:cubicBezTo>
                    <a:pt x="1780" y="26747"/>
                    <a:pt x="1831" y="26588"/>
                    <a:pt x="1860" y="26443"/>
                  </a:cubicBezTo>
                  <a:cubicBezTo>
                    <a:pt x="1881" y="26299"/>
                    <a:pt x="1910" y="26147"/>
                    <a:pt x="1939" y="26002"/>
                  </a:cubicBezTo>
                  <a:cubicBezTo>
                    <a:pt x="2229" y="26986"/>
                    <a:pt x="2612" y="27941"/>
                    <a:pt x="3090" y="28845"/>
                  </a:cubicBezTo>
                  <a:cubicBezTo>
                    <a:pt x="3242" y="29149"/>
                    <a:pt x="3422" y="29431"/>
                    <a:pt x="3632" y="29692"/>
                  </a:cubicBezTo>
                  <a:cubicBezTo>
                    <a:pt x="3707" y="29780"/>
                    <a:pt x="3829" y="29862"/>
                    <a:pt x="3931" y="29862"/>
                  </a:cubicBezTo>
                  <a:cubicBezTo>
                    <a:pt x="4007" y="29862"/>
                    <a:pt x="4072" y="29818"/>
                    <a:pt x="4103" y="29699"/>
                  </a:cubicBezTo>
                  <a:cubicBezTo>
                    <a:pt x="4182" y="29417"/>
                    <a:pt x="4131" y="29091"/>
                    <a:pt x="4103" y="28802"/>
                  </a:cubicBezTo>
                  <a:cubicBezTo>
                    <a:pt x="4052" y="28382"/>
                    <a:pt x="3972" y="27963"/>
                    <a:pt x="3885" y="27550"/>
                  </a:cubicBezTo>
                  <a:cubicBezTo>
                    <a:pt x="3690" y="26675"/>
                    <a:pt x="3451" y="25807"/>
                    <a:pt x="3198" y="24946"/>
                  </a:cubicBezTo>
                  <a:cubicBezTo>
                    <a:pt x="3104" y="24635"/>
                    <a:pt x="3010" y="24323"/>
                    <a:pt x="2909" y="24012"/>
                  </a:cubicBezTo>
                  <a:cubicBezTo>
                    <a:pt x="2793" y="23658"/>
                    <a:pt x="2656" y="23311"/>
                    <a:pt x="2496" y="22971"/>
                  </a:cubicBezTo>
                  <a:cubicBezTo>
                    <a:pt x="2916" y="20619"/>
                    <a:pt x="3285" y="18253"/>
                    <a:pt x="3864" y="15938"/>
                  </a:cubicBezTo>
                  <a:cubicBezTo>
                    <a:pt x="4124" y="14918"/>
                    <a:pt x="4443" y="13927"/>
                    <a:pt x="4833" y="12950"/>
                  </a:cubicBezTo>
                  <a:cubicBezTo>
                    <a:pt x="5130" y="12183"/>
                    <a:pt x="5412" y="11395"/>
                    <a:pt x="5767" y="10649"/>
                  </a:cubicBezTo>
                  <a:cubicBezTo>
                    <a:pt x="5991" y="10172"/>
                    <a:pt x="6244" y="9709"/>
                    <a:pt x="6497" y="9246"/>
                  </a:cubicBezTo>
                  <a:lnTo>
                    <a:pt x="6497" y="9246"/>
                  </a:lnTo>
                  <a:cubicBezTo>
                    <a:pt x="6353" y="10715"/>
                    <a:pt x="6266" y="12205"/>
                    <a:pt x="6772" y="13616"/>
                  </a:cubicBezTo>
                  <a:cubicBezTo>
                    <a:pt x="6953" y="14122"/>
                    <a:pt x="7250" y="14788"/>
                    <a:pt x="7872" y="14838"/>
                  </a:cubicBezTo>
                  <a:cubicBezTo>
                    <a:pt x="7951" y="14838"/>
                    <a:pt x="8024" y="14788"/>
                    <a:pt x="8046" y="14708"/>
                  </a:cubicBezTo>
                  <a:cubicBezTo>
                    <a:pt x="8538" y="13232"/>
                    <a:pt x="9037" y="11756"/>
                    <a:pt x="9529" y="10281"/>
                  </a:cubicBezTo>
                  <a:lnTo>
                    <a:pt x="9637" y="9948"/>
                  </a:lnTo>
                  <a:cubicBezTo>
                    <a:pt x="9666" y="9854"/>
                    <a:pt x="9673" y="9745"/>
                    <a:pt x="9659" y="9644"/>
                  </a:cubicBezTo>
                  <a:cubicBezTo>
                    <a:pt x="9637" y="8848"/>
                    <a:pt x="9652" y="8052"/>
                    <a:pt x="9579" y="7264"/>
                  </a:cubicBezTo>
                  <a:cubicBezTo>
                    <a:pt x="9536" y="6786"/>
                    <a:pt x="9449" y="6316"/>
                    <a:pt x="9427" y="5838"/>
                  </a:cubicBezTo>
                  <a:cubicBezTo>
                    <a:pt x="9420" y="5723"/>
                    <a:pt x="9413" y="5600"/>
                    <a:pt x="9413" y="5484"/>
                  </a:cubicBezTo>
                  <a:cubicBezTo>
                    <a:pt x="9406" y="5332"/>
                    <a:pt x="9435" y="5288"/>
                    <a:pt x="9521" y="5165"/>
                  </a:cubicBezTo>
                  <a:cubicBezTo>
                    <a:pt x="9652" y="4985"/>
                    <a:pt x="9782" y="4804"/>
                    <a:pt x="9905" y="4630"/>
                  </a:cubicBezTo>
                  <a:cubicBezTo>
                    <a:pt x="10368" y="3957"/>
                    <a:pt x="10809" y="3255"/>
                    <a:pt x="11301" y="2597"/>
                  </a:cubicBezTo>
                  <a:cubicBezTo>
                    <a:pt x="11808" y="1931"/>
                    <a:pt x="12394" y="1302"/>
                    <a:pt x="13117" y="875"/>
                  </a:cubicBezTo>
                  <a:lnTo>
                    <a:pt x="13153" y="853"/>
                  </a:lnTo>
                  <a:cubicBezTo>
                    <a:pt x="13421" y="702"/>
                    <a:pt x="13718" y="579"/>
                    <a:pt x="14014" y="492"/>
                  </a:cubicBezTo>
                  <a:cubicBezTo>
                    <a:pt x="14227" y="432"/>
                    <a:pt x="14450" y="395"/>
                    <a:pt x="14668" y="395"/>
                  </a:cubicBezTo>
                  <a:close/>
                  <a:moveTo>
                    <a:pt x="7402" y="29265"/>
                  </a:moveTo>
                  <a:lnTo>
                    <a:pt x="7402" y="29265"/>
                  </a:lnTo>
                  <a:cubicBezTo>
                    <a:pt x="7192" y="30495"/>
                    <a:pt x="7156" y="31746"/>
                    <a:pt x="6975" y="32976"/>
                  </a:cubicBezTo>
                  <a:lnTo>
                    <a:pt x="6982" y="32976"/>
                  </a:lnTo>
                  <a:cubicBezTo>
                    <a:pt x="6975" y="33013"/>
                    <a:pt x="6968" y="33049"/>
                    <a:pt x="6960" y="33085"/>
                  </a:cubicBezTo>
                  <a:cubicBezTo>
                    <a:pt x="6324" y="33338"/>
                    <a:pt x="5687" y="33599"/>
                    <a:pt x="5029" y="33808"/>
                  </a:cubicBezTo>
                  <a:cubicBezTo>
                    <a:pt x="4775" y="33895"/>
                    <a:pt x="4508" y="33975"/>
                    <a:pt x="4240" y="34033"/>
                  </a:cubicBezTo>
                  <a:cubicBezTo>
                    <a:pt x="4113" y="34064"/>
                    <a:pt x="3978" y="34085"/>
                    <a:pt x="3844" y="34085"/>
                  </a:cubicBezTo>
                  <a:cubicBezTo>
                    <a:pt x="3795" y="34085"/>
                    <a:pt x="3746" y="34082"/>
                    <a:pt x="3697" y="34076"/>
                  </a:cubicBezTo>
                  <a:cubicBezTo>
                    <a:pt x="3596" y="34054"/>
                    <a:pt x="3589" y="34033"/>
                    <a:pt x="3545" y="33946"/>
                  </a:cubicBezTo>
                  <a:cubicBezTo>
                    <a:pt x="3524" y="33902"/>
                    <a:pt x="3509" y="33866"/>
                    <a:pt x="3488" y="33830"/>
                  </a:cubicBezTo>
                  <a:cubicBezTo>
                    <a:pt x="3596" y="33512"/>
                    <a:pt x="3806" y="33230"/>
                    <a:pt x="3994" y="32962"/>
                  </a:cubicBezTo>
                  <a:cubicBezTo>
                    <a:pt x="4320" y="32521"/>
                    <a:pt x="4660" y="32094"/>
                    <a:pt x="5029" y="31689"/>
                  </a:cubicBezTo>
                  <a:cubicBezTo>
                    <a:pt x="5774" y="30842"/>
                    <a:pt x="6570" y="30039"/>
                    <a:pt x="7402" y="29265"/>
                  </a:cubicBezTo>
                  <a:close/>
                  <a:moveTo>
                    <a:pt x="5231" y="10968"/>
                  </a:moveTo>
                  <a:cubicBezTo>
                    <a:pt x="5195" y="11062"/>
                    <a:pt x="5166" y="11141"/>
                    <a:pt x="5130" y="11228"/>
                  </a:cubicBezTo>
                  <a:cubicBezTo>
                    <a:pt x="4891" y="11800"/>
                    <a:pt x="4667" y="12371"/>
                    <a:pt x="4443" y="12943"/>
                  </a:cubicBezTo>
                  <a:cubicBezTo>
                    <a:pt x="4023" y="14014"/>
                    <a:pt x="3683" y="15106"/>
                    <a:pt x="3415" y="16228"/>
                  </a:cubicBezTo>
                  <a:cubicBezTo>
                    <a:pt x="3119" y="17494"/>
                    <a:pt x="2873" y="18774"/>
                    <a:pt x="2648" y="20055"/>
                  </a:cubicBezTo>
                  <a:cubicBezTo>
                    <a:pt x="2525" y="20720"/>
                    <a:pt x="2410" y="21386"/>
                    <a:pt x="2287" y="22059"/>
                  </a:cubicBezTo>
                  <a:lnTo>
                    <a:pt x="2200" y="22551"/>
                  </a:lnTo>
                  <a:cubicBezTo>
                    <a:pt x="2171" y="22696"/>
                    <a:pt x="2098" y="22891"/>
                    <a:pt x="2127" y="23036"/>
                  </a:cubicBezTo>
                  <a:cubicBezTo>
                    <a:pt x="2156" y="23180"/>
                    <a:pt x="2265" y="23354"/>
                    <a:pt x="2323" y="23499"/>
                  </a:cubicBezTo>
                  <a:cubicBezTo>
                    <a:pt x="2381" y="23636"/>
                    <a:pt x="2446" y="23781"/>
                    <a:pt x="2496" y="23926"/>
                  </a:cubicBezTo>
                  <a:cubicBezTo>
                    <a:pt x="2619" y="24266"/>
                    <a:pt x="2721" y="24620"/>
                    <a:pt x="2822" y="24975"/>
                  </a:cubicBezTo>
                  <a:cubicBezTo>
                    <a:pt x="3046" y="25720"/>
                    <a:pt x="3249" y="26465"/>
                    <a:pt x="3430" y="27217"/>
                  </a:cubicBezTo>
                  <a:cubicBezTo>
                    <a:pt x="3589" y="27890"/>
                    <a:pt x="3762" y="28585"/>
                    <a:pt x="3770" y="29272"/>
                  </a:cubicBezTo>
                  <a:cubicBezTo>
                    <a:pt x="3690" y="29156"/>
                    <a:pt x="3611" y="29033"/>
                    <a:pt x="3538" y="28903"/>
                  </a:cubicBezTo>
                  <a:cubicBezTo>
                    <a:pt x="3039" y="28013"/>
                    <a:pt x="2634" y="27065"/>
                    <a:pt x="2337" y="26089"/>
                  </a:cubicBezTo>
                  <a:cubicBezTo>
                    <a:pt x="2243" y="25778"/>
                    <a:pt x="2149" y="25459"/>
                    <a:pt x="2069" y="25141"/>
                  </a:cubicBezTo>
                  <a:cubicBezTo>
                    <a:pt x="2047" y="25059"/>
                    <a:pt x="1963" y="25013"/>
                    <a:pt x="1883" y="25013"/>
                  </a:cubicBezTo>
                  <a:cubicBezTo>
                    <a:pt x="1808" y="25013"/>
                    <a:pt x="1736" y="25053"/>
                    <a:pt x="1722" y="25141"/>
                  </a:cubicBezTo>
                  <a:cubicBezTo>
                    <a:pt x="1657" y="25495"/>
                    <a:pt x="1592" y="25850"/>
                    <a:pt x="1527" y="26197"/>
                  </a:cubicBezTo>
                  <a:cubicBezTo>
                    <a:pt x="1498" y="26371"/>
                    <a:pt x="1469" y="26545"/>
                    <a:pt x="1440" y="26711"/>
                  </a:cubicBezTo>
                  <a:cubicBezTo>
                    <a:pt x="1426" y="26819"/>
                    <a:pt x="1433" y="26928"/>
                    <a:pt x="1462" y="27037"/>
                  </a:cubicBezTo>
                  <a:cubicBezTo>
                    <a:pt x="1556" y="27463"/>
                    <a:pt x="1657" y="27883"/>
                    <a:pt x="1758" y="28310"/>
                  </a:cubicBezTo>
                  <a:cubicBezTo>
                    <a:pt x="2062" y="29576"/>
                    <a:pt x="2366" y="30842"/>
                    <a:pt x="2677" y="32108"/>
                  </a:cubicBezTo>
                  <a:cubicBezTo>
                    <a:pt x="2713" y="32253"/>
                    <a:pt x="2750" y="32398"/>
                    <a:pt x="2786" y="32542"/>
                  </a:cubicBezTo>
                  <a:cubicBezTo>
                    <a:pt x="2648" y="32282"/>
                    <a:pt x="2511" y="32029"/>
                    <a:pt x="2373" y="31775"/>
                  </a:cubicBezTo>
                  <a:cubicBezTo>
                    <a:pt x="2012" y="31088"/>
                    <a:pt x="1643" y="30408"/>
                    <a:pt x="1317" y="29706"/>
                  </a:cubicBezTo>
                  <a:cubicBezTo>
                    <a:pt x="1286" y="29641"/>
                    <a:pt x="1235" y="29614"/>
                    <a:pt x="1182" y="29614"/>
                  </a:cubicBezTo>
                  <a:cubicBezTo>
                    <a:pt x="1090" y="29614"/>
                    <a:pt x="991" y="29696"/>
                    <a:pt x="977" y="29793"/>
                  </a:cubicBezTo>
                  <a:cubicBezTo>
                    <a:pt x="688" y="32275"/>
                    <a:pt x="594" y="34814"/>
                    <a:pt x="1057" y="37281"/>
                  </a:cubicBezTo>
                  <a:cubicBezTo>
                    <a:pt x="1114" y="37571"/>
                    <a:pt x="1172" y="37860"/>
                    <a:pt x="1245" y="38149"/>
                  </a:cubicBezTo>
                  <a:cubicBezTo>
                    <a:pt x="1288" y="38316"/>
                    <a:pt x="1339" y="38482"/>
                    <a:pt x="1389" y="38649"/>
                  </a:cubicBezTo>
                  <a:lnTo>
                    <a:pt x="1433" y="38800"/>
                  </a:lnTo>
                  <a:cubicBezTo>
                    <a:pt x="1245" y="38620"/>
                    <a:pt x="1093" y="38403"/>
                    <a:pt x="991" y="38171"/>
                  </a:cubicBezTo>
                  <a:lnTo>
                    <a:pt x="991" y="38164"/>
                  </a:lnTo>
                  <a:cubicBezTo>
                    <a:pt x="702" y="37505"/>
                    <a:pt x="630" y="36717"/>
                    <a:pt x="543" y="36001"/>
                  </a:cubicBezTo>
                  <a:cubicBezTo>
                    <a:pt x="449" y="35241"/>
                    <a:pt x="405" y="34474"/>
                    <a:pt x="391" y="33707"/>
                  </a:cubicBezTo>
                  <a:cubicBezTo>
                    <a:pt x="377" y="32115"/>
                    <a:pt x="442" y="30531"/>
                    <a:pt x="586" y="28954"/>
                  </a:cubicBezTo>
                  <a:cubicBezTo>
                    <a:pt x="709" y="27413"/>
                    <a:pt x="854" y="25879"/>
                    <a:pt x="1028" y="24345"/>
                  </a:cubicBezTo>
                  <a:cubicBezTo>
                    <a:pt x="1397" y="21133"/>
                    <a:pt x="2069" y="17928"/>
                    <a:pt x="3270" y="14918"/>
                  </a:cubicBezTo>
                  <a:cubicBezTo>
                    <a:pt x="3828" y="13558"/>
                    <a:pt x="4479" y="12234"/>
                    <a:pt x="5231" y="10968"/>
                  </a:cubicBezTo>
                  <a:close/>
                  <a:moveTo>
                    <a:pt x="1274" y="30437"/>
                  </a:moveTo>
                  <a:cubicBezTo>
                    <a:pt x="1549" y="30994"/>
                    <a:pt x="1852" y="31544"/>
                    <a:pt x="2142" y="32101"/>
                  </a:cubicBezTo>
                  <a:cubicBezTo>
                    <a:pt x="2402" y="32586"/>
                    <a:pt x="2663" y="33078"/>
                    <a:pt x="2930" y="33562"/>
                  </a:cubicBezTo>
                  <a:cubicBezTo>
                    <a:pt x="3024" y="33743"/>
                    <a:pt x="3119" y="33917"/>
                    <a:pt x="3213" y="34091"/>
                  </a:cubicBezTo>
                  <a:cubicBezTo>
                    <a:pt x="3299" y="34271"/>
                    <a:pt x="3393" y="34387"/>
                    <a:pt x="3596" y="34423"/>
                  </a:cubicBezTo>
                  <a:cubicBezTo>
                    <a:pt x="3680" y="34438"/>
                    <a:pt x="3766" y="34444"/>
                    <a:pt x="3852" y="34444"/>
                  </a:cubicBezTo>
                  <a:cubicBezTo>
                    <a:pt x="4246" y="34444"/>
                    <a:pt x="4652" y="34311"/>
                    <a:pt x="5014" y="34192"/>
                  </a:cubicBezTo>
                  <a:cubicBezTo>
                    <a:pt x="5651" y="33989"/>
                    <a:pt x="6273" y="33743"/>
                    <a:pt x="6888" y="33497"/>
                  </a:cubicBezTo>
                  <a:lnTo>
                    <a:pt x="6888" y="33497"/>
                  </a:lnTo>
                  <a:cubicBezTo>
                    <a:pt x="6881" y="33533"/>
                    <a:pt x="6873" y="33570"/>
                    <a:pt x="6866" y="33606"/>
                  </a:cubicBezTo>
                  <a:cubicBezTo>
                    <a:pt x="6772" y="34134"/>
                    <a:pt x="6627" y="34655"/>
                    <a:pt x="6439" y="35161"/>
                  </a:cubicBezTo>
                  <a:cubicBezTo>
                    <a:pt x="6410" y="35234"/>
                    <a:pt x="6374" y="35313"/>
                    <a:pt x="6345" y="35378"/>
                  </a:cubicBezTo>
                  <a:cubicBezTo>
                    <a:pt x="6136" y="35805"/>
                    <a:pt x="5897" y="36218"/>
                    <a:pt x="5629" y="36608"/>
                  </a:cubicBezTo>
                  <a:cubicBezTo>
                    <a:pt x="5542" y="36731"/>
                    <a:pt x="5448" y="36854"/>
                    <a:pt x="5354" y="36985"/>
                  </a:cubicBezTo>
                  <a:cubicBezTo>
                    <a:pt x="5296" y="37064"/>
                    <a:pt x="5231" y="37144"/>
                    <a:pt x="5173" y="37216"/>
                  </a:cubicBezTo>
                  <a:cubicBezTo>
                    <a:pt x="4848" y="37643"/>
                    <a:pt x="4479" y="38034"/>
                    <a:pt x="4081" y="38395"/>
                  </a:cubicBezTo>
                  <a:cubicBezTo>
                    <a:pt x="3820" y="38612"/>
                    <a:pt x="3545" y="38800"/>
                    <a:pt x="3242" y="38952"/>
                  </a:cubicBezTo>
                  <a:cubicBezTo>
                    <a:pt x="2973" y="39094"/>
                    <a:pt x="2672" y="39187"/>
                    <a:pt x="2371" y="39187"/>
                  </a:cubicBezTo>
                  <a:cubicBezTo>
                    <a:pt x="2243" y="39187"/>
                    <a:pt x="2115" y="39170"/>
                    <a:pt x="1990" y="39133"/>
                  </a:cubicBezTo>
                  <a:cubicBezTo>
                    <a:pt x="1975" y="39133"/>
                    <a:pt x="1961" y="39126"/>
                    <a:pt x="1946" y="39119"/>
                  </a:cubicBezTo>
                  <a:lnTo>
                    <a:pt x="1896" y="39097"/>
                  </a:lnTo>
                  <a:cubicBezTo>
                    <a:pt x="1881" y="39039"/>
                    <a:pt x="1867" y="38974"/>
                    <a:pt x="1845" y="38916"/>
                  </a:cubicBezTo>
                  <a:cubicBezTo>
                    <a:pt x="1787" y="38757"/>
                    <a:pt x="1737" y="38591"/>
                    <a:pt x="1693" y="38431"/>
                  </a:cubicBezTo>
                  <a:cubicBezTo>
                    <a:pt x="1614" y="38157"/>
                    <a:pt x="1549" y="37882"/>
                    <a:pt x="1491" y="37607"/>
                  </a:cubicBezTo>
                  <a:cubicBezTo>
                    <a:pt x="1360" y="37028"/>
                    <a:pt x="1274" y="36442"/>
                    <a:pt x="1216" y="35856"/>
                  </a:cubicBezTo>
                  <a:cubicBezTo>
                    <a:pt x="1093" y="34568"/>
                    <a:pt x="1064" y="33280"/>
                    <a:pt x="1143" y="31992"/>
                  </a:cubicBezTo>
                  <a:cubicBezTo>
                    <a:pt x="1172" y="31472"/>
                    <a:pt x="1216" y="30958"/>
                    <a:pt x="1274" y="30437"/>
                  </a:cubicBezTo>
                  <a:close/>
                  <a:moveTo>
                    <a:pt x="14662" y="0"/>
                  </a:moveTo>
                  <a:cubicBezTo>
                    <a:pt x="14271" y="0"/>
                    <a:pt x="13871" y="114"/>
                    <a:pt x="13501" y="275"/>
                  </a:cubicBezTo>
                  <a:cubicBezTo>
                    <a:pt x="13320" y="347"/>
                    <a:pt x="13146" y="434"/>
                    <a:pt x="12972" y="535"/>
                  </a:cubicBezTo>
                  <a:cubicBezTo>
                    <a:pt x="12596" y="745"/>
                    <a:pt x="12242" y="1005"/>
                    <a:pt x="11923" y="1295"/>
                  </a:cubicBezTo>
                  <a:cubicBezTo>
                    <a:pt x="11395" y="1787"/>
                    <a:pt x="10918" y="2315"/>
                    <a:pt x="10484" y="2886"/>
                  </a:cubicBezTo>
                  <a:cubicBezTo>
                    <a:pt x="10006" y="3501"/>
                    <a:pt x="9536" y="4124"/>
                    <a:pt x="9066" y="4746"/>
                  </a:cubicBezTo>
                  <a:cubicBezTo>
                    <a:pt x="8234" y="5846"/>
                    <a:pt x="7409" y="6967"/>
                    <a:pt x="6627" y="8110"/>
                  </a:cubicBezTo>
                  <a:cubicBezTo>
                    <a:pt x="5542" y="9666"/>
                    <a:pt x="4573" y="11301"/>
                    <a:pt x="3734" y="13001"/>
                  </a:cubicBezTo>
                  <a:cubicBezTo>
                    <a:pt x="2279" y="16003"/>
                    <a:pt x="1411" y="19245"/>
                    <a:pt x="912" y="22529"/>
                  </a:cubicBezTo>
                  <a:cubicBezTo>
                    <a:pt x="673" y="24128"/>
                    <a:pt x="528" y="25734"/>
                    <a:pt x="369" y="27348"/>
                  </a:cubicBezTo>
                  <a:cubicBezTo>
                    <a:pt x="210" y="28954"/>
                    <a:pt x="80" y="30560"/>
                    <a:pt x="36" y="32181"/>
                  </a:cubicBezTo>
                  <a:cubicBezTo>
                    <a:pt x="0" y="33765"/>
                    <a:pt x="51" y="35357"/>
                    <a:pt x="311" y="36927"/>
                  </a:cubicBezTo>
                  <a:cubicBezTo>
                    <a:pt x="427" y="37628"/>
                    <a:pt x="565" y="38381"/>
                    <a:pt x="1064" y="38931"/>
                  </a:cubicBezTo>
                  <a:cubicBezTo>
                    <a:pt x="1216" y="39104"/>
                    <a:pt x="1404" y="39249"/>
                    <a:pt x="1614" y="39358"/>
                  </a:cubicBezTo>
                  <a:cubicBezTo>
                    <a:pt x="1621" y="39358"/>
                    <a:pt x="1621" y="39365"/>
                    <a:pt x="1628" y="39372"/>
                  </a:cubicBezTo>
                  <a:lnTo>
                    <a:pt x="1679" y="39394"/>
                  </a:lnTo>
                  <a:cubicBezTo>
                    <a:pt x="1831" y="39459"/>
                    <a:pt x="1990" y="39509"/>
                    <a:pt x="2156" y="39531"/>
                  </a:cubicBezTo>
                  <a:cubicBezTo>
                    <a:pt x="2233" y="39541"/>
                    <a:pt x="2310" y="39546"/>
                    <a:pt x="2386" y="39546"/>
                  </a:cubicBezTo>
                  <a:cubicBezTo>
                    <a:pt x="3174" y="39546"/>
                    <a:pt x="3904" y="39026"/>
                    <a:pt x="4464" y="38518"/>
                  </a:cubicBezTo>
                  <a:lnTo>
                    <a:pt x="4479" y="38504"/>
                  </a:lnTo>
                  <a:lnTo>
                    <a:pt x="4500" y="38482"/>
                  </a:lnTo>
                  <a:cubicBezTo>
                    <a:pt x="4522" y="38460"/>
                    <a:pt x="4551" y="38439"/>
                    <a:pt x="4573" y="38410"/>
                  </a:cubicBezTo>
                  <a:cubicBezTo>
                    <a:pt x="4638" y="38352"/>
                    <a:pt x="4703" y="38287"/>
                    <a:pt x="4768" y="38222"/>
                  </a:cubicBezTo>
                  <a:cubicBezTo>
                    <a:pt x="4826" y="38157"/>
                    <a:pt x="4877" y="38113"/>
                    <a:pt x="4927" y="38055"/>
                  </a:cubicBezTo>
                  <a:cubicBezTo>
                    <a:pt x="4956" y="38026"/>
                    <a:pt x="4985" y="37997"/>
                    <a:pt x="5014" y="37968"/>
                  </a:cubicBezTo>
                  <a:cubicBezTo>
                    <a:pt x="5564" y="37368"/>
                    <a:pt x="6034" y="36710"/>
                    <a:pt x="6425" y="35993"/>
                  </a:cubicBezTo>
                  <a:cubicBezTo>
                    <a:pt x="6476" y="35907"/>
                    <a:pt x="6526" y="35812"/>
                    <a:pt x="6570" y="35726"/>
                  </a:cubicBezTo>
                  <a:cubicBezTo>
                    <a:pt x="6570" y="35718"/>
                    <a:pt x="6577" y="35711"/>
                    <a:pt x="6577" y="35704"/>
                  </a:cubicBezTo>
                  <a:cubicBezTo>
                    <a:pt x="6620" y="35617"/>
                    <a:pt x="6664" y="35538"/>
                    <a:pt x="6700" y="35451"/>
                  </a:cubicBezTo>
                  <a:lnTo>
                    <a:pt x="6722" y="35393"/>
                  </a:lnTo>
                  <a:cubicBezTo>
                    <a:pt x="6743" y="35349"/>
                    <a:pt x="6765" y="35306"/>
                    <a:pt x="6779" y="35263"/>
                  </a:cubicBezTo>
                  <a:cubicBezTo>
                    <a:pt x="6787" y="35241"/>
                    <a:pt x="6794" y="35219"/>
                    <a:pt x="6801" y="35197"/>
                  </a:cubicBezTo>
                  <a:cubicBezTo>
                    <a:pt x="6975" y="34749"/>
                    <a:pt x="7105" y="34286"/>
                    <a:pt x="7192" y="33816"/>
                  </a:cubicBezTo>
                  <a:cubicBezTo>
                    <a:pt x="7192" y="33808"/>
                    <a:pt x="7199" y="33794"/>
                    <a:pt x="7199" y="33779"/>
                  </a:cubicBezTo>
                  <a:cubicBezTo>
                    <a:pt x="7214" y="33707"/>
                    <a:pt x="7228" y="33628"/>
                    <a:pt x="7242" y="33548"/>
                  </a:cubicBezTo>
                  <a:cubicBezTo>
                    <a:pt x="7423" y="32557"/>
                    <a:pt x="7481" y="31529"/>
                    <a:pt x="7590" y="30524"/>
                  </a:cubicBezTo>
                  <a:cubicBezTo>
                    <a:pt x="7648" y="29916"/>
                    <a:pt x="7734" y="29316"/>
                    <a:pt x="7857" y="28722"/>
                  </a:cubicBezTo>
                  <a:cubicBezTo>
                    <a:pt x="7872" y="28672"/>
                    <a:pt x="7886" y="28614"/>
                    <a:pt x="7901" y="28556"/>
                  </a:cubicBezTo>
                  <a:lnTo>
                    <a:pt x="7915" y="28498"/>
                  </a:lnTo>
                  <a:cubicBezTo>
                    <a:pt x="7930" y="28440"/>
                    <a:pt x="7944" y="28382"/>
                    <a:pt x="7959" y="28324"/>
                  </a:cubicBezTo>
                  <a:cubicBezTo>
                    <a:pt x="7973" y="28266"/>
                    <a:pt x="7988" y="28230"/>
                    <a:pt x="7995" y="28180"/>
                  </a:cubicBezTo>
                  <a:cubicBezTo>
                    <a:pt x="8009" y="28129"/>
                    <a:pt x="8024" y="28093"/>
                    <a:pt x="8038" y="28049"/>
                  </a:cubicBezTo>
                  <a:cubicBezTo>
                    <a:pt x="8046" y="28013"/>
                    <a:pt x="8053" y="27984"/>
                    <a:pt x="8067" y="27948"/>
                  </a:cubicBezTo>
                  <a:cubicBezTo>
                    <a:pt x="8111" y="27803"/>
                    <a:pt x="8154" y="27659"/>
                    <a:pt x="8212" y="27521"/>
                  </a:cubicBezTo>
                  <a:cubicBezTo>
                    <a:pt x="8226" y="27478"/>
                    <a:pt x="8241" y="27442"/>
                    <a:pt x="8255" y="27406"/>
                  </a:cubicBezTo>
                  <a:cubicBezTo>
                    <a:pt x="8299" y="27290"/>
                    <a:pt x="8349" y="27174"/>
                    <a:pt x="8393" y="27065"/>
                  </a:cubicBezTo>
                  <a:cubicBezTo>
                    <a:pt x="8415" y="27000"/>
                    <a:pt x="8443" y="26942"/>
                    <a:pt x="8472" y="26885"/>
                  </a:cubicBezTo>
                  <a:cubicBezTo>
                    <a:pt x="8516" y="26776"/>
                    <a:pt x="8559" y="26675"/>
                    <a:pt x="8610" y="26566"/>
                  </a:cubicBezTo>
                  <a:cubicBezTo>
                    <a:pt x="8632" y="26537"/>
                    <a:pt x="8646" y="26501"/>
                    <a:pt x="8660" y="26465"/>
                  </a:cubicBezTo>
                  <a:cubicBezTo>
                    <a:pt x="8726" y="26335"/>
                    <a:pt x="8791" y="26197"/>
                    <a:pt x="8863" y="26067"/>
                  </a:cubicBezTo>
                  <a:lnTo>
                    <a:pt x="8906" y="25980"/>
                  </a:lnTo>
                  <a:cubicBezTo>
                    <a:pt x="8943" y="25901"/>
                    <a:pt x="8986" y="25828"/>
                    <a:pt x="9029" y="25756"/>
                  </a:cubicBezTo>
                  <a:cubicBezTo>
                    <a:pt x="9073" y="25662"/>
                    <a:pt x="9124" y="25575"/>
                    <a:pt x="9174" y="25481"/>
                  </a:cubicBezTo>
                  <a:cubicBezTo>
                    <a:pt x="9247" y="25351"/>
                    <a:pt x="9326" y="25213"/>
                    <a:pt x="9398" y="25083"/>
                  </a:cubicBezTo>
                  <a:cubicBezTo>
                    <a:pt x="9601" y="24743"/>
                    <a:pt x="9804" y="24403"/>
                    <a:pt x="10006" y="24070"/>
                  </a:cubicBezTo>
                  <a:cubicBezTo>
                    <a:pt x="10455" y="23325"/>
                    <a:pt x="10911" y="22580"/>
                    <a:pt x="11316" y="21813"/>
                  </a:cubicBezTo>
                  <a:cubicBezTo>
                    <a:pt x="11403" y="21647"/>
                    <a:pt x="11489" y="21480"/>
                    <a:pt x="11576" y="21314"/>
                  </a:cubicBezTo>
                  <a:lnTo>
                    <a:pt x="11583" y="21299"/>
                  </a:lnTo>
                  <a:cubicBezTo>
                    <a:pt x="12213" y="20048"/>
                    <a:pt x="12763" y="18753"/>
                    <a:pt x="13233" y="17429"/>
                  </a:cubicBezTo>
                  <a:cubicBezTo>
                    <a:pt x="13884" y="15569"/>
                    <a:pt x="14427" y="13674"/>
                    <a:pt x="14854" y="11749"/>
                  </a:cubicBezTo>
                  <a:cubicBezTo>
                    <a:pt x="14883" y="11641"/>
                    <a:pt x="14904" y="11532"/>
                    <a:pt x="14926" y="11424"/>
                  </a:cubicBezTo>
                  <a:cubicBezTo>
                    <a:pt x="15165" y="10338"/>
                    <a:pt x="15382" y="9239"/>
                    <a:pt x="15584" y="8139"/>
                  </a:cubicBezTo>
                  <a:cubicBezTo>
                    <a:pt x="15866" y="6569"/>
                    <a:pt x="16141" y="4992"/>
                    <a:pt x="16373" y="3415"/>
                  </a:cubicBezTo>
                  <a:cubicBezTo>
                    <a:pt x="16532" y="2394"/>
                    <a:pt x="16612" y="984"/>
                    <a:pt x="15664" y="311"/>
                  </a:cubicBezTo>
                  <a:cubicBezTo>
                    <a:pt x="15620" y="282"/>
                    <a:pt x="15570" y="246"/>
                    <a:pt x="15519" y="224"/>
                  </a:cubicBezTo>
                  <a:cubicBezTo>
                    <a:pt x="15248" y="65"/>
                    <a:pt x="14957" y="0"/>
                    <a:pt x="1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8222570" y="3945744"/>
              <a:ext cx="50996" cy="188707"/>
            </a:xfrm>
            <a:custGeom>
              <a:avLst/>
              <a:gdLst/>
              <a:ahLst/>
              <a:cxnLst/>
              <a:rect l="l" t="t" r="r" b="b"/>
              <a:pathLst>
                <a:path w="1629" h="6028" extrusionOk="0">
                  <a:moveTo>
                    <a:pt x="179" y="1"/>
                  </a:moveTo>
                  <a:cubicBezTo>
                    <a:pt x="175" y="1"/>
                    <a:pt x="171" y="1"/>
                    <a:pt x="167" y="1"/>
                  </a:cubicBezTo>
                  <a:cubicBezTo>
                    <a:pt x="73" y="1"/>
                    <a:pt x="0" y="73"/>
                    <a:pt x="8" y="168"/>
                  </a:cubicBezTo>
                  <a:cubicBezTo>
                    <a:pt x="51" y="2201"/>
                    <a:pt x="507" y="4248"/>
                    <a:pt x="1288" y="5934"/>
                  </a:cubicBezTo>
                  <a:cubicBezTo>
                    <a:pt x="1317" y="5992"/>
                    <a:pt x="1375" y="6028"/>
                    <a:pt x="1440" y="6028"/>
                  </a:cubicBezTo>
                  <a:cubicBezTo>
                    <a:pt x="1462" y="6028"/>
                    <a:pt x="1491" y="6021"/>
                    <a:pt x="1513" y="6013"/>
                  </a:cubicBezTo>
                  <a:cubicBezTo>
                    <a:pt x="1592" y="5977"/>
                    <a:pt x="1628" y="5876"/>
                    <a:pt x="1592" y="5796"/>
                  </a:cubicBezTo>
                  <a:cubicBezTo>
                    <a:pt x="825" y="4154"/>
                    <a:pt x="377" y="2150"/>
                    <a:pt x="333" y="160"/>
                  </a:cubicBezTo>
                  <a:cubicBezTo>
                    <a:pt x="333" y="71"/>
                    <a:pt x="261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8256096" y="3823784"/>
              <a:ext cx="39444" cy="201072"/>
            </a:xfrm>
            <a:custGeom>
              <a:avLst/>
              <a:gdLst/>
              <a:ahLst/>
              <a:cxnLst/>
              <a:rect l="l" t="t" r="r" b="b"/>
              <a:pathLst>
                <a:path w="1260" h="6423" extrusionOk="0">
                  <a:moveTo>
                    <a:pt x="211" y="1"/>
                  </a:moveTo>
                  <a:cubicBezTo>
                    <a:pt x="132" y="1"/>
                    <a:pt x="54" y="52"/>
                    <a:pt x="51" y="157"/>
                  </a:cubicBezTo>
                  <a:cubicBezTo>
                    <a:pt x="0" y="1148"/>
                    <a:pt x="44" y="2132"/>
                    <a:pt x="174" y="3116"/>
                  </a:cubicBezTo>
                  <a:cubicBezTo>
                    <a:pt x="311" y="4201"/>
                    <a:pt x="565" y="5272"/>
                    <a:pt x="919" y="6306"/>
                  </a:cubicBezTo>
                  <a:cubicBezTo>
                    <a:pt x="941" y="6371"/>
                    <a:pt x="1006" y="6422"/>
                    <a:pt x="1071" y="6422"/>
                  </a:cubicBezTo>
                  <a:cubicBezTo>
                    <a:pt x="1093" y="6422"/>
                    <a:pt x="1107" y="6415"/>
                    <a:pt x="1129" y="6408"/>
                  </a:cubicBezTo>
                  <a:cubicBezTo>
                    <a:pt x="1216" y="6379"/>
                    <a:pt x="1259" y="6285"/>
                    <a:pt x="1230" y="6198"/>
                  </a:cubicBezTo>
                  <a:cubicBezTo>
                    <a:pt x="883" y="5185"/>
                    <a:pt x="637" y="4136"/>
                    <a:pt x="499" y="3072"/>
                  </a:cubicBezTo>
                  <a:cubicBezTo>
                    <a:pt x="376" y="2110"/>
                    <a:pt x="333" y="1141"/>
                    <a:pt x="376" y="171"/>
                  </a:cubicBezTo>
                  <a:cubicBezTo>
                    <a:pt x="380" y="59"/>
                    <a:pt x="29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8263328" y="4141675"/>
              <a:ext cx="137899" cy="130479"/>
            </a:xfrm>
            <a:custGeom>
              <a:avLst/>
              <a:gdLst/>
              <a:ahLst/>
              <a:cxnLst/>
              <a:rect l="l" t="t" r="r" b="b"/>
              <a:pathLst>
                <a:path w="4405" h="4168" extrusionOk="0">
                  <a:moveTo>
                    <a:pt x="4183" y="0"/>
                  </a:moveTo>
                  <a:cubicBezTo>
                    <a:pt x="4132" y="0"/>
                    <a:pt x="4081" y="24"/>
                    <a:pt x="4045" y="80"/>
                  </a:cubicBezTo>
                  <a:cubicBezTo>
                    <a:pt x="3090" y="1729"/>
                    <a:pt x="117" y="3849"/>
                    <a:pt x="88" y="3871"/>
                  </a:cubicBezTo>
                  <a:cubicBezTo>
                    <a:pt x="15" y="3922"/>
                    <a:pt x="1" y="4023"/>
                    <a:pt x="51" y="4095"/>
                  </a:cubicBezTo>
                  <a:cubicBezTo>
                    <a:pt x="80" y="4139"/>
                    <a:pt x="131" y="4168"/>
                    <a:pt x="182" y="4168"/>
                  </a:cubicBezTo>
                  <a:cubicBezTo>
                    <a:pt x="218" y="4168"/>
                    <a:pt x="254" y="4153"/>
                    <a:pt x="283" y="4139"/>
                  </a:cubicBezTo>
                  <a:cubicBezTo>
                    <a:pt x="406" y="4045"/>
                    <a:pt x="3336" y="1954"/>
                    <a:pt x="4334" y="246"/>
                  </a:cubicBezTo>
                  <a:cubicBezTo>
                    <a:pt x="4404" y="116"/>
                    <a:pt x="4295" y="0"/>
                    <a:pt x="4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8455283" y="3559204"/>
              <a:ext cx="116768" cy="125658"/>
            </a:xfrm>
            <a:custGeom>
              <a:avLst/>
              <a:gdLst/>
              <a:ahLst/>
              <a:cxnLst/>
              <a:rect l="l" t="t" r="r" b="b"/>
              <a:pathLst>
                <a:path w="3730" h="4014" extrusionOk="0">
                  <a:moveTo>
                    <a:pt x="3540" y="1"/>
                  </a:moveTo>
                  <a:cubicBezTo>
                    <a:pt x="3481" y="1"/>
                    <a:pt x="3427" y="33"/>
                    <a:pt x="3397" y="93"/>
                  </a:cubicBezTo>
                  <a:cubicBezTo>
                    <a:pt x="2710" y="1475"/>
                    <a:pt x="170" y="3696"/>
                    <a:pt x="141" y="3718"/>
                  </a:cubicBezTo>
                  <a:cubicBezTo>
                    <a:pt x="0" y="3831"/>
                    <a:pt x="110" y="4014"/>
                    <a:pt x="244" y="4014"/>
                  </a:cubicBezTo>
                  <a:cubicBezTo>
                    <a:pt x="282" y="4014"/>
                    <a:pt x="322" y="3999"/>
                    <a:pt x="358" y="3964"/>
                  </a:cubicBezTo>
                  <a:cubicBezTo>
                    <a:pt x="467" y="3877"/>
                    <a:pt x="2970" y="1678"/>
                    <a:pt x="3694" y="238"/>
                  </a:cubicBezTo>
                  <a:cubicBezTo>
                    <a:pt x="3730" y="158"/>
                    <a:pt x="3701" y="57"/>
                    <a:pt x="3621" y="21"/>
                  </a:cubicBezTo>
                  <a:cubicBezTo>
                    <a:pt x="3595" y="7"/>
                    <a:pt x="3567" y="1"/>
                    <a:pt x="3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8409642" y="3665668"/>
              <a:ext cx="157433" cy="137460"/>
            </a:xfrm>
            <a:custGeom>
              <a:avLst/>
              <a:gdLst/>
              <a:ahLst/>
              <a:cxnLst/>
              <a:rect l="l" t="t" r="r" b="b"/>
              <a:pathLst>
                <a:path w="5029" h="4391" extrusionOk="0">
                  <a:moveTo>
                    <a:pt x="4835" y="0"/>
                  </a:moveTo>
                  <a:cubicBezTo>
                    <a:pt x="4777" y="0"/>
                    <a:pt x="4721" y="33"/>
                    <a:pt x="4696" y="93"/>
                  </a:cubicBezTo>
                  <a:cubicBezTo>
                    <a:pt x="3719" y="1930"/>
                    <a:pt x="521" y="3971"/>
                    <a:pt x="181" y="4072"/>
                  </a:cubicBezTo>
                  <a:cubicBezTo>
                    <a:pt x="1" y="4122"/>
                    <a:pt x="37" y="4390"/>
                    <a:pt x="232" y="4390"/>
                  </a:cubicBezTo>
                  <a:cubicBezTo>
                    <a:pt x="246" y="4390"/>
                    <a:pt x="261" y="4390"/>
                    <a:pt x="275" y="4383"/>
                  </a:cubicBezTo>
                  <a:cubicBezTo>
                    <a:pt x="753" y="4245"/>
                    <a:pt x="3980" y="2133"/>
                    <a:pt x="4985" y="245"/>
                  </a:cubicBezTo>
                  <a:cubicBezTo>
                    <a:pt x="5029" y="165"/>
                    <a:pt x="4993" y="64"/>
                    <a:pt x="4913" y="20"/>
                  </a:cubicBezTo>
                  <a:cubicBezTo>
                    <a:pt x="4888" y="7"/>
                    <a:pt x="4862" y="0"/>
                    <a:pt x="4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8178400" y="3627791"/>
              <a:ext cx="270225" cy="1362362"/>
            </a:xfrm>
            <a:custGeom>
              <a:avLst/>
              <a:gdLst/>
              <a:ahLst/>
              <a:cxnLst/>
              <a:rect l="l" t="t" r="r" b="b"/>
              <a:pathLst>
                <a:path w="8632" h="43519" extrusionOk="0">
                  <a:moveTo>
                    <a:pt x="8632" y="0"/>
                  </a:moveTo>
                  <a:cubicBezTo>
                    <a:pt x="7040" y="3372"/>
                    <a:pt x="5680" y="6852"/>
                    <a:pt x="4544" y="10404"/>
                  </a:cubicBezTo>
                  <a:cubicBezTo>
                    <a:pt x="3965" y="12177"/>
                    <a:pt x="3452" y="13971"/>
                    <a:pt x="2989" y="15780"/>
                  </a:cubicBezTo>
                  <a:cubicBezTo>
                    <a:pt x="2526" y="17588"/>
                    <a:pt x="2128" y="19412"/>
                    <a:pt x="1766" y="21242"/>
                  </a:cubicBezTo>
                  <a:lnTo>
                    <a:pt x="1513" y="22617"/>
                  </a:lnTo>
                  <a:lnTo>
                    <a:pt x="1281" y="23998"/>
                  </a:lnTo>
                  <a:cubicBezTo>
                    <a:pt x="1202" y="24462"/>
                    <a:pt x="1137" y="24925"/>
                    <a:pt x="1064" y="25388"/>
                  </a:cubicBezTo>
                  <a:cubicBezTo>
                    <a:pt x="999" y="25843"/>
                    <a:pt x="919" y="26306"/>
                    <a:pt x="869" y="26769"/>
                  </a:cubicBezTo>
                  <a:cubicBezTo>
                    <a:pt x="630" y="28622"/>
                    <a:pt x="435" y="30481"/>
                    <a:pt x="305" y="32340"/>
                  </a:cubicBezTo>
                  <a:cubicBezTo>
                    <a:pt x="30" y="36059"/>
                    <a:pt x="1" y="39792"/>
                    <a:pt x="218" y="43518"/>
                  </a:cubicBezTo>
                  <a:cubicBezTo>
                    <a:pt x="297" y="39799"/>
                    <a:pt x="493" y="36081"/>
                    <a:pt x="862" y="32391"/>
                  </a:cubicBezTo>
                  <a:cubicBezTo>
                    <a:pt x="1057" y="30539"/>
                    <a:pt x="1267" y="28701"/>
                    <a:pt x="1542" y="26863"/>
                  </a:cubicBezTo>
                  <a:cubicBezTo>
                    <a:pt x="1809" y="25033"/>
                    <a:pt x="2106" y="23195"/>
                    <a:pt x="2468" y="21379"/>
                  </a:cubicBezTo>
                  <a:cubicBezTo>
                    <a:pt x="3170" y="17740"/>
                    <a:pt x="4045" y="14130"/>
                    <a:pt x="5080" y="10563"/>
                  </a:cubicBezTo>
                  <a:cubicBezTo>
                    <a:pt x="6114" y="7004"/>
                    <a:pt x="7315" y="3488"/>
                    <a:pt x="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8008107" y="4737764"/>
              <a:ext cx="355155" cy="282246"/>
            </a:xfrm>
            <a:custGeom>
              <a:avLst/>
              <a:gdLst/>
              <a:ahLst/>
              <a:cxnLst/>
              <a:rect l="l" t="t" r="r" b="b"/>
              <a:pathLst>
                <a:path w="11345" h="9016" extrusionOk="0">
                  <a:moveTo>
                    <a:pt x="7597" y="355"/>
                  </a:moveTo>
                  <a:cubicBezTo>
                    <a:pt x="7387" y="840"/>
                    <a:pt x="7184" y="1332"/>
                    <a:pt x="6974" y="1817"/>
                  </a:cubicBezTo>
                  <a:cubicBezTo>
                    <a:pt x="6902" y="1939"/>
                    <a:pt x="6989" y="2084"/>
                    <a:pt x="7126" y="2091"/>
                  </a:cubicBezTo>
                  <a:lnTo>
                    <a:pt x="8031" y="2091"/>
                  </a:lnTo>
                  <a:cubicBezTo>
                    <a:pt x="9637" y="2099"/>
                    <a:pt x="10975" y="3386"/>
                    <a:pt x="10983" y="5000"/>
                  </a:cubicBezTo>
                  <a:cubicBezTo>
                    <a:pt x="10990" y="5911"/>
                    <a:pt x="10983" y="6830"/>
                    <a:pt x="10983" y="7749"/>
                  </a:cubicBezTo>
                  <a:lnTo>
                    <a:pt x="10983" y="8653"/>
                  </a:lnTo>
                  <a:lnTo>
                    <a:pt x="362" y="8653"/>
                  </a:lnTo>
                  <a:lnTo>
                    <a:pt x="362" y="5651"/>
                  </a:lnTo>
                  <a:cubicBezTo>
                    <a:pt x="362" y="5152"/>
                    <a:pt x="340" y="4660"/>
                    <a:pt x="478" y="4175"/>
                  </a:cubicBezTo>
                  <a:cubicBezTo>
                    <a:pt x="760" y="3271"/>
                    <a:pt x="1447" y="2554"/>
                    <a:pt x="2344" y="2251"/>
                  </a:cubicBezTo>
                  <a:cubicBezTo>
                    <a:pt x="2754" y="2108"/>
                    <a:pt x="3188" y="2081"/>
                    <a:pt x="3623" y="2081"/>
                  </a:cubicBezTo>
                  <a:cubicBezTo>
                    <a:pt x="3895" y="2081"/>
                    <a:pt x="4168" y="2091"/>
                    <a:pt x="4435" y="2091"/>
                  </a:cubicBezTo>
                  <a:cubicBezTo>
                    <a:pt x="4572" y="2084"/>
                    <a:pt x="4659" y="1939"/>
                    <a:pt x="4587" y="1817"/>
                  </a:cubicBezTo>
                  <a:lnTo>
                    <a:pt x="3965" y="355"/>
                  </a:lnTo>
                  <a:close/>
                  <a:moveTo>
                    <a:pt x="3690" y="1"/>
                  </a:moveTo>
                  <a:cubicBezTo>
                    <a:pt x="3552" y="1"/>
                    <a:pt x="3466" y="152"/>
                    <a:pt x="3538" y="268"/>
                  </a:cubicBezTo>
                  <a:lnTo>
                    <a:pt x="4160" y="1722"/>
                  </a:lnTo>
                  <a:cubicBezTo>
                    <a:pt x="3984" y="1720"/>
                    <a:pt x="3806" y="1716"/>
                    <a:pt x="3627" y="1716"/>
                  </a:cubicBezTo>
                  <a:cubicBezTo>
                    <a:pt x="3269" y="1716"/>
                    <a:pt x="2911" y="1732"/>
                    <a:pt x="2568" y="1809"/>
                  </a:cubicBezTo>
                  <a:cubicBezTo>
                    <a:pt x="1613" y="2026"/>
                    <a:pt x="796" y="2656"/>
                    <a:pt x="347" y="3531"/>
                  </a:cubicBezTo>
                  <a:cubicBezTo>
                    <a:pt x="58" y="4103"/>
                    <a:pt x="0" y="4703"/>
                    <a:pt x="0" y="5340"/>
                  </a:cubicBezTo>
                  <a:lnTo>
                    <a:pt x="0" y="8834"/>
                  </a:lnTo>
                  <a:cubicBezTo>
                    <a:pt x="0" y="8928"/>
                    <a:pt x="80" y="9015"/>
                    <a:pt x="181" y="9015"/>
                  </a:cubicBezTo>
                  <a:lnTo>
                    <a:pt x="11163" y="9015"/>
                  </a:lnTo>
                  <a:cubicBezTo>
                    <a:pt x="11258" y="9015"/>
                    <a:pt x="11344" y="8928"/>
                    <a:pt x="11344" y="8834"/>
                  </a:cubicBezTo>
                  <a:lnTo>
                    <a:pt x="11344" y="6056"/>
                  </a:lnTo>
                  <a:lnTo>
                    <a:pt x="11344" y="4993"/>
                  </a:lnTo>
                  <a:cubicBezTo>
                    <a:pt x="11337" y="4204"/>
                    <a:pt x="11048" y="3444"/>
                    <a:pt x="10527" y="2851"/>
                  </a:cubicBezTo>
                  <a:cubicBezTo>
                    <a:pt x="9890" y="2142"/>
                    <a:pt x="8986" y="1730"/>
                    <a:pt x="8031" y="1730"/>
                  </a:cubicBezTo>
                  <a:lnTo>
                    <a:pt x="7394" y="1730"/>
                  </a:lnTo>
                  <a:lnTo>
                    <a:pt x="8016" y="268"/>
                  </a:lnTo>
                  <a:cubicBezTo>
                    <a:pt x="8089" y="152"/>
                    <a:pt x="8002" y="1"/>
                    <a:pt x="7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8153044" y="4759270"/>
              <a:ext cx="72064" cy="8640"/>
            </a:xfrm>
            <a:custGeom>
              <a:avLst/>
              <a:gdLst/>
              <a:ahLst/>
              <a:cxnLst/>
              <a:rect l="l" t="t" r="r" b="b"/>
              <a:pathLst>
                <a:path w="2302" h="276" extrusionOk="0">
                  <a:moveTo>
                    <a:pt x="181" y="1"/>
                  </a:moveTo>
                  <a:cubicBezTo>
                    <a:pt x="0" y="1"/>
                    <a:pt x="0" y="269"/>
                    <a:pt x="181" y="276"/>
                  </a:cubicBezTo>
                  <a:lnTo>
                    <a:pt x="2127" y="276"/>
                  </a:lnTo>
                  <a:cubicBezTo>
                    <a:pt x="2301" y="269"/>
                    <a:pt x="2301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8125872" y="4817495"/>
              <a:ext cx="45987" cy="10205"/>
            </a:xfrm>
            <a:custGeom>
              <a:avLst/>
              <a:gdLst/>
              <a:ahLst/>
              <a:cxnLst/>
              <a:rect l="l" t="t" r="r" b="b"/>
              <a:pathLst>
                <a:path w="1469" h="326" extrusionOk="0">
                  <a:moveTo>
                    <a:pt x="217" y="0"/>
                  </a:moveTo>
                  <a:cubicBezTo>
                    <a:pt x="0" y="0"/>
                    <a:pt x="0" y="326"/>
                    <a:pt x="217" y="326"/>
                  </a:cubicBezTo>
                  <a:lnTo>
                    <a:pt x="1252" y="326"/>
                  </a:lnTo>
                  <a:cubicBezTo>
                    <a:pt x="1469" y="326"/>
                    <a:pt x="1469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8040695" y="4822973"/>
              <a:ext cx="68401" cy="72909"/>
            </a:xfrm>
            <a:custGeom>
              <a:avLst/>
              <a:gdLst/>
              <a:ahLst/>
              <a:cxnLst/>
              <a:rect l="l" t="t" r="r" b="b"/>
              <a:pathLst>
                <a:path w="2185" h="2329" extrusionOk="0">
                  <a:moveTo>
                    <a:pt x="1955" y="1"/>
                  </a:moveTo>
                  <a:cubicBezTo>
                    <a:pt x="1941" y="1"/>
                    <a:pt x="1926" y="2"/>
                    <a:pt x="1911" y="6"/>
                  </a:cubicBezTo>
                  <a:lnTo>
                    <a:pt x="1911" y="13"/>
                  </a:lnTo>
                  <a:cubicBezTo>
                    <a:pt x="1484" y="115"/>
                    <a:pt x="1144" y="194"/>
                    <a:pt x="797" y="498"/>
                  </a:cubicBezTo>
                  <a:cubicBezTo>
                    <a:pt x="225" y="997"/>
                    <a:pt x="59" y="1742"/>
                    <a:pt x="8" y="2148"/>
                  </a:cubicBezTo>
                  <a:cubicBezTo>
                    <a:pt x="1" y="2234"/>
                    <a:pt x="66" y="2321"/>
                    <a:pt x="153" y="2329"/>
                  </a:cubicBezTo>
                  <a:lnTo>
                    <a:pt x="174" y="2329"/>
                  </a:lnTo>
                  <a:cubicBezTo>
                    <a:pt x="254" y="2329"/>
                    <a:pt x="326" y="2263"/>
                    <a:pt x="334" y="2184"/>
                  </a:cubicBezTo>
                  <a:cubicBezTo>
                    <a:pt x="377" y="1829"/>
                    <a:pt x="522" y="1171"/>
                    <a:pt x="1014" y="737"/>
                  </a:cubicBezTo>
                  <a:cubicBezTo>
                    <a:pt x="1289" y="505"/>
                    <a:pt x="1549" y="433"/>
                    <a:pt x="1983" y="324"/>
                  </a:cubicBezTo>
                  <a:cubicBezTo>
                    <a:pt x="2184" y="278"/>
                    <a:pt x="2131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8283487" y="4830111"/>
              <a:ext cx="50307" cy="164977"/>
            </a:xfrm>
            <a:custGeom>
              <a:avLst/>
              <a:gdLst/>
              <a:ahLst/>
              <a:cxnLst/>
              <a:rect l="l" t="t" r="r" b="b"/>
              <a:pathLst>
                <a:path w="1607" h="5270" extrusionOk="0">
                  <a:moveTo>
                    <a:pt x="170" y="0"/>
                  </a:moveTo>
                  <a:cubicBezTo>
                    <a:pt x="94" y="0"/>
                    <a:pt x="28" y="55"/>
                    <a:pt x="15" y="140"/>
                  </a:cubicBezTo>
                  <a:cubicBezTo>
                    <a:pt x="1" y="227"/>
                    <a:pt x="59" y="313"/>
                    <a:pt x="145" y="328"/>
                  </a:cubicBezTo>
                  <a:cubicBezTo>
                    <a:pt x="196" y="335"/>
                    <a:pt x="1267" y="545"/>
                    <a:pt x="1216" y="2658"/>
                  </a:cubicBezTo>
                  <a:cubicBezTo>
                    <a:pt x="1194" y="3721"/>
                    <a:pt x="1173" y="5023"/>
                    <a:pt x="1231" y="5161"/>
                  </a:cubicBezTo>
                  <a:cubicBezTo>
                    <a:pt x="1252" y="5226"/>
                    <a:pt x="1317" y="5269"/>
                    <a:pt x="1383" y="5269"/>
                  </a:cubicBezTo>
                  <a:cubicBezTo>
                    <a:pt x="1404" y="5269"/>
                    <a:pt x="1426" y="5262"/>
                    <a:pt x="1440" y="5255"/>
                  </a:cubicBezTo>
                  <a:cubicBezTo>
                    <a:pt x="1520" y="5226"/>
                    <a:pt x="1563" y="5139"/>
                    <a:pt x="1542" y="5060"/>
                  </a:cubicBezTo>
                  <a:cubicBezTo>
                    <a:pt x="1534" y="5023"/>
                    <a:pt x="1498" y="4698"/>
                    <a:pt x="1549" y="2665"/>
                  </a:cubicBezTo>
                  <a:cubicBezTo>
                    <a:pt x="1607" y="241"/>
                    <a:pt x="254" y="10"/>
                    <a:pt x="196" y="2"/>
                  </a:cubicBezTo>
                  <a:cubicBezTo>
                    <a:pt x="187" y="1"/>
                    <a:pt x="178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8040945" y="4912847"/>
              <a:ext cx="10205" cy="77323"/>
            </a:xfrm>
            <a:custGeom>
              <a:avLst/>
              <a:gdLst/>
              <a:ahLst/>
              <a:cxnLst/>
              <a:rect l="l" t="t" r="r" b="b"/>
              <a:pathLst>
                <a:path w="326" h="2470" extrusionOk="0">
                  <a:moveTo>
                    <a:pt x="166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301"/>
                  </a:lnTo>
                  <a:cubicBezTo>
                    <a:pt x="0" y="2413"/>
                    <a:pt x="81" y="2469"/>
                    <a:pt x="163" y="2469"/>
                  </a:cubicBezTo>
                  <a:cubicBezTo>
                    <a:pt x="244" y="2469"/>
                    <a:pt x="326" y="2413"/>
                    <a:pt x="326" y="2301"/>
                  </a:cubicBezTo>
                  <a:lnTo>
                    <a:pt x="326" y="167"/>
                  </a:lnTo>
                  <a:cubicBezTo>
                    <a:pt x="326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7365565" y="3737855"/>
              <a:ext cx="424245" cy="1279248"/>
            </a:xfrm>
            <a:custGeom>
              <a:avLst/>
              <a:gdLst/>
              <a:ahLst/>
              <a:cxnLst/>
              <a:rect l="l" t="t" r="r" b="b"/>
              <a:pathLst>
                <a:path w="13552" h="40864" extrusionOk="0">
                  <a:moveTo>
                    <a:pt x="13175" y="362"/>
                  </a:moveTo>
                  <a:lnTo>
                    <a:pt x="13175" y="39040"/>
                  </a:lnTo>
                  <a:cubicBezTo>
                    <a:pt x="13175" y="39525"/>
                    <a:pt x="13169" y="40016"/>
                    <a:pt x="13174" y="40501"/>
                  </a:cubicBezTo>
                  <a:lnTo>
                    <a:pt x="370" y="40501"/>
                  </a:lnTo>
                  <a:lnTo>
                    <a:pt x="370" y="1831"/>
                  </a:lnTo>
                  <a:cubicBezTo>
                    <a:pt x="370" y="1346"/>
                    <a:pt x="401" y="849"/>
                    <a:pt x="376" y="362"/>
                  </a:cubicBezTo>
                  <a:close/>
                  <a:moveTo>
                    <a:pt x="189" y="0"/>
                  </a:moveTo>
                  <a:cubicBezTo>
                    <a:pt x="87" y="0"/>
                    <a:pt x="8" y="87"/>
                    <a:pt x="8" y="181"/>
                  </a:cubicBezTo>
                  <a:lnTo>
                    <a:pt x="8" y="39040"/>
                  </a:lnTo>
                  <a:cubicBezTo>
                    <a:pt x="8" y="39561"/>
                    <a:pt x="1" y="40089"/>
                    <a:pt x="8" y="40610"/>
                  </a:cubicBezTo>
                  <a:lnTo>
                    <a:pt x="8" y="40682"/>
                  </a:lnTo>
                  <a:cubicBezTo>
                    <a:pt x="8" y="40784"/>
                    <a:pt x="87" y="40863"/>
                    <a:pt x="189" y="40863"/>
                  </a:cubicBezTo>
                  <a:lnTo>
                    <a:pt x="13356" y="40863"/>
                  </a:lnTo>
                  <a:cubicBezTo>
                    <a:pt x="13394" y="40863"/>
                    <a:pt x="13426" y="40853"/>
                    <a:pt x="13451" y="40837"/>
                  </a:cubicBezTo>
                  <a:lnTo>
                    <a:pt x="13451" y="40837"/>
                  </a:lnTo>
                  <a:cubicBezTo>
                    <a:pt x="13501" y="40809"/>
                    <a:pt x="13537" y="40758"/>
                    <a:pt x="13537" y="40682"/>
                  </a:cubicBezTo>
                  <a:lnTo>
                    <a:pt x="13537" y="1831"/>
                  </a:lnTo>
                  <a:cubicBezTo>
                    <a:pt x="13537" y="1303"/>
                    <a:pt x="13552" y="775"/>
                    <a:pt x="13537" y="254"/>
                  </a:cubicBezTo>
                  <a:lnTo>
                    <a:pt x="13537" y="181"/>
                  </a:lnTo>
                  <a:cubicBezTo>
                    <a:pt x="13537" y="87"/>
                    <a:pt x="13457" y="0"/>
                    <a:pt x="1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7405884" y="3792668"/>
              <a:ext cx="338407" cy="10205"/>
            </a:xfrm>
            <a:custGeom>
              <a:avLst/>
              <a:gdLst/>
              <a:ahLst/>
              <a:cxnLst/>
              <a:rect l="l" t="t" r="r" b="b"/>
              <a:pathLst>
                <a:path w="10810" h="326" extrusionOk="0">
                  <a:moveTo>
                    <a:pt x="211" y="0"/>
                  </a:moveTo>
                  <a:cubicBezTo>
                    <a:pt x="0" y="0"/>
                    <a:pt x="3" y="326"/>
                    <a:pt x="217" y="326"/>
                  </a:cubicBezTo>
                  <a:lnTo>
                    <a:pt x="10592" y="326"/>
                  </a:lnTo>
                  <a:cubicBezTo>
                    <a:pt x="10809" y="326"/>
                    <a:pt x="10809" y="0"/>
                    <a:pt x="10592" y="0"/>
                  </a:cubicBezTo>
                  <a:lnTo>
                    <a:pt x="217" y="0"/>
                  </a:lnTo>
                  <a:cubicBezTo>
                    <a:pt x="215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9"/>
            <p:cNvSpPr/>
            <p:nvPr/>
          </p:nvSpPr>
          <p:spPr>
            <a:xfrm>
              <a:off x="7405884" y="3838873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0"/>
                  </a:moveTo>
                  <a:cubicBezTo>
                    <a:pt x="0" y="0"/>
                    <a:pt x="0" y="333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0"/>
                    <a:pt x="10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9"/>
            <p:cNvSpPr/>
            <p:nvPr/>
          </p:nvSpPr>
          <p:spPr>
            <a:xfrm>
              <a:off x="7405884" y="3885296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0"/>
                  </a:moveTo>
                  <a:cubicBezTo>
                    <a:pt x="0" y="0"/>
                    <a:pt x="0" y="333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0"/>
                    <a:pt x="10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7405884" y="3931720"/>
              <a:ext cx="338407" cy="10237"/>
            </a:xfrm>
            <a:custGeom>
              <a:avLst/>
              <a:gdLst/>
              <a:ahLst/>
              <a:cxnLst/>
              <a:rect l="l" t="t" r="r" b="b"/>
              <a:pathLst>
                <a:path w="10810" h="327" extrusionOk="0">
                  <a:moveTo>
                    <a:pt x="217" y="1"/>
                  </a:moveTo>
                  <a:cubicBezTo>
                    <a:pt x="0" y="1"/>
                    <a:pt x="0" y="326"/>
                    <a:pt x="217" y="326"/>
                  </a:cubicBezTo>
                  <a:lnTo>
                    <a:pt x="10592" y="326"/>
                  </a:lnTo>
                  <a:cubicBezTo>
                    <a:pt x="10809" y="326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7405884" y="3978144"/>
              <a:ext cx="338407" cy="10237"/>
            </a:xfrm>
            <a:custGeom>
              <a:avLst/>
              <a:gdLst/>
              <a:ahLst/>
              <a:cxnLst/>
              <a:rect l="l" t="t" r="r" b="b"/>
              <a:pathLst>
                <a:path w="10810" h="327" extrusionOk="0">
                  <a:moveTo>
                    <a:pt x="217" y="1"/>
                  </a:moveTo>
                  <a:cubicBezTo>
                    <a:pt x="0" y="1"/>
                    <a:pt x="0" y="326"/>
                    <a:pt x="217" y="326"/>
                  </a:cubicBezTo>
                  <a:lnTo>
                    <a:pt x="10592" y="326"/>
                  </a:lnTo>
                  <a:cubicBezTo>
                    <a:pt x="10809" y="326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7405884" y="4024348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1"/>
                  </a:moveTo>
                  <a:cubicBezTo>
                    <a:pt x="0" y="1"/>
                    <a:pt x="0" y="333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7405884" y="4070991"/>
              <a:ext cx="338407" cy="10237"/>
            </a:xfrm>
            <a:custGeom>
              <a:avLst/>
              <a:gdLst/>
              <a:ahLst/>
              <a:cxnLst/>
              <a:rect l="l" t="t" r="r" b="b"/>
              <a:pathLst>
                <a:path w="10810" h="327" extrusionOk="0">
                  <a:moveTo>
                    <a:pt x="10599" y="1"/>
                  </a:moveTo>
                  <a:cubicBezTo>
                    <a:pt x="10597" y="1"/>
                    <a:pt x="10595" y="1"/>
                    <a:pt x="10592" y="1"/>
                  </a:cubicBezTo>
                  <a:lnTo>
                    <a:pt x="217" y="1"/>
                  </a:lnTo>
                  <a:cubicBezTo>
                    <a:pt x="0" y="1"/>
                    <a:pt x="0" y="327"/>
                    <a:pt x="217" y="327"/>
                  </a:cubicBezTo>
                  <a:lnTo>
                    <a:pt x="10592" y="327"/>
                  </a:lnTo>
                  <a:cubicBezTo>
                    <a:pt x="10807" y="327"/>
                    <a:pt x="10809" y="1"/>
                    <a:pt x="10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7405884" y="4678881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0"/>
                  </a:moveTo>
                  <a:cubicBezTo>
                    <a:pt x="0" y="0"/>
                    <a:pt x="0" y="333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0"/>
                    <a:pt x="10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7405884" y="4725305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1"/>
                  </a:moveTo>
                  <a:cubicBezTo>
                    <a:pt x="0" y="1"/>
                    <a:pt x="0" y="326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7405884" y="4771729"/>
              <a:ext cx="338407" cy="10237"/>
            </a:xfrm>
            <a:custGeom>
              <a:avLst/>
              <a:gdLst/>
              <a:ahLst/>
              <a:cxnLst/>
              <a:rect l="l" t="t" r="r" b="b"/>
              <a:pathLst>
                <a:path w="10810" h="327" extrusionOk="0">
                  <a:moveTo>
                    <a:pt x="217" y="1"/>
                  </a:moveTo>
                  <a:cubicBezTo>
                    <a:pt x="0" y="1"/>
                    <a:pt x="0" y="326"/>
                    <a:pt x="217" y="326"/>
                  </a:cubicBezTo>
                  <a:lnTo>
                    <a:pt x="10592" y="326"/>
                  </a:lnTo>
                  <a:cubicBezTo>
                    <a:pt x="10809" y="326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7405884" y="4818152"/>
              <a:ext cx="338407" cy="10237"/>
            </a:xfrm>
            <a:custGeom>
              <a:avLst/>
              <a:gdLst/>
              <a:ahLst/>
              <a:cxnLst/>
              <a:rect l="l" t="t" r="r" b="b"/>
              <a:pathLst>
                <a:path w="10810" h="327" extrusionOk="0">
                  <a:moveTo>
                    <a:pt x="10599" y="1"/>
                  </a:moveTo>
                  <a:cubicBezTo>
                    <a:pt x="10597" y="1"/>
                    <a:pt x="10595" y="1"/>
                    <a:pt x="10592" y="1"/>
                  </a:cubicBezTo>
                  <a:lnTo>
                    <a:pt x="217" y="1"/>
                  </a:lnTo>
                  <a:cubicBezTo>
                    <a:pt x="0" y="1"/>
                    <a:pt x="0" y="327"/>
                    <a:pt x="217" y="327"/>
                  </a:cubicBezTo>
                  <a:lnTo>
                    <a:pt x="10592" y="327"/>
                  </a:lnTo>
                  <a:cubicBezTo>
                    <a:pt x="10807" y="327"/>
                    <a:pt x="10809" y="1"/>
                    <a:pt x="10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7405884" y="4864357"/>
              <a:ext cx="338407" cy="10456"/>
            </a:xfrm>
            <a:custGeom>
              <a:avLst/>
              <a:gdLst/>
              <a:ahLst/>
              <a:cxnLst/>
              <a:rect l="l" t="t" r="r" b="b"/>
              <a:pathLst>
                <a:path w="10810" h="334" extrusionOk="0">
                  <a:moveTo>
                    <a:pt x="217" y="1"/>
                  </a:moveTo>
                  <a:cubicBezTo>
                    <a:pt x="0" y="1"/>
                    <a:pt x="0" y="334"/>
                    <a:pt x="217" y="334"/>
                  </a:cubicBezTo>
                  <a:lnTo>
                    <a:pt x="10592" y="334"/>
                  </a:lnTo>
                  <a:cubicBezTo>
                    <a:pt x="10809" y="334"/>
                    <a:pt x="10809" y="1"/>
                    <a:pt x="10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7405884" y="4910812"/>
              <a:ext cx="338407" cy="10425"/>
            </a:xfrm>
            <a:custGeom>
              <a:avLst/>
              <a:gdLst/>
              <a:ahLst/>
              <a:cxnLst/>
              <a:rect l="l" t="t" r="r" b="b"/>
              <a:pathLst>
                <a:path w="10810" h="333" extrusionOk="0">
                  <a:moveTo>
                    <a:pt x="217" y="0"/>
                  </a:moveTo>
                  <a:cubicBezTo>
                    <a:pt x="0" y="0"/>
                    <a:pt x="0" y="333"/>
                    <a:pt x="217" y="333"/>
                  </a:cubicBezTo>
                  <a:lnTo>
                    <a:pt x="10592" y="333"/>
                  </a:lnTo>
                  <a:cubicBezTo>
                    <a:pt x="10809" y="333"/>
                    <a:pt x="10809" y="0"/>
                    <a:pt x="10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405884" y="4957236"/>
              <a:ext cx="338407" cy="10205"/>
            </a:xfrm>
            <a:custGeom>
              <a:avLst/>
              <a:gdLst/>
              <a:ahLst/>
              <a:cxnLst/>
              <a:rect l="l" t="t" r="r" b="b"/>
              <a:pathLst>
                <a:path w="10810" h="326" extrusionOk="0">
                  <a:moveTo>
                    <a:pt x="217" y="0"/>
                  </a:moveTo>
                  <a:cubicBezTo>
                    <a:pt x="0" y="0"/>
                    <a:pt x="0" y="326"/>
                    <a:pt x="217" y="326"/>
                  </a:cubicBezTo>
                  <a:lnTo>
                    <a:pt x="10592" y="326"/>
                  </a:lnTo>
                  <a:cubicBezTo>
                    <a:pt x="10809" y="326"/>
                    <a:pt x="10809" y="0"/>
                    <a:pt x="10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7425574" y="4130124"/>
              <a:ext cx="306695" cy="486981"/>
            </a:xfrm>
            <a:custGeom>
              <a:avLst/>
              <a:gdLst/>
              <a:ahLst/>
              <a:cxnLst/>
              <a:rect l="l" t="t" r="r" b="b"/>
              <a:pathLst>
                <a:path w="9797" h="15556" extrusionOk="0">
                  <a:moveTo>
                    <a:pt x="9464" y="326"/>
                  </a:moveTo>
                  <a:lnTo>
                    <a:pt x="9464" y="15230"/>
                  </a:lnTo>
                  <a:lnTo>
                    <a:pt x="326" y="15230"/>
                  </a:lnTo>
                  <a:lnTo>
                    <a:pt x="326" y="326"/>
                  </a:lnTo>
                  <a:close/>
                  <a:moveTo>
                    <a:pt x="167" y="0"/>
                  </a:moveTo>
                  <a:cubicBezTo>
                    <a:pt x="73" y="0"/>
                    <a:pt x="1" y="73"/>
                    <a:pt x="1" y="167"/>
                  </a:cubicBezTo>
                  <a:lnTo>
                    <a:pt x="1" y="15389"/>
                  </a:lnTo>
                  <a:cubicBezTo>
                    <a:pt x="1" y="15483"/>
                    <a:pt x="73" y="15555"/>
                    <a:pt x="167" y="15555"/>
                  </a:cubicBezTo>
                  <a:lnTo>
                    <a:pt x="9630" y="15555"/>
                  </a:lnTo>
                  <a:cubicBezTo>
                    <a:pt x="9725" y="15555"/>
                    <a:pt x="9797" y="15483"/>
                    <a:pt x="9797" y="15389"/>
                  </a:cubicBezTo>
                  <a:lnTo>
                    <a:pt x="9797" y="167"/>
                  </a:lnTo>
                  <a:cubicBezTo>
                    <a:pt x="9797" y="73"/>
                    <a:pt x="9725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7788636" y="4353665"/>
              <a:ext cx="165353" cy="663416"/>
            </a:xfrm>
            <a:custGeom>
              <a:avLst/>
              <a:gdLst/>
              <a:ahLst/>
              <a:cxnLst/>
              <a:rect l="l" t="t" r="r" b="b"/>
              <a:pathLst>
                <a:path w="5282" h="21192" extrusionOk="0">
                  <a:moveTo>
                    <a:pt x="4891" y="362"/>
                  </a:moveTo>
                  <a:lnTo>
                    <a:pt x="4891" y="18442"/>
                  </a:lnTo>
                  <a:cubicBezTo>
                    <a:pt x="4891" y="19240"/>
                    <a:pt x="4865" y="20038"/>
                    <a:pt x="4887" y="20829"/>
                  </a:cubicBezTo>
                  <a:lnTo>
                    <a:pt x="391" y="20829"/>
                  </a:lnTo>
                  <a:lnTo>
                    <a:pt x="391" y="1035"/>
                  </a:lnTo>
                  <a:cubicBezTo>
                    <a:pt x="391" y="821"/>
                    <a:pt x="416" y="587"/>
                    <a:pt x="404" y="362"/>
                  </a:cubicBezTo>
                  <a:close/>
                  <a:moveTo>
                    <a:pt x="210" y="0"/>
                  </a:moveTo>
                  <a:cubicBezTo>
                    <a:pt x="116" y="0"/>
                    <a:pt x="29" y="87"/>
                    <a:pt x="29" y="181"/>
                  </a:cubicBezTo>
                  <a:lnTo>
                    <a:pt x="29" y="18442"/>
                  </a:lnTo>
                  <a:cubicBezTo>
                    <a:pt x="29" y="19288"/>
                    <a:pt x="0" y="20135"/>
                    <a:pt x="29" y="20974"/>
                  </a:cubicBezTo>
                  <a:lnTo>
                    <a:pt x="29" y="21010"/>
                  </a:lnTo>
                  <a:cubicBezTo>
                    <a:pt x="29" y="21112"/>
                    <a:pt x="116" y="21191"/>
                    <a:pt x="210" y="21191"/>
                  </a:cubicBezTo>
                  <a:lnTo>
                    <a:pt x="5072" y="21191"/>
                  </a:lnTo>
                  <a:cubicBezTo>
                    <a:pt x="5128" y="21191"/>
                    <a:pt x="5171" y="21170"/>
                    <a:pt x="5200" y="21138"/>
                  </a:cubicBezTo>
                  <a:lnTo>
                    <a:pt x="5200" y="21138"/>
                  </a:lnTo>
                  <a:cubicBezTo>
                    <a:pt x="5232" y="21109"/>
                    <a:pt x="5253" y="21066"/>
                    <a:pt x="5253" y="21010"/>
                  </a:cubicBezTo>
                  <a:lnTo>
                    <a:pt x="5253" y="2749"/>
                  </a:lnTo>
                  <a:cubicBezTo>
                    <a:pt x="5253" y="1910"/>
                    <a:pt x="5282" y="1064"/>
                    <a:pt x="5253" y="217"/>
                  </a:cubicBezTo>
                  <a:lnTo>
                    <a:pt x="5253" y="181"/>
                  </a:lnTo>
                  <a:cubicBezTo>
                    <a:pt x="5253" y="87"/>
                    <a:pt x="5166" y="0"/>
                    <a:pt x="5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7814462" y="4409136"/>
              <a:ext cx="117519" cy="29489"/>
            </a:xfrm>
            <a:custGeom>
              <a:avLst/>
              <a:gdLst/>
              <a:ahLst/>
              <a:cxnLst/>
              <a:rect l="l" t="t" r="r" b="b"/>
              <a:pathLst>
                <a:path w="3754" h="942" extrusionOk="0">
                  <a:moveTo>
                    <a:pt x="3061" y="0"/>
                  </a:moveTo>
                  <a:cubicBezTo>
                    <a:pt x="2916" y="0"/>
                    <a:pt x="2766" y="54"/>
                    <a:pt x="2619" y="160"/>
                  </a:cubicBezTo>
                  <a:cubicBezTo>
                    <a:pt x="2547" y="211"/>
                    <a:pt x="2482" y="261"/>
                    <a:pt x="2424" y="319"/>
                  </a:cubicBezTo>
                  <a:cubicBezTo>
                    <a:pt x="2366" y="377"/>
                    <a:pt x="2301" y="428"/>
                    <a:pt x="2236" y="478"/>
                  </a:cubicBezTo>
                  <a:cubicBezTo>
                    <a:pt x="2097" y="564"/>
                    <a:pt x="1942" y="608"/>
                    <a:pt x="1786" y="608"/>
                  </a:cubicBezTo>
                  <a:cubicBezTo>
                    <a:pt x="1640" y="608"/>
                    <a:pt x="1493" y="570"/>
                    <a:pt x="1360" y="493"/>
                  </a:cubicBezTo>
                  <a:cubicBezTo>
                    <a:pt x="1288" y="449"/>
                    <a:pt x="1223" y="399"/>
                    <a:pt x="1158" y="341"/>
                  </a:cubicBezTo>
                  <a:cubicBezTo>
                    <a:pt x="1107" y="297"/>
                    <a:pt x="1049" y="254"/>
                    <a:pt x="991" y="211"/>
                  </a:cubicBezTo>
                  <a:cubicBezTo>
                    <a:pt x="854" y="98"/>
                    <a:pt x="684" y="40"/>
                    <a:pt x="510" y="40"/>
                  </a:cubicBezTo>
                  <a:cubicBezTo>
                    <a:pt x="483" y="40"/>
                    <a:pt x="455" y="41"/>
                    <a:pt x="427" y="44"/>
                  </a:cubicBezTo>
                  <a:cubicBezTo>
                    <a:pt x="290" y="66"/>
                    <a:pt x="174" y="138"/>
                    <a:pt x="94" y="254"/>
                  </a:cubicBezTo>
                  <a:cubicBezTo>
                    <a:pt x="29" y="341"/>
                    <a:pt x="0" y="457"/>
                    <a:pt x="22" y="572"/>
                  </a:cubicBezTo>
                  <a:cubicBezTo>
                    <a:pt x="40" y="665"/>
                    <a:pt x="110" y="706"/>
                    <a:pt x="181" y="706"/>
                  </a:cubicBezTo>
                  <a:cubicBezTo>
                    <a:pt x="276" y="706"/>
                    <a:pt x="372" y="632"/>
                    <a:pt x="347" y="507"/>
                  </a:cubicBezTo>
                  <a:cubicBezTo>
                    <a:pt x="340" y="485"/>
                    <a:pt x="347" y="457"/>
                    <a:pt x="362" y="442"/>
                  </a:cubicBezTo>
                  <a:cubicBezTo>
                    <a:pt x="391" y="406"/>
                    <a:pt x="434" y="377"/>
                    <a:pt x="478" y="370"/>
                  </a:cubicBezTo>
                  <a:cubicBezTo>
                    <a:pt x="486" y="369"/>
                    <a:pt x="494" y="369"/>
                    <a:pt x="503" y="369"/>
                  </a:cubicBezTo>
                  <a:cubicBezTo>
                    <a:pt x="610" y="369"/>
                    <a:pt x="716" y="411"/>
                    <a:pt x="803" y="478"/>
                  </a:cubicBezTo>
                  <a:cubicBezTo>
                    <a:pt x="854" y="514"/>
                    <a:pt x="905" y="558"/>
                    <a:pt x="948" y="594"/>
                  </a:cubicBezTo>
                  <a:cubicBezTo>
                    <a:pt x="1028" y="659"/>
                    <a:pt x="1107" y="724"/>
                    <a:pt x="1194" y="775"/>
                  </a:cubicBezTo>
                  <a:cubicBezTo>
                    <a:pt x="1368" y="883"/>
                    <a:pt x="1570" y="941"/>
                    <a:pt x="1780" y="941"/>
                  </a:cubicBezTo>
                  <a:cubicBezTo>
                    <a:pt x="2004" y="941"/>
                    <a:pt x="2229" y="876"/>
                    <a:pt x="2417" y="746"/>
                  </a:cubicBezTo>
                  <a:cubicBezTo>
                    <a:pt x="2496" y="695"/>
                    <a:pt x="2569" y="630"/>
                    <a:pt x="2641" y="565"/>
                  </a:cubicBezTo>
                  <a:cubicBezTo>
                    <a:pt x="2692" y="514"/>
                    <a:pt x="2749" y="471"/>
                    <a:pt x="2807" y="428"/>
                  </a:cubicBezTo>
                  <a:cubicBezTo>
                    <a:pt x="2881" y="365"/>
                    <a:pt x="2969" y="334"/>
                    <a:pt x="3059" y="334"/>
                  </a:cubicBezTo>
                  <a:cubicBezTo>
                    <a:pt x="3083" y="334"/>
                    <a:pt x="3108" y="336"/>
                    <a:pt x="3133" y="341"/>
                  </a:cubicBezTo>
                  <a:cubicBezTo>
                    <a:pt x="3249" y="377"/>
                    <a:pt x="3328" y="529"/>
                    <a:pt x="3393" y="681"/>
                  </a:cubicBezTo>
                  <a:cubicBezTo>
                    <a:pt x="3426" y="751"/>
                    <a:pt x="3483" y="781"/>
                    <a:pt x="3541" y="781"/>
                  </a:cubicBezTo>
                  <a:cubicBezTo>
                    <a:pt x="3647" y="781"/>
                    <a:pt x="3754" y="678"/>
                    <a:pt x="3697" y="551"/>
                  </a:cubicBezTo>
                  <a:cubicBezTo>
                    <a:pt x="3603" y="341"/>
                    <a:pt x="3480" y="109"/>
                    <a:pt x="3241" y="30"/>
                  </a:cubicBezTo>
                  <a:cubicBezTo>
                    <a:pt x="3183" y="10"/>
                    <a:pt x="3122" y="0"/>
                    <a:pt x="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7814462" y="4951538"/>
              <a:ext cx="117675" cy="29489"/>
            </a:xfrm>
            <a:custGeom>
              <a:avLst/>
              <a:gdLst/>
              <a:ahLst/>
              <a:cxnLst/>
              <a:rect l="l" t="t" r="r" b="b"/>
              <a:pathLst>
                <a:path w="3759" h="942" extrusionOk="0">
                  <a:moveTo>
                    <a:pt x="3064" y="1"/>
                  </a:moveTo>
                  <a:cubicBezTo>
                    <a:pt x="2920" y="1"/>
                    <a:pt x="2766" y="54"/>
                    <a:pt x="2619" y="160"/>
                  </a:cubicBezTo>
                  <a:cubicBezTo>
                    <a:pt x="2554" y="211"/>
                    <a:pt x="2489" y="269"/>
                    <a:pt x="2424" y="327"/>
                  </a:cubicBezTo>
                  <a:cubicBezTo>
                    <a:pt x="2366" y="378"/>
                    <a:pt x="2301" y="428"/>
                    <a:pt x="2236" y="479"/>
                  </a:cubicBezTo>
                  <a:cubicBezTo>
                    <a:pt x="2097" y="565"/>
                    <a:pt x="1942" y="608"/>
                    <a:pt x="1786" y="608"/>
                  </a:cubicBezTo>
                  <a:cubicBezTo>
                    <a:pt x="1640" y="608"/>
                    <a:pt x="1493" y="570"/>
                    <a:pt x="1360" y="493"/>
                  </a:cubicBezTo>
                  <a:cubicBezTo>
                    <a:pt x="1288" y="450"/>
                    <a:pt x="1223" y="399"/>
                    <a:pt x="1158" y="341"/>
                  </a:cubicBezTo>
                  <a:cubicBezTo>
                    <a:pt x="1107" y="305"/>
                    <a:pt x="1049" y="255"/>
                    <a:pt x="991" y="211"/>
                  </a:cubicBezTo>
                  <a:cubicBezTo>
                    <a:pt x="854" y="99"/>
                    <a:pt x="684" y="40"/>
                    <a:pt x="510" y="40"/>
                  </a:cubicBezTo>
                  <a:cubicBezTo>
                    <a:pt x="483" y="40"/>
                    <a:pt x="455" y="42"/>
                    <a:pt x="427" y="45"/>
                  </a:cubicBezTo>
                  <a:cubicBezTo>
                    <a:pt x="290" y="66"/>
                    <a:pt x="174" y="139"/>
                    <a:pt x="94" y="255"/>
                  </a:cubicBezTo>
                  <a:cubicBezTo>
                    <a:pt x="29" y="341"/>
                    <a:pt x="0" y="457"/>
                    <a:pt x="22" y="573"/>
                  </a:cubicBezTo>
                  <a:cubicBezTo>
                    <a:pt x="34" y="647"/>
                    <a:pt x="100" y="700"/>
                    <a:pt x="178" y="700"/>
                  </a:cubicBezTo>
                  <a:cubicBezTo>
                    <a:pt x="190" y="700"/>
                    <a:pt x="204" y="699"/>
                    <a:pt x="217" y="696"/>
                  </a:cubicBezTo>
                  <a:cubicBezTo>
                    <a:pt x="304" y="681"/>
                    <a:pt x="362" y="595"/>
                    <a:pt x="347" y="508"/>
                  </a:cubicBezTo>
                  <a:cubicBezTo>
                    <a:pt x="340" y="479"/>
                    <a:pt x="347" y="457"/>
                    <a:pt x="362" y="443"/>
                  </a:cubicBezTo>
                  <a:cubicBezTo>
                    <a:pt x="391" y="406"/>
                    <a:pt x="434" y="378"/>
                    <a:pt x="478" y="370"/>
                  </a:cubicBezTo>
                  <a:cubicBezTo>
                    <a:pt x="486" y="370"/>
                    <a:pt x="494" y="369"/>
                    <a:pt x="503" y="369"/>
                  </a:cubicBezTo>
                  <a:cubicBezTo>
                    <a:pt x="610" y="369"/>
                    <a:pt x="716" y="412"/>
                    <a:pt x="803" y="479"/>
                  </a:cubicBezTo>
                  <a:cubicBezTo>
                    <a:pt x="854" y="515"/>
                    <a:pt x="905" y="558"/>
                    <a:pt x="948" y="595"/>
                  </a:cubicBezTo>
                  <a:cubicBezTo>
                    <a:pt x="1028" y="660"/>
                    <a:pt x="1107" y="725"/>
                    <a:pt x="1194" y="775"/>
                  </a:cubicBezTo>
                  <a:cubicBezTo>
                    <a:pt x="1368" y="884"/>
                    <a:pt x="1570" y="942"/>
                    <a:pt x="1780" y="942"/>
                  </a:cubicBezTo>
                  <a:cubicBezTo>
                    <a:pt x="2011" y="942"/>
                    <a:pt x="2229" y="877"/>
                    <a:pt x="2417" y="754"/>
                  </a:cubicBezTo>
                  <a:cubicBezTo>
                    <a:pt x="2496" y="696"/>
                    <a:pt x="2576" y="638"/>
                    <a:pt x="2641" y="573"/>
                  </a:cubicBezTo>
                  <a:cubicBezTo>
                    <a:pt x="2699" y="522"/>
                    <a:pt x="2757" y="472"/>
                    <a:pt x="2815" y="428"/>
                  </a:cubicBezTo>
                  <a:cubicBezTo>
                    <a:pt x="2884" y="370"/>
                    <a:pt x="2973" y="335"/>
                    <a:pt x="3066" y="335"/>
                  </a:cubicBezTo>
                  <a:cubicBezTo>
                    <a:pt x="3088" y="335"/>
                    <a:pt x="3110" y="337"/>
                    <a:pt x="3133" y="341"/>
                  </a:cubicBezTo>
                  <a:cubicBezTo>
                    <a:pt x="3256" y="378"/>
                    <a:pt x="3328" y="529"/>
                    <a:pt x="3401" y="681"/>
                  </a:cubicBezTo>
                  <a:cubicBezTo>
                    <a:pt x="3431" y="752"/>
                    <a:pt x="3487" y="781"/>
                    <a:pt x="3544" y="781"/>
                  </a:cubicBezTo>
                  <a:cubicBezTo>
                    <a:pt x="3651" y="781"/>
                    <a:pt x="3759" y="678"/>
                    <a:pt x="3697" y="551"/>
                  </a:cubicBezTo>
                  <a:cubicBezTo>
                    <a:pt x="3603" y="341"/>
                    <a:pt x="3487" y="110"/>
                    <a:pt x="3241" y="30"/>
                  </a:cubicBezTo>
                  <a:cubicBezTo>
                    <a:pt x="3185" y="11"/>
                    <a:pt x="3125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7814462" y="4451083"/>
              <a:ext cx="117519" cy="29646"/>
            </a:xfrm>
            <a:custGeom>
              <a:avLst/>
              <a:gdLst/>
              <a:ahLst/>
              <a:cxnLst/>
              <a:rect l="l" t="t" r="r" b="b"/>
              <a:pathLst>
                <a:path w="3754" h="947" extrusionOk="0">
                  <a:moveTo>
                    <a:pt x="3069" y="0"/>
                  </a:moveTo>
                  <a:cubicBezTo>
                    <a:pt x="2922" y="0"/>
                    <a:pt x="2769" y="57"/>
                    <a:pt x="2619" y="166"/>
                  </a:cubicBezTo>
                  <a:cubicBezTo>
                    <a:pt x="2547" y="216"/>
                    <a:pt x="2482" y="274"/>
                    <a:pt x="2424" y="325"/>
                  </a:cubicBezTo>
                  <a:cubicBezTo>
                    <a:pt x="2366" y="383"/>
                    <a:pt x="2301" y="433"/>
                    <a:pt x="2236" y="484"/>
                  </a:cubicBezTo>
                  <a:cubicBezTo>
                    <a:pt x="2097" y="570"/>
                    <a:pt x="1942" y="613"/>
                    <a:pt x="1786" y="613"/>
                  </a:cubicBezTo>
                  <a:cubicBezTo>
                    <a:pt x="1640" y="613"/>
                    <a:pt x="1493" y="575"/>
                    <a:pt x="1360" y="498"/>
                  </a:cubicBezTo>
                  <a:cubicBezTo>
                    <a:pt x="1288" y="455"/>
                    <a:pt x="1223" y="404"/>
                    <a:pt x="1158" y="346"/>
                  </a:cubicBezTo>
                  <a:cubicBezTo>
                    <a:pt x="1107" y="303"/>
                    <a:pt x="1049" y="260"/>
                    <a:pt x="991" y="216"/>
                  </a:cubicBezTo>
                  <a:cubicBezTo>
                    <a:pt x="854" y="104"/>
                    <a:pt x="684" y="45"/>
                    <a:pt x="510" y="45"/>
                  </a:cubicBezTo>
                  <a:cubicBezTo>
                    <a:pt x="483" y="45"/>
                    <a:pt x="455" y="47"/>
                    <a:pt x="427" y="50"/>
                  </a:cubicBezTo>
                  <a:cubicBezTo>
                    <a:pt x="290" y="72"/>
                    <a:pt x="174" y="144"/>
                    <a:pt x="94" y="260"/>
                  </a:cubicBezTo>
                  <a:cubicBezTo>
                    <a:pt x="29" y="346"/>
                    <a:pt x="0" y="462"/>
                    <a:pt x="22" y="571"/>
                  </a:cubicBezTo>
                  <a:cubicBezTo>
                    <a:pt x="41" y="664"/>
                    <a:pt x="111" y="705"/>
                    <a:pt x="182" y="705"/>
                  </a:cubicBezTo>
                  <a:cubicBezTo>
                    <a:pt x="277" y="705"/>
                    <a:pt x="372" y="633"/>
                    <a:pt x="347" y="513"/>
                  </a:cubicBezTo>
                  <a:cubicBezTo>
                    <a:pt x="340" y="484"/>
                    <a:pt x="347" y="462"/>
                    <a:pt x="362" y="448"/>
                  </a:cubicBezTo>
                  <a:cubicBezTo>
                    <a:pt x="391" y="404"/>
                    <a:pt x="434" y="383"/>
                    <a:pt x="478" y="375"/>
                  </a:cubicBezTo>
                  <a:cubicBezTo>
                    <a:pt x="487" y="375"/>
                    <a:pt x="497" y="374"/>
                    <a:pt x="507" y="374"/>
                  </a:cubicBezTo>
                  <a:cubicBezTo>
                    <a:pt x="613" y="374"/>
                    <a:pt x="717" y="411"/>
                    <a:pt x="803" y="484"/>
                  </a:cubicBezTo>
                  <a:cubicBezTo>
                    <a:pt x="854" y="520"/>
                    <a:pt x="897" y="563"/>
                    <a:pt x="948" y="600"/>
                  </a:cubicBezTo>
                  <a:cubicBezTo>
                    <a:pt x="1028" y="665"/>
                    <a:pt x="1107" y="723"/>
                    <a:pt x="1194" y="781"/>
                  </a:cubicBezTo>
                  <a:cubicBezTo>
                    <a:pt x="1368" y="889"/>
                    <a:pt x="1570" y="947"/>
                    <a:pt x="1780" y="947"/>
                  </a:cubicBezTo>
                  <a:cubicBezTo>
                    <a:pt x="2004" y="947"/>
                    <a:pt x="2229" y="882"/>
                    <a:pt x="2417" y="752"/>
                  </a:cubicBezTo>
                  <a:cubicBezTo>
                    <a:pt x="2496" y="701"/>
                    <a:pt x="2569" y="636"/>
                    <a:pt x="2641" y="571"/>
                  </a:cubicBezTo>
                  <a:cubicBezTo>
                    <a:pt x="2699" y="520"/>
                    <a:pt x="2749" y="477"/>
                    <a:pt x="2807" y="433"/>
                  </a:cubicBezTo>
                  <a:cubicBezTo>
                    <a:pt x="2883" y="369"/>
                    <a:pt x="2973" y="333"/>
                    <a:pt x="3066" y="333"/>
                  </a:cubicBezTo>
                  <a:cubicBezTo>
                    <a:pt x="3088" y="333"/>
                    <a:pt x="3111" y="335"/>
                    <a:pt x="3133" y="339"/>
                  </a:cubicBezTo>
                  <a:cubicBezTo>
                    <a:pt x="3249" y="383"/>
                    <a:pt x="3328" y="535"/>
                    <a:pt x="3393" y="686"/>
                  </a:cubicBezTo>
                  <a:cubicBezTo>
                    <a:pt x="3426" y="754"/>
                    <a:pt x="3483" y="783"/>
                    <a:pt x="3540" y="783"/>
                  </a:cubicBezTo>
                  <a:cubicBezTo>
                    <a:pt x="3647" y="783"/>
                    <a:pt x="3754" y="681"/>
                    <a:pt x="3697" y="549"/>
                  </a:cubicBezTo>
                  <a:cubicBezTo>
                    <a:pt x="3603" y="339"/>
                    <a:pt x="3480" y="115"/>
                    <a:pt x="3241" y="28"/>
                  </a:cubicBezTo>
                  <a:cubicBezTo>
                    <a:pt x="3185" y="9"/>
                    <a:pt x="3128" y="0"/>
                    <a:pt x="3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7814462" y="4901264"/>
              <a:ext cx="117519" cy="29489"/>
            </a:xfrm>
            <a:custGeom>
              <a:avLst/>
              <a:gdLst/>
              <a:ahLst/>
              <a:cxnLst/>
              <a:rect l="l" t="t" r="r" b="b"/>
              <a:pathLst>
                <a:path w="3754" h="942" extrusionOk="0">
                  <a:moveTo>
                    <a:pt x="3061" y="1"/>
                  </a:moveTo>
                  <a:cubicBezTo>
                    <a:pt x="2916" y="1"/>
                    <a:pt x="2766" y="54"/>
                    <a:pt x="2619" y="160"/>
                  </a:cubicBezTo>
                  <a:cubicBezTo>
                    <a:pt x="2547" y="211"/>
                    <a:pt x="2482" y="262"/>
                    <a:pt x="2424" y="319"/>
                  </a:cubicBezTo>
                  <a:cubicBezTo>
                    <a:pt x="2366" y="377"/>
                    <a:pt x="2301" y="428"/>
                    <a:pt x="2236" y="479"/>
                  </a:cubicBezTo>
                  <a:cubicBezTo>
                    <a:pt x="2097" y="565"/>
                    <a:pt x="1942" y="608"/>
                    <a:pt x="1786" y="608"/>
                  </a:cubicBezTo>
                  <a:cubicBezTo>
                    <a:pt x="1640" y="608"/>
                    <a:pt x="1493" y="570"/>
                    <a:pt x="1360" y="493"/>
                  </a:cubicBezTo>
                  <a:cubicBezTo>
                    <a:pt x="1288" y="450"/>
                    <a:pt x="1223" y="399"/>
                    <a:pt x="1158" y="341"/>
                  </a:cubicBezTo>
                  <a:cubicBezTo>
                    <a:pt x="1107" y="305"/>
                    <a:pt x="1049" y="254"/>
                    <a:pt x="991" y="211"/>
                  </a:cubicBezTo>
                  <a:cubicBezTo>
                    <a:pt x="854" y="99"/>
                    <a:pt x="684" y="40"/>
                    <a:pt x="510" y="40"/>
                  </a:cubicBezTo>
                  <a:cubicBezTo>
                    <a:pt x="483" y="40"/>
                    <a:pt x="455" y="42"/>
                    <a:pt x="427" y="45"/>
                  </a:cubicBezTo>
                  <a:cubicBezTo>
                    <a:pt x="290" y="66"/>
                    <a:pt x="174" y="139"/>
                    <a:pt x="94" y="254"/>
                  </a:cubicBezTo>
                  <a:cubicBezTo>
                    <a:pt x="29" y="341"/>
                    <a:pt x="0" y="457"/>
                    <a:pt x="22" y="573"/>
                  </a:cubicBezTo>
                  <a:cubicBezTo>
                    <a:pt x="40" y="665"/>
                    <a:pt x="110" y="707"/>
                    <a:pt x="181" y="707"/>
                  </a:cubicBezTo>
                  <a:cubicBezTo>
                    <a:pt x="276" y="707"/>
                    <a:pt x="372" y="632"/>
                    <a:pt x="347" y="508"/>
                  </a:cubicBezTo>
                  <a:cubicBezTo>
                    <a:pt x="340" y="486"/>
                    <a:pt x="347" y="457"/>
                    <a:pt x="362" y="442"/>
                  </a:cubicBezTo>
                  <a:cubicBezTo>
                    <a:pt x="391" y="406"/>
                    <a:pt x="434" y="377"/>
                    <a:pt x="478" y="370"/>
                  </a:cubicBezTo>
                  <a:cubicBezTo>
                    <a:pt x="486" y="370"/>
                    <a:pt x="494" y="369"/>
                    <a:pt x="503" y="369"/>
                  </a:cubicBezTo>
                  <a:cubicBezTo>
                    <a:pt x="610" y="369"/>
                    <a:pt x="716" y="412"/>
                    <a:pt x="803" y="479"/>
                  </a:cubicBezTo>
                  <a:cubicBezTo>
                    <a:pt x="854" y="515"/>
                    <a:pt x="897" y="558"/>
                    <a:pt x="948" y="594"/>
                  </a:cubicBezTo>
                  <a:cubicBezTo>
                    <a:pt x="1028" y="660"/>
                    <a:pt x="1107" y="725"/>
                    <a:pt x="1194" y="775"/>
                  </a:cubicBezTo>
                  <a:cubicBezTo>
                    <a:pt x="1368" y="884"/>
                    <a:pt x="1570" y="942"/>
                    <a:pt x="1780" y="942"/>
                  </a:cubicBezTo>
                  <a:cubicBezTo>
                    <a:pt x="2004" y="942"/>
                    <a:pt x="2229" y="877"/>
                    <a:pt x="2417" y="746"/>
                  </a:cubicBezTo>
                  <a:cubicBezTo>
                    <a:pt x="2496" y="696"/>
                    <a:pt x="2569" y="631"/>
                    <a:pt x="2641" y="565"/>
                  </a:cubicBezTo>
                  <a:cubicBezTo>
                    <a:pt x="2699" y="515"/>
                    <a:pt x="2749" y="471"/>
                    <a:pt x="2807" y="428"/>
                  </a:cubicBezTo>
                  <a:cubicBezTo>
                    <a:pt x="2881" y="365"/>
                    <a:pt x="2969" y="334"/>
                    <a:pt x="3059" y="334"/>
                  </a:cubicBezTo>
                  <a:cubicBezTo>
                    <a:pt x="3083" y="334"/>
                    <a:pt x="3108" y="337"/>
                    <a:pt x="3133" y="341"/>
                  </a:cubicBezTo>
                  <a:cubicBezTo>
                    <a:pt x="3249" y="377"/>
                    <a:pt x="3328" y="529"/>
                    <a:pt x="3393" y="681"/>
                  </a:cubicBezTo>
                  <a:cubicBezTo>
                    <a:pt x="3426" y="752"/>
                    <a:pt x="3483" y="781"/>
                    <a:pt x="3541" y="781"/>
                  </a:cubicBezTo>
                  <a:cubicBezTo>
                    <a:pt x="3647" y="781"/>
                    <a:pt x="3754" y="678"/>
                    <a:pt x="3697" y="551"/>
                  </a:cubicBezTo>
                  <a:cubicBezTo>
                    <a:pt x="3603" y="341"/>
                    <a:pt x="3480" y="110"/>
                    <a:pt x="3241" y="30"/>
                  </a:cubicBezTo>
                  <a:cubicBezTo>
                    <a:pt x="3183" y="11"/>
                    <a:pt x="3122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7850461" y="4676471"/>
              <a:ext cx="38756" cy="136239"/>
            </a:xfrm>
            <a:custGeom>
              <a:avLst/>
              <a:gdLst/>
              <a:ahLst/>
              <a:cxnLst/>
              <a:rect l="l" t="t" r="r" b="b"/>
              <a:pathLst>
                <a:path w="1238" h="4352" extrusionOk="0">
                  <a:moveTo>
                    <a:pt x="583" y="0"/>
                  </a:moveTo>
                  <a:cubicBezTo>
                    <a:pt x="547" y="0"/>
                    <a:pt x="511" y="17"/>
                    <a:pt x="485" y="56"/>
                  </a:cubicBezTo>
                  <a:cubicBezTo>
                    <a:pt x="116" y="649"/>
                    <a:pt x="1" y="1430"/>
                    <a:pt x="152" y="2248"/>
                  </a:cubicBezTo>
                  <a:cubicBezTo>
                    <a:pt x="304" y="3029"/>
                    <a:pt x="688" y="3753"/>
                    <a:pt x="1006" y="4295"/>
                  </a:cubicBezTo>
                  <a:cubicBezTo>
                    <a:pt x="1026" y="4331"/>
                    <a:pt x="1067" y="4352"/>
                    <a:pt x="1110" y="4352"/>
                  </a:cubicBezTo>
                  <a:cubicBezTo>
                    <a:pt x="1129" y="4352"/>
                    <a:pt x="1148" y="4348"/>
                    <a:pt x="1165" y="4339"/>
                  </a:cubicBezTo>
                  <a:cubicBezTo>
                    <a:pt x="1216" y="4303"/>
                    <a:pt x="1238" y="4230"/>
                    <a:pt x="1209" y="4172"/>
                  </a:cubicBezTo>
                  <a:cubicBezTo>
                    <a:pt x="883" y="3615"/>
                    <a:pt x="529" y="2950"/>
                    <a:pt x="384" y="2205"/>
                  </a:cubicBezTo>
                  <a:cubicBezTo>
                    <a:pt x="239" y="1445"/>
                    <a:pt x="348" y="729"/>
                    <a:pt x="688" y="179"/>
                  </a:cubicBezTo>
                  <a:cubicBezTo>
                    <a:pt x="743" y="88"/>
                    <a:pt x="665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7825324" y="4651303"/>
              <a:ext cx="40540" cy="34655"/>
            </a:xfrm>
            <a:custGeom>
              <a:avLst/>
              <a:gdLst/>
              <a:ahLst/>
              <a:cxnLst/>
              <a:rect l="l" t="t" r="r" b="b"/>
              <a:pathLst>
                <a:path w="1295" h="1107" extrusionOk="0">
                  <a:moveTo>
                    <a:pt x="555" y="244"/>
                  </a:moveTo>
                  <a:cubicBezTo>
                    <a:pt x="821" y="244"/>
                    <a:pt x="971" y="562"/>
                    <a:pt x="782" y="766"/>
                  </a:cubicBezTo>
                  <a:cubicBezTo>
                    <a:pt x="719" y="836"/>
                    <a:pt x="638" y="867"/>
                    <a:pt x="558" y="867"/>
                  </a:cubicBezTo>
                  <a:cubicBezTo>
                    <a:pt x="400" y="867"/>
                    <a:pt x="246" y="744"/>
                    <a:pt x="246" y="556"/>
                  </a:cubicBezTo>
                  <a:cubicBezTo>
                    <a:pt x="239" y="390"/>
                    <a:pt x="369" y="252"/>
                    <a:pt x="529" y="245"/>
                  </a:cubicBezTo>
                  <a:cubicBezTo>
                    <a:pt x="537" y="244"/>
                    <a:pt x="546" y="244"/>
                    <a:pt x="555" y="244"/>
                  </a:cubicBezTo>
                  <a:close/>
                  <a:moveTo>
                    <a:pt x="559" y="0"/>
                  </a:moveTo>
                  <a:cubicBezTo>
                    <a:pt x="274" y="0"/>
                    <a:pt x="0" y="221"/>
                    <a:pt x="0" y="556"/>
                  </a:cubicBezTo>
                  <a:cubicBezTo>
                    <a:pt x="0" y="853"/>
                    <a:pt x="232" y="1099"/>
                    <a:pt x="529" y="1106"/>
                  </a:cubicBezTo>
                  <a:cubicBezTo>
                    <a:pt x="540" y="1106"/>
                    <a:pt x="552" y="1107"/>
                    <a:pt x="563" y="1107"/>
                  </a:cubicBezTo>
                  <a:cubicBezTo>
                    <a:pt x="1040" y="1107"/>
                    <a:pt x="1295" y="526"/>
                    <a:pt x="955" y="172"/>
                  </a:cubicBezTo>
                  <a:cubicBezTo>
                    <a:pt x="841" y="53"/>
                    <a:pt x="699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7814368" y="4694940"/>
              <a:ext cx="33183" cy="28394"/>
            </a:xfrm>
            <a:custGeom>
              <a:avLst/>
              <a:gdLst/>
              <a:ahLst/>
              <a:cxnLst/>
              <a:rect l="l" t="t" r="r" b="b"/>
              <a:pathLst>
                <a:path w="1060" h="907" extrusionOk="0">
                  <a:moveTo>
                    <a:pt x="599" y="242"/>
                  </a:moveTo>
                  <a:cubicBezTo>
                    <a:pt x="708" y="242"/>
                    <a:pt x="813" y="327"/>
                    <a:pt x="813" y="457"/>
                  </a:cubicBezTo>
                  <a:cubicBezTo>
                    <a:pt x="813" y="565"/>
                    <a:pt x="727" y="667"/>
                    <a:pt x="618" y="667"/>
                  </a:cubicBezTo>
                  <a:cubicBezTo>
                    <a:pt x="609" y="668"/>
                    <a:pt x="601" y="668"/>
                    <a:pt x="593" y="668"/>
                  </a:cubicBezTo>
                  <a:cubicBezTo>
                    <a:pt x="414" y="668"/>
                    <a:pt x="320" y="451"/>
                    <a:pt x="444" y="312"/>
                  </a:cubicBezTo>
                  <a:cubicBezTo>
                    <a:pt x="488" y="264"/>
                    <a:pt x="544" y="242"/>
                    <a:pt x="599" y="242"/>
                  </a:cubicBezTo>
                  <a:close/>
                  <a:moveTo>
                    <a:pt x="600" y="1"/>
                  </a:moveTo>
                  <a:cubicBezTo>
                    <a:pt x="207" y="1"/>
                    <a:pt x="0" y="476"/>
                    <a:pt x="278" y="768"/>
                  </a:cubicBezTo>
                  <a:cubicBezTo>
                    <a:pt x="371" y="863"/>
                    <a:pt x="487" y="906"/>
                    <a:pt x="600" y="906"/>
                  </a:cubicBezTo>
                  <a:cubicBezTo>
                    <a:pt x="831" y="906"/>
                    <a:pt x="1052" y="729"/>
                    <a:pt x="1052" y="457"/>
                  </a:cubicBezTo>
                  <a:cubicBezTo>
                    <a:pt x="1059" y="211"/>
                    <a:pt x="864" y="8"/>
                    <a:pt x="618" y="1"/>
                  </a:cubicBezTo>
                  <a:cubicBezTo>
                    <a:pt x="612" y="1"/>
                    <a:pt x="606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7855908" y="4618183"/>
              <a:ext cx="37503" cy="32213"/>
            </a:xfrm>
            <a:custGeom>
              <a:avLst/>
              <a:gdLst/>
              <a:ahLst/>
              <a:cxnLst/>
              <a:rect l="l" t="t" r="r" b="b"/>
              <a:pathLst>
                <a:path w="1198" h="1029" extrusionOk="0">
                  <a:moveTo>
                    <a:pt x="518" y="245"/>
                  </a:moveTo>
                  <a:cubicBezTo>
                    <a:pt x="749" y="245"/>
                    <a:pt x="884" y="521"/>
                    <a:pt x="724" y="695"/>
                  </a:cubicBezTo>
                  <a:cubicBezTo>
                    <a:pt x="667" y="760"/>
                    <a:pt x="592" y="788"/>
                    <a:pt x="520" y="788"/>
                  </a:cubicBezTo>
                  <a:cubicBezTo>
                    <a:pt x="380" y="788"/>
                    <a:pt x="246" y="683"/>
                    <a:pt x="246" y="521"/>
                  </a:cubicBezTo>
                  <a:cubicBezTo>
                    <a:pt x="239" y="377"/>
                    <a:pt x="347" y="247"/>
                    <a:pt x="492" y="247"/>
                  </a:cubicBezTo>
                  <a:cubicBezTo>
                    <a:pt x="501" y="246"/>
                    <a:pt x="510" y="245"/>
                    <a:pt x="518" y="245"/>
                  </a:cubicBezTo>
                  <a:close/>
                  <a:moveTo>
                    <a:pt x="519" y="1"/>
                  </a:moveTo>
                  <a:cubicBezTo>
                    <a:pt x="258" y="1"/>
                    <a:pt x="7" y="204"/>
                    <a:pt x="7" y="514"/>
                  </a:cubicBezTo>
                  <a:cubicBezTo>
                    <a:pt x="0" y="789"/>
                    <a:pt x="217" y="1021"/>
                    <a:pt x="492" y="1028"/>
                  </a:cubicBezTo>
                  <a:cubicBezTo>
                    <a:pt x="498" y="1028"/>
                    <a:pt x="504" y="1028"/>
                    <a:pt x="510" y="1028"/>
                  </a:cubicBezTo>
                  <a:cubicBezTo>
                    <a:pt x="961" y="1028"/>
                    <a:pt x="1197" y="488"/>
                    <a:pt x="883" y="160"/>
                  </a:cubicBezTo>
                  <a:cubicBezTo>
                    <a:pt x="778" y="50"/>
                    <a:pt x="647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7889153" y="4634242"/>
              <a:ext cx="31775" cy="27016"/>
            </a:xfrm>
            <a:custGeom>
              <a:avLst/>
              <a:gdLst/>
              <a:ahLst/>
              <a:cxnLst/>
              <a:rect l="l" t="t" r="r" b="b"/>
              <a:pathLst>
                <a:path w="1015" h="863" extrusionOk="0">
                  <a:moveTo>
                    <a:pt x="572" y="235"/>
                  </a:moveTo>
                  <a:cubicBezTo>
                    <a:pt x="675" y="235"/>
                    <a:pt x="776" y="314"/>
                    <a:pt x="776" y="435"/>
                  </a:cubicBezTo>
                  <a:cubicBezTo>
                    <a:pt x="776" y="537"/>
                    <a:pt x="696" y="623"/>
                    <a:pt x="595" y="631"/>
                  </a:cubicBezTo>
                  <a:cubicBezTo>
                    <a:pt x="589" y="631"/>
                    <a:pt x="583" y="631"/>
                    <a:pt x="577" y="631"/>
                  </a:cubicBezTo>
                  <a:cubicBezTo>
                    <a:pt x="408" y="631"/>
                    <a:pt x="317" y="431"/>
                    <a:pt x="429" y="298"/>
                  </a:cubicBezTo>
                  <a:cubicBezTo>
                    <a:pt x="469" y="255"/>
                    <a:pt x="521" y="235"/>
                    <a:pt x="572" y="235"/>
                  </a:cubicBezTo>
                  <a:close/>
                  <a:moveTo>
                    <a:pt x="569" y="0"/>
                  </a:moveTo>
                  <a:cubicBezTo>
                    <a:pt x="195" y="0"/>
                    <a:pt x="0" y="456"/>
                    <a:pt x="262" y="732"/>
                  </a:cubicBezTo>
                  <a:cubicBezTo>
                    <a:pt x="350" y="822"/>
                    <a:pt x="460" y="862"/>
                    <a:pt x="568" y="862"/>
                  </a:cubicBezTo>
                  <a:cubicBezTo>
                    <a:pt x="791" y="862"/>
                    <a:pt x="1007" y="691"/>
                    <a:pt x="1007" y="428"/>
                  </a:cubicBezTo>
                  <a:cubicBezTo>
                    <a:pt x="1015" y="197"/>
                    <a:pt x="826" y="1"/>
                    <a:pt x="595" y="1"/>
                  </a:cubicBezTo>
                  <a:cubicBezTo>
                    <a:pt x="586" y="1"/>
                    <a:pt x="578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7858976" y="4706961"/>
              <a:ext cx="33183" cy="28237"/>
            </a:xfrm>
            <a:custGeom>
              <a:avLst/>
              <a:gdLst/>
              <a:ahLst/>
              <a:cxnLst/>
              <a:rect l="l" t="t" r="r" b="b"/>
              <a:pathLst>
                <a:path w="1060" h="902" extrusionOk="0">
                  <a:moveTo>
                    <a:pt x="599" y="229"/>
                  </a:moveTo>
                  <a:cubicBezTo>
                    <a:pt x="711" y="229"/>
                    <a:pt x="821" y="316"/>
                    <a:pt x="821" y="449"/>
                  </a:cubicBezTo>
                  <a:cubicBezTo>
                    <a:pt x="828" y="565"/>
                    <a:pt x="734" y="666"/>
                    <a:pt x="618" y="673"/>
                  </a:cubicBezTo>
                  <a:cubicBezTo>
                    <a:pt x="612" y="674"/>
                    <a:pt x="607" y="674"/>
                    <a:pt x="601" y="674"/>
                  </a:cubicBezTo>
                  <a:cubicBezTo>
                    <a:pt x="409" y="674"/>
                    <a:pt x="304" y="445"/>
                    <a:pt x="438" y="304"/>
                  </a:cubicBezTo>
                  <a:cubicBezTo>
                    <a:pt x="482" y="253"/>
                    <a:pt x="541" y="229"/>
                    <a:pt x="599" y="229"/>
                  </a:cubicBezTo>
                  <a:close/>
                  <a:moveTo>
                    <a:pt x="601" y="0"/>
                  </a:moveTo>
                  <a:cubicBezTo>
                    <a:pt x="207" y="0"/>
                    <a:pt x="0" y="475"/>
                    <a:pt x="278" y="760"/>
                  </a:cubicBezTo>
                  <a:cubicBezTo>
                    <a:pt x="371" y="858"/>
                    <a:pt x="487" y="901"/>
                    <a:pt x="600" y="901"/>
                  </a:cubicBezTo>
                  <a:cubicBezTo>
                    <a:pt x="831" y="901"/>
                    <a:pt x="1052" y="721"/>
                    <a:pt x="1052" y="449"/>
                  </a:cubicBezTo>
                  <a:cubicBezTo>
                    <a:pt x="1060" y="203"/>
                    <a:pt x="864" y="1"/>
                    <a:pt x="618" y="1"/>
                  </a:cubicBezTo>
                  <a:cubicBezTo>
                    <a:pt x="612" y="0"/>
                    <a:pt x="60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871247" y="4665264"/>
              <a:ext cx="37003" cy="31430"/>
            </a:xfrm>
            <a:custGeom>
              <a:avLst/>
              <a:gdLst/>
              <a:ahLst/>
              <a:cxnLst/>
              <a:rect l="l" t="t" r="r" b="b"/>
              <a:pathLst>
                <a:path w="1182" h="1004" extrusionOk="0">
                  <a:moveTo>
                    <a:pt x="668" y="232"/>
                  </a:moveTo>
                  <a:cubicBezTo>
                    <a:pt x="805" y="232"/>
                    <a:pt x="935" y="337"/>
                    <a:pt x="935" y="501"/>
                  </a:cubicBezTo>
                  <a:cubicBezTo>
                    <a:pt x="943" y="638"/>
                    <a:pt x="834" y="761"/>
                    <a:pt x="697" y="768"/>
                  </a:cubicBezTo>
                  <a:cubicBezTo>
                    <a:pt x="688" y="769"/>
                    <a:pt x="679" y="769"/>
                    <a:pt x="671" y="769"/>
                  </a:cubicBezTo>
                  <a:cubicBezTo>
                    <a:pt x="441" y="769"/>
                    <a:pt x="319" y="494"/>
                    <a:pt x="472" y="320"/>
                  </a:cubicBezTo>
                  <a:cubicBezTo>
                    <a:pt x="528" y="259"/>
                    <a:pt x="599" y="232"/>
                    <a:pt x="668" y="232"/>
                  </a:cubicBezTo>
                  <a:close/>
                  <a:moveTo>
                    <a:pt x="670" y="1"/>
                  </a:moveTo>
                  <a:cubicBezTo>
                    <a:pt x="231" y="1"/>
                    <a:pt x="1" y="529"/>
                    <a:pt x="306" y="848"/>
                  </a:cubicBezTo>
                  <a:cubicBezTo>
                    <a:pt x="411" y="955"/>
                    <a:pt x="542" y="1004"/>
                    <a:pt x="669" y="1004"/>
                  </a:cubicBezTo>
                  <a:cubicBezTo>
                    <a:pt x="928" y="1004"/>
                    <a:pt x="1174" y="806"/>
                    <a:pt x="1174" y="501"/>
                  </a:cubicBezTo>
                  <a:cubicBezTo>
                    <a:pt x="1181" y="233"/>
                    <a:pt x="964" y="9"/>
                    <a:pt x="697" y="1"/>
                  </a:cubicBezTo>
                  <a:cubicBezTo>
                    <a:pt x="688" y="1"/>
                    <a:pt x="679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7029925" y="4029107"/>
              <a:ext cx="347705" cy="989395"/>
            </a:xfrm>
            <a:custGeom>
              <a:avLst/>
              <a:gdLst/>
              <a:ahLst/>
              <a:cxnLst/>
              <a:rect l="l" t="t" r="r" b="b"/>
              <a:pathLst>
                <a:path w="11107" h="31605" extrusionOk="0">
                  <a:moveTo>
                    <a:pt x="5875" y="384"/>
                  </a:moveTo>
                  <a:lnTo>
                    <a:pt x="10209" y="1180"/>
                  </a:lnTo>
                  <a:lnTo>
                    <a:pt x="10701" y="1267"/>
                  </a:lnTo>
                  <a:cubicBezTo>
                    <a:pt x="10665" y="1476"/>
                    <a:pt x="10621" y="1679"/>
                    <a:pt x="10585" y="1889"/>
                  </a:cubicBezTo>
                  <a:cubicBezTo>
                    <a:pt x="10455" y="2620"/>
                    <a:pt x="10317" y="3358"/>
                    <a:pt x="10187" y="4088"/>
                  </a:cubicBezTo>
                  <a:lnTo>
                    <a:pt x="9594" y="7344"/>
                  </a:lnTo>
                  <a:lnTo>
                    <a:pt x="8870" y="11330"/>
                  </a:lnTo>
                  <a:lnTo>
                    <a:pt x="8067" y="15700"/>
                  </a:lnTo>
                  <a:cubicBezTo>
                    <a:pt x="7807" y="17162"/>
                    <a:pt x="7539" y="18630"/>
                    <a:pt x="7272" y="20092"/>
                  </a:cubicBezTo>
                  <a:cubicBezTo>
                    <a:pt x="7018" y="21459"/>
                    <a:pt x="6772" y="22819"/>
                    <a:pt x="6519" y="24187"/>
                  </a:cubicBezTo>
                  <a:lnTo>
                    <a:pt x="5890" y="27660"/>
                  </a:lnTo>
                  <a:cubicBezTo>
                    <a:pt x="5738" y="28492"/>
                    <a:pt x="5586" y="29316"/>
                    <a:pt x="5434" y="30148"/>
                  </a:cubicBezTo>
                  <a:cubicBezTo>
                    <a:pt x="5369" y="30510"/>
                    <a:pt x="5304" y="30865"/>
                    <a:pt x="5239" y="31219"/>
                  </a:cubicBezTo>
                  <a:lnTo>
                    <a:pt x="898" y="30431"/>
                  </a:lnTo>
                  <a:lnTo>
                    <a:pt x="406" y="30336"/>
                  </a:lnTo>
                  <a:cubicBezTo>
                    <a:pt x="449" y="30134"/>
                    <a:pt x="485" y="29924"/>
                    <a:pt x="521" y="29714"/>
                  </a:cubicBezTo>
                  <a:lnTo>
                    <a:pt x="926" y="27515"/>
                  </a:lnTo>
                  <a:lnTo>
                    <a:pt x="1520" y="24259"/>
                  </a:lnTo>
                  <a:lnTo>
                    <a:pt x="2243" y="20273"/>
                  </a:lnTo>
                  <a:lnTo>
                    <a:pt x="3039" y="15903"/>
                  </a:lnTo>
                  <a:cubicBezTo>
                    <a:pt x="3307" y="14441"/>
                    <a:pt x="3574" y="12980"/>
                    <a:pt x="3842" y="11511"/>
                  </a:cubicBezTo>
                  <a:cubicBezTo>
                    <a:pt x="4088" y="10151"/>
                    <a:pt x="4341" y="8784"/>
                    <a:pt x="4587" y="7424"/>
                  </a:cubicBezTo>
                  <a:cubicBezTo>
                    <a:pt x="4797" y="6259"/>
                    <a:pt x="5014" y="5101"/>
                    <a:pt x="5224" y="3944"/>
                  </a:cubicBezTo>
                  <a:cubicBezTo>
                    <a:pt x="5376" y="3119"/>
                    <a:pt x="5521" y="2287"/>
                    <a:pt x="5673" y="1455"/>
                  </a:cubicBezTo>
                  <a:cubicBezTo>
                    <a:pt x="5738" y="1108"/>
                    <a:pt x="5832" y="746"/>
                    <a:pt x="5875" y="384"/>
                  </a:cubicBezTo>
                  <a:close/>
                  <a:moveTo>
                    <a:pt x="5724" y="0"/>
                  </a:moveTo>
                  <a:cubicBezTo>
                    <a:pt x="5647" y="0"/>
                    <a:pt x="5575" y="53"/>
                    <a:pt x="5557" y="131"/>
                  </a:cubicBezTo>
                  <a:lnTo>
                    <a:pt x="5405" y="941"/>
                  </a:lnTo>
                  <a:lnTo>
                    <a:pt x="5007" y="3148"/>
                  </a:lnTo>
                  <a:lnTo>
                    <a:pt x="4406" y="6403"/>
                  </a:lnTo>
                  <a:lnTo>
                    <a:pt x="3683" y="10390"/>
                  </a:lnTo>
                  <a:lnTo>
                    <a:pt x="2887" y="14753"/>
                  </a:lnTo>
                  <a:cubicBezTo>
                    <a:pt x="2619" y="16221"/>
                    <a:pt x="2352" y="17683"/>
                    <a:pt x="2084" y="19144"/>
                  </a:cubicBezTo>
                  <a:cubicBezTo>
                    <a:pt x="1838" y="20511"/>
                    <a:pt x="1592" y="21879"/>
                    <a:pt x="1339" y="23239"/>
                  </a:cubicBezTo>
                  <a:cubicBezTo>
                    <a:pt x="1129" y="24397"/>
                    <a:pt x="919" y="25554"/>
                    <a:pt x="709" y="26712"/>
                  </a:cubicBezTo>
                  <a:cubicBezTo>
                    <a:pt x="558" y="27544"/>
                    <a:pt x="406" y="28376"/>
                    <a:pt x="254" y="29201"/>
                  </a:cubicBezTo>
                  <a:cubicBezTo>
                    <a:pt x="181" y="29599"/>
                    <a:pt x="109" y="29989"/>
                    <a:pt x="37" y="30387"/>
                  </a:cubicBezTo>
                  <a:cubicBezTo>
                    <a:pt x="37" y="30402"/>
                    <a:pt x="29" y="30416"/>
                    <a:pt x="29" y="30438"/>
                  </a:cubicBezTo>
                  <a:cubicBezTo>
                    <a:pt x="0" y="30532"/>
                    <a:pt x="58" y="30633"/>
                    <a:pt x="152" y="30655"/>
                  </a:cubicBezTo>
                  <a:lnTo>
                    <a:pt x="4681" y="31487"/>
                  </a:lnTo>
                  <a:lnTo>
                    <a:pt x="5333" y="31603"/>
                  </a:lnTo>
                  <a:lnTo>
                    <a:pt x="5383" y="31603"/>
                  </a:lnTo>
                  <a:cubicBezTo>
                    <a:pt x="5392" y="31604"/>
                    <a:pt x="5401" y="31605"/>
                    <a:pt x="5410" y="31605"/>
                  </a:cubicBezTo>
                  <a:cubicBezTo>
                    <a:pt x="5486" y="31605"/>
                    <a:pt x="5550" y="31550"/>
                    <a:pt x="5557" y="31472"/>
                  </a:cubicBezTo>
                  <a:lnTo>
                    <a:pt x="5709" y="30662"/>
                  </a:lnTo>
                  <a:lnTo>
                    <a:pt x="6107" y="28463"/>
                  </a:lnTo>
                  <a:lnTo>
                    <a:pt x="6700" y="25207"/>
                  </a:lnTo>
                  <a:cubicBezTo>
                    <a:pt x="6946" y="23876"/>
                    <a:pt x="7185" y="22552"/>
                    <a:pt x="7423" y="21221"/>
                  </a:cubicBezTo>
                  <a:cubicBezTo>
                    <a:pt x="7691" y="19766"/>
                    <a:pt x="7959" y="18305"/>
                    <a:pt x="8219" y="16851"/>
                  </a:cubicBezTo>
                  <a:cubicBezTo>
                    <a:pt x="8487" y="15396"/>
                    <a:pt x="8755" y="13928"/>
                    <a:pt x="9022" y="12459"/>
                  </a:cubicBezTo>
                  <a:lnTo>
                    <a:pt x="9768" y="8364"/>
                  </a:lnTo>
                  <a:cubicBezTo>
                    <a:pt x="9985" y="7207"/>
                    <a:pt x="10194" y="6049"/>
                    <a:pt x="10404" y="4891"/>
                  </a:cubicBezTo>
                  <a:cubicBezTo>
                    <a:pt x="10556" y="4059"/>
                    <a:pt x="10708" y="3235"/>
                    <a:pt x="10853" y="2403"/>
                  </a:cubicBezTo>
                  <a:cubicBezTo>
                    <a:pt x="10925" y="2012"/>
                    <a:pt x="11005" y="1614"/>
                    <a:pt x="11070" y="1223"/>
                  </a:cubicBezTo>
                  <a:cubicBezTo>
                    <a:pt x="11070" y="1202"/>
                    <a:pt x="11077" y="1187"/>
                    <a:pt x="11084" y="1173"/>
                  </a:cubicBezTo>
                  <a:cubicBezTo>
                    <a:pt x="11106" y="1071"/>
                    <a:pt x="11048" y="977"/>
                    <a:pt x="10954" y="948"/>
                  </a:cubicBezTo>
                  <a:lnTo>
                    <a:pt x="6425" y="124"/>
                  </a:lnTo>
                  <a:lnTo>
                    <a:pt x="5774" y="8"/>
                  </a:lnTo>
                  <a:cubicBezTo>
                    <a:pt x="5757" y="3"/>
                    <a:pt x="5741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7247581" y="4080758"/>
              <a:ext cx="55723" cy="47771"/>
            </a:xfrm>
            <a:custGeom>
              <a:avLst/>
              <a:gdLst/>
              <a:ahLst/>
              <a:cxnLst/>
              <a:rect l="l" t="t" r="r" b="b"/>
              <a:pathLst>
                <a:path w="1780" h="1526" extrusionOk="0">
                  <a:moveTo>
                    <a:pt x="1013" y="327"/>
                  </a:moveTo>
                  <a:cubicBezTo>
                    <a:pt x="1235" y="327"/>
                    <a:pt x="1447" y="500"/>
                    <a:pt x="1447" y="760"/>
                  </a:cubicBezTo>
                  <a:cubicBezTo>
                    <a:pt x="1447" y="999"/>
                    <a:pt x="1252" y="1194"/>
                    <a:pt x="1013" y="1194"/>
                  </a:cubicBezTo>
                  <a:cubicBezTo>
                    <a:pt x="630" y="1194"/>
                    <a:pt x="434" y="724"/>
                    <a:pt x="709" y="456"/>
                  </a:cubicBezTo>
                  <a:cubicBezTo>
                    <a:pt x="798" y="367"/>
                    <a:pt x="907" y="327"/>
                    <a:pt x="1013" y="327"/>
                  </a:cubicBezTo>
                  <a:close/>
                  <a:moveTo>
                    <a:pt x="1013" y="0"/>
                  </a:moveTo>
                  <a:cubicBezTo>
                    <a:pt x="333" y="0"/>
                    <a:pt x="0" y="818"/>
                    <a:pt x="478" y="1302"/>
                  </a:cubicBezTo>
                  <a:cubicBezTo>
                    <a:pt x="632" y="1456"/>
                    <a:pt x="822" y="1525"/>
                    <a:pt x="1009" y="1525"/>
                  </a:cubicBezTo>
                  <a:cubicBezTo>
                    <a:pt x="1401" y="1525"/>
                    <a:pt x="1780" y="1221"/>
                    <a:pt x="1780" y="760"/>
                  </a:cubicBezTo>
                  <a:cubicBezTo>
                    <a:pt x="1773" y="340"/>
                    <a:pt x="1433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7087681" y="4929375"/>
              <a:ext cx="55754" cy="47709"/>
            </a:xfrm>
            <a:custGeom>
              <a:avLst/>
              <a:gdLst/>
              <a:ahLst/>
              <a:cxnLst/>
              <a:rect l="l" t="t" r="r" b="b"/>
              <a:pathLst>
                <a:path w="1781" h="1524" extrusionOk="0">
                  <a:moveTo>
                    <a:pt x="1017" y="327"/>
                  </a:moveTo>
                  <a:cubicBezTo>
                    <a:pt x="1239" y="327"/>
                    <a:pt x="1455" y="501"/>
                    <a:pt x="1455" y="760"/>
                  </a:cubicBezTo>
                  <a:cubicBezTo>
                    <a:pt x="1455" y="999"/>
                    <a:pt x="1259" y="1194"/>
                    <a:pt x="1020" y="1194"/>
                  </a:cubicBezTo>
                  <a:cubicBezTo>
                    <a:pt x="637" y="1194"/>
                    <a:pt x="442" y="724"/>
                    <a:pt x="717" y="456"/>
                  </a:cubicBezTo>
                  <a:cubicBezTo>
                    <a:pt x="803" y="367"/>
                    <a:pt x="911" y="327"/>
                    <a:pt x="1017" y="327"/>
                  </a:cubicBezTo>
                  <a:close/>
                  <a:moveTo>
                    <a:pt x="1020" y="0"/>
                  </a:moveTo>
                  <a:cubicBezTo>
                    <a:pt x="340" y="0"/>
                    <a:pt x="0" y="818"/>
                    <a:pt x="478" y="1295"/>
                  </a:cubicBezTo>
                  <a:cubicBezTo>
                    <a:pt x="635" y="1453"/>
                    <a:pt x="828" y="1523"/>
                    <a:pt x="1016" y="1523"/>
                  </a:cubicBezTo>
                  <a:cubicBezTo>
                    <a:pt x="1407" y="1523"/>
                    <a:pt x="1780" y="1219"/>
                    <a:pt x="1780" y="760"/>
                  </a:cubicBezTo>
                  <a:cubicBezTo>
                    <a:pt x="1780" y="34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7117106" y="4196426"/>
              <a:ext cx="164915" cy="672087"/>
            </a:xfrm>
            <a:custGeom>
              <a:avLst/>
              <a:gdLst/>
              <a:ahLst/>
              <a:cxnLst/>
              <a:rect l="l" t="t" r="r" b="b"/>
              <a:pathLst>
                <a:path w="5268" h="21469" extrusionOk="0">
                  <a:moveTo>
                    <a:pt x="4610" y="342"/>
                  </a:moveTo>
                  <a:lnTo>
                    <a:pt x="4610" y="342"/>
                  </a:lnTo>
                  <a:cubicBezTo>
                    <a:pt x="4935" y="718"/>
                    <a:pt x="4747" y="4625"/>
                    <a:pt x="3546" y="10912"/>
                  </a:cubicBezTo>
                  <a:cubicBezTo>
                    <a:pt x="2352" y="17192"/>
                    <a:pt x="1093" y="20897"/>
                    <a:pt x="652" y="21128"/>
                  </a:cubicBezTo>
                  <a:cubicBezTo>
                    <a:pt x="334" y="20752"/>
                    <a:pt x="522" y="16845"/>
                    <a:pt x="1716" y="10565"/>
                  </a:cubicBezTo>
                  <a:cubicBezTo>
                    <a:pt x="2909" y="4278"/>
                    <a:pt x="4175" y="574"/>
                    <a:pt x="4610" y="342"/>
                  </a:cubicBezTo>
                  <a:close/>
                  <a:moveTo>
                    <a:pt x="4597" y="0"/>
                  </a:moveTo>
                  <a:cubicBezTo>
                    <a:pt x="4379" y="0"/>
                    <a:pt x="3971" y="271"/>
                    <a:pt x="3134" y="3070"/>
                  </a:cubicBezTo>
                  <a:cubicBezTo>
                    <a:pt x="2548" y="5038"/>
                    <a:pt x="1933" y="7671"/>
                    <a:pt x="1390" y="10500"/>
                  </a:cubicBezTo>
                  <a:cubicBezTo>
                    <a:pt x="855" y="13329"/>
                    <a:pt x="464" y="16006"/>
                    <a:pt x="283" y="18046"/>
                  </a:cubicBezTo>
                  <a:cubicBezTo>
                    <a:pt x="1" y="21345"/>
                    <a:pt x="399" y="21425"/>
                    <a:pt x="594" y="21461"/>
                  </a:cubicBezTo>
                  <a:cubicBezTo>
                    <a:pt x="616" y="21468"/>
                    <a:pt x="645" y="21468"/>
                    <a:pt x="666" y="21468"/>
                  </a:cubicBezTo>
                  <a:cubicBezTo>
                    <a:pt x="884" y="21468"/>
                    <a:pt x="1296" y="21193"/>
                    <a:pt x="2128" y="18393"/>
                  </a:cubicBezTo>
                  <a:cubicBezTo>
                    <a:pt x="2714" y="16433"/>
                    <a:pt x="3336" y="13792"/>
                    <a:pt x="3872" y="10970"/>
                  </a:cubicBezTo>
                  <a:cubicBezTo>
                    <a:pt x="4414" y="8141"/>
                    <a:pt x="4805" y="5464"/>
                    <a:pt x="4978" y="3424"/>
                  </a:cubicBezTo>
                  <a:cubicBezTo>
                    <a:pt x="5268" y="125"/>
                    <a:pt x="4863" y="46"/>
                    <a:pt x="4675" y="9"/>
                  </a:cubicBezTo>
                  <a:cubicBezTo>
                    <a:pt x="4652" y="5"/>
                    <a:pt x="4626" y="0"/>
                    <a:pt x="4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0" name="Google Shape;6660;p29"/>
          <p:cNvGrpSpPr/>
          <p:nvPr/>
        </p:nvGrpSpPr>
        <p:grpSpPr>
          <a:xfrm rot="-570586">
            <a:off x="626798" y="1550799"/>
            <a:ext cx="1437312" cy="1790695"/>
            <a:chOff x="5945550" y="913525"/>
            <a:chExt cx="1080375" cy="1346000"/>
          </a:xfrm>
        </p:grpSpPr>
        <p:sp>
          <p:nvSpPr>
            <p:cNvPr id="6661" name="Google Shape;6661;p29"/>
            <p:cNvSpPr/>
            <p:nvPr/>
          </p:nvSpPr>
          <p:spPr>
            <a:xfrm>
              <a:off x="6189550" y="913525"/>
              <a:ext cx="836375" cy="1346000"/>
            </a:xfrm>
            <a:custGeom>
              <a:avLst/>
              <a:gdLst/>
              <a:ahLst/>
              <a:cxnLst/>
              <a:rect l="l" t="t" r="r" b="b"/>
              <a:pathLst>
                <a:path w="33455" h="53840" extrusionOk="0">
                  <a:moveTo>
                    <a:pt x="529" y="41445"/>
                  </a:moveTo>
                  <a:cubicBezTo>
                    <a:pt x="530" y="41445"/>
                    <a:pt x="532" y="41450"/>
                    <a:pt x="529" y="41461"/>
                  </a:cubicBezTo>
                  <a:cubicBezTo>
                    <a:pt x="525" y="41450"/>
                    <a:pt x="527" y="41445"/>
                    <a:pt x="529" y="41445"/>
                  </a:cubicBezTo>
                  <a:close/>
                  <a:moveTo>
                    <a:pt x="13103" y="446"/>
                  </a:moveTo>
                  <a:cubicBezTo>
                    <a:pt x="13141" y="446"/>
                    <a:pt x="13178" y="446"/>
                    <a:pt x="13211" y="446"/>
                  </a:cubicBezTo>
                  <a:cubicBezTo>
                    <a:pt x="13436" y="454"/>
                    <a:pt x="13667" y="475"/>
                    <a:pt x="13884" y="533"/>
                  </a:cubicBezTo>
                  <a:cubicBezTo>
                    <a:pt x="14810" y="743"/>
                    <a:pt x="15736" y="917"/>
                    <a:pt x="16648" y="1184"/>
                  </a:cubicBezTo>
                  <a:cubicBezTo>
                    <a:pt x="19708" y="2074"/>
                    <a:pt x="22610" y="3565"/>
                    <a:pt x="25041" y="5627"/>
                  </a:cubicBezTo>
                  <a:cubicBezTo>
                    <a:pt x="25778" y="6256"/>
                    <a:pt x="26473" y="6929"/>
                    <a:pt x="27117" y="7652"/>
                  </a:cubicBezTo>
                  <a:cubicBezTo>
                    <a:pt x="29157" y="9946"/>
                    <a:pt x="30705" y="12644"/>
                    <a:pt x="31660" y="15567"/>
                  </a:cubicBezTo>
                  <a:cubicBezTo>
                    <a:pt x="32601" y="18432"/>
                    <a:pt x="32963" y="21449"/>
                    <a:pt x="32731" y="24452"/>
                  </a:cubicBezTo>
                  <a:lnTo>
                    <a:pt x="32724" y="24459"/>
                  </a:lnTo>
                  <a:cubicBezTo>
                    <a:pt x="32492" y="27454"/>
                    <a:pt x="31603" y="30355"/>
                    <a:pt x="30105" y="32967"/>
                  </a:cubicBezTo>
                  <a:cubicBezTo>
                    <a:pt x="28578" y="35579"/>
                    <a:pt x="26495" y="37822"/>
                    <a:pt x="24006" y="39544"/>
                  </a:cubicBezTo>
                  <a:cubicBezTo>
                    <a:pt x="21206" y="41468"/>
                    <a:pt x="18023" y="42771"/>
                    <a:pt x="14680" y="43342"/>
                  </a:cubicBezTo>
                  <a:cubicBezTo>
                    <a:pt x="14203" y="43429"/>
                    <a:pt x="13718" y="43494"/>
                    <a:pt x="13240" y="43552"/>
                  </a:cubicBezTo>
                  <a:cubicBezTo>
                    <a:pt x="13110" y="43552"/>
                    <a:pt x="13016" y="43653"/>
                    <a:pt x="13009" y="43776"/>
                  </a:cubicBezTo>
                  <a:cubicBezTo>
                    <a:pt x="13088" y="45636"/>
                    <a:pt x="13884" y="47401"/>
                    <a:pt x="15049" y="48826"/>
                  </a:cubicBezTo>
                  <a:cubicBezTo>
                    <a:pt x="15599" y="49485"/>
                    <a:pt x="16199" y="50092"/>
                    <a:pt x="16858" y="50642"/>
                  </a:cubicBezTo>
                  <a:cubicBezTo>
                    <a:pt x="17039" y="50794"/>
                    <a:pt x="17220" y="50939"/>
                    <a:pt x="17415" y="51076"/>
                  </a:cubicBezTo>
                  <a:cubicBezTo>
                    <a:pt x="17719" y="51279"/>
                    <a:pt x="17958" y="51814"/>
                    <a:pt x="17842" y="52176"/>
                  </a:cubicBezTo>
                  <a:cubicBezTo>
                    <a:pt x="17748" y="52429"/>
                    <a:pt x="17458" y="52581"/>
                    <a:pt x="17227" y="52675"/>
                  </a:cubicBezTo>
                  <a:cubicBezTo>
                    <a:pt x="16807" y="52842"/>
                    <a:pt x="16373" y="52950"/>
                    <a:pt x="15925" y="53015"/>
                  </a:cubicBezTo>
                  <a:cubicBezTo>
                    <a:pt x="14861" y="53196"/>
                    <a:pt x="13783" y="53268"/>
                    <a:pt x="12705" y="53334"/>
                  </a:cubicBezTo>
                  <a:cubicBezTo>
                    <a:pt x="12088" y="53374"/>
                    <a:pt x="11469" y="53387"/>
                    <a:pt x="10850" y="53387"/>
                  </a:cubicBezTo>
                  <a:cubicBezTo>
                    <a:pt x="10366" y="53387"/>
                    <a:pt x="9882" y="53379"/>
                    <a:pt x="9399" y="53370"/>
                  </a:cubicBezTo>
                  <a:cubicBezTo>
                    <a:pt x="8473" y="53348"/>
                    <a:pt x="7539" y="53319"/>
                    <a:pt x="6620" y="53174"/>
                  </a:cubicBezTo>
                  <a:cubicBezTo>
                    <a:pt x="6165" y="53102"/>
                    <a:pt x="5651" y="53022"/>
                    <a:pt x="5275" y="52776"/>
                  </a:cubicBezTo>
                  <a:cubicBezTo>
                    <a:pt x="5210" y="52733"/>
                    <a:pt x="5152" y="52668"/>
                    <a:pt x="5116" y="52596"/>
                  </a:cubicBezTo>
                  <a:cubicBezTo>
                    <a:pt x="5116" y="52588"/>
                    <a:pt x="5116" y="52588"/>
                    <a:pt x="5116" y="52581"/>
                  </a:cubicBezTo>
                  <a:cubicBezTo>
                    <a:pt x="5116" y="52581"/>
                    <a:pt x="5116" y="52574"/>
                    <a:pt x="5108" y="52567"/>
                  </a:cubicBezTo>
                  <a:cubicBezTo>
                    <a:pt x="5079" y="52473"/>
                    <a:pt x="5058" y="52371"/>
                    <a:pt x="5043" y="52270"/>
                  </a:cubicBezTo>
                  <a:cubicBezTo>
                    <a:pt x="5014" y="51981"/>
                    <a:pt x="5043" y="51655"/>
                    <a:pt x="5210" y="51409"/>
                  </a:cubicBezTo>
                  <a:cubicBezTo>
                    <a:pt x="7467" y="49535"/>
                    <a:pt x="9088" y="46887"/>
                    <a:pt x="8979" y="43863"/>
                  </a:cubicBezTo>
                  <a:cubicBezTo>
                    <a:pt x="8972" y="43740"/>
                    <a:pt x="8870" y="43639"/>
                    <a:pt x="8747" y="43639"/>
                  </a:cubicBezTo>
                  <a:cubicBezTo>
                    <a:pt x="6490" y="43472"/>
                    <a:pt x="4262" y="43009"/>
                    <a:pt x="2128" y="42257"/>
                  </a:cubicBezTo>
                  <a:cubicBezTo>
                    <a:pt x="1578" y="42054"/>
                    <a:pt x="1028" y="41852"/>
                    <a:pt x="558" y="41483"/>
                  </a:cubicBezTo>
                  <a:cubicBezTo>
                    <a:pt x="550" y="41476"/>
                    <a:pt x="543" y="41468"/>
                    <a:pt x="536" y="41461"/>
                  </a:cubicBezTo>
                  <a:cubicBezTo>
                    <a:pt x="572" y="41447"/>
                    <a:pt x="659" y="41410"/>
                    <a:pt x="688" y="41396"/>
                  </a:cubicBezTo>
                  <a:cubicBezTo>
                    <a:pt x="890" y="41324"/>
                    <a:pt x="1107" y="41287"/>
                    <a:pt x="1332" y="41287"/>
                  </a:cubicBezTo>
                  <a:cubicBezTo>
                    <a:pt x="1628" y="41295"/>
                    <a:pt x="1918" y="41360"/>
                    <a:pt x="2193" y="41476"/>
                  </a:cubicBezTo>
                  <a:cubicBezTo>
                    <a:pt x="4573" y="42373"/>
                    <a:pt x="7134" y="42836"/>
                    <a:pt x="9666" y="42915"/>
                  </a:cubicBezTo>
                  <a:cubicBezTo>
                    <a:pt x="9948" y="42925"/>
                    <a:pt x="10230" y="42931"/>
                    <a:pt x="10511" y="42931"/>
                  </a:cubicBezTo>
                  <a:cubicBezTo>
                    <a:pt x="14211" y="42931"/>
                    <a:pt x="17869" y="42049"/>
                    <a:pt x="21170" y="40369"/>
                  </a:cubicBezTo>
                  <a:cubicBezTo>
                    <a:pt x="24303" y="38748"/>
                    <a:pt x="27045" y="36360"/>
                    <a:pt x="28962" y="33394"/>
                  </a:cubicBezTo>
                  <a:cubicBezTo>
                    <a:pt x="30865" y="30471"/>
                    <a:pt x="31878" y="27056"/>
                    <a:pt x="32029" y="23584"/>
                  </a:cubicBezTo>
                  <a:cubicBezTo>
                    <a:pt x="32174" y="20075"/>
                    <a:pt x="31472" y="16587"/>
                    <a:pt x="29996" y="13404"/>
                  </a:cubicBezTo>
                  <a:cubicBezTo>
                    <a:pt x="28448" y="10033"/>
                    <a:pt x="26032" y="7131"/>
                    <a:pt x="22993" y="5004"/>
                  </a:cubicBezTo>
                  <a:cubicBezTo>
                    <a:pt x="20519" y="3304"/>
                    <a:pt x="17733" y="2110"/>
                    <a:pt x="14796" y="1495"/>
                  </a:cubicBezTo>
                  <a:cubicBezTo>
                    <a:pt x="14101" y="1344"/>
                    <a:pt x="13385" y="1278"/>
                    <a:pt x="12705" y="1047"/>
                  </a:cubicBezTo>
                  <a:cubicBezTo>
                    <a:pt x="12473" y="967"/>
                    <a:pt x="12242" y="844"/>
                    <a:pt x="12517" y="584"/>
                  </a:cubicBezTo>
                  <a:cubicBezTo>
                    <a:pt x="12644" y="456"/>
                    <a:pt x="12900" y="446"/>
                    <a:pt x="13103" y="446"/>
                  </a:cubicBezTo>
                  <a:close/>
                  <a:moveTo>
                    <a:pt x="13186" y="1"/>
                  </a:moveTo>
                  <a:cubicBezTo>
                    <a:pt x="12557" y="1"/>
                    <a:pt x="11883" y="185"/>
                    <a:pt x="11960" y="902"/>
                  </a:cubicBezTo>
                  <a:cubicBezTo>
                    <a:pt x="12025" y="1517"/>
                    <a:pt x="12994" y="1611"/>
                    <a:pt x="13457" y="1705"/>
                  </a:cubicBezTo>
                  <a:cubicBezTo>
                    <a:pt x="14029" y="1814"/>
                    <a:pt x="14593" y="1915"/>
                    <a:pt x="15158" y="2045"/>
                  </a:cubicBezTo>
                  <a:lnTo>
                    <a:pt x="14608" y="3803"/>
                  </a:lnTo>
                  <a:cubicBezTo>
                    <a:pt x="14579" y="3897"/>
                    <a:pt x="14550" y="3984"/>
                    <a:pt x="14528" y="4071"/>
                  </a:cubicBezTo>
                  <a:cubicBezTo>
                    <a:pt x="14471" y="4241"/>
                    <a:pt x="14609" y="4351"/>
                    <a:pt x="14747" y="4351"/>
                  </a:cubicBezTo>
                  <a:cubicBezTo>
                    <a:pt x="14837" y="4351"/>
                    <a:pt x="14928" y="4303"/>
                    <a:pt x="14962" y="4194"/>
                  </a:cubicBezTo>
                  <a:cubicBezTo>
                    <a:pt x="15150" y="3572"/>
                    <a:pt x="15346" y="2957"/>
                    <a:pt x="15541" y="2335"/>
                  </a:cubicBezTo>
                  <a:lnTo>
                    <a:pt x="15599" y="2147"/>
                  </a:lnTo>
                  <a:cubicBezTo>
                    <a:pt x="16901" y="2479"/>
                    <a:pt x="18182" y="2935"/>
                    <a:pt x="19412" y="3492"/>
                  </a:cubicBezTo>
                  <a:cubicBezTo>
                    <a:pt x="22848" y="5062"/>
                    <a:pt x="25815" y="7515"/>
                    <a:pt x="27927" y="10655"/>
                  </a:cubicBezTo>
                  <a:cubicBezTo>
                    <a:pt x="29960" y="13679"/>
                    <a:pt x="31190" y="17166"/>
                    <a:pt x="31516" y="20791"/>
                  </a:cubicBezTo>
                  <a:cubicBezTo>
                    <a:pt x="31827" y="24329"/>
                    <a:pt x="31263" y="27961"/>
                    <a:pt x="29700" y="31166"/>
                  </a:cubicBezTo>
                  <a:cubicBezTo>
                    <a:pt x="28108" y="34458"/>
                    <a:pt x="25540" y="37200"/>
                    <a:pt x="22443" y="39124"/>
                  </a:cubicBezTo>
                  <a:cubicBezTo>
                    <a:pt x="18999" y="41266"/>
                    <a:pt x="14962" y="42402"/>
                    <a:pt x="10918" y="42474"/>
                  </a:cubicBezTo>
                  <a:cubicBezTo>
                    <a:pt x="10738" y="42478"/>
                    <a:pt x="10558" y="42480"/>
                    <a:pt x="10378" y="42480"/>
                  </a:cubicBezTo>
                  <a:cubicBezTo>
                    <a:pt x="7724" y="42480"/>
                    <a:pt x="5091" y="42031"/>
                    <a:pt x="2591" y="41150"/>
                  </a:cubicBezTo>
                  <a:cubicBezTo>
                    <a:pt x="2482" y="41107"/>
                    <a:pt x="2381" y="41070"/>
                    <a:pt x="2279" y="41041"/>
                  </a:cubicBezTo>
                  <a:lnTo>
                    <a:pt x="2916" y="39580"/>
                  </a:lnTo>
                  <a:lnTo>
                    <a:pt x="3025" y="39341"/>
                  </a:lnTo>
                  <a:cubicBezTo>
                    <a:pt x="3083" y="39233"/>
                    <a:pt x="3046" y="39095"/>
                    <a:pt x="2938" y="39030"/>
                  </a:cubicBezTo>
                  <a:cubicBezTo>
                    <a:pt x="2903" y="39012"/>
                    <a:pt x="2866" y="39003"/>
                    <a:pt x="2829" y="39003"/>
                  </a:cubicBezTo>
                  <a:cubicBezTo>
                    <a:pt x="2750" y="39003"/>
                    <a:pt x="2673" y="39043"/>
                    <a:pt x="2634" y="39117"/>
                  </a:cubicBezTo>
                  <a:lnTo>
                    <a:pt x="1889" y="40810"/>
                  </a:lnTo>
                  <a:cubicBezTo>
                    <a:pt x="1874" y="40846"/>
                    <a:pt x="1860" y="40882"/>
                    <a:pt x="1838" y="40918"/>
                  </a:cubicBezTo>
                  <a:cubicBezTo>
                    <a:pt x="1659" y="40875"/>
                    <a:pt x="1473" y="40852"/>
                    <a:pt x="1286" y="40852"/>
                  </a:cubicBezTo>
                  <a:cubicBezTo>
                    <a:pt x="1163" y="40852"/>
                    <a:pt x="1040" y="40862"/>
                    <a:pt x="919" y="40882"/>
                  </a:cubicBezTo>
                  <a:cubicBezTo>
                    <a:pt x="637" y="40926"/>
                    <a:pt x="203" y="41020"/>
                    <a:pt x="95" y="41331"/>
                  </a:cubicBezTo>
                  <a:cubicBezTo>
                    <a:pt x="0" y="41591"/>
                    <a:pt x="218" y="41808"/>
                    <a:pt x="406" y="41946"/>
                  </a:cubicBezTo>
                  <a:cubicBezTo>
                    <a:pt x="912" y="42329"/>
                    <a:pt x="1563" y="42539"/>
                    <a:pt x="2156" y="42742"/>
                  </a:cubicBezTo>
                  <a:cubicBezTo>
                    <a:pt x="3242" y="43125"/>
                    <a:pt x="4356" y="43429"/>
                    <a:pt x="5492" y="43653"/>
                  </a:cubicBezTo>
                  <a:cubicBezTo>
                    <a:pt x="6490" y="43849"/>
                    <a:pt x="7503" y="43993"/>
                    <a:pt x="8523" y="44073"/>
                  </a:cubicBezTo>
                  <a:cubicBezTo>
                    <a:pt x="8552" y="46916"/>
                    <a:pt x="6982" y="49369"/>
                    <a:pt x="4841" y="51127"/>
                  </a:cubicBezTo>
                  <a:cubicBezTo>
                    <a:pt x="4804" y="51156"/>
                    <a:pt x="4783" y="51199"/>
                    <a:pt x="4776" y="51243"/>
                  </a:cubicBezTo>
                  <a:cubicBezTo>
                    <a:pt x="4493" y="51713"/>
                    <a:pt x="4457" y="52559"/>
                    <a:pt x="4841" y="52986"/>
                  </a:cubicBezTo>
                  <a:cubicBezTo>
                    <a:pt x="5072" y="53247"/>
                    <a:pt x="5434" y="53370"/>
                    <a:pt x="5752" y="53456"/>
                  </a:cubicBezTo>
                  <a:cubicBezTo>
                    <a:pt x="6468" y="53652"/>
                    <a:pt x="7228" y="53717"/>
                    <a:pt x="7966" y="53760"/>
                  </a:cubicBezTo>
                  <a:cubicBezTo>
                    <a:pt x="8816" y="53815"/>
                    <a:pt x="9668" y="53839"/>
                    <a:pt x="10522" y="53839"/>
                  </a:cubicBezTo>
                  <a:cubicBezTo>
                    <a:pt x="10905" y="53839"/>
                    <a:pt x="11288" y="53834"/>
                    <a:pt x="11670" y="53825"/>
                  </a:cubicBezTo>
                  <a:cubicBezTo>
                    <a:pt x="12763" y="53811"/>
                    <a:pt x="13863" y="53724"/>
                    <a:pt x="14955" y="53601"/>
                  </a:cubicBezTo>
                  <a:cubicBezTo>
                    <a:pt x="15867" y="53500"/>
                    <a:pt x="16930" y="53413"/>
                    <a:pt x="17733" y="52921"/>
                  </a:cubicBezTo>
                  <a:cubicBezTo>
                    <a:pt x="18001" y="52762"/>
                    <a:pt x="18232" y="52523"/>
                    <a:pt x="18290" y="52205"/>
                  </a:cubicBezTo>
                  <a:cubicBezTo>
                    <a:pt x="18377" y="51778"/>
                    <a:pt x="18204" y="51279"/>
                    <a:pt x="17943" y="50946"/>
                  </a:cubicBezTo>
                  <a:cubicBezTo>
                    <a:pt x="17762" y="50722"/>
                    <a:pt x="17516" y="50606"/>
                    <a:pt x="17299" y="50425"/>
                  </a:cubicBezTo>
                  <a:cubicBezTo>
                    <a:pt x="17003" y="50179"/>
                    <a:pt x="16713" y="49926"/>
                    <a:pt x="16438" y="49658"/>
                  </a:cubicBezTo>
                  <a:cubicBezTo>
                    <a:pt x="14854" y="48139"/>
                    <a:pt x="13631" y="46200"/>
                    <a:pt x="13472" y="43972"/>
                  </a:cubicBezTo>
                  <a:cubicBezTo>
                    <a:pt x="16923" y="43545"/>
                    <a:pt x="20287" y="42416"/>
                    <a:pt x="23246" y="40578"/>
                  </a:cubicBezTo>
                  <a:cubicBezTo>
                    <a:pt x="25894" y="38958"/>
                    <a:pt x="28152" y="36780"/>
                    <a:pt x="29873" y="34197"/>
                  </a:cubicBezTo>
                  <a:cubicBezTo>
                    <a:pt x="31559" y="31622"/>
                    <a:pt x="32644" y="28706"/>
                    <a:pt x="33050" y="25653"/>
                  </a:cubicBezTo>
                  <a:cubicBezTo>
                    <a:pt x="33455" y="22600"/>
                    <a:pt x="33238" y="19489"/>
                    <a:pt x="32413" y="16515"/>
                  </a:cubicBezTo>
                  <a:cubicBezTo>
                    <a:pt x="31588" y="13498"/>
                    <a:pt x="30156" y="10677"/>
                    <a:pt x="28202" y="8231"/>
                  </a:cubicBezTo>
                  <a:cubicBezTo>
                    <a:pt x="27949" y="7920"/>
                    <a:pt x="27696" y="7623"/>
                    <a:pt x="27435" y="7327"/>
                  </a:cubicBezTo>
                  <a:cubicBezTo>
                    <a:pt x="25033" y="4657"/>
                    <a:pt x="21987" y="2639"/>
                    <a:pt x="18630" y="1365"/>
                  </a:cubicBezTo>
                  <a:cubicBezTo>
                    <a:pt x="17509" y="938"/>
                    <a:pt x="16359" y="598"/>
                    <a:pt x="15187" y="345"/>
                  </a:cubicBezTo>
                  <a:cubicBezTo>
                    <a:pt x="14752" y="244"/>
                    <a:pt x="14311" y="157"/>
                    <a:pt x="13884" y="70"/>
                  </a:cubicBezTo>
                  <a:cubicBezTo>
                    <a:pt x="13696" y="32"/>
                    <a:pt x="13445" y="1"/>
                    <a:pt x="13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6821150" y="1269450"/>
              <a:ext cx="66375" cy="72875"/>
            </a:xfrm>
            <a:custGeom>
              <a:avLst/>
              <a:gdLst/>
              <a:ahLst/>
              <a:cxnLst/>
              <a:rect l="l" t="t" r="r" b="b"/>
              <a:pathLst>
                <a:path w="2655" h="2915" extrusionOk="0">
                  <a:moveTo>
                    <a:pt x="1922" y="547"/>
                  </a:moveTo>
                  <a:lnTo>
                    <a:pt x="1922" y="547"/>
                  </a:lnTo>
                  <a:cubicBezTo>
                    <a:pt x="1959" y="630"/>
                    <a:pt x="1996" y="714"/>
                    <a:pt x="2032" y="798"/>
                  </a:cubicBezTo>
                  <a:lnTo>
                    <a:pt x="2032" y="798"/>
                  </a:lnTo>
                  <a:cubicBezTo>
                    <a:pt x="2028" y="802"/>
                    <a:pt x="2024" y="806"/>
                    <a:pt x="2019" y="809"/>
                  </a:cubicBezTo>
                  <a:cubicBezTo>
                    <a:pt x="1942" y="887"/>
                    <a:pt x="1945" y="984"/>
                    <a:pt x="1991" y="1060"/>
                  </a:cubicBezTo>
                  <a:lnTo>
                    <a:pt x="1991" y="1060"/>
                  </a:lnTo>
                  <a:cubicBezTo>
                    <a:pt x="2008" y="1096"/>
                    <a:pt x="2036" y="1130"/>
                    <a:pt x="2077" y="1157"/>
                  </a:cubicBezTo>
                  <a:cubicBezTo>
                    <a:pt x="2403" y="1367"/>
                    <a:pt x="1824" y="1699"/>
                    <a:pt x="1665" y="1793"/>
                  </a:cubicBezTo>
                  <a:cubicBezTo>
                    <a:pt x="1279" y="2000"/>
                    <a:pt x="886" y="2207"/>
                    <a:pt x="474" y="2383"/>
                  </a:cubicBezTo>
                  <a:lnTo>
                    <a:pt x="474" y="2383"/>
                  </a:lnTo>
                  <a:cubicBezTo>
                    <a:pt x="475" y="2377"/>
                    <a:pt x="477" y="2371"/>
                    <a:pt x="478" y="2365"/>
                  </a:cubicBezTo>
                  <a:cubicBezTo>
                    <a:pt x="493" y="2300"/>
                    <a:pt x="507" y="2235"/>
                    <a:pt x="529" y="2177"/>
                  </a:cubicBezTo>
                  <a:cubicBezTo>
                    <a:pt x="536" y="2133"/>
                    <a:pt x="551" y="2097"/>
                    <a:pt x="565" y="2061"/>
                  </a:cubicBezTo>
                  <a:cubicBezTo>
                    <a:pt x="565" y="2061"/>
                    <a:pt x="565" y="2060"/>
                    <a:pt x="565" y="2059"/>
                  </a:cubicBezTo>
                  <a:lnTo>
                    <a:pt x="565" y="2059"/>
                  </a:lnTo>
                  <a:cubicBezTo>
                    <a:pt x="572" y="2047"/>
                    <a:pt x="579" y="2036"/>
                    <a:pt x="587" y="2025"/>
                  </a:cubicBezTo>
                  <a:cubicBezTo>
                    <a:pt x="616" y="1967"/>
                    <a:pt x="652" y="1909"/>
                    <a:pt x="688" y="1859"/>
                  </a:cubicBezTo>
                  <a:cubicBezTo>
                    <a:pt x="811" y="1663"/>
                    <a:pt x="949" y="1475"/>
                    <a:pt x="1086" y="1294"/>
                  </a:cubicBezTo>
                  <a:cubicBezTo>
                    <a:pt x="1318" y="997"/>
                    <a:pt x="1603" y="744"/>
                    <a:pt x="1922" y="547"/>
                  </a:cubicBezTo>
                  <a:close/>
                  <a:moveTo>
                    <a:pt x="2028" y="1"/>
                  </a:moveTo>
                  <a:cubicBezTo>
                    <a:pt x="1990" y="1"/>
                    <a:pt x="1953" y="10"/>
                    <a:pt x="1918" y="28"/>
                  </a:cubicBezTo>
                  <a:cubicBezTo>
                    <a:pt x="1715" y="144"/>
                    <a:pt x="1520" y="274"/>
                    <a:pt x="1346" y="419"/>
                  </a:cubicBezTo>
                  <a:cubicBezTo>
                    <a:pt x="1115" y="600"/>
                    <a:pt x="912" y="802"/>
                    <a:pt x="732" y="1026"/>
                  </a:cubicBezTo>
                  <a:cubicBezTo>
                    <a:pt x="464" y="1374"/>
                    <a:pt x="182" y="1728"/>
                    <a:pt x="66" y="2155"/>
                  </a:cubicBezTo>
                  <a:cubicBezTo>
                    <a:pt x="22" y="2300"/>
                    <a:pt x="1" y="2452"/>
                    <a:pt x="8" y="2611"/>
                  </a:cubicBezTo>
                  <a:cubicBezTo>
                    <a:pt x="25" y="2788"/>
                    <a:pt x="141" y="2915"/>
                    <a:pt x="299" y="2915"/>
                  </a:cubicBezTo>
                  <a:cubicBezTo>
                    <a:pt x="342" y="2915"/>
                    <a:pt x="387" y="2906"/>
                    <a:pt x="435" y="2886"/>
                  </a:cubicBezTo>
                  <a:cubicBezTo>
                    <a:pt x="963" y="2669"/>
                    <a:pt x="1469" y="2423"/>
                    <a:pt x="1969" y="2141"/>
                  </a:cubicBezTo>
                  <a:cubicBezTo>
                    <a:pt x="2200" y="2010"/>
                    <a:pt x="2432" y="1844"/>
                    <a:pt x="2547" y="1598"/>
                  </a:cubicBezTo>
                  <a:cubicBezTo>
                    <a:pt x="2654" y="1389"/>
                    <a:pt x="2632" y="1148"/>
                    <a:pt x="2509" y="963"/>
                  </a:cubicBezTo>
                  <a:lnTo>
                    <a:pt x="2509" y="963"/>
                  </a:lnTo>
                  <a:cubicBezTo>
                    <a:pt x="2538" y="914"/>
                    <a:pt x="2550" y="856"/>
                    <a:pt x="2526" y="802"/>
                  </a:cubicBezTo>
                  <a:cubicBezTo>
                    <a:pt x="2432" y="571"/>
                    <a:pt x="2330" y="339"/>
                    <a:pt x="2229" y="115"/>
                  </a:cubicBezTo>
                  <a:cubicBezTo>
                    <a:pt x="2185" y="41"/>
                    <a:pt x="2107" y="1"/>
                    <a:pt x="2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6268600" y="1691800"/>
              <a:ext cx="58075" cy="88225"/>
            </a:xfrm>
            <a:custGeom>
              <a:avLst/>
              <a:gdLst/>
              <a:ahLst/>
              <a:cxnLst/>
              <a:rect l="l" t="t" r="r" b="b"/>
              <a:pathLst>
                <a:path w="2323" h="3529" extrusionOk="0">
                  <a:moveTo>
                    <a:pt x="896" y="3057"/>
                  </a:moveTo>
                  <a:lnTo>
                    <a:pt x="896" y="3057"/>
                  </a:lnTo>
                  <a:cubicBezTo>
                    <a:pt x="897" y="3058"/>
                    <a:pt x="897" y="3059"/>
                    <a:pt x="897" y="3059"/>
                  </a:cubicBezTo>
                  <a:cubicBezTo>
                    <a:pt x="897" y="3059"/>
                    <a:pt x="897" y="3059"/>
                    <a:pt x="897" y="3059"/>
                  </a:cubicBezTo>
                  <a:cubicBezTo>
                    <a:pt x="897" y="3058"/>
                    <a:pt x="896" y="3057"/>
                    <a:pt x="896" y="3057"/>
                  </a:cubicBezTo>
                  <a:close/>
                  <a:moveTo>
                    <a:pt x="1801" y="442"/>
                  </a:moveTo>
                  <a:cubicBezTo>
                    <a:pt x="1818" y="442"/>
                    <a:pt x="1836" y="442"/>
                    <a:pt x="1852" y="444"/>
                  </a:cubicBezTo>
                  <a:lnTo>
                    <a:pt x="1852" y="444"/>
                  </a:lnTo>
                  <a:cubicBezTo>
                    <a:pt x="1853" y="444"/>
                    <a:pt x="1854" y="445"/>
                    <a:pt x="1855" y="445"/>
                  </a:cubicBezTo>
                  <a:lnTo>
                    <a:pt x="1855" y="445"/>
                  </a:lnTo>
                  <a:cubicBezTo>
                    <a:pt x="1853" y="472"/>
                    <a:pt x="1855" y="498"/>
                    <a:pt x="1860" y="527"/>
                  </a:cubicBezTo>
                  <a:lnTo>
                    <a:pt x="1860" y="766"/>
                  </a:lnTo>
                  <a:cubicBezTo>
                    <a:pt x="1852" y="946"/>
                    <a:pt x="1845" y="1120"/>
                    <a:pt x="1831" y="1294"/>
                  </a:cubicBezTo>
                  <a:cubicBezTo>
                    <a:pt x="1809" y="1605"/>
                    <a:pt x="1744" y="1916"/>
                    <a:pt x="1635" y="2212"/>
                  </a:cubicBezTo>
                  <a:cubicBezTo>
                    <a:pt x="1527" y="2480"/>
                    <a:pt x="1368" y="2733"/>
                    <a:pt x="1158" y="2943"/>
                  </a:cubicBezTo>
                  <a:cubicBezTo>
                    <a:pt x="1097" y="2997"/>
                    <a:pt x="1013" y="3075"/>
                    <a:pt x="926" y="3075"/>
                  </a:cubicBezTo>
                  <a:cubicBezTo>
                    <a:pt x="919" y="3075"/>
                    <a:pt x="912" y="3075"/>
                    <a:pt x="905" y="3073"/>
                  </a:cubicBezTo>
                  <a:cubicBezTo>
                    <a:pt x="899" y="3073"/>
                    <a:pt x="893" y="3055"/>
                    <a:pt x="895" y="3055"/>
                  </a:cubicBezTo>
                  <a:lnTo>
                    <a:pt x="895" y="3055"/>
                  </a:lnTo>
                  <a:cubicBezTo>
                    <a:pt x="895" y="3055"/>
                    <a:pt x="895" y="3055"/>
                    <a:pt x="896" y="3057"/>
                  </a:cubicBezTo>
                  <a:lnTo>
                    <a:pt x="896" y="3057"/>
                  </a:lnTo>
                  <a:cubicBezTo>
                    <a:pt x="893" y="3048"/>
                    <a:pt x="886" y="3021"/>
                    <a:pt x="883" y="3013"/>
                  </a:cubicBezTo>
                  <a:lnTo>
                    <a:pt x="883" y="3013"/>
                  </a:lnTo>
                  <a:cubicBezTo>
                    <a:pt x="883" y="2980"/>
                    <a:pt x="883" y="2947"/>
                    <a:pt x="883" y="2914"/>
                  </a:cubicBezTo>
                  <a:cubicBezTo>
                    <a:pt x="883" y="2661"/>
                    <a:pt x="919" y="2401"/>
                    <a:pt x="745" y="2191"/>
                  </a:cubicBezTo>
                  <a:cubicBezTo>
                    <a:pt x="702" y="2140"/>
                    <a:pt x="644" y="2097"/>
                    <a:pt x="608" y="2046"/>
                  </a:cubicBezTo>
                  <a:cubicBezTo>
                    <a:pt x="593" y="2032"/>
                    <a:pt x="586" y="2017"/>
                    <a:pt x="572" y="1995"/>
                  </a:cubicBezTo>
                  <a:lnTo>
                    <a:pt x="557" y="1959"/>
                  </a:lnTo>
                  <a:cubicBezTo>
                    <a:pt x="557" y="1954"/>
                    <a:pt x="547" y="1921"/>
                    <a:pt x="543" y="1919"/>
                  </a:cubicBezTo>
                  <a:lnTo>
                    <a:pt x="543" y="1919"/>
                  </a:lnTo>
                  <a:cubicBezTo>
                    <a:pt x="543" y="1903"/>
                    <a:pt x="543" y="1888"/>
                    <a:pt x="543" y="1872"/>
                  </a:cubicBezTo>
                  <a:lnTo>
                    <a:pt x="543" y="1865"/>
                  </a:lnTo>
                  <a:cubicBezTo>
                    <a:pt x="546" y="1858"/>
                    <a:pt x="548" y="1853"/>
                    <a:pt x="549" y="1850"/>
                  </a:cubicBezTo>
                  <a:lnTo>
                    <a:pt x="549" y="1850"/>
                  </a:lnTo>
                  <a:cubicBezTo>
                    <a:pt x="549" y="1851"/>
                    <a:pt x="549" y="1852"/>
                    <a:pt x="549" y="1852"/>
                  </a:cubicBezTo>
                  <a:cubicBezTo>
                    <a:pt x="549" y="1852"/>
                    <a:pt x="551" y="1849"/>
                    <a:pt x="557" y="1836"/>
                  </a:cubicBezTo>
                  <a:cubicBezTo>
                    <a:pt x="564" y="1824"/>
                    <a:pt x="575" y="1805"/>
                    <a:pt x="583" y="1791"/>
                  </a:cubicBezTo>
                  <a:lnTo>
                    <a:pt x="583" y="1791"/>
                  </a:lnTo>
                  <a:cubicBezTo>
                    <a:pt x="591" y="1782"/>
                    <a:pt x="604" y="1768"/>
                    <a:pt x="608" y="1764"/>
                  </a:cubicBezTo>
                  <a:cubicBezTo>
                    <a:pt x="637" y="1735"/>
                    <a:pt x="673" y="1706"/>
                    <a:pt x="702" y="1677"/>
                  </a:cubicBezTo>
                  <a:cubicBezTo>
                    <a:pt x="753" y="1634"/>
                    <a:pt x="839" y="1576"/>
                    <a:pt x="919" y="1525"/>
                  </a:cubicBezTo>
                  <a:cubicBezTo>
                    <a:pt x="1085" y="1424"/>
                    <a:pt x="1223" y="1301"/>
                    <a:pt x="1339" y="1149"/>
                  </a:cubicBezTo>
                  <a:cubicBezTo>
                    <a:pt x="1396" y="1048"/>
                    <a:pt x="1447" y="946"/>
                    <a:pt x="1483" y="838"/>
                  </a:cubicBezTo>
                  <a:cubicBezTo>
                    <a:pt x="1498" y="794"/>
                    <a:pt x="1512" y="751"/>
                    <a:pt x="1527" y="715"/>
                  </a:cubicBezTo>
                  <a:cubicBezTo>
                    <a:pt x="1527" y="693"/>
                    <a:pt x="1534" y="671"/>
                    <a:pt x="1541" y="657"/>
                  </a:cubicBezTo>
                  <a:cubicBezTo>
                    <a:pt x="1545" y="646"/>
                    <a:pt x="1555" y="620"/>
                    <a:pt x="1560" y="606"/>
                  </a:cubicBezTo>
                  <a:lnTo>
                    <a:pt x="1560" y="606"/>
                  </a:lnTo>
                  <a:cubicBezTo>
                    <a:pt x="1578" y="574"/>
                    <a:pt x="1592" y="543"/>
                    <a:pt x="1616" y="511"/>
                  </a:cubicBezTo>
                  <a:lnTo>
                    <a:pt x="1616" y="511"/>
                  </a:lnTo>
                  <a:cubicBezTo>
                    <a:pt x="1612" y="518"/>
                    <a:pt x="1608" y="524"/>
                    <a:pt x="1608" y="524"/>
                  </a:cubicBezTo>
                  <a:cubicBezTo>
                    <a:pt x="1608" y="524"/>
                    <a:pt x="1612" y="519"/>
                    <a:pt x="1621" y="505"/>
                  </a:cubicBezTo>
                  <a:lnTo>
                    <a:pt x="1621" y="505"/>
                  </a:lnTo>
                  <a:cubicBezTo>
                    <a:pt x="1619" y="507"/>
                    <a:pt x="1618" y="509"/>
                    <a:pt x="1616" y="511"/>
                  </a:cubicBezTo>
                  <a:lnTo>
                    <a:pt x="1616" y="511"/>
                  </a:lnTo>
                  <a:cubicBezTo>
                    <a:pt x="1620" y="504"/>
                    <a:pt x="1625" y="496"/>
                    <a:pt x="1628" y="491"/>
                  </a:cubicBezTo>
                  <a:cubicBezTo>
                    <a:pt x="1639" y="480"/>
                    <a:pt x="1644" y="474"/>
                    <a:pt x="1646" y="472"/>
                  </a:cubicBezTo>
                  <a:lnTo>
                    <a:pt x="1646" y="472"/>
                  </a:lnTo>
                  <a:cubicBezTo>
                    <a:pt x="1647" y="471"/>
                    <a:pt x="1648" y="470"/>
                    <a:pt x="1650" y="469"/>
                  </a:cubicBezTo>
                  <a:cubicBezTo>
                    <a:pt x="1657" y="469"/>
                    <a:pt x="1675" y="463"/>
                    <a:pt x="1684" y="459"/>
                  </a:cubicBezTo>
                  <a:lnTo>
                    <a:pt x="1684" y="459"/>
                  </a:lnTo>
                  <a:cubicBezTo>
                    <a:pt x="1702" y="455"/>
                    <a:pt x="1732" y="446"/>
                    <a:pt x="1727" y="446"/>
                  </a:cubicBezTo>
                  <a:lnTo>
                    <a:pt x="1727" y="446"/>
                  </a:lnTo>
                  <a:cubicBezTo>
                    <a:pt x="1752" y="443"/>
                    <a:pt x="1777" y="442"/>
                    <a:pt x="1801" y="442"/>
                  </a:cubicBezTo>
                  <a:close/>
                  <a:moveTo>
                    <a:pt x="1779" y="1"/>
                  </a:moveTo>
                  <a:cubicBezTo>
                    <a:pt x="1589" y="1"/>
                    <a:pt x="1405" y="53"/>
                    <a:pt x="1273" y="216"/>
                  </a:cubicBezTo>
                  <a:cubicBezTo>
                    <a:pt x="1201" y="310"/>
                    <a:pt x="1143" y="418"/>
                    <a:pt x="1107" y="527"/>
                  </a:cubicBezTo>
                  <a:cubicBezTo>
                    <a:pt x="1093" y="577"/>
                    <a:pt x="1078" y="621"/>
                    <a:pt x="1056" y="664"/>
                  </a:cubicBezTo>
                  <a:lnTo>
                    <a:pt x="1035" y="737"/>
                  </a:lnTo>
                  <a:cubicBezTo>
                    <a:pt x="1029" y="748"/>
                    <a:pt x="1013" y="795"/>
                    <a:pt x="1012" y="795"/>
                  </a:cubicBezTo>
                  <a:cubicBezTo>
                    <a:pt x="1011" y="795"/>
                    <a:pt x="1012" y="792"/>
                    <a:pt x="1013" y="787"/>
                  </a:cubicBezTo>
                  <a:lnTo>
                    <a:pt x="1013" y="787"/>
                  </a:lnTo>
                  <a:cubicBezTo>
                    <a:pt x="999" y="831"/>
                    <a:pt x="970" y="881"/>
                    <a:pt x="941" y="925"/>
                  </a:cubicBezTo>
                  <a:cubicBezTo>
                    <a:pt x="919" y="961"/>
                    <a:pt x="897" y="990"/>
                    <a:pt x="861" y="1011"/>
                  </a:cubicBezTo>
                  <a:cubicBezTo>
                    <a:pt x="856" y="1021"/>
                    <a:pt x="834" y="1038"/>
                    <a:pt x="832" y="1038"/>
                  </a:cubicBezTo>
                  <a:cubicBezTo>
                    <a:pt x="832" y="1038"/>
                    <a:pt x="835" y="1035"/>
                    <a:pt x="847" y="1026"/>
                  </a:cubicBezTo>
                  <a:lnTo>
                    <a:pt x="847" y="1026"/>
                  </a:lnTo>
                  <a:cubicBezTo>
                    <a:pt x="825" y="1040"/>
                    <a:pt x="803" y="1055"/>
                    <a:pt x="789" y="1069"/>
                  </a:cubicBezTo>
                  <a:cubicBezTo>
                    <a:pt x="745" y="1098"/>
                    <a:pt x="695" y="1127"/>
                    <a:pt x="651" y="1156"/>
                  </a:cubicBezTo>
                  <a:cubicBezTo>
                    <a:pt x="456" y="1286"/>
                    <a:pt x="246" y="1431"/>
                    <a:pt x="145" y="1648"/>
                  </a:cubicBezTo>
                  <a:cubicBezTo>
                    <a:pt x="0" y="1952"/>
                    <a:pt x="145" y="2241"/>
                    <a:pt x="362" y="2451"/>
                  </a:cubicBezTo>
                  <a:cubicBezTo>
                    <a:pt x="441" y="2531"/>
                    <a:pt x="434" y="2618"/>
                    <a:pt x="427" y="2741"/>
                  </a:cubicBezTo>
                  <a:cubicBezTo>
                    <a:pt x="413" y="2885"/>
                    <a:pt x="420" y="3023"/>
                    <a:pt x="449" y="3167"/>
                  </a:cubicBezTo>
                  <a:cubicBezTo>
                    <a:pt x="492" y="3334"/>
                    <a:pt x="622" y="3464"/>
                    <a:pt x="782" y="3515"/>
                  </a:cubicBezTo>
                  <a:cubicBezTo>
                    <a:pt x="828" y="3524"/>
                    <a:pt x="875" y="3528"/>
                    <a:pt x="921" y="3528"/>
                  </a:cubicBezTo>
                  <a:cubicBezTo>
                    <a:pt x="1063" y="3528"/>
                    <a:pt x="1201" y="3486"/>
                    <a:pt x="1310" y="3399"/>
                  </a:cubicBezTo>
                  <a:cubicBezTo>
                    <a:pt x="1606" y="3167"/>
                    <a:pt x="1845" y="2864"/>
                    <a:pt x="1990" y="2516"/>
                  </a:cubicBezTo>
                  <a:cubicBezTo>
                    <a:pt x="2163" y="2104"/>
                    <a:pt x="2265" y="1663"/>
                    <a:pt x="2286" y="1214"/>
                  </a:cubicBezTo>
                  <a:cubicBezTo>
                    <a:pt x="2301" y="997"/>
                    <a:pt x="2308" y="780"/>
                    <a:pt x="2308" y="563"/>
                  </a:cubicBezTo>
                  <a:cubicBezTo>
                    <a:pt x="2323" y="454"/>
                    <a:pt x="2315" y="339"/>
                    <a:pt x="2279" y="230"/>
                  </a:cubicBezTo>
                  <a:cubicBezTo>
                    <a:pt x="2228" y="114"/>
                    <a:pt x="2127" y="35"/>
                    <a:pt x="1997" y="20"/>
                  </a:cubicBezTo>
                  <a:lnTo>
                    <a:pt x="1997" y="20"/>
                  </a:lnTo>
                  <a:cubicBezTo>
                    <a:pt x="1997" y="20"/>
                    <a:pt x="1997" y="20"/>
                    <a:pt x="1997" y="20"/>
                  </a:cubicBezTo>
                  <a:cubicBezTo>
                    <a:pt x="1977" y="14"/>
                    <a:pt x="1956" y="11"/>
                    <a:pt x="1936" y="11"/>
                  </a:cubicBezTo>
                  <a:cubicBezTo>
                    <a:pt x="1935" y="11"/>
                    <a:pt x="1934" y="11"/>
                    <a:pt x="1933" y="11"/>
                  </a:cubicBezTo>
                  <a:lnTo>
                    <a:pt x="1933" y="11"/>
                  </a:lnTo>
                  <a:cubicBezTo>
                    <a:pt x="1882" y="5"/>
                    <a:pt x="1830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5983725" y="1137450"/>
              <a:ext cx="893275" cy="685825"/>
            </a:xfrm>
            <a:custGeom>
              <a:avLst/>
              <a:gdLst/>
              <a:ahLst/>
              <a:cxnLst/>
              <a:rect l="l" t="t" r="r" b="b"/>
              <a:pathLst>
                <a:path w="35731" h="27433" extrusionOk="0">
                  <a:moveTo>
                    <a:pt x="16924" y="2361"/>
                  </a:moveTo>
                  <a:cubicBezTo>
                    <a:pt x="16925" y="2361"/>
                    <a:pt x="16921" y="2378"/>
                    <a:pt x="16914" y="2388"/>
                  </a:cubicBezTo>
                  <a:lnTo>
                    <a:pt x="16914" y="2388"/>
                  </a:lnTo>
                  <a:cubicBezTo>
                    <a:pt x="16914" y="2387"/>
                    <a:pt x="16915" y="2386"/>
                    <a:pt x="16915" y="2385"/>
                  </a:cubicBezTo>
                  <a:cubicBezTo>
                    <a:pt x="16921" y="2367"/>
                    <a:pt x="16924" y="2361"/>
                    <a:pt x="16924" y="2361"/>
                  </a:cubicBezTo>
                  <a:close/>
                  <a:moveTo>
                    <a:pt x="16893" y="2381"/>
                  </a:moveTo>
                  <a:cubicBezTo>
                    <a:pt x="16895" y="2381"/>
                    <a:pt x="16901" y="2385"/>
                    <a:pt x="16908" y="2394"/>
                  </a:cubicBezTo>
                  <a:lnTo>
                    <a:pt x="16908" y="2394"/>
                  </a:lnTo>
                  <a:cubicBezTo>
                    <a:pt x="16907" y="2395"/>
                    <a:pt x="16906" y="2395"/>
                    <a:pt x="16904" y="2395"/>
                  </a:cubicBezTo>
                  <a:cubicBezTo>
                    <a:pt x="16901" y="2395"/>
                    <a:pt x="16897" y="2392"/>
                    <a:pt x="16894" y="2385"/>
                  </a:cubicBezTo>
                  <a:cubicBezTo>
                    <a:pt x="16891" y="2383"/>
                    <a:pt x="16891" y="2381"/>
                    <a:pt x="16893" y="2381"/>
                  </a:cubicBezTo>
                  <a:close/>
                  <a:moveTo>
                    <a:pt x="17653" y="3890"/>
                  </a:moveTo>
                  <a:cubicBezTo>
                    <a:pt x="17651" y="3892"/>
                    <a:pt x="17649" y="3894"/>
                    <a:pt x="17647" y="3895"/>
                  </a:cubicBezTo>
                  <a:lnTo>
                    <a:pt x="17647" y="3895"/>
                  </a:lnTo>
                  <a:cubicBezTo>
                    <a:pt x="17649" y="3893"/>
                    <a:pt x="17651" y="3892"/>
                    <a:pt x="17653" y="3890"/>
                  </a:cubicBezTo>
                  <a:close/>
                  <a:moveTo>
                    <a:pt x="17629" y="3885"/>
                  </a:moveTo>
                  <a:lnTo>
                    <a:pt x="17629" y="3885"/>
                  </a:lnTo>
                  <a:cubicBezTo>
                    <a:pt x="17632" y="3885"/>
                    <a:pt x="17637" y="3887"/>
                    <a:pt x="17645" y="3896"/>
                  </a:cubicBezTo>
                  <a:lnTo>
                    <a:pt x="17645" y="3896"/>
                  </a:lnTo>
                  <a:cubicBezTo>
                    <a:pt x="17643" y="3897"/>
                    <a:pt x="17640" y="3898"/>
                    <a:pt x="17638" y="3898"/>
                  </a:cubicBezTo>
                  <a:cubicBezTo>
                    <a:pt x="17627" y="3898"/>
                    <a:pt x="17622" y="3885"/>
                    <a:pt x="17629" y="3885"/>
                  </a:cubicBezTo>
                  <a:close/>
                  <a:moveTo>
                    <a:pt x="16636" y="4031"/>
                  </a:moveTo>
                  <a:lnTo>
                    <a:pt x="16636" y="4031"/>
                  </a:lnTo>
                  <a:cubicBezTo>
                    <a:pt x="16631" y="4041"/>
                    <a:pt x="16625" y="4054"/>
                    <a:pt x="16625" y="4054"/>
                  </a:cubicBezTo>
                  <a:cubicBezTo>
                    <a:pt x="16625" y="4054"/>
                    <a:pt x="16627" y="4049"/>
                    <a:pt x="16633" y="4035"/>
                  </a:cubicBezTo>
                  <a:cubicBezTo>
                    <a:pt x="16634" y="4034"/>
                    <a:pt x="16635" y="4032"/>
                    <a:pt x="16636" y="4031"/>
                  </a:cubicBezTo>
                  <a:close/>
                  <a:moveTo>
                    <a:pt x="6819" y="7898"/>
                  </a:moveTo>
                  <a:cubicBezTo>
                    <a:pt x="6819" y="7900"/>
                    <a:pt x="6818" y="7901"/>
                    <a:pt x="6818" y="7901"/>
                  </a:cubicBezTo>
                  <a:cubicBezTo>
                    <a:pt x="6818" y="7901"/>
                    <a:pt x="6818" y="7900"/>
                    <a:pt x="6819" y="7898"/>
                  </a:cubicBezTo>
                  <a:close/>
                  <a:moveTo>
                    <a:pt x="3353" y="9042"/>
                  </a:moveTo>
                  <a:cubicBezTo>
                    <a:pt x="3353" y="9042"/>
                    <a:pt x="3352" y="9043"/>
                    <a:pt x="3351" y="9043"/>
                  </a:cubicBezTo>
                  <a:lnTo>
                    <a:pt x="3351" y="9043"/>
                  </a:lnTo>
                  <a:cubicBezTo>
                    <a:pt x="3352" y="9042"/>
                    <a:pt x="3353" y="9042"/>
                    <a:pt x="3353" y="9042"/>
                  </a:cubicBezTo>
                  <a:close/>
                  <a:moveTo>
                    <a:pt x="5614" y="10945"/>
                  </a:moveTo>
                  <a:lnTo>
                    <a:pt x="5614" y="10945"/>
                  </a:lnTo>
                  <a:cubicBezTo>
                    <a:pt x="5794" y="11152"/>
                    <a:pt x="5990" y="11342"/>
                    <a:pt x="6203" y="11516"/>
                  </a:cubicBezTo>
                  <a:lnTo>
                    <a:pt x="6203" y="11516"/>
                  </a:lnTo>
                  <a:cubicBezTo>
                    <a:pt x="6111" y="11489"/>
                    <a:pt x="6021" y="11438"/>
                    <a:pt x="5969" y="11400"/>
                  </a:cubicBezTo>
                  <a:cubicBezTo>
                    <a:pt x="5817" y="11286"/>
                    <a:pt x="5718" y="11111"/>
                    <a:pt x="5614" y="10945"/>
                  </a:cubicBezTo>
                  <a:close/>
                  <a:moveTo>
                    <a:pt x="8756" y="11882"/>
                  </a:moveTo>
                  <a:lnTo>
                    <a:pt x="8756" y="11882"/>
                  </a:lnTo>
                  <a:cubicBezTo>
                    <a:pt x="8757" y="11882"/>
                    <a:pt x="8757" y="11885"/>
                    <a:pt x="8755" y="11895"/>
                  </a:cubicBezTo>
                  <a:lnTo>
                    <a:pt x="8755" y="11895"/>
                  </a:lnTo>
                  <a:cubicBezTo>
                    <a:pt x="8755" y="11895"/>
                    <a:pt x="8755" y="11895"/>
                    <a:pt x="8755" y="11895"/>
                  </a:cubicBezTo>
                  <a:lnTo>
                    <a:pt x="8755" y="11895"/>
                  </a:lnTo>
                  <a:cubicBezTo>
                    <a:pt x="8755" y="11888"/>
                    <a:pt x="8756" y="11882"/>
                    <a:pt x="8756" y="11882"/>
                  </a:cubicBezTo>
                  <a:close/>
                  <a:moveTo>
                    <a:pt x="1465" y="11115"/>
                  </a:moveTo>
                  <a:cubicBezTo>
                    <a:pt x="1469" y="11116"/>
                    <a:pt x="1472" y="11117"/>
                    <a:pt x="1476" y="11118"/>
                  </a:cubicBezTo>
                  <a:lnTo>
                    <a:pt x="1896" y="11154"/>
                  </a:lnTo>
                  <a:lnTo>
                    <a:pt x="2790" y="11240"/>
                  </a:lnTo>
                  <a:lnTo>
                    <a:pt x="2790" y="11240"/>
                  </a:lnTo>
                  <a:cubicBezTo>
                    <a:pt x="2636" y="11406"/>
                    <a:pt x="2492" y="11583"/>
                    <a:pt x="2352" y="11762"/>
                  </a:cubicBezTo>
                  <a:cubicBezTo>
                    <a:pt x="2290" y="11841"/>
                    <a:pt x="2183" y="11969"/>
                    <a:pt x="2102" y="12108"/>
                  </a:cubicBezTo>
                  <a:lnTo>
                    <a:pt x="2102" y="12108"/>
                  </a:lnTo>
                  <a:cubicBezTo>
                    <a:pt x="1791" y="11872"/>
                    <a:pt x="1490" y="11583"/>
                    <a:pt x="1462" y="11190"/>
                  </a:cubicBezTo>
                  <a:lnTo>
                    <a:pt x="1465" y="11115"/>
                  </a:lnTo>
                  <a:close/>
                  <a:moveTo>
                    <a:pt x="2393" y="12325"/>
                  </a:moveTo>
                  <a:lnTo>
                    <a:pt x="2393" y="12325"/>
                  </a:lnTo>
                  <a:cubicBezTo>
                    <a:pt x="2393" y="12325"/>
                    <a:pt x="2395" y="12327"/>
                    <a:pt x="2399" y="12331"/>
                  </a:cubicBezTo>
                  <a:lnTo>
                    <a:pt x="2399" y="12331"/>
                  </a:lnTo>
                  <a:cubicBezTo>
                    <a:pt x="2394" y="12327"/>
                    <a:pt x="2392" y="12325"/>
                    <a:pt x="2393" y="12325"/>
                  </a:cubicBezTo>
                  <a:close/>
                  <a:moveTo>
                    <a:pt x="5573" y="9892"/>
                  </a:moveTo>
                  <a:cubicBezTo>
                    <a:pt x="5710" y="9892"/>
                    <a:pt x="5865" y="9958"/>
                    <a:pt x="5962" y="10011"/>
                  </a:cubicBezTo>
                  <a:cubicBezTo>
                    <a:pt x="6287" y="10170"/>
                    <a:pt x="6569" y="10423"/>
                    <a:pt x="6859" y="10640"/>
                  </a:cubicBezTo>
                  <a:cubicBezTo>
                    <a:pt x="7163" y="10879"/>
                    <a:pt x="7474" y="11154"/>
                    <a:pt x="7807" y="11356"/>
                  </a:cubicBezTo>
                  <a:cubicBezTo>
                    <a:pt x="7931" y="11426"/>
                    <a:pt x="8080" y="11475"/>
                    <a:pt x="8219" y="11475"/>
                  </a:cubicBezTo>
                  <a:cubicBezTo>
                    <a:pt x="8371" y="11475"/>
                    <a:pt x="8512" y="11417"/>
                    <a:pt x="8602" y="11262"/>
                  </a:cubicBezTo>
                  <a:cubicBezTo>
                    <a:pt x="8689" y="11118"/>
                    <a:pt x="8660" y="10966"/>
                    <a:pt x="8668" y="10807"/>
                  </a:cubicBezTo>
                  <a:cubicBezTo>
                    <a:pt x="8675" y="10676"/>
                    <a:pt x="8733" y="10553"/>
                    <a:pt x="8834" y="10459"/>
                  </a:cubicBezTo>
                  <a:cubicBezTo>
                    <a:pt x="8985" y="10319"/>
                    <a:pt x="9184" y="10244"/>
                    <a:pt x="9387" y="10244"/>
                  </a:cubicBezTo>
                  <a:cubicBezTo>
                    <a:pt x="9446" y="10244"/>
                    <a:pt x="9506" y="10251"/>
                    <a:pt x="9565" y="10264"/>
                  </a:cubicBezTo>
                  <a:cubicBezTo>
                    <a:pt x="9890" y="10336"/>
                    <a:pt x="10165" y="10546"/>
                    <a:pt x="10397" y="10778"/>
                  </a:cubicBezTo>
                  <a:cubicBezTo>
                    <a:pt x="10462" y="10843"/>
                    <a:pt x="10679" y="11016"/>
                    <a:pt x="10672" y="11118"/>
                  </a:cubicBezTo>
                  <a:cubicBezTo>
                    <a:pt x="10672" y="11193"/>
                    <a:pt x="10564" y="11208"/>
                    <a:pt x="10482" y="11208"/>
                  </a:cubicBezTo>
                  <a:cubicBezTo>
                    <a:pt x="10453" y="11208"/>
                    <a:pt x="10428" y="11206"/>
                    <a:pt x="10411" y="11205"/>
                  </a:cubicBezTo>
                  <a:cubicBezTo>
                    <a:pt x="10059" y="11192"/>
                    <a:pt x="9733" y="11037"/>
                    <a:pt x="9385" y="11037"/>
                  </a:cubicBezTo>
                  <a:cubicBezTo>
                    <a:pt x="9325" y="11037"/>
                    <a:pt x="9264" y="11042"/>
                    <a:pt x="9203" y="11053"/>
                  </a:cubicBezTo>
                  <a:cubicBezTo>
                    <a:pt x="8904" y="11104"/>
                    <a:pt x="8594" y="11325"/>
                    <a:pt x="8492" y="11626"/>
                  </a:cubicBezTo>
                  <a:lnTo>
                    <a:pt x="8492" y="11626"/>
                  </a:lnTo>
                  <a:cubicBezTo>
                    <a:pt x="8359" y="11702"/>
                    <a:pt x="8276" y="11836"/>
                    <a:pt x="8320" y="12008"/>
                  </a:cubicBezTo>
                  <a:cubicBezTo>
                    <a:pt x="8356" y="12181"/>
                    <a:pt x="8501" y="12326"/>
                    <a:pt x="8624" y="12449"/>
                  </a:cubicBezTo>
                  <a:cubicBezTo>
                    <a:pt x="8776" y="12608"/>
                    <a:pt x="8935" y="12753"/>
                    <a:pt x="9073" y="12926"/>
                  </a:cubicBezTo>
                  <a:cubicBezTo>
                    <a:pt x="9116" y="12975"/>
                    <a:pt x="9155" y="13031"/>
                    <a:pt x="9187" y="13090"/>
                  </a:cubicBezTo>
                  <a:lnTo>
                    <a:pt x="9187" y="13090"/>
                  </a:lnTo>
                  <a:cubicBezTo>
                    <a:pt x="8610" y="12974"/>
                    <a:pt x="8028" y="12846"/>
                    <a:pt x="7444" y="12846"/>
                  </a:cubicBezTo>
                  <a:cubicBezTo>
                    <a:pt x="7230" y="12846"/>
                    <a:pt x="7016" y="12864"/>
                    <a:pt x="6801" y="12905"/>
                  </a:cubicBezTo>
                  <a:cubicBezTo>
                    <a:pt x="6559" y="12948"/>
                    <a:pt x="6304" y="13021"/>
                    <a:pt x="6053" y="13021"/>
                  </a:cubicBezTo>
                  <a:cubicBezTo>
                    <a:pt x="5929" y="13021"/>
                    <a:pt x="5806" y="13003"/>
                    <a:pt x="5687" y="12955"/>
                  </a:cubicBezTo>
                  <a:cubicBezTo>
                    <a:pt x="5557" y="12912"/>
                    <a:pt x="5448" y="12818"/>
                    <a:pt x="5390" y="12695"/>
                  </a:cubicBezTo>
                  <a:cubicBezTo>
                    <a:pt x="5311" y="12521"/>
                    <a:pt x="5289" y="12340"/>
                    <a:pt x="5159" y="12188"/>
                  </a:cubicBezTo>
                  <a:cubicBezTo>
                    <a:pt x="4975" y="11965"/>
                    <a:pt x="4678" y="11867"/>
                    <a:pt x="4386" y="11867"/>
                  </a:cubicBezTo>
                  <a:cubicBezTo>
                    <a:pt x="4357" y="11867"/>
                    <a:pt x="4327" y="11868"/>
                    <a:pt x="4298" y="11870"/>
                  </a:cubicBezTo>
                  <a:cubicBezTo>
                    <a:pt x="3914" y="11899"/>
                    <a:pt x="3589" y="12094"/>
                    <a:pt x="3241" y="12246"/>
                  </a:cubicBezTo>
                  <a:cubicBezTo>
                    <a:pt x="2988" y="12365"/>
                    <a:pt x="2735" y="12403"/>
                    <a:pt x="2467" y="12427"/>
                  </a:cubicBezTo>
                  <a:lnTo>
                    <a:pt x="2467" y="12427"/>
                  </a:lnTo>
                  <a:cubicBezTo>
                    <a:pt x="2465" y="12420"/>
                    <a:pt x="2462" y="12413"/>
                    <a:pt x="2459" y="12407"/>
                  </a:cubicBezTo>
                  <a:lnTo>
                    <a:pt x="2459" y="12407"/>
                  </a:lnTo>
                  <a:cubicBezTo>
                    <a:pt x="2465" y="12397"/>
                    <a:pt x="2472" y="12386"/>
                    <a:pt x="2474" y="12384"/>
                  </a:cubicBezTo>
                  <a:cubicBezTo>
                    <a:pt x="2489" y="12355"/>
                    <a:pt x="2511" y="12326"/>
                    <a:pt x="2525" y="12297"/>
                  </a:cubicBezTo>
                  <a:cubicBezTo>
                    <a:pt x="2612" y="12167"/>
                    <a:pt x="2706" y="12044"/>
                    <a:pt x="2807" y="11921"/>
                  </a:cubicBezTo>
                  <a:cubicBezTo>
                    <a:pt x="2988" y="11696"/>
                    <a:pt x="3184" y="11479"/>
                    <a:pt x="3393" y="11277"/>
                  </a:cubicBezTo>
                  <a:cubicBezTo>
                    <a:pt x="3675" y="11009"/>
                    <a:pt x="4110" y="10756"/>
                    <a:pt x="4508" y="10734"/>
                  </a:cubicBezTo>
                  <a:cubicBezTo>
                    <a:pt x="4521" y="10734"/>
                    <a:pt x="4535" y="10733"/>
                    <a:pt x="4548" y="10733"/>
                  </a:cubicBezTo>
                  <a:cubicBezTo>
                    <a:pt x="5073" y="10733"/>
                    <a:pt x="5238" y="11286"/>
                    <a:pt x="5535" y="11631"/>
                  </a:cubicBezTo>
                  <a:cubicBezTo>
                    <a:pt x="5724" y="11845"/>
                    <a:pt x="6020" y="11991"/>
                    <a:pt x="6300" y="11991"/>
                  </a:cubicBezTo>
                  <a:cubicBezTo>
                    <a:pt x="6512" y="11991"/>
                    <a:pt x="6714" y="11907"/>
                    <a:pt x="6852" y="11704"/>
                  </a:cubicBezTo>
                  <a:cubicBezTo>
                    <a:pt x="6909" y="11595"/>
                    <a:pt x="6873" y="11458"/>
                    <a:pt x="6765" y="11393"/>
                  </a:cubicBezTo>
                  <a:cubicBezTo>
                    <a:pt x="6213" y="11013"/>
                    <a:pt x="5759" y="10512"/>
                    <a:pt x="5436" y="9922"/>
                  </a:cubicBezTo>
                  <a:lnTo>
                    <a:pt x="5436" y="9922"/>
                  </a:lnTo>
                  <a:cubicBezTo>
                    <a:pt x="5477" y="9901"/>
                    <a:pt x="5524" y="9892"/>
                    <a:pt x="5573" y="9892"/>
                  </a:cubicBezTo>
                  <a:close/>
                  <a:moveTo>
                    <a:pt x="14871" y="15099"/>
                  </a:moveTo>
                  <a:cubicBezTo>
                    <a:pt x="14871" y="15099"/>
                    <a:pt x="14871" y="15099"/>
                    <a:pt x="14871" y="15099"/>
                  </a:cubicBezTo>
                  <a:lnTo>
                    <a:pt x="14871" y="15099"/>
                  </a:lnTo>
                  <a:cubicBezTo>
                    <a:pt x="14872" y="15099"/>
                    <a:pt x="14873" y="15100"/>
                    <a:pt x="14875" y="15100"/>
                  </a:cubicBezTo>
                  <a:lnTo>
                    <a:pt x="14875" y="15100"/>
                  </a:lnTo>
                  <a:cubicBezTo>
                    <a:pt x="14874" y="15099"/>
                    <a:pt x="14873" y="15099"/>
                    <a:pt x="14871" y="15099"/>
                  </a:cubicBezTo>
                  <a:close/>
                  <a:moveTo>
                    <a:pt x="14875" y="15104"/>
                  </a:moveTo>
                  <a:cubicBezTo>
                    <a:pt x="14875" y="15104"/>
                    <a:pt x="14875" y="15104"/>
                    <a:pt x="14875" y="15104"/>
                  </a:cubicBezTo>
                  <a:cubicBezTo>
                    <a:pt x="14875" y="15104"/>
                    <a:pt x="14875" y="15104"/>
                    <a:pt x="14875" y="15104"/>
                  </a:cubicBezTo>
                  <a:close/>
                  <a:moveTo>
                    <a:pt x="23843" y="442"/>
                  </a:moveTo>
                  <a:cubicBezTo>
                    <a:pt x="24082" y="442"/>
                    <a:pt x="24320" y="478"/>
                    <a:pt x="24548" y="562"/>
                  </a:cubicBezTo>
                  <a:cubicBezTo>
                    <a:pt x="24676" y="609"/>
                    <a:pt x="24794" y="674"/>
                    <a:pt x="24900" y="754"/>
                  </a:cubicBezTo>
                  <a:lnTo>
                    <a:pt x="24900" y="754"/>
                  </a:lnTo>
                  <a:lnTo>
                    <a:pt x="23470" y="1314"/>
                  </a:lnTo>
                  <a:cubicBezTo>
                    <a:pt x="23224" y="1394"/>
                    <a:pt x="23275" y="1756"/>
                    <a:pt x="23528" y="1763"/>
                  </a:cubicBezTo>
                  <a:lnTo>
                    <a:pt x="27761" y="2168"/>
                  </a:lnTo>
                  <a:cubicBezTo>
                    <a:pt x="28361" y="2230"/>
                    <a:pt x="28961" y="2297"/>
                    <a:pt x="29566" y="2297"/>
                  </a:cubicBezTo>
                  <a:cubicBezTo>
                    <a:pt x="29668" y="2297"/>
                    <a:pt x="29771" y="2295"/>
                    <a:pt x="29873" y="2291"/>
                  </a:cubicBezTo>
                  <a:cubicBezTo>
                    <a:pt x="30206" y="2277"/>
                    <a:pt x="30539" y="2233"/>
                    <a:pt x="30864" y="2168"/>
                  </a:cubicBezTo>
                  <a:cubicBezTo>
                    <a:pt x="31087" y="2119"/>
                    <a:pt x="31326" y="2058"/>
                    <a:pt x="31559" y="2058"/>
                  </a:cubicBezTo>
                  <a:cubicBezTo>
                    <a:pt x="31637" y="2058"/>
                    <a:pt x="31714" y="2065"/>
                    <a:pt x="31790" y="2081"/>
                  </a:cubicBezTo>
                  <a:cubicBezTo>
                    <a:pt x="31964" y="2132"/>
                    <a:pt x="32130" y="2219"/>
                    <a:pt x="32275" y="2327"/>
                  </a:cubicBezTo>
                  <a:cubicBezTo>
                    <a:pt x="32427" y="2414"/>
                    <a:pt x="32586" y="2494"/>
                    <a:pt x="32745" y="2552"/>
                  </a:cubicBezTo>
                  <a:cubicBezTo>
                    <a:pt x="33053" y="2661"/>
                    <a:pt x="33372" y="2730"/>
                    <a:pt x="33693" y="2769"/>
                  </a:cubicBezTo>
                  <a:lnTo>
                    <a:pt x="33693" y="2769"/>
                  </a:lnTo>
                  <a:cubicBezTo>
                    <a:pt x="34220" y="3523"/>
                    <a:pt x="34686" y="4312"/>
                    <a:pt x="35096" y="5131"/>
                  </a:cubicBezTo>
                  <a:lnTo>
                    <a:pt x="35096" y="5131"/>
                  </a:lnTo>
                  <a:cubicBezTo>
                    <a:pt x="34970" y="5124"/>
                    <a:pt x="34843" y="5121"/>
                    <a:pt x="34716" y="5121"/>
                  </a:cubicBezTo>
                  <a:cubicBezTo>
                    <a:pt x="33879" y="5121"/>
                    <a:pt x="33044" y="5276"/>
                    <a:pt x="32261" y="5576"/>
                  </a:cubicBezTo>
                  <a:cubicBezTo>
                    <a:pt x="31790" y="5757"/>
                    <a:pt x="31342" y="5988"/>
                    <a:pt x="30915" y="6256"/>
                  </a:cubicBezTo>
                  <a:cubicBezTo>
                    <a:pt x="30531" y="6495"/>
                    <a:pt x="30148" y="6755"/>
                    <a:pt x="29888" y="7131"/>
                  </a:cubicBezTo>
                  <a:cubicBezTo>
                    <a:pt x="29837" y="7218"/>
                    <a:pt x="29851" y="7327"/>
                    <a:pt x="29924" y="7399"/>
                  </a:cubicBezTo>
                  <a:cubicBezTo>
                    <a:pt x="30032" y="7486"/>
                    <a:pt x="30155" y="7544"/>
                    <a:pt x="30285" y="7580"/>
                  </a:cubicBezTo>
                  <a:cubicBezTo>
                    <a:pt x="30401" y="7616"/>
                    <a:pt x="30568" y="7630"/>
                    <a:pt x="30647" y="7732"/>
                  </a:cubicBezTo>
                  <a:cubicBezTo>
                    <a:pt x="30792" y="7913"/>
                    <a:pt x="30770" y="8289"/>
                    <a:pt x="30756" y="8506"/>
                  </a:cubicBezTo>
                  <a:cubicBezTo>
                    <a:pt x="30698" y="9164"/>
                    <a:pt x="30387" y="9772"/>
                    <a:pt x="29888" y="10206"/>
                  </a:cubicBezTo>
                  <a:cubicBezTo>
                    <a:pt x="29671" y="10401"/>
                    <a:pt x="29410" y="10546"/>
                    <a:pt x="29128" y="10633"/>
                  </a:cubicBezTo>
                  <a:cubicBezTo>
                    <a:pt x="28969" y="10669"/>
                    <a:pt x="28817" y="10698"/>
                    <a:pt x="28658" y="10705"/>
                  </a:cubicBezTo>
                  <a:cubicBezTo>
                    <a:pt x="28224" y="10734"/>
                    <a:pt x="27797" y="10807"/>
                    <a:pt x="27384" y="10922"/>
                  </a:cubicBezTo>
                  <a:cubicBezTo>
                    <a:pt x="26972" y="11053"/>
                    <a:pt x="26545" y="11299"/>
                    <a:pt x="26523" y="11776"/>
                  </a:cubicBezTo>
                  <a:cubicBezTo>
                    <a:pt x="26523" y="11877"/>
                    <a:pt x="26588" y="11964"/>
                    <a:pt x="26690" y="11993"/>
                  </a:cubicBezTo>
                  <a:cubicBezTo>
                    <a:pt x="26842" y="12022"/>
                    <a:pt x="27080" y="11993"/>
                    <a:pt x="27117" y="12188"/>
                  </a:cubicBezTo>
                  <a:cubicBezTo>
                    <a:pt x="27153" y="12449"/>
                    <a:pt x="27059" y="12731"/>
                    <a:pt x="26994" y="12977"/>
                  </a:cubicBezTo>
                  <a:cubicBezTo>
                    <a:pt x="26834" y="13534"/>
                    <a:pt x="26516" y="14033"/>
                    <a:pt x="26082" y="14410"/>
                  </a:cubicBezTo>
                  <a:cubicBezTo>
                    <a:pt x="25973" y="14504"/>
                    <a:pt x="25865" y="14590"/>
                    <a:pt x="25749" y="14663"/>
                  </a:cubicBezTo>
                  <a:cubicBezTo>
                    <a:pt x="25677" y="14706"/>
                    <a:pt x="25612" y="14750"/>
                    <a:pt x="25539" y="14786"/>
                  </a:cubicBezTo>
                  <a:cubicBezTo>
                    <a:pt x="25534" y="14786"/>
                    <a:pt x="25426" y="14832"/>
                    <a:pt x="25439" y="14832"/>
                  </a:cubicBezTo>
                  <a:cubicBezTo>
                    <a:pt x="25442" y="14832"/>
                    <a:pt x="25453" y="14829"/>
                    <a:pt x="25474" y="14822"/>
                  </a:cubicBezTo>
                  <a:lnTo>
                    <a:pt x="25474" y="14822"/>
                  </a:lnTo>
                  <a:cubicBezTo>
                    <a:pt x="25359" y="14865"/>
                    <a:pt x="25243" y="14894"/>
                    <a:pt x="25127" y="14923"/>
                  </a:cubicBezTo>
                  <a:cubicBezTo>
                    <a:pt x="24968" y="14974"/>
                    <a:pt x="24809" y="15017"/>
                    <a:pt x="24642" y="15046"/>
                  </a:cubicBezTo>
                  <a:cubicBezTo>
                    <a:pt x="24577" y="15061"/>
                    <a:pt x="24505" y="15075"/>
                    <a:pt x="24432" y="15090"/>
                  </a:cubicBezTo>
                  <a:cubicBezTo>
                    <a:pt x="24413" y="15090"/>
                    <a:pt x="24420" y="15083"/>
                    <a:pt x="24413" y="15083"/>
                  </a:cubicBezTo>
                  <a:cubicBezTo>
                    <a:pt x="24411" y="15083"/>
                    <a:pt x="24406" y="15084"/>
                    <a:pt x="24396" y="15087"/>
                  </a:cubicBezTo>
                  <a:lnTo>
                    <a:pt x="24396" y="15087"/>
                  </a:lnTo>
                  <a:cubicBezTo>
                    <a:pt x="24369" y="15077"/>
                    <a:pt x="24339" y="15072"/>
                    <a:pt x="24309" y="15072"/>
                  </a:cubicBezTo>
                  <a:cubicBezTo>
                    <a:pt x="24197" y="15072"/>
                    <a:pt x="24085" y="15148"/>
                    <a:pt x="24085" y="15299"/>
                  </a:cubicBezTo>
                  <a:cubicBezTo>
                    <a:pt x="24030" y="15969"/>
                    <a:pt x="24363" y="16598"/>
                    <a:pt x="24934" y="16931"/>
                  </a:cubicBezTo>
                  <a:lnTo>
                    <a:pt x="24934" y="16931"/>
                  </a:lnTo>
                  <a:cubicBezTo>
                    <a:pt x="24939" y="17167"/>
                    <a:pt x="24568" y="17255"/>
                    <a:pt x="24308" y="17255"/>
                  </a:cubicBezTo>
                  <a:cubicBezTo>
                    <a:pt x="24240" y="17255"/>
                    <a:pt x="24180" y="17249"/>
                    <a:pt x="24136" y="17238"/>
                  </a:cubicBezTo>
                  <a:cubicBezTo>
                    <a:pt x="23781" y="17157"/>
                    <a:pt x="23416" y="17005"/>
                    <a:pt x="23057" y="17005"/>
                  </a:cubicBezTo>
                  <a:cubicBezTo>
                    <a:pt x="22874" y="17005"/>
                    <a:pt x="22693" y="17044"/>
                    <a:pt x="22515" y="17152"/>
                  </a:cubicBezTo>
                  <a:cubicBezTo>
                    <a:pt x="22407" y="17217"/>
                    <a:pt x="22378" y="17354"/>
                    <a:pt x="22436" y="17463"/>
                  </a:cubicBezTo>
                  <a:lnTo>
                    <a:pt x="23752" y="19332"/>
                  </a:lnTo>
                  <a:lnTo>
                    <a:pt x="23752" y="19332"/>
                  </a:lnTo>
                  <a:cubicBezTo>
                    <a:pt x="23742" y="19324"/>
                    <a:pt x="23733" y="19316"/>
                    <a:pt x="23723" y="19308"/>
                  </a:cubicBezTo>
                  <a:cubicBezTo>
                    <a:pt x="23564" y="19177"/>
                    <a:pt x="23398" y="19047"/>
                    <a:pt x="23246" y="18902"/>
                  </a:cubicBezTo>
                  <a:cubicBezTo>
                    <a:pt x="22949" y="18649"/>
                    <a:pt x="22711" y="18345"/>
                    <a:pt x="22522" y="17998"/>
                  </a:cubicBezTo>
                  <a:cubicBezTo>
                    <a:pt x="22146" y="17224"/>
                    <a:pt x="22399" y="16291"/>
                    <a:pt x="21835" y="15589"/>
                  </a:cubicBezTo>
                  <a:cubicBezTo>
                    <a:pt x="21618" y="15314"/>
                    <a:pt x="21292" y="15097"/>
                    <a:pt x="20931" y="15097"/>
                  </a:cubicBezTo>
                  <a:cubicBezTo>
                    <a:pt x="20555" y="15097"/>
                    <a:pt x="20251" y="15321"/>
                    <a:pt x="20041" y="15611"/>
                  </a:cubicBezTo>
                  <a:cubicBezTo>
                    <a:pt x="19795" y="15936"/>
                    <a:pt x="19636" y="16341"/>
                    <a:pt x="19455" y="16703"/>
                  </a:cubicBezTo>
                  <a:cubicBezTo>
                    <a:pt x="19361" y="16913"/>
                    <a:pt x="19259" y="17115"/>
                    <a:pt x="19158" y="17318"/>
                  </a:cubicBezTo>
                  <a:cubicBezTo>
                    <a:pt x="19086" y="17455"/>
                    <a:pt x="19021" y="17709"/>
                    <a:pt x="18862" y="17781"/>
                  </a:cubicBezTo>
                  <a:cubicBezTo>
                    <a:pt x="18824" y="17797"/>
                    <a:pt x="18785" y="17804"/>
                    <a:pt x="18744" y="17804"/>
                  </a:cubicBezTo>
                  <a:cubicBezTo>
                    <a:pt x="18522" y="17804"/>
                    <a:pt x="18268" y="17593"/>
                    <a:pt x="18225" y="17398"/>
                  </a:cubicBezTo>
                  <a:cubicBezTo>
                    <a:pt x="18153" y="17014"/>
                    <a:pt x="18037" y="16645"/>
                    <a:pt x="17878" y="16291"/>
                  </a:cubicBezTo>
                  <a:cubicBezTo>
                    <a:pt x="17538" y="15589"/>
                    <a:pt x="16952" y="15032"/>
                    <a:pt x="16235" y="14728"/>
                  </a:cubicBezTo>
                  <a:cubicBezTo>
                    <a:pt x="15852" y="14569"/>
                    <a:pt x="15447" y="14525"/>
                    <a:pt x="15042" y="14446"/>
                  </a:cubicBezTo>
                  <a:cubicBezTo>
                    <a:pt x="14846" y="14417"/>
                    <a:pt x="14658" y="14359"/>
                    <a:pt x="14477" y="14287"/>
                  </a:cubicBezTo>
                  <a:cubicBezTo>
                    <a:pt x="14304" y="14193"/>
                    <a:pt x="14137" y="14077"/>
                    <a:pt x="13985" y="13954"/>
                  </a:cubicBezTo>
                  <a:cubicBezTo>
                    <a:pt x="13710" y="13737"/>
                    <a:pt x="13392" y="13505"/>
                    <a:pt x="13023" y="13505"/>
                  </a:cubicBezTo>
                  <a:cubicBezTo>
                    <a:pt x="12683" y="13505"/>
                    <a:pt x="12394" y="13744"/>
                    <a:pt x="12466" y="14106"/>
                  </a:cubicBezTo>
                  <a:cubicBezTo>
                    <a:pt x="12538" y="14460"/>
                    <a:pt x="12929" y="14670"/>
                    <a:pt x="13211" y="14829"/>
                  </a:cubicBezTo>
                  <a:cubicBezTo>
                    <a:pt x="13370" y="14923"/>
                    <a:pt x="13537" y="15003"/>
                    <a:pt x="13703" y="15082"/>
                  </a:cubicBezTo>
                  <a:cubicBezTo>
                    <a:pt x="13969" y="15212"/>
                    <a:pt x="14227" y="15334"/>
                    <a:pt x="14500" y="15442"/>
                  </a:cubicBezTo>
                  <a:lnTo>
                    <a:pt x="14500" y="15442"/>
                  </a:lnTo>
                  <a:cubicBezTo>
                    <a:pt x="14214" y="15733"/>
                    <a:pt x="13904" y="15997"/>
                    <a:pt x="13573" y="16240"/>
                  </a:cubicBezTo>
                  <a:cubicBezTo>
                    <a:pt x="13349" y="16392"/>
                    <a:pt x="13124" y="16537"/>
                    <a:pt x="12886" y="16674"/>
                  </a:cubicBezTo>
                  <a:cubicBezTo>
                    <a:pt x="12738" y="16757"/>
                    <a:pt x="12542" y="16883"/>
                    <a:pt x="12353" y="16883"/>
                  </a:cubicBezTo>
                  <a:cubicBezTo>
                    <a:pt x="12310" y="16883"/>
                    <a:pt x="12268" y="16877"/>
                    <a:pt x="12227" y="16862"/>
                  </a:cubicBezTo>
                  <a:cubicBezTo>
                    <a:pt x="11974" y="16768"/>
                    <a:pt x="11931" y="16392"/>
                    <a:pt x="11887" y="16160"/>
                  </a:cubicBezTo>
                  <a:cubicBezTo>
                    <a:pt x="11815" y="15849"/>
                    <a:pt x="11757" y="15517"/>
                    <a:pt x="11540" y="15271"/>
                  </a:cubicBezTo>
                  <a:cubicBezTo>
                    <a:pt x="11373" y="15082"/>
                    <a:pt x="11142" y="14945"/>
                    <a:pt x="10947" y="14793"/>
                  </a:cubicBezTo>
                  <a:cubicBezTo>
                    <a:pt x="10730" y="14612"/>
                    <a:pt x="10534" y="14395"/>
                    <a:pt x="10368" y="14164"/>
                  </a:cubicBezTo>
                  <a:cubicBezTo>
                    <a:pt x="10321" y="14091"/>
                    <a:pt x="10248" y="14057"/>
                    <a:pt x="10175" y="14057"/>
                  </a:cubicBezTo>
                  <a:cubicBezTo>
                    <a:pt x="10130" y="14057"/>
                    <a:pt x="10086" y="14070"/>
                    <a:pt x="10048" y="14096"/>
                  </a:cubicBezTo>
                  <a:lnTo>
                    <a:pt x="10048" y="14096"/>
                  </a:lnTo>
                  <a:cubicBezTo>
                    <a:pt x="9918" y="13937"/>
                    <a:pt x="9740" y="13819"/>
                    <a:pt x="9536" y="13758"/>
                  </a:cubicBezTo>
                  <a:cubicBezTo>
                    <a:pt x="9519" y="13754"/>
                    <a:pt x="9501" y="13751"/>
                    <a:pt x="9483" y="13751"/>
                  </a:cubicBezTo>
                  <a:cubicBezTo>
                    <a:pt x="9343" y="13751"/>
                    <a:pt x="9197" y="13893"/>
                    <a:pt x="9261" y="14041"/>
                  </a:cubicBezTo>
                  <a:cubicBezTo>
                    <a:pt x="9500" y="14627"/>
                    <a:pt x="9753" y="15213"/>
                    <a:pt x="10021" y="15791"/>
                  </a:cubicBezTo>
                  <a:cubicBezTo>
                    <a:pt x="10266" y="16334"/>
                    <a:pt x="10512" y="16891"/>
                    <a:pt x="10802" y="17419"/>
                  </a:cubicBezTo>
                  <a:cubicBezTo>
                    <a:pt x="11048" y="17875"/>
                    <a:pt x="11431" y="18287"/>
                    <a:pt x="11974" y="18324"/>
                  </a:cubicBezTo>
                  <a:cubicBezTo>
                    <a:pt x="11996" y="18325"/>
                    <a:pt x="12017" y="18326"/>
                    <a:pt x="12038" y="18326"/>
                  </a:cubicBezTo>
                  <a:cubicBezTo>
                    <a:pt x="12292" y="18326"/>
                    <a:pt x="12504" y="18210"/>
                    <a:pt x="12697" y="18056"/>
                  </a:cubicBezTo>
                  <a:cubicBezTo>
                    <a:pt x="12798" y="17983"/>
                    <a:pt x="12999" y="17802"/>
                    <a:pt x="13162" y="17794"/>
                  </a:cubicBezTo>
                  <a:lnTo>
                    <a:pt x="13162" y="17794"/>
                  </a:lnTo>
                  <a:cubicBezTo>
                    <a:pt x="12984" y="18209"/>
                    <a:pt x="12763" y="18606"/>
                    <a:pt x="12502" y="18975"/>
                  </a:cubicBezTo>
                  <a:cubicBezTo>
                    <a:pt x="12198" y="19394"/>
                    <a:pt x="11836" y="19734"/>
                    <a:pt x="11467" y="20089"/>
                  </a:cubicBezTo>
                  <a:cubicBezTo>
                    <a:pt x="11099" y="20443"/>
                    <a:pt x="10947" y="20849"/>
                    <a:pt x="11113" y="21333"/>
                  </a:cubicBezTo>
                  <a:cubicBezTo>
                    <a:pt x="11229" y="21673"/>
                    <a:pt x="11569" y="22136"/>
                    <a:pt x="11250" y="22455"/>
                  </a:cubicBezTo>
                  <a:cubicBezTo>
                    <a:pt x="11106" y="22592"/>
                    <a:pt x="10910" y="22679"/>
                    <a:pt x="10744" y="22788"/>
                  </a:cubicBezTo>
                  <a:cubicBezTo>
                    <a:pt x="10563" y="22903"/>
                    <a:pt x="10404" y="23055"/>
                    <a:pt x="10266" y="23236"/>
                  </a:cubicBezTo>
                  <a:cubicBezTo>
                    <a:pt x="10013" y="23576"/>
                    <a:pt x="9883" y="23996"/>
                    <a:pt x="9767" y="24401"/>
                  </a:cubicBezTo>
                  <a:cubicBezTo>
                    <a:pt x="9637" y="24828"/>
                    <a:pt x="9514" y="25262"/>
                    <a:pt x="9261" y="25638"/>
                  </a:cubicBezTo>
                  <a:cubicBezTo>
                    <a:pt x="9109" y="25855"/>
                    <a:pt x="8935" y="26072"/>
                    <a:pt x="8762" y="26268"/>
                  </a:cubicBezTo>
                  <a:cubicBezTo>
                    <a:pt x="8602" y="26463"/>
                    <a:pt x="8422" y="26637"/>
                    <a:pt x="8226" y="26781"/>
                  </a:cubicBezTo>
                  <a:cubicBezTo>
                    <a:pt x="8048" y="26897"/>
                    <a:pt x="7840" y="26967"/>
                    <a:pt x="7642" y="26967"/>
                  </a:cubicBezTo>
                  <a:cubicBezTo>
                    <a:pt x="7405" y="26967"/>
                    <a:pt x="7182" y="26866"/>
                    <a:pt x="7040" y="26622"/>
                  </a:cubicBezTo>
                  <a:cubicBezTo>
                    <a:pt x="6946" y="26419"/>
                    <a:pt x="6859" y="26217"/>
                    <a:pt x="6787" y="26007"/>
                  </a:cubicBezTo>
                  <a:cubicBezTo>
                    <a:pt x="6700" y="25790"/>
                    <a:pt x="6591" y="25587"/>
                    <a:pt x="6468" y="25392"/>
                  </a:cubicBezTo>
                  <a:cubicBezTo>
                    <a:pt x="6020" y="24683"/>
                    <a:pt x="5260" y="23931"/>
                    <a:pt x="5528" y="23019"/>
                  </a:cubicBezTo>
                  <a:cubicBezTo>
                    <a:pt x="5665" y="22549"/>
                    <a:pt x="5940" y="22115"/>
                    <a:pt x="5904" y="21608"/>
                  </a:cubicBezTo>
                  <a:cubicBezTo>
                    <a:pt x="5897" y="21391"/>
                    <a:pt x="5824" y="21181"/>
                    <a:pt x="5701" y="21008"/>
                  </a:cubicBezTo>
                  <a:cubicBezTo>
                    <a:pt x="5636" y="20921"/>
                    <a:pt x="5557" y="20841"/>
                    <a:pt x="5470" y="20784"/>
                  </a:cubicBezTo>
                  <a:cubicBezTo>
                    <a:pt x="5361" y="20733"/>
                    <a:pt x="5260" y="20675"/>
                    <a:pt x="5166" y="20617"/>
                  </a:cubicBezTo>
                  <a:cubicBezTo>
                    <a:pt x="4999" y="20480"/>
                    <a:pt x="5079" y="20197"/>
                    <a:pt x="5094" y="20017"/>
                  </a:cubicBezTo>
                  <a:cubicBezTo>
                    <a:pt x="5122" y="19800"/>
                    <a:pt x="5079" y="19575"/>
                    <a:pt x="4971" y="19387"/>
                  </a:cubicBezTo>
                  <a:cubicBezTo>
                    <a:pt x="4753" y="19040"/>
                    <a:pt x="4334" y="18931"/>
                    <a:pt x="3950" y="18917"/>
                  </a:cubicBezTo>
                  <a:cubicBezTo>
                    <a:pt x="3919" y="18916"/>
                    <a:pt x="3888" y="18915"/>
                    <a:pt x="3857" y="18915"/>
                  </a:cubicBezTo>
                  <a:cubicBezTo>
                    <a:pt x="3337" y="18915"/>
                    <a:pt x="2768" y="19083"/>
                    <a:pt x="2232" y="19083"/>
                  </a:cubicBezTo>
                  <a:cubicBezTo>
                    <a:pt x="1895" y="19083"/>
                    <a:pt x="1571" y="19016"/>
                    <a:pt x="1281" y="18801"/>
                  </a:cubicBezTo>
                  <a:cubicBezTo>
                    <a:pt x="1269" y="18793"/>
                    <a:pt x="1257" y="18785"/>
                    <a:pt x="1247" y="18778"/>
                  </a:cubicBezTo>
                  <a:lnTo>
                    <a:pt x="1247" y="18778"/>
                  </a:lnTo>
                  <a:cubicBezTo>
                    <a:pt x="1244" y="18767"/>
                    <a:pt x="1241" y="18752"/>
                    <a:pt x="1237" y="18729"/>
                  </a:cubicBezTo>
                  <a:cubicBezTo>
                    <a:pt x="1223" y="18664"/>
                    <a:pt x="1201" y="18606"/>
                    <a:pt x="1179" y="18541"/>
                  </a:cubicBezTo>
                  <a:cubicBezTo>
                    <a:pt x="1136" y="18396"/>
                    <a:pt x="1093" y="18251"/>
                    <a:pt x="1056" y="18099"/>
                  </a:cubicBezTo>
                  <a:cubicBezTo>
                    <a:pt x="977" y="17832"/>
                    <a:pt x="912" y="17550"/>
                    <a:pt x="847" y="17275"/>
                  </a:cubicBezTo>
                  <a:cubicBezTo>
                    <a:pt x="716" y="16689"/>
                    <a:pt x="615" y="16095"/>
                    <a:pt x="543" y="15495"/>
                  </a:cubicBezTo>
                  <a:cubicBezTo>
                    <a:pt x="512" y="15248"/>
                    <a:pt x="492" y="15001"/>
                    <a:pt x="473" y="14754"/>
                  </a:cubicBezTo>
                  <a:lnTo>
                    <a:pt x="473" y="14754"/>
                  </a:lnTo>
                  <a:cubicBezTo>
                    <a:pt x="702" y="14612"/>
                    <a:pt x="880" y="14402"/>
                    <a:pt x="984" y="14156"/>
                  </a:cubicBezTo>
                  <a:cubicBezTo>
                    <a:pt x="1100" y="13889"/>
                    <a:pt x="1165" y="13592"/>
                    <a:pt x="1302" y="13346"/>
                  </a:cubicBezTo>
                  <a:cubicBezTo>
                    <a:pt x="1650" y="12709"/>
                    <a:pt x="2503" y="12963"/>
                    <a:pt x="3082" y="12796"/>
                  </a:cubicBezTo>
                  <a:cubicBezTo>
                    <a:pt x="3451" y="12688"/>
                    <a:pt x="3762" y="12456"/>
                    <a:pt x="4131" y="12355"/>
                  </a:cubicBezTo>
                  <a:cubicBezTo>
                    <a:pt x="4212" y="12333"/>
                    <a:pt x="4307" y="12318"/>
                    <a:pt x="4401" y="12318"/>
                  </a:cubicBezTo>
                  <a:cubicBezTo>
                    <a:pt x="4585" y="12318"/>
                    <a:pt x="4769" y="12373"/>
                    <a:pt x="4855" y="12536"/>
                  </a:cubicBezTo>
                  <a:cubicBezTo>
                    <a:pt x="4942" y="12695"/>
                    <a:pt x="4956" y="12869"/>
                    <a:pt x="5057" y="13020"/>
                  </a:cubicBezTo>
                  <a:cubicBezTo>
                    <a:pt x="5151" y="13151"/>
                    <a:pt x="5282" y="13259"/>
                    <a:pt x="5426" y="13332"/>
                  </a:cubicBezTo>
                  <a:cubicBezTo>
                    <a:pt x="5634" y="13428"/>
                    <a:pt x="5847" y="13466"/>
                    <a:pt x="6064" y="13466"/>
                  </a:cubicBezTo>
                  <a:cubicBezTo>
                    <a:pt x="6188" y="13466"/>
                    <a:pt x="6313" y="13454"/>
                    <a:pt x="6439" y="13433"/>
                  </a:cubicBezTo>
                  <a:cubicBezTo>
                    <a:pt x="6664" y="13397"/>
                    <a:pt x="6888" y="13332"/>
                    <a:pt x="7119" y="13303"/>
                  </a:cubicBezTo>
                  <a:cubicBezTo>
                    <a:pt x="7225" y="13291"/>
                    <a:pt x="7331" y="13285"/>
                    <a:pt x="7436" y="13285"/>
                  </a:cubicBezTo>
                  <a:cubicBezTo>
                    <a:pt x="7583" y="13285"/>
                    <a:pt x="7728" y="13296"/>
                    <a:pt x="7872" y="13317"/>
                  </a:cubicBezTo>
                  <a:cubicBezTo>
                    <a:pt x="8378" y="13375"/>
                    <a:pt x="8877" y="13498"/>
                    <a:pt x="9377" y="13585"/>
                  </a:cubicBezTo>
                  <a:cubicBezTo>
                    <a:pt x="9398" y="13591"/>
                    <a:pt x="9419" y="13594"/>
                    <a:pt x="9440" y="13594"/>
                  </a:cubicBezTo>
                  <a:cubicBezTo>
                    <a:pt x="9518" y="13594"/>
                    <a:pt x="9590" y="13552"/>
                    <a:pt x="9630" y="13484"/>
                  </a:cubicBezTo>
                  <a:cubicBezTo>
                    <a:pt x="9803" y="13071"/>
                    <a:pt x="9507" y="12709"/>
                    <a:pt x="9239" y="12427"/>
                  </a:cubicBezTo>
                  <a:cubicBezTo>
                    <a:pt x="9109" y="12290"/>
                    <a:pt x="8964" y="12160"/>
                    <a:pt x="8841" y="12008"/>
                  </a:cubicBezTo>
                  <a:cubicBezTo>
                    <a:pt x="8829" y="12000"/>
                    <a:pt x="8820" y="11990"/>
                    <a:pt x="8811" y="11978"/>
                  </a:cubicBezTo>
                  <a:lnTo>
                    <a:pt x="8811" y="11978"/>
                  </a:lnTo>
                  <a:cubicBezTo>
                    <a:pt x="8857" y="11947"/>
                    <a:pt x="8891" y="11900"/>
                    <a:pt x="8906" y="11848"/>
                  </a:cubicBezTo>
                  <a:cubicBezTo>
                    <a:pt x="8949" y="11569"/>
                    <a:pt x="9178" y="11494"/>
                    <a:pt x="9416" y="11494"/>
                  </a:cubicBezTo>
                  <a:cubicBezTo>
                    <a:pt x="9542" y="11494"/>
                    <a:pt x="9670" y="11515"/>
                    <a:pt x="9775" y="11537"/>
                  </a:cubicBezTo>
                  <a:cubicBezTo>
                    <a:pt x="9989" y="11586"/>
                    <a:pt x="10223" y="11652"/>
                    <a:pt x="10448" y="11652"/>
                  </a:cubicBezTo>
                  <a:cubicBezTo>
                    <a:pt x="10594" y="11652"/>
                    <a:pt x="10736" y="11624"/>
                    <a:pt x="10867" y="11545"/>
                  </a:cubicBezTo>
                  <a:cubicBezTo>
                    <a:pt x="11641" y="11096"/>
                    <a:pt x="10520" y="10199"/>
                    <a:pt x="10100" y="9975"/>
                  </a:cubicBezTo>
                  <a:cubicBezTo>
                    <a:pt x="9880" y="9862"/>
                    <a:pt x="9625" y="9800"/>
                    <a:pt x="9374" y="9800"/>
                  </a:cubicBezTo>
                  <a:cubicBezTo>
                    <a:pt x="8948" y="9800"/>
                    <a:pt x="8534" y="9978"/>
                    <a:pt x="8320" y="10387"/>
                  </a:cubicBezTo>
                  <a:cubicBezTo>
                    <a:pt x="8255" y="10524"/>
                    <a:pt x="8219" y="10676"/>
                    <a:pt x="8219" y="10828"/>
                  </a:cubicBezTo>
                  <a:cubicBezTo>
                    <a:pt x="8219" y="10850"/>
                    <a:pt x="8241" y="11009"/>
                    <a:pt x="8219" y="11016"/>
                  </a:cubicBezTo>
                  <a:cubicBezTo>
                    <a:pt x="8214" y="11020"/>
                    <a:pt x="8207" y="11022"/>
                    <a:pt x="8198" y="11022"/>
                  </a:cubicBezTo>
                  <a:cubicBezTo>
                    <a:pt x="8146" y="11022"/>
                    <a:pt x="8041" y="10955"/>
                    <a:pt x="8016" y="10937"/>
                  </a:cubicBezTo>
                  <a:cubicBezTo>
                    <a:pt x="7640" y="10705"/>
                    <a:pt x="7300" y="10401"/>
                    <a:pt x="6946" y="10134"/>
                  </a:cubicBezTo>
                  <a:cubicBezTo>
                    <a:pt x="6611" y="9879"/>
                    <a:pt x="6038" y="9424"/>
                    <a:pt x="5547" y="9424"/>
                  </a:cubicBezTo>
                  <a:cubicBezTo>
                    <a:pt x="5326" y="9424"/>
                    <a:pt x="5122" y="9516"/>
                    <a:pt x="4963" y="9758"/>
                  </a:cubicBezTo>
                  <a:cubicBezTo>
                    <a:pt x="4927" y="9823"/>
                    <a:pt x="4927" y="9917"/>
                    <a:pt x="4963" y="9982"/>
                  </a:cubicBezTo>
                  <a:cubicBezTo>
                    <a:pt x="5073" y="10197"/>
                    <a:pt x="5199" y="10403"/>
                    <a:pt x="5338" y="10597"/>
                  </a:cubicBezTo>
                  <a:lnTo>
                    <a:pt x="5338" y="10597"/>
                  </a:lnTo>
                  <a:cubicBezTo>
                    <a:pt x="5108" y="10382"/>
                    <a:pt x="4828" y="10271"/>
                    <a:pt x="4524" y="10271"/>
                  </a:cubicBezTo>
                  <a:cubicBezTo>
                    <a:pt x="4383" y="10271"/>
                    <a:pt x="4236" y="10295"/>
                    <a:pt x="4088" y="10344"/>
                  </a:cubicBezTo>
                  <a:cubicBezTo>
                    <a:pt x="3671" y="10481"/>
                    <a:pt x="3324" y="10721"/>
                    <a:pt x="3017" y="11011"/>
                  </a:cubicBezTo>
                  <a:lnTo>
                    <a:pt x="3017" y="11011"/>
                  </a:lnTo>
                  <a:cubicBezTo>
                    <a:pt x="2945" y="10340"/>
                    <a:pt x="3054" y="9669"/>
                    <a:pt x="3335" y="9063"/>
                  </a:cubicBezTo>
                  <a:cubicBezTo>
                    <a:pt x="3337" y="9060"/>
                    <a:pt x="3339" y="9058"/>
                    <a:pt x="3340" y="9056"/>
                  </a:cubicBezTo>
                  <a:lnTo>
                    <a:pt x="3340" y="9056"/>
                  </a:lnTo>
                  <a:cubicBezTo>
                    <a:pt x="3369" y="9074"/>
                    <a:pt x="3405" y="9122"/>
                    <a:pt x="3422" y="9128"/>
                  </a:cubicBezTo>
                  <a:cubicBezTo>
                    <a:pt x="3463" y="9148"/>
                    <a:pt x="3505" y="9158"/>
                    <a:pt x="3547" y="9158"/>
                  </a:cubicBezTo>
                  <a:cubicBezTo>
                    <a:pt x="3611" y="9158"/>
                    <a:pt x="3674" y="9135"/>
                    <a:pt x="3726" y="9092"/>
                  </a:cubicBezTo>
                  <a:cubicBezTo>
                    <a:pt x="3907" y="8962"/>
                    <a:pt x="4073" y="8803"/>
                    <a:pt x="4218" y="8636"/>
                  </a:cubicBezTo>
                  <a:cubicBezTo>
                    <a:pt x="4377" y="8470"/>
                    <a:pt x="4522" y="8296"/>
                    <a:pt x="4696" y="8144"/>
                  </a:cubicBezTo>
                  <a:cubicBezTo>
                    <a:pt x="4822" y="8027"/>
                    <a:pt x="4951" y="7987"/>
                    <a:pt x="5084" y="7987"/>
                  </a:cubicBezTo>
                  <a:cubicBezTo>
                    <a:pt x="5270" y="7987"/>
                    <a:pt x="5463" y="8065"/>
                    <a:pt x="5665" y="8115"/>
                  </a:cubicBezTo>
                  <a:cubicBezTo>
                    <a:pt x="5971" y="8189"/>
                    <a:pt x="6317" y="8285"/>
                    <a:pt x="6647" y="8285"/>
                  </a:cubicBezTo>
                  <a:cubicBezTo>
                    <a:pt x="6738" y="8285"/>
                    <a:pt x="6829" y="8277"/>
                    <a:pt x="6917" y="8260"/>
                  </a:cubicBezTo>
                  <a:cubicBezTo>
                    <a:pt x="7018" y="8245"/>
                    <a:pt x="7112" y="8202"/>
                    <a:pt x="7184" y="8130"/>
                  </a:cubicBezTo>
                  <a:cubicBezTo>
                    <a:pt x="7293" y="7999"/>
                    <a:pt x="7257" y="7848"/>
                    <a:pt x="7271" y="7688"/>
                  </a:cubicBezTo>
                  <a:cubicBezTo>
                    <a:pt x="7329" y="7298"/>
                    <a:pt x="7553" y="6950"/>
                    <a:pt x="7893" y="6741"/>
                  </a:cubicBezTo>
                  <a:cubicBezTo>
                    <a:pt x="8024" y="6668"/>
                    <a:pt x="8045" y="6495"/>
                    <a:pt x="7944" y="6386"/>
                  </a:cubicBezTo>
                  <a:cubicBezTo>
                    <a:pt x="7532" y="5894"/>
                    <a:pt x="7524" y="5185"/>
                    <a:pt x="7915" y="4679"/>
                  </a:cubicBezTo>
                  <a:cubicBezTo>
                    <a:pt x="8038" y="4556"/>
                    <a:pt x="7980" y="4353"/>
                    <a:pt x="7814" y="4302"/>
                  </a:cubicBezTo>
                  <a:cubicBezTo>
                    <a:pt x="7713" y="4267"/>
                    <a:pt x="7611" y="4251"/>
                    <a:pt x="7511" y="4251"/>
                  </a:cubicBezTo>
                  <a:cubicBezTo>
                    <a:pt x="7135" y="4251"/>
                    <a:pt x="6775" y="4476"/>
                    <a:pt x="6541" y="4773"/>
                  </a:cubicBezTo>
                  <a:cubicBezTo>
                    <a:pt x="6179" y="5228"/>
                    <a:pt x="6150" y="5829"/>
                    <a:pt x="6135" y="6386"/>
                  </a:cubicBezTo>
                  <a:cubicBezTo>
                    <a:pt x="6128" y="6552"/>
                    <a:pt x="6172" y="6965"/>
                    <a:pt x="6020" y="7088"/>
                  </a:cubicBezTo>
                  <a:cubicBezTo>
                    <a:pt x="6003" y="7102"/>
                    <a:pt x="5985" y="7109"/>
                    <a:pt x="5966" y="7109"/>
                  </a:cubicBezTo>
                  <a:cubicBezTo>
                    <a:pt x="5852" y="7109"/>
                    <a:pt x="5703" y="6882"/>
                    <a:pt x="5629" y="6820"/>
                  </a:cubicBezTo>
                  <a:cubicBezTo>
                    <a:pt x="5466" y="6689"/>
                    <a:pt x="5283" y="6638"/>
                    <a:pt x="5096" y="6638"/>
                  </a:cubicBezTo>
                  <a:cubicBezTo>
                    <a:pt x="4924" y="6638"/>
                    <a:pt x="4748" y="6681"/>
                    <a:pt x="4578" y="6745"/>
                  </a:cubicBezTo>
                  <a:lnTo>
                    <a:pt x="4578" y="6745"/>
                  </a:lnTo>
                  <a:cubicBezTo>
                    <a:pt x="4796" y="5809"/>
                    <a:pt x="5337" y="4955"/>
                    <a:pt x="6063" y="4331"/>
                  </a:cubicBezTo>
                  <a:cubicBezTo>
                    <a:pt x="6468" y="3977"/>
                    <a:pt x="6938" y="3709"/>
                    <a:pt x="7445" y="3528"/>
                  </a:cubicBezTo>
                  <a:cubicBezTo>
                    <a:pt x="7713" y="3433"/>
                    <a:pt x="8004" y="3342"/>
                    <a:pt x="8292" y="3342"/>
                  </a:cubicBezTo>
                  <a:cubicBezTo>
                    <a:pt x="8330" y="3342"/>
                    <a:pt x="8369" y="3344"/>
                    <a:pt x="8407" y="3347"/>
                  </a:cubicBezTo>
                  <a:cubicBezTo>
                    <a:pt x="8718" y="3376"/>
                    <a:pt x="8979" y="3564"/>
                    <a:pt x="9261" y="3687"/>
                  </a:cubicBezTo>
                  <a:cubicBezTo>
                    <a:pt x="9514" y="3782"/>
                    <a:pt x="9789" y="3839"/>
                    <a:pt x="10064" y="3839"/>
                  </a:cubicBezTo>
                  <a:cubicBezTo>
                    <a:pt x="10083" y="3839"/>
                    <a:pt x="10108" y="3839"/>
                    <a:pt x="10135" y="3839"/>
                  </a:cubicBezTo>
                  <a:cubicBezTo>
                    <a:pt x="10274" y="3839"/>
                    <a:pt x="10492" y="3849"/>
                    <a:pt x="10534" y="3970"/>
                  </a:cubicBezTo>
                  <a:cubicBezTo>
                    <a:pt x="10593" y="4159"/>
                    <a:pt x="10228" y="4195"/>
                    <a:pt x="10071" y="4195"/>
                  </a:cubicBezTo>
                  <a:cubicBezTo>
                    <a:pt x="10054" y="4195"/>
                    <a:pt x="10039" y="4195"/>
                    <a:pt x="10028" y="4194"/>
                  </a:cubicBezTo>
                  <a:cubicBezTo>
                    <a:pt x="9894" y="4186"/>
                    <a:pt x="9709" y="4154"/>
                    <a:pt x="9534" y="4154"/>
                  </a:cubicBezTo>
                  <a:cubicBezTo>
                    <a:pt x="9368" y="4154"/>
                    <a:pt x="9211" y="4183"/>
                    <a:pt x="9109" y="4288"/>
                  </a:cubicBezTo>
                  <a:cubicBezTo>
                    <a:pt x="8943" y="4462"/>
                    <a:pt x="9051" y="4787"/>
                    <a:pt x="9181" y="4946"/>
                  </a:cubicBezTo>
                  <a:cubicBezTo>
                    <a:pt x="9333" y="5105"/>
                    <a:pt x="9536" y="5214"/>
                    <a:pt x="9746" y="5250"/>
                  </a:cubicBezTo>
                  <a:cubicBezTo>
                    <a:pt x="9869" y="5278"/>
                    <a:pt x="9994" y="5290"/>
                    <a:pt x="10119" y="5290"/>
                  </a:cubicBezTo>
                  <a:cubicBezTo>
                    <a:pt x="10585" y="5290"/>
                    <a:pt x="11054" y="5122"/>
                    <a:pt x="11482" y="4968"/>
                  </a:cubicBezTo>
                  <a:cubicBezTo>
                    <a:pt x="12799" y="4491"/>
                    <a:pt x="14021" y="3709"/>
                    <a:pt x="15411" y="3470"/>
                  </a:cubicBezTo>
                  <a:cubicBezTo>
                    <a:pt x="15685" y="3420"/>
                    <a:pt x="15982" y="3434"/>
                    <a:pt x="16235" y="3318"/>
                  </a:cubicBezTo>
                  <a:cubicBezTo>
                    <a:pt x="16438" y="3217"/>
                    <a:pt x="16590" y="3051"/>
                    <a:pt x="16677" y="2848"/>
                  </a:cubicBezTo>
                  <a:cubicBezTo>
                    <a:pt x="16720" y="2761"/>
                    <a:pt x="16756" y="2675"/>
                    <a:pt x="16792" y="2588"/>
                  </a:cubicBezTo>
                  <a:cubicBezTo>
                    <a:pt x="16833" y="2526"/>
                    <a:pt x="16875" y="2464"/>
                    <a:pt x="16910" y="2397"/>
                  </a:cubicBezTo>
                  <a:lnTo>
                    <a:pt x="16910" y="2397"/>
                  </a:lnTo>
                  <a:cubicBezTo>
                    <a:pt x="16911" y="2400"/>
                    <a:pt x="16913" y="2403"/>
                    <a:pt x="16915" y="2407"/>
                  </a:cubicBezTo>
                  <a:cubicBezTo>
                    <a:pt x="16944" y="2450"/>
                    <a:pt x="16988" y="2479"/>
                    <a:pt x="17017" y="2537"/>
                  </a:cubicBezTo>
                  <a:cubicBezTo>
                    <a:pt x="17060" y="2653"/>
                    <a:pt x="17075" y="2776"/>
                    <a:pt x="17046" y="2899"/>
                  </a:cubicBezTo>
                  <a:cubicBezTo>
                    <a:pt x="16995" y="3167"/>
                    <a:pt x="16821" y="3333"/>
                    <a:pt x="16597" y="3478"/>
                  </a:cubicBezTo>
                  <a:cubicBezTo>
                    <a:pt x="16402" y="3601"/>
                    <a:pt x="16177" y="3767"/>
                    <a:pt x="16177" y="4013"/>
                  </a:cubicBezTo>
                  <a:cubicBezTo>
                    <a:pt x="16170" y="4259"/>
                    <a:pt x="16431" y="4483"/>
                    <a:pt x="16669" y="4527"/>
                  </a:cubicBezTo>
                  <a:cubicBezTo>
                    <a:pt x="16703" y="4533"/>
                    <a:pt x="16737" y="4536"/>
                    <a:pt x="16770" y="4536"/>
                  </a:cubicBezTo>
                  <a:cubicBezTo>
                    <a:pt x="16954" y="4536"/>
                    <a:pt x="17121" y="4440"/>
                    <a:pt x="17263" y="4317"/>
                  </a:cubicBezTo>
                  <a:cubicBezTo>
                    <a:pt x="17398" y="4189"/>
                    <a:pt x="17505" y="4012"/>
                    <a:pt x="17646" y="3896"/>
                  </a:cubicBezTo>
                  <a:lnTo>
                    <a:pt x="17646" y="3896"/>
                  </a:lnTo>
                  <a:cubicBezTo>
                    <a:pt x="17648" y="3899"/>
                    <a:pt x="17651" y="3901"/>
                    <a:pt x="17653" y="3905"/>
                  </a:cubicBezTo>
                  <a:cubicBezTo>
                    <a:pt x="17675" y="3926"/>
                    <a:pt x="17704" y="3941"/>
                    <a:pt x="17726" y="3955"/>
                  </a:cubicBezTo>
                  <a:cubicBezTo>
                    <a:pt x="17776" y="3991"/>
                    <a:pt x="17827" y="4013"/>
                    <a:pt x="17878" y="4042"/>
                  </a:cubicBezTo>
                  <a:cubicBezTo>
                    <a:pt x="17968" y="4081"/>
                    <a:pt x="18071" y="4108"/>
                    <a:pt x="18175" y="4108"/>
                  </a:cubicBezTo>
                  <a:cubicBezTo>
                    <a:pt x="18187" y="4108"/>
                    <a:pt x="18198" y="4108"/>
                    <a:pt x="18210" y="4107"/>
                  </a:cubicBezTo>
                  <a:cubicBezTo>
                    <a:pt x="18500" y="4085"/>
                    <a:pt x="18688" y="3803"/>
                    <a:pt x="18601" y="3528"/>
                  </a:cubicBezTo>
                  <a:cubicBezTo>
                    <a:pt x="18522" y="3232"/>
                    <a:pt x="18304" y="2993"/>
                    <a:pt x="18124" y="2761"/>
                  </a:cubicBezTo>
                  <a:cubicBezTo>
                    <a:pt x="18099" y="2724"/>
                    <a:pt x="18053" y="2639"/>
                    <a:pt x="18017" y="2615"/>
                  </a:cubicBezTo>
                  <a:lnTo>
                    <a:pt x="18017" y="2615"/>
                  </a:lnTo>
                  <a:cubicBezTo>
                    <a:pt x="18103" y="2565"/>
                    <a:pt x="18189" y="2522"/>
                    <a:pt x="18276" y="2486"/>
                  </a:cubicBezTo>
                  <a:cubicBezTo>
                    <a:pt x="18478" y="2400"/>
                    <a:pt x="18673" y="2327"/>
                    <a:pt x="18869" y="2248"/>
                  </a:cubicBezTo>
                  <a:cubicBezTo>
                    <a:pt x="19534" y="1958"/>
                    <a:pt x="20207" y="1676"/>
                    <a:pt x="20873" y="1401"/>
                  </a:cubicBezTo>
                  <a:cubicBezTo>
                    <a:pt x="21546" y="1126"/>
                    <a:pt x="22219" y="815"/>
                    <a:pt x="22913" y="598"/>
                  </a:cubicBezTo>
                  <a:cubicBezTo>
                    <a:pt x="23213" y="504"/>
                    <a:pt x="23529" y="442"/>
                    <a:pt x="23843" y="442"/>
                  </a:cubicBezTo>
                  <a:close/>
                  <a:moveTo>
                    <a:pt x="23835" y="1"/>
                  </a:moveTo>
                  <a:cubicBezTo>
                    <a:pt x="23702" y="1"/>
                    <a:pt x="23570" y="10"/>
                    <a:pt x="23441" y="27"/>
                  </a:cubicBezTo>
                  <a:cubicBezTo>
                    <a:pt x="22971" y="84"/>
                    <a:pt x="22537" y="251"/>
                    <a:pt x="22103" y="425"/>
                  </a:cubicBezTo>
                  <a:cubicBezTo>
                    <a:pt x="21633" y="613"/>
                    <a:pt x="21162" y="808"/>
                    <a:pt x="20692" y="1003"/>
                  </a:cubicBezTo>
                  <a:cubicBezTo>
                    <a:pt x="19874" y="1336"/>
                    <a:pt x="19013" y="1727"/>
                    <a:pt x="18232" y="2023"/>
                  </a:cubicBezTo>
                  <a:cubicBezTo>
                    <a:pt x="18001" y="2117"/>
                    <a:pt x="17639" y="2233"/>
                    <a:pt x="17559" y="2508"/>
                  </a:cubicBezTo>
                  <a:cubicBezTo>
                    <a:pt x="17501" y="2704"/>
                    <a:pt x="17646" y="2870"/>
                    <a:pt x="17755" y="3015"/>
                  </a:cubicBezTo>
                  <a:cubicBezTo>
                    <a:pt x="17892" y="3174"/>
                    <a:pt x="18008" y="3340"/>
                    <a:pt x="18116" y="3521"/>
                  </a:cubicBezTo>
                  <a:cubicBezTo>
                    <a:pt x="18123" y="3542"/>
                    <a:pt x="18182" y="3634"/>
                    <a:pt x="18176" y="3668"/>
                  </a:cubicBezTo>
                  <a:lnTo>
                    <a:pt x="18176" y="3668"/>
                  </a:lnTo>
                  <a:cubicBezTo>
                    <a:pt x="18174" y="3668"/>
                    <a:pt x="18171" y="3669"/>
                    <a:pt x="18168" y="3669"/>
                  </a:cubicBezTo>
                  <a:cubicBezTo>
                    <a:pt x="18133" y="3669"/>
                    <a:pt x="18055" y="3635"/>
                    <a:pt x="18037" y="3622"/>
                  </a:cubicBezTo>
                  <a:cubicBezTo>
                    <a:pt x="17896" y="3546"/>
                    <a:pt x="17793" y="3436"/>
                    <a:pt x="17643" y="3436"/>
                  </a:cubicBezTo>
                  <a:cubicBezTo>
                    <a:pt x="17609" y="3436"/>
                    <a:pt x="17571" y="3442"/>
                    <a:pt x="17530" y="3456"/>
                  </a:cubicBezTo>
                  <a:cubicBezTo>
                    <a:pt x="17263" y="3550"/>
                    <a:pt x="17132" y="3868"/>
                    <a:pt x="16908" y="4035"/>
                  </a:cubicBezTo>
                  <a:cubicBezTo>
                    <a:pt x="16871" y="4072"/>
                    <a:pt x="16824" y="4090"/>
                    <a:pt x="16778" y="4090"/>
                  </a:cubicBezTo>
                  <a:cubicBezTo>
                    <a:pt x="16727" y="4090"/>
                    <a:pt x="16676" y="4067"/>
                    <a:pt x="16642" y="4022"/>
                  </a:cubicBezTo>
                  <a:lnTo>
                    <a:pt x="16642" y="4022"/>
                  </a:lnTo>
                  <a:cubicBezTo>
                    <a:pt x="16654" y="4005"/>
                    <a:pt x="16666" y="3988"/>
                    <a:pt x="16684" y="3977"/>
                  </a:cubicBezTo>
                  <a:cubicBezTo>
                    <a:pt x="16749" y="3919"/>
                    <a:pt x="16821" y="3876"/>
                    <a:pt x="16894" y="3832"/>
                  </a:cubicBezTo>
                  <a:cubicBezTo>
                    <a:pt x="17226" y="3637"/>
                    <a:pt x="17451" y="3297"/>
                    <a:pt x="17501" y="2913"/>
                  </a:cubicBezTo>
                  <a:cubicBezTo>
                    <a:pt x="17538" y="2559"/>
                    <a:pt x="17415" y="2117"/>
                    <a:pt x="17046" y="1973"/>
                  </a:cubicBezTo>
                  <a:cubicBezTo>
                    <a:pt x="16993" y="1952"/>
                    <a:pt x="16943" y="1943"/>
                    <a:pt x="16896" y="1943"/>
                  </a:cubicBezTo>
                  <a:cubicBezTo>
                    <a:pt x="16660" y="1943"/>
                    <a:pt x="16497" y="2175"/>
                    <a:pt x="16394" y="2392"/>
                  </a:cubicBezTo>
                  <a:cubicBezTo>
                    <a:pt x="16271" y="2646"/>
                    <a:pt x="16214" y="2899"/>
                    <a:pt x="15888" y="2964"/>
                  </a:cubicBezTo>
                  <a:cubicBezTo>
                    <a:pt x="15707" y="3000"/>
                    <a:pt x="15512" y="3007"/>
                    <a:pt x="15324" y="3036"/>
                  </a:cubicBezTo>
                  <a:cubicBezTo>
                    <a:pt x="15085" y="3080"/>
                    <a:pt x="14853" y="3130"/>
                    <a:pt x="14629" y="3195"/>
                  </a:cubicBezTo>
                  <a:cubicBezTo>
                    <a:pt x="13580" y="3507"/>
                    <a:pt x="12618" y="4056"/>
                    <a:pt x="11598" y="4447"/>
                  </a:cubicBezTo>
                  <a:cubicBezTo>
                    <a:pt x="11337" y="4548"/>
                    <a:pt x="11077" y="4642"/>
                    <a:pt x="10809" y="4722"/>
                  </a:cubicBezTo>
                  <a:cubicBezTo>
                    <a:pt x="10592" y="4794"/>
                    <a:pt x="10368" y="4838"/>
                    <a:pt x="10143" y="4852"/>
                  </a:cubicBezTo>
                  <a:cubicBezTo>
                    <a:pt x="9990" y="4852"/>
                    <a:pt x="9583" y="4816"/>
                    <a:pt x="9497" y="4634"/>
                  </a:cubicBezTo>
                  <a:lnTo>
                    <a:pt x="9497" y="4634"/>
                  </a:lnTo>
                  <a:cubicBezTo>
                    <a:pt x="9550" y="4626"/>
                    <a:pt x="9604" y="4623"/>
                    <a:pt x="9658" y="4623"/>
                  </a:cubicBezTo>
                  <a:cubicBezTo>
                    <a:pt x="9828" y="4623"/>
                    <a:pt x="10001" y="4652"/>
                    <a:pt x="10172" y="4652"/>
                  </a:cubicBezTo>
                  <a:cubicBezTo>
                    <a:pt x="10289" y="4652"/>
                    <a:pt x="10406" y="4638"/>
                    <a:pt x="10520" y="4592"/>
                  </a:cubicBezTo>
                  <a:cubicBezTo>
                    <a:pt x="10845" y="4462"/>
                    <a:pt x="11106" y="4122"/>
                    <a:pt x="10932" y="3767"/>
                  </a:cubicBezTo>
                  <a:cubicBezTo>
                    <a:pt x="10787" y="3470"/>
                    <a:pt x="10447" y="3420"/>
                    <a:pt x="10151" y="3398"/>
                  </a:cubicBezTo>
                  <a:cubicBezTo>
                    <a:pt x="9992" y="3398"/>
                    <a:pt x="9832" y="3384"/>
                    <a:pt x="9673" y="3362"/>
                  </a:cubicBezTo>
                  <a:cubicBezTo>
                    <a:pt x="9471" y="3304"/>
                    <a:pt x="9283" y="3224"/>
                    <a:pt x="9102" y="3116"/>
                  </a:cubicBezTo>
                  <a:cubicBezTo>
                    <a:pt x="8835" y="2978"/>
                    <a:pt x="8542" y="2908"/>
                    <a:pt x="8248" y="2908"/>
                  </a:cubicBezTo>
                  <a:cubicBezTo>
                    <a:pt x="8096" y="2908"/>
                    <a:pt x="7943" y="2927"/>
                    <a:pt x="7792" y="2964"/>
                  </a:cubicBezTo>
                  <a:cubicBezTo>
                    <a:pt x="7416" y="3044"/>
                    <a:pt x="7054" y="3181"/>
                    <a:pt x="6707" y="3362"/>
                  </a:cubicBezTo>
                  <a:cubicBezTo>
                    <a:pt x="6041" y="3709"/>
                    <a:pt x="5463" y="4201"/>
                    <a:pt x="5014" y="4809"/>
                  </a:cubicBezTo>
                  <a:cubicBezTo>
                    <a:pt x="4493" y="5489"/>
                    <a:pt x="4167" y="6292"/>
                    <a:pt x="4052" y="7139"/>
                  </a:cubicBezTo>
                  <a:cubicBezTo>
                    <a:pt x="4035" y="7275"/>
                    <a:pt x="4164" y="7362"/>
                    <a:pt x="4283" y="7362"/>
                  </a:cubicBezTo>
                  <a:cubicBezTo>
                    <a:pt x="4322" y="7362"/>
                    <a:pt x="4360" y="7353"/>
                    <a:pt x="4392" y="7334"/>
                  </a:cubicBezTo>
                  <a:cubicBezTo>
                    <a:pt x="4596" y="7228"/>
                    <a:pt x="4834" y="7102"/>
                    <a:pt x="5074" y="7102"/>
                  </a:cubicBezTo>
                  <a:cubicBezTo>
                    <a:pt x="5080" y="7102"/>
                    <a:pt x="5087" y="7102"/>
                    <a:pt x="5094" y="7102"/>
                  </a:cubicBezTo>
                  <a:cubicBezTo>
                    <a:pt x="5318" y="7102"/>
                    <a:pt x="5419" y="7283"/>
                    <a:pt x="5571" y="7413"/>
                  </a:cubicBezTo>
                  <a:cubicBezTo>
                    <a:pt x="5687" y="7515"/>
                    <a:pt x="5833" y="7584"/>
                    <a:pt x="5979" y="7584"/>
                  </a:cubicBezTo>
                  <a:cubicBezTo>
                    <a:pt x="6051" y="7584"/>
                    <a:pt x="6124" y="7567"/>
                    <a:pt x="6193" y="7529"/>
                  </a:cubicBezTo>
                  <a:cubicBezTo>
                    <a:pt x="6374" y="7413"/>
                    <a:pt x="6497" y="7233"/>
                    <a:pt x="6533" y="7023"/>
                  </a:cubicBezTo>
                  <a:cubicBezTo>
                    <a:pt x="6656" y="6487"/>
                    <a:pt x="6533" y="5930"/>
                    <a:pt x="6714" y="5395"/>
                  </a:cubicBezTo>
                  <a:cubicBezTo>
                    <a:pt x="6810" y="5106"/>
                    <a:pt x="7061" y="4809"/>
                    <a:pt x="7364" y="4735"/>
                  </a:cubicBezTo>
                  <a:lnTo>
                    <a:pt x="7364" y="4735"/>
                  </a:lnTo>
                  <a:cubicBezTo>
                    <a:pt x="7089" y="5299"/>
                    <a:pt x="7126" y="5975"/>
                    <a:pt x="7465" y="6516"/>
                  </a:cubicBezTo>
                  <a:lnTo>
                    <a:pt x="7465" y="6516"/>
                  </a:lnTo>
                  <a:cubicBezTo>
                    <a:pt x="7106" y="6811"/>
                    <a:pt x="6879" y="7237"/>
                    <a:pt x="6830" y="7710"/>
                  </a:cubicBezTo>
                  <a:cubicBezTo>
                    <a:pt x="6824" y="7754"/>
                    <a:pt x="6823" y="7798"/>
                    <a:pt x="6823" y="7841"/>
                  </a:cubicBezTo>
                  <a:lnTo>
                    <a:pt x="6823" y="7841"/>
                  </a:lnTo>
                  <a:cubicBezTo>
                    <a:pt x="6787" y="7847"/>
                    <a:pt x="6749" y="7849"/>
                    <a:pt x="6708" y="7849"/>
                  </a:cubicBezTo>
                  <a:cubicBezTo>
                    <a:pt x="6544" y="7849"/>
                    <a:pt x="6347" y="7811"/>
                    <a:pt x="6186" y="7782"/>
                  </a:cubicBezTo>
                  <a:cubicBezTo>
                    <a:pt x="5962" y="7739"/>
                    <a:pt x="5737" y="7681"/>
                    <a:pt x="5520" y="7616"/>
                  </a:cubicBezTo>
                  <a:cubicBezTo>
                    <a:pt x="5369" y="7575"/>
                    <a:pt x="5223" y="7550"/>
                    <a:pt x="5081" y="7550"/>
                  </a:cubicBezTo>
                  <a:cubicBezTo>
                    <a:pt x="4870" y="7550"/>
                    <a:pt x="4669" y="7606"/>
                    <a:pt x="4479" y="7753"/>
                  </a:cubicBezTo>
                  <a:cubicBezTo>
                    <a:pt x="4290" y="7920"/>
                    <a:pt x="4110" y="8094"/>
                    <a:pt x="3950" y="8289"/>
                  </a:cubicBezTo>
                  <a:cubicBezTo>
                    <a:pt x="3871" y="8368"/>
                    <a:pt x="3791" y="8448"/>
                    <a:pt x="3712" y="8528"/>
                  </a:cubicBezTo>
                  <a:cubicBezTo>
                    <a:pt x="3655" y="8574"/>
                    <a:pt x="3603" y="8620"/>
                    <a:pt x="3554" y="8668"/>
                  </a:cubicBezTo>
                  <a:lnTo>
                    <a:pt x="3554" y="8668"/>
                  </a:lnTo>
                  <a:cubicBezTo>
                    <a:pt x="3514" y="8647"/>
                    <a:pt x="3472" y="8632"/>
                    <a:pt x="3430" y="8622"/>
                  </a:cubicBezTo>
                  <a:cubicBezTo>
                    <a:pt x="3398" y="8614"/>
                    <a:pt x="3367" y="8610"/>
                    <a:pt x="3336" y="8610"/>
                  </a:cubicBezTo>
                  <a:cubicBezTo>
                    <a:pt x="3227" y="8610"/>
                    <a:pt x="3125" y="8658"/>
                    <a:pt x="3046" y="8737"/>
                  </a:cubicBezTo>
                  <a:cubicBezTo>
                    <a:pt x="2843" y="8933"/>
                    <a:pt x="2778" y="9266"/>
                    <a:pt x="2706" y="9533"/>
                  </a:cubicBezTo>
                  <a:cubicBezTo>
                    <a:pt x="2585" y="9938"/>
                    <a:pt x="2535" y="10358"/>
                    <a:pt x="2555" y="10777"/>
                  </a:cubicBezTo>
                  <a:lnTo>
                    <a:pt x="2555" y="10777"/>
                  </a:lnTo>
                  <a:lnTo>
                    <a:pt x="1621" y="10691"/>
                  </a:lnTo>
                  <a:cubicBezTo>
                    <a:pt x="1547" y="10684"/>
                    <a:pt x="1471" y="10672"/>
                    <a:pt x="1395" y="10672"/>
                  </a:cubicBezTo>
                  <a:cubicBezTo>
                    <a:pt x="1315" y="10672"/>
                    <a:pt x="1236" y="10686"/>
                    <a:pt x="1165" y="10734"/>
                  </a:cubicBezTo>
                  <a:cubicBezTo>
                    <a:pt x="1028" y="10836"/>
                    <a:pt x="1013" y="10995"/>
                    <a:pt x="1013" y="11139"/>
                  </a:cubicBezTo>
                  <a:cubicBezTo>
                    <a:pt x="1013" y="11730"/>
                    <a:pt x="1416" y="12148"/>
                    <a:pt x="1854" y="12484"/>
                  </a:cubicBezTo>
                  <a:lnTo>
                    <a:pt x="1854" y="12484"/>
                  </a:lnTo>
                  <a:cubicBezTo>
                    <a:pt x="1627" y="12521"/>
                    <a:pt x="1408" y="12592"/>
                    <a:pt x="1223" y="12738"/>
                  </a:cubicBezTo>
                  <a:cubicBezTo>
                    <a:pt x="659" y="13187"/>
                    <a:pt x="796" y="14120"/>
                    <a:pt x="116" y="14431"/>
                  </a:cubicBezTo>
                  <a:cubicBezTo>
                    <a:pt x="44" y="14475"/>
                    <a:pt x="0" y="14547"/>
                    <a:pt x="7" y="14627"/>
                  </a:cubicBezTo>
                  <a:cubicBezTo>
                    <a:pt x="94" y="15842"/>
                    <a:pt x="297" y="17050"/>
                    <a:pt x="615" y="18222"/>
                  </a:cubicBezTo>
                  <a:cubicBezTo>
                    <a:pt x="659" y="18374"/>
                    <a:pt x="695" y="18519"/>
                    <a:pt x="738" y="18664"/>
                  </a:cubicBezTo>
                  <a:cubicBezTo>
                    <a:pt x="782" y="18794"/>
                    <a:pt x="803" y="18975"/>
                    <a:pt x="897" y="19076"/>
                  </a:cubicBezTo>
                  <a:cubicBezTo>
                    <a:pt x="1042" y="19242"/>
                    <a:pt x="1288" y="19351"/>
                    <a:pt x="1491" y="19416"/>
                  </a:cubicBezTo>
                  <a:cubicBezTo>
                    <a:pt x="1737" y="19500"/>
                    <a:pt x="1998" y="19529"/>
                    <a:pt x="2260" y="19529"/>
                  </a:cubicBezTo>
                  <a:cubicBezTo>
                    <a:pt x="2497" y="19529"/>
                    <a:pt x="2736" y="19505"/>
                    <a:pt x="2966" y="19474"/>
                  </a:cubicBezTo>
                  <a:cubicBezTo>
                    <a:pt x="3259" y="19439"/>
                    <a:pt x="3567" y="19368"/>
                    <a:pt x="3868" y="19368"/>
                  </a:cubicBezTo>
                  <a:cubicBezTo>
                    <a:pt x="3998" y="19368"/>
                    <a:pt x="4128" y="19381"/>
                    <a:pt x="4254" y="19416"/>
                  </a:cubicBezTo>
                  <a:cubicBezTo>
                    <a:pt x="4421" y="19445"/>
                    <a:pt x="4558" y="19561"/>
                    <a:pt x="4616" y="19713"/>
                  </a:cubicBezTo>
                  <a:cubicBezTo>
                    <a:pt x="4688" y="19923"/>
                    <a:pt x="4609" y="20161"/>
                    <a:pt x="4616" y="20378"/>
                  </a:cubicBezTo>
                  <a:cubicBezTo>
                    <a:pt x="4602" y="20617"/>
                    <a:pt x="4710" y="20841"/>
                    <a:pt x="4905" y="20993"/>
                  </a:cubicBezTo>
                  <a:cubicBezTo>
                    <a:pt x="5086" y="21124"/>
                    <a:pt x="5311" y="21174"/>
                    <a:pt x="5405" y="21398"/>
                  </a:cubicBezTo>
                  <a:cubicBezTo>
                    <a:pt x="5586" y="21869"/>
                    <a:pt x="5267" y="22361"/>
                    <a:pt x="5122" y="22788"/>
                  </a:cubicBezTo>
                  <a:cubicBezTo>
                    <a:pt x="4963" y="23243"/>
                    <a:pt x="4985" y="23743"/>
                    <a:pt x="5173" y="24184"/>
                  </a:cubicBezTo>
                  <a:cubicBezTo>
                    <a:pt x="5354" y="24611"/>
                    <a:pt x="5643" y="24987"/>
                    <a:pt x="5897" y="25370"/>
                  </a:cubicBezTo>
                  <a:cubicBezTo>
                    <a:pt x="6034" y="25559"/>
                    <a:pt x="6164" y="25768"/>
                    <a:pt x="6273" y="25978"/>
                  </a:cubicBezTo>
                  <a:cubicBezTo>
                    <a:pt x="6381" y="26195"/>
                    <a:pt x="6446" y="26427"/>
                    <a:pt x="6548" y="26644"/>
                  </a:cubicBezTo>
                  <a:cubicBezTo>
                    <a:pt x="6743" y="27107"/>
                    <a:pt x="7105" y="27432"/>
                    <a:pt x="7633" y="27432"/>
                  </a:cubicBezTo>
                  <a:cubicBezTo>
                    <a:pt x="8154" y="27425"/>
                    <a:pt x="8595" y="27121"/>
                    <a:pt x="8943" y="26745"/>
                  </a:cubicBezTo>
                  <a:cubicBezTo>
                    <a:pt x="9283" y="26376"/>
                    <a:pt x="9659" y="25942"/>
                    <a:pt x="9869" y="25464"/>
                  </a:cubicBezTo>
                  <a:cubicBezTo>
                    <a:pt x="10216" y="24690"/>
                    <a:pt x="10245" y="23627"/>
                    <a:pt x="11026" y="23142"/>
                  </a:cubicBezTo>
                  <a:cubicBezTo>
                    <a:pt x="11410" y="22911"/>
                    <a:pt x="11822" y="22672"/>
                    <a:pt x="11836" y="22173"/>
                  </a:cubicBezTo>
                  <a:cubicBezTo>
                    <a:pt x="11822" y="21948"/>
                    <a:pt x="11764" y="21731"/>
                    <a:pt x="11670" y="21536"/>
                  </a:cubicBezTo>
                  <a:cubicBezTo>
                    <a:pt x="11590" y="21341"/>
                    <a:pt x="11467" y="21124"/>
                    <a:pt x="11482" y="20907"/>
                  </a:cubicBezTo>
                  <a:cubicBezTo>
                    <a:pt x="11504" y="20668"/>
                    <a:pt x="11692" y="20494"/>
                    <a:pt x="11858" y="20342"/>
                  </a:cubicBezTo>
                  <a:cubicBezTo>
                    <a:pt x="12046" y="20169"/>
                    <a:pt x="12234" y="19988"/>
                    <a:pt x="12408" y="19800"/>
                  </a:cubicBezTo>
                  <a:cubicBezTo>
                    <a:pt x="12770" y="19402"/>
                    <a:pt x="13081" y="18960"/>
                    <a:pt x="13327" y="18483"/>
                  </a:cubicBezTo>
                  <a:cubicBezTo>
                    <a:pt x="13457" y="18244"/>
                    <a:pt x="13566" y="17991"/>
                    <a:pt x="13667" y="17738"/>
                  </a:cubicBezTo>
                  <a:cubicBezTo>
                    <a:pt x="13689" y="17658"/>
                    <a:pt x="13667" y="17571"/>
                    <a:pt x="13609" y="17521"/>
                  </a:cubicBezTo>
                  <a:cubicBezTo>
                    <a:pt x="13482" y="17409"/>
                    <a:pt x="13324" y="17351"/>
                    <a:pt x="13163" y="17351"/>
                  </a:cubicBezTo>
                  <a:cubicBezTo>
                    <a:pt x="13094" y="17351"/>
                    <a:pt x="13025" y="17361"/>
                    <a:pt x="12958" y="17383"/>
                  </a:cubicBezTo>
                  <a:cubicBezTo>
                    <a:pt x="12712" y="17455"/>
                    <a:pt x="12538" y="17629"/>
                    <a:pt x="12328" y="17767"/>
                  </a:cubicBezTo>
                  <a:cubicBezTo>
                    <a:pt x="12217" y="17839"/>
                    <a:pt x="12109" y="17870"/>
                    <a:pt x="12005" y="17870"/>
                  </a:cubicBezTo>
                  <a:cubicBezTo>
                    <a:pt x="11651" y="17870"/>
                    <a:pt x="11353" y="17508"/>
                    <a:pt x="11185" y="17195"/>
                  </a:cubicBezTo>
                  <a:cubicBezTo>
                    <a:pt x="10756" y="16406"/>
                    <a:pt x="10383" y="15577"/>
                    <a:pt x="10031" y="14747"/>
                  </a:cubicBezTo>
                  <a:lnTo>
                    <a:pt x="10031" y="14747"/>
                  </a:lnTo>
                  <a:cubicBezTo>
                    <a:pt x="10083" y="14744"/>
                    <a:pt x="10136" y="14724"/>
                    <a:pt x="10180" y="14684"/>
                  </a:cubicBezTo>
                  <a:cubicBezTo>
                    <a:pt x="10182" y="14682"/>
                    <a:pt x="10184" y="14680"/>
                    <a:pt x="10187" y="14677"/>
                  </a:cubicBezTo>
                  <a:lnTo>
                    <a:pt x="10187" y="14677"/>
                  </a:lnTo>
                  <a:cubicBezTo>
                    <a:pt x="10292" y="14800"/>
                    <a:pt x="10406" y="14916"/>
                    <a:pt x="10527" y="15025"/>
                  </a:cubicBezTo>
                  <a:cubicBezTo>
                    <a:pt x="10722" y="15198"/>
                    <a:pt x="10939" y="15343"/>
                    <a:pt x="11142" y="15517"/>
                  </a:cubicBezTo>
                  <a:cubicBezTo>
                    <a:pt x="11388" y="15734"/>
                    <a:pt x="11402" y="16124"/>
                    <a:pt x="11475" y="16428"/>
                  </a:cubicBezTo>
                  <a:cubicBezTo>
                    <a:pt x="11554" y="16761"/>
                    <a:pt x="11685" y="17115"/>
                    <a:pt x="12017" y="17267"/>
                  </a:cubicBezTo>
                  <a:cubicBezTo>
                    <a:pt x="12122" y="17314"/>
                    <a:pt x="12229" y="17334"/>
                    <a:pt x="12336" y="17334"/>
                  </a:cubicBezTo>
                  <a:cubicBezTo>
                    <a:pt x="12764" y="17334"/>
                    <a:pt x="13203" y="17017"/>
                    <a:pt x="13544" y="16797"/>
                  </a:cubicBezTo>
                  <a:cubicBezTo>
                    <a:pt x="14108" y="16428"/>
                    <a:pt x="14622" y="15987"/>
                    <a:pt x="15070" y="15488"/>
                  </a:cubicBezTo>
                  <a:cubicBezTo>
                    <a:pt x="15072" y="15486"/>
                    <a:pt x="15073" y="15484"/>
                    <a:pt x="15075" y="15483"/>
                  </a:cubicBezTo>
                  <a:lnTo>
                    <a:pt x="15075" y="15483"/>
                  </a:lnTo>
                  <a:cubicBezTo>
                    <a:pt x="15076" y="15482"/>
                    <a:pt x="15077" y="15481"/>
                    <a:pt x="15078" y="15480"/>
                  </a:cubicBezTo>
                  <a:lnTo>
                    <a:pt x="15077" y="15480"/>
                  </a:lnTo>
                  <a:lnTo>
                    <a:pt x="15077" y="15480"/>
                  </a:lnTo>
                  <a:cubicBezTo>
                    <a:pt x="15224" y="15307"/>
                    <a:pt x="15085" y="15107"/>
                    <a:pt x="14908" y="15107"/>
                  </a:cubicBezTo>
                  <a:cubicBezTo>
                    <a:pt x="14904" y="15107"/>
                    <a:pt x="14900" y="15107"/>
                    <a:pt x="14896" y="15107"/>
                  </a:cubicBezTo>
                  <a:lnTo>
                    <a:pt x="14896" y="15107"/>
                  </a:lnTo>
                  <a:cubicBezTo>
                    <a:pt x="14894" y="15107"/>
                    <a:pt x="14892" y="15105"/>
                    <a:pt x="14890" y="15104"/>
                  </a:cubicBezTo>
                  <a:cubicBezTo>
                    <a:pt x="14885" y="15103"/>
                    <a:pt x="14880" y="15102"/>
                    <a:pt x="14875" y="15100"/>
                  </a:cubicBezTo>
                  <a:lnTo>
                    <a:pt x="14875" y="15100"/>
                  </a:lnTo>
                  <a:cubicBezTo>
                    <a:pt x="14875" y="15101"/>
                    <a:pt x="14876" y="15102"/>
                    <a:pt x="14875" y="15104"/>
                  </a:cubicBezTo>
                  <a:lnTo>
                    <a:pt x="14875" y="15104"/>
                  </a:lnTo>
                  <a:cubicBezTo>
                    <a:pt x="14875" y="15103"/>
                    <a:pt x="14876" y="15103"/>
                    <a:pt x="14877" y="15103"/>
                  </a:cubicBezTo>
                  <a:cubicBezTo>
                    <a:pt x="14881" y="15103"/>
                    <a:pt x="14888" y="15105"/>
                    <a:pt x="14894" y="15108"/>
                  </a:cubicBezTo>
                  <a:lnTo>
                    <a:pt x="14894" y="15108"/>
                  </a:lnTo>
                  <a:cubicBezTo>
                    <a:pt x="14867" y="15109"/>
                    <a:pt x="14839" y="15116"/>
                    <a:pt x="14811" y="15128"/>
                  </a:cubicBezTo>
                  <a:lnTo>
                    <a:pt x="14811" y="15128"/>
                  </a:lnTo>
                  <a:cubicBezTo>
                    <a:pt x="14836" y="15113"/>
                    <a:pt x="14861" y="15099"/>
                    <a:pt x="14871" y="15099"/>
                  </a:cubicBezTo>
                  <a:lnTo>
                    <a:pt x="14871" y="15099"/>
                  </a:lnTo>
                  <a:cubicBezTo>
                    <a:pt x="14846" y="15091"/>
                    <a:pt x="14819" y="15081"/>
                    <a:pt x="14796" y="15075"/>
                  </a:cubicBezTo>
                  <a:cubicBezTo>
                    <a:pt x="14709" y="15046"/>
                    <a:pt x="14629" y="15017"/>
                    <a:pt x="14550" y="14981"/>
                  </a:cubicBezTo>
                  <a:cubicBezTo>
                    <a:pt x="14325" y="14894"/>
                    <a:pt x="14108" y="14786"/>
                    <a:pt x="13891" y="14677"/>
                  </a:cubicBezTo>
                  <a:cubicBezTo>
                    <a:pt x="13746" y="14605"/>
                    <a:pt x="13587" y="14533"/>
                    <a:pt x="13443" y="14453"/>
                  </a:cubicBezTo>
                  <a:cubicBezTo>
                    <a:pt x="13341" y="14395"/>
                    <a:pt x="13240" y="14330"/>
                    <a:pt x="13146" y="14265"/>
                  </a:cubicBezTo>
                  <a:cubicBezTo>
                    <a:pt x="13074" y="14214"/>
                    <a:pt x="12886" y="14098"/>
                    <a:pt x="12900" y="13997"/>
                  </a:cubicBezTo>
                  <a:cubicBezTo>
                    <a:pt x="12903" y="13958"/>
                    <a:pt x="12931" y="13942"/>
                    <a:pt x="12974" y="13942"/>
                  </a:cubicBezTo>
                  <a:cubicBezTo>
                    <a:pt x="13137" y="13942"/>
                    <a:pt x="13516" y="14168"/>
                    <a:pt x="13573" y="14214"/>
                  </a:cubicBezTo>
                  <a:cubicBezTo>
                    <a:pt x="13877" y="14431"/>
                    <a:pt x="14152" y="14663"/>
                    <a:pt x="14513" y="14786"/>
                  </a:cubicBezTo>
                  <a:cubicBezTo>
                    <a:pt x="14875" y="14909"/>
                    <a:pt x="15288" y="14930"/>
                    <a:pt x="15671" y="15017"/>
                  </a:cubicBezTo>
                  <a:cubicBezTo>
                    <a:pt x="16018" y="15104"/>
                    <a:pt x="16337" y="15256"/>
                    <a:pt x="16626" y="15466"/>
                  </a:cubicBezTo>
                  <a:cubicBezTo>
                    <a:pt x="17226" y="15929"/>
                    <a:pt x="17632" y="16609"/>
                    <a:pt x="17755" y="17354"/>
                  </a:cubicBezTo>
                  <a:cubicBezTo>
                    <a:pt x="17805" y="17687"/>
                    <a:pt x="17935" y="17911"/>
                    <a:pt x="18225" y="18085"/>
                  </a:cubicBezTo>
                  <a:cubicBezTo>
                    <a:pt x="18383" y="18182"/>
                    <a:pt x="18571" y="18246"/>
                    <a:pt x="18756" y="18246"/>
                  </a:cubicBezTo>
                  <a:cubicBezTo>
                    <a:pt x="18875" y="18246"/>
                    <a:pt x="18993" y="18220"/>
                    <a:pt x="19100" y="18157"/>
                  </a:cubicBezTo>
                  <a:cubicBezTo>
                    <a:pt x="19238" y="18070"/>
                    <a:pt x="19354" y="17940"/>
                    <a:pt x="19419" y="17788"/>
                  </a:cubicBezTo>
                  <a:cubicBezTo>
                    <a:pt x="19520" y="17586"/>
                    <a:pt x="19621" y="17383"/>
                    <a:pt x="19723" y="17181"/>
                  </a:cubicBezTo>
                  <a:cubicBezTo>
                    <a:pt x="19903" y="16804"/>
                    <a:pt x="20070" y="16414"/>
                    <a:pt x="20280" y="16052"/>
                  </a:cubicBezTo>
                  <a:cubicBezTo>
                    <a:pt x="20419" y="15814"/>
                    <a:pt x="20624" y="15545"/>
                    <a:pt x="20918" y="15545"/>
                  </a:cubicBezTo>
                  <a:cubicBezTo>
                    <a:pt x="20946" y="15545"/>
                    <a:pt x="20974" y="15548"/>
                    <a:pt x="21003" y="15553"/>
                  </a:cubicBezTo>
                  <a:cubicBezTo>
                    <a:pt x="21321" y="15611"/>
                    <a:pt x="21567" y="15929"/>
                    <a:pt x="21676" y="16211"/>
                  </a:cubicBezTo>
                  <a:cubicBezTo>
                    <a:pt x="21842" y="16638"/>
                    <a:pt x="21828" y="17123"/>
                    <a:pt x="21915" y="17571"/>
                  </a:cubicBezTo>
                  <a:cubicBezTo>
                    <a:pt x="21994" y="18005"/>
                    <a:pt x="22190" y="18418"/>
                    <a:pt x="22479" y="18758"/>
                  </a:cubicBezTo>
                  <a:cubicBezTo>
                    <a:pt x="22747" y="19069"/>
                    <a:pt x="23051" y="19358"/>
                    <a:pt x="23383" y="19611"/>
                  </a:cubicBezTo>
                  <a:cubicBezTo>
                    <a:pt x="23561" y="19756"/>
                    <a:pt x="23816" y="19932"/>
                    <a:pt x="24054" y="19932"/>
                  </a:cubicBezTo>
                  <a:cubicBezTo>
                    <a:pt x="24160" y="19932"/>
                    <a:pt x="24263" y="19897"/>
                    <a:pt x="24354" y="19808"/>
                  </a:cubicBezTo>
                  <a:lnTo>
                    <a:pt x="24354" y="19808"/>
                  </a:lnTo>
                  <a:cubicBezTo>
                    <a:pt x="24458" y="19757"/>
                    <a:pt x="24518" y="19636"/>
                    <a:pt x="24432" y="19510"/>
                  </a:cubicBezTo>
                  <a:cubicBezTo>
                    <a:pt x="23955" y="18837"/>
                    <a:pt x="23478" y="18158"/>
                    <a:pt x="23001" y="17478"/>
                  </a:cubicBezTo>
                  <a:lnTo>
                    <a:pt x="23001" y="17478"/>
                  </a:lnTo>
                  <a:cubicBezTo>
                    <a:pt x="23039" y="17472"/>
                    <a:pt x="23078" y="17470"/>
                    <a:pt x="23117" y="17470"/>
                  </a:cubicBezTo>
                  <a:cubicBezTo>
                    <a:pt x="23458" y="17470"/>
                    <a:pt x="23828" y="17675"/>
                    <a:pt x="24143" y="17723"/>
                  </a:cubicBezTo>
                  <a:cubicBezTo>
                    <a:pt x="24209" y="17734"/>
                    <a:pt x="24278" y="17739"/>
                    <a:pt x="24348" y="17739"/>
                  </a:cubicBezTo>
                  <a:cubicBezTo>
                    <a:pt x="24667" y="17739"/>
                    <a:pt x="25009" y="17629"/>
                    <a:pt x="25228" y="17398"/>
                  </a:cubicBezTo>
                  <a:cubicBezTo>
                    <a:pt x="25351" y="17267"/>
                    <a:pt x="25416" y="17094"/>
                    <a:pt x="25409" y="16920"/>
                  </a:cubicBezTo>
                  <a:cubicBezTo>
                    <a:pt x="25409" y="16819"/>
                    <a:pt x="25373" y="16725"/>
                    <a:pt x="25315" y="16645"/>
                  </a:cubicBezTo>
                  <a:cubicBezTo>
                    <a:pt x="25236" y="16573"/>
                    <a:pt x="25105" y="16529"/>
                    <a:pt x="25018" y="16457"/>
                  </a:cubicBezTo>
                  <a:cubicBezTo>
                    <a:pt x="24745" y="16231"/>
                    <a:pt x="24574" y="15903"/>
                    <a:pt x="24550" y="15553"/>
                  </a:cubicBezTo>
                  <a:lnTo>
                    <a:pt x="24550" y="15553"/>
                  </a:lnTo>
                  <a:cubicBezTo>
                    <a:pt x="24657" y="15537"/>
                    <a:pt x="24764" y="15507"/>
                    <a:pt x="24845" y="15488"/>
                  </a:cubicBezTo>
                  <a:cubicBezTo>
                    <a:pt x="25113" y="15437"/>
                    <a:pt x="25380" y="15365"/>
                    <a:pt x="25641" y="15263"/>
                  </a:cubicBezTo>
                  <a:cubicBezTo>
                    <a:pt x="26683" y="14829"/>
                    <a:pt x="27355" y="13744"/>
                    <a:pt x="27543" y="12673"/>
                  </a:cubicBezTo>
                  <a:cubicBezTo>
                    <a:pt x="27594" y="12398"/>
                    <a:pt x="27630" y="12037"/>
                    <a:pt x="27428" y="11812"/>
                  </a:cubicBezTo>
                  <a:cubicBezTo>
                    <a:pt x="27327" y="11698"/>
                    <a:pt x="27197" y="11653"/>
                    <a:pt x="27061" y="11624"/>
                  </a:cubicBezTo>
                  <a:lnTo>
                    <a:pt x="27061" y="11624"/>
                  </a:lnTo>
                  <a:cubicBezTo>
                    <a:pt x="27097" y="11586"/>
                    <a:pt x="27143" y="11550"/>
                    <a:pt x="27196" y="11516"/>
                  </a:cubicBezTo>
                  <a:cubicBezTo>
                    <a:pt x="27377" y="11422"/>
                    <a:pt x="27565" y="11349"/>
                    <a:pt x="27761" y="11313"/>
                  </a:cubicBezTo>
                  <a:cubicBezTo>
                    <a:pt x="28158" y="11241"/>
                    <a:pt x="28556" y="11183"/>
                    <a:pt x="28954" y="11147"/>
                  </a:cubicBezTo>
                  <a:cubicBezTo>
                    <a:pt x="30220" y="10987"/>
                    <a:pt x="31132" y="9743"/>
                    <a:pt x="31219" y="8520"/>
                  </a:cubicBezTo>
                  <a:cubicBezTo>
                    <a:pt x="31241" y="8209"/>
                    <a:pt x="31219" y="7826"/>
                    <a:pt x="31067" y="7544"/>
                  </a:cubicBezTo>
                  <a:cubicBezTo>
                    <a:pt x="30980" y="7406"/>
                    <a:pt x="30850" y="7298"/>
                    <a:pt x="30691" y="7247"/>
                  </a:cubicBezTo>
                  <a:cubicBezTo>
                    <a:pt x="30614" y="7219"/>
                    <a:pt x="30522" y="7204"/>
                    <a:pt x="30436" y="7180"/>
                  </a:cubicBezTo>
                  <a:lnTo>
                    <a:pt x="30436" y="7180"/>
                  </a:lnTo>
                  <a:cubicBezTo>
                    <a:pt x="30662" y="6944"/>
                    <a:pt x="30959" y="6766"/>
                    <a:pt x="31233" y="6603"/>
                  </a:cubicBezTo>
                  <a:cubicBezTo>
                    <a:pt x="31631" y="6350"/>
                    <a:pt x="32058" y="6140"/>
                    <a:pt x="32499" y="5974"/>
                  </a:cubicBezTo>
                  <a:cubicBezTo>
                    <a:pt x="33210" y="5713"/>
                    <a:pt x="33962" y="5583"/>
                    <a:pt x="34717" y="5583"/>
                  </a:cubicBezTo>
                  <a:cubicBezTo>
                    <a:pt x="34969" y="5583"/>
                    <a:pt x="35222" y="5597"/>
                    <a:pt x="35473" y="5626"/>
                  </a:cubicBezTo>
                  <a:cubicBezTo>
                    <a:pt x="35481" y="5627"/>
                    <a:pt x="35490" y="5628"/>
                    <a:pt x="35498" y="5628"/>
                  </a:cubicBezTo>
                  <a:cubicBezTo>
                    <a:pt x="35667" y="5628"/>
                    <a:pt x="35730" y="5418"/>
                    <a:pt x="35668" y="5286"/>
                  </a:cubicBezTo>
                  <a:cubicBezTo>
                    <a:pt x="35285" y="4476"/>
                    <a:pt x="34851" y="3702"/>
                    <a:pt x="34359" y="2957"/>
                  </a:cubicBezTo>
                  <a:cubicBezTo>
                    <a:pt x="34250" y="2769"/>
                    <a:pt x="34127" y="2595"/>
                    <a:pt x="33997" y="2429"/>
                  </a:cubicBezTo>
                  <a:cubicBezTo>
                    <a:pt x="33867" y="2284"/>
                    <a:pt x="33563" y="2306"/>
                    <a:pt x="33382" y="2269"/>
                  </a:cubicBezTo>
                  <a:cubicBezTo>
                    <a:pt x="33172" y="2233"/>
                    <a:pt x="32977" y="2168"/>
                    <a:pt x="32782" y="2089"/>
                  </a:cubicBezTo>
                  <a:cubicBezTo>
                    <a:pt x="32572" y="2002"/>
                    <a:pt x="32398" y="1857"/>
                    <a:pt x="32196" y="1756"/>
                  </a:cubicBezTo>
                  <a:cubicBezTo>
                    <a:pt x="31988" y="1658"/>
                    <a:pt x="31775" y="1623"/>
                    <a:pt x="31561" y="1623"/>
                  </a:cubicBezTo>
                  <a:cubicBezTo>
                    <a:pt x="31363" y="1623"/>
                    <a:pt x="31163" y="1652"/>
                    <a:pt x="30966" y="1691"/>
                  </a:cubicBezTo>
                  <a:cubicBezTo>
                    <a:pt x="30517" y="1792"/>
                    <a:pt x="30061" y="1843"/>
                    <a:pt x="29598" y="1850"/>
                  </a:cubicBezTo>
                  <a:cubicBezTo>
                    <a:pt x="28672" y="1850"/>
                    <a:pt x="27739" y="1727"/>
                    <a:pt x="26813" y="1633"/>
                  </a:cubicBezTo>
                  <a:lnTo>
                    <a:pt x="24492" y="1407"/>
                  </a:lnTo>
                  <a:lnTo>
                    <a:pt x="25366" y="1061"/>
                  </a:lnTo>
                  <a:cubicBezTo>
                    <a:pt x="25532" y="1011"/>
                    <a:pt x="25583" y="808"/>
                    <a:pt x="25467" y="685"/>
                  </a:cubicBezTo>
                  <a:cubicBezTo>
                    <a:pt x="25075" y="191"/>
                    <a:pt x="24448" y="1"/>
                    <a:pt x="2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6028200" y="1299850"/>
              <a:ext cx="32225" cy="62525"/>
            </a:xfrm>
            <a:custGeom>
              <a:avLst/>
              <a:gdLst/>
              <a:ahLst/>
              <a:cxnLst/>
              <a:rect l="l" t="t" r="r" b="b"/>
              <a:pathLst>
                <a:path w="1289" h="2501" extrusionOk="0">
                  <a:moveTo>
                    <a:pt x="466" y="528"/>
                  </a:moveTo>
                  <a:cubicBezTo>
                    <a:pt x="468" y="528"/>
                    <a:pt x="476" y="541"/>
                    <a:pt x="471" y="541"/>
                  </a:cubicBezTo>
                  <a:cubicBezTo>
                    <a:pt x="466" y="532"/>
                    <a:pt x="466" y="528"/>
                    <a:pt x="466" y="528"/>
                  </a:cubicBezTo>
                  <a:close/>
                  <a:moveTo>
                    <a:pt x="598" y="460"/>
                  </a:moveTo>
                  <a:lnTo>
                    <a:pt x="598" y="460"/>
                  </a:lnTo>
                  <a:cubicBezTo>
                    <a:pt x="621" y="474"/>
                    <a:pt x="640" y="493"/>
                    <a:pt x="659" y="512"/>
                  </a:cubicBezTo>
                  <a:cubicBezTo>
                    <a:pt x="724" y="614"/>
                    <a:pt x="761" y="729"/>
                    <a:pt x="753" y="852"/>
                  </a:cubicBezTo>
                  <a:cubicBezTo>
                    <a:pt x="753" y="1026"/>
                    <a:pt x="717" y="1200"/>
                    <a:pt x="710" y="1380"/>
                  </a:cubicBezTo>
                  <a:cubicBezTo>
                    <a:pt x="703" y="1561"/>
                    <a:pt x="724" y="1742"/>
                    <a:pt x="790" y="1923"/>
                  </a:cubicBezTo>
                  <a:cubicBezTo>
                    <a:pt x="797" y="1959"/>
                    <a:pt x="811" y="1995"/>
                    <a:pt x="818" y="2039"/>
                  </a:cubicBezTo>
                  <a:cubicBezTo>
                    <a:pt x="818" y="2039"/>
                    <a:pt x="818" y="2040"/>
                    <a:pt x="818" y="2042"/>
                  </a:cubicBezTo>
                  <a:lnTo>
                    <a:pt x="818" y="2042"/>
                  </a:lnTo>
                  <a:lnTo>
                    <a:pt x="797" y="2039"/>
                  </a:lnTo>
                  <a:cubicBezTo>
                    <a:pt x="804" y="2039"/>
                    <a:pt x="775" y="2017"/>
                    <a:pt x="775" y="2017"/>
                  </a:cubicBezTo>
                  <a:cubicBezTo>
                    <a:pt x="753" y="1988"/>
                    <a:pt x="739" y="1959"/>
                    <a:pt x="732" y="1923"/>
                  </a:cubicBezTo>
                  <a:cubicBezTo>
                    <a:pt x="710" y="1836"/>
                    <a:pt x="703" y="1749"/>
                    <a:pt x="703" y="1663"/>
                  </a:cubicBezTo>
                  <a:cubicBezTo>
                    <a:pt x="701" y="1636"/>
                    <a:pt x="695" y="1610"/>
                    <a:pt x="685" y="1586"/>
                  </a:cubicBezTo>
                  <a:lnTo>
                    <a:pt x="685" y="1586"/>
                  </a:lnTo>
                  <a:cubicBezTo>
                    <a:pt x="673" y="1339"/>
                    <a:pt x="639" y="1093"/>
                    <a:pt x="587" y="852"/>
                  </a:cubicBezTo>
                  <a:cubicBezTo>
                    <a:pt x="580" y="823"/>
                    <a:pt x="565" y="787"/>
                    <a:pt x="551" y="765"/>
                  </a:cubicBezTo>
                  <a:cubicBezTo>
                    <a:pt x="544" y="737"/>
                    <a:pt x="529" y="700"/>
                    <a:pt x="515" y="664"/>
                  </a:cubicBezTo>
                  <a:cubicBezTo>
                    <a:pt x="503" y="630"/>
                    <a:pt x="492" y="601"/>
                    <a:pt x="481" y="569"/>
                  </a:cubicBezTo>
                  <a:lnTo>
                    <a:pt x="481" y="569"/>
                  </a:lnTo>
                  <a:cubicBezTo>
                    <a:pt x="521" y="534"/>
                    <a:pt x="562" y="499"/>
                    <a:pt x="598" y="460"/>
                  </a:cubicBezTo>
                  <a:close/>
                  <a:moveTo>
                    <a:pt x="831" y="2045"/>
                  </a:moveTo>
                  <a:cubicBezTo>
                    <a:pt x="833" y="2045"/>
                    <a:pt x="836" y="2045"/>
                    <a:pt x="840" y="2046"/>
                  </a:cubicBezTo>
                  <a:lnTo>
                    <a:pt x="831" y="2045"/>
                  </a:lnTo>
                  <a:lnTo>
                    <a:pt x="831" y="2045"/>
                  </a:lnTo>
                  <a:cubicBezTo>
                    <a:pt x="831" y="2045"/>
                    <a:pt x="831" y="2045"/>
                    <a:pt x="831" y="2045"/>
                  </a:cubicBezTo>
                  <a:close/>
                  <a:moveTo>
                    <a:pt x="855" y="2045"/>
                  </a:moveTo>
                  <a:cubicBezTo>
                    <a:pt x="855" y="2045"/>
                    <a:pt x="855" y="2045"/>
                    <a:pt x="855" y="2046"/>
                  </a:cubicBezTo>
                  <a:cubicBezTo>
                    <a:pt x="853" y="2050"/>
                    <a:pt x="850" y="2051"/>
                    <a:pt x="846" y="2051"/>
                  </a:cubicBezTo>
                  <a:lnTo>
                    <a:pt x="846" y="2051"/>
                  </a:lnTo>
                  <a:cubicBezTo>
                    <a:pt x="851" y="2048"/>
                    <a:pt x="855" y="2045"/>
                    <a:pt x="855" y="2045"/>
                  </a:cubicBezTo>
                  <a:close/>
                  <a:moveTo>
                    <a:pt x="818" y="2073"/>
                  </a:moveTo>
                  <a:cubicBezTo>
                    <a:pt x="818" y="2074"/>
                    <a:pt x="818" y="2075"/>
                    <a:pt x="818" y="2075"/>
                  </a:cubicBezTo>
                  <a:cubicBezTo>
                    <a:pt x="817" y="2075"/>
                    <a:pt x="818" y="2074"/>
                    <a:pt x="818" y="2073"/>
                  </a:cubicBezTo>
                  <a:close/>
                  <a:moveTo>
                    <a:pt x="583" y="1"/>
                  </a:moveTo>
                  <a:cubicBezTo>
                    <a:pt x="538" y="1"/>
                    <a:pt x="493" y="7"/>
                    <a:pt x="450" y="20"/>
                  </a:cubicBezTo>
                  <a:cubicBezTo>
                    <a:pt x="377" y="49"/>
                    <a:pt x="319" y="93"/>
                    <a:pt x="269" y="151"/>
                  </a:cubicBezTo>
                  <a:cubicBezTo>
                    <a:pt x="232" y="187"/>
                    <a:pt x="204" y="216"/>
                    <a:pt x="167" y="245"/>
                  </a:cubicBezTo>
                  <a:cubicBezTo>
                    <a:pt x="183" y="231"/>
                    <a:pt x="188" y="226"/>
                    <a:pt x="187" y="226"/>
                  </a:cubicBezTo>
                  <a:lnTo>
                    <a:pt x="187" y="226"/>
                  </a:lnTo>
                  <a:cubicBezTo>
                    <a:pt x="183" y="226"/>
                    <a:pt x="133" y="265"/>
                    <a:pt x="117" y="281"/>
                  </a:cubicBezTo>
                  <a:cubicBezTo>
                    <a:pt x="37" y="368"/>
                    <a:pt x="1" y="498"/>
                    <a:pt x="30" y="614"/>
                  </a:cubicBezTo>
                  <a:cubicBezTo>
                    <a:pt x="52" y="773"/>
                    <a:pt x="138" y="910"/>
                    <a:pt x="175" y="1062"/>
                  </a:cubicBezTo>
                  <a:cubicBezTo>
                    <a:pt x="189" y="1149"/>
                    <a:pt x="196" y="1214"/>
                    <a:pt x="204" y="1272"/>
                  </a:cubicBezTo>
                  <a:cubicBezTo>
                    <a:pt x="218" y="1402"/>
                    <a:pt x="232" y="1532"/>
                    <a:pt x="240" y="1670"/>
                  </a:cubicBezTo>
                  <a:cubicBezTo>
                    <a:pt x="240" y="1670"/>
                    <a:pt x="240" y="1670"/>
                    <a:pt x="240" y="1670"/>
                  </a:cubicBezTo>
                  <a:lnTo>
                    <a:pt x="240" y="1670"/>
                  </a:lnTo>
                  <a:cubicBezTo>
                    <a:pt x="240" y="1683"/>
                    <a:pt x="241" y="1696"/>
                    <a:pt x="243" y="1709"/>
                  </a:cubicBezTo>
                  <a:lnTo>
                    <a:pt x="243" y="1709"/>
                  </a:lnTo>
                  <a:cubicBezTo>
                    <a:pt x="263" y="1937"/>
                    <a:pt x="286" y="2178"/>
                    <a:pt x="457" y="2343"/>
                  </a:cubicBezTo>
                  <a:cubicBezTo>
                    <a:pt x="557" y="2447"/>
                    <a:pt x="691" y="2500"/>
                    <a:pt x="825" y="2500"/>
                  </a:cubicBezTo>
                  <a:cubicBezTo>
                    <a:pt x="905" y="2500"/>
                    <a:pt x="985" y="2482"/>
                    <a:pt x="1057" y="2444"/>
                  </a:cubicBezTo>
                  <a:cubicBezTo>
                    <a:pt x="1289" y="2299"/>
                    <a:pt x="1289" y="2032"/>
                    <a:pt x="1224" y="1800"/>
                  </a:cubicBezTo>
                  <a:cubicBezTo>
                    <a:pt x="1187" y="1720"/>
                    <a:pt x="1166" y="1634"/>
                    <a:pt x="1159" y="1540"/>
                  </a:cubicBezTo>
                  <a:cubicBezTo>
                    <a:pt x="1151" y="1409"/>
                    <a:pt x="1166" y="1279"/>
                    <a:pt x="1180" y="1149"/>
                  </a:cubicBezTo>
                  <a:cubicBezTo>
                    <a:pt x="1224" y="765"/>
                    <a:pt x="1209" y="266"/>
                    <a:pt x="811" y="64"/>
                  </a:cubicBezTo>
                  <a:cubicBezTo>
                    <a:pt x="741" y="22"/>
                    <a:pt x="663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5996550" y="1329225"/>
              <a:ext cx="36025" cy="31725"/>
            </a:xfrm>
            <a:custGeom>
              <a:avLst/>
              <a:gdLst/>
              <a:ahLst/>
              <a:cxnLst/>
              <a:rect l="l" t="t" r="r" b="b"/>
              <a:pathLst>
                <a:path w="1441" h="1269" extrusionOk="0">
                  <a:moveTo>
                    <a:pt x="956" y="451"/>
                  </a:moveTo>
                  <a:cubicBezTo>
                    <a:pt x="951" y="456"/>
                    <a:pt x="949" y="461"/>
                    <a:pt x="949" y="466"/>
                  </a:cubicBezTo>
                  <a:lnTo>
                    <a:pt x="949" y="466"/>
                  </a:lnTo>
                  <a:cubicBezTo>
                    <a:pt x="948" y="463"/>
                    <a:pt x="948" y="461"/>
                    <a:pt x="948" y="459"/>
                  </a:cubicBezTo>
                  <a:lnTo>
                    <a:pt x="948" y="459"/>
                  </a:lnTo>
                  <a:cubicBezTo>
                    <a:pt x="950" y="456"/>
                    <a:pt x="952" y="454"/>
                    <a:pt x="956" y="451"/>
                  </a:cubicBezTo>
                  <a:close/>
                  <a:moveTo>
                    <a:pt x="780" y="473"/>
                  </a:moveTo>
                  <a:cubicBezTo>
                    <a:pt x="773" y="477"/>
                    <a:pt x="768" y="480"/>
                    <a:pt x="768" y="480"/>
                  </a:cubicBezTo>
                  <a:cubicBezTo>
                    <a:pt x="768" y="476"/>
                    <a:pt x="774" y="474"/>
                    <a:pt x="780" y="473"/>
                  </a:cubicBezTo>
                  <a:close/>
                  <a:moveTo>
                    <a:pt x="677" y="556"/>
                  </a:moveTo>
                  <a:cubicBezTo>
                    <a:pt x="673" y="562"/>
                    <a:pt x="668" y="568"/>
                    <a:pt x="668" y="568"/>
                  </a:cubicBezTo>
                  <a:cubicBezTo>
                    <a:pt x="668" y="568"/>
                    <a:pt x="670" y="565"/>
                    <a:pt x="674" y="560"/>
                  </a:cubicBezTo>
                  <a:cubicBezTo>
                    <a:pt x="675" y="559"/>
                    <a:pt x="676" y="558"/>
                    <a:pt x="677" y="556"/>
                  </a:cubicBezTo>
                  <a:close/>
                  <a:moveTo>
                    <a:pt x="658" y="586"/>
                  </a:moveTo>
                  <a:cubicBezTo>
                    <a:pt x="659" y="586"/>
                    <a:pt x="656" y="596"/>
                    <a:pt x="652" y="605"/>
                  </a:cubicBezTo>
                  <a:lnTo>
                    <a:pt x="652" y="605"/>
                  </a:lnTo>
                  <a:lnTo>
                    <a:pt x="652" y="596"/>
                  </a:lnTo>
                  <a:cubicBezTo>
                    <a:pt x="656" y="589"/>
                    <a:pt x="657" y="586"/>
                    <a:pt x="658" y="586"/>
                  </a:cubicBezTo>
                  <a:close/>
                  <a:moveTo>
                    <a:pt x="649" y="612"/>
                  </a:moveTo>
                  <a:cubicBezTo>
                    <a:pt x="647" y="615"/>
                    <a:pt x="646" y="617"/>
                    <a:pt x="645" y="618"/>
                  </a:cubicBezTo>
                  <a:cubicBezTo>
                    <a:pt x="646" y="616"/>
                    <a:pt x="647" y="614"/>
                    <a:pt x="649" y="612"/>
                  </a:cubicBezTo>
                  <a:close/>
                  <a:moveTo>
                    <a:pt x="914" y="458"/>
                  </a:moveTo>
                  <a:cubicBezTo>
                    <a:pt x="917" y="458"/>
                    <a:pt x="924" y="462"/>
                    <a:pt x="931" y="467"/>
                  </a:cubicBezTo>
                  <a:lnTo>
                    <a:pt x="931" y="467"/>
                  </a:lnTo>
                  <a:cubicBezTo>
                    <a:pt x="930" y="467"/>
                    <a:pt x="929" y="466"/>
                    <a:pt x="927" y="466"/>
                  </a:cubicBezTo>
                  <a:lnTo>
                    <a:pt x="912" y="459"/>
                  </a:lnTo>
                  <a:lnTo>
                    <a:pt x="912" y="459"/>
                  </a:lnTo>
                  <a:cubicBezTo>
                    <a:pt x="912" y="462"/>
                    <a:pt x="924" y="466"/>
                    <a:pt x="933" y="468"/>
                  </a:cubicBezTo>
                  <a:lnTo>
                    <a:pt x="933" y="468"/>
                  </a:lnTo>
                  <a:cubicBezTo>
                    <a:pt x="932" y="467"/>
                    <a:pt x="932" y="467"/>
                    <a:pt x="931" y="467"/>
                  </a:cubicBezTo>
                  <a:lnTo>
                    <a:pt x="931" y="467"/>
                  </a:lnTo>
                  <a:cubicBezTo>
                    <a:pt x="934" y="467"/>
                    <a:pt x="936" y="468"/>
                    <a:pt x="937" y="468"/>
                  </a:cubicBezTo>
                  <a:lnTo>
                    <a:pt x="937" y="468"/>
                  </a:lnTo>
                  <a:cubicBezTo>
                    <a:pt x="935" y="467"/>
                    <a:pt x="934" y="466"/>
                    <a:pt x="934" y="466"/>
                  </a:cubicBezTo>
                  <a:lnTo>
                    <a:pt x="934" y="466"/>
                  </a:lnTo>
                  <a:cubicBezTo>
                    <a:pt x="936" y="467"/>
                    <a:pt x="937" y="468"/>
                    <a:pt x="938" y="468"/>
                  </a:cubicBezTo>
                  <a:lnTo>
                    <a:pt x="938" y="468"/>
                  </a:lnTo>
                  <a:cubicBezTo>
                    <a:pt x="938" y="468"/>
                    <a:pt x="938" y="468"/>
                    <a:pt x="937" y="468"/>
                  </a:cubicBezTo>
                  <a:lnTo>
                    <a:pt x="937" y="468"/>
                  </a:lnTo>
                  <a:cubicBezTo>
                    <a:pt x="937" y="468"/>
                    <a:pt x="938" y="468"/>
                    <a:pt x="938" y="469"/>
                  </a:cubicBezTo>
                  <a:lnTo>
                    <a:pt x="938" y="469"/>
                  </a:lnTo>
                  <a:cubicBezTo>
                    <a:pt x="936" y="468"/>
                    <a:pt x="935" y="468"/>
                    <a:pt x="933" y="468"/>
                  </a:cubicBezTo>
                  <a:lnTo>
                    <a:pt x="933" y="468"/>
                  </a:lnTo>
                  <a:cubicBezTo>
                    <a:pt x="935" y="469"/>
                    <a:pt x="938" y="471"/>
                    <a:pt x="941" y="473"/>
                  </a:cubicBezTo>
                  <a:lnTo>
                    <a:pt x="941" y="473"/>
                  </a:lnTo>
                  <a:cubicBezTo>
                    <a:pt x="941" y="472"/>
                    <a:pt x="941" y="472"/>
                    <a:pt x="941" y="471"/>
                  </a:cubicBezTo>
                  <a:lnTo>
                    <a:pt x="941" y="471"/>
                  </a:lnTo>
                  <a:cubicBezTo>
                    <a:pt x="943" y="472"/>
                    <a:pt x="944" y="474"/>
                    <a:pt x="946" y="475"/>
                  </a:cubicBezTo>
                  <a:lnTo>
                    <a:pt x="946" y="475"/>
                  </a:lnTo>
                  <a:cubicBezTo>
                    <a:pt x="945" y="473"/>
                    <a:pt x="943" y="472"/>
                    <a:pt x="941" y="470"/>
                  </a:cubicBezTo>
                  <a:lnTo>
                    <a:pt x="941" y="470"/>
                  </a:lnTo>
                  <a:cubicBezTo>
                    <a:pt x="941" y="470"/>
                    <a:pt x="941" y="471"/>
                    <a:pt x="941" y="471"/>
                  </a:cubicBezTo>
                  <a:lnTo>
                    <a:pt x="941" y="471"/>
                  </a:lnTo>
                  <a:cubicBezTo>
                    <a:pt x="940" y="470"/>
                    <a:pt x="939" y="469"/>
                    <a:pt x="938" y="469"/>
                  </a:cubicBezTo>
                  <a:lnTo>
                    <a:pt x="938" y="469"/>
                  </a:lnTo>
                  <a:cubicBezTo>
                    <a:pt x="938" y="469"/>
                    <a:pt x="939" y="469"/>
                    <a:pt x="939" y="469"/>
                  </a:cubicBezTo>
                  <a:lnTo>
                    <a:pt x="939" y="469"/>
                  </a:lnTo>
                  <a:cubicBezTo>
                    <a:pt x="939" y="469"/>
                    <a:pt x="939" y="469"/>
                    <a:pt x="938" y="468"/>
                  </a:cubicBezTo>
                  <a:lnTo>
                    <a:pt x="938" y="468"/>
                  </a:lnTo>
                  <a:cubicBezTo>
                    <a:pt x="940" y="469"/>
                    <a:pt x="940" y="469"/>
                    <a:pt x="940" y="469"/>
                  </a:cubicBezTo>
                  <a:cubicBezTo>
                    <a:pt x="940" y="469"/>
                    <a:pt x="939" y="469"/>
                    <a:pt x="939" y="469"/>
                  </a:cubicBezTo>
                  <a:lnTo>
                    <a:pt x="939" y="469"/>
                  </a:lnTo>
                  <a:cubicBezTo>
                    <a:pt x="940" y="469"/>
                    <a:pt x="940" y="470"/>
                    <a:pt x="941" y="470"/>
                  </a:cubicBezTo>
                  <a:lnTo>
                    <a:pt x="941" y="470"/>
                  </a:lnTo>
                  <a:cubicBezTo>
                    <a:pt x="942" y="467"/>
                    <a:pt x="943" y="463"/>
                    <a:pt x="947" y="459"/>
                  </a:cubicBezTo>
                  <a:lnTo>
                    <a:pt x="947" y="459"/>
                  </a:lnTo>
                  <a:cubicBezTo>
                    <a:pt x="948" y="461"/>
                    <a:pt x="948" y="463"/>
                    <a:pt x="949" y="466"/>
                  </a:cubicBezTo>
                  <a:cubicBezTo>
                    <a:pt x="949" y="467"/>
                    <a:pt x="949" y="468"/>
                    <a:pt x="949" y="468"/>
                  </a:cubicBezTo>
                  <a:lnTo>
                    <a:pt x="949" y="468"/>
                  </a:lnTo>
                  <a:cubicBezTo>
                    <a:pt x="948" y="467"/>
                    <a:pt x="948" y="467"/>
                    <a:pt x="947" y="467"/>
                  </a:cubicBezTo>
                  <a:lnTo>
                    <a:pt x="947" y="467"/>
                  </a:lnTo>
                  <a:cubicBezTo>
                    <a:pt x="947" y="467"/>
                    <a:pt x="947" y="468"/>
                    <a:pt x="948" y="471"/>
                  </a:cubicBezTo>
                  <a:lnTo>
                    <a:pt x="948" y="471"/>
                  </a:lnTo>
                  <a:cubicBezTo>
                    <a:pt x="948" y="473"/>
                    <a:pt x="947" y="474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5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5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6"/>
                    <a:pt x="946" y="476"/>
                  </a:cubicBezTo>
                  <a:lnTo>
                    <a:pt x="946" y="476"/>
                  </a:lnTo>
                  <a:cubicBezTo>
                    <a:pt x="944" y="475"/>
                    <a:pt x="943" y="474"/>
                    <a:pt x="941" y="473"/>
                  </a:cubicBezTo>
                  <a:lnTo>
                    <a:pt x="941" y="473"/>
                  </a:lnTo>
                  <a:cubicBezTo>
                    <a:pt x="941" y="475"/>
                    <a:pt x="942" y="477"/>
                    <a:pt x="944" y="477"/>
                  </a:cubicBezTo>
                  <a:cubicBezTo>
                    <a:pt x="944" y="477"/>
                    <a:pt x="945" y="476"/>
                    <a:pt x="946" y="476"/>
                  </a:cubicBezTo>
                  <a:lnTo>
                    <a:pt x="946" y="476"/>
                  </a:lnTo>
                  <a:cubicBezTo>
                    <a:pt x="946" y="476"/>
                    <a:pt x="946" y="476"/>
                    <a:pt x="946" y="476"/>
                  </a:cubicBezTo>
                  <a:lnTo>
                    <a:pt x="946" y="476"/>
                  </a:lnTo>
                  <a:cubicBezTo>
                    <a:pt x="934" y="489"/>
                    <a:pt x="927" y="502"/>
                    <a:pt x="921" y="514"/>
                  </a:cubicBezTo>
                  <a:lnTo>
                    <a:pt x="921" y="514"/>
                  </a:lnTo>
                  <a:cubicBezTo>
                    <a:pt x="923" y="511"/>
                    <a:pt x="925" y="509"/>
                    <a:pt x="925" y="509"/>
                  </a:cubicBezTo>
                  <a:lnTo>
                    <a:pt x="925" y="509"/>
                  </a:lnTo>
                  <a:cubicBezTo>
                    <a:pt x="925" y="509"/>
                    <a:pt x="924" y="511"/>
                    <a:pt x="920" y="517"/>
                  </a:cubicBezTo>
                  <a:cubicBezTo>
                    <a:pt x="920" y="516"/>
                    <a:pt x="920" y="515"/>
                    <a:pt x="921" y="514"/>
                  </a:cubicBezTo>
                  <a:lnTo>
                    <a:pt x="921" y="514"/>
                  </a:lnTo>
                  <a:cubicBezTo>
                    <a:pt x="916" y="520"/>
                    <a:pt x="910" y="528"/>
                    <a:pt x="910" y="528"/>
                  </a:cubicBezTo>
                  <a:cubicBezTo>
                    <a:pt x="911" y="528"/>
                    <a:pt x="913" y="525"/>
                    <a:pt x="919" y="517"/>
                  </a:cubicBezTo>
                  <a:lnTo>
                    <a:pt x="919" y="517"/>
                  </a:lnTo>
                  <a:lnTo>
                    <a:pt x="891" y="553"/>
                  </a:lnTo>
                  <a:cubicBezTo>
                    <a:pt x="869" y="574"/>
                    <a:pt x="840" y="596"/>
                    <a:pt x="818" y="618"/>
                  </a:cubicBezTo>
                  <a:lnTo>
                    <a:pt x="775" y="661"/>
                  </a:lnTo>
                  <a:cubicBezTo>
                    <a:pt x="774" y="661"/>
                    <a:pt x="772" y="662"/>
                    <a:pt x="771" y="662"/>
                  </a:cubicBezTo>
                  <a:lnTo>
                    <a:pt x="771" y="662"/>
                  </a:lnTo>
                  <a:cubicBezTo>
                    <a:pt x="774" y="658"/>
                    <a:pt x="778" y="655"/>
                    <a:pt x="777" y="655"/>
                  </a:cubicBezTo>
                  <a:lnTo>
                    <a:pt x="777" y="655"/>
                  </a:lnTo>
                  <a:cubicBezTo>
                    <a:pt x="777" y="655"/>
                    <a:pt x="774" y="657"/>
                    <a:pt x="768" y="661"/>
                  </a:cubicBezTo>
                  <a:cubicBezTo>
                    <a:pt x="746" y="683"/>
                    <a:pt x="710" y="705"/>
                    <a:pt x="674" y="719"/>
                  </a:cubicBezTo>
                  <a:cubicBezTo>
                    <a:pt x="659" y="730"/>
                    <a:pt x="643" y="739"/>
                    <a:pt x="626" y="747"/>
                  </a:cubicBezTo>
                  <a:lnTo>
                    <a:pt x="626" y="747"/>
                  </a:lnTo>
                  <a:cubicBezTo>
                    <a:pt x="633" y="725"/>
                    <a:pt x="638" y="701"/>
                    <a:pt x="638" y="676"/>
                  </a:cubicBezTo>
                  <a:lnTo>
                    <a:pt x="638" y="654"/>
                  </a:lnTo>
                  <a:cubicBezTo>
                    <a:pt x="638" y="640"/>
                    <a:pt x="645" y="625"/>
                    <a:pt x="652" y="611"/>
                  </a:cubicBezTo>
                  <a:lnTo>
                    <a:pt x="652" y="607"/>
                  </a:lnTo>
                  <a:lnTo>
                    <a:pt x="652" y="607"/>
                  </a:lnTo>
                  <a:cubicBezTo>
                    <a:pt x="664" y="589"/>
                    <a:pt x="675" y="571"/>
                    <a:pt x="681" y="553"/>
                  </a:cubicBezTo>
                  <a:lnTo>
                    <a:pt x="681" y="553"/>
                  </a:lnTo>
                  <a:cubicBezTo>
                    <a:pt x="688" y="545"/>
                    <a:pt x="697" y="536"/>
                    <a:pt x="703" y="531"/>
                  </a:cubicBezTo>
                  <a:lnTo>
                    <a:pt x="724" y="509"/>
                  </a:lnTo>
                  <a:cubicBezTo>
                    <a:pt x="754" y="492"/>
                    <a:pt x="769" y="483"/>
                    <a:pt x="785" y="473"/>
                  </a:cubicBezTo>
                  <a:lnTo>
                    <a:pt x="785" y="473"/>
                  </a:lnTo>
                  <a:cubicBezTo>
                    <a:pt x="787" y="473"/>
                    <a:pt x="788" y="473"/>
                    <a:pt x="789" y="473"/>
                  </a:cubicBezTo>
                  <a:lnTo>
                    <a:pt x="818" y="459"/>
                  </a:lnTo>
                  <a:cubicBezTo>
                    <a:pt x="822" y="459"/>
                    <a:pt x="825" y="459"/>
                    <a:pt x="828" y="459"/>
                  </a:cubicBezTo>
                  <a:lnTo>
                    <a:pt x="828" y="459"/>
                  </a:lnTo>
                  <a:cubicBezTo>
                    <a:pt x="829" y="459"/>
                    <a:pt x="831" y="459"/>
                    <a:pt x="833" y="459"/>
                  </a:cubicBezTo>
                  <a:lnTo>
                    <a:pt x="905" y="459"/>
                  </a:lnTo>
                  <a:cubicBezTo>
                    <a:pt x="905" y="459"/>
                    <a:pt x="905" y="459"/>
                    <a:pt x="905" y="459"/>
                  </a:cubicBezTo>
                  <a:lnTo>
                    <a:pt x="905" y="459"/>
                  </a:lnTo>
                  <a:cubicBezTo>
                    <a:pt x="907" y="459"/>
                    <a:pt x="909" y="459"/>
                    <a:pt x="912" y="459"/>
                  </a:cubicBezTo>
                  <a:cubicBezTo>
                    <a:pt x="912" y="458"/>
                    <a:pt x="913" y="458"/>
                    <a:pt x="914" y="458"/>
                  </a:cubicBezTo>
                  <a:close/>
                  <a:moveTo>
                    <a:pt x="594" y="763"/>
                  </a:moveTo>
                  <a:lnTo>
                    <a:pt x="594" y="763"/>
                  </a:lnTo>
                  <a:cubicBezTo>
                    <a:pt x="594" y="763"/>
                    <a:pt x="594" y="763"/>
                    <a:pt x="594" y="763"/>
                  </a:cubicBezTo>
                  <a:lnTo>
                    <a:pt x="594" y="763"/>
                  </a:lnTo>
                  <a:cubicBezTo>
                    <a:pt x="593" y="763"/>
                    <a:pt x="592" y="764"/>
                    <a:pt x="592" y="764"/>
                  </a:cubicBezTo>
                  <a:cubicBezTo>
                    <a:pt x="593" y="763"/>
                    <a:pt x="594" y="763"/>
                    <a:pt x="594" y="763"/>
                  </a:cubicBezTo>
                  <a:close/>
                  <a:moveTo>
                    <a:pt x="871" y="1"/>
                  </a:moveTo>
                  <a:cubicBezTo>
                    <a:pt x="713" y="1"/>
                    <a:pt x="553" y="64"/>
                    <a:pt x="435" y="169"/>
                  </a:cubicBezTo>
                  <a:cubicBezTo>
                    <a:pt x="338" y="244"/>
                    <a:pt x="269" y="342"/>
                    <a:pt x="228" y="452"/>
                  </a:cubicBezTo>
                  <a:lnTo>
                    <a:pt x="228" y="452"/>
                  </a:lnTo>
                  <a:cubicBezTo>
                    <a:pt x="184" y="481"/>
                    <a:pt x="148" y="525"/>
                    <a:pt x="131" y="582"/>
                  </a:cubicBezTo>
                  <a:cubicBezTo>
                    <a:pt x="102" y="712"/>
                    <a:pt x="66" y="835"/>
                    <a:pt x="30" y="965"/>
                  </a:cubicBezTo>
                  <a:cubicBezTo>
                    <a:pt x="1" y="1081"/>
                    <a:pt x="73" y="1204"/>
                    <a:pt x="189" y="1240"/>
                  </a:cubicBezTo>
                  <a:cubicBezTo>
                    <a:pt x="256" y="1259"/>
                    <a:pt x="323" y="1269"/>
                    <a:pt x="390" y="1269"/>
                  </a:cubicBezTo>
                  <a:cubicBezTo>
                    <a:pt x="457" y="1269"/>
                    <a:pt x="524" y="1259"/>
                    <a:pt x="589" y="1241"/>
                  </a:cubicBezTo>
                  <a:lnTo>
                    <a:pt x="589" y="1241"/>
                  </a:lnTo>
                  <a:cubicBezTo>
                    <a:pt x="602" y="1239"/>
                    <a:pt x="616" y="1237"/>
                    <a:pt x="630" y="1233"/>
                  </a:cubicBezTo>
                  <a:lnTo>
                    <a:pt x="638" y="1226"/>
                  </a:lnTo>
                  <a:lnTo>
                    <a:pt x="638" y="1226"/>
                  </a:lnTo>
                  <a:cubicBezTo>
                    <a:pt x="638" y="1226"/>
                    <a:pt x="638" y="1226"/>
                    <a:pt x="638" y="1226"/>
                  </a:cubicBezTo>
                  <a:cubicBezTo>
                    <a:pt x="647" y="1223"/>
                    <a:pt x="657" y="1220"/>
                    <a:pt x="666" y="1216"/>
                  </a:cubicBezTo>
                  <a:lnTo>
                    <a:pt x="666" y="1216"/>
                  </a:lnTo>
                  <a:cubicBezTo>
                    <a:pt x="836" y="1158"/>
                    <a:pt x="992" y="1067"/>
                    <a:pt x="1129" y="951"/>
                  </a:cubicBezTo>
                  <a:cubicBezTo>
                    <a:pt x="1289" y="806"/>
                    <a:pt x="1441" y="603"/>
                    <a:pt x="1397" y="379"/>
                  </a:cubicBezTo>
                  <a:cubicBezTo>
                    <a:pt x="1354" y="148"/>
                    <a:pt x="1129" y="25"/>
                    <a:pt x="920" y="3"/>
                  </a:cubicBezTo>
                  <a:cubicBezTo>
                    <a:pt x="904" y="2"/>
                    <a:pt x="887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6121900" y="1110600"/>
              <a:ext cx="48500" cy="42325"/>
            </a:xfrm>
            <a:custGeom>
              <a:avLst/>
              <a:gdLst/>
              <a:ahLst/>
              <a:cxnLst/>
              <a:rect l="l" t="t" r="r" b="b"/>
              <a:pathLst>
                <a:path w="1940" h="1693" extrusionOk="0">
                  <a:moveTo>
                    <a:pt x="1479" y="479"/>
                  </a:moveTo>
                  <a:cubicBezTo>
                    <a:pt x="1483" y="482"/>
                    <a:pt x="1485" y="483"/>
                    <a:pt x="1484" y="483"/>
                  </a:cubicBezTo>
                  <a:cubicBezTo>
                    <a:pt x="1484" y="483"/>
                    <a:pt x="1482" y="482"/>
                    <a:pt x="1479" y="479"/>
                  </a:cubicBezTo>
                  <a:close/>
                  <a:moveTo>
                    <a:pt x="1466" y="475"/>
                  </a:moveTo>
                  <a:lnTo>
                    <a:pt x="1466" y="475"/>
                  </a:lnTo>
                  <a:cubicBezTo>
                    <a:pt x="1467" y="475"/>
                    <a:pt x="1468" y="475"/>
                    <a:pt x="1468" y="476"/>
                  </a:cubicBezTo>
                  <a:lnTo>
                    <a:pt x="1468" y="476"/>
                  </a:lnTo>
                  <a:cubicBezTo>
                    <a:pt x="1469" y="477"/>
                    <a:pt x="1472" y="480"/>
                    <a:pt x="1475" y="484"/>
                  </a:cubicBezTo>
                  <a:lnTo>
                    <a:pt x="1475" y="484"/>
                  </a:lnTo>
                  <a:cubicBezTo>
                    <a:pt x="1476" y="486"/>
                    <a:pt x="1476" y="487"/>
                    <a:pt x="1475" y="487"/>
                  </a:cubicBezTo>
                  <a:cubicBezTo>
                    <a:pt x="1474" y="487"/>
                    <a:pt x="1468" y="478"/>
                    <a:pt x="1466" y="475"/>
                  </a:cubicBezTo>
                  <a:close/>
                  <a:moveTo>
                    <a:pt x="1556" y="753"/>
                  </a:moveTo>
                  <a:cubicBezTo>
                    <a:pt x="1559" y="755"/>
                    <a:pt x="1562" y="757"/>
                    <a:pt x="1565" y="758"/>
                  </a:cubicBezTo>
                  <a:lnTo>
                    <a:pt x="1565" y="758"/>
                  </a:lnTo>
                  <a:cubicBezTo>
                    <a:pt x="1562" y="757"/>
                    <a:pt x="1559" y="755"/>
                    <a:pt x="1556" y="753"/>
                  </a:cubicBezTo>
                  <a:close/>
                  <a:moveTo>
                    <a:pt x="905" y="1144"/>
                  </a:moveTo>
                  <a:cubicBezTo>
                    <a:pt x="901" y="1145"/>
                    <a:pt x="897" y="1147"/>
                    <a:pt x="895" y="1148"/>
                  </a:cubicBezTo>
                  <a:lnTo>
                    <a:pt x="895" y="1148"/>
                  </a:lnTo>
                  <a:lnTo>
                    <a:pt x="905" y="1144"/>
                  </a:lnTo>
                  <a:close/>
                  <a:moveTo>
                    <a:pt x="470" y="1208"/>
                  </a:moveTo>
                  <a:lnTo>
                    <a:pt x="470" y="1208"/>
                  </a:lnTo>
                  <a:cubicBezTo>
                    <a:pt x="471" y="1208"/>
                    <a:pt x="471" y="1209"/>
                    <a:pt x="471" y="1209"/>
                  </a:cubicBezTo>
                  <a:cubicBezTo>
                    <a:pt x="473" y="1215"/>
                    <a:pt x="474" y="1216"/>
                    <a:pt x="474" y="1216"/>
                  </a:cubicBezTo>
                  <a:cubicBezTo>
                    <a:pt x="475" y="1216"/>
                    <a:pt x="475" y="1215"/>
                    <a:pt x="475" y="1213"/>
                  </a:cubicBezTo>
                  <a:lnTo>
                    <a:pt x="475" y="1213"/>
                  </a:lnTo>
                  <a:cubicBezTo>
                    <a:pt x="476" y="1216"/>
                    <a:pt x="477" y="1219"/>
                    <a:pt x="478" y="1224"/>
                  </a:cubicBezTo>
                  <a:cubicBezTo>
                    <a:pt x="476" y="1214"/>
                    <a:pt x="475" y="1212"/>
                    <a:pt x="475" y="1212"/>
                  </a:cubicBezTo>
                  <a:lnTo>
                    <a:pt x="475" y="1212"/>
                  </a:lnTo>
                  <a:cubicBezTo>
                    <a:pt x="475" y="1212"/>
                    <a:pt x="475" y="1212"/>
                    <a:pt x="475" y="1213"/>
                  </a:cubicBezTo>
                  <a:lnTo>
                    <a:pt x="475" y="1213"/>
                  </a:lnTo>
                  <a:cubicBezTo>
                    <a:pt x="473" y="1211"/>
                    <a:pt x="472" y="1209"/>
                    <a:pt x="470" y="1208"/>
                  </a:cubicBezTo>
                  <a:close/>
                  <a:moveTo>
                    <a:pt x="1283" y="457"/>
                  </a:moveTo>
                  <a:lnTo>
                    <a:pt x="1283" y="457"/>
                  </a:lnTo>
                  <a:cubicBezTo>
                    <a:pt x="1290" y="457"/>
                    <a:pt x="1297" y="458"/>
                    <a:pt x="1304" y="458"/>
                  </a:cubicBezTo>
                  <a:lnTo>
                    <a:pt x="1304" y="458"/>
                  </a:lnTo>
                  <a:cubicBezTo>
                    <a:pt x="1213" y="563"/>
                    <a:pt x="1165" y="695"/>
                    <a:pt x="1165" y="840"/>
                  </a:cubicBezTo>
                  <a:cubicBezTo>
                    <a:pt x="1165" y="880"/>
                    <a:pt x="1159" y="926"/>
                    <a:pt x="1141" y="973"/>
                  </a:cubicBezTo>
                  <a:lnTo>
                    <a:pt x="1141" y="973"/>
                  </a:lnTo>
                  <a:cubicBezTo>
                    <a:pt x="1138" y="979"/>
                    <a:pt x="1130" y="993"/>
                    <a:pt x="1123" y="1005"/>
                  </a:cubicBezTo>
                  <a:lnTo>
                    <a:pt x="1123" y="1005"/>
                  </a:lnTo>
                  <a:cubicBezTo>
                    <a:pt x="1120" y="1005"/>
                    <a:pt x="1091" y="1037"/>
                    <a:pt x="1086" y="1043"/>
                  </a:cubicBezTo>
                  <a:lnTo>
                    <a:pt x="1050" y="1064"/>
                  </a:lnTo>
                  <a:cubicBezTo>
                    <a:pt x="1028" y="1079"/>
                    <a:pt x="1006" y="1093"/>
                    <a:pt x="977" y="1108"/>
                  </a:cubicBezTo>
                  <a:cubicBezTo>
                    <a:pt x="956" y="1122"/>
                    <a:pt x="934" y="1130"/>
                    <a:pt x="905" y="1144"/>
                  </a:cubicBezTo>
                  <a:lnTo>
                    <a:pt x="905" y="1144"/>
                  </a:lnTo>
                  <a:lnTo>
                    <a:pt x="905" y="1144"/>
                  </a:lnTo>
                  <a:cubicBezTo>
                    <a:pt x="905" y="1144"/>
                    <a:pt x="905" y="1144"/>
                    <a:pt x="905" y="1144"/>
                  </a:cubicBezTo>
                  <a:lnTo>
                    <a:pt x="905" y="1144"/>
                  </a:lnTo>
                  <a:cubicBezTo>
                    <a:pt x="896" y="1150"/>
                    <a:pt x="891" y="1152"/>
                    <a:pt x="889" y="1152"/>
                  </a:cubicBezTo>
                  <a:cubicBezTo>
                    <a:pt x="888" y="1152"/>
                    <a:pt x="890" y="1151"/>
                    <a:pt x="895" y="1148"/>
                  </a:cubicBezTo>
                  <a:lnTo>
                    <a:pt x="895" y="1148"/>
                  </a:lnTo>
                  <a:lnTo>
                    <a:pt x="869" y="1158"/>
                  </a:lnTo>
                  <a:cubicBezTo>
                    <a:pt x="855" y="1163"/>
                    <a:pt x="841" y="1169"/>
                    <a:pt x="829" y="1175"/>
                  </a:cubicBezTo>
                  <a:lnTo>
                    <a:pt x="829" y="1175"/>
                  </a:lnTo>
                  <a:cubicBezTo>
                    <a:pt x="779" y="1194"/>
                    <a:pt x="729" y="1211"/>
                    <a:pt x="673" y="1224"/>
                  </a:cubicBezTo>
                  <a:cubicBezTo>
                    <a:pt x="659" y="1231"/>
                    <a:pt x="637" y="1231"/>
                    <a:pt x="623" y="1238"/>
                  </a:cubicBezTo>
                  <a:lnTo>
                    <a:pt x="522" y="1238"/>
                  </a:lnTo>
                  <a:cubicBezTo>
                    <a:pt x="507" y="1231"/>
                    <a:pt x="493" y="1224"/>
                    <a:pt x="478" y="1224"/>
                  </a:cubicBezTo>
                  <a:cubicBezTo>
                    <a:pt x="466" y="1215"/>
                    <a:pt x="465" y="1207"/>
                    <a:pt x="468" y="1207"/>
                  </a:cubicBezTo>
                  <a:lnTo>
                    <a:pt x="468" y="1207"/>
                  </a:lnTo>
                  <a:cubicBezTo>
                    <a:pt x="469" y="1207"/>
                    <a:pt x="470" y="1207"/>
                    <a:pt x="470" y="1208"/>
                  </a:cubicBezTo>
                  <a:lnTo>
                    <a:pt x="470" y="1208"/>
                  </a:lnTo>
                  <a:cubicBezTo>
                    <a:pt x="470" y="1207"/>
                    <a:pt x="470" y="1205"/>
                    <a:pt x="469" y="1204"/>
                  </a:cubicBezTo>
                  <a:lnTo>
                    <a:pt x="469" y="1204"/>
                  </a:lnTo>
                  <a:cubicBezTo>
                    <a:pt x="732" y="945"/>
                    <a:pt x="1005" y="696"/>
                    <a:pt x="1283" y="457"/>
                  </a:cubicBezTo>
                  <a:close/>
                  <a:moveTo>
                    <a:pt x="1254" y="1"/>
                  </a:moveTo>
                  <a:cubicBezTo>
                    <a:pt x="1199" y="1"/>
                    <a:pt x="1146" y="11"/>
                    <a:pt x="1093" y="30"/>
                  </a:cubicBezTo>
                  <a:cubicBezTo>
                    <a:pt x="1035" y="73"/>
                    <a:pt x="977" y="117"/>
                    <a:pt x="927" y="175"/>
                  </a:cubicBezTo>
                  <a:lnTo>
                    <a:pt x="760" y="319"/>
                  </a:lnTo>
                  <a:cubicBezTo>
                    <a:pt x="558" y="493"/>
                    <a:pt x="362" y="674"/>
                    <a:pt x="174" y="862"/>
                  </a:cubicBezTo>
                  <a:cubicBezTo>
                    <a:pt x="102" y="912"/>
                    <a:pt x="51" y="978"/>
                    <a:pt x="15" y="1057"/>
                  </a:cubicBezTo>
                  <a:cubicBezTo>
                    <a:pt x="1" y="1144"/>
                    <a:pt x="8" y="1238"/>
                    <a:pt x="30" y="1318"/>
                  </a:cubicBezTo>
                  <a:cubicBezTo>
                    <a:pt x="66" y="1448"/>
                    <a:pt x="153" y="1556"/>
                    <a:pt x="261" y="1622"/>
                  </a:cubicBezTo>
                  <a:cubicBezTo>
                    <a:pt x="350" y="1672"/>
                    <a:pt x="450" y="1692"/>
                    <a:pt x="553" y="1692"/>
                  </a:cubicBezTo>
                  <a:cubicBezTo>
                    <a:pt x="695" y="1692"/>
                    <a:pt x="841" y="1653"/>
                    <a:pt x="967" y="1604"/>
                  </a:cubicBezTo>
                  <a:lnTo>
                    <a:pt x="967" y="1604"/>
                  </a:lnTo>
                  <a:cubicBezTo>
                    <a:pt x="970" y="1603"/>
                    <a:pt x="974" y="1601"/>
                    <a:pt x="977" y="1600"/>
                  </a:cubicBezTo>
                  <a:lnTo>
                    <a:pt x="977" y="1600"/>
                  </a:lnTo>
                  <a:cubicBezTo>
                    <a:pt x="977" y="1600"/>
                    <a:pt x="977" y="1600"/>
                    <a:pt x="977" y="1600"/>
                  </a:cubicBezTo>
                  <a:cubicBezTo>
                    <a:pt x="987" y="1597"/>
                    <a:pt x="996" y="1593"/>
                    <a:pt x="1004" y="1589"/>
                  </a:cubicBezTo>
                  <a:lnTo>
                    <a:pt x="1004" y="1589"/>
                  </a:lnTo>
                  <a:cubicBezTo>
                    <a:pt x="1206" y="1511"/>
                    <a:pt x="1416" y="1410"/>
                    <a:pt x="1520" y="1209"/>
                  </a:cubicBezTo>
                  <a:cubicBezTo>
                    <a:pt x="1578" y="1086"/>
                    <a:pt x="1607" y="949"/>
                    <a:pt x="1614" y="818"/>
                  </a:cubicBezTo>
                  <a:cubicBezTo>
                    <a:pt x="1614" y="807"/>
                    <a:pt x="1619" y="791"/>
                    <a:pt x="1624" y="778"/>
                  </a:cubicBezTo>
                  <a:lnTo>
                    <a:pt x="1624" y="778"/>
                  </a:lnTo>
                  <a:cubicBezTo>
                    <a:pt x="1624" y="778"/>
                    <a:pt x="1624" y="778"/>
                    <a:pt x="1624" y="778"/>
                  </a:cubicBezTo>
                  <a:lnTo>
                    <a:pt x="1624" y="778"/>
                  </a:lnTo>
                  <a:cubicBezTo>
                    <a:pt x="1622" y="784"/>
                    <a:pt x="1622" y="786"/>
                    <a:pt x="1623" y="786"/>
                  </a:cubicBezTo>
                  <a:cubicBezTo>
                    <a:pt x="1624" y="786"/>
                    <a:pt x="1626" y="783"/>
                    <a:pt x="1629" y="778"/>
                  </a:cubicBezTo>
                  <a:lnTo>
                    <a:pt x="1629" y="778"/>
                  </a:lnTo>
                  <a:cubicBezTo>
                    <a:pt x="1640" y="780"/>
                    <a:pt x="1651" y="781"/>
                    <a:pt x="1662" y="781"/>
                  </a:cubicBezTo>
                  <a:cubicBezTo>
                    <a:pt x="1739" y="781"/>
                    <a:pt x="1816" y="742"/>
                    <a:pt x="1860" y="674"/>
                  </a:cubicBezTo>
                  <a:cubicBezTo>
                    <a:pt x="1940" y="544"/>
                    <a:pt x="1940" y="384"/>
                    <a:pt x="1860" y="261"/>
                  </a:cubicBezTo>
                  <a:cubicBezTo>
                    <a:pt x="1788" y="138"/>
                    <a:pt x="1672" y="59"/>
                    <a:pt x="1534" y="30"/>
                  </a:cubicBezTo>
                  <a:cubicBezTo>
                    <a:pt x="1469" y="15"/>
                    <a:pt x="1404" y="8"/>
                    <a:pt x="1339" y="8"/>
                  </a:cubicBezTo>
                  <a:cubicBezTo>
                    <a:pt x="1310" y="3"/>
                    <a:pt x="1282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6300600" y="1138025"/>
              <a:ext cx="100775" cy="78075"/>
            </a:xfrm>
            <a:custGeom>
              <a:avLst/>
              <a:gdLst/>
              <a:ahLst/>
              <a:cxnLst/>
              <a:rect l="l" t="t" r="r" b="b"/>
              <a:pathLst>
                <a:path w="4031" h="3123" extrusionOk="0">
                  <a:moveTo>
                    <a:pt x="3390" y="485"/>
                  </a:moveTo>
                  <a:cubicBezTo>
                    <a:pt x="3391" y="485"/>
                    <a:pt x="3399" y="486"/>
                    <a:pt x="3408" y="487"/>
                  </a:cubicBezTo>
                  <a:lnTo>
                    <a:pt x="3408" y="487"/>
                  </a:lnTo>
                  <a:lnTo>
                    <a:pt x="3416" y="488"/>
                  </a:lnTo>
                  <a:cubicBezTo>
                    <a:pt x="3396" y="486"/>
                    <a:pt x="3390" y="485"/>
                    <a:pt x="3390" y="485"/>
                  </a:cubicBezTo>
                  <a:close/>
                  <a:moveTo>
                    <a:pt x="3569" y="519"/>
                  </a:moveTo>
                  <a:lnTo>
                    <a:pt x="3569" y="519"/>
                  </a:lnTo>
                  <a:cubicBezTo>
                    <a:pt x="3587" y="522"/>
                    <a:pt x="3593" y="526"/>
                    <a:pt x="3589" y="526"/>
                  </a:cubicBezTo>
                  <a:cubicBezTo>
                    <a:pt x="3587" y="526"/>
                    <a:pt x="3581" y="524"/>
                    <a:pt x="3572" y="521"/>
                  </a:cubicBezTo>
                  <a:lnTo>
                    <a:pt x="3572" y="521"/>
                  </a:lnTo>
                  <a:cubicBezTo>
                    <a:pt x="3571" y="521"/>
                    <a:pt x="3570" y="520"/>
                    <a:pt x="3569" y="519"/>
                  </a:cubicBezTo>
                  <a:close/>
                  <a:moveTo>
                    <a:pt x="1116" y="1205"/>
                  </a:move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close/>
                  <a:moveTo>
                    <a:pt x="1116" y="1205"/>
                  </a:moveTo>
                  <a:lnTo>
                    <a:pt x="1116" y="1205"/>
                  </a:lnTo>
                  <a:cubicBezTo>
                    <a:pt x="1114" y="1206"/>
                    <a:pt x="1111" y="1209"/>
                    <a:pt x="1108" y="1211"/>
                  </a:cubicBezTo>
                  <a:lnTo>
                    <a:pt x="1108" y="1211"/>
                  </a:lnTo>
                  <a:cubicBezTo>
                    <a:pt x="1118" y="1205"/>
                    <a:pt x="1178" y="1205"/>
                    <a:pt x="1116" y="1205"/>
                  </a:cubicBezTo>
                  <a:close/>
                  <a:moveTo>
                    <a:pt x="1108" y="1211"/>
                  </a:moveTo>
                  <a:cubicBezTo>
                    <a:pt x="1108" y="1212"/>
                    <a:pt x="1108" y="1212"/>
                    <a:pt x="1108" y="1212"/>
                  </a:cubicBezTo>
                  <a:cubicBezTo>
                    <a:pt x="1108" y="1212"/>
                    <a:pt x="1108" y="1212"/>
                    <a:pt x="1108" y="1211"/>
                  </a:cubicBezTo>
                  <a:close/>
                  <a:moveTo>
                    <a:pt x="2479" y="500"/>
                  </a:moveTo>
                  <a:cubicBezTo>
                    <a:pt x="2128" y="701"/>
                    <a:pt x="1812" y="953"/>
                    <a:pt x="1535" y="1248"/>
                  </a:cubicBezTo>
                  <a:cubicBezTo>
                    <a:pt x="1462" y="1320"/>
                    <a:pt x="1448" y="1429"/>
                    <a:pt x="1498" y="1523"/>
                  </a:cubicBezTo>
                  <a:cubicBezTo>
                    <a:pt x="1607" y="1682"/>
                    <a:pt x="1701" y="1863"/>
                    <a:pt x="1824" y="2022"/>
                  </a:cubicBezTo>
                  <a:cubicBezTo>
                    <a:pt x="1846" y="2044"/>
                    <a:pt x="1867" y="2066"/>
                    <a:pt x="1882" y="2087"/>
                  </a:cubicBezTo>
                  <a:cubicBezTo>
                    <a:pt x="1876" y="2079"/>
                    <a:pt x="1874" y="2076"/>
                    <a:pt x="1874" y="2076"/>
                  </a:cubicBezTo>
                  <a:lnTo>
                    <a:pt x="1874" y="2076"/>
                  </a:lnTo>
                  <a:cubicBezTo>
                    <a:pt x="1875" y="2076"/>
                    <a:pt x="1902" y="2115"/>
                    <a:pt x="1901" y="2115"/>
                  </a:cubicBezTo>
                  <a:cubicBezTo>
                    <a:pt x="1901" y="2115"/>
                    <a:pt x="1899" y="2113"/>
                    <a:pt x="1896" y="2109"/>
                  </a:cubicBezTo>
                  <a:cubicBezTo>
                    <a:pt x="1896" y="2112"/>
                    <a:pt x="1896" y="2116"/>
                    <a:pt x="1896" y="2116"/>
                  </a:cubicBezTo>
                  <a:cubicBezTo>
                    <a:pt x="1894" y="2127"/>
                    <a:pt x="1891" y="2137"/>
                    <a:pt x="1888" y="2148"/>
                  </a:cubicBezTo>
                  <a:lnTo>
                    <a:pt x="1888" y="2148"/>
                  </a:lnTo>
                  <a:cubicBezTo>
                    <a:pt x="1700" y="2180"/>
                    <a:pt x="1519" y="2231"/>
                    <a:pt x="1339" y="2297"/>
                  </a:cubicBezTo>
                  <a:cubicBezTo>
                    <a:pt x="1231" y="2340"/>
                    <a:pt x="1122" y="2391"/>
                    <a:pt x="1028" y="2456"/>
                  </a:cubicBezTo>
                  <a:cubicBezTo>
                    <a:pt x="934" y="2521"/>
                    <a:pt x="854" y="2601"/>
                    <a:pt x="760" y="2659"/>
                  </a:cubicBezTo>
                  <a:cubicBezTo>
                    <a:pt x="760" y="2659"/>
                    <a:pt x="760" y="2659"/>
                    <a:pt x="760" y="2659"/>
                  </a:cubicBezTo>
                  <a:lnTo>
                    <a:pt x="760" y="2659"/>
                  </a:lnTo>
                  <a:cubicBezTo>
                    <a:pt x="731" y="2673"/>
                    <a:pt x="701" y="2680"/>
                    <a:pt x="674" y="2680"/>
                  </a:cubicBezTo>
                  <a:cubicBezTo>
                    <a:pt x="521" y="2680"/>
                    <a:pt x="416" y="2481"/>
                    <a:pt x="514" y="2340"/>
                  </a:cubicBezTo>
                  <a:cubicBezTo>
                    <a:pt x="587" y="2254"/>
                    <a:pt x="652" y="2167"/>
                    <a:pt x="717" y="2073"/>
                  </a:cubicBezTo>
                  <a:cubicBezTo>
                    <a:pt x="768" y="1979"/>
                    <a:pt x="804" y="1885"/>
                    <a:pt x="840" y="1783"/>
                  </a:cubicBezTo>
                  <a:cubicBezTo>
                    <a:pt x="869" y="1697"/>
                    <a:pt x="905" y="1603"/>
                    <a:pt x="934" y="1508"/>
                  </a:cubicBezTo>
                  <a:cubicBezTo>
                    <a:pt x="948" y="1487"/>
                    <a:pt x="956" y="1465"/>
                    <a:pt x="963" y="1443"/>
                  </a:cubicBezTo>
                  <a:cubicBezTo>
                    <a:pt x="964" y="1441"/>
                    <a:pt x="964" y="1438"/>
                    <a:pt x="965" y="1436"/>
                  </a:cubicBezTo>
                  <a:lnTo>
                    <a:pt x="965" y="1436"/>
                  </a:lnTo>
                  <a:cubicBezTo>
                    <a:pt x="965" y="1436"/>
                    <a:pt x="967" y="1433"/>
                    <a:pt x="970" y="1422"/>
                  </a:cubicBezTo>
                  <a:cubicBezTo>
                    <a:pt x="992" y="1378"/>
                    <a:pt x="1014" y="1335"/>
                    <a:pt x="1035" y="1291"/>
                  </a:cubicBezTo>
                  <a:cubicBezTo>
                    <a:pt x="1050" y="1277"/>
                    <a:pt x="1057" y="1262"/>
                    <a:pt x="1071" y="1248"/>
                  </a:cubicBezTo>
                  <a:lnTo>
                    <a:pt x="1071" y="1248"/>
                  </a:lnTo>
                  <a:cubicBezTo>
                    <a:pt x="1062" y="1259"/>
                    <a:pt x="1060" y="1264"/>
                    <a:pt x="1060" y="1264"/>
                  </a:cubicBezTo>
                  <a:cubicBezTo>
                    <a:pt x="1062" y="1264"/>
                    <a:pt x="1079" y="1243"/>
                    <a:pt x="1079" y="1234"/>
                  </a:cubicBezTo>
                  <a:cubicBezTo>
                    <a:pt x="1084" y="1229"/>
                    <a:pt x="1102" y="1217"/>
                    <a:pt x="1102" y="1217"/>
                  </a:cubicBezTo>
                  <a:lnTo>
                    <a:pt x="1102" y="1217"/>
                  </a:lnTo>
                  <a:cubicBezTo>
                    <a:pt x="1102" y="1217"/>
                    <a:pt x="1099" y="1219"/>
                    <a:pt x="1092" y="1223"/>
                  </a:cubicBezTo>
                  <a:lnTo>
                    <a:pt x="1092" y="1223"/>
                  </a:lnTo>
                  <a:cubicBezTo>
                    <a:pt x="1099" y="1218"/>
                    <a:pt x="1109" y="1210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5" y="1205"/>
                    <a:pt x="1115" y="1205"/>
                  </a:cubicBezTo>
                  <a:lnTo>
                    <a:pt x="1116" y="1205"/>
                  </a:lnTo>
                  <a:cubicBezTo>
                    <a:pt x="1118" y="1204"/>
                    <a:pt x="1119" y="1203"/>
                    <a:pt x="1120" y="1202"/>
                  </a:cubicBezTo>
                  <a:lnTo>
                    <a:pt x="1120" y="1202"/>
                  </a:lnTo>
                  <a:cubicBezTo>
                    <a:pt x="1119" y="1203"/>
                    <a:pt x="1118" y="1203"/>
                    <a:pt x="1116" y="1205"/>
                  </a:cubicBezTo>
                  <a:lnTo>
                    <a:pt x="1173" y="1205"/>
                  </a:lnTo>
                  <a:cubicBezTo>
                    <a:pt x="1115" y="1205"/>
                    <a:pt x="1180" y="1205"/>
                    <a:pt x="1187" y="1212"/>
                  </a:cubicBezTo>
                  <a:cubicBezTo>
                    <a:pt x="1209" y="1219"/>
                    <a:pt x="1231" y="1226"/>
                    <a:pt x="1245" y="1234"/>
                  </a:cubicBezTo>
                  <a:cubicBezTo>
                    <a:pt x="1283" y="1252"/>
                    <a:pt x="1328" y="1263"/>
                    <a:pt x="1373" y="1263"/>
                  </a:cubicBezTo>
                  <a:cubicBezTo>
                    <a:pt x="1449" y="1263"/>
                    <a:pt x="1524" y="1232"/>
                    <a:pt x="1556" y="1154"/>
                  </a:cubicBezTo>
                  <a:cubicBezTo>
                    <a:pt x="1636" y="966"/>
                    <a:pt x="1766" y="814"/>
                    <a:pt x="1932" y="705"/>
                  </a:cubicBezTo>
                  <a:cubicBezTo>
                    <a:pt x="2099" y="604"/>
                    <a:pt x="2280" y="539"/>
                    <a:pt x="2468" y="503"/>
                  </a:cubicBezTo>
                  <a:cubicBezTo>
                    <a:pt x="2472" y="502"/>
                    <a:pt x="2475" y="501"/>
                    <a:pt x="2479" y="500"/>
                  </a:cubicBezTo>
                  <a:close/>
                  <a:moveTo>
                    <a:pt x="2944" y="0"/>
                  </a:moveTo>
                  <a:cubicBezTo>
                    <a:pt x="2794" y="0"/>
                    <a:pt x="2644" y="11"/>
                    <a:pt x="2497" y="33"/>
                  </a:cubicBezTo>
                  <a:cubicBezTo>
                    <a:pt x="1997" y="123"/>
                    <a:pt x="1521" y="336"/>
                    <a:pt x="1255" y="771"/>
                  </a:cubicBezTo>
                  <a:lnTo>
                    <a:pt x="1255" y="771"/>
                  </a:lnTo>
                  <a:cubicBezTo>
                    <a:pt x="1217" y="764"/>
                    <a:pt x="1178" y="760"/>
                    <a:pt x="1139" y="760"/>
                  </a:cubicBezTo>
                  <a:cubicBezTo>
                    <a:pt x="1031" y="760"/>
                    <a:pt x="924" y="791"/>
                    <a:pt x="825" y="865"/>
                  </a:cubicBezTo>
                  <a:cubicBezTo>
                    <a:pt x="659" y="995"/>
                    <a:pt x="572" y="1197"/>
                    <a:pt x="507" y="1393"/>
                  </a:cubicBezTo>
                  <a:cubicBezTo>
                    <a:pt x="471" y="1480"/>
                    <a:pt x="442" y="1574"/>
                    <a:pt x="406" y="1668"/>
                  </a:cubicBezTo>
                  <a:lnTo>
                    <a:pt x="377" y="1740"/>
                  </a:lnTo>
                  <a:lnTo>
                    <a:pt x="362" y="1769"/>
                  </a:lnTo>
                  <a:cubicBezTo>
                    <a:pt x="362" y="1769"/>
                    <a:pt x="370" y="1754"/>
                    <a:pt x="369" y="1754"/>
                  </a:cubicBezTo>
                  <a:lnTo>
                    <a:pt x="369" y="1754"/>
                  </a:lnTo>
                  <a:cubicBezTo>
                    <a:pt x="368" y="1754"/>
                    <a:pt x="366" y="1756"/>
                    <a:pt x="362" y="1762"/>
                  </a:cubicBezTo>
                  <a:cubicBezTo>
                    <a:pt x="348" y="1805"/>
                    <a:pt x="326" y="1848"/>
                    <a:pt x="305" y="1885"/>
                  </a:cubicBezTo>
                  <a:cubicBezTo>
                    <a:pt x="239" y="1986"/>
                    <a:pt x="131" y="2066"/>
                    <a:pt x="80" y="2196"/>
                  </a:cubicBezTo>
                  <a:cubicBezTo>
                    <a:pt x="8" y="2348"/>
                    <a:pt x="1" y="2521"/>
                    <a:pt x="51" y="2681"/>
                  </a:cubicBezTo>
                  <a:cubicBezTo>
                    <a:pt x="151" y="2959"/>
                    <a:pt x="411" y="3123"/>
                    <a:pt x="681" y="3123"/>
                  </a:cubicBezTo>
                  <a:cubicBezTo>
                    <a:pt x="752" y="3123"/>
                    <a:pt x="824" y="3111"/>
                    <a:pt x="894" y="3088"/>
                  </a:cubicBezTo>
                  <a:lnTo>
                    <a:pt x="894" y="3088"/>
                  </a:lnTo>
                  <a:cubicBezTo>
                    <a:pt x="926" y="3085"/>
                    <a:pt x="958" y="3075"/>
                    <a:pt x="992" y="3057"/>
                  </a:cubicBezTo>
                  <a:cubicBezTo>
                    <a:pt x="1093" y="2999"/>
                    <a:pt x="1173" y="2912"/>
                    <a:pt x="1274" y="2847"/>
                  </a:cubicBezTo>
                  <a:cubicBezTo>
                    <a:pt x="1368" y="2782"/>
                    <a:pt x="1469" y="2731"/>
                    <a:pt x="1578" y="2702"/>
                  </a:cubicBezTo>
                  <a:cubicBezTo>
                    <a:pt x="1701" y="2659"/>
                    <a:pt x="1817" y="2630"/>
                    <a:pt x="1940" y="2608"/>
                  </a:cubicBezTo>
                  <a:cubicBezTo>
                    <a:pt x="1998" y="2594"/>
                    <a:pt x="2063" y="2594"/>
                    <a:pt x="2121" y="2572"/>
                  </a:cubicBezTo>
                  <a:cubicBezTo>
                    <a:pt x="2215" y="2536"/>
                    <a:pt x="2280" y="2456"/>
                    <a:pt x="2301" y="2362"/>
                  </a:cubicBezTo>
                  <a:cubicBezTo>
                    <a:pt x="2381" y="2167"/>
                    <a:pt x="2352" y="1943"/>
                    <a:pt x="2215" y="1783"/>
                  </a:cubicBezTo>
                  <a:cubicBezTo>
                    <a:pt x="2133" y="1686"/>
                    <a:pt x="2061" y="1567"/>
                    <a:pt x="1986" y="1446"/>
                  </a:cubicBezTo>
                  <a:lnTo>
                    <a:pt x="1986" y="1446"/>
                  </a:lnTo>
                  <a:cubicBezTo>
                    <a:pt x="2279" y="1160"/>
                    <a:pt x="2626" y="893"/>
                    <a:pt x="3010" y="742"/>
                  </a:cubicBezTo>
                  <a:cubicBezTo>
                    <a:pt x="3090" y="705"/>
                    <a:pt x="3170" y="684"/>
                    <a:pt x="3256" y="669"/>
                  </a:cubicBezTo>
                  <a:lnTo>
                    <a:pt x="3256" y="669"/>
                  </a:lnTo>
                  <a:cubicBezTo>
                    <a:pt x="3244" y="672"/>
                    <a:pt x="3247" y="672"/>
                    <a:pt x="3256" y="672"/>
                  </a:cubicBezTo>
                  <a:cubicBezTo>
                    <a:pt x="3274" y="672"/>
                    <a:pt x="3319" y="669"/>
                    <a:pt x="3329" y="669"/>
                  </a:cubicBezTo>
                  <a:cubicBezTo>
                    <a:pt x="3394" y="669"/>
                    <a:pt x="3459" y="684"/>
                    <a:pt x="3531" y="684"/>
                  </a:cubicBezTo>
                  <a:cubicBezTo>
                    <a:pt x="3683" y="676"/>
                    <a:pt x="3893" y="590"/>
                    <a:pt x="3937" y="423"/>
                  </a:cubicBezTo>
                  <a:cubicBezTo>
                    <a:pt x="4031" y="61"/>
                    <a:pt x="3488" y="40"/>
                    <a:pt x="3264" y="18"/>
                  </a:cubicBezTo>
                  <a:cubicBezTo>
                    <a:pt x="3158" y="6"/>
                    <a:pt x="3051" y="0"/>
                    <a:pt x="2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6506975" y="1083650"/>
              <a:ext cx="55925" cy="49550"/>
            </a:xfrm>
            <a:custGeom>
              <a:avLst/>
              <a:gdLst/>
              <a:ahLst/>
              <a:cxnLst/>
              <a:rect l="l" t="t" r="r" b="b"/>
              <a:pathLst>
                <a:path w="2237" h="1982" extrusionOk="0">
                  <a:moveTo>
                    <a:pt x="1087" y="405"/>
                  </a:moveTo>
                  <a:lnTo>
                    <a:pt x="1087" y="405"/>
                  </a:lnTo>
                  <a:cubicBezTo>
                    <a:pt x="1089" y="405"/>
                    <a:pt x="1097" y="411"/>
                    <a:pt x="1115" y="428"/>
                  </a:cubicBezTo>
                  <a:cubicBezTo>
                    <a:pt x="1115" y="430"/>
                    <a:pt x="1115" y="432"/>
                    <a:pt x="1115" y="435"/>
                  </a:cubicBezTo>
                  <a:cubicBezTo>
                    <a:pt x="1115" y="436"/>
                    <a:pt x="1114" y="437"/>
                    <a:pt x="1114" y="438"/>
                  </a:cubicBezTo>
                  <a:lnTo>
                    <a:pt x="1114" y="438"/>
                  </a:lnTo>
                  <a:cubicBezTo>
                    <a:pt x="1099" y="421"/>
                    <a:pt x="1085" y="405"/>
                    <a:pt x="1087" y="405"/>
                  </a:cubicBezTo>
                  <a:close/>
                  <a:moveTo>
                    <a:pt x="804" y="457"/>
                  </a:moveTo>
                  <a:lnTo>
                    <a:pt x="804" y="457"/>
                  </a:lnTo>
                  <a:cubicBezTo>
                    <a:pt x="804" y="459"/>
                    <a:pt x="803" y="461"/>
                    <a:pt x="802" y="462"/>
                  </a:cubicBezTo>
                  <a:lnTo>
                    <a:pt x="802" y="462"/>
                  </a:lnTo>
                  <a:lnTo>
                    <a:pt x="804" y="457"/>
                  </a:lnTo>
                  <a:close/>
                  <a:moveTo>
                    <a:pt x="793" y="464"/>
                  </a:moveTo>
                  <a:cubicBezTo>
                    <a:pt x="794" y="464"/>
                    <a:pt x="794" y="466"/>
                    <a:pt x="795" y="472"/>
                  </a:cubicBezTo>
                  <a:lnTo>
                    <a:pt x="795" y="472"/>
                  </a:lnTo>
                  <a:cubicBezTo>
                    <a:pt x="796" y="471"/>
                    <a:pt x="796" y="471"/>
                    <a:pt x="797" y="471"/>
                  </a:cubicBezTo>
                  <a:lnTo>
                    <a:pt x="797" y="471"/>
                  </a:lnTo>
                  <a:cubicBezTo>
                    <a:pt x="797" y="471"/>
                    <a:pt x="797" y="471"/>
                    <a:pt x="797" y="471"/>
                  </a:cubicBezTo>
                  <a:lnTo>
                    <a:pt x="797" y="471"/>
                  </a:lnTo>
                  <a:cubicBezTo>
                    <a:pt x="797" y="471"/>
                    <a:pt x="797" y="471"/>
                    <a:pt x="797" y="471"/>
                  </a:cubicBezTo>
                  <a:lnTo>
                    <a:pt x="797" y="471"/>
                  </a:lnTo>
                  <a:cubicBezTo>
                    <a:pt x="798" y="471"/>
                    <a:pt x="798" y="471"/>
                    <a:pt x="799" y="471"/>
                  </a:cubicBezTo>
                  <a:lnTo>
                    <a:pt x="799" y="471"/>
                  </a:lnTo>
                  <a:lnTo>
                    <a:pt x="798" y="474"/>
                  </a:lnTo>
                  <a:lnTo>
                    <a:pt x="798" y="474"/>
                  </a:lnTo>
                  <a:cubicBezTo>
                    <a:pt x="798" y="474"/>
                    <a:pt x="797" y="474"/>
                    <a:pt x="797" y="474"/>
                  </a:cubicBezTo>
                  <a:lnTo>
                    <a:pt x="797" y="474"/>
                  </a:lnTo>
                  <a:cubicBezTo>
                    <a:pt x="797" y="475"/>
                    <a:pt x="797" y="475"/>
                    <a:pt x="796" y="476"/>
                  </a:cubicBezTo>
                  <a:lnTo>
                    <a:pt x="796" y="476"/>
                  </a:lnTo>
                  <a:cubicBezTo>
                    <a:pt x="796" y="475"/>
                    <a:pt x="796" y="474"/>
                    <a:pt x="796" y="473"/>
                  </a:cubicBezTo>
                  <a:lnTo>
                    <a:pt x="796" y="473"/>
                  </a:lnTo>
                  <a:cubicBezTo>
                    <a:pt x="796" y="473"/>
                    <a:pt x="796" y="474"/>
                    <a:pt x="797" y="474"/>
                  </a:cubicBezTo>
                  <a:lnTo>
                    <a:pt x="797" y="474"/>
                  </a:lnTo>
                  <a:cubicBezTo>
                    <a:pt x="797" y="473"/>
                    <a:pt x="797" y="472"/>
                    <a:pt x="797" y="471"/>
                  </a:cubicBezTo>
                  <a:lnTo>
                    <a:pt x="797" y="471"/>
                  </a:lnTo>
                  <a:cubicBezTo>
                    <a:pt x="796" y="472"/>
                    <a:pt x="795" y="472"/>
                    <a:pt x="795" y="473"/>
                  </a:cubicBezTo>
                  <a:lnTo>
                    <a:pt x="795" y="473"/>
                  </a:lnTo>
                  <a:cubicBezTo>
                    <a:pt x="795" y="472"/>
                    <a:pt x="795" y="472"/>
                    <a:pt x="795" y="472"/>
                  </a:cubicBezTo>
                  <a:lnTo>
                    <a:pt x="795" y="472"/>
                  </a:lnTo>
                  <a:cubicBezTo>
                    <a:pt x="795" y="472"/>
                    <a:pt x="795" y="472"/>
                    <a:pt x="794" y="472"/>
                  </a:cubicBezTo>
                  <a:lnTo>
                    <a:pt x="794" y="472"/>
                  </a:lnTo>
                  <a:cubicBezTo>
                    <a:pt x="794" y="468"/>
                    <a:pt x="793" y="464"/>
                    <a:pt x="793" y="464"/>
                  </a:cubicBezTo>
                  <a:close/>
                  <a:moveTo>
                    <a:pt x="339" y="595"/>
                  </a:moveTo>
                  <a:cubicBezTo>
                    <a:pt x="338" y="599"/>
                    <a:pt x="336" y="604"/>
                    <a:pt x="334" y="609"/>
                  </a:cubicBezTo>
                  <a:cubicBezTo>
                    <a:pt x="335" y="604"/>
                    <a:pt x="337" y="600"/>
                    <a:pt x="339" y="595"/>
                  </a:cubicBezTo>
                  <a:close/>
                  <a:moveTo>
                    <a:pt x="1755" y="1421"/>
                  </a:moveTo>
                  <a:cubicBezTo>
                    <a:pt x="1756" y="1421"/>
                    <a:pt x="1753" y="1431"/>
                    <a:pt x="1746" y="1439"/>
                  </a:cubicBezTo>
                  <a:lnTo>
                    <a:pt x="1746" y="1439"/>
                  </a:lnTo>
                  <a:cubicBezTo>
                    <a:pt x="1746" y="1437"/>
                    <a:pt x="1747" y="1436"/>
                    <a:pt x="1747" y="1434"/>
                  </a:cubicBezTo>
                  <a:lnTo>
                    <a:pt x="1747" y="1434"/>
                  </a:lnTo>
                  <a:cubicBezTo>
                    <a:pt x="1751" y="1424"/>
                    <a:pt x="1754" y="1421"/>
                    <a:pt x="1755" y="1421"/>
                  </a:cubicBezTo>
                  <a:close/>
                  <a:moveTo>
                    <a:pt x="901" y="461"/>
                  </a:moveTo>
                  <a:cubicBezTo>
                    <a:pt x="963" y="461"/>
                    <a:pt x="1022" y="468"/>
                    <a:pt x="1086" y="478"/>
                  </a:cubicBezTo>
                  <a:lnTo>
                    <a:pt x="1105" y="478"/>
                  </a:lnTo>
                  <a:cubicBezTo>
                    <a:pt x="1089" y="553"/>
                    <a:pt x="1078" y="631"/>
                    <a:pt x="1072" y="710"/>
                  </a:cubicBezTo>
                  <a:cubicBezTo>
                    <a:pt x="1072" y="818"/>
                    <a:pt x="1093" y="927"/>
                    <a:pt x="1137" y="1035"/>
                  </a:cubicBezTo>
                  <a:cubicBezTo>
                    <a:pt x="1216" y="1238"/>
                    <a:pt x="1361" y="1412"/>
                    <a:pt x="1549" y="1520"/>
                  </a:cubicBezTo>
                  <a:cubicBezTo>
                    <a:pt x="1553" y="1522"/>
                    <a:pt x="1557" y="1525"/>
                    <a:pt x="1561" y="1527"/>
                  </a:cubicBezTo>
                  <a:lnTo>
                    <a:pt x="1561" y="1527"/>
                  </a:lnTo>
                  <a:cubicBezTo>
                    <a:pt x="1545" y="1527"/>
                    <a:pt x="1529" y="1527"/>
                    <a:pt x="1513" y="1527"/>
                  </a:cubicBezTo>
                  <a:cubicBezTo>
                    <a:pt x="1433" y="1520"/>
                    <a:pt x="1354" y="1484"/>
                    <a:pt x="1296" y="1433"/>
                  </a:cubicBezTo>
                  <a:cubicBezTo>
                    <a:pt x="1286" y="1427"/>
                    <a:pt x="1280" y="1423"/>
                    <a:pt x="1276" y="1420"/>
                  </a:cubicBezTo>
                  <a:lnTo>
                    <a:pt x="1276" y="1420"/>
                  </a:lnTo>
                  <a:cubicBezTo>
                    <a:pt x="1275" y="1420"/>
                    <a:pt x="1275" y="1419"/>
                    <a:pt x="1274" y="1419"/>
                  </a:cubicBezTo>
                  <a:cubicBezTo>
                    <a:pt x="1252" y="1404"/>
                    <a:pt x="1231" y="1383"/>
                    <a:pt x="1202" y="1361"/>
                  </a:cubicBezTo>
                  <a:cubicBezTo>
                    <a:pt x="1180" y="1347"/>
                    <a:pt x="1137" y="1303"/>
                    <a:pt x="1100" y="1274"/>
                  </a:cubicBezTo>
                  <a:cubicBezTo>
                    <a:pt x="969" y="1129"/>
                    <a:pt x="811" y="1004"/>
                    <a:pt x="640" y="911"/>
                  </a:cubicBezTo>
                  <a:lnTo>
                    <a:pt x="640" y="911"/>
                  </a:lnTo>
                  <a:cubicBezTo>
                    <a:pt x="707" y="871"/>
                    <a:pt x="757" y="798"/>
                    <a:pt x="775" y="717"/>
                  </a:cubicBezTo>
                  <a:cubicBezTo>
                    <a:pt x="789" y="667"/>
                    <a:pt x="797" y="616"/>
                    <a:pt x="797" y="558"/>
                  </a:cubicBezTo>
                  <a:cubicBezTo>
                    <a:pt x="797" y="536"/>
                    <a:pt x="797" y="515"/>
                    <a:pt x="797" y="486"/>
                  </a:cubicBezTo>
                  <a:cubicBezTo>
                    <a:pt x="797" y="486"/>
                    <a:pt x="796" y="482"/>
                    <a:pt x="795" y="477"/>
                  </a:cubicBezTo>
                  <a:lnTo>
                    <a:pt x="795" y="477"/>
                  </a:lnTo>
                  <a:cubicBezTo>
                    <a:pt x="791" y="480"/>
                    <a:pt x="783" y="482"/>
                    <a:pt x="778" y="482"/>
                  </a:cubicBezTo>
                  <a:cubicBezTo>
                    <a:pt x="770" y="482"/>
                    <a:pt x="768" y="479"/>
                    <a:pt x="794" y="472"/>
                  </a:cubicBezTo>
                  <a:lnTo>
                    <a:pt x="794" y="472"/>
                  </a:lnTo>
                  <a:cubicBezTo>
                    <a:pt x="795" y="473"/>
                    <a:pt x="795" y="475"/>
                    <a:pt x="795" y="477"/>
                  </a:cubicBezTo>
                  <a:lnTo>
                    <a:pt x="795" y="477"/>
                  </a:lnTo>
                  <a:cubicBezTo>
                    <a:pt x="796" y="477"/>
                    <a:pt x="796" y="476"/>
                    <a:pt x="796" y="476"/>
                  </a:cubicBezTo>
                  <a:lnTo>
                    <a:pt x="796" y="476"/>
                  </a:lnTo>
                  <a:cubicBezTo>
                    <a:pt x="796" y="477"/>
                    <a:pt x="796" y="478"/>
                    <a:pt x="797" y="478"/>
                  </a:cubicBezTo>
                  <a:lnTo>
                    <a:pt x="798" y="474"/>
                  </a:lnTo>
                  <a:lnTo>
                    <a:pt x="798" y="474"/>
                  </a:lnTo>
                  <a:cubicBezTo>
                    <a:pt x="798" y="474"/>
                    <a:pt x="798" y="474"/>
                    <a:pt x="799" y="474"/>
                  </a:cubicBezTo>
                  <a:cubicBezTo>
                    <a:pt x="806" y="474"/>
                    <a:pt x="822" y="470"/>
                    <a:pt x="814" y="470"/>
                  </a:cubicBezTo>
                  <a:cubicBezTo>
                    <a:pt x="811" y="470"/>
                    <a:pt x="807" y="470"/>
                    <a:pt x="799" y="471"/>
                  </a:cubicBezTo>
                  <a:lnTo>
                    <a:pt x="799" y="471"/>
                  </a:lnTo>
                  <a:lnTo>
                    <a:pt x="800" y="469"/>
                  </a:lnTo>
                  <a:lnTo>
                    <a:pt x="800" y="469"/>
                  </a:lnTo>
                  <a:cubicBezTo>
                    <a:pt x="802" y="468"/>
                    <a:pt x="806" y="466"/>
                    <a:pt x="811" y="464"/>
                  </a:cubicBezTo>
                  <a:cubicBezTo>
                    <a:pt x="813" y="463"/>
                    <a:pt x="815" y="463"/>
                    <a:pt x="817" y="463"/>
                  </a:cubicBezTo>
                  <a:lnTo>
                    <a:pt x="817" y="463"/>
                  </a:lnTo>
                  <a:cubicBezTo>
                    <a:pt x="818" y="463"/>
                    <a:pt x="823" y="464"/>
                    <a:pt x="833" y="464"/>
                  </a:cubicBezTo>
                  <a:cubicBezTo>
                    <a:pt x="856" y="462"/>
                    <a:pt x="879" y="461"/>
                    <a:pt x="901" y="461"/>
                  </a:cubicBezTo>
                  <a:close/>
                  <a:moveTo>
                    <a:pt x="884" y="1"/>
                  </a:moveTo>
                  <a:cubicBezTo>
                    <a:pt x="771" y="1"/>
                    <a:pt x="661" y="20"/>
                    <a:pt x="558" y="80"/>
                  </a:cubicBezTo>
                  <a:cubicBezTo>
                    <a:pt x="449" y="146"/>
                    <a:pt x="377" y="254"/>
                    <a:pt x="355" y="377"/>
                  </a:cubicBezTo>
                  <a:cubicBezTo>
                    <a:pt x="352" y="406"/>
                    <a:pt x="350" y="434"/>
                    <a:pt x="348" y="463"/>
                  </a:cubicBezTo>
                  <a:lnTo>
                    <a:pt x="348" y="463"/>
                  </a:lnTo>
                  <a:cubicBezTo>
                    <a:pt x="296" y="478"/>
                    <a:pt x="250" y="504"/>
                    <a:pt x="211" y="544"/>
                  </a:cubicBezTo>
                  <a:cubicBezTo>
                    <a:pt x="131" y="616"/>
                    <a:pt x="73" y="717"/>
                    <a:pt x="44" y="826"/>
                  </a:cubicBezTo>
                  <a:cubicBezTo>
                    <a:pt x="1" y="956"/>
                    <a:pt x="37" y="1093"/>
                    <a:pt x="138" y="1180"/>
                  </a:cubicBezTo>
                  <a:cubicBezTo>
                    <a:pt x="222" y="1236"/>
                    <a:pt x="319" y="1285"/>
                    <a:pt x="416" y="1308"/>
                  </a:cubicBezTo>
                  <a:lnTo>
                    <a:pt x="416" y="1308"/>
                  </a:lnTo>
                  <a:cubicBezTo>
                    <a:pt x="698" y="1455"/>
                    <a:pt x="883" y="1765"/>
                    <a:pt x="1195" y="1904"/>
                  </a:cubicBezTo>
                  <a:cubicBezTo>
                    <a:pt x="1300" y="1956"/>
                    <a:pt x="1415" y="1982"/>
                    <a:pt x="1530" y="1982"/>
                  </a:cubicBezTo>
                  <a:cubicBezTo>
                    <a:pt x="1637" y="1982"/>
                    <a:pt x="1745" y="1960"/>
                    <a:pt x="1846" y="1918"/>
                  </a:cubicBezTo>
                  <a:cubicBezTo>
                    <a:pt x="1990" y="1853"/>
                    <a:pt x="2113" y="1730"/>
                    <a:pt x="2171" y="1578"/>
                  </a:cubicBezTo>
                  <a:cubicBezTo>
                    <a:pt x="2236" y="1368"/>
                    <a:pt x="2084" y="1209"/>
                    <a:pt x="1889" y="1158"/>
                  </a:cubicBezTo>
                  <a:cubicBezTo>
                    <a:pt x="1853" y="1151"/>
                    <a:pt x="1824" y="1151"/>
                    <a:pt x="1788" y="1137"/>
                  </a:cubicBezTo>
                  <a:lnTo>
                    <a:pt x="1784" y="1136"/>
                  </a:lnTo>
                  <a:lnTo>
                    <a:pt x="1784" y="1136"/>
                  </a:lnTo>
                  <a:cubicBezTo>
                    <a:pt x="1777" y="1131"/>
                    <a:pt x="1746" y="1117"/>
                    <a:pt x="1737" y="1108"/>
                  </a:cubicBezTo>
                  <a:cubicBezTo>
                    <a:pt x="1679" y="1064"/>
                    <a:pt x="1629" y="1007"/>
                    <a:pt x="1592" y="941"/>
                  </a:cubicBezTo>
                  <a:cubicBezTo>
                    <a:pt x="1556" y="891"/>
                    <a:pt x="1535" y="826"/>
                    <a:pt x="1527" y="761"/>
                  </a:cubicBezTo>
                  <a:cubicBezTo>
                    <a:pt x="1520" y="681"/>
                    <a:pt x="1527" y="594"/>
                    <a:pt x="1556" y="515"/>
                  </a:cubicBezTo>
                  <a:cubicBezTo>
                    <a:pt x="1578" y="399"/>
                    <a:pt x="1556" y="269"/>
                    <a:pt x="1477" y="167"/>
                  </a:cubicBezTo>
                  <a:cubicBezTo>
                    <a:pt x="1404" y="88"/>
                    <a:pt x="1296" y="37"/>
                    <a:pt x="1187" y="30"/>
                  </a:cubicBezTo>
                  <a:cubicBezTo>
                    <a:pt x="1088" y="16"/>
                    <a:pt x="985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6554000" y="1105975"/>
              <a:ext cx="35300" cy="25750"/>
            </a:xfrm>
            <a:custGeom>
              <a:avLst/>
              <a:gdLst/>
              <a:ahLst/>
              <a:cxnLst/>
              <a:rect l="l" t="t" r="r" b="b"/>
              <a:pathLst>
                <a:path w="1412" h="1030" extrusionOk="0">
                  <a:moveTo>
                    <a:pt x="489" y="161"/>
                  </a:moveTo>
                  <a:cubicBezTo>
                    <a:pt x="491" y="161"/>
                    <a:pt x="490" y="169"/>
                    <a:pt x="481" y="182"/>
                  </a:cubicBezTo>
                  <a:lnTo>
                    <a:pt x="481" y="182"/>
                  </a:lnTo>
                  <a:cubicBezTo>
                    <a:pt x="484" y="167"/>
                    <a:pt x="488" y="161"/>
                    <a:pt x="489" y="161"/>
                  </a:cubicBezTo>
                  <a:close/>
                  <a:moveTo>
                    <a:pt x="595" y="497"/>
                  </a:moveTo>
                  <a:cubicBezTo>
                    <a:pt x="594" y="498"/>
                    <a:pt x="593" y="499"/>
                    <a:pt x="591" y="500"/>
                  </a:cubicBezTo>
                  <a:cubicBezTo>
                    <a:pt x="592" y="499"/>
                    <a:pt x="593" y="498"/>
                    <a:pt x="594" y="497"/>
                  </a:cubicBezTo>
                  <a:cubicBezTo>
                    <a:pt x="595" y="497"/>
                    <a:pt x="595" y="497"/>
                    <a:pt x="595" y="497"/>
                  </a:cubicBezTo>
                  <a:close/>
                  <a:moveTo>
                    <a:pt x="673" y="1"/>
                  </a:moveTo>
                  <a:cubicBezTo>
                    <a:pt x="522" y="1"/>
                    <a:pt x="362" y="111"/>
                    <a:pt x="261" y="200"/>
                  </a:cubicBezTo>
                  <a:cubicBezTo>
                    <a:pt x="95" y="360"/>
                    <a:pt x="8" y="569"/>
                    <a:pt x="1" y="794"/>
                  </a:cubicBezTo>
                  <a:cubicBezTo>
                    <a:pt x="1" y="852"/>
                    <a:pt x="30" y="909"/>
                    <a:pt x="73" y="953"/>
                  </a:cubicBezTo>
                  <a:cubicBezTo>
                    <a:pt x="117" y="989"/>
                    <a:pt x="174" y="1018"/>
                    <a:pt x="232" y="1018"/>
                  </a:cubicBezTo>
                  <a:cubicBezTo>
                    <a:pt x="292" y="1026"/>
                    <a:pt x="352" y="1030"/>
                    <a:pt x="412" y="1030"/>
                  </a:cubicBezTo>
                  <a:cubicBezTo>
                    <a:pt x="666" y="1030"/>
                    <a:pt x="918" y="960"/>
                    <a:pt x="1143" y="832"/>
                  </a:cubicBezTo>
                  <a:lnTo>
                    <a:pt x="1143" y="832"/>
                  </a:lnTo>
                  <a:cubicBezTo>
                    <a:pt x="1158" y="826"/>
                    <a:pt x="1173" y="818"/>
                    <a:pt x="1187" y="808"/>
                  </a:cubicBezTo>
                  <a:lnTo>
                    <a:pt x="1195" y="801"/>
                  </a:lnTo>
                  <a:lnTo>
                    <a:pt x="1195" y="801"/>
                  </a:lnTo>
                  <a:cubicBezTo>
                    <a:pt x="1195" y="801"/>
                    <a:pt x="1195" y="801"/>
                    <a:pt x="1195" y="801"/>
                  </a:cubicBezTo>
                  <a:cubicBezTo>
                    <a:pt x="1210" y="793"/>
                    <a:pt x="1224" y="784"/>
                    <a:pt x="1236" y="775"/>
                  </a:cubicBezTo>
                  <a:lnTo>
                    <a:pt x="1236" y="775"/>
                  </a:lnTo>
                  <a:cubicBezTo>
                    <a:pt x="1342" y="701"/>
                    <a:pt x="1405" y="590"/>
                    <a:pt x="1412" y="461"/>
                  </a:cubicBezTo>
                  <a:cubicBezTo>
                    <a:pt x="1404" y="302"/>
                    <a:pt x="1289" y="171"/>
                    <a:pt x="1137" y="150"/>
                  </a:cubicBezTo>
                  <a:cubicBezTo>
                    <a:pt x="1098" y="145"/>
                    <a:pt x="1060" y="142"/>
                    <a:pt x="1023" y="142"/>
                  </a:cubicBezTo>
                  <a:cubicBezTo>
                    <a:pt x="983" y="142"/>
                    <a:pt x="943" y="145"/>
                    <a:pt x="904" y="151"/>
                  </a:cubicBezTo>
                  <a:lnTo>
                    <a:pt x="904" y="151"/>
                  </a:lnTo>
                  <a:cubicBezTo>
                    <a:pt x="884" y="106"/>
                    <a:pt x="850" y="65"/>
                    <a:pt x="804" y="34"/>
                  </a:cubicBezTo>
                  <a:cubicBezTo>
                    <a:pt x="762" y="11"/>
                    <a:pt x="718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730000" y="1143000"/>
              <a:ext cx="70025" cy="29075"/>
            </a:xfrm>
            <a:custGeom>
              <a:avLst/>
              <a:gdLst/>
              <a:ahLst/>
              <a:cxnLst/>
              <a:rect l="l" t="t" r="r" b="b"/>
              <a:pathLst>
                <a:path w="2801" h="1163" extrusionOk="0">
                  <a:moveTo>
                    <a:pt x="2121" y="465"/>
                  </a:moveTo>
                  <a:cubicBezTo>
                    <a:pt x="2155" y="500"/>
                    <a:pt x="2189" y="535"/>
                    <a:pt x="2223" y="571"/>
                  </a:cubicBezTo>
                  <a:lnTo>
                    <a:pt x="2223" y="571"/>
                  </a:lnTo>
                  <a:cubicBezTo>
                    <a:pt x="2082" y="664"/>
                    <a:pt x="1916" y="717"/>
                    <a:pt x="1740" y="717"/>
                  </a:cubicBezTo>
                  <a:cubicBezTo>
                    <a:pt x="1731" y="717"/>
                    <a:pt x="1723" y="716"/>
                    <a:pt x="1715" y="716"/>
                  </a:cubicBezTo>
                  <a:cubicBezTo>
                    <a:pt x="1599" y="716"/>
                    <a:pt x="1476" y="680"/>
                    <a:pt x="1375" y="622"/>
                  </a:cubicBezTo>
                  <a:cubicBezTo>
                    <a:pt x="1350" y="607"/>
                    <a:pt x="1325" y="594"/>
                    <a:pt x="1300" y="582"/>
                  </a:cubicBezTo>
                  <a:lnTo>
                    <a:pt x="1300" y="582"/>
                  </a:lnTo>
                  <a:cubicBezTo>
                    <a:pt x="1352" y="581"/>
                    <a:pt x="1404" y="577"/>
                    <a:pt x="1455" y="571"/>
                  </a:cubicBezTo>
                  <a:cubicBezTo>
                    <a:pt x="1679" y="546"/>
                    <a:pt x="1898" y="492"/>
                    <a:pt x="2121" y="465"/>
                  </a:cubicBezTo>
                  <a:close/>
                  <a:moveTo>
                    <a:pt x="2168" y="0"/>
                  </a:moveTo>
                  <a:cubicBezTo>
                    <a:pt x="2092" y="0"/>
                    <a:pt x="2016" y="11"/>
                    <a:pt x="1947" y="36"/>
                  </a:cubicBezTo>
                  <a:cubicBezTo>
                    <a:pt x="1853" y="51"/>
                    <a:pt x="1766" y="65"/>
                    <a:pt x="1672" y="80"/>
                  </a:cubicBezTo>
                  <a:cubicBezTo>
                    <a:pt x="1521" y="110"/>
                    <a:pt x="1370" y="125"/>
                    <a:pt x="1215" y="125"/>
                  </a:cubicBezTo>
                  <a:cubicBezTo>
                    <a:pt x="1184" y="125"/>
                    <a:pt x="1153" y="124"/>
                    <a:pt x="1122" y="123"/>
                  </a:cubicBezTo>
                  <a:cubicBezTo>
                    <a:pt x="1043" y="115"/>
                    <a:pt x="968" y="108"/>
                    <a:pt x="894" y="108"/>
                  </a:cubicBezTo>
                  <a:cubicBezTo>
                    <a:pt x="873" y="108"/>
                    <a:pt x="852" y="108"/>
                    <a:pt x="832" y="110"/>
                  </a:cubicBezTo>
                  <a:lnTo>
                    <a:pt x="832" y="110"/>
                  </a:lnTo>
                  <a:cubicBezTo>
                    <a:pt x="813" y="97"/>
                    <a:pt x="791" y="87"/>
                    <a:pt x="767" y="80"/>
                  </a:cubicBezTo>
                  <a:cubicBezTo>
                    <a:pt x="717" y="66"/>
                    <a:pt x="667" y="60"/>
                    <a:pt x="618" y="60"/>
                  </a:cubicBezTo>
                  <a:cubicBezTo>
                    <a:pt x="344" y="60"/>
                    <a:pt x="92" y="254"/>
                    <a:pt x="37" y="535"/>
                  </a:cubicBezTo>
                  <a:cubicBezTo>
                    <a:pt x="0" y="629"/>
                    <a:pt x="22" y="745"/>
                    <a:pt x="87" y="825"/>
                  </a:cubicBezTo>
                  <a:cubicBezTo>
                    <a:pt x="167" y="890"/>
                    <a:pt x="261" y="933"/>
                    <a:pt x="362" y="955"/>
                  </a:cubicBezTo>
                  <a:cubicBezTo>
                    <a:pt x="474" y="989"/>
                    <a:pt x="589" y="1006"/>
                    <a:pt x="705" y="1006"/>
                  </a:cubicBezTo>
                  <a:cubicBezTo>
                    <a:pt x="779" y="1006"/>
                    <a:pt x="854" y="999"/>
                    <a:pt x="928" y="986"/>
                  </a:cubicBezTo>
                  <a:lnTo>
                    <a:pt x="928" y="986"/>
                  </a:lnTo>
                  <a:cubicBezTo>
                    <a:pt x="932" y="986"/>
                    <a:pt x="937" y="985"/>
                    <a:pt x="941" y="984"/>
                  </a:cubicBezTo>
                  <a:lnTo>
                    <a:pt x="941" y="984"/>
                  </a:lnTo>
                  <a:cubicBezTo>
                    <a:pt x="941" y="984"/>
                    <a:pt x="941" y="984"/>
                    <a:pt x="941" y="984"/>
                  </a:cubicBezTo>
                  <a:cubicBezTo>
                    <a:pt x="948" y="982"/>
                    <a:pt x="955" y="979"/>
                    <a:pt x="962" y="976"/>
                  </a:cubicBezTo>
                  <a:lnTo>
                    <a:pt x="962" y="976"/>
                  </a:lnTo>
                  <a:cubicBezTo>
                    <a:pt x="979" y="971"/>
                    <a:pt x="996" y="969"/>
                    <a:pt x="1014" y="969"/>
                  </a:cubicBezTo>
                  <a:cubicBezTo>
                    <a:pt x="1060" y="969"/>
                    <a:pt x="1106" y="985"/>
                    <a:pt x="1144" y="1013"/>
                  </a:cubicBezTo>
                  <a:cubicBezTo>
                    <a:pt x="1223" y="1056"/>
                    <a:pt x="1295" y="1085"/>
                    <a:pt x="1375" y="1114"/>
                  </a:cubicBezTo>
                  <a:cubicBezTo>
                    <a:pt x="1489" y="1147"/>
                    <a:pt x="1607" y="1163"/>
                    <a:pt x="1726" y="1163"/>
                  </a:cubicBezTo>
                  <a:cubicBezTo>
                    <a:pt x="1766" y="1163"/>
                    <a:pt x="1806" y="1161"/>
                    <a:pt x="1845" y="1158"/>
                  </a:cubicBezTo>
                  <a:cubicBezTo>
                    <a:pt x="2178" y="1136"/>
                    <a:pt x="2482" y="984"/>
                    <a:pt x="2713" y="745"/>
                  </a:cubicBezTo>
                  <a:cubicBezTo>
                    <a:pt x="2800" y="658"/>
                    <a:pt x="2800" y="514"/>
                    <a:pt x="2713" y="427"/>
                  </a:cubicBezTo>
                  <a:cubicBezTo>
                    <a:pt x="2648" y="354"/>
                    <a:pt x="2583" y="282"/>
                    <a:pt x="2518" y="217"/>
                  </a:cubicBezTo>
                  <a:cubicBezTo>
                    <a:pt x="2446" y="145"/>
                    <a:pt x="2373" y="36"/>
                    <a:pt x="2272" y="7"/>
                  </a:cubicBezTo>
                  <a:cubicBezTo>
                    <a:pt x="2238" y="3"/>
                    <a:pt x="2203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6598500" y="1595225"/>
              <a:ext cx="57725" cy="61175"/>
            </a:xfrm>
            <a:custGeom>
              <a:avLst/>
              <a:gdLst/>
              <a:ahLst/>
              <a:cxnLst/>
              <a:rect l="l" t="t" r="r" b="b"/>
              <a:pathLst>
                <a:path w="2309" h="2447" extrusionOk="0">
                  <a:moveTo>
                    <a:pt x="1866" y="459"/>
                  </a:moveTo>
                  <a:cubicBezTo>
                    <a:pt x="1868" y="459"/>
                    <a:pt x="1869" y="461"/>
                    <a:pt x="1871" y="464"/>
                  </a:cubicBezTo>
                  <a:lnTo>
                    <a:pt x="1871" y="464"/>
                  </a:lnTo>
                  <a:cubicBezTo>
                    <a:pt x="1869" y="463"/>
                    <a:pt x="1868" y="462"/>
                    <a:pt x="1867" y="462"/>
                  </a:cubicBezTo>
                  <a:cubicBezTo>
                    <a:pt x="1866" y="462"/>
                    <a:pt x="1865" y="462"/>
                    <a:pt x="1864" y="463"/>
                  </a:cubicBezTo>
                  <a:lnTo>
                    <a:pt x="1864" y="463"/>
                  </a:lnTo>
                  <a:lnTo>
                    <a:pt x="1863" y="461"/>
                  </a:lnTo>
                  <a:lnTo>
                    <a:pt x="1863" y="461"/>
                  </a:lnTo>
                  <a:cubicBezTo>
                    <a:pt x="1864" y="460"/>
                    <a:pt x="1865" y="459"/>
                    <a:pt x="1866" y="459"/>
                  </a:cubicBezTo>
                  <a:close/>
                  <a:moveTo>
                    <a:pt x="1873" y="473"/>
                  </a:moveTo>
                  <a:cubicBezTo>
                    <a:pt x="1873" y="474"/>
                    <a:pt x="1873" y="474"/>
                    <a:pt x="1873" y="474"/>
                  </a:cubicBezTo>
                  <a:cubicBezTo>
                    <a:pt x="1872" y="474"/>
                    <a:pt x="1872" y="474"/>
                    <a:pt x="1872" y="474"/>
                  </a:cubicBezTo>
                  <a:lnTo>
                    <a:pt x="1872" y="474"/>
                  </a:lnTo>
                  <a:cubicBezTo>
                    <a:pt x="1873" y="474"/>
                    <a:pt x="1873" y="474"/>
                    <a:pt x="1873" y="473"/>
                  </a:cubicBezTo>
                  <a:close/>
                  <a:moveTo>
                    <a:pt x="1817" y="468"/>
                  </a:moveTo>
                  <a:cubicBezTo>
                    <a:pt x="1808" y="472"/>
                    <a:pt x="1803" y="474"/>
                    <a:pt x="1800" y="476"/>
                  </a:cubicBezTo>
                  <a:lnTo>
                    <a:pt x="1800" y="476"/>
                  </a:lnTo>
                  <a:cubicBezTo>
                    <a:pt x="1805" y="473"/>
                    <a:pt x="1811" y="470"/>
                    <a:pt x="1817" y="468"/>
                  </a:cubicBezTo>
                  <a:close/>
                  <a:moveTo>
                    <a:pt x="1744" y="512"/>
                  </a:moveTo>
                  <a:cubicBezTo>
                    <a:pt x="1740" y="515"/>
                    <a:pt x="1736" y="518"/>
                    <a:pt x="1732" y="522"/>
                  </a:cubicBezTo>
                  <a:lnTo>
                    <a:pt x="1732" y="522"/>
                  </a:lnTo>
                  <a:cubicBezTo>
                    <a:pt x="1732" y="521"/>
                    <a:pt x="1736" y="518"/>
                    <a:pt x="1744" y="512"/>
                  </a:cubicBezTo>
                  <a:close/>
                  <a:moveTo>
                    <a:pt x="1846" y="468"/>
                  </a:moveTo>
                  <a:cubicBezTo>
                    <a:pt x="1848" y="470"/>
                    <a:pt x="1851" y="471"/>
                    <a:pt x="1853" y="471"/>
                  </a:cubicBezTo>
                  <a:lnTo>
                    <a:pt x="1853" y="471"/>
                  </a:lnTo>
                  <a:lnTo>
                    <a:pt x="1853" y="519"/>
                  </a:lnTo>
                  <a:cubicBezTo>
                    <a:pt x="1853" y="507"/>
                    <a:pt x="1853" y="503"/>
                    <a:pt x="1853" y="503"/>
                  </a:cubicBezTo>
                  <a:cubicBezTo>
                    <a:pt x="1852" y="503"/>
                    <a:pt x="1851" y="535"/>
                    <a:pt x="1846" y="541"/>
                  </a:cubicBezTo>
                  <a:cubicBezTo>
                    <a:pt x="1838" y="577"/>
                    <a:pt x="1831" y="620"/>
                    <a:pt x="1824" y="657"/>
                  </a:cubicBezTo>
                  <a:lnTo>
                    <a:pt x="1621" y="1604"/>
                  </a:lnTo>
                  <a:cubicBezTo>
                    <a:pt x="1615" y="1624"/>
                    <a:pt x="1612" y="1644"/>
                    <a:pt x="1612" y="1663"/>
                  </a:cubicBezTo>
                  <a:lnTo>
                    <a:pt x="1612" y="1663"/>
                  </a:lnTo>
                  <a:cubicBezTo>
                    <a:pt x="1596" y="1730"/>
                    <a:pt x="1573" y="1798"/>
                    <a:pt x="1549" y="1858"/>
                  </a:cubicBezTo>
                  <a:lnTo>
                    <a:pt x="1527" y="1908"/>
                  </a:lnTo>
                  <a:cubicBezTo>
                    <a:pt x="1527" y="1908"/>
                    <a:pt x="1514" y="1926"/>
                    <a:pt x="1505" y="1937"/>
                  </a:cubicBezTo>
                  <a:lnTo>
                    <a:pt x="1505" y="1937"/>
                  </a:lnTo>
                  <a:cubicBezTo>
                    <a:pt x="1491" y="1959"/>
                    <a:pt x="1477" y="1973"/>
                    <a:pt x="1462" y="1981"/>
                  </a:cubicBezTo>
                  <a:cubicBezTo>
                    <a:pt x="1462" y="1981"/>
                    <a:pt x="1448" y="1988"/>
                    <a:pt x="1447" y="1989"/>
                  </a:cubicBezTo>
                  <a:lnTo>
                    <a:pt x="1447" y="1989"/>
                  </a:lnTo>
                  <a:cubicBezTo>
                    <a:pt x="1430" y="1993"/>
                    <a:pt x="1425" y="1994"/>
                    <a:pt x="1427" y="1994"/>
                  </a:cubicBezTo>
                  <a:lnTo>
                    <a:pt x="1427" y="1994"/>
                  </a:lnTo>
                  <a:cubicBezTo>
                    <a:pt x="1423" y="1994"/>
                    <a:pt x="1418" y="1993"/>
                    <a:pt x="1414" y="1993"/>
                  </a:cubicBezTo>
                  <a:lnTo>
                    <a:pt x="1414" y="1993"/>
                  </a:lnTo>
                  <a:cubicBezTo>
                    <a:pt x="1405" y="1989"/>
                    <a:pt x="1389" y="1982"/>
                    <a:pt x="1384" y="1980"/>
                  </a:cubicBezTo>
                  <a:lnTo>
                    <a:pt x="1384" y="1980"/>
                  </a:lnTo>
                  <a:cubicBezTo>
                    <a:pt x="1377" y="1975"/>
                    <a:pt x="1370" y="1971"/>
                    <a:pt x="1361" y="1966"/>
                  </a:cubicBezTo>
                  <a:cubicBezTo>
                    <a:pt x="1361" y="1966"/>
                    <a:pt x="1333" y="1949"/>
                    <a:pt x="1325" y="1945"/>
                  </a:cubicBezTo>
                  <a:lnTo>
                    <a:pt x="1325" y="1945"/>
                  </a:lnTo>
                  <a:lnTo>
                    <a:pt x="1296" y="1915"/>
                  </a:lnTo>
                  <a:cubicBezTo>
                    <a:pt x="1259" y="1886"/>
                    <a:pt x="1223" y="1850"/>
                    <a:pt x="1187" y="1814"/>
                  </a:cubicBezTo>
                  <a:cubicBezTo>
                    <a:pt x="1042" y="1669"/>
                    <a:pt x="891" y="1554"/>
                    <a:pt x="673" y="1532"/>
                  </a:cubicBezTo>
                  <a:cubicBezTo>
                    <a:pt x="630" y="1525"/>
                    <a:pt x="579" y="1525"/>
                    <a:pt x="536" y="1525"/>
                  </a:cubicBezTo>
                  <a:cubicBezTo>
                    <a:pt x="522" y="1528"/>
                    <a:pt x="509" y="1530"/>
                    <a:pt x="496" y="1530"/>
                  </a:cubicBezTo>
                  <a:cubicBezTo>
                    <a:pt x="490" y="1530"/>
                    <a:pt x="484" y="1530"/>
                    <a:pt x="477" y="1529"/>
                  </a:cubicBezTo>
                  <a:lnTo>
                    <a:pt x="477" y="1529"/>
                  </a:lnTo>
                  <a:cubicBezTo>
                    <a:pt x="475" y="1520"/>
                    <a:pt x="473" y="1511"/>
                    <a:pt x="471" y="1503"/>
                  </a:cubicBezTo>
                  <a:cubicBezTo>
                    <a:pt x="471" y="1467"/>
                    <a:pt x="471" y="1431"/>
                    <a:pt x="471" y="1395"/>
                  </a:cubicBezTo>
                  <a:cubicBezTo>
                    <a:pt x="478" y="1258"/>
                    <a:pt x="514" y="1129"/>
                    <a:pt x="585" y="1007"/>
                  </a:cubicBezTo>
                  <a:lnTo>
                    <a:pt x="585" y="1007"/>
                  </a:lnTo>
                  <a:cubicBezTo>
                    <a:pt x="581" y="1013"/>
                    <a:pt x="581" y="1016"/>
                    <a:pt x="582" y="1016"/>
                  </a:cubicBezTo>
                  <a:cubicBezTo>
                    <a:pt x="586" y="1016"/>
                    <a:pt x="616" y="982"/>
                    <a:pt x="616" y="982"/>
                  </a:cubicBezTo>
                  <a:cubicBezTo>
                    <a:pt x="619" y="978"/>
                    <a:pt x="622" y="974"/>
                    <a:pt x="624" y="972"/>
                  </a:cubicBezTo>
                  <a:lnTo>
                    <a:pt x="624" y="972"/>
                  </a:lnTo>
                  <a:cubicBezTo>
                    <a:pt x="626" y="971"/>
                    <a:pt x="628" y="969"/>
                    <a:pt x="630" y="968"/>
                  </a:cubicBezTo>
                  <a:cubicBezTo>
                    <a:pt x="644" y="954"/>
                    <a:pt x="663" y="947"/>
                    <a:pt x="678" y="940"/>
                  </a:cubicBezTo>
                  <a:lnTo>
                    <a:pt x="678" y="940"/>
                  </a:lnTo>
                  <a:lnTo>
                    <a:pt x="678" y="940"/>
                  </a:lnTo>
                  <a:lnTo>
                    <a:pt x="678" y="940"/>
                  </a:lnTo>
                  <a:cubicBezTo>
                    <a:pt x="683" y="941"/>
                    <a:pt x="686" y="942"/>
                    <a:pt x="688" y="942"/>
                  </a:cubicBezTo>
                  <a:cubicBezTo>
                    <a:pt x="689" y="942"/>
                    <a:pt x="689" y="942"/>
                    <a:pt x="689" y="942"/>
                  </a:cubicBezTo>
                  <a:lnTo>
                    <a:pt x="689" y="942"/>
                  </a:lnTo>
                  <a:lnTo>
                    <a:pt x="724" y="946"/>
                  </a:lnTo>
                  <a:cubicBezTo>
                    <a:pt x="775" y="960"/>
                    <a:pt x="833" y="968"/>
                    <a:pt x="891" y="975"/>
                  </a:cubicBezTo>
                  <a:cubicBezTo>
                    <a:pt x="1115" y="975"/>
                    <a:pt x="1325" y="888"/>
                    <a:pt x="1491" y="743"/>
                  </a:cubicBezTo>
                  <a:cubicBezTo>
                    <a:pt x="1549" y="693"/>
                    <a:pt x="1607" y="635"/>
                    <a:pt x="1665" y="577"/>
                  </a:cubicBezTo>
                  <a:cubicBezTo>
                    <a:pt x="1689" y="559"/>
                    <a:pt x="1709" y="540"/>
                    <a:pt x="1732" y="522"/>
                  </a:cubicBezTo>
                  <a:lnTo>
                    <a:pt x="1732" y="522"/>
                  </a:lnTo>
                  <a:cubicBezTo>
                    <a:pt x="1731" y="522"/>
                    <a:pt x="1731" y="522"/>
                    <a:pt x="1731" y="522"/>
                  </a:cubicBezTo>
                  <a:cubicBezTo>
                    <a:pt x="1731" y="522"/>
                    <a:pt x="1761" y="497"/>
                    <a:pt x="1766" y="497"/>
                  </a:cubicBezTo>
                  <a:cubicBezTo>
                    <a:pt x="1766" y="497"/>
                    <a:pt x="1780" y="487"/>
                    <a:pt x="1796" y="478"/>
                  </a:cubicBezTo>
                  <a:lnTo>
                    <a:pt x="1796" y="478"/>
                  </a:lnTo>
                  <a:cubicBezTo>
                    <a:pt x="1796" y="478"/>
                    <a:pt x="1796" y="478"/>
                    <a:pt x="1796" y="478"/>
                  </a:cubicBezTo>
                  <a:cubicBezTo>
                    <a:pt x="1799" y="478"/>
                    <a:pt x="1826" y="468"/>
                    <a:pt x="1831" y="468"/>
                  </a:cubicBezTo>
                  <a:close/>
                  <a:moveTo>
                    <a:pt x="1445" y="1993"/>
                  </a:moveTo>
                  <a:cubicBezTo>
                    <a:pt x="1446" y="1993"/>
                    <a:pt x="1443" y="1993"/>
                    <a:pt x="1433" y="1995"/>
                  </a:cubicBezTo>
                  <a:cubicBezTo>
                    <a:pt x="1432" y="1995"/>
                    <a:pt x="1430" y="1995"/>
                    <a:pt x="1427" y="1995"/>
                  </a:cubicBezTo>
                  <a:lnTo>
                    <a:pt x="1427" y="1995"/>
                  </a:lnTo>
                  <a:cubicBezTo>
                    <a:pt x="1427" y="1995"/>
                    <a:pt x="1427" y="1995"/>
                    <a:pt x="1427" y="1995"/>
                  </a:cubicBezTo>
                  <a:cubicBezTo>
                    <a:pt x="1431" y="1995"/>
                    <a:pt x="1444" y="1993"/>
                    <a:pt x="1445" y="1993"/>
                  </a:cubicBezTo>
                  <a:close/>
                  <a:moveTo>
                    <a:pt x="1849" y="1"/>
                  </a:moveTo>
                  <a:cubicBezTo>
                    <a:pt x="1660" y="1"/>
                    <a:pt x="1500" y="104"/>
                    <a:pt x="1361" y="237"/>
                  </a:cubicBezTo>
                  <a:cubicBezTo>
                    <a:pt x="1209" y="367"/>
                    <a:pt x="1100" y="512"/>
                    <a:pt x="898" y="512"/>
                  </a:cubicBezTo>
                  <a:lnTo>
                    <a:pt x="869" y="512"/>
                  </a:lnTo>
                  <a:cubicBezTo>
                    <a:pt x="840" y="505"/>
                    <a:pt x="833" y="497"/>
                    <a:pt x="811" y="497"/>
                  </a:cubicBezTo>
                  <a:cubicBezTo>
                    <a:pt x="769" y="487"/>
                    <a:pt x="722" y="480"/>
                    <a:pt x="675" y="480"/>
                  </a:cubicBezTo>
                  <a:cubicBezTo>
                    <a:pt x="658" y="480"/>
                    <a:pt x="640" y="481"/>
                    <a:pt x="623" y="483"/>
                  </a:cubicBezTo>
                  <a:cubicBezTo>
                    <a:pt x="493" y="505"/>
                    <a:pt x="370" y="562"/>
                    <a:pt x="283" y="664"/>
                  </a:cubicBezTo>
                  <a:cubicBezTo>
                    <a:pt x="124" y="852"/>
                    <a:pt x="30" y="1083"/>
                    <a:pt x="22" y="1329"/>
                  </a:cubicBezTo>
                  <a:cubicBezTo>
                    <a:pt x="1" y="1590"/>
                    <a:pt x="51" y="1886"/>
                    <a:pt x="341" y="1959"/>
                  </a:cubicBezTo>
                  <a:cubicBezTo>
                    <a:pt x="402" y="1977"/>
                    <a:pt x="465" y="1977"/>
                    <a:pt x="526" y="1977"/>
                  </a:cubicBezTo>
                  <a:cubicBezTo>
                    <a:pt x="587" y="1977"/>
                    <a:pt x="645" y="1977"/>
                    <a:pt x="695" y="1995"/>
                  </a:cubicBezTo>
                  <a:cubicBezTo>
                    <a:pt x="702" y="2002"/>
                    <a:pt x="710" y="2009"/>
                    <a:pt x="724" y="2009"/>
                  </a:cubicBezTo>
                  <a:cubicBezTo>
                    <a:pt x="731" y="2016"/>
                    <a:pt x="760" y="2040"/>
                    <a:pt x="761" y="2040"/>
                  </a:cubicBezTo>
                  <a:cubicBezTo>
                    <a:pt x="761" y="2040"/>
                    <a:pt x="761" y="2039"/>
                    <a:pt x="760" y="2038"/>
                  </a:cubicBezTo>
                  <a:lnTo>
                    <a:pt x="760" y="2038"/>
                  </a:lnTo>
                  <a:cubicBezTo>
                    <a:pt x="782" y="2053"/>
                    <a:pt x="840" y="2104"/>
                    <a:pt x="869" y="2140"/>
                  </a:cubicBezTo>
                  <a:cubicBezTo>
                    <a:pt x="1028" y="2293"/>
                    <a:pt x="1207" y="2447"/>
                    <a:pt x="1425" y="2447"/>
                  </a:cubicBezTo>
                  <a:cubicBezTo>
                    <a:pt x="1474" y="2447"/>
                    <a:pt x="1525" y="2439"/>
                    <a:pt x="1578" y="2422"/>
                  </a:cubicBezTo>
                  <a:cubicBezTo>
                    <a:pt x="1867" y="2335"/>
                    <a:pt x="1997" y="2017"/>
                    <a:pt x="2055" y="1742"/>
                  </a:cubicBezTo>
                  <a:cubicBezTo>
                    <a:pt x="2059" y="1725"/>
                    <a:pt x="2061" y="1709"/>
                    <a:pt x="2062" y="1693"/>
                  </a:cubicBezTo>
                  <a:lnTo>
                    <a:pt x="2062" y="1693"/>
                  </a:lnTo>
                  <a:cubicBezTo>
                    <a:pt x="2125" y="1364"/>
                    <a:pt x="2195" y="1035"/>
                    <a:pt x="2265" y="700"/>
                  </a:cubicBezTo>
                  <a:cubicBezTo>
                    <a:pt x="2301" y="577"/>
                    <a:pt x="2309" y="440"/>
                    <a:pt x="2280" y="309"/>
                  </a:cubicBezTo>
                  <a:cubicBezTo>
                    <a:pt x="2236" y="157"/>
                    <a:pt x="2113" y="49"/>
                    <a:pt x="1961" y="13"/>
                  </a:cubicBezTo>
                  <a:cubicBezTo>
                    <a:pt x="1923" y="4"/>
                    <a:pt x="1885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6552200" y="1618450"/>
              <a:ext cx="51200" cy="41750"/>
            </a:xfrm>
            <a:custGeom>
              <a:avLst/>
              <a:gdLst/>
              <a:ahLst/>
              <a:cxnLst/>
              <a:rect l="l" t="t" r="r" b="b"/>
              <a:pathLst>
                <a:path w="2048" h="1670" extrusionOk="0">
                  <a:moveTo>
                    <a:pt x="490" y="261"/>
                  </a:moveTo>
                  <a:cubicBezTo>
                    <a:pt x="490" y="261"/>
                    <a:pt x="491" y="267"/>
                    <a:pt x="492" y="283"/>
                  </a:cubicBezTo>
                  <a:lnTo>
                    <a:pt x="492" y="283"/>
                  </a:lnTo>
                  <a:cubicBezTo>
                    <a:pt x="489" y="273"/>
                    <a:pt x="489" y="261"/>
                    <a:pt x="490" y="261"/>
                  </a:cubicBezTo>
                  <a:close/>
                  <a:moveTo>
                    <a:pt x="491" y="293"/>
                  </a:moveTo>
                  <a:cubicBezTo>
                    <a:pt x="491" y="293"/>
                    <a:pt x="492" y="294"/>
                    <a:pt x="492" y="294"/>
                  </a:cubicBezTo>
                  <a:lnTo>
                    <a:pt x="492" y="294"/>
                  </a:lnTo>
                  <a:cubicBezTo>
                    <a:pt x="492" y="296"/>
                    <a:pt x="492" y="297"/>
                    <a:pt x="492" y="299"/>
                  </a:cubicBezTo>
                  <a:lnTo>
                    <a:pt x="492" y="299"/>
                  </a:lnTo>
                  <a:cubicBezTo>
                    <a:pt x="491" y="295"/>
                    <a:pt x="491" y="293"/>
                    <a:pt x="491" y="293"/>
                  </a:cubicBezTo>
                  <a:close/>
                  <a:moveTo>
                    <a:pt x="496" y="301"/>
                  </a:moveTo>
                  <a:cubicBezTo>
                    <a:pt x="497" y="304"/>
                    <a:pt x="498" y="307"/>
                    <a:pt x="499" y="310"/>
                  </a:cubicBezTo>
                  <a:lnTo>
                    <a:pt x="499" y="310"/>
                  </a:lnTo>
                  <a:cubicBezTo>
                    <a:pt x="498" y="308"/>
                    <a:pt x="498" y="307"/>
                    <a:pt x="497" y="306"/>
                  </a:cubicBezTo>
                  <a:lnTo>
                    <a:pt x="497" y="306"/>
                  </a:lnTo>
                  <a:cubicBezTo>
                    <a:pt x="496" y="304"/>
                    <a:pt x="496" y="303"/>
                    <a:pt x="496" y="301"/>
                  </a:cubicBezTo>
                  <a:close/>
                  <a:moveTo>
                    <a:pt x="387" y="458"/>
                  </a:moveTo>
                  <a:lnTo>
                    <a:pt x="387" y="458"/>
                  </a:lnTo>
                  <a:cubicBezTo>
                    <a:pt x="385" y="460"/>
                    <a:pt x="376" y="463"/>
                    <a:pt x="366" y="463"/>
                  </a:cubicBezTo>
                  <a:cubicBezTo>
                    <a:pt x="360" y="463"/>
                    <a:pt x="353" y="462"/>
                    <a:pt x="348" y="458"/>
                  </a:cubicBezTo>
                  <a:lnTo>
                    <a:pt x="374" y="458"/>
                  </a:lnTo>
                  <a:cubicBezTo>
                    <a:pt x="373" y="459"/>
                    <a:pt x="373" y="459"/>
                    <a:pt x="373" y="459"/>
                  </a:cubicBezTo>
                  <a:cubicBezTo>
                    <a:pt x="374" y="459"/>
                    <a:pt x="375" y="459"/>
                    <a:pt x="377" y="458"/>
                  </a:cubicBezTo>
                  <a:close/>
                  <a:moveTo>
                    <a:pt x="552" y="497"/>
                  </a:moveTo>
                  <a:cubicBezTo>
                    <a:pt x="552" y="497"/>
                    <a:pt x="556" y="498"/>
                    <a:pt x="565" y="502"/>
                  </a:cubicBezTo>
                  <a:lnTo>
                    <a:pt x="579" y="509"/>
                  </a:lnTo>
                  <a:lnTo>
                    <a:pt x="579" y="509"/>
                  </a:lnTo>
                  <a:cubicBezTo>
                    <a:pt x="579" y="509"/>
                    <a:pt x="551" y="497"/>
                    <a:pt x="552" y="497"/>
                  </a:cubicBezTo>
                  <a:close/>
                  <a:moveTo>
                    <a:pt x="658" y="550"/>
                  </a:moveTo>
                  <a:cubicBezTo>
                    <a:pt x="746" y="600"/>
                    <a:pt x="826" y="650"/>
                    <a:pt x="912" y="711"/>
                  </a:cubicBezTo>
                  <a:cubicBezTo>
                    <a:pt x="970" y="748"/>
                    <a:pt x="1028" y="791"/>
                    <a:pt x="1078" y="834"/>
                  </a:cubicBezTo>
                  <a:lnTo>
                    <a:pt x="1165" y="900"/>
                  </a:lnTo>
                  <a:cubicBezTo>
                    <a:pt x="1170" y="904"/>
                    <a:pt x="1186" y="914"/>
                    <a:pt x="1188" y="914"/>
                  </a:cubicBezTo>
                  <a:cubicBezTo>
                    <a:pt x="1189" y="914"/>
                    <a:pt x="1188" y="913"/>
                    <a:pt x="1184" y="909"/>
                  </a:cubicBezTo>
                  <a:lnTo>
                    <a:pt x="1184" y="909"/>
                  </a:lnTo>
                  <a:lnTo>
                    <a:pt x="1216" y="936"/>
                  </a:lnTo>
                  <a:cubicBezTo>
                    <a:pt x="1315" y="1013"/>
                    <a:pt x="1420" y="1098"/>
                    <a:pt x="1526" y="1175"/>
                  </a:cubicBezTo>
                  <a:lnTo>
                    <a:pt x="1526" y="1175"/>
                  </a:lnTo>
                  <a:cubicBezTo>
                    <a:pt x="1534" y="1183"/>
                    <a:pt x="1546" y="1193"/>
                    <a:pt x="1549" y="1196"/>
                  </a:cubicBezTo>
                  <a:cubicBezTo>
                    <a:pt x="1549" y="1196"/>
                    <a:pt x="1554" y="1201"/>
                    <a:pt x="1561" y="1207"/>
                  </a:cubicBezTo>
                  <a:lnTo>
                    <a:pt x="1561" y="1207"/>
                  </a:lnTo>
                  <a:cubicBezTo>
                    <a:pt x="1554" y="1208"/>
                    <a:pt x="1538" y="1219"/>
                    <a:pt x="1548" y="1219"/>
                  </a:cubicBezTo>
                  <a:cubicBezTo>
                    <a:pt x="1549" y="1219"/>
                    <a:pt x="1549" y="1219"/>
                    <a:pt x="1549" y="1219"/>
                  </a:cubicBezTo>
                  <a:lnTo>
                    <a:pt x="1549" y="1219"/>
                  </a:lnTo>
                  <a:cubicBezTo>
                    <a:pt x="1542" y="1220"/>
                    <a:pt x="1530" y="1223"/>
                    <a:pt x="1523" y="1225"/>
                  </a:cubicBezTo>
                  <a:lnTo>
                    <a:pt x="1469" y="1225"/>
                  </a:lnTo>
                  <a:cubicBezTo>
                    <a:pt x="1462" y="1225"/>
                    <a:pt x="1433" y="1218"/>
                    <a:pt x="1419" y="1211"/>
                  </a:cubicBezTo>
                  <a:cubicBezTo>
                    <a:pt x="1400" y="1205"/>
                    <a:pt x="1393" y="1202"/>
                    <a:pt x="1392" y="1202"/>
                  </a:cubicBezTo>
                  <a:lnTo>
                    <a:pt x="1392" y="1202"/>
                  </a:lnTo>
                  <a:cubicBezTo>
                    <a:pt x="1391" y="1202"/>
                    <a:pt x="1400" y="1207"/>
                    <a:pt x="1404" y="1211"/>
                  </a:cubicBezTo>
                  <a:cubicBezTo>
                    <a:pt x="1382" y="1196"/>
                    <a:pt x="1361" y="1189"/>
                    <a:pt x="1339" y="1175"/>
                  </a:cubicBezTo>
                  <a:cubicBezTo>
                    <a:pt x="1310" y="1160"/>
                    <a:pt x="1274" y="1138"/>
                    <a:pt x="1238" y="1124"/>
                  </a:cubicBezTo>
                  <a:cubicBezTo>
                    <a:pt x="1173" y="1080"/>
                    <a:pt x="1107" y="1044"/>
                    <a:pt x="1042" y="1001"/>
                  </a:cubicBezTo>
                  <a:lnTo>
                    <a:pt x="999" y="965"/>
                  </a:lnTo>
                  <a:cubicBezTo>
                    <a:pt x="993" y="961"/>
                    <a:pt x="990" y="960"/>
                    <a:pt x="989" y="960"/>
                  </a:cubicBezTo>
                  <a:lnTo>
                    <a:pt x="989" y="960"/>
                  </a:lnTo>
                  <a:cubicBezTo>
                    <a:pt x="985" y="960"/>
                    <a:pt x="1002" y="974"/>
                    <a:pt x="1001" y="974"/>
                  </a:cubicBezTo>
                  <a:cubicBezTo>
                    <a:pt x="1000" y="974"/>
                    <a:pt x="994" y="970"/>
                    <a:pt x="977" y="957"/>
                  </a:cubicBezTo>
                  <a:cubicBezTo>
                    <a:pt x="948" y="929"/>
                    <a:pt x="919" y="900"/>
                    <a:pt x="890" y="863"/>
                  </a:cubicBezTo>
                  <a:lnTo>
                    <a:pt x="854" y="820"/>
                  </a:lnTo>
                  <a:cubicBezTo>
                    <a:pt x="851" y="817"/>
                    <a:pt x="849" y="815"/>
                    <a:pt x="847" y="813"/>
                  </a:cubicBezTo>
                  <a:cubicBezTo>
                    <a:pt x="818" y="784"/>
                    <a:pt x="796" y="755"/>
                    <a:pt x="775" y="726"/>
                  </a:cubicBezTo>
                  <a:cubicBezTo>
                    <a:pt x="737" y="664"/>
                    <a:pt x="700" y="607"/>
                    <a:pt x="658" y="550"/>
                  </a:cubicBezTo>
                  <a:close/>
                  <a:moveTo>
                    <a:pt x="388" y="0"/>
                  </a:moveTo>
                  <a:cubicBezTo>
                    <a:pt x="348" y="0"/>
                    <a:pt x="308" y="3"/>
                    <a:pt x="268" y="10"/>
                  </a:cubicBezTo>
                  <a:cubicBezTo>
                    <a:pt x="95" y="60"/>
                    <a:pt x="0" y="234"/>
                    <a:pt x="58" y="400"/>
                  </a:cubicBezTo>
                  <a:cubicBezTo>
                    <a:pt x="95" y="560"/>
                    <a:pt x="210" y="683"/>
                    <a:pt x="297" y="813"/>
                  </a:cubicBezTo>
                  <a:cubicBezTo>
                    <a:pt x="398" y="979"/>
                    <a:pt x="521" y="1131"/>
                    <a:pt x="659" y="1261"/>
                  </a:cubicBezTo>
                  <a:cubicBezTo>
                    <a:pt x="818" y="1392"/>
                    <a:pt x="992" y="1507"/>
                    <a:pt x="1173" y="1587"/>
                  </a:cubicBezTo>
                  <a:cubicBezTo>
                    <a:pt x="1284" y="1638"/>
                    <a:pt x="1404" y="1669"/>
                    <a:pt x="1519" y="1669"/>
                  </a:cubicBezTo>
                  <a:cubicBezTo>
                    <a:pt x="1666" y="1669"/>
                    <a:pt x="1805" y="1618"/>
                    <a:pt x="1911" y="1493"/>
                  </a:cubicBezTo>
                  <a:cubicBezTo>
                    <a:pt x="2012" y="1377"/>
                    <a:pt x="2048" y="1225"/>
                    <a:pt x="2005" y="1088"/>
                  </a:cubicBezTo>
                  <a:cubicBezTo>
                    <a:pt x="1962" y="985"/>
                    <a:pt x="1895" y="893"/>
                    <a:pt x="1811" y="827"/>
                  </a:cubicBezTo>
                  <a:lnTo>
                    <a:pt x="1811" y="827"/>
                  </a:lnTo>
                  <a:cubicBezTo>
                    <a:pt x="1796" y="810"/>
                    <a:pt x="1778" y="796"/>
                    <a:pt x="1759" y="784"/>
                  </a:cubicBezTo>
                  <a:lnTo>
                    <a:pt x="1694" y="740"/>
                  </a:lnTo>
                  <a:lnTo>
                    <a:pt x="1694" y="740"/>
                  </a:lnTo>
                  <a:cubicBezTo>
                    <a:pt x="1702" y="746"/>
                    <a:pt x="1706" y="748"/>
                    <a:pt x="1707" y="748"/>
                  </a:cubicBezTo>
                  <a:cubicBezTo>
                    <a:pt x="1709" y="748"/>
                    <a:pt x="1686" y="729"/>
                    <a:pt x="1684" y="729"/>
                  </a:cubicBezTo>
                  <a:lnTo>
                    <a:pt x="1684" y="729"/>
                  </a:lnTo>
                  <a:cubicBezTo>
                    <a:pt x="1683" y="729"/>
                    <a:pt x="1685" y="732"/>
                    <a:pt x="1693" y="740"/>
                  </a:cubicBezTo>
                  <a:lnTo>
                    <a:pt x="1657" y="711"/>
                  </a:lnTo>
                  <a:cubicBezTo>
                    <a:pt x="1599" y="661"/>
                    <a:pt x="1534" y="617"/>
                    <a:pt x="1476" y="567"/>
                  </a:cubicBezTo>
                  <a:cubicBezTo>
                    <a:pt x="1339" y="466"/>
                    <a:pt x="1209" y="357"/>
                    <a:pt x="1064" y="263"/>
                  </a:cubicBezTo>
                  <a:cubicBezTo>
                    <a:pt x="941" y="176"/>
                    <a:pt x="811" y="111"/>
                    <a:pt x="673" y="60"/>
                  </a:cubicBezTo>
                  <a:cubicBezTo>
                    <a:pt x="581" y="19"/>
                    <a:pt x="48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6712175" y="1626100"/>
              <a:ext cx="102400" cy="57475"/>
            </a:xfrm>
            <a:custGeom>
              <a:avLst/>
              <a:gdLst/>
              <a:ahLst/>
              <a:cxnLst/>
              <a:rect l="l" t="t" r="r" b="b"/>
              <a:pathLst>
                <a:path w="4096" h="2299" extrusionOk="0">
                  <a:moveTo>
                    <a:pt x="2383" y="1515"/>
                  </a:moveTo>
                  <a:cubicBezTo>
                    <a:pt x="2383" y="1515"/>
                    <a:pt x="2384" y="1515"/>
                    <a:pt x="2385" y="1515"/>
                  </a:cubicBezTo>
                  <a:lnTo>
                    <a:pt x="2385" y="1515"/>
                  </a:lnTo>
                  <a:cubicBezTo>
                    <a:pt x="2381" y="1517"/>
                    <a:pt x="2376" y="1518"/>
                    <a:pt x="2370" y="1520"/>
                  </a:cubicBezTo>
                  <a:cubicBezTo>
                    <a:pt x="2370" y="1516"/>
                    <a:pt x="2375" y="1515"/>
                    <a:pt x="2383" y="1515"/>
                  </a:cubicBezTo>
                  <a:close/>
                  <a:moveTo>
                    <a:pt x="1152" y="478"/>
                  </a:moveTo>
                  <a:lnTo>
                    <a:pt x="1152" y="478"/>
                  </a:lnTo>
                  <a:cubicBezTo>
                    <a:pt x="1168" y="480"/>
                    <a:pt x="1183" y="483"/>
                    <a:pt x="1198" y="485"/>
                  </a:cubicBezTo>
                  <a:cubicBezTo>
                    <a:pt x="1386" y="507"/>
                    <a:pt x="1567" y="550"/>
                    <a:pt x="1748" y="608"/>
                  </a:cubicBezTo>
                  <a:cubicBezTo>
                    <a:pt x="1784" y="623"/>
                    <a:pt x="1828" y="637"/>
                    <a:pt x="1864" y="651"/>
                  </a:cubicBezTo>
                  <a:cubicBezTo>
                    <a:pt x="1857" y="649"/>
                    <a:pt x="1853" y="648"/>
                    <a:pt x="1851" y="648"/>
                  </a:cubicBezTo>
                  <a:lnTo>
                    <a:pt x="1851" y="648"/>
                  </a:lnTo>
                  <a:cubicBezTo>
                    <a:pt x="1845" y="648"/>
                    <a:pt x="1902" y="673"/>
                    <a:pt x="1914" y="673"/>
                  </a:cubicBezTo>
                  <a:cubicBezTo>
                    <a:pt x="1928" y="682"/>
                    <a:pt x="1941" y="691"/>
                    <a:pt x="1954" y="700"/>
                  </a:cubicBezTo>
                  <a:lnTo>
                    <a:pt x="1954" y="700"/>
                  </a:lnTo>
                  <a:cubicBezTo>
                    <a:pt x="1956" y="703"/>
                    <a:pt x="1982" y="726"/>
                    <a:pt x="1987" y="731"/>
                  </a:cubicBezTo>
                  <a:cubicBezTo>
                    <a:pt x="2008" y="753"/>
                    <a:pt x="2023" y="774"/>
                    <a:pt x="2037" y="796"/>
                  </a:cubicBezTo>
                  <a:cubicBezTo>
                    <a:pt x="2101" y="904"/>
                    <a:pt x="2181" y="1000"/>
                    <a:pt x="2277" y="1076"/>
                  </a:cubicBezTo>
                  <a:lnTo>
                    <a:pt x="2277" y="1076"/>
                  </a:lnTo>
                  <a:cubicBezTo>
                    <a:pt x="2185" y="1097"/>
                    <a:pt x="2103" y="1146"/>
                    <a:pt x="2045" y="1238"/>
                  </a:cubicBezTo>
                  <a:cubicBezTo>
                    <a:pt x="1980" y="1346"/>
                    <a:pt x="1987" y="1476"/>
                    <a:pt x="1914" y="1570"/>
                  </a:cubicBezTo>
                  <a:cubicBezTo>
                    <a:pt x="1884" y="1614"/>
                    <a:pt x="1845" y="1649"/>
                    <a:pt x="1801" y="1673"/>
                  </a:cubicBezTo>
                  <a:lnTo>
                    <a:pt x="1801" y="1673"/>
                  </a:lnTo>
                  <a:lnTo>
                    <a:pt x="1654" y="1122"/>
                  </a:lnTo>
                  <a:cubicBezTo>
                    <a:pt x="1589" y="890"/>
                    <a:pt x="1509" y="695"/>
                    <a:pt x="1299" y="557"/>
                  </a:cubicBezTo>
                  <a:cubicBezTo>
                    <a:pt x="1252" y="528"/>
                    <a:pt x="1203" y="502"/>
                    <a:pt x="1152" y="478"/>
                  </a:cubicBezTo>
                  <a:close/>
                  <a:moveTo>
                    <a:pt x="3385" y="1616"/>
                  </a:moveTo>
                  <a:lnTo>
                    <a:pt x="3385" y="1616"/>
                  </a:lnTo>
                  <a:cubicBezTo>
                    <a:pt x="3419" y="1639"/>
                    <a:pt x="3452" y="1662"/>
                    <a:pt x="3484" y="1686"/>
                  </a:cubicBezTo>
                  <a:cubicBezTo>
                    <a:pt x="3521" y="1708"/>
                    <a:pt x="3665" y="1787"/>
                    <a:pt x="3607" y="1838"/>
                  </a:cubicBezTo>
                  <a:cubicBezTo>
                    <a:pt x="3597" y="1847"/>
                    <a:pt x="3587" y="1851"/>
                    <a:pt x="3578" y="1851"/>
                  </a:cubicBezTo>
                  <a:cubicBezTo>
                    <a:pt x="3550" y="1851"/>
                    <a:pt x="3530" y="1816"/>
                    <a:pt x="3513" y="1795"/>
                  </a:cubicBezTo>
                  <a:cubicBezTo>
                    <a:pt x="3474" y="1732"/>
                    <a:pt x="3431" y="1673"/>
                    <a:pt x="3385" y="1616"/>
                  </a:cubicBezTo>
                  <a:close/>
                  <a:moveTo>
                    <a:pt x="706" y="0"/>
                  </a:moveTo>
                  <a:cubicBezTo>
                    <a:pt x="518" y="0"/>
                    <a:pt x="279" y="22"/>
                    <a:pt x="120" y="138"/>
                  </a:cubicBezTo>
                  <a:cubicBezTo>
                    <a:pt x="55" y="173"/>
                    <a:pt x="18" y="236"/>
                    <a:pt x="12" y="305"/>
                  </a:cubicBezTo>
                  <a:lnTo>
                    <a:pt x="12" y="305"/>
                  </a:lnTo>
                  <a:cubicBezTo>
                    <a:pt x="1" y="367"/>
                    <a:pt x="15" y="434"/>
                    <a:pt x="69" y="492"/>
                  </a:cubicBezTo>
                  <a:cubicBezTo>
                    <a:pt x="315" y="753"/>
                    <a:pt x="677" y="760"/>
                    <a:pt x="974" y="897"/>
                  </a:cubicBezTo>
                  <a:cubicBezTo>
                    <a:pt x="1032" y="919"/>
                    <a:pt x="1090" y="963"/>
                    <a:pt x="1133" y="1013"/>
                  </a:cubicBezTo>
                  <a:cubicBezTo>
                    <a:pt x="1176" y="1093"/>
                    <a:pt x="1205" y="1180"/>
                    <a:pt x="1213" y="1266"/>
                  </a:cubicBezTo>
                  <a:lnTo>
                    <a:pt x="1408" y="2004"/>
                  </a:lnTo>
                  <a:cubicBezTo>
                    <a:pt x="1437" y="2098"/>
                    <a:pt x="1531" y="2171"/>
                    <a:pt x="1625" y="2171"/>
                  </a:cubicBezTo>
                  <a:cubicBezTo>
                    <a:pt x="1936" y="2171"/>
                    <a:pt x="2218" y="1997"/>
                    <a:pt x="2348" y="1715"/>
                  </a:cubicBezTo>
                  <a:cubicBezTo>
                    <a:pt x="2389" y="1654"/>
                    <a:pt x="2411" y="1593"/>
                    <a:pt x="2419" y="1520"/>
                  </a:cubicBezTo>
                  <a:lnTo>
                    <a:pt x="2419" y="1520"/>
                  </a:lnTo>
                  <a:cubicBezTo>
                    <a:pt x="2434" y="1523"/>
                    <a:pt x="2445" y="1527"/>
                    <a:pt x="2443" y="1527"/>
                  </a:cubicBezTo>
                  <a:cubicBezTo>
                    <a:pt x="2580" y="1556"/>
                    <a:pt x="2710" y="1614"/>
                    <a:pt x="2826" y="1701"/>
                  </a:cubicBezTo>
                  <a:cubicBezTo>
                    <a:pt x="2927" y="1773"/>
                    <a:pt x="3014" y="1860"/>
                    <a:pt x="3086" y="1961"/>
                  </a:cubicBezTo>
                  <a:cubicBezTo>
                    <a:pt x="3181" y="2113"/>
                    <a:pt x="3282" y="2250"/>
                    <a:pt x="3463" y="2287"/>
                  </a:cubicBezTo>
                  <a:cubicBezTo>
                    <a:pt x="3500" y="2295"/>
                    <a:pt x="3536" y="2298"/>
                    <a:pt x="3572" y="2298"/>
                  </a:cubicBezTo>
                  <a:cubicBezTo>
                    <a:pt x="3859" y="2298"/>
                    <a:pt x="4095" y="2054"/>
                    <a:pt x="4063" y="1758"/>
                  </a:cubicBezTo>
                  <a:cubicBezTo>
                    <a:pt x="4027" y="1411"/>
                    <a:pt x="3629" y="1230"/>
                    <a:pt x="3369" y="1078"/>
                  </a:cubicBezTo>
                  <a:cubicBezTo>
                    <a:pt x="3217" y="992"/>
                    <a:pt x="3065" y="919"/>
                    <a:pt x="2906" y="854"/>
                  </a:cubicBezTo>
                  <a:cubicBezTo>
                    <a:pt x="2783" y="811"/>
                    <a:pt x="2609" y="796"/>
                    <a:pt x="2515" y="688"/>
                  </a:cubicBezTo>
                  <a:cubicBezTo>
                    <a:pt x="2421" y="586"/>
                    <a:pt x="2370" y="471"/>
                    <a:pt x="2276" y="384"/>
                  </a:cubicBezTo>
                  <a:cubicBezTo>
                    <a:pt x="2211" y="333"/>
                    <a:pt x="2146" y="290"/>
                    <a:pt x="2074" y="254"/>
                  </a:cubicBezTo>
                  <a:cubicBezTo>
                    <a:pt x="1885" y="174"/>
                    <a:pt x="1683" y="109"/>
                    <a:pt x="1480" y="73"/>
                  </a:cubicBezTo>
                  <a:cubicBezTo>
                    <a:pt x="1227" y="22"/>
                    <a:pt x="96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6621300" y="1672750"/>
              <a:ext cx="204575" cy="145625"/>
            </a:xfrm>
            <a:custGeom>
              <a:avLst/>
              <a:gdLst/>
              <a:ahLst/>
              <a:cxnLst/>
              <a:rect l="l" t="t" r="r" b="b"/>
              <a:pathLst>
                <a:path w="8183" h="5825" extrusionOk="0">
                  <a:moveTo>
                    <a:pt x="6001" y="420"/>
                  </a:moveTo>
                  <a:cubicBezTo>
                    <a:pt x="6001" y="420"/>
                    <a:pt x="6000" y="420"/>
                    <a:pt x="5999" y="421"/>
                  </a:cubicBezTo>
                  <a:lnTo>
                    <a:pt x="5999" y="421"/>
                  </a:lnTo>
                  <a:cubicBezTo>
                    <a:pt x="5999" y="421"/>
                    <a:pt x="5999" y="421"/>
                    <a:pt x="5999" y="421"/>
                  </a:cubicBezTo>
                  <a:lnTo>
                    <a:pt x="5999" y="421"/>
                  </a:lnTo>
                  <a:cubicBezTo>
                    <a:pt x="6001" y="420"/>
                    <a:pt x="6001" y="420"/>
                    <a:pt x="6001" y="420"/>
                  </a:cubicBezTo>
                  <a:close/>
                  <a:moveTo>
                    <a:pt x="5995" y="425"/>
                  </a:moveTo>
                  <a:cubicBezTo>
                    <a:pt x="5995" y="425"/>
                    <a:pt x="5995" y="425"/>
                    <a:pt x="5995" y="425"/>
                  </a:cubicBezTo>
                  <a:lnTo>
                    <a:pt x="5995" y="425"/>
                  </a:lnTo>
                  <a:cubicBezTo>
                    <a:pt x="5993" y="426"/>
                    <a:pt x="5992" y="427"/>
                    <a:pt x="5991" y="428"/>
                  </a:cubicBezTo>
                  <a:lnTo>
                    <a:pt x="5991" y="428"/>
                  </a:lnTo>
                  <a:cubicBezTo>
                    <a:pt x="5991" y="428"/>
                    <a:pt x="5991" y="428"/>
                    <a:pt x="5991" y="428"/>
                  </a:cubicBezTo>
                  <a:cubicBezTo>
                    <a:pt x="5992" y="427"/>
                    <a:pt x="5994" y="425"/>
                    <a:pt x="5995" y="425"/>
                  </a:cubicBezTo>
                  <a:close/>
                  <a:moveTo>
                    <a:pt x="5919" y="451"/>
                  </a:moveTo>
                  <a:cubicBezTo>
                    <a:pt x="5920" y="452"/>
                    <a:pt x="5921" y="452"/>
                    <a:pt x="5922" y="453"/>
                  </a:cubicBezTo>
                  <a:lnTo>
                    <a:pt x="5922" y="453"/>
                  </a:lnTo>
                  <a:cubicBezTo>
                    <a:pt x="5921" y="453"/>
                    <a:pt x="5921" y="453"/>
                    <a:pt x="5920" y="453"/>
                  </a:cubicBezTo>
                  <a:cubicBezTo>
                    <a:pt x="5917" y="453"/>
                    <a:pt x="5916" y="452"/>
                    <a:pt x="5919" y="451"/>
                  </a:cubicBezTo>
                  <a:close/>
                  <a:moveTo>
                    <a:pt x="4260" y="4891"/>
                  </a:moveTo>
                  <a:cubicBezTo>
                    <a:pt x="4266" y="4891"/>
                    <a:pt x="4266" y="4898"/>
                    <a:pt x="4258" y="4898"/>
                  </a:cubicBezTo>
                  <a:cubicBezTo>
                    <a:pt x="4256" y="4898"/>
                    <a:pt x="4253" y="4898"/>
                    <a:pt x="4249" y="4896"/>
                  </a:cubicBezTo>
                  <a:lnTo>
                    <a:pt x="4249" y="4896"/>
                  </a:lnTo>
                  <a:cubicBezTo>
                    <a:pt x="4254" y="4893"/>
                    <a:pt x="4258" y="4891"/>
                    <a:pt x="4260" y="4891"/>
                  </a:cubicBezTo>
                  <a:close/>
                  <a:moveTo>
                    <a:pt x="4653" y="5132"/>
                  </a:moveTo>
                  <a:cubicBezTo>
                    <a:pt x="4658" y="5132"/>
                    <a:pt x="4658" y="5139"/>
                    <a:pt x="4639" y="5143"/>
                  </a:cubicBezTo>
                  <a:lnTo>
                    <a:pt x="4639" y="5143"/>
                  </a:lnTo>
                  <a:cubicBezTo>
                    <a:pt x="4644" y="5135"/>
                    <a:pt x="4649" y="5132"/>
                    <a:pt x="4653" y="5132"/>
                  </a:cubicBezTo>
                  <a:close/>
                  <a:moveTo>
                    <a:pt x="756" y="5188"/>
                  </a:moveTo>
                  <a:cubicBezTo>
                    <a:pt x="760" y="5191"/>
                    <a:pt x="761" y="5193"/>
                    <a:pt x="760" y="5193"/>
                  </a:cubicBezTo>
                  <a:cubicBezTo>
                    <a:pt x="760" y="5193"/>
                    <a:pt x="758" y="5191"/>
                    <a:pt x="756" y="5188"/>
                  </a:cubicBezTo>
                  <a:close/>
                  <a:moveTo>
                    <a:pt x="5969" y="494"/>
                  </a:moveTo>
                  <a:lnTo>
                    <a:pt x="5969" y="494"/>
                  </a:lnTo>
                  <a:cubicBezTo>
                    <a:pt x="6002" y="521"/>
                    <a:pt x="6035" y="546"/>
                    <a:pt x="6063" y="580"/>
                  </a:cubicBezTo>
                  <a:cubicBezTo>
                    <a:pt x="6244" y="753"/>
                    <a:pt x="6338" y="1014"/>
                    <a:pt x="6403" y="1260"/>
                  </a:cubicBezTo>
                  <a:cubicBezTo>
                    <a:pt x="6483" y="1549"/>
                    <a:pt x="6541" y="1846"/>
                    <a:pt x="6642" y="2128"/>
                  </a:cubicBezTo>
                  <a:cubicBezTo>
                    <a:pt x="6677" y="2240"/>
                    <a:pt x="6727" y="2352"/>
                    <a:pt x="6783" y="2456"/>
                  </a:cubicBezTo>
                  <a:lnTo>
                    <a:pt x="6783" y="2456"/>
                  </a:lnTo>
                  <a:cubicBezTo>
                    <a:pt x="6788" y="2483"/>
                    <a:pt x="6798" y="2512"/>
                    <a:pt x="6816" y="2540"/>
                  </a:cubicBezTo>
                  <a:cubicBezTo>
                    <a:pt x="6997" y="2838"/>
                    <a:pt x="7250" y="3081"/>
                    <a:pt x="7549" y="3247"/>
                  </a:cubicBezTo>
                  <a:lnTo>
                    <a:pt x="7549" y="3247"/>
                  </a:lnTo>
                  <a:cubicBezTo>
                    <a:pt x="6976" y="3967"/>
                    <a:pt x="6350" y="4641"/>
                    <a:pt x="5673" y="5268"/>
                  </a:cubicBezTo>
                  <a:lnTo>
                    <a:pt x="5673" y="5268"/>
                  </a:lnTo>
                  <a:cubicBezTo>
                    <a:pt x="5607" y="5219"/>
                    <a:pt x="5530" y="5184"/>
                    <a:pt x="5448" y="5167"/>
                  </a:cubicBezTo>
                  <a:cubicBezTo>
                    <a:pt x="5361" y="5159"/>
                    <a:pt x="5274" y="5152"/>
                    <a:pt x="5188" y="5152"/>
                  </a:cubicBezTo>
                  <a:cubicBezTo>
                    <a:pt x="5130" y="5152"/>
                    <a:pt x="5101" y="5152"/>
                    <a:pt x="5072" y="5116"/>
                  </a:cubicBezTo>
                  <a:cubicBezTo>
                    <a:pt x="5014" y="5051"/>
                    <a:pt x="4956" y="4899"/>
                    <a:pt x="4877" y="4812"/>
                  </a:cubicBezTo>
                  <a:cubicBezTo>
                    <a:pt x="4804" y="4735"/>
                    <a:pt x="4704" y="4695"/>
                    <a:pt x="4602" y="4695"/>
                  </a:cubicBezTo>
                  <a:cubicBezTo>
                    <a:pt x="4540" y="4695"/>
                    <a:pt x="4478" y="4710"/>
                    <a:pt x="4421" y="4740"/>
                  </a:cubicBezTo>
                  <a:cubicBezTo>
                    <a:pt x="4352" y="4781"/>
                    <a:pt x="4297" y="4835"/>
                    <a:pt x="4248" y="4896"/>
                  </a:cubicBezTo>
                  <a:lnTo>
                    <a:pt x="4248" y="4896"/>
                  </a:lnTo>
                  <a:cubicBezTo>
                    <a:pt x="4246" y="4895"/>
                    <a:pt x="4243" y="4894"/>
                    <a:pt x="4240" y="4892"/>
                  </a:cubicBezTo>
                  <a:cubicBezTo>
                    <a:pt x="4240" y="4892"/>
                    <a:pt x="4196" y="4870"/>
                    <a:pt x="4182" y="4863"/>
                  </a:cubicBezTo>
                  <a:cubicBezTo>
                    <a:pt x="4073" y="4776"/>
                    <a:pt x="4030" y="4595"/>
                    <a:pt x="3950" y="4479"/>
                  </a:cubicBezTo>
                  <a:cubicBezTo>
                    <a:pt x="3773" y="4231"/>
                    <a:pt x="3509" y="4132"/>
                    <a:pt x="3228" y="4132"/>
                  </a:cubicBezTo>
                  <a:cubicBezTo>
                    <a:pt x="3166" y="4132"/>
                    <a:pt x="3102" y="4137"/>
                    <a:pt x="3039" y="4147"/>
                  </a:cubicBezTo>
                  <a:cubicBezTo>
                    <a:pt x="2706" y="4197"/>
                    <a:pt x="2395" y="4349"/>
                    <a:pt x="2077" y="4472"/>
                  </a:cubicBezTo>
                  <a:cubicBezTo>
                    <a:pt x="1722" y="4595"/>
                    <a:pt x="1375" y="4762"/>
                    <a:pt x="1064" y="4964"/>
                  </a:cubicBezTo>
                  <a:cubicBezTo>
                    <a:pt x="991" y="5015"/>
                    <a:pt x="926" y="5058"/>
                    <a:pt x="854" y="5102"/>
                  </a:cubicBezTo>
                  <a:cubicBezTo>
                    <a:pt x="825" y="5116"/>
                    <a:pt x="796" y="5130"/>
                    <a:pt x="767" y="5145"/>
                  </a:cubicBezTo>
                  <a:cubicBezTo>
                    <a:pt x="762" y="5146"/>
                    <a:pt x="756" y="5147"/>
                    <a:pt x="750" y="5148"/>
                  </a:cubicBezTo>
                  <a:lnTo>
                    <a:pt x="750" y="5148"/>
                  </a:lnTo>
                  <a:cubicBezTo>
                    <a:pt x="746" y="5133"/>
                    <a:pt x="738" y="5125"/>
                    <a:pt x="738" y="5109"/>
                  </a:cubicBezTo>
                  <a:cubicBezTo>
                    <a:pt x="731" y="5065"/>
                    <a:pt x="731" y="5022"/>
                    <a:pt x="731" y="4971"/>
                  </a:cubicBezTo>
                  <a:cubicBezTo>
                    <a:pt x="731" y="4870"/>
                    <a:pt x="731" y="4769"/>
                    <a:pt x="724" y="4667"/>
                  </a:cubicBezTo>
                  <a:cubicBezTo>
                    <a:pt x="702" y="4270"/>
                    <a:pt x="478" y="3922"/>
                    <a:pt x="492" y="3517"/>
                  </a:cubicBezTo>
                  <a:cubicBezTo>
                    <a:pt x="521" y="2953"/>
                    <a:pt x="1122" y="2598"/>
                    <a:pt x="1570" y="2360"/>
                  </a:cubicBezTo>
                  <a:cubicBezTo>
                    <a:pt x="1874" y="2200"/>
                    <a:pt x="2236" y="2085"/>
                    <a:pt x="2402" y="1759"/>
                  </a:cubicBezTo>
                  <a:cubicBezTo>
                    <a:pt x="2482" y="1614"/>
                    <a:pt x="2511" y="1441"/>
                    <a:pt x="2590" y="1296"/>
                  </a:cubicBezTo>
                  <a:cubicBezTo>
                    <a:pt x="2655" y="1159"/>
                    <a:pt x="2749" y="1043"/>
                    <a:pt x="2858" y="949"/>
                  </a:cubicBezTo>
                  <a:cubicBezTo>
                    <a:pt x="3075" y="761"/>
                    <a:pt x="3350" y="645"/>
                    <a:pt x="3632" y="638"/>
                  </a:cubicBezTo>
                  <a:cubicBezTo>
                    <a:pt x="3650" y="636"/>
                    <a:pt x="3669" y="636"/>
                    <a:pt x="3687" y="636"/>
                  </a:cubicBezTo>
                  <a:cubicBezTo>
                    <a:pt x="3784" y="636"/>
                    <a:pt x="3881" y="653"/>
                    <a:pt x="3972" y="695"/>
                  </a:cubicBezTo>
                  <a:cubicBezTo>
                    <a:pt x="4102" y="746"/>
                    <a:pt x="4225" y="804"/>
                    <a:pt x="4341" y="876"/>
                  </a:cubicBezTo>
                  <a:cubicBezTo>
                    <a:pt x="4612" y="1019"/>
                    <a:pt x="4959" y="1204"/>
                    <a:pt x="5271" y="1204"/>
                  </a:cubicBezTo>
                  <a:cubicBezTo>
                    <a:pt x="5467" y="1204"/>
                    <a:pt x="5649" y="1131"/>
                    <a:pt x="5788" y="927"/>
                  </a:cubicBezTo>
                  <a:cubicBezTo>
                    <a:pt x="5846" y="840"/>
                    <a:pt x="5889" y="753"/>
                    <a:pt x="5918" y="652"/>
                  </a:cubicBezTo>
                  <a:cubicBezTo>
                    <a:pt x="5933" y="616"/>
                    <a:pt x="5940" y="580"/>
                    <a:pt x="5955" y="544"/>
                  </a:cubicBezTo>
                  <a:cubicBezTo>
                    <a:pt x="5961" y="525"/>
                    <a:pt x="5967" y="512"/>
                    <a:pt x="5969" y="494"/>
                  </a:cubicBezTo>
                  <a:close/>
                  <a:moveTo>
                    <a:pt x="5926" y="1"/>
                  </a:moveTo>
                  <a:cubicBezTo>
                    <a:pt x="5741" y="1"/>
                    <a:pt x="5617" y="142"/>
                    <a:pt x="5549" y="319"/>
                  </a:cubicBezTo>
                  <a:cubicBezTo>
                    <a:pt x="5520" y="399"/>
                    <a:pt x="5499" y="486"/>
                    <a:pt x="5470" y="565"/>
                  </a:cubicBezTo>
                  <a:cubicBezTo>
                    <a:pt x="5470" y="570"/>
                    <a:pt x="5467" y="575"/>
                    <a:pt x="5463" y="579"/>
                  </a:cubicBezTo>
                  <a:lnTo>
                    <a:pt x="5463" y="579"/>
                  </a:lnTo>
                  <a:cubicBezTo>
                    <a:pt x="5462" y="580"/>
                    <a:pt x="5459" y="582"/>
                    <a:pt x="5455" y="587"/>
                  </a:cubicBezTo>
                  <a:cubicBezTo>
                    <a:pt x="5441" y="616"/>
                    <a:pt x="5441" y="623"/>
                    <a:pt x="5434" y="638"/>
                  </a:cubicBezTo>
                  <a:cubicBezTo>
                    <a:pt x="5419" y="659"/>
                    <a:pt x="5412" y="674"/>
                    <a:pt x="5397" y="688"/>
                  </a:cubicBezTo>
                  <a:lnTo>
                    <a:pt x="5369" y="724"/>
                  </a:lnTo>
                  <a:cubicBezTo>
                    <a:pt x="5362" y="729"/>
                    <a:pt x="5360" y="731"/>
                    <a:pt x="5360" y="731"/>
                  </a:cubicBezTo>
                  <a:cubicBezTo>
                    <a:pt x="5360" y="731"/>
                    <a:pt x="5371" y="721"/>
                    <a:pt x="5368" y="721"/>
                  </a:cubicBezTo>
                  <a:lnTo>
                    <a:pt x="5368" y="721"/>
                  </a:lnTo>
                  <a:cubicBezTo>
                    <a:pt x="5366" y="721"/>
                    <a:pt x="5360" y="724"/>
                    <a:pt x="5347" y="732"/>
                  </a:cubicBezTo>
                  <a:cubicBezTo>
                    <a:pt x="5336" y="739"/>
                    <a:pt x="5331" y="743"/>
                    <a:pt x="5330" y="744"/>
                  </a:cubicBezTo>
                  <a:lnTo>
                    <a:pt x="5330" y="744"/>
                  </a:lnTo>
                  <a:cubicBezTo>
                    <a:pt x="5329" y="745"/>
                    <a:pt x="5327" y="745"/>
                    <a:pt x="5325" y="746"/>
                  </a:cubicBezTo>
                  <a:cubicBezTo>
                    <a:pt x="5318" y="746"/>
                    <a:pt x="5303" y="753"/>
                    <a:pt x="5289" y="753"/>
                  </a:cubicBezTo>
                  <a:lnTo>
                    <a:pt x="5296" y="753"/>
                  </a:lnTo>
                  <a:cubicBezTo>
                    <a:pt x="5278" y="757"/>
                    <a:pt x="5260" y="759"/>
                    <a:pt x="5242" y="759"/>
                  </a:cubicBezTo>
                  <a:cubicBezTo>
                    <a:pt x="5224" y="759"/>
                    <a:pt x="5206" y="757"/>
                    <a:pt x="5188" y="753"/>
                  </a:cubicBezTo>
                  <a:cubicBezTo>
                    <a:pt x="5224" y="753"/>
                    <a:pt x="5151" y="746"/>
                    <a:pt x="5137" y="746"/>
                  </a:cubicBezTo>
                  <a:cubicBezTo>
                    <a:pt x="5108" y="739"/>
                    <a:pt x="5079" y="724"/>
                    <a:pt x="5050" y="717"/>
                  </a:cubicBezTo>
                  <a:cubicBezTo>
                    <a:pt x="4985" y="695"/>
                    <a:pt x="4927" y="667"/>
                    <a:pt x="4869" y="638"/>
                  </a:cubicBezTo>
                  <a:cubicBezTo>
                    <a:pt x="4594" y="507"/>
                    <a:pt x="4334" y="334"/>
                    <a:pt x="4037" y="240"/>
                  </a:cubicBezTo>
                  <a:cubicBezTo>
                    <a:pt x="3909" y="203"/>
                    <a:pt x="3776" y="184"/>
                    <a:pt x="3641" y="184"/>
                  </a:cubicBezTo>
                  <a:cubicBezTo>
                    <a:pt x="3458" y="184"/>
                    <a:pt x="3272" y="219"/>
                    <a:pt x="3097" y="290"/>
                  </a:cubicBezTo>
                  <a:cubicBezTo>
                    <a:pt x="2771" y="413"/>
                    <a:pt x="2482" y="630"/>
                    <a:pt x="2279" y="927"/>
                  </a:cubicBezTo>
                  <a:cubicBezTo>
                    <a:pt x="2185" y="1079"/>
                    <a:pt x="2113" y="1238"/>
                    <a:pt x="2062" y="1405"/>
                  </a:cubicBezTo>
                  <a:cubicBezTo>
                    <a:pt x="2019" y="1564"/>
                    <a:pt x="1910" y="1687"/>
                    <a:pt x="1766" y="1759"/>
                  </a:cubicBezTo>
                  <a:cubicBezTo>
                    <a:pt x="1194" y="2048"/>
                    <a:pt x="557" y="2331"/>
                    <a:pt x="225" y="2909"/>
                  </a:cubicBezTo>
                  <a:cubicBezTo>
                    <a:pt x="51" y="3220"/>
                    <a:pt x="0" y="3589"/>
                    <a:pt x="87" y="3937"/>
                  </a:cubicBezTo>
                  <a:cubicBezTo>
                    <a:pt x="123" y="4139"/>
                    <a:pt x="203" y="4327"/>
                    <a:pt x="253" y="4530"/>
                  </a:cubicBezTo>
                  <a:cubicBezTo>
                    <a:pt x="304" y="4725"/>
                    <a:pt x="268" y="4921"/>
                    <a:pt x="290" y="5109"/>
                  </a:cubicBezTo>
                  <a:cubicBezTo>
                    <a:pt x="311" y="5326"/>
                    <a:pt x="376" y="5543"/>
                    <a:pt x="615" y="5601"/>
                  </a:cubicBezTo>
                  <a:cubicBezTo>
                    <a:pt x="647" y="5608"/>
                    <a:pt x="679" y="5611"/>
                    <a:pt x="712" y="5611"/>
                  </a:cubicBezTo>
                  <a:cubicBezTo>
                    <a:pt x="878" y="5611"/>
                    <a:pt x="1045" y="5526"/>
                    <a:pt x="1172" y="5442"/>
                  </a:cubicBezTo>
                  <a:cubicBezTo>
                    <a:pt x="1331" y="5326"/>
                    <a:pt x="1491" y="5225"/>
                    <a:pt x="1664" y="5138"/>
                  </a:cubicBezTo>
                  <a:cubicBezTo>
                    <a:pt x="1831" y="5051"/>
                    <a:pt x="2004" y="4986"/>
                    <a:pt x="2185" y="4913"/>
                  </a:cubicBezTo>
                  <a:cubicBezTo>
                    <a:pt x="2489" y="4790"/>
                    <a:pt x="2815" y="4624"/>
                    <a:pt x="3147" y="4588"/>
                  </a:cubicBezTo>
                  <a:cubicBezTo>
                    <a:pt x="3180" y="4580"/>
                    <a:pt x="3213" y="4577"/>
                    <a:pt x="3245" y="4577"/>
                  </a:cubicBezTo>
                  <a:cubicBezTo>
                    <a:pt x="3337" y="4577"/>
                    <a:pt x="3429" y="4605"/>
                    <a:pt x="3509" y="4653"/>
                  </a:cubicBezTo>
                  <a:cubicBezTo>
                    <a:pt x="3632" y="4754"/>
                    <a:pt x="3676" y="4942"/>
                    <a:pt x="3770" y="5065"/>
                  </a:cubicBezTo>
                  <a:cubicBezTo>
                    <a:pt x="3878" y="5232"/>
                    <a:pt x="4052" y="5333"/>
                    <a:pt x="4247" y="5348"/>
                  </a:cubicBezTo>
                  <a:cubicBezTo>
                    <a:pt x="4334" y="5348"/>
                    <a:pt x="4421" y="5326"/>
                    <a:pt x="4493" y="5282"/>
                  </a:cubicBezTo>
                  <a:cubicBezTo>
                    <a:pt x="4535" y="5255"/>
                    <a:pt x="4563" y="5227"/>
                    <a:pt x="4591" y="5192"/>
                  </a:cubicBezTo>
                  <a:lnTo>
                    <a:pt x="4591" y="5192"/>
                  </a:lnTo>
                  <a:cubicBezTo>
                    <a:pt x="4622" y="5245"/>
                    <a:pt x="4649" y="5303"/>
                    <a:pt x="4681" y="5355"/>
                  </a:cubicBezTo>
                  <a:cubicBezTo>
                    <a:pt x="4782" y="5507"/>
                    <a:pt x="4949" y="5608"/>
                    <a:pt x="5137" y="5615"/>
                  </a:cubicBezTo>
                  <a:cubicBezTo>
                    <a:pt x="5170" y="5612"/>
                    <a:pt x="5202" y="5610"/>
                    <a:pt x="5236" y="5610"/>
                  </a:cubicBezTo>
                  <a:cubicBezTo>
                    <a:pt x="5269" y="5610"/>
                    <a:pt x="5303" y="5612"/>
                    <a:pt x="5340" y="5615"/>
                  </a:cubicBezTo>
                  <a:cubicBezTo>
                    <a:pt x="5405" y="5622"/>
                    <a:pt x="5426" y="5659"/>
                    <a:pt x="5455" y="5717"/>
                  </a:cubicBezTo>
                  <a:cubicBezTo>
                    <a:pt x="5497" y="5787"/>
                    <a:pt x="5571" y="5824"/>
                    <a:pt x="5648" y="5824"/>
                  </a:cubicBezTo>
                  <a:cubicBezTo>
                    <a:pt x="5705" y="5824"/>
                    <a:pt x="5763" y="5803"/>
                    <a:pt x="5810" y="5760"/>
                  </a:cubicBezTo>
                  <a:cubicBezTo>
                    <a:pt x="6642" y="5000"/>
                    <a:pt x="7402" y="4168"/>
                    <a:pt x="8089" y="3278"/>
                  </a:cubicBezTo>
                  <a:cubicBezTo>
                    <a:pt x="8183" y="3155"/>
                    <a:pt x="8074" y="2989"/>
                    <a:pt x="7959" y="2946"/>
                  </a:cubicBezTo>
                  <a:cubicBezTo>
                    <a:pt x="7662" y="2831"/>
                    <a:pt x="7416" y="2635"/>
                    <a:pt x="7243" y="2375"/>
                  </a:cubicBezTo>
                  <a:lnTo>
                    <a:pt x="7243" y="2375"/>
                  </a:lnTo>
                  <a:cubicBezTo>
                    <a:pt x="7238" y="2351"/>
                    <a:pt x="7228" y="2326"/>
                    <a:pt x="7213" y="2302"/>
                  </a:cubicBezTo>
                  <a:cubicBezTo>
                    <a:pt x="7061" y="2056"/>
                    <a:pt x="7004" y="1766"/>
                    <a:pt x="6931" y="1491"/>
                  </a:cubicBezTo>
                  <a:cubicBezTo>
                    <a:pt x="6866" y="1173"/>
                    <a:pt x="6772" y="869"/>
                    <a:pt x="6635" y="587"/>
                  </a:cubicBezTo>
                  <a:cubicBezTo>
                    <a:pt x="6512" y="355"/>
                    <a:pt x="6287" y="88"/>
                    <a:pt x="6034" y="15"/>
                  </a:cubicBezTo>
                  <a:cubicBezTo>
                    <a:pt x="5996" y="5"/>
                    <a:pt x="5960" y="1"/>
                    <a:pt x="5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6728775" y="1388050"/>
              <a:ext cx="77225" cy="123375"/>
            </a:xfrm>
            <a:custGeom>
              <a:avLst/>
              <a:gdLst/>
              <a:ahLst/>
              <a:cxnLst/>
              <a:rect l="l" t="t" r="r" b="b"/>
              <a:pathLst>
                <a:path w="3089" h="4935" extrusionOk="0">
                  <a:moveTo>
                    <a:pt x="2509" y="457"/>
                  </a:moveTo>
                  <a:lnTo>
                    <a:pt x="2509" y="457"/>
                  </a:lnTo>
                  <a:cubicBezTo>
                    <a:pt x="2511" y="458"/>
                    <a:pt x="2513" y="458"/>
                    <a:pt x="2514" y="459"/>
                  </a:cubicBezTo>
                  <a:lnTo>
                    <a:pt x="2514" y="459"/>
                  </a:lnTo>
                  <a:cubicBezTo>
                    <a:pt x="2514" y="459"/>
                    <a:pt x="2514" y="459"/>
                    <a:pt x="2514" y="459"/>
                  </a:cubicBezTo>
                  <a:lnTo>
                    <a:pt x="2514" y="459"/>
                  </a:lnTo>
                  <a:cubicBezTo>
                    <a:pt x="2512" y="459"/>
                    <a:pt x="2511" y="458"/>
                    <a:pt x="2509" y="457"/>
                  </a:cubicBezTo>
                  <a:close/>
                  <a:moveTo>
                    <a:pt x="2517" y="447"/>
                  </a:moveTo>
                  <a:cubicBezTo>
                    <a:pt x="2519" y="447"/>
                    <a:pt x="2525" y="449"/>
                    <a:pt x="2538" y="457"/>
                  </a:cubicBezTo>
                  <a:cubicBezTo>
                    <a:pt x="2538" y="457"/>
                    <a:pt x="2545" y="464"/>
                    <a:pt x="2545" y="464"/>
                  </a:cubicBezTo>
                  <a:cubicBezTo>
                    <a:pt x="2560" y="486"/>
                    <a:pt x="2567" y="508"/>
                    <a:pt x="2574" y="537"/>
                  </a:cubicBezTo>
                  <a:cubicBezTo>
                    <a:pt x="2582" y="660"/>
                    <a:pt x="2560" y="790"/>
                    <a:pt x="2509" y="906"/>
                  </a:cubicBezTo>
                  <a:cubicBezTo>
                    <a:pt x="2408" y="1159"/>
                    <a:pt x="2271" y="1390"/>
                    <a:pt x="2205" y="1658"/>
                  </a:cubicBezTo>
                  <a:cubicBezTo>
                    <a:pt x="2169" y="1803"/>
                    <a:pt x="2126" y="1947"/>
                    <a:pt x="2097" y="2092"/>
                  </a:cubicBezTo>
                  <a:cubicBezTo>
                    <a:pt x="2075" y="2222"/>
                    <a:pt x="2176" y="2309"/>
                    <a:pt x="2162" y="2432"/>
                  </a:cubicBezTo>
                  <a:cubicBezTo>
                    <a:pt x="2133" y="2656"/>
                    <a:pt x="1959" y="2852"/>
                    <a:pt x="1829" y="3025"/>
                  </a:cubicBezTo>
                  <a:cubicBezTo>
                    <a:pt x="1648" y="3242"/>
                    <a:pt x="1496" y="3488"/>
                    <a:pt x="1381" y="3749"/>
                  </a:cubicBezTo>
                  <a:cubicBezTo>
                    <a:pt x="1285" y="3974"/>
                    <a:pt x="1211" y="4204"/>
                    <a:pt x="1098" y="4417"/>
                  </a:cubicBezTo>
                  <a:lnTo>
                    <a:pt x="1098" y="4417"/>
                  </a:lnTo>
                  <a:cubicBezTo>
                    <a:pt x="988" y="4363"/>
                    <a:pt x="881" y="4309"/>
                    <a:pt x="773" y="4255"/>
                  </a:cubicBezTo>
                  <a:cubicBezTo>
                    <a:pt x="680" y="4216"/>
                    <a:pt x="552" y="4158"/>
                    <a:pt x="497" y="4065"/>
                  </a:cubicBezTo>
                  <a:lnTo>
                    <a:pt x="497" y="4065"/>
                  </a:lnTo>
                  <a:cubicBezTo>
                    <a:pt x="495" y="4057"/>
                    <a:pt x="493" y="4048"/>
                    <a:pt x="491" y="4038"/>
                  </a:cubicBezTo>
                  <a:cubicBezTo>
                    <a:pt x="482" y="4025"/>
                    <a:pt x="484" y="4007"/>
                    <a:pt x="487" y="4007"/>
                  </a:cubicBezTo>
                  <a:lnTo>
                    <a:pt x="487" y="4007"/>
                  </a:lnTo>
                  <a:cubicBezTo>
                    <a:pt x="488" y="4007"/>
                    <a:pt x="491" y="4015"/>
                    <a:pt x="491" y="4038"/>
                  </a:cubicBezTo>
                  <a:lnTo>
                    <a:pt x="491" y="3980"/>
                  </a:lnTo>
                  <a:lnTo>
                    <a:pt x="491" y="3937"/>
                  </a:lnTo>
                  <a:cubicBezTo>
                    <a:pt x="489" y="3957"/>
                    <a:pt x="488" y="3964"/>
                    <a:pt x="488" y="3964"/>
                  </a:cubicBezTo>
                  <a:cubicBezTo>
                    <a:pt x="487" y="3964"/>
                    <a:pt x="491" y="3925"/>
                    <a:pt x="491" y="3915"/>
                  </a:cubicBezTo>
                  <a:cubicBezTo>
                    <a:pt x="512" y="3821"/>
                    <a:pt x="541" y="3727"/>
                    <a:pt x="578" y="3640"/>
                  </a:cubicBezTo>
                  <a:cubicBezTo>
                    <a:pt x="672" y="3416"/>
                    <a:pt x="780" y="3206"/>
                    <a:pt x="910" y="2996"/>
                  </a:cubicBezTo>
                  <a:cubicBezTo>
                    <a:pt x="1026" y="2794"/>
                    <a:pt x="1164" y="2606"/>
                    <a:pt x="1323" y="2432"/>
                  </a:cubicBezTo>
                  <a:cubicBezTo>
                    <a:pt x="1359" y="2396"/>
                    <a:pt x="1395" y="2360"/>
                    <a:pt x="1431" y="2324"/>
                  </a:cubicBezTo>
                  <a:lnTo>
                    <a:pt x="1475" y="2287"/>
                  </a:lnTo>
                  <a:cubicBezTo>
                    <a:pt x="1480" y="2282"/>
                    <a:pt x="1517" y="2253"/>
                    <a:pt x="1515" y="2253"/>
                  </a:cubicBezTo>
                  <a:lnTo>
                    <a:pt x="1515" y="2253"/>
                  </a:lnTo>
                  <a:cubicBezTo>
                    <a:pt x="1515" y="2253"/>
                    <a:pt x="1509" y="2256"/>
                    <a:pt x="1496" y="2266"/>
                  </a:cubicBezTo>
                  <a:cubicBezTo>
                    <a:pt x="1576" y="2201"/>
                    <a:pt x="1677" y="2164"/>
                    <a:pt x="1779" y="2164"/>
                  </a:cubicBezTo>
                  <a:cubicBezTo>
                    <a:pt x="1920" y="2164"/>
                    <a:pt x="2018" y="2039"/>
                    <a:pt x="2001" y="1910"/>
                  </a:cubicBezTo>
                  <a:lnTo>
                    <a:pt x="2001" y="1910"/>
                  </a:lnTo>
                  <a:cubicBezTo>
                    <a:pt x="2001" y="1912"/>
                    <a:pt x="2002" y="1912"/>
                    <a:pt x="2002" y="1912"/>
                  </a:cubicBezTo>
                  <a:cubicBezTo>
                    <a:pt x="2003" y="1912"/>
                    <a:pt x="1996" y="1855"/>
                    <a:pt x="1996" y="1839"/>
                  </a:cubicBezTo>
                  <a:cubicBezTo>
                    <a:pt x="2003" y="1810"/>
                    <a:pt x="2003" y="1781"/>
                    <a:pt x="2003" y="1752"/>
                  </a:cubicBezTo>
                  <a:cubicBezTo>
                    <a:pt x="2003" y="1762"/>
                    <a:pt x="2003" y="1766"/>
                    <a:pt x="2004" y="1766"/>
                  </a:cubicBezTo>
                  <a:cubicBezTo>
                    <a:pt x="2008" y="1766"/>
                    <a:pt x="2017" y="1699"/>
                    <a:pt x="2017" y="1687"/>
                  </a:cubicBezTo>
                  <a:cubicBezTo>
                    <a:pt x="2025" y="1644"/>
                    <a:pt x="2032" y="1593"/>
                    <a:pt x="2046" y="1549"/>
                  </a:cubicBezTo>
                  <a:cubicBezTo>
                    <a:pt x="2090" y="1361"/>
                    <a:pt x="2155" y="1181"/>
                    <a:pt x="2220" y="1000"/>
                  </a:cubicBezTo>
                  <a:cubicBezTo>
                    <a:pt x="2278" y="848"/>
                    <a:pt x="2350" y="703"/>
                    <a:pt x="2430" y="558"/>
                  </a:cubicBezTo>
                  <a:cubicBezTo>
                    <a:pt x="2444" y="537"/>
                    <a:pt x="2459" y="515"/>
                    <a:pt x="2473" y="486"/>
                  </a:cubicBezTo>
                  <a:cubicBezTo>
                    <a:pt x="2473" y="486"/>
                    <a:pt x="2478" y="481"/>
                    <a:pt x="2483" y="477"/>
                  </a:cubicBezTo>
                  <a:lnTo>
                    <a:pt x="2483" y="477"/>
                  </a:lnTo>
                  <a:cubicBezTo>
                    <a:pt x="2487" y="475"/>
                    <a:pt x="2491" y="473"/>
                    <a:pt x="2495" y="471"/>
                  </a:cubicBezTo>
                  <a:lnTo>
                    <a:pt x="2495" y="471"/>
                  </a:lnTo>
                  <a:cubicBezTo>
                    <a:pt x="2495" y="471"/>
                    <a:pt x="2495" y="471"/>
                    <a:pt x="2495" y="471"/>
                  </a:cubicBezTo>
                  <a:lnTo>
                    <a:pt x="2495" y="471"/>
                  </a:lnTo>
                  <a:lnTo>
                    <a:pt x="2495" y="471"/>
                  </a:lnTo>
                  <a:cubicBezTo>
                    <a:pt x="2502" y="467"/>
                    <a:pt x="2508" y="464"/>
                    <a:pt x="2513" y="460"/>
                  </a:cubicBezTo>
                  <a:lnTo>
                    <a:pt x="2513" y="460"/>
                  </a:lnTo>
                  <a:cubicBezTo>
                    <a:pt x="2512" y="463"/>
                    <a:pt x="2517" y="465"/>
                    <a:pt x="2520" y="465"/>
                  </a:cubicBezTo>
                  <a:cubicBezTo>
                    <a:pt x="2522" y="465"/>
                    <a:pt x="2522" y="464"/>
                    <a:pt x="2514" y="459"/>
                  </a:cubicBezTo>
                  <a:lnTo>
                    <a:pt x="2514" y="459"/>
                  </a:lnTo>
                  <a:cubicBezTo>
                    <a:pt x="2514" y="459"/>
                    <a:pt x="2514" y="459"/>
                    <a:pt x="2514" y="459"/>
                  </a:cubicBezTo>
                  <a:lnTo>
                    <a:pt x="2514" y="459"/>
                  </a:lnTo>
                  <a:cubicBezTo>
                    <a:pt x="2517" y="460"/>
                    <a:pt x="2519" y="460"/>
                    <a:pt x="2520" y="460"/>
                  </a:cubicBezTo>
                  <a:cubicBezTo>
                    <a:pt x="2527" y="460"/>
                    <a:pt x="2513" y="447"/>
                    <a:pt x="2517" y="447"/>
                  </a:cubicBezTo>
                  <a:close/>
                  <a:moveTo>
                    <a:pt x="2523" y="1"/>
                  </a:moveTo>
                  <a:cubicBezTo>
                    <a:pt x="2304" y="1"/>
                    <a:pt x="2132" y="159"/>
                    <a:pt x="2025" y="356"/>
                  </a:cubicBezTo>
                  <a:cubicBezTo>
                    <a:pt x="1887" y="602"/>
                    <a:pt x="1771" y="869"/>
                    <a:pt x="1692" y="1144"/>
                  </a:cubicBezTo>
                  <a:cubicBezTo>
                    <a:pt x="1630" y="1328"/>
                    <a:pt x="1565" y="1538"/>
                    <a:pt x="1550" y="1744"/>
                  </a:cubicBezTo>
                  <a:lnTo>
                    <a:pt x="1550" y="1744"/>
                  </a:lnTo>
                  <a:cubicBezTo>
                    <a:pt x="1403" y="1786"/>
                    <a:pt x="1265" y="1863"/>
                    <a:pt x="1149" y="1969"/>
                  </a:cubicBezTo>
                  <a:cubicBezTo>
                    <a:pt x="997" y="2107"/>
                    <a:pt x="860" y="2259"/>
                    <a:pt x="744" y="2425"/>
                  </a:cubicBezTo>
                  <a:cubicBezTo>
                    <a:pt x="476" y="2779"/>
                    <a:pt x="259" y="3177"/>
                    <a:pt x="107" y="3604"/>
                  </a:cubicBezTo>
                  <a:cubicBezTo>
                    <a:pt x="51" y="3774"/>
                    <a:pt x="1" y="3973"/>
                    <a:pt x="47" y="4151"/>
                  </a:cubicBezTo>
                  <a:lnTo>
                    <a:pt x="47" y="4151"/>
                  </a:lnTo>
                  <a:cubicBezTo>
                    <a:pt x="47" y="4154"/>
                    <a:pt x="48" y="4158"/>
                    <a:pt x="49" y="4161"/>
                  </a:cubicBezTo>
                  <a:cubicBezTo>
                    <a:pt x="49" y="4161"/>
                    <a:pt x="49" y="4161"/>
                    <a:pt x="49" y="4161"/>
                  </a:cubicBezTo>
                  <a:lnTo>
                    <a:pt x="49" y="4161"/>
                  </a:lnTo>
                  <a:cubicBezTo>
                    <a:pt x="54" y="4179"/>
                    <a:pt x="61" y="4194"/>
                    <a:pt x="68" y="4208"/>
                  </a:cubicBezTo>
                  <a:lnTo>
                    <a:pt x="68" y="4208"/>
                  </a:lnTo>
                  <a:cubicBezTo>
                    <a:pt x="240" y="4592"/>
                    <a:pt x="715" y="4733"/>
                    <a:pt x="1070" y="4906"/>
                  </a:cubicBezTo>
                  <a:cubicBezTo>
                    <a:pt x="1105" y="4925"/>
                    <a:pt x="1143" y="4934"/>
                    <a:pt x="1181" y="4934"/>
                  </a:cubicBezTo>
                  <a:cubicBezTo>
                    <a:pt x="1259" y="4934"/>
                    <a:pt x="1337" y="4895"/>
                    <a:pt x="1381" y="4827"/>
                  </a:cubicBezTo>
                  <a:cubicBezTo>
                    <a:pt x="1533" y="4581"/>
                    <a:pt x="1656" y="4320"/>
                    <a:pt x="1742" y="4053"/>
                  </a:cubicBezTo>
                  <a:cubicBezTo>
                    <a:pt x="1822" y="3828"/>
                    <a:pt x="1938" y="3619"/>
                    <a:pt x="2082" y="3431"/>
                  </a:cubicBezTo>
                  <a:cubicBezTo>
                    <a:pt x="2356" y="3075"/>
                    <a:pt x="2764" y="2598"/>
                    <a:pt x="2554" y="2126"/>
                  </a:cubicBezTo>
                  <a:lnTo>
                    <a:pt x="2554" y="2126"/>
                  </a:lnTo>
                  <a:cubicBezTo>
                    <a:pt x="2600" y="1935"/>
                    <a:pt x="2636" y="1738"/>
                    <a:pt x="2705" y="1557"/>
                  </a:cubicBezTo>
                  <a:cubicBezTo>
                    <a:pt x="2770" y="1376"/>
                    <a:pt x="2871" y="1209"/>
                    <a:pt x="2943" y="1029"/>
                  </a:cubicBezTo>
                  <a:cubicBezTo>
                    <a:pt x="3066" y="696"/>
                    <a:pt x="3088" y="153"/>
                    <a:pt x="2668" y="23"/>
                  </a:cubicBezTo>
                  <a:cubicBezTo>
                    <a:pt x="2618" y="8"/>
                    <a:pt x="2570" y="1"/>
                    <a:pt x="2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5945550" y="1002725"/>
              <a:ext cx="974925" cy="934900"/>
            </a:xfrm>
            <a:custGeom>
              <a:avLst/>
              <a:gdLst/>
              <a:ahLst/>
              <a:cxnLst/>
              <a:rect l="l" t="t" r="r" b="b"/>
              <a:pathLst>
                <a:path w="38997" h="37396" extrusionOk="0">
                  <a:moveTo>
                    <a:pt x="20233" y="375"/>
                  </a:moveTo>
                  <a:cubicBezTo>
                    <a:pt x="21384" y="375"/>
                    <a:pt x="22536" y="483"/>
                    <a:pt x="23673" y="698"/>
                  </a:cubicBezTo>
                  <a:cubicBezTo>
                    <a:pt x="25511" y="1046"/>
                    <a:pt x="27291" y="1682"/>
                    <a:pt x="28933" y="2572"/>
                  </a:cubicBezTo>
                  <a:cubicBezTo>
                    <a:pt x="34786" y="5719"/>
                    <a:pt x="38461" y="11797"/>
                    <a:pt x="38534" y="18438"/>
                  </a:cubicBezTo>
                  <a:cubicBezTo>
                    <a:pt x="38534" y="18438"/>
                    <a:pt x="38534" y="18438"/>
                    <a:pt x="38534" y="18438"/>
                  </a:cubicBezTo>
                  <a:lnTo>
                    <a:pt x="38534" y="18438"/>
                  </a:lnTo>
                  <a:cubicBezTo>
                    <a:pt x="38534" y="18441"/>
                    <a:pt x="38534" y="18444"/>
                    <a:pt x="38534" y="18446"/>
                  </a:cubicBezTo>
                  <a:lnTo>
                    <a:pt x="38534" y="18446"/>
                  </a:lnTo>
                  <a:cubicBezTo>
                    <a:pt x="38611" y="24144"/>
                    <a:pt x="36021" y="29553"/>
                    <a:pt x="31538" y="33075"/>
                  </a:cubicBezTo>
                  <a:cubicBezTo>
                    <a:pt x="28571" y="35411"/>
                    <a:pt x="24947" y="36764"/>
                    <a:pt x="21177" y="36953"/>
                  </a:cubicBezTo>
                  <a:cubicBezTo>
                    <a:pt x="20864" y="36968"/>
                    <a:pt x="20552" y="36976"/>
                    <a:pt x="20241" y="36976"/>
                  </a:cubicBezTo>
                  <a:cubicBezTo>
                    <a:pt x="12921" y="36976"/>
                    <a:pt x="6259" y="32605"/>
                    <a:pt x="3379" y="25804"/>
                  </a:cubicBezTo>
                  <a:cubicBezTo>
                    <a:pt x="2641" y="24067"/>
                    <a:pt x="2178" y="22222"/>
                    <a:pt x="2012" y="20334"/>
                  </a:cubicBezTo>
                  <a:cubicBezTo>
                    <a:pt x="1838" y="18402"/>
                    <a:pt x="1968" y="16449"/>
                    <a:pt x="2403" y="14553"/>
                  </a:cubicBezTo>
                  <a:cubicBezTo>
                    <a:pt x="3676" y="9076"/>
                    <a:pt x="7387" y="4490"/>
                    <a:pt x="12481" y="2095"/>
                  </a:cubicBezTo>
                  <a:cubicBezTo>
                    <a:pt x="14188" y="1292"/>
                    <a:pt x="16011" y="764"/>
                    <a:pt x="17893" y="525"/>
                  </a:cubicBezTo>
                  <a:cubicBezTo>
                    <a:pt x="18669" y="425"/>
                    <a:pt x="19451" y="375"/>
                    <a:pt x="20233" y="375"/>
                  </a:cubicBezTo>
                  <a:close/>
                  <a:moveTo>
                    <a:pt x="20292" y="0"/>
                  </a:moveTo>
                  <a:cubicBezTo>
                    <a:pt x="11616" y="0"/>
                    <a:pt x="3964" y="6024"/>
                    <a:pt x="2055" y="14662"/>
                  </a:cubicBezTo>
                  <a:cubicBezTo>
                    <a:pt x="1" y="23922"/>
                    <a:pt x="5210" y="33255"/>
                    <a:pt x="14174" y="36359"/>
                  </a:cubicBezTo>
                  <a:cubicBezTo>
                    <a:pt x="16194" y="37060"/>
                    <a:pt x="18261" y="37395"/>
                    <a:pt x="20297" y="37395"/>
                  </a:cubicBezTo>
                  <a:cubicBezTo>
                    <a:pt x="27297" y="37395"/>
                    <a:pt x="33943" y="33441"/>
                    <a:pt x="37137" y="26816"/>
                  </a:cubicBezTo>
                  <a:cubicBezTo>
                    <a:pt x="37969" y="25087"/>
                    <a:pt x="38534" y="23235"/>
                    <a:pt x="38801" y="21325"/>
                  </a:cubicBezTo>
                  <a:cubicBezTo>
                    <a:pt x="38939" y="20370"/>
                    <a:pt x="38997" y="19408"/>
                    <a:pt x="38990" y="18438"/>
                  </a:cubicBezTo>
                  <a:cubicBezTo>
                    <a:pt x="38859" y="8953"/>
                    <a:pt x="31639" y="1067"/>
                    <a:pt x="22205" y="98"/>
                  </a:cubicBezTo>
                  <a:cubicBezTo>
                    <a:pt x="21563" y="33"/>
                    <a:pt x="20924" y="0"/>
                    <a:pt x="20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6355050" y="2191650"/>
              <a:ext cx="246725" cy="26550"/>
            </a:xfrm>
            <a:custGeom>
              <a:avLst/>
              <a:gdLst/>
              <a:ahLst/>
              <a:cxnLst/>
              <a:rect l="l" t="t" r="r" b="b"/>
              <a:pathLst>
                <a:path w="9869" h="1062" extrusionOk="0">
                  <a:moveTo>
                    <a:pt x="9554" y="1"/>
                  </a:moveTo>
                  <a:cubicBezTo>
                    <a:pt x="9535" y="1"/>
                    <a:pt x="9514" y="4"/>
                    <a:pt x="9493" y="9"/>
                  </a:cubicBezTo>
                  <a:cubicBezTo>
                    <a:pt x="8422" y="284"/>
                    <a:pt x="7337" y="465"/>
                    <a:pt x="6244" y="552"/>
                  </a:cubicBezTo>
                  <a:cubicBezTo>
                    <a:pt x="5784" y="591"/>
                    <a:pt x="5322" y="609"/>
                    <a:pt x="4861" y="609"/>
                  </a:cubicBezTo>
                  <a:cubicBezTo>
                    <a:pt x="3714" y="609"/>
                    <a:pt x="2566" y="501"/>
                    <a:pt x="1426" y="356"/>
                  </a:cubicBezTo>
                  <a:cubicBezTo>
                    <a:pt x="1071" y="313"/>
                    <a:pt x="688" y="255"/>
                    <a:pt x="312" y="190"/>
                  </a:cubicBezTo>
                  <a:cubicBezTo>
                    <a:pt x="293" y="186"/>
                    <a:pt x="275" y="184"/>
                    <a:pt x="257" y="184"/>
                  </a:cubicBezTo>
                  <a:cubicBezTo>
                    <a:pt x="154" y="184"/>
                    <a:pt x="60" y="251"/>
                    <a:pt x="29" y="349"/>
                  </a:cubicBezTo>
                  <a:cubicBezTo>
                    <a:pt x="0" y="472"/>
                    <a:pt x="73" y="595"/>
                    <a:pt x="189" y="631"/>
                  </a:cubicBezTo>
                  <a:cubicBezTo>
                    <a:pt x="1230" y="812"/>
                    <a:pt x="2279" y="928"/>
                    <a:pt x="3328" y="1000"/>
                  </a:cubicBezTo>
                  <a:cubicBezTo>
                    <a:pt x="3827" y="1042"/>
                    <a:pt x="4325" y="1062"/>
                    <a:pt x="4822" y="1062"/>
                  </a:cubicBezTo>
                  <a:cubicBezTo>
                    <a:pt x="5191" y="1062"/>
                    <a:pt x="5559" y="1051"/>
                    <a:pt x="5926" y="1029"/>
                  </a:cubicBezTo>
                  <a:cubicBezTo>
                    <a:pt x="6751" y="964"/>
                    <a:pt x="7575" y="863"/>
                    <a:pt x="8386" y="711"/>
                  </a:cubicBezTo>
                  <a:cubicBezTo>
                    <a:pt x="8798" y="631"/>
                    <a:pt x="9210" y="552"/>
                    <a:pt x="9608" y="443"/>
                  </a:cubicBezTo>
                  <a:cubicBezTo>
                    <a:pt x="9869" y="376"/>
                    <a:pt x="9790" y="1"/>
                    <a:pt x="9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9" name="Google Shape;6679;p29"/>
          <p:cNvGrpSpPr/>
          <p:nvPr/>
        </p:nvGrpSpPr>
        <p:grpSpPr>
          <a:xfrm flipH="1">
            <a:off x="1002696" y="4313217"/>
            <a:ext cx="1425803" cy="830272"/>
            <a:chOff x="6545346" y="4338917"/>
            <a:chExt cx="1425803" cy="830272"/>
          </a:xfrm>
        </p:grpSpPr>
        <p:sp>
          <p:nvSpPr>
            <p:cNvPr id="6680" name="Google Shape;6680;p29"/>
            <p:cNvSpPr/>
            <p:nvPr/>
          </p:nvSpPr>
          <p:spPr>
            <a:xfrm rot="5400000">
              <a:off x="6827711" y="4056551"/>
              <a:ext cx="828322" cy="1393053"/>
            </a:xfrm>
            <a:custGeom>
              <a:avLst/>
              <a:gdLst/>
              <a:ahLst/>
              <a:cxnLst/>
              <a:rect l="l" t="t" r="r" b="b"/>
              <a:pathLst>
                <a:path w="24332" h="40921" extrusionOk="0">
                  <a:moveTo>
                    <a:pt x="22204" y="40921"/>
                  </a:moveTo>
                  <a:cubicBezTo>
                    <a:pt x="21690" y="40885"/>
                    <a:pt x="21184" y="40783"/>
                    <a:pt x="20692" y="40617"/>
                  </a:cubicBezTo>
                  <a:cubicBezTo>
                    <a:pt x="20099" y="40443"/>
                    <a:pt x="19520" y="40219"/>
                    <a:pt x="18970" y="39937"/>
                  </a:cubicBezTo>
                  <a:cubicBezTo>
                    <a:pt x="18058" y="39445"/>
                    <a:pt x="17306" y="38707"/>
                    <a:pt x="16698" y="37882"/>
                  </a:cubicBezTo>
                  <a:cubicBezTo>
                    <a:pt x="16206" y="37224"/>
                    <a:pt x="15837" y="36486"/>
                    <a:pt x="15613" y="35697"/>
                  </a:cubicBezTo>
                  <a:cubicBezTo>
                    <a:pt x="15410" y="34930"/>
                    <a:pt x="15259" y="34156"/>
                    <a:pt x="15078" y="33389"/>
                  </a:cubicBezTo>
                  <a:cubicBezTo>
                    <a:pt x="14947" y="32847"/>
                    <a:pt x="14810" y="32304"/>
                    <a:pt x="14564" y="31805"/>
                  </a:cubicBezTo>
                  <a:cubicBezTo>
                    <a:pt x="14036" y="30698"/>
                    <a:pt x="12987" y="30561"/>
                    <a:pt x="11880" y="30589"/>
                  </a:cubicBezTo>
                  <a:cubicBezTo>
                    <a:pt x="11048" y="30655"/>
                    <a:pt x="10353" y="31154"/>
                    <a:pt x="9594" y="31450"/>
                  </a:cubicBezTo>
                  <a:cubicBezTo>
                    <a:pt x="8458" y="31892"/>
                    <a:pt x="7235" y="32073"/>
                    <a:pt x="6027" y="31971"/>
                  </a:cubicBezTo>
                  <a:cubicBezTo>
                    <a:pt x="5412" y="31913"/>
                    <a:pt x="4833" y="31682"/>
                    <a:pt x="4290" y="31407"/>
                  </a:cubicBezTo>
                  <a:cubicBezTo>
                    <a:pt x="2937" y="30763"/>
                    <a:pt x="1758" y="29707"/>
                    <a:pt x="1064" y="28376"/>
                  </a:cubicBezTo>
                  <a:cubicBezTo>
                    <a:pt x="564" y="27450"/>
                    <a:pt x="413" y="26400"/>
                    <a:pt x="246" y="25373"/>
                  </a:cubicBezTo>
                  <a:cubicBezTo>
                    <a:pt x="0" y="24107"/>
                    <a:pt x="22" y="22805"/>
                    <a:pt x="130" y="21524"/>
                  </a:cubicBezTo>
                  <a:cubicBezTo>
                    <a:pt x="297" y="19831"/>
                    <a:pt x="521" y="18124"/>
                    <a:pt x="1223" y="16561"/>
                  </a:cubicBezTo>
                  <a:cubicBezTo>
                    <a:pt x="1715" y="15389"/>
                    <a:pt x="2373" y="14289"/>
                    <a:pt x="3032" y="13204"/>
                  </a:cubicBezTo>
                  <a:cubicBezTo>
                    <a:pt x="3647" y="12184"/>
                    <a:pt x="4341" y="11222"/>
                    <a:pt x="5115" y="10317"/>
                  </a:cubicBezTo>
                  <a:cubicBezTo>
                    <a:pt x="6302" y="8928"/>
                    <a:pt x="7640" y="7684"/>
                    <a:pt x="9102" y="6606"/>
                  </a:cubicBezTo>
                  <a:cubicBezTo>
                    <a:pt x="10852" y="5340"/>
                    <a:pt x="12690" y="4204"/>
                    <a:pt x="14600" y="3198"/>
                  </a:cubicBezTo>
                  <a:cubicBezTo>
                    <a:pt x="16112" y="2366"/>
                    <a:pt x="17776" y="1816"/>
                    <a:pt x="19390" y="1266"/>
                  </a:cubicBezTo>
                  <a:cubicBezTo>
                    <a:pt x="20207" y="977"/>
                    <a:pt x="21025" y="695"/>
                    <a:pt x="21850" y="434"/>
                  </a:cubicBezTo>
                  <a:cubicBezTo>
                    <a:pt x="22653" y="159"/>
                    <a:pt x="23492" y="44"/>
                    <a:pt x="24331" y="0"/>
                  </a:cubicBezTo>
                  <a:lnTo>
                    <a:pt x="24331" y="405"/>
                  </a:lnTo>
                  <a:cubicBezTo>
                    <a:pt x="23441" y="528"/>
                    <a:pt x="22566" y="717"/>
                    <a:pt x="21712" y="963"/>
                  </a:cubicBezTo>
                  <a:cubicBezTo>
                    <a:pt x="20468" y="1324"/>
                    <a:pt x="19252" y="1773"/>
                    <a:pt x="18030" y="2185"/>
                  </a:cubicBezTo>
                  <a:cubicBezTo>
                    <a:pt x="16250" y="2764"/>
                    <a:pt x="14586" y="3632"/>
                    <a:pt x="12972" y="4580"/>
                  </a:cubicBezTo>
                  <a:cubicBezTo>
                    <a:pt x="10274" y="6143"/>
                    <a:pt x="7691" y="7966"/>
                    <a:pt x="5651" y="10353"/>
                  </a:cubicBezTo>
                  <a:cubicBezTo>
                    <a:pt x="4167" y="12032"/>
                    <a:pt x="3017" y="13956"/>
                    <a:pt x="1997" y="15939"/>
                  </a:cubicBezTo>
                  <a:cubicBezTo>
                    <a:pt x="1657" y="16619"/>
                    <a:pt x="1382" y="17335"/>
                    <a:pt x="1172" y="18066"/>
                  </a:cubicBezTo>
                  <a:cubicBezTo>
                    <a:pt x="781" y="19629"/>
                    <a:pt x="615" y="21242"/>
                    <a:pt x="550" y="22848"/>
                  </a:cubicBezTo>
                  <a:cubicBezTo>
                    <a:pt x="507" y="23970"/>
                    <a:pt x="731" y="25134"/>
                    <a:pt x="926" y="26227"/>
                  </a:cubicBezTo>
                  <a:cubicBezTo>
                    <a:pt x="1129" y="27247"/>
                    <a:pt x="1498" y="28267"/>
                    <a:pt x="2192" y="29056"/>
                  </a:cubicBezTo>
                  <a:cubicBezTo>
                    <a:pt x="2815" y="29765"/>
                    <a:pt x="3567" y="30409"/>
                    <a:pt x="4413" y="30814"/>
                  </a:cubicBezTo>
                  <a:cubicBezTo>
                    <a:pt x="4898" y="31052"/>
                    <a:pt x="5390" y="31284"/>
                    <a:pt x="5933" y="31356"/>
                  </a:cubicBezTo>
                  <a:cubicBezTo>
                    <a:pt x="6975" y="31479"/>
                    <a:pt x="8038" y="31327"/>
                    <a:pt x="9037" y="31002"/>
                  </a:cubicBezTo>
                  <a:cubicBezTo>
                    <a:pt x="9753" y="30763"/>
                    <a:pt x="10397" y="30336"/>
                    <a:pt x="11120" y="30112"/>
                  </a:cubicBezTo>
                  <a:cubicBezTo>
                    <a:pt x="11685" y="29917"/>
                    <a:pt x="12292" y="29938"/>
                    <a:pt x="12885" y="30011"/>
                  </a:cubicBezTo>
                  <a:cubicBezTo>
                    <a:pt x="13500" y="30090"/>
                    <a:pt x="14130" y="30286"/>
                    <a:pt x="14564" y="30741"/>
                  </a:cubicBezTo>
                  <a:cubicBezTo>
                    <a:pt x="15562" y="31805"/>
                    <a:pt x="15664" y="33592"/>
                    <a:pt x="16018" y="34952"/>
                  </a:cubicBezTo>
                  <a:cubicBezTo>
                    <a:pt x="16387" y="36645"/>
                    <a:pt x="17378" y="38128"/>
                    <a:pt x="18796" y="39119"/>
                  </a:cubicBezTo>
                  <a:cubicBezTo>
                    <a:pt x="19310" y="39481"/>
                    <a:pt x="19925" y="39713"/>
                    <a:pt x="20497" y="39908"/>
                  </a:cubicBezTo>
                  <a:cubicBezTo>
                    <a:pt x="21162" y="40111"/>
                    <a:pt x="21864" y="40371"/>
                    <a:pt x="22573" y="40270"/>
                  </a:cubicBezTo>
                  <a:cubicBezTo>
                    <a:pt x="22949" y="40197"/>
                    <a:pt x="23304" y="40038"/>
                    <a:pt x="23608" y="39799"/>
                  </a:cubicBezTo>
                  <a:cubicBezTo>
                    <a:pt x="23868" y="39546"/>
                    <a:pt x="24092" y="39257"/>
                    <a:pt x="24331" y="38982"/>
                  </a:cubicBezTo>
                  <a:lnTo>
                    <a:pt x="24331" y="39915"/>
                  </a:lnTo>
                  <a:cubicBezTo>
                    <a:pt x="24266" y="40002"/>
                    <a:pt x="24194" y="40089"/>
                    <a:pt x="24114" y="40176"/>
                  </a:cubicBezTo>
                  <a:cubicBezTo>
                    <a:pt x="23593" y="40653"/>
                    <a:pt x="22913" y="40921"/>
                    <a:pt x="22204" y="409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9"/>
            <p:cNvSpPr/>
            <p:nvPr/>
          </p:nvSpPr>
          <p:spPr>
            <a:xfrm rot="5400000">
              <a:off x="6782251" y="4895811"/>
              <a:ext cx="195098" cy="347778"/>
            </a:xfrm>
            <a:custGeom>
              <a:avLst/>
              <a:gdLst/>
              <a:ahLst/>
              <a:cxnLst/>
              <a:rect l="l" t="t" r="r" b="b"/>
              <a:pathLst>
                <a:path w="5731" h="10216" extrusionOk="0">
                  <a:moveTo>
                    <a:pt x="3444" y="9724"/>
                  </a:moveTo>
                  <a:cubicBezTo>
                    <a:pt x="4276" y="9724"/>
                    <a:pt x="4790" y="8950"/>
                    <a:pt x="5166" y="8313"/>
                  </a:cubicBezTo>
                  <a:cubicBezTo>
                    <a:pt x="5419" y="7901"/>
                    <a:pt x="5607" y="7452"/>
                    <a:pt x="5730" y="6989"/>
                  </a:cubicBezTo>
                  <a:lnTo>
                    <a:pt x="5730" y="8168"/>
                  </a:lnTo>
                  <a:cubicBezTo>
                    <a:pt x="5701" y="8233"/>
                    <a:pt x="5665" y="8291"/>
                    <a:pt x="5636" y="8356"/>
                  </a:cubicBezTo>
                  <a:cubicBezTo>
                    <a:pt x="5253" y="9029"/>
                    <a:pt x="4804" y="9782"/>
                    <a:pt x="4059" y="10086"/>
                  </a:cubicBezTo>
                  <a:cubicBezTo>
                    <a:pt x="3668" y="10216"/>
                    <a:pt x="3256" y="10216"/>
                    <a:pt x="2851" y="10187"/>
                  </a:cubicBezTo>
                  <a:lnTo>
                    <a:pt x="2851" y="10187"/>
                  </a:lnTo>
                  <a:cubicBezTo>
                    <a:pt x="1903" y="10151"/>
                    <a:pt x="1339" y="9550"/>
                    <a:pt x="890" y="8776"/>
                  </a:cubicBezTo>
                  <a:cubicBezTo>
                    <a:pt x="304" y="7778"/>
                    <a:pt x="0" y="6663"/>
                    <a:pt x="145" y="5520"/>
                  </a:cubicBezTo>
                  <a:cubicBezTo>
                    <a:pt x="152" y="4804"/>
                    <a:pt x="188" y="4052"/>
                    <a:pt x="347" y="3364"/>
                  </a:cubicBezTo>
                  <a:cubicBezTo>
                    <a:pt x="630" y="1874"/>
                    <a:pt x="1418" y="0"/>
                    <a:pt x="3241" y="195"/>
                  </a:cubicBezTo>
                  <a:cubicBezTo>
                    <a:pt x="4088" y="261"/>
                    <a:pt x="4855" y="687"/>
                    <a:pt x="5368" y="1367"/>
                  </a:cubicBezTo>
                  <a:cubicBezTo>
                    <a:pt x="5513" y="1592"/>
                    <a:pt x="5636" y="1830"/>
                    <a:pt x="5730" y="2076"/>
                  </a:cubicBezTo>
                  <a:lnTo>
                    <a:pt x="5730" y="3748"/>
                  </a:lnTo>
                  <a:cubicBezTo>
                    <a:pt x="5672" y="3429"/>
                    <a:pt x="5600" y="3118"/>
                    <a:pt x="5499" y="2807"/>
                  </a:cubicBezTo>
                  <a:cubicBezTo>
                    <a:pt x="5303" y="2272"/>
                    <a:pt x="5101" y="1708"/>
                    <a:pt x="4652" y="1331"/>
                  </a:cubicBezTo>
                  <a:cubicBezTo>
                    <a:pt x="4037" y="774"/>
                    <a:pt x="3075" y="499"/>
                    <a:pt x="2301" y="861"/>
                  </a:cubicBezTo>
                  <a:cubicBezTo>
                    <a:pt x="1324" y="1331"/>
                    <a:pt x="883" y="2988"/>
                    <a:pt x="753" y="3994"/>
                  </a:cubicBezTo>
                  <a:cubicBezTo>
                    <a:pt x="673" y="4674"/>
                    <a:pt x="651" y="5368"/>
                    <a:pt x="695" y="6056"/>
                  </a:cubicBezTo>
                  <a:cubicBezTo>
                    <a:pt x="709" y="6374"/>
                    <a:pt x="753" y="6685"/>
                    <a:pt x="832" y="6996"/>
                  </a:cubicBezTo>
                  <a:cubicBezTo>
                    <a:pt x="861" y="7163"/>
                    <a:pt x="876" y="7336"/>
                    <a:pt x="861" y="7510"/>
                  </a:cubicBezTo>
                  <a:cubicBezTo>
                    <a:pt x="933" y="7720"/>
                    <a:pt x="1020" y="7930"/>
                    <a:pt x="1121" y="8132"/>
                  </a:cubicBezTo>
                  <a:cubicBezTo>
                    <a:pt x="1693" y="9203"/>
                    <a:pt x="2134" y="9811"/>
                    <a:pt x="3444" y="9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9"/>
            <p:cNvSpPr/>
            <p:nvPr/>
          </p:nvSpPr>
          <p:spPr>
            <a:xfrm rot="5400000">
              <a:off x="6835085" y="4886552"/>
              <a:ext cx="75166" cy="319217"/>
            </a:xfrm>
            <a:custGeom>
              <a:avLst/>
              <a:gdLst/>
              <a:ahLst/>
              <a:cxnLst/>
              <a:rect l="l" t="t" r="r" b="b"/>
              <a:pathLst>
                <a:path w="2208" h="9377" extrusionOk="0">
                  <a:moveTo>
                    <a:pt x="1708" y="9305"/>
                  </a:moveTo>
                  <a:cubicBezTo>
                    <a:pt x="1332" y="9145"/>
                    <a:pt x="1122" y="8704"/>
                    <a:pt x="949" y="8386"/>
                  </a:cubicBezTo>
                  <a:cubicBezTo>
                    <a:pt x="847" y="8176"/>
                    <a:pt x="753" y="7966"/>
                    <a:pt x="681" y="7749"/>
                  </a:cubicBezTo>
                  <a:cubicBezTo>
                    <a:pt x="428" y="7091"/>
                    <a:pt x="196" y="6418"/>
                    <a:pt x="124" y="5709"/>
                  </a:cubicBezTo>
                  <a:cubicBezTo>
                    <a:pt x="30" y="4812"/>
                    <a:pt x="1" y="3907"/>
                    <a:pt x="30" y="3010"/>
                  </a:cubicBezTo>
                  <a:cubicBezTo>
                    <a:pt x="102" y="1983"/>
                    <a:pt x="399" y="840"/>
                    <a:pt x="1339" y="275"/>
                  </a:cubicBezTo>
                  <a:cubicBezTo>
                    <a:pt x="1527" y="167"/>
                    <a:pt x="1744" y="95"/>
                    <a:pt x="1962" y="66"/>
                  </a:cubicBezTo>
                  <a:cubicBezTo>
                    <a:pt x="2027" y="66"/>
                    <a:pt x="2207" y="1"/>
                    <a:pt x="2193" y="116"/>
                  </a:cubicBezTo>
                  <a:lnTo>
                    <a:pt x="2193" y="116"/>
                  </a:lnTo>
                  <a:cubicBezTo>
                    <a:pt x="2193" y="109"/>
                    <a:pt x="2186" y="95"/>
                    <a:pt x="2186" y="87"/>
                  </a:cubicBezTo>
                  <a:cubicBezTo>
                    <a:pt x="2171" y="80"/>
                    <a:pt x="2157" y="87"/>
                    <a:pt x="2150" y="87"/>
                  </a:cubicBezTo>
                  <a:cubicBezTo>
                    <a:pt x="1629" y="471"/>
                    <a:pt x="1238" y="1021"/>
                    <a:pt x="905" y="1570"/>
                  </a:cubicBezTo>
                  <a:cubicBezTo>
                    <a:pt x="674" y="2077"/>
                    <a:pt x="609" y="2641"/>
                    <a:pt x="543" y="3191"/>
                  </a:cubicBezTo>
                  <a:cubicBezTo>
                    <a:pt x="507" y="4378"/>
                    <a:pt x="529" y="5586"/>
                    <a:pt x="840" y="6736"/>
                  </a:cubicBezTo>
                  <a:cubicBezTo>
                    <a:pt x="992" y="7250"/>
                    <a:pt x="1180" y="7756"/>
                    <a:pt x="1404" y="8248"/>
                  </a:cubicBezTo>
                  <a:cubicBezTo>
                    <a:pt x="1600" y="8639"/>
                    <a:pt x="1933" y="8943"/>
                    <a:pt x="2084" y="9362"/>
                  </a:cubicBezTo>
                  <a:cubicBezTo>
                    <a:pt x="1954" y="9377"/>
                    <a:pt x="1824" y="9355"/>
                    <a:pt x="1708" y="9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9"/>
            <p:cNvSpPr/>
            <p:nvPr/>
          </p:nvSpPr>
          <p:spPr>
            <a:xfrm rot="5400000">
              <a:off x="6999719" y="4438408"/>
              <a:ext cx="268766" cy="324902"/>
            </a:xfrm>
            <a:custGeom>
              <a:avLst/>
              <a:gdLst/>
              <a:ahLst/>
              <a:cxnLst/>
              <a:rect l="l" t="t" r="r" b="b"/>
              <a:pathLst>
                <a:path w="7895" h="9544" extrusionOk="0">
                  <a:moveTo>
                    <a:pt x="3980" y="9080"/>
                  </a:moveTo>
                  <a:cubicBezTo>
                    <a:pt x="4429" y="8899"/>
                    <a:pt x="4544" y="7489"/>
                    <a:pt x="5130" y="7112"/>
                  </a:cubicBezTo>
                  <a:cubicBezTo>
                    <a:pt x="5413" y="6903"/>
                    <a:pt x="5810" y="6953"/>
                    <a:pt x="6078" y="7163"/>
                  </a:cubicBezTo>
                  <a:cubicBezTo>
                    <a:pt x="6165" y="7221"/>
                    <a:pt x="6252" y="7293"/>
                    <a:pt x="6331" y="7380"/>
                  </a:cubicBezTo>
                  <a:cubicBezTo>
                    <a:pt x="6273" y="7409"/>
                    <a:pt x="6208" y="7431"/>
                    <a:pt x="6143" y="7445"/>
                  </a:cubicBezTo>
                  <a:cubicBezTo>
                    <a:pt x="6462" y="7590"/>
                    <a:pt x="6888" y="7431"/>
                    <a:pt x="7185" y="7272"/>
                  </a:cubicBezTo>
                  <a:cubicBezTo>
                    <a:pt x="7330" y="7141"/>
                    <a:pt x="7272" y="6931"/>
                    <a:pt x="7250" y="6758"/>
                  </a:cubicBezTo>
                  <a:cubicBezTo>
                    <a:pt x="7149" y="6251"/>
                    <a:pt x="6404" y="6201"/>
                    <a:pt x="6592" y="5550"/>
                  </a:cubicBezTo>
                  <a:cubicBezTo>
                    <a:pt x="6816" y="4964"/>
                    <a:pt x="7576" y="4334"/>
                    <a:pt x="7279" y="3661"/>
                  </a:cubicBezTo>
                  <a:cubicBezTo>
                    <a:pt x="6888" y="3090"/>
                    <a:pt x="5499" y="4124"/>
                    <a:pt x="5340" y="2728"/>
                  </a:cubicBezTo>
                  <a:cubicBezTo>
                    <a:pt x="5275" y="2222"/>
                    <a:pt x="5340" y="1686"/>
                    <a:pt x="5101" y="1223"/>
                  </a:cubicBezTo>
                  <a:cubicBezTo>
                    <a:pt x="4892" y="905"/>
                    <a:pt x="4501" y="463"/>
                    <a:pt x="4074" y="630"/>
                  </a:cubicBezTo>
                  <a:cubicBezTo>
                    <a:pt x="3712" y="832"/>
                    <a:pt x="3582" y="1245"/>
                    <a:pt x="3387" y="1585"/>
                  </a:cubicBezTo>
                  <a:cubicBezTo>
                    <a:pt x="3191" y="1896"/>
                    <a:pt x="2808" y="2120"/>
                    <a:pt x="2439" y="2026"/>
                  </a:cubicBezTo>
                  <a:cubicBezTo>
                    <a:pt x="1954" y="1947"/>
                    <a:pt x="1477" y="1592"/>
                    <a:pt x="985" y="1766"/>
                  </a:cubicBezTo>
                  <a:cubicBezTo>
                    <a:pt x="753" y="1925"/>
                    <a:pt x="594" y="2171"/>
                    <a:pt x="551" y="2446"/>
                  </a:cubicBezTo>
                  <a:cubicBezTo>
                    <a:pt x="529" y="3133"/>
                    <a:pt x="963" y="3271"/>
                    <a:pt x="1354" y="3697"/>
                  </a:cubicBezTo>
                  <a:cubicBezTo>
                    <a:pt x="1737" y="4197"/>
                    <a:pt x="1571" y="4913"/>
                    <a:pt x="1339" y="5448"/>
                  </a:cubicBezTo>
                  <a:cubicBezTo>
                    <a:pt x="1180" y="5788"/>
                    <a:pt x="1057" y="6143"/>
                    <a:pt x="978" y="6505"/>
                  </a:cubicBezTo>
                  <a:cubicBezTo>
                    <a:pt x="941" y="6628"/>
                    <a:pt x="970" y="6765"/>
                    <a:pt x="1050" y="6866"/>
                  </a:cubicBezTo>
                  <a:cubicBezTo>
                    <a:pt x="1310" y="7308"/>
                    <a:pt x="2468" y="6816"/>
                    <a:pt x="2953" y="7185"/>
                  </a:cubicBezTo>
                  <a:cubicBezTo>
                    <a:pt x="3546" y="7575"/>
                    <a:pt x="3177" y="9037"/>
                    <a:pt x="3987" y="9080"/>
                  </a:cubicBezTo>
                  <a:close/>
                  <a:moveTo>
                    <a:pt x="3864" y="9500"/>
                  </a:moveTo>
                  <a:lnTo>
                    <a:pt x="3864" y="9500"/>
                  </a:lnTo>
                  <a:cubicBezTo>
                    <a:pt x="3228" y="9428"/>
                    <a:pt x="2960" y="8849"/>
                    <a:pt x="2895" y="8277"/>
                  </a:cubicBezTo>
                  <a:cubicBezTo>
                    <a:pt x="2837" y="8046"/>
                    <a:pt x="2844" y="7677"/>
                    <a:pt x="2634" y="7525"/>
                  </a:cubicBezTo>
                  <a:cubicBezTo>
                    <a:pt x="2171" y="7402"/>
                    <a:pt x="1672" y="7539"/>
                    <a:pt x="1202" y="7445"/>
                  </a:cubicBezTo>
                  <a:cubicBezTo>
                    <a:pt x="862" y="7402"/>
                    <a:pt x="616" y="7105"/>
                    <a:pt x="522" y="6780"/>
                  </a:cubicBezTo>
                  <a:cubicBezTo>
                    <a:pt x="471" y="6461"/>
                    <a:pt x="594" y="6136"/>
                    <a:pt x="666" y="5825"/>
                  </a:cubicBezTo>
                  <a:cubicBezTo>
                    <a:pt x="818" y="5239"/>
                    <a:pt x="1289" y="4602"/>
                    <a:pt x="999" y="4001"/>
                  </a:cubicBezTo>
                  <a:cubicBezTo>
                    <a:pt x="811" y="3755"/>
                    <a:pt x="536" y="3589"/>
                    <a:pt x="355" y="3336"/>
                  </a:cubicBezTo>
                  <a:cubicBezTo>
                    <a:pt x="95" y="2931"/>
                    <a:pt x="1" y="2374"/>
                    <a:pt x="268" y="1939"/>
                  </a:cubicBezTo>
                  <a:cubicBezTo>
                    <a:pt x="695" y="1115"/>
                    <a:pt x="1404" y="1180"/>
                    <a:pt x="2164" y="1491"/>
                  </a:cubicBezTo>
                  <a:cubicBezTo>
                    <a:pt x="2490" y="1599"/>
                    <a:pt x="2765" y="1672"/>
                    <a:pt x="2989" y="1339"/>
                  </a:cubicBezTo>
                  <a:cubicBezTo>
                    <a:pt x="3257" y="898"/>
                    <a:pt x="3495" y="341"/>
                    <a:pt x="4031" y="174"/>
                  </a:cubicBezTo>
                  <a:cubicBezTo>
                    <a:pt x="4667" y="0"/>
                    <a:pt x="5304" y="615"/>
                    <a:pt x="5572" y="1136"/>
                  </a:cubicBezTo>
                  <a:cubicBezTo>
                    <a:pt x="5854" y="1701"/>
                    <a:pt x="5644" y="2359"/>
                    <a:pt x="5847" y="2931"/>
                  </a:cubicBezTo>
                  <a:cubicBezTo>
                    <a:pt x="5948" y="3097"/>
                    <a:pt x="6201" y="3039"/>
                    <a:pt x="6368" y="3046"/>
                  </a:cubicBezTo>
                  <a:cubicBezTo>
                    <a:pt x="6650" y="3025"/>
                    <a:pt x="6946" y="2981"/>
                    <a:pt x="7221" y="3090"/>
                  </a:cubicBezTo>
                  <a:cubicBezTo>
                    <a:pt x="7735" y="3234"/>
                    <a:pt x="7894" y="3864"/>
                    <a:pt x="7742" y="4327"/>
                  </a:cubicBezTo>
                  <a:cubicBezTo>
                    <a:pt x="7663" y="4551"/>
                    <a:pt x="7561" y="4775"/>
                    <a:pt x="7438" y="4985"/>
                  </a:cubicBezTo>
                  <a:cubicBezTo>
                    <a:pt x="7330" y="5188"/>
                    <a:pt x="7192" y="5383"/>
                    <a:pt x="7084" y="5586"/>
                  </a:cubicBezTo>
                  <a:cubicBezTo>
                    <a:pt x="7026" y="5658"/>
                    <a:pt x="7040" y="5767"/>
                    <a:pt x="7127" y="5817"/>
                  </a:cubicBezTo>
                  <a:cubicBezTo>
                    <a:pt x="7482" y="6042"/>
                    <a:pt x="7764" y="6411"/>
                    <a:pt x="7757" y="6845"/>
                  </a:cubicBezTo>
                  <a:cubicBezTo>
                    <a:pt x="7778" y="7120"/>
                    <a:pt x="7735" y="7409"/>
                    <a:pt x="7525" y="7590"/>
                  </a:cubicBezTo>
                  <a:cubicBezTo>
                    <a:pt x="7156" y="7872"/>
                    <a:pt x="6425" y="7814"/>
                    <a:pt x="6136" y="7445"/>
                  </a:cubicBezTo>
                  <a:cubicBezTo>
                    <a:pt x="5876" y="7532"/>
                    <a:pt x="5557" y="7308"/>
                    <a:pt x="5347" y="7518"/>
                  </a:cubicBezTo>
                  <a:cubicBezTo>
                    <a:pt x="4798" y="8031"/>
                    <a:pt x="4805" y="9543"/>
                    <a:pt x="3864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9"/>
            <p:cNvSpPr/>
            <p:nvPr/>
          </p:nvSpPr>
          <p:spPr>
            <a:xfrm rot="5400000">
              <a:off x="7315757" y="4626581"/>
              <a:ext cx="247046" cy="349514"/>
            </a:xfrm>
            <a:custGeom>
              <a:avLst/>
              <a:gdLst/>
              <a:ahLst/>
              <a:cxnLst/>
              <a:rect l="l" t="t" r="r" b="b"/>
              <a:pathLst>
                <a:path w="7257" h="10267" extrusionOk="0">
                  <a:moveTo>
                    <a:pt x="4508" y="9652"/>
                  </a:moveTo>
                  <a:cubicBezTo>
                    <a:pt x="5542" y="9493"/>
                    <a:pt x="6215" y="8610"/>
                    <a:pt x="6642" y="7728"/>
                  </a:cubicBezTo>
                  <a:cubicBezTo>
                    <a:pt x="6874" y="7315"/>
                    <a:pt x="6837" y="6823"/>
                    <a:pt x="6772" y="6375"/>
                  </a:cubicBezTo>
                  <a:cubicBezTo>
                    <a:pt x="6584" y="5470"/>
                    <a:pt x="6020" y="4703"/>
                    <a:pt x="5586" y="3908"/>
                  </a:cubicBezTo>
                  <a:cubicBezTo>
                    <a:pt x="5311" y="3416"/>
                    <a:pt x="5325" y="2837"/>
                    <a:pt x="5217" y="2294"/>
                  </a:cubicBezTo>
                  <a:cubicBezTo>
                    <a:pt x="5144" y="1643"/>
                    <a:pt x="4450" y="1411"/>
                    <a:pt x="3929" y="1173"/>
                  </a:cubicBezTo>
                  <a:cubicBezTo>
                    <a:pt x="3025" y="702"/>
                    <a:pt x="2395" y="645"/>
                    <a:pt x="1758" y="1534"/>
                  </a:cubicBezTo>
                  <a:cubicBezTo>
                    <a:pt x="1476" y="1998"/>
                    <a:pt x="1230" y="2526"/>
                    <a:pt x="1361" y="3076"/>
                  </a:cubicBezTo>
                  <a:cubicBezTo>
                    <a:pt x="1578" y="3879"/>
                    <a:pt x="2062" y="4356"/>
                    <a:pt x="1086" y="4855"/>
                  </a:cubicBezTo>
                  <a:cubicBezTo>
                    <a:pt x="275" y="5470"/>
                    <a:pt x="811" y="5962"/>
                    <a:pt x="1433" y="6411"/>
                  </a:cubicBezTo>
                  <a:cubicBezTo>
                    <a:pt x="1708" y="6584"/>
                    <a:pt x="2012" y="6678"/>
                    <a:pt x="2265" y="6881"/>
                  </a:cubicBezTo>
                  <a:cubicBezTo>
                    <a:pt x="2547" y="7069"/>
                    <a:pt x="2692" y="7402"/>
                    <a:pt x="2656" y="7735"/>
                  </a:cubicBezTo>
                  <a:cubicBezTo>
                    <a:pt x="2634" y="8241"/>
                    <a:pt x="2656" y="9001"/>
                    <a:pt x="3357" y="8892"/>
                  </a:cubicBezTo>
                  <a:cubicBezTo>
                    <a:pt x="3372" y="8813"/>
                    <a:pt x="3350" y="8740"/>
                    <a:pt x="3292" y="8690"/>
                  </a:cubicBezTo>
                  <a:cubicBezTo>
                    <a:pt x="3365" y="8625"/>
                    <a:pt x="3459" y="8596"/>
                    <a:pt x="3560" y="8610"/>
                  </a:cubicBezTo>
                  <a:cubicBezTo>
                    <a:pt x="4066" y="8762"/>
                    <a:pt x="3828" y="9753"/>
                    <a:pt x="4515" y="9659"/>
                  </a:cubicBezTo>
                  <a:close/>
                  <a:moveTo>
                    <a:pt x="4298" y="10209"/>
                  </a:moveTo>
                  <a:lnTo>
                    <a:pt x="4298" y="10209"/>
                  </a:lnTo>
                  <a:cubicBezTo>
                    <a:pt x="3777" y="10151"/>
                    <a:pt x="3466" y="9587"/>
                    <a:pt x="3357" y="9124"/>
                  </a:cubicBezTo>
                  <a:cubicBezTo>
                    <a:pt x="3003" y="9334"/>
                    <a:pt x="2547" y="9211"/>
                    <a:pt x="2352" y="8849"/>
                  </a:cubicBezTo>
                  <a:cubicBezTo>
                    <a:pt x="2135" y="8487"/>
                    <a:pt x="2193" y="8046"/>
                    <a:pt x="2156" y="7648"/>
                  </a:cubicBezTo>
                  <a:cubicBezTo>
                    <a:pt x="2185" y="7286"/>
                    <a:pt x="1802" y="7156"/>
                    <a:pt x="1549" y="7011"/>
                  </a:cubicBezTo>
                  <a:cubicBezTo>
                    <a:pt x="1194" y="6830"/>
                    <a:pt x="883" y="6592"/>
                    <a:pt x="608" y="6310"/>
                  </a:cubicBezTo>
                  <a:cubicBezTo>
                    <a:pt x="471" y="6187"/>
                    <a:pt x="362" y="6035"/>
                    <a:pt x="297" y="5861"/>
                  </a:cubicBezTo>
                  <a:cubicBezTo>
                    <a:pt x="0" y="5145"/>
                    <a:pt x="652" y="4631"/>
                    <a:pt x="1180" y="4277"/>
                  </a:cubicBezTo>
                  <a:cubicBezTo>
                    <a:pt x="1426" y="3936"/>
                    <a:pt x="485" y="3032"/>
                    <a:pt x="1100" y="1860"/>
                  </a:cubicBezTo>
                  <a:cubicBezTo>
                    <a:pt x="1643" y="572"/>
                    <a:pt x="2663" y="1"/>
                    <a:pt x="3958" y="717"/>
                  </a:cubicBezTo>
                  <a:cubicBezTo>
                    <a:pt x="4435" y="956"/>
                    <a:pt x="4971" y="1151"/>
                    <a:pt x="5347" y="1556"/>
                  </a:cubicBezTo>
                  <a:cubicBezTo>
                    <a:pt x="5774" y="2128"/>
                    <a:pt x="5680" y="2924"/>
                    <a:pt x="5904" y="3582"/>
                  </a:cubicBezTo>
                  <a:cubicBezTo>
                    <a:pt x="6244" y="4371"/>
                    <a:pt x="6808" y="5058"/>
                    <a:pt x="7062" y="5883"/>
                  </a:cubicBezTo>
                  <a:cubicBezTo>
                    <a:pt x="7170" y="6252"/>
                    <a:pt x="7228" y="6621"/>
                    <a:pt x="7235" y="7004"/>
                  </a:cubicBezTo>
                  <a:cubicBezTo>
                    <a:pt x="7257" y="7315"/>
                    <a:pt x="7192" y="7626"/>
                    <a:pt x="7054" y="7908"/>
                  </a:cubicBezTo>
                  <a:cubicBezTo>
                    <a:pt x="6794" y="8437"/>
                    <a:pt x="6555" y="8994"/>
                    <a:pt x="6128" y="9406"/>
                  </a:cubicBezTo>
                  <a:cubicBezTo>
                    <a:pt x="5673" y="9869"/>
                    <a:pt x="4956" y="10267"/>
                    <a:pt x="4298" y="10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9"/>
            <p:cNvSpPr/>
            <p:nvPr/>
          </p:nvSpPr>
          <p:spPr>
            <a:xfrm rot="5400000">
              <a:off x="7472763" y="4884559"/>
              <a:ext cx="231285" cy="337974"/>
            </a:xfrm>
            <a:custGeom>
              <a:avLst/>
              <a:gdLst/>
              <a:ahLst/>
              <a:cxnLst/>
              <a:rect l="l" t="t" r="r" b="b"/>
              <a:pathLst>
                <a:path w="6794" h="9928" extrusionOk="0">
                  <a:moveTo>
                    <a:pt x="4160" y="9327"/>
                  </a:moveTo>
                  <a:cubicBezTo>
                    <a:pt x="4587" y="9291"/>
                    <a:pt x="4964" y="9037"/>
                    <a:pt x="5159" y="8661"/>
                  </a:cubicBezTo>
                  <a:cubicBezTo>
                    <a:pt x="5260" y="8430"/>
                    <a:pt x="5347" y="8184"/>
                    <a:pt x="5528" y="8003"/>
                  </a:cubicBezTo>
                  <a:cubicBezTo>
                    <a:pt x="5709" y="7786"/>
                    <a:pt x="6005" y="7750"/>
                    <a:pt x="6251" y="7634"/>
                  </a:cubicBezTo>
                  <a:cubicBezTo>
                    <a:pt x="6476" y="7518"/>
                    <a:pt x="6628" y="7301"/>
                    <a:pt x="6729" y="7077"/>
                  </a:cubicBezTo>
                  <a:lnTo>
                    <a:pt x="6729" y="7916"/>
                  </a:lnTo>
                  <a:cubicBezTo>
                    <a:pt x="6591" y="8039"/>
                    <a:pt x="6432" y="8140"/>
                    <a:pt x="6259" y="8205"/>
                  </a:cubicBezTo>
                  <a:cubicBezTo>
                    <a:pt x="6078" y="8285"/>
                    <a:pt x="5839" y="8299"/>
                    <a:pt x="5767" y="8516"/>
                  </a:cubicBezTo>
                  <a:cubicBezTo>
                    <a:pt x="5665" y="8741"/>
                    <a:pt x="5615" y="8987"/>
                    <a:pt x="5463" y="9189"/>
                  </a:cubicBezTo>
                  <a:cubicBezTo>
                    <a:pt x="5130" y="9652"/>
                    <a:pt x="4587" y="9927"/>
                    <a:pt x="4016" y="9927"/>
                  </a:cubicBezTo>
                  <a:lnTo>
                    <a:pt x="4016" y="9927"/>
                  </a:lnTo>
                  <a:cubicBezTo>
                    <a:pt x="3669" y="9927"/>
                    <a:pt x="3271" y="9797"/>
                    <a:pt x="3148" y="9435"/>
                  </a:cubicBezTo>
                  <a:cubicBezTo>
                    <a:pt x="2750" y="9732"/>
                    <a:pt x="2178" y="9385"/>
                    <a:pt x="2055" y="8958"/>
                  </a:cubicBezTo>
                  <a:cubicBezTo>
                    <a:pt x="1903" y="8328"/>
                    <a:pt x="2106" y="7663"/>
                    <a:pt x="2099" y="7033"/>
                  </a:cubicBezTo>
                  <a:cubicBezTo>
                    <a:pt x="2113" y="6505"/>
                    <a:pt x="1664" y="6158"/>
                    <a:pt x="1230" y="5941"/>
                  </a:cubicBezTo>
                  <a:cubicBezTo>
                    <a:pt x="709" y="5688"/>
                    <a:pt x="384" y="5174"/>
                    <a:pt x="225" y="4631"/>
                  </a:cubicBezTo>
                  <a:cubicBezTo>
                    <a:pt x="131" y="4306"/>
                    <a:pt x="0" y="3908"/>
                    <a:pt x="225" y="3604"/>
                  </a:cubicBezTo>
                  <a:cubicBezTo>
                    <a:pt x="435" y="3315"/>
                    <a:pt x="775" y="3163"/>
                    <a:pt x="1107" y="3054"/>
                  </a:cubicBezTo>
                  <a:cubicBezTo>
                    <a:pt x="1390" y="2982"/>
                    <a:pt x="1563" y="2866"/>
                    <a:pt x="1621" y="2562"/>
                  </a:cubicBezTo>
                  <a:cubicBezTo>
                    <a:pt x="1679" y="2056"/>
                    <a:pt x="1621" y="1542"/>
                    <a:pt x="1845" y="1065"/>
                  </a:cubicBezTo>
                  <a:cubicBezTo>
                    <a:pt x="2012" y="638"/>
                    <a:pt x="2352" y="232"/>
                    <a:pt x="2808" y="102"/>
                  </a:cubicBezTo>
                  <a:cubicBezTo>
                    <a:pt x="3372" y="1"/>
                    <a:pt x="3792" y="486"/>
                    <a:pt x="4059" y="920"/>
                  </a:cubicBezTo>
                  <a:cubicBezTo>
                    <a:pt x="4182" y="1101"/>
                    <a:pt x="4312" y="1354"/>
                    <a:pt x="4566" y="1267"/>
                  </a:cubicBezTo>
                  <a:cubicBezTo>
                    <a:pt x="5014" y="1180"/>
                    <a:pt x="5405" y="920"/>
                    <a:pt x="5861" y="891"/>
                  </a:cubicBezTo>
                  <a:cubicBezTo>
                    <a:pt x="6215" y="891"/>
                    <a:pt x="6505" y="1130"/>
                    <a:pt x="6729" y="1405"/>
                  </a:cubicBezTo>
                  <a:lnTo>
                    <a:pt x="6729" y="4060"/>
                  </a:lnTo>
                  <a:cubicBezTo>
                    <a:pt x="6707" y="4161"/>
                    <a:pt x="6693" y="4262"/>
                    <a:pt x="6700" y="4364"/>
                  </a:cubicBezTo>
                  <a:cubicBezTo>
                    <a:pt x="6700" y="4443"/>
                    <a:pt x="6714" y="4516"/>
                    <a:pt x="6729" y="4588"/>
                  </a:cubicBezTo>
                  <a:lnTo>
                    <a:pt x="6729" y="5941"/>
                  </a:lnTo>
                  <a:cubicBezTo>
                    <a:pt x="6562" y="5427"/>
                    <a:pt x="6266" y="4921"/>
                    <a:pt x="6237" y="4385"/>
                  </a:cubicBezTo>
                  <a:cubicBezTo>
                    <a:pt x="6186" y="3850"/>
                    <a:pt x="6418" y="3358"/>
                    <a:pt x="6599" y="2873"/>
                  </a:cubicBezTo>
                  <a:cubicBezTo>
                    <a:pt x="6794" y="2461"/>
                    <a:pt x="6707" y="1969"/>
                    <a:pt x="6374" y="1643"/>
                  </a:cubicBezTo>
                  <a:cubicBezTo>
                    <a:pt x="6085" y="1289"/>
                    <a:pt x="5911" y="1224"/>
                    <a:pt x="5470" y="1390"/>
                  </a:cubicBezTo>
                  <a:cubicBezTo>
                    <a:pt x="5000" y="1513"/>
                    <a:pt x="4392" y="1911"/>
                    <a:pt x="3965" y="1513"/>
                  </a:cubicBezTo>
                  <a:cubicBezTo>
                    <a:pt x="3647" y="1238"/>
                    <a:pt x="3531" y="724"/>
                    <a:pt x="3119" y="565"/>
                  </a:cubicBezTo>
                  <a:cubicBezTo>
                    <a:pt x="3025" y="522"/>
                    <a:pt x="2923" y="522"/>
                    <a:pt x="2829" y="558"/>
                  </a:cubicBezTo>
                  <a:cubicBezTo>
                    <a:pt x="2533" y="717"/>
                    <a:pt x="2316" y="985"/>
                    <a:pt x="2222" y="1303"/>
                  </a:cubicBezTo>
                  <a:cubicBezTo>
                    <a:pt x="1997" y="1817"/>
                    <a:pt x="2207" y="2417"/>
                    <a:pt x="1947" y="2917"/>
                  </a:cubicBezTo>
                  <a:cubicBezTo>
                    <a:pt x="1773" y="3351"/>
                    <a:pt x="1288" y="3401"/>
                    <a:pt x="912" y="3568"/>
                  </a:cubicBezTo>
                  <a:cubicBezTo>
                    <a:pt x="565" y="3756"/>
                    <a:pt x="485" y="3922"/>
                    <a:pt x="586" y="4299"/>
                  </a:cubicBezTo>
                  <a:cubicBezTo>
                    <a:pt x="630" y="4544"/>
                    <a:pt x="724" y="4776"/>
                    <a:pt x="861" y="4979"/>
                  </a:cubicBezTo>
                  <a:cubicBezTo>
                    <a:pt x="1144" y="5485"/>
                    <a:pt x="1766" y="5579"/>
                    <a:pt x="2149" y="5984"/>
                  </a:cubicBezTo>
                  <a:cubicBezTo>
                    <a:pt x="2771" y="6520"/>
                    <a:pt x="2540" y="7381"/>
                    <a:pt x="2468" y="8090"/>
                  </a:cubicBezTo>
                  <a:cubicBezTo>
                    <a:pt x="2439" y="8466"/>
                    <a:pt x="2410" y="8936"/>
                    <a:pt x="2786" y="9153"/>
                  </a:cubicBezTo>
                  <a:cubicBezTo>
                    <a:pt x="3010" y="9276"/>
                    <a:pt x="3263" y="9131"/>
                    <a:pt x="3423" y="8972"/>
                  </a:cubicBezTo>
                  <a:cubicBezTo>
                    <a:pt x="3386" y="9059"/>
                    <a:pt x="3350" y="9146"/>
                    <a:pt x="3314" y="9233"/>
                  </a:cubicBezTo>
                  <a:cubicBezTo>
                    <a:pt x="3611" y="9182"/>
                    <a:pt x="3871" y="9363"/>
                    <a:pt x="4160" y="9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9"/>
            <p:cNvSpPr/>
            <p:nvPr/>
          </p:nvSpPr>
          <p:spPr>
            <a:xfrm rot="5400000">
              <a:off x="7653906" y="4708589"/>
              <a:ext cx="358638" cy="201498"/>
            </a:xfrm>
            <a:custGeom>
              <a:avLst/>
              <a:gdLst/>
              <a:ahLst/>
              <a:cxnLst/>
              <a:rect l="l" t="t" r="r" b="b"/>
              <a:pathLst>
                <a:path w="10535" h="5919" extrusionOk="0">
                  <a:moveTo>
                    <a:pt x="1" y="5919"/>
                  </a:moveTo>
                  <a:cubicBezTo>
                    <a:pt x="652" y="4985"/>
                    <a:pt x="1672" y="4399"/>
                    <a:pt x="2555" y="3719"/>
                  </a:cubicBezTo>
                  <a:cubicBezTo>
                    <a:pt x="3401" y="3104"/>
                    <a:pt x="4240" y="2468"/>
                    <a:pt x="5167" y="1968"/>
                  </a:cubicBezTo>
                  <a:cubicBezTo>
                    <a:pt x="6013" y="1513"/>
                    <a:pt x="6888" y="1115"/>
                    <a:pt x="7786" y="760"/>
                  </a:cubicBezTo>
                  <a:cubicBezTo>
                    <a:pt x="8458" y="514"/>
                    <a:pt x="9146" y="319"/>
                    <a:pt x="9826" y="102"/>
                  </a:cubicBezTo>
                  <a:cubicBezTo>
                    <a:pt x="10050" y="22"/>
                    <a:pt x="10296" y="1"/>
                    <a:pt x="10535" y="44"/>
                  </a:cubicBezTo>
                  <a:cubicBezTo>
                    <a:pt x="10332" y="225"/>
                    <a:pt x="10079" y="355"/>
                    <a:pt x="9811" y="413"/>
                  </a:cubicBezTo>
                  <a:cubicBezTo>
                    <a:pt x="8003" y="934"/>
                    <a:pt x="6237" y="1636"/>
                    <a:pt x="4638" y="2634"/>
                  </a:cubicBezTo>
                  <a:cubicBezTo>
                    <a:pt x="3625" y="3285"/>
                    <a:pt x="2663" y="4009"/>
                    <a:pt x="1694" y="4732"/>
                  </a:cubicBezTo>
                  <a:cubicBezTo>
                    <a:pt x="1158" y="5159"/>
                    <a:pt x="587" y="5557"/>
                    <a:pt x="1" y="5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9"/>
            <p:cNvSpPr/>
            <p:nvPr/>
          </p:nvSpPr>
          <p:spPr>
            <a:xfrm rot="5400000">
              <a:off x="7931217" y="5059573"/>
              <a:ext cx="58655" cy="21208"/>
            </a:xfrm>
            <a:custGeom>
              <a:avLst/>
              <a:gdLst/>
              <a:ahLst/>
              <a:cxnLst/>
              <a:rect l="l" t="t" r="r" b="b"/>
              <a:pathLst>
                <a:path w="1723" h="623" extrusionOk="0">
                  <a:moveTo>
                    <a:pt x="1" y="622"/>
                  </a:moveTo>
                  <a:cubicBezTo>
                    <a:pt x="232" y="463"/>
                    <a:pt x="478" y="326"/>
                    <a:pt x="739" y="224"/>
                  </a:cubicBezTo>
                  <a:cubicBezTo>
                    <a:pt x="1050" y="94"/>
                    <a:pt x="1404" y="0"/>
                    <a:pt x="1723" y="138"/>
                  </a:cubicBezTo>
                  <a:cubicBezTo>
                    <a:pt x="1513" y="355"/>
                    <a:pt x="1194" y="441"/>
                    <a:pt x="905" y="492"/>
                  </a:cubicBezTo>
                  <a:cubicBezTo>
                    <a:pt x="608" y="564"/>
                    <a:pt x="297" y="586"/>
                    <a:pt x="1" y="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9"/>
            <p:cNvSpPr/>
            <p:nvPr/>
          </p:nvSpPr>
          <p:spPr>
            <a:xfrm rot="5400000">
              <a:off x="6750094" y="5016339"/>
              <a:ext cx="21957" cy="18757"/>
            </a:xfrm>
            <a:custGeom>
              <a:avLst/>
              <a:gdLst/>
              <a:ahLst/>
              <a:cxnLst/>
              <a:rect l="l" t="t" r="r" b="b"/>
              <a:pathLst>
                <a:path w="645" h="551" extrusionOk="0">
                  <a:moveTo>
                    <a:pt x="428" y="463"/>
                  </a:moveTo>
                  <a:cubicBezTo>
                    <a:pt x="268" y="326"/>
                    <a:pt x="124" y="174"/>
                    <a:pt x="1" y="0"/>
                  </a:cubicBezTo>
                  <a:cubicBezTo>
                    <a:pt x="182" y="101"/>
                    <a:pt x="355" y="217"/>
                    <a:pt x="514" y="347"/>
                  </a:cubicBezTo>
                  <a:cubicBezTo>
                    <a:pt x="572" y="398"/>
                    <a:pt x="623" y="470"/>
                    <a:pt x="645" y="550"/>
                  </a:cubicBezTo>
                  <a:cubicBezTo>
                    <a:pt x="565" y="536"/>
                    <a:pt x="493" y="507"/>
                    <a:pt x="428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9"/>
            <p:cNvSpPr/>
            <p:nvPr/>
          </p:nvSpPr>
          <p:spPr>
            <a:xfrm rot="5400000">
              <a:off x="6795320" y="4992594"/>
              <a:ext cx="22434" cy="29821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658" y="876"/>
                  </a:moveTo>
                  <a:cubicBezTo>
                    <a:pt x="427" y="811"/>
                    <a:pt x="297" y="594"/>
                    <a:pt x="167" y="406"/>
                  </a:cubicBezTo>
                  <a:cubicBezTo>
                    <a:pt x="94" y="283"/>
                    <a:pt x="0" y="138"/>
                    <a:pt x="15" y="1"/>
                  </a:cubicBezTo>
                  <a:cubicBezTo>
                    <a:pt x="167" y="326"/>
                    <a:pt x="572" y="500"/>
                    <a:pt x="658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9"/>
            <p:cNvSpPr/>
            <p:nvPr/>
          </p:nvSpPr>
          <p:spPr>
            <a:xfrm rot="5400000">
              <a:off x="6835576" y="4986313"/>
              <a:ext cx="26145" cy="40170"/>
            </a:xfrm>
            <a:custGeom>
              <a:avLst/>
              <a:gdLst/>
              <a:ahLst/>
              <a:cxnLst/>
              <a:rect l="l" t="t" r="r" b="b"/>
              <a:pathLst>
                <a:path w="768" h="1180" extrusionOk="0">
                  <a:moveTo>
                    <a:pt x="767" y="1180"/>
                  </a:moveTo>
                  <a:cubicBezTo>
                    <a:pt x="659" y="1122"/>
                    <a:pt x="565" y="1035"/>
                    <a:pt x="492" y="934"/>
                  </a:cubicBezTo>
                  <a:cubicBezTo>
                    <a:pt x="297" y="644"/>
                    <a:pt x="131" y="326"/>
                    <a:pt x="0" y="0"/>
                  </a:cubicBezTo>
                  <a:cubicBezTo>
                    <a:pt x="282" y="369"/>
                    <a:pt x="680" y="709"/>
                    <a:pt x="767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9"/>
            <p:cNvSpPr/>
            <p:nvPr/>
          </p:nvSpPr>
          <p:spPr>
            <a:xfrm rot="5400000">
              <a:off x="6896649" y="4996900"/>
              <a:ext cx="6945" cy="13549"/>
            </a:xfrm>
            <a:custGeom>
              <a:avLst/>
              <a:gdLst/>
              <a:ahLst/>
              <a:cxnLst/>
              <a:rect l="l" t="t" r="r" b="b"/>
              <a:pathLst>
                <a:path w="204" h="398" extrusionOk="0">
                  <a:moveTo>
                    <a:pt x="182" y="398"/>
                  </a:moveTo>
                  <a:cubicBezTo>
                    <a:pt x="44" y="333"/>
                    <a:pt x="1" y="138"/>
                    <a:pt x="1" y="0"/>
                  </a:cubicBezTo>
                  <a:cubicBezTo>
                    <a:pt x="59" y="130"/>
                    <a:pt x="203" y="239"/>
                    <a:pt x="182" y="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9"/>
            <p:cNvSpPr/>
            <p:nvPr/>
          </p:nvSpPr>
          <p:spPr>
            <a:xfrm rot="5400000">
              <a:off x="7198866" y="4463634"/>
              <a:ext cx="7421" cy="90451"/>
            </a:xfrm>
            <a:custGeom>
              <a:avLst/>
              <a:gdLst/>
              <a:ahLst/>
              <a:cxnLst/>
              <a:rect l="l" t="t" r="r" b="b"/>
              <a:pathLst>
                <a:path w="218" h="2657" extrusionOk="0">
                  <a:moveTo>
                    <a:pt x="116" y="2656"/>
                  </a:moveTo>
                  <a:cubicBezTo>
                    <a:pt x="44" y="2461"/>
                    <a:pt x="15" y="2258"/>
                    <a:pt x="30" y="2048"/>
                  </a:cubicBezTo>
                  <a:cubicBezTo>
                    <a:pt x="22" y="1651"/>
                    <a:pt x="8" y="1245"/>
                    <a:pt x="1" y="840"/>
                  </a:cubicBezTo>
                  <a:cubicBezTo>
                    <a:pt x="1" y="558"/>
                    <a:pt x="22" y="283"/>
                    <a:pt x="66" y="1"/>
                  </a:cubicBezTo>
                  <a:cubicBezTo>
                    <a:pt x="116" y="261"/>
                    <a:pt x="145" y="522"/>
                    <a:pt x="160" y="782"/>
                  </a:cubicBezTo>
                  <a:lnTo>
                    <a:pt x="160" y="775"/>
                  </a:lnTo>
                  <a:cubicBezTo>
                    <a:pt x="174" y="1159"/>
                    <a:pt x="174" y="1542"/>
                    <a:pt x="182" y="1918"/>
                  </a:cubicBezTo>
                  <a:cubicBezTo>
                    <a:pt x="182" y="2164"/>
                    <a:pt x="218" y="2432"/>
                    <a:pt x="116" y="2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9"/>
            <p:cNvSpPr/>
            <p:nvPr/>
          </p:nvSpPr>
          <p:spPr>
            <a:xfrm rot="5400000">
              <a:off x="7192211" y="4483362"/>
              <a:ext cx="8647" cy="87693"/>
            </a:xfrm>
            <a:custGeom>
              <a:avLst/>
              <a:gdLst/>
              <a:ahLst/>
              <a:cxnLst/>
              <a:rect l="l" t="t" r="r" b="b"/>
              <a:pathLst>
                <a:path w="254" h="2576" extrusionOk="0">
                  <a:moveTo>
                    <a:pt x="124" y="2576"/>
                  </a:moveTo>
                  <a:cubicBezTo>
                    <a:pt x="1" y="2199"/>
                    <a:pt x="95" y="1794"/>
                    <a:pt x="73" y="1411"/>
                  </a:cubicBezTo>
                  <a:cubicBezTo>
                    <a:pt x="73" y="941"/>
                    <a:pt x="51" y="456"/>
                    <a:pt x="131" y="0"/>
                  </a:cubicBezTo>
                  <a:cubicBezTo>
                    <a:pt x="232" y="557"/>
                    <a:pt x="225" y="1129"/>
                    <a:pt x="218" y="1693"/>
                  </a:cubicBezTo>
                  <a:cubicBezTo>
                    <a:pt x="203" y="1982"/>
                    <a:pt x="254" y="2301"/>
                    <a:pt x="124" y="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9"/>
            <p:cNvSpPr/>
            <p:nvPr/>
          </p:nvSpPr>
          <p:spPr>
            <a:xfrm rot="5400000">
              <a:off x="7153164" y="4464026"/>
              <a:ext cx="15081" cy="150025"/>
            </a:xfrm>
            <a:custGeom>
              <a:avLst/>
              <a:gdLst/>
              <a:ahLst/>
              <a:cxnLst/>
              <a:rect l="l" t="t" r="r" b="b"/>
              <a:pathLst>
                <a:path w="443" h="4407" extrusionOk="0">
                  <a:moveTo>
                    <a:pt x="73" y="4407"/>
                  </a:moveTo>
                  <a:cubicBezTo>
                    <a:pt x="1" y="4211"/>
                    <a:pt x="23" y="3994"/>
                    <a:pt x="44" y="3792"/>
                  </a:cubicBezTo>
                  <a:cubicBezTo>
                    <a:pt x="80" y="3350"/>
                    <a:pt x="117" y="2887"/>
                    <a:pt x="153" y="2453"/>
                  </a:cubicBezTo>
                  <a:cubicBezTo>
                    <a:pt x="160" y="2330"/>
                    <a:pt x="174" y="2207"/>
                    <a:pt x="182" y="2084"/>
                  </a:cubicBezTo>
                  <a:lnTo>
                    <a:pt x="182" y="2084"/>
                  </a:lnTo>
                  <a:cubicBezTo>
                    <a:pt x="254" y="1390"/>
                    <a:pt x="240" y="673"/>
                    <a:pt x="399" y="0"/>
                  </a:cubicBezTo>
                  <a:cubicBezTo>
                    <a:pt x="442" y="427"/>
                    <a:pt x="435" y="854"/>
                    <a:pt x="392" y="1281"/>
                  </a:cubicBezTo>
                  <a:lnTo>
                    <a:pt x="392" y="1274"/>
                  </a:lnTo>
                  <a:cubicBezTo>
                    <a:pt x="341" y="1860"/>
                    <a:pt x="290" y="2453"/>
                    <a:pt x="247" y="3032"/>
                  </a:cubicBezTo>
                  <a:cubicBezTo>
                    <a:pt x="232" y="3285"/>
                    <a:pt x="211" y="3553"/>
                    <a:pt x="196" y="3806"/>
                  </a:cubicBezTo>
                  <a:cubicBezTo>
                    <a:pt x="182" y="4016"/>
                    <a:pt x="174" y="4218"/>
                    <a:pt x="73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9"/>
            <p:cNvSpPr/>
            <p:nvPr/>
          </p:nvSpPr>
          <p:spPr>
            <a:xfrm rot="5400000">
              <a:off x="7134577" y="4467090"/>
              <a:ext cx="16783" cy="168272"/>
            </a:xfrm>
            <a:custGeom>
              <a:avLst/>
              <a:gdLst/>
              <a:ahLst/>
              <a:cxnLst/>
              <a:rect l="l" t="t" r="r" b="b"/>
              <a:pathLst>
                <a:path w="493" h="4943" extrusionOk="0">
                  <a:moveTo>
                    <a:pt x="73" y="4942"/>
                  </a:moveTo>
                  <a:cubicBezTo>
                    <a:pt x="15" y="4790"/>
                    <a:pt x="1" y="4624"/>
                    <a:pt x="22" y="4465"/>
                  </a:cubicBezTo>
                  <a:cubicBezTo>
                    <a:pt x="44" y="4161"/>
                    <a:pt x="73" y="3871"/>
                    <a:pt x="102" y="3568"/>
                  </a:cubicBezTo>
                  <a:cubicBezTo>
                    <a:pt x="174" y="2735"/>
                    <a:pt x="247" y="1896"/>
                    <a:pt x="312" y="1064"/>
                  </a:cubicBezTo>
                  <a:cubicBezTo>
                    <a:pt x="326" y="702"/>
                    <a:pt x="377" y="348"/>
                    <a:pt x="456" y="1"/>
                  </a:cubicBezTo>
                  <a:cubicBezTo>
                    <a:pt x="493" y="348"/>
                    <a:pt x="493" y="702"/>
                    <a:pt x="464" y="1057"/>
                  </a:cubicBezTo>
                  <a:lnTo>
                    <a:pt x="464" y="1057"/>
                  </a:lnTo>
                  <a:cubicBezTo>
                    <a:pt x="399" y="1780"/>
                    <a:pt x="333" y="2504"/>
                    <a:pt x="283" y="3220"/>
                  </a:cubicBezTo>
                  <a:cubicBezTo>
                    <a:pt x="254" y="3553"/>
                    <a:pt x="232" y="3879"/>
                    <a:pt x="210" y="4211"/>
                  </a:cubicBezTo>
                  <a:cubicBezTo>
                    <a:pt x="196" y="4457"/>
                    <a:pt x="203" y="4718"/>
                    <a:pt x="73" y="4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9"/>
            <p:cNvSpPr/>
            <p:nvPr/>
          </p:nvSpPr>
          <p:spPr>
            <a:xfrm rot="5400000">
              <a:off x="7133471" y="4464520"/>
              <a:ext cx="18281" cy="221685"/>
            </a:xfrm>
            <a:custGeom>
              <a:avLst/>
              <a:gdLst/>
              <a:ahLst/>
              <a:cxnLst/>
              <a:rect l="l" t="t" r="r" b="b"/>
              <a:pathLst>
                <a:path w="537" h="6512" extrusionOk="0">
                  <a:moveTo>
                    <a:pt x="73" y="6512"/>
                  </a:moveTo>
                  <a:cubicBezTo>
                    <a:pt x="1" y="6317"/>
                    <a:pt x="23" y="6100"/>
                    <a:pt x="37" y="5897"/>
                  </a:cubicBezTo>
                  <a:cubicBezTo>
                    <a:pt x="59" y="5593"/>
                    <a:pt x="73" y="5282"/>
                    <a:pt x="95" y="4978"/>
                  </a:cubicBezTo>
                  <a:lnTo>
                    <a:pt x="95" y="4985"/>
                  </a:lnTo>
                  <a:cubicBezTo>
                    <a:pt x="102" y="4862"/>
                    <a:pt x="109" y="4747"/>
                    <a:pt x="124" y="4624"/>
                  </a:cubicBezTo>
                  <a:cubicBezTo>
                    <a:pt x="124" y="4624"/>
                    <a:pt x="124" y="4624"/>
                    <a:pt x="124" y="4631"/>
                  </a:cubicBezTo>
                  <a:cubicBezTo>
                    <a:pt x="131" y="4493"/>
                    <a:pt x="146" y="4356"/>
                    <a:pt x="153" y="4219"/>
                  </a:cubicBezTo>
                  <a:lnTo>
                    <a:pt x="153" y="4226"/>
                  </a:lnTo>
                  <a:cubicBezTo>
                    <a:pt x="175" y="3878"/>
                    <a:pt x="196" y="3546"/>
                    <a:pt x="225" y="3198"/>
                  </a:cubicBezTo>
                  <a:lnTo>
                    <a:pt x="225" y="3198"/>
                  </a:lnTo>
                  <a:cubicBezTo>
                    <a:pt x="261" y="2649"/>
                    <a:pt x="298" y="2106"/>
                    <a:pt x="327" y="1556"/>
                  </a:cubicBezTo>
                  <a:cubicBezTo>
                    <a:pt x="355" y="1035"/>
                    <a:pt x="370" y="500"/>
                    <a:pt x="500" y="1"/>
                  </a:cubicBezTo>
                  <a:cubicBezTo>
                    <a:pt x="536" y="456"/>
                    <a:pt x="529" y="919"/>
                    <a:pt x="478" y="1375"/>
                  </a:cubicBezTo>
                  <a:cubicBezTo>
                    <a:pt x="450" y="1766"/>
                    <a:pt x="421" y="2157"/>
                    <a:pt x="392" y="2547"/>
                  </a:cubicBezTo>
                  <a:cubicBezTo>
                    <a:pt x="355" y="2952"/>
                    <a:pt x="327" y="3350"/>
                    <a:pt x="298" y="3755"/>
                  </a:cubicBezTo>
                  <a:lnTo>
                    <a:pt x="298" y="3755"/>
                  </a:lnTo>
                  <a:cubicBezTo>
                    <a:pt x="261" y="4356"/>
                    <a:pt x="225" y="4964"/>
                    <a:pt x="196" y="5564"/>
                  </a:cubicBezTo>
                  <a:cubicBezTo>
                    <a:pt x="160" y="5883"/>
                    <a:pt x="204" y="6223"/>
                    <a:pt x="73" y="6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9"/>
            <p:cNvSpPr/>
            <p:nvPr/>
          </p:nvSpPr>
          <p:spPr>
            <a:xfrm rot="5400000">
              <a:off x="7107990" y="4470563"/>
              <a:ext cx="27132" cy="238195"/>
            </a:xfrm>
            <a:custGeom>
              <a:avLst/>
              <a:gdLst/>
              <a:ahLst/>
              <a:cxnLst/>
              <a:rect l="l" t="t" r="r" b="b"/>
              <a:pathLst>
                <a:path w="797" h="6997" extrusionOk="0">
                  <a:moveTo>
                    <a:pt x="123" y="6997"/>
                  </a:moveTo>
                  <a:cubicBezTo>
                    <a:pt x="0" y="6621"/>
                    <a:pt x="123" y="6223"/>
                    <a:pt x="138" y="5839"/>
                  </a:cubicBezTo>
                  <a:cubicBezTo>
                    <a:pt x="196" y="5217"/>
                    <a:pt x="261" y="4602"/>
                    <a:pt x="333" y="3987"/>
                  </a:cubicBezTo>
                  <a:cubicBezTo>
                    <a:pt x="471" y="2830"/>
                    <a:pt x="565" y="1665"/>
                    <a:pt x="680" y="507"/>
                  </a:cubicBezTo>
                  <a:cubicBezTo>
                    <a:pt x="702" y="334"/>
                    <a:pt x="738" y="167"/>
                    <a:pt x="782" y="1"/>
                  </a:cubicBezTo>
                  <a:cubicBezTo>
                    <a:pt x="789" y="131"/>
                    <a:pt x="796" y="254"/>
                    <a:pt x="796" y="384"/>
                  </a:cubicBezTo>
                  <a:cubicBezTo>
                    <a:pt x="796" y="1173"/>
                    <a:pt x="673" y="1947"/>
                    <a:pt x="594" y="2728"/>
                  </a:cubicBezTo>
                  <a:cubicBezTo>
                    <a:pt x="478" y="3720"/>
                    <a:pt x="384" y="4711"/>
                    <a:pt x="304" y="5702"/>
                  </a:cubicBezTo>
                  <a:cubicBezTo>
                    <a:pt x="304" y="5695"/>
                    <a:pt x="304" y="5695"/>
                    <a:pt x="304" y="5687"/>
                  </a:cubicBezTo>
                  <a:cubicBezTo>
                    <a:pt x="297" y="5781"/>
                    <a:pt x="290" y="5876"/>
                    <a:pt x="283" y="5970"/>
                  </a:cubicBezTo>
                  <a:lnTo>
                    <a:pt x="283" y="5970"/>
                  </a:lnTo>
                  <a:cubicBezTo>
                    <a:pt x="268" y="6122"/>
                    <a:pt x="254" y="6273"/>
                    <a:pt x="246" y="6418"/>
                  </a:cubicBezTo>
                  <a:cubicBezTo>
                    <a:pt x="232" y="6621"/>
                    <a:pt x="217" y="6816"/>
                    <a:pt x="123" y="6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9"/>
            <p:cNvSpPr/>
            <p:nvPr/>
          </p:nvSpPr>
          <p:spPr>
            <a:xfrm rot="5400000">
              <a:off x="7121284" y="4465610"/>
              <a:ext cx="29345" cy="284766"/>
            </a:xfrm>
            <a:custGeom>
              <a:avLst/>
              <a:gdLst/>
              <a:ahLst/>
              <a:cxnLst/>
              <a:rect l="l" t="t" r="r" b="b"/>
              <a:pathLst>
                <a:path w="862" h="8365" extrusionOk="0">
                  <a:moveTo>
                    <a:pt x="102" y="8364"/>
                  </a:moveTo>
                  <a:cubicBezTo>
                    <a:pt x="1" y="8089"/>
                    <a:pt x="80" y="7793"/>
                    <a:pt x="95" y="7503"/>
                  </a:cubicBezTo>
                  <a:cubicBezTo>
                    <a:pt x="138" y="7069"/>
                    <a:pt x="189" y="6642"/>
                    <a:pt x="225" y="6208"/>
                  </a:cubicBezTo>
                  <a:cubicBezTo>
                    <a:pt x="319" y="5275"/>
                    <a:pt x="413" y="4342"/>
                    <a:pt x="500" y="3416"/>
                  </a:cubicBezTo>
                  <a:lnTo>
                    <a:pt x="500" y="3416"/>
                  </a:lnTo>
                  <a:cubicBezTo>
                    <a:pt x="543" y="2837"/>
                    <a:pt x="594" y="2258"/>
                    <a:pt x="630" y="1687"/>
                  </a:cubicBezTo>
                  <a:cubicBezTo>
                    <a:pt x="666" y="1216"/>
                    <a:pt x="659" y="753"/>
                    <a:pt x="739" y="290"/>
                  </a:cubicBezTo>
                  <a:cubicBezTo>
                    <a:pt x="753" y="196"/>
                    <a:pt x="768" y="88"/>
                    <a:pt x="789" y="1"/>
                  </a:cubicBezTo>
                  <a:cubicBezTo>
                    <a:pt x="804" y="95"/>
                    <a:pt x="811" y="189"/>
                    <a:pt x="818" y="283"/>
                  </a:cubicBezTo>
                  <a:cubicBezTo>
                    <a:pt x="862" y="912"/>
                    <a:pt x="768" y="1542"/>
                    <a:pt x="724" y="2171"/>
                  </a:cubicBezTo>
                  <a:cubicBezTo>
                    <a:pt x="601" y="3611"/>
                    <a:pt x="435" y="5051"/>
                    <a:pt x="326" y="6491"/>
                  </a:cubicBezTo>
                  <a:cubicBezTo>
                    <a:pt x="297" y="6881"/>
                    <a:pt x="261" y="7279"/>
                    <a:pt x="240" y="7663"/>
                  </a:cubicBezTo>
                  <a:cubicBezTo>
                    <a:pt x="232" y="7749"/>
                    <a:pt x="225" y="7836"/>
                    <a:pt x="218" y="7916"/>
                  </a:cubicBezTo>
                  <a:lnTo>
                    <a:pt x="218" y="7901"/>
                  </a:lnTo>
                  <a:cubicBezTo>
                    <a:pt x="218" y="8061"/>
                    <a:pt x="174" y="8212"/>
                    <a:pt x="102" y="8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9"/>
            <p:cNvSpPr/>
            <p:nvPr/>
          </p:nvSpPr>
          <p:spPr>
            <a:xfrm rot="5400000">
              <a:off x="7108841" y="4499738"/>
              <a:ext cx="17021" cy="254434"/>
            </a:xfrm>
            <a:custGeom>
              <a:avLst/>
              <a:gdLst/>
              <a:ahLst/>
              <a:cxnLst/>
              <a:rect l="l" t="t" r="r" b="b"/>
              <a:pathLst>
                <a:path w="500" h="7474" extrusionOk="0">
                  <a:moveTo>
                    <a:pt x="80" y="7474"/>
                  </a:moveTo>
                  <a:cubicBezTo>
                    <a:pt x="1" y="7278"/>
                    <a:pt x="15" y="7069"/>
                    <a:pt x="30" y="6866"/>
                  </a:cubicBezTo>
                  <a:cubicBezTo>
                    <a:pt x="44" y="6591"/>
                    <a:pt x="59" y="6323"/>
                    <a:pt x="80" y="6048"/>
                  </a:cubicBezTo>
                  <a:cubicBezTo>
                    <a:pt x="124" y="5281"/>
                    <a:pt x="167" y="4515"/>
                    <a:pt x="211" y="3748"/>
                  </a:cubicBezTo>
                  <a:cubicBezTo>
                    <a:pt x="254" y="2988"/>
                    <a:pt x="276" y="2214"/>
                    <a:pt x="297" y="1447"/>
                  </a:cubicBezTo>
                  <a:cubicBezTo>
                    <a:pt x="312" y="962"/>
                    <a:pt x="297" y="478"/>
                    <a:pt x="406" y="0"/>
                  </a:cubicBezTo>
                  <a:cubicBezTo>
                    <a:pt x="500" y="347"/>
                    <a:pt x="442" y="1049"/>
                    <a:pt x="428" y="1519"/>
                  </a:cubicBezTo>
                  <a:cubicBezTo>
                    <a:pt x="391" y="2409"/>
                    <a:pt x="341" y="3292"/>
                    <a:pt x="305" y="4175"/>
                  </a:cubicBezTo>
                  <a:cubicBezTo>
                    <a:pt x="261" y="5007"/>
                    <a:pt x="232" y="5831"/>
                    <a:pt x="203" y="6656"/>
                  </a:cubicBezTo>
                  <a:cubicBezTo>
                    <a:pt x="182" y="6924"/>
                    <a:pt x="218" y="7220"/>
                    <a:pt x="80" y="7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9"/>
            <p:cNvSpPr/>
            <p:nvPr/>
          </p:nvSpPr>
          <p:spPr>
            <a:xfrm rot="5400000">
              <a:off x="7103053" y="4555534"/>
              <a:ext cx="17770" cy="184987"/>
            </a:xfrm>
            <a:custGeom>
              <a:avLst/>
              <a:gdLst/>
              <a:ahLst/>
              <a:cxnLst/>
              <a:rect l="l" t="t" r="r" b="b"/>
              <a:pathLst>
                <a:path w="522" h="5434" extrusionOk="0">
                  <a:moveTo>
                    <a:pt x="138" y="5434"/>
                  </a:moveTo>
                  <a:cubicBezTo>
                    <a:pt x="0" y="5065"/>
                    <a:pt x="116" y="4667"/>
                    <a:pt x="116" y="4291"/>
                  </a:cubicBezTo>
                  <a:cubicBezTo>
                    <a:pt x="138" y="3864"/>
                    <a:pt x="167" y="3444"/>
                    <a:pt x="189" y="3024"/>
                  </a:cubicBezTo>
                  <a:cubicBezTo>
                    <a:pt x="225" y="2504"/>
                    <a:pt x="254" y="1983"/>
                    <a:pt x="283" y="1462"/>
                  </a:cubicBezTo>
                  <a:cubicBezTo>
                    <a:pt x="312" y="984"/>
                    <a:pt x="312" y="449"/>
                    <a:pt x="442" y="0"/>
                  </a:cubicBezTo>
                  <a:cubicBezTo>
                    <a:pt x="521" y="861"/>
                    <a:pt x="391" y="1722"/>
                    <a:pt x="355" y="2590"/>
                  </a:cubicBezTo>
                  <a:cubicBezTo>
                    <a:pt x="319" y="3234"/>
                    <a:pt x="290" y="3885"/>
                    <a:pt x="261" y="4529"/>
                  </a:cubicBezTo>
                  <a:cubicBezTo>
                    <a:pt x="232" y="4833"/>
                    <a:pt x="275" y="5166"/>
                    <a:pt x="138" y="5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9"/>
            <p:cNvSpPr/>
            <p:nvPr/>
          </p:nvSpPr>
          <p:spPr>
            <a:xfrm rot="5400000">
              <a:off x="7122985" y="4611687"/>
              <a:ext cx="15319" cy="126876"/>
            </a:xfrm>
            <a:custGeom>
              <a:avLst/>
              <a:gdLst/>
              <a:ahLst/>
              <a:cxnLst/>
              <a:rect l="l" t="t" r="r" b="b"/>
              <a:pathLst>
                <a:path w="450" h="3727" extrusionOk="0">
                  <a:moveTo>
                    <a:pt x="116" y="3726"/>
                  </a:moveTo>
                  <a:cubicBezTo>
                    <a:pt x="0" y="3437"/>
                    <a:pt x="80" y="3126"/>
                    <a:pt x="95" y="2822"/>
                  </a:cubicBezTo>
                  <a:cubicBezTo>
                    <a:pt x="116" y="2569"/>
                    <a:pt x="138" y="2308"/>
                    <a:pt x="160" y="2062"/>
                  </a:cubicBezTo>
                  <a:lnTo>
                    <a:pt x="160" y="2069"/>
                  </a:lnTo>
                  <a:cubicBezTo>
                    <a:pt x="160" y="2019"/>
                    <a:pt x="167" y="1968"/>
                    <a:pt x="167" y="1925"/>
                  </a:cubicBezTo>
                  <a:cubicBezTo>
                    <a:pt x="174" y="1867"/>
                    <a:pt x="181" y="1809"/>
                    <a:pt x="181" y="1751"/>
                  </a:cubicBezTo>
                  <a:lnTo>
                    <a:pt x="181" y="1751"/>
                  </a:lnTo>
                  <a:cubicBezTo>
                    <a:pt x="181" y="1744"/>
                    <a:pt x="181" y="1744"/>
                    <a:pt x="181" y="1744"/>
                  </a:cubicBezTo>
                  <a:cubicBezTo>
                    <a:pt x="181" y="1744"/>
                    <a:pt x="181" y="1744"/>
                    <a:pt x="181" y="1751"/>
                  </a:cubicBezTo>
                  <a:cubicBezTo>
                    <a:pt x="196" y="1621"/>
                    <a:pt x="203" y="1498"/>
                    <a:pt x="210" y="1368"/>
                  </a:cubicBezTo>
                  <a:cubicBezTo>
                    <a:pt x="225" y="1245"/>
                    <a:pt x="232" y="1122"/>
                    <a:pt x="239" y="999"/>
                  </a:cubicBezTo>
                  <a:lnTo>
                    <a:pt x="239" y="1006"/>
                  </a:lnTo>
                  <a:cubicBezTo>
                    <a:pt x="261" y="687"/>
                    <a:pt x="304" y="253"/>
                    <a:pt x="398" y="0"/>
                  </a:cubicBezTo>
                  <a:cubicBezTo>
                    <a:pt x="449" y="695"/>
                    <a:pt x="341" y="1382"/>
                    <a:pt x="297" y="2062"/>
                  </a:cubicBezTo>
                  <a:cubicBezTo>
                    <a:pt x="268" y="2438"/>
                    <a:pt x="254" y="2822"/>
                    <a:pt x="225" y="3191"/>
                  </a:cubicBezTo>
                  <a:cubicBezTo>
                    <a:pt x="232" y="3379"/>
                    <a:pt x="189" y="3560"/>
                    <a:pt x="116" y="3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9"/>
            <p:cNvSpPr/>
            <p:nvPr/>
          </p:nvSpPr>
          <p:spPr>
            <a:xfrm rot="5400000">
              <a:off x="7112414" y="4639517"/>
              <a:ext cx="12834" cy="104681"/>
            </a:xfrm>
            <a:custGeom>
              <a:avLst/>
              <a:gdLst/>
              <a:ahLst/>
              <a:cxnLst/>
              <a:rect l="l" t="t" r="r" b="b"/>
              <a:pathLst>
                <a:path w="377" h="3075" extrusionOk="0">
                  <a:moveTo>
                    <a:pt x="102" y="3068"/>
                  </a:moveTo>
                  <a:cubicBezTo>
                    <a:pt x="1" y="2800"/>
                    <a:pt x="59" y="2518"/>
                    <a:pt x="73" y="2250"/>
                  </a:cubicBezTo>
                  <a:cubicBezTo>
                    <a:pt x="102" y="1946"/>
                    <a:pt x="131" y="1635"/>
                    <a:pt x="153" y="1324"/>
                  </a:cubicBezTo>
                  <a:cubicBezTo>
                    <a:pt x="153" y="1324"/>
                    <a:pt x="153" y="1331"/>
                    <a:pt x="153" y="1331"/>
                  </a:cubicBezTo>
                  <a:lnTo>
                    <a:pt x="153" y="1331"/>
                  </a:lnTo>
                  <a:cubicBezTo>
                    <a:pt x="189" y="890"/>
                    <a:pt x="225" y="427"/>
                    <a:pt x="355" y="0"/>
                  </a:cubicBezTo>
                  <a:cubicBezTo>
                    <a:pt x="377" y="362"/>
                    <a:pt x="362" y="724"/>
                    <a:pt x="326" y="1085"/>
                  </a:cubicBezTo>
                  <a:lnTo>
                    <a:pt x="326" y="1085"/>
                  </a:lnTo>
                  <a:cubicBezTo>
                    <a:pt x="297" y="1411"/>
                    <a:pt x="276" y="1736"/>
                    <a:pt x="254" y="2055"/>
                  </a:cubicBezTo>
                  <a:cubicBezTo>
                    <a:pt x="218" y="2402"/>
                    <a:pt x="261" y="2757"/>
                    <a:pt x="102" y="3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9"/>
            <p:cNvSpPr/>
            <p:nvPr/>
          </p:nvSpPr>
          <p:spPr>
            <a:xfrm rot="5400000">
              <a:off x="7079426" y="4701577"/>
              <a:ext cx="1974" cy="4221"/>
            </a:xfrm>
            <a:custGeom>
              <a:avLst/>
              <a:gdLst/>
              <a:ahLst/>
              <a:cxnLst/>
              <a:rect l="l" t="t" r="r" b="b"/>
              <a:pathLst>
                <a:path w="58" h="124" extrusionOk="0">
                  <a:moveTo>
                    <a:pt x="29" y="124"/>
                  </a:moveTo>
                  <a:cubicBezTo>
                    <a:pt x="0" y="95"/>
                    <a:pt x="15" y="37"/>
                    <a:pt x="29" y="1"/>
                  </a:cubicBezTo>
                  <a:cubicBezTo>
                    <a:pt x="36" y="44"/>
                    <a:pt x="58" y="95"/>
                    <a:pt x="29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9"/>
            <p:cNvSpPr/>
            <p:nvPr/>
          </p:nvSpPr>
          <p:spPr>
            <a:xfrm rot="5400000">
              <a:off x="7266340" y="4794429"/>
              <a:ext cx="78128" cy="57191"/>
            </a:xfrm>
            <a:custGeom>
              <a:avLst/>
              <a:gdLst/>
              <a:ahLst/>
              <a:cxnLst/>
              <a:rect l="l" t="t" r="r" b="b"/>
              <a:pathLst>
                <a:path w="2295" h="1680" extrusionOk="0">
                  <a:moveTo>
                    <a:pt x="1317" y="1195"/>
                  </a:moveTo>
                  <a:cubicBezTo>
                    <a:pt x="862" y="847"/>
                    <a:pt x="362" y="529"/>
                    <a:pt x="30" y="59"/>
                  </a:cubicBezTo>
                  <a:cubicBezTo>
                    <a:pt x="22" y="37"/>
                    <a:pt x="8" y="22"/>
                    <a:pt x="1" y="1"/>
                  </a:cubicBezTo>
                  <a:cubicBezTo>
                    <a:pt x="102" y="95"/>
                    <a:pt x="218" y="174"/>
                    <a:pt x="326" y="261"/>
                  </a:cubicBezTo>
                  <a:cubicBezTo>
                    <a:pt x="464" y="355"/>
                    <a:pt x="2294" y="1679"/>
                    <a:pt x="1317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9"/>
            <p:cNvSpPr/>
            <p:nvPr/>
          </p:nvSpPr>
          <p:spPr>
            <a:xfrm rot="5400000">
              <a:off x="7277915" y="4770293"/>
              <a:ext cx="99064" cy="95353"/>
            </a:xfrm>
            <a:custGeom>
              <a:avLst/>
              <a:gdLst/>
              <a:ahLst/>
              <a:cxnLst/>
              <a:rect l="l" t="t" r="r" b="b"/>
              <a:pathLst>
                <a:path w="2910" h="2801" extrusionOk="0">
                  <a:moveTo>
                    <a:pt x="2909" y="2800"/>
                  </a:moveTo>
                  <a:cubicBezTo>
                    <a:pt x="2656" y="2721"/>
                    <a:pt x="2490" y="2518"/>
                    <a:pt x="2302" y="2345"/>
                  </a:cubicBezTo>
                  <a:lnTo>
                    <a:pt x="1564" y="1636"/>
                  </a:lnTo>
                  <a:cubicBezTo>
                    <a:pt x="1173" y="1259"/>
                    <a:pt x="775" y="905"/>
                    <a:pt x="406" y="521"/>
                  </a:cubicBezTo>
                  <a:cubicBezTo>
                    <a:pt x="268" y="355"/>
                    <a:pt x="88" y="196"/>
                    <a:pt x="1" y="1"/>
                  </a:cubicBezTo>
                  <a:cubicBezTo>
                    <a:pt x="153" y="160"/>
                    <a:pt x="355" y="275"/>
                    <a:pt x="514" y="435"/>
                  </a:cubicBezTo>
                  <a:cubicBezTo>
                    <a:pt x="826" y="717"/>
                    <a:pt x="1122" y="1028"/>
                    <a:pt x="1433" y="1317"/>
                  </a:cubicBezTo>
                  <a:cubicBezTo>
                    <a:pt x="1781" y="1650"/>
                    <a:pt x="2128" y="1983"/>
                    <a:pt x="2475" y="2308"/>
                  </a:cubicBezTo>
                  <a:cubicBezTo>
                    <a:pt x="2634" y="2453"/>
                    <a:pt x="2822" y="2598"/>
                    <a:pt x="2909" y="2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9"/>
            <p:cNvSpPr/>
            <p:nvPr/>
          </p:nvSpPr>
          <p:spPr>
            <a:xfrm rot="5400000">
              <a:off x="7303056" y="4749612"/>
              <a:ext cx="110876" cy="112102"/>
            </a:xfrm>
            <a:custGeom>
              <a:avLst/>
              <a:gdLst/>
              <a:ahLst/>
              <a:cxnLst/>
              <a:rect l="l" t="t" r="r" b="b"/>
              <a:pathLst>
                <a:path w="3257" h="3293" extrusionOk="0">
                  <a:moveTo>
                    <a:pt x="3256" y="3293"/>
                  </a:moveTo>
                  <a:cubicBezTo>
                    <a:pt x="2894" y="3112"/>
                    <a:pt x="2670" y="2757"/>
                    <a:pt x="2381" y="2490"/>
                  </a:cubicBezTo>
                  <a:cubicBezTo>
                    <a:pt x="1693" y="1759"/>
                    <a:pt x="948" y="1079"/>
                    <a:pt x="268" y="341"/>
                  </a:cubicBezTo>
                  <a:lnTo>
                    <a:pt x="268" y="341"/>
                  </a:lnTo>
                  <a:lnTo>
                    <a:pt x="268" y="341"/>
                  </a:lnTo>
                  <a:lnTo>
                    <a:pt x="268" y="341"/>
                  </a:lnTo>
                  <a:cubicBezTo>
                    <a:pt x="181" y="232"/>
                    <a:pt x="73" y="117"/>
                    <a:pt x="0" y="1"/>
                  </a:cubicBezTo>
                  <a:cubicBezTo>
                    <a:pt x="174" y="124"/>
                    <a:pt x="348" y="254"/>
                    <a:pt x="507" y="399"/>
                  </a:cubicBezTo>
                  <a:cubicBezTo>
                    <a:pt x="948" y="790"/>
                    <a:pt x="1339" y="1231"/>
                    <a:pt x="1759" y="1643"/>
                  </a:cubicBezTo>
                  <a:cubicBezTo>
                    <a:pt x="2012" y="1896"/>
                    <a:pt x="2265" y="2150"/>
                    <a:pt x="2518" y="2403"/>
                  </a:cubicBezTo>
                  <a:cubicBezTo>
                    <a:pt x="2764" y="2700"/>
                    <a:pt x="3126" y="2924"/>
                    <a:pt x="3256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9"/>
            <p:cNvSpPr/>
            <p:nvPr/>
          </p:nvSpPr>
          <p:spPr>
            <a:xfrm rot="5400000">
              <a:off x="7314478" y="4715245"/>
              <a:ext cx="157685" cy="163574"/>
            </a:xfrm>
            <a:custGeom>
              <a:avLst/>
              <a:gdLst/>
              <a:ahLst/>
              <a:cxnLst/>
              <a:rect l="l" t="t" r="r" b="b"/>
              <a:pathLst>
                <a:path w="4632" h="4805" extrusionOk="0">
                  <a:moveTo>
                    <a:pt x="4631" y="4804"/>
                  </a:moveTo>
                  <a:cubicBezTo>
                    <a:pt x="4269" y="4667"/>
                    <a:pt x="4052" y="4319"/>
                    <a:pt x="3785" y="4059"/>
                  </a:cubicBezTo>
                  <a:cubicBezTo>
                    <a:pt x="3257" y="3495"/>
                    <a:pt x="2714" y="2923"/>
                    <a:pt x="2186" y="2359"/>
                  </a:cubicBezTo>
                  <a:cubicBezTo>
                    <a:pt x="1802" y="1954"/>
                    <a:pt x="1426" y="1556"/>
                    <a:pt x="1035" y="1158"/>
                  </a:cubicBezTo>
                  <a:cubicBezTo>
                    <a:pt x="674" y="789"/>
                    <a:pt x="290" y="434"/>
                    <a:pt x="1" y="0"/>
                  </a:cubicBezTo>
                  <a:cubicBezTo>
                    <a:pt x="905" y="695"/>
                    <a:pt x="1629" y="1628"/>
                    <a:pt x="2425" y="2438"/>
                  </a:cubicBezTo>
                  <a:cubicBezTo>
                    <a:pt x="2953" y="3003"/>
                    <a:pt x="3488" y="3560"/>
                    <a:pt x="4031" y="4110"/>
                  </a:cubicBezTo>
                  <a:cubicBezTo>
                    <a:pt x="4226" y="4341"/>
                    <a:pt x="4501" y="4522"/>
                    <a:pt x="4631" y="48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9"/>
            <p:cNvSpPr/>
            <p:nvPr/>
          </p:nvSpPr>
          <p:spPr>
            <a:xfrm rot="5400000">
              <a:off x="7309712" y="4721033"/>
              <a:ext cx="171949" cy="188936"/>
            </a:xfrm>
            <a:custGeom>
              <a:avLst/>
              <a:gdLst/>
              <a:ahLst/>
              <a:cxnLst/>
              <a:rect l="l" t="t" r="r" b="b"/>
              <a:pathLst>
                <a:path w="5051" h="5550" extrusionOk="0">
                  <a:moveTo>
                    <a:pt x="5051" y="5550"/>
                  </a:moveTo>
                  <a:cubicBezTo>
                    <a:pt x="4805" y="5434"/>
                    <a:pt x="4667" y="5203"/>
                    <a:pt x="4494" y="5007"/>
                  </a:cubicBezTo>
                  <a:cubicBezTo>
                    <a:pt x="4313" y="4783"/>
                    <a:pt x="4117" y="4559"/>
                    <a:pt x="3936" y="4335"/>
                  </a:cubicBezTo>
                  <a:cubicBezTo>
                    <a:pt x="3633" y="3973"/>
                    <a:pt x="3329" y="3611"/>
                    <a:pt x="3025" y="3257"/>
                  </a:cubicBezTo>
                  <a:cubicBezTo>
                    <a:pt x="2468" y="2627"/>
                    <a:pt x="1896" y="2012"/>
                    <a:pt x="1310" y="1404"/>
                  </a:cubicBezTo>
                  <a:cubicBezTo>
                    <a:pt x="876" y="941"/>
                    <a:pt x="362" y="522"/>
                    <a:pt x="1" y="1"/>
                  </a:cubicBezTo>
                  <a:cubicBezTo>
                    <a:pt x="478" y="326"/>
                    <a:pt x="869" y="746"/>
                    <a:pt x="1260" y="1158"/>
                  </a:cubicBezTo>
                  <a:cubicBezTo>
                    <a:pt x="1744" y="1665"/>
                    <a:pt x="2207" y="2179"/>
                    <a:pt x="2678" y="2692"/>
                  </a:cubicBezTo>
                  <a:lnTo>
                    <a:pt x="2670" y="2692"/>
                  </a:lnTo>
                  <a:cubicBezTo>
                    <a:pt x="2945" y="2989"/>
                    <a:pt x="3213" y="3300"/>
                    <a:pt x="3481" y="3604"/>
                  </a:cubicBezTo>
                  <a:lnTo>
                    <a:pt x="3473" y="3597"/>
                  </a:lnTo>
                  <a:cubicBezTo>
                    <a:pt x="3734" y="3908"/>
                    <a:pt x="4002" y="4212"/>
                    <a:pt x="4269" y="4515"/>
                  </a:cubicBezTo>
                  <a:lnTo>
                    <a:pt x="4269" y="4515"/>
                  </a:lnTo>
                  <a:lnTo>
                    <a:pt x="4269" y="4508"/>
                  </a:lnTo>
                  <a:cubicBezTo>
                    <a:pt x="4327" y="4573"/>
                    <a:pt x="4385" y="4646"/>
                    <a:pt x="4450" y="4718"/>
                  </a:cubicBezTo>
                  <a:cubicBezTo>
                    <a:pt x="4443" y="4718"/>
                    <a:pt x="4443" y="4718"/>
                    <a:pt x="4443" y="4711"/>
                  </a:cubicBezTo>
                  <a:cubicBezTo>
                    <a:pt x="4646" y="4978"/>
                    <a:pt x="4949" y="5210"/>
                    <a:pt x="5051" y="5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9"/>
            <p:cNvSpPr/>
            <p:nvPr/>
          </p:nvSpPr>
          <p:spPr>
            <a:xfrm rot="5400000">
              <a:off x="7354274" y="4732369"/>
              <a:ext cx="152476" cy="172936"/>
            </a:xfrm>
            <a:custGeom>
              <a:avLst/>
              <a:gdLst/>
              <a:ahLst/>
              <a:cxnLst/>
              <a:rect l="l" t="t" r="r" b="b"/>
              <a:pathLst>
                <a:path w="4479" h="5080" extrusionOk="0">
                  <a:moveTo>
                    <a:pt x="4479" y="5079"/>
                  </a:moveTo>
                  <a:cubicBezTo>
                    <a:pt x="4305" y="4971"/>
                    <a:pt x="4153" y="4833"/>
                    <a:pt x="4044" y="4667"/>
                  </a:cubicBezTo>
                  <a:cubicBezTo>
                    <a:pt x="3762" y="4334"/>
                    <a:pt x="3487" y="3994"/>
                    <a:pt x="3205" y="3661"/>
                  </a:cubicBezTo>
                  <a:lnTo>
                    <a:pt x="3205" y="3661"/>
                  </a:lnTo>
                  <a:lnTo>
                    <a:pt x="3205" y="3661"/>
                  </a:lnTo>
                  <a:cubicBezTo>
                    <a:pt x="2988" y="3401"/>
                    <a:pt x="2764" y="3126"/>
                    <a:pt x="2540" y="2865"/>
                  </a:cubicBezTo>
                  <a:cubicBezTo>
                    <a:pt x="2395" y="2692"/>
                    <a:pt x="2236" y="2511"/>
                    <a:pt x="2091" y="2344"/>
                  </a:cubicBezTo>
                  <a:lnTo>
                    <a:pt x="2091" y="2352"/>
                  </a:lnTo>
                  <a:cubicBezTo>
                    <a:pt x="1758" y="1968"/>
                    <a:pt x="1418" y="1592"/>
                    <a:pt x="1071" y="1230"/>
                  </a:cubicBezTo>
                  <a:cubicBezTo>
                    <a:pt x="702" y="832"/>
                    <a:pt x="304" y="449"/>
                    <a:pt x="0" y="0"/>
                  </a:cubicBezTo>
                  <a:cubicBezTo>
                    <a:pt x="463" y="319"/>
                    <a:pt x="839" y="767"/>
                    <a:pt x="1223" y="1180"/>
                  </a:cubicBezTo>
                  <a:cubicBezTo>
                    <a:pt x="1548" y="1541"/>
                    <a:pt x="1874" y="1903"/>
                    <a:pt x="2192" y="2265"/>
                  </a:cubicBezTo>
                  <a:lnTo>
                    <a:pt x="2192" y="2265"/>
                  </a:lnTo>
                  <a:cubicBezTo>
                    <a:pt x="2460" y="2583"/>
                    <a:pt x="2735" y="2894"/>
                    <a:pt x="3003" y="3213"/>
                  </a:cubicBezTo>
                  <a:lnTo>
                    <a:pt x="3003" y="3213"/>
                  </a:lnTo>
                  <a:lnTo>
                    <a:pt x="3003" y="3213"/>
                  </a:lnTo>
                  <a:cubicBezTo>
                    <a:pt x="3278" y="3524"/>
                    <a:pt x="3538" y="3835"/>
                    <a:pt x="3806" y="4146"/>
                  </a:cubicBezTo>
                  <a:cubicBezTo>
                    <a:pt x="4037" y="4450"/>
                    <a:pt x="4370" y="4710"/>
                    <a:pt x="4479" y="5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9"/>
            <p:cNvSpPr/>
            <p:nvPr/>
          </p:nvSpPr>
          <p:spPr>
            <a:xfrm rot="5400000">
              <a:off x="7390479" y="4730888"/>
              <a:ext cx="146825" cy="171200"/>
            </a:xfrm>
            <a:custGeom>
              <a:avLst/>
              <a:gdLst/>
              <a:ahLst/>
              <a:cxnLst/>
              <a:rect l="l" t="t" r="r" b="b"/>
              <a:pathLst>
                <a:path w="4313" h="5029" extrusionOk="0">
                  <a:moveTo>
                    <a:pt x="4313" y="5028"/>
                  </a:moveTo>
                  <a:cubicBezTo>
                    <a:pt x="3965" y="4797"/>
                    <a:pt x="3792" y="4392"/>
                    <a:pt x="3524" y="4081"/>
                  </a:cubicBezTo>
                  <a:cubicBezTo>
                    <a:pt x="3220" y="3668"/>
                    <a:pt x="2902" y="3263"/>
                    <a:pt x="2576" y="2865"/>
                  </a:cubicBezTo>
                  <a:cubicBezTo>
                    <a:pt x="1896" y="2062"/>
                    <a:pt x="1165" y="1303"/>
                    <a:pt x="435" y="543"/>
                  </a:cubicBezTo>
                  <a:cubicBezTo>
                    <a:pt x="283" y="369"/>
                    <a:pt x="131" y="188"/>
                    <a:pt x="1" y="0"/>
                  </a:cubicBezTo>
                  <a:cubicBezTo>
                    <a:pt x="167" y="116"/>
                    <a:pt x="319" y="239"/>
                    <a:pt x="471" y="376"/>
                  </a:cubicBezTo>
                  <a:cubicBezTo>
                    <a:pt x="1252" y="1129"/>
                    <a:pt x="1961" y="1968"/>
                    <a:pt x="2670" y="2786"/>
                  </a:cubicBezTo>
                  <a:lnTo>
                    <a:pt x="2670" y="2786"/>
                  </a:lnTo>
                  <a:lnTo>
                    <a:pt x="2670" y="2786"/>
                  </a:lnTo>
                  <a:cubicBezTo>
                    <a:pt x="3032" y="3220"/>
                    <a:pt x="3387" y="3668"/>
                    <a:pt x="3734" y="4117"/>
                  </a:cubicBezTo>
                  <a:cubicBezTo>
                    <a:pt x="3936" y="4414"/>
                    <a:pt x="4233" y="4674"/>
                    <a:pt x="4313" y="5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9"/>
            <p:cNvSpPr/>
            <p:nvPr/>
          </p:nvSpPr>
          <p:spPr>
            <a:xfrm rot="5400000">
              <a:off x="7428794" y="4750957"/>
              <a:ext cx="131302" cy="145089"/>
            </a:xfrm>
            <a:custGeom>
              <a:avLst/>
              <a:gdLst/>
              <a:ahLst/>
              <a:cxnLst/>
              <a:rect l="l" t="t" r="r" b="b"/>
              <a:pathLst>
                <a:path w="3857" h="4262" extrusionOk="0">
                  <a:moveTo>
                    <a:pt x="3857" y="4262"/>
                  </a:moveTo>
                  <a:cubicBezTo>
                    <a:pt x="3640" y="4146"/>
                    <a:pt x="3510" y="3951"/>
                    <a:pt x="3358" y="3770"/>
                  </a:cubicBezTo>
                  <a:cubicBezTo>
                    <a:pt x="3213" y="3589"/>
                    <a:pt x="3054" y="3408"/>
                    <a:pt x="2909" y="3227"/>
                  </a:cubicBezTo>
                  <a:lnTo>
                    <a:pt x="2518" y="2779"/>
                  </a:lnTo>
                  <a:cubicBezTo>
                    <a:pt x="2026" y="2214"/>
                    <a:pt x="1513" y="1665"/>
                    <a:pt x="999" y="1122"/>
                  </a:cubicBezTo>
                  <a:cubicBezTo>
                    <a:pt x="637" y="775"/>
                    <a:pt x="305" y="398"/>
                    <a:pt x="1" y="1"/>
                  </a:cubicBezTo>
                  <a:cubicBezTo>
                    <a:pt x="464" y="312"/>
                    <a:pt x="833" y="746"/>
                    <a:pt x="1209" y="1144"/>
                  </a:cubicBezTo>
                  <a:cubicBezTo>
                    <a:pt x="1513" y="1469"/>
                    <a:pt x="1809" y="1788"/>
                    <a:pt x="2106" y="2113"/>
                  </a:cubicBezTo>
                  <a:cubicBezTo>
                    <a:pt x="2490" y="2533"/>
                    <a:pt x="2866" y="2960"/>
                    <a:pt x="3235" y="3386"/>
                  </a:cubicBezTo>
                  <a:cubicBezTo>
                    <a:pt x="3452" y="3669"/>
                    <a:pt x="3756" y="3907"/>
                    <a:pt x="3857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9"/>
            <p:cNvSpPr/>
            <p:nvPr/>
          </p:nvSpPr>
          <p:spPr>
            <a:xfrm rot="5400000">
              <a:off x="7488148" y="4774361"/>
              <a:ext cx="85753" cy="104953"/>
            </a:xfrm>
            <a:custGeom>
              <a:avLst/>
              <a:gdLst/>
              <a:ahLst/>
              <a:cxnLst/>
              <a:rect l="l" t="t" r="r" b="b"/>
              <a:pathLst>
                <a:path w="2519" h="3083" extrusionOk="0">
                  <a:moveTo>
                    <a:pt x="2518" y="3083"/>
                  </a:moveTo>
                  <a:cubicBezTo>
                    <a:pt x="2316" y="2989"/>
                    <a:pt x="2178" y="2815"/>
                    <a:pt x="2041" y="2642"/>
                  </a:cubicBezTo>
                  <a:cubicBezTo>
                    <a:pt x="1694" y="2215"/>
                    <a:pt x="1346" y="1795"/>
                    <a:pt x="999" y="1368"/>
                  </a:cubicBezTo>
                  <a:cubicBezTo>
                    <a:pt x="637" y="934"/>
                    <a:pt x="247" y="500"/>
                    <a:pt x="1" y="1"/>
                  </a:cubicBezTo>
                  <a:cubicBezTo>
                    <a:pt x="565" y="522"/>
                    <a:pt x="999" y="1166"/>
                    <a:pt x="1498" y="1752"/>
                  </a:cubicBezTo>
                  <a:cubicBezTo>
                    <a:pt x="1708" y="2005"/>
                    <a:pt x="1911" y="2236"/>
                    <a:pt x="2120" y="2490"/>
                  </a:cubicBezTo>
                  <a:cubicBezTo>
                    <a:pt x="2265" y="2678"/>
                    <a:pt x="2453" y="2851"/>
                    <a:pt x="2518" y="30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9"/>
            <p:cNvSpPr/>
            <p:nvPr/>
          </p:nvSpPr>
          <p:spPr>
            <a:xfrm rot="5400000">
              <a:off x="7504777" y="4801579"/>
              <a:ext cx="71455" cy="84017"/>
            </a:xfrm>
            <a:custGeom>
              <a:avLst/>
              <a:gdLst/>
              <a:ahLst/>
              <a:cxnLst/>
              <a:rect l="l" t="t" r="r" b="b"/>
              <a:pathLst>
                <a:path w="2099" h="2468" extrusionOk="0">
                  <a:moveTo>
                    <a:pt x="2099" y="2468"/>
                  </a:moveTo>
                  <a:cubicBezTo>
                    <a:pt x="2012" y="2432"/>
                    <a:pt x="1939" y="2381"/>
                    <a:pt x="1867" y="2316"/>
                  </a:cubicBezTo>
                  <a:lnTo>
                    <a:pt x="1867" y="2316"/>
                  </a:lnTo>
                  <a:cubicBezTo>
                    <a:pt x="1310" y="1686"/>
                    <a:pt x="724" y="1072"/>
                    <a:pt x="217" y="406"/>
                  </a:cubicBezTo>
                  <a:cubicBezTo>
                    <a:pt x="123" y="283"/>
                    <a:pt x="51" y="145"/>
                    <a:pt x="0" y="1"/>
                  </a:cubicBezTo>
                  <a:cubicBezTo>
                    <a:pt x="189" y="225"/>
                    <a:pt x="420" y="435"/>
                    <a:pt x="615" y="666"/>
                  </a:cubicBezTo>
                  <a:cubicBezTo>
                    <a:pt x="890" y="992"/>
                    <a:pt x="1172" y="1303"/>
                    <a:pt x="1455" y="1621"/>
                  </a:cubicBezTo>
                  <a:cubicBezTo>
                    <a:pt x="1672" y="1904"/>
                    <a:pt x="1983" y="2135"/>
                    <a:pt x="2099" y="2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9"/>
            <p:cNvSpPr/>
            <p:nvPr/>
          </p:nvSpPr>
          <p:spPr>
            <a:xfrm rot="5400000">
              <a:off x="7594429" y="4937053"/>
              <a:ext cx="29583" cy="76630"/>
            </a:xfrm>
            <a:custGeom>
              <a:avLst/>
              <a:gdLst/>
              <a:ahLst/>
              <a:cxnLst/>
              <a:rect l="l" t="t" r="r" b="b"/>
              <a:pathLst>
                <a:path w="869" h="2251" extrusionOk="0">
                  <a:moveTo>
                    <a:pt x="7" y="2251"/>
                  </a:moveTo>
                  <a:cubicBezTo>
                    <a:pt x="0" y="1853"/>
                    <a:pt x="246" y="1498"/>
                    <a:pt x="362" y="1122"/>
                  </a:cubicBezTo>
                  <a:cubicBezTo>
                    <a:pt x="506" y="739"/>
                    <a:pt x="673" y="362"/>
                    <a:pt x="868" y="1"/>
                  </a:cubicBezTo>
                  <a:cubicBezTo>
                    <a:pt x="796" y="420"/>
                    <a:pt x="680" y="833"/>
                    <a:pt x="506" y="1216"/>
                  </a:cubicBezTo>
                  <a:cubicBezTo>
                    <a:pt x="347" y="1563"/>
                    <a:pt x="289" y="1983"/>
                    <a:pt x="7" y="2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9"/>
            <p:cNvSpPr/>
            <p:nvPr/>
          </p:nvSpPr>
          <p:spPr>
            <a:xfrm rot="5400000">
              <a:off x="7601323" y="4943947"/>
              <a:ext cx="50996" cy="107404"/>
            </a:xfrm>
            <a:custGeom>
              <a:avLst/>
              <a:gdLst/>
              <a:ahLst/>
              <a:cxnLst/>
              <a:rect l="l" t="t" r="r" b="b"/>
              <a:pathLst>
                <a:path w="1498" h="3155" extrusionOk="0">
                  <a:moveTo>
                    <a:pt x="7" y="3155"/>
                  </a:moveTo>
                  <a:cubicBezTo>
                    <a:pt x="0" y="2930"/>
                    <a:pt x="101" y="2728"/>
                    <a:pt x="195" y="2532"/>
                  </a:cubicBezTo>
                  <a:cubicBezTo>
                    <a:pt x="347" y="2200"/>
                    <a:pt x="507" y="1874"/>
                    <a:pt x="658" y="1541"/>
                  </a:cubicBezTo>
                  <a:cubicBezTo>
                    <a:pt x="919" y="1028"/>
                    <a:pt x="1121" y="434"/>
                    <a:pt x="1498" y="0"/>
                  </a:cubicBezTo>
                  <a:lnTo>
                    <a:pt x="1498" y="0"/>
                  </a:lnTo>
                  <a:cubicBezTo>
                    <a:pt x="1295" y="557"/>
                    <a:pt x="1056" y="1107"/>
                    <a:pt x="796" y="1635"/>
                  </a:cubicBezTo>
                  <a:cubicBezTo>
                    <a:pt x="637" y="1975"/>
                    <a:pt x="485" y="2308"/>
                    <a:pt x="333" y="2648"/>
                  </a:cubicBezTo>
                  <a:cubicBezTo>
                    <a:pt x="253" y="2829"/>
                    <a:pt x="166" y="3024"/>
                    <a:pt x="7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9"/>
            <p:cNvSpPr/>
            <p:nvPr/>
          </p:nvSpPr>
          <p:spPr>
            <a:xfrm rot="5400000">
              <a:off x="7597239" y="4943062"/>
              <a:ext cx="81089" cy="161872"/>
            </a:xfrm>
            <a:custGeom>
              <a:avLst/>
              <a:gdLst/>
              <a:ahLst/>
              <a:cxnLst/>
              <a:rect l="l" t="t" r="r" b="b"/>
              <a:pathLst>
                <a:path w="2382" h="4755" extrusionOk="0">
                  <a:moveTo>
                    <a:pt x="1" y="4754"/>
                  </a:moveTo>
                  <a:cubicBezTo>
                    <a:pt x="15" y="4342"/>
                    <a:pt x="261" y="3980"/>
                    <a:pt x="421" y="3604"/>
                  </a:cubicBezTo>
                  <a:cubicBezTo>
                    <a:pt x="645" y="3148"/>
                    <a:pt x="869" y="2692"/>
                    <a:pt x="1093" y="2236"/>
                  </a:cubicBezTo>
                  <a:cubicBezTo>
                    <a:pt x="1354" y="1716"/>
                    <a:pt x="1607" y="1187"/>
                    <a:pt x="1875" y="674"/>
                  </a:cubicBezTo>
                  <a:cubicBezTo>
                    <a:pt x="1990" y="442"/>
                    <a:pt x="2135" y="240"/>
                    <a:pt x="2316" y="51"/>
                  </a:cubicBezTo>
                  <a:cubicBezTo>
                    <a:pt x="2331" y="37"/>
                    <a:pt x="2359" y="1"/>
                    <a:pt x="2381" y="23"/>
                  </a:cubicBezTo>
                  <a:lnTo>
                    <a:pt x="2381" y="23"/>
                  </a:lnTo>
                  <a:lnTo>
                    <a:pt x="2381" y="23"/>
                  </a:lnTo>
                  <a:cubicBezTo>
                    <a:pt x="2208" y="225"/>
                    <a:pt x="2157" y="507"/>
                    <a:pt x="2019" y="739"/>
                  </a:cubicBezTo>
                  <a:cubicBezTo>
                    <a:pt x="1665" y="1419"/>
                    <a:pt x="1318" y="2099"/>
                    <a:pt x="985" y="2794"/>
                  </a:cubicBezTo>
                  <a:cubicBezTo>
                    <a:pt x="804" y="3163"/>
                    <a:pt x="623" y="3539"/>
                    <a:pt x="449" y="3915"/>
                  </a:cubicBezTo>
                  <a:cubicBezTo>
                    <a:pt x="305" y="4197"/>
                    <a:pt x="232" y="4537"/>
                    <a:pt x="1" y="4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9"/>
            <p:cNvSpPr/>
            <p:nvPr/>
          </p:nvSpPr>
          <p:spPr>
            <a:xfrm rot="5400000">
              <a:off x="7589750" y="4958722"/>
              <a:ext cx="89668" cy="173174"/>
            </a:xfrm>
            <a:custGeom>
              <a:avLst/>
              <a:gdLst/>
              <a:ahLst/>
              <a:cxnLst/>
              <a:rect l="l" t="t" r="r" b="b"/>
              <a:pathLst>
                <a:path w="2634" h="5087" extrusionOk="0">
                  <a:moveTo>
                    <a:pt x="0" y="5087"/>
                  </a:moveTo>
                  <a:cubicBezTo>
                    <a:pt x="0" y="4819"/>
                    <a:pt x="159" y="4580"/>
                    <a:pt x="275" y="4349"/>
                  </a:cubicBezTo>
                  <a:cubicBezTo>
                    <a:pt x="384" y="4117"/>
                    <a:pt x="507" y="3893"/>
                    <a:pt x="622" y="3669"/>
                  </a:cubicBezTo>
                  <a:cubicBezTo>
                    <a:pt x="941" y="3068"/>
                    <a:pt x="1266" y="2453"/>
                    <a:pt x="1577" y="1853"/>
                  </a:cubicBezTo>
                  <a:lnTo>
                    <a:pt x="1577" y="1853"/>
                  </a:lnTo>
                  <a:lnTo>
                    <a:pt x="1577" y="1853"/>
                  </a:lnTo>
                  <a:cubicBezTo>
                    <a:pt x="1917" y="1230"/>
                    <a:pt x="2156" y="543"/>
                    <a:pt x="2634" y="1"/>
                  </a:cubicBezTo>
                  <a:cubicBezTo>
                    <a:pt x="2482" y="384"/>
                    <a:pt x="2315" y="760"/>
                    <a:pt x="2127" y="1122"/>
                  </a:cubicBezTo>
                  <a:lnTo>
                    <a:pt x="2127" y="1122"/>
                  </a:lnTo>
                  <a:cubicBezTo>
                    <a:pt x="2055" y="1252"/>
                    <a:pt x="1990" y="1390"/>
                    <a:pt x="1925" y="1513"/>
                  </a:cubicBezTo>
                  <a:lnTo>
                    <a:pt x="1925" y="1505"/>
                  </a:lnTo>
                  <a:lnTo>
                    <a:pt x="1925" y="1505"/>
                  </a:lnTo>
                  <a:cubicBezTo>
                    <a:pt x="1773" y="1802"/>
                    <a:pt x="1628" y="2084"/>
                    <a:pt x="1476" y="2381"/>
                  </a:cubicBezTo>
                  <a:lnTo>
                    <a:pt x="1476" y="2374"/>
                  </a:lnTo>
                  <a:lnTo>
                    <a:pt x="1469" y="2395"/>
                  </a:lnTo>
                  <a:lnTo>
                    <a:pt x="1469" y="2395"/>
                  </a:lnTo>
                  <a:cubicBezTo>
                    <a:pt x="1237" y="2844"/>
                    <a:pt x="991" y="3300"/>
                    <a:pt x="767" y="3748"/>
                  </a:cubicBezTo>
                  <a:lnTo>
                    <a:pt x="637" y="4009"/>
                  </a:lnTo>
                  <a:lnTo>
                    <a:pt x="637" y="4009"/>
                  </a:lnTo>
                  <a:lnTo>
                    <a:pt x="637" y="4009"/>
                  </a:lnTo>
                  <a:cubicBezTo>
                    <a:pt x="593" y="4088"/>
                    <a:pt x="557" y="4168"/>
                    <a:pt x="514" y="4240"/>
                  </a:cubicBezTo>
                  <a:lnTo>
                    <a:pt x="514" y="4233"/>
                  </a:lnTo>
                  <a:cubicBezTo>
                    <a:pt x="485" y="4298"/>
                    <a:pt x="449" y="4370"/>
                    <a:pt x="412" y="4435"/>
                  </a:cubicBezTo>
                  <a:lnTo>
                    <a:pt x="412" y="4435"/>
                  </a:lnTo>
                  <a:lnTo>
                    <a:pt x="412" y="4435"/>
                  </a:lnTo>
                  <a:cubicBezTo>
                    <a:pt x="297" y="4653"/>
                    <a:pt x="210" y="4920"/>
                    <a:pt x="0" y="50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9"/>
            <p:cNvSpPr/>
            <p:nvPr/>
          </p:nvSpPr>
          <p:spPr>
            <a:xfrm rot="5400000">
              <a:off x="7565732" y="4971164"/>
              <a:ext cx="90417" cy="183012"/>
            </a:xfrm>
            <a:custGeom>
              <a:avLst/>
              <a:gdLst/>
              <a:ahLst/>
              <a:cxnLst/>
              <a:rect l="l" t="t" r="r" b="b"/>
              <a:pathLst>
                <a:path w="2656" h="5376" extrusionOk="0">
                  <a:moveTo>
                    <a:pt x="0" y="5376"/>
                  </a:moveTo>
                  <a:cubicBezTo>
                    <a:pt x="15" y="5029"/>
                    <a:pt x="232" y="4746"/>
                    <a:pt x="362" y="4443"/>
                  </a:cubicBezTo>
                  <a:lnTo>
                    <a:pt x="905" y="3357"/>
                  </a:lnTo>
                  <a:cubicBezTo>
                    <a:pt x="905" y="3365"/>
                    <a:pt x="905" y="3365"/>
                    <a:pt x="905" y="3365"/>
                  </a:cubicBezTo>
                  <a:cubicBezTo>
                    <a:pt x="1209" y="2757"/>
                    <a:pt x="1512" y="2149"/>
                    <a:pt x="1816" y="1541"/>
                  </a:cubicBezTo>
                  <a:cubicBezTo>
                    <a:pt x="2019" y="1129"/>
                    <a:pt x="2192" y="702"/>
                    <a:pt x="2431" y="319"/>
                  </a:cubicBezTo>
                  <a:cubicBezTo>
                    <a:pt x="2496" y="203"/>
                    <a:pt x="2569" y="94"/>
                    <a:pt x="2656" y="0"/>
                  </a:cubicBezTo>
                  <a:cubicBezTo>
                    <a:pt x="2634" y="65"/>
                    <a:pt x="2605" y="138"/>
                    <a:pt x="2583" y="203"/>
                  </a:cubicBezTo>
                  <a:cubicBezTo>
                    <a:pt x="2185" y="1245"/>
                    <a:pt x="1614" y="2214"/>
                    <a:pt x="1143" y="3220"/>
                  </a:cubicBezTo>
                  <a:cubicBezTo>
                    <a:pt x="926" y="3654"/>
                    <a:pt x="717" y="4088"/>
                    <a:pt x="507" y="4522"/>
                  </a:cubicBezTo>
                  <a:cubicBezTo>
                    <a:pt x="348" y="4819"/>
                    <a:pt x="268" y="5159"/>
                    <a:pt x="0" y="5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9"/>
            <p:cNvSpPr/>
            <p:nvPr/>
          </p:nvSpPr>
          <p:spPr>
            <a:xfrm rot="5400000">
              <a:off x="7548626" y="4983097"/>
              <a:ext cx="97055" cy="198808"/>
            </a:xfrm>
            <a:custGeom>
              <a:avLst/>
              <a:gdLst/>
              <a:ahLst/>
              <a:cxnLst/>
              <a:rect l="l" t="t" r="r" b="b"/>
              <a:pathLst>
                <a:path w="2851" h="5840" extrusionOk="0">
                  <a:moveTo>
                    <a:pt x="22" y="5840"/>
                  </a:moveTo>
                  <a:cubicBezTo>
                    <a:pt x="0" y="5449"/>
                    <a:pt x="246" y="5102"/>
                    <a:pt x="383" y="4754"/>
                  </a:cubicBezTo>
                  <a:cubicBezTo>
                    <a:pt x="535" y="4407"/>
                    <a:pt x="695" y="4067"/>
                    <a:pt x="854" y="3734"/>
                  </a:cubicBezTo>
                  <a:cubicBezTo>
                    <a:pt x="1187" y="3025"/>
                    <a:pt x="1527" y="2323"/>
                    <a:pt x="1881" y="1636"/>
                  </a:cubicBezTo>
                  <a:lnTo>
                    <a:pt x="1881" y="1636"/>
                  </a:lnTo>
                  <a:lnTo>
                    <a:pt x="2156" y="1093"/>
                  </a:lnTo>
                  <a:lnTo>
                    <a:pt x="2156" y="1093"/>
                  </a:lnTo>
                  <a:cubicBezTo>
                    <a:pt x="2156" y="1093"/>
                    <a:pt x="2156" y="1093"/>
                    <a:pt x="2156" y="1101"/>
                  </a:cubicBezTo>
                  <a:lnTo>
                    <a:pt x="2163" y="1086"/>
                  </a:lnTo>
                  <a:lnTo>
                    <a:pt x="2163" y="1079"/>
                  </a:lnTo>
                  <a:lnTo>
                    <a:pt x="2163" y="1086"/>
                  </a:lnTo>
                  <a:lnTo>
                    <a:pt x="2163" y="1086"/>
                  </a:lnTo>
                  <a:cubicBezTo>
                    <a:pt x="2344" y="696"/>
                    <a:pt x="2576" y="334"/>
                    <a:pt x="2851" y="1"/>
                  </a:cubicBezTo>
                  <a:cubicBezTo>
                    <a:pt x="2525" y="804"/>
                    <a:pt x="2069" y="1556"/>
                    <a:pt x="1686" y="2338"/>
                  </a:cubicBez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cubicBezTo>
                    <a:pt x="1353" y="3011"/>
                    <a:pt x="1035" y="3698"/>
                    <a:pt x="731" y="4385"/>
                  </a:cubicBezTo>
                  <a:cubicBezTo>
                    <a:pt x="572" y="4740"/>
                    <a:pt x="412" y="5094"/>
                    <a:pt x="268" y="5449"/>
                  </a:cubicBezTo>
                  <a:cubicBezTo>
                    <a:pt x="217" y="5594"/>
                    <a:pt x="130" y="5731"/>
                    <a:pt x="22" y="5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9"/>
            <p:cNvSpPr/>
            <p:nvPr/>
          </p:nvSpPr>
          <p:spPr>
            <a:xfrm rot="5400000">
              <a:off x="7514004" y="4973122"/>
              <a:ext cx="108153" cy="229855"/>
            </a:xfrm>
            <a:custGeom>
              <a:avLst/>
              <a:gdLst/>
              <a:ahLst/>
              <a:cxnLst/>
              <a:rect l="l" t="t" r="r" b="b"/>
              <a:pathLst>
                <a:path w="3177" h="6752" extrusionOk="0">
                  <a:moveTo>
                    <a:pt x="7" y="6751"/>
                  </a:moveTo>
                  <a:cubicBezTo>
                    <a:pt x="0" y="6360"/>
                    <a:pt x="246" y="6020"/>
                    <a:pt x="369" y="5666"/>
                  </a:cubicBezTo>
                  <a:cubicBezTo>
                    <a:pt x="745" y="4812"/>
                    <a:pt x="1143" y="3966"/>
                    <a:pt x="1534" y="3119"/>
                  </a:cubicBezTo>
                  <a:cubicBezTo>
                    <a:pt x="1838" y="2461"/>
                    <a:pt x="2142" y="1810"/>
                    <a:pt x="2460" y="1158"/>
                  </a:cubicBezTo>
                  <a:cubicBezTo>
                    <a:pt x="2662" y="753"/>
                    <a:pt x="2843" y="305"/>
                    <a:pt x="3176" y="1"/>
                  </a:cubicBezTo>
                  <a:cubicBezTo>
                    <a:pt x="2547" y="1383"/>
                    <a:pt x="1830" y="2728"/>
                    <a:pt x="1216" y="4125"/>
                  </a:cubicBezTo>
                  <a:cubicBezTo>
                    <a:pt x="991" y="4638"/>
                    <a:pt x="767" y="5152"/>
                    <a:pt x="550" y="5666"/>
                  </a:cubicBezTo>
                  <a:cubicBezTo>
                    <a:pt x="369" y="6028"/>
                    <a:pt x="289" y="6462"/>
                    <a:pt x="7" y="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9"/>
            <p:cNvSpPr/>
            <p:nvPr/>
          </p:nvSpPr>
          <p:spPr>
            <a:xfrm rot="5400000">
              <a:off x="7494157" y="4995897"/>
              <a:ext cx="96851" cy="203983"/>
            </a:xfrm>
            <a:custGeom>
              <a:avLst/>
              <a:gdLst/>
              <a:ahLst/>
              <a:cxnLst/>
              <a:rect l="l" t="t" r="r" b="b"/>
              <a:pathLst>
                <a:path w="2845" h="5992" extrusionOk="0">
                  <a:moveTo>
                    <a:pt x="8" y="5991"/>
                  </a:moveTo>
                  <a:cubicBezTo>
                    <a:pt x="1" y="5760"/>
                    <a:pt x="95" y="5557"/>
                    <a:pt x="174" y="5354"/>
                  </a:cubicBezTo>
                  <a:cubicBezTo>
                    <a:pt x="377" y="4819"/>
                    <a:pt x="616" y="4298"/>
                    <a:pt x="855" y="3777"/>
                  </a:cubicBezTo>
                  <a:cubicBezTo>
                    <a:pt x="1318" y="2772"/>
                    <a:pt x="1795" y="1773"/>
                    <a:pt x="2302" y="796"/>
                  </a:cubicBezTo>
                  <a:cubicBezTo>
                    <a:pt x="2446" y="507"/>
                    <a:pt x="2627" y="239"/>
                    <a:pt x="2844" y="1"/>
                  </a:cubicBezTo>
                  <a:cubicBezTo>
                    <a:pt x="2750" y="210"/>
                    <a:pt x="2671" y="420"/>
                    <a:pt x="2569" y="623"/>
                  </a:cubicBezTo>
                  <a:cubicBezTo>
                    <a:pt x="2569" y="623"/>
                    <a:pt x="2569" y="616"/>
                    <a:pt x="2576" y="608"/>
                  </a:cubicBezTo>
                  <a:cubicBezTo>
                    <a:pt x="2113" y="1520"/>
                    <a:pt x="1636" y="2424"/>
                    <a:pt x="1216" y="3358"/>
                  </a:cubicBezTo>
                  <a:cubicBezTo>
                    <a:pt x="978" y="3871"/>
                    <a:pt x="753" y="4392"/>
                    <a:pt x="529" y="4913"/>
                  </a:cubicBezTo>
                  <a:cubicBezTo>
                    <a:pt x="355" y="5268"/>
                    <a:pt x="276" y="5694"/>
                    <a:pt x="8" y="5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9"/>
            <p:cNvSpPr/>
            <p:nvPr/>
          </p:nvSpPr>
          <p:spPr>
            <a:xfrm rot="5400000">
              <a:off x="7498361" y="5044187"/>
              <a:ext cx="69004" cy="143625"/>
            </a:xfrm>
            <a:custGeom>
              <a:avLst/>
              <a:gdLst/>
              <a:ahLst/>
              <a:cxnLst/>
              <a:rect l="l" t="t" r="r" b="b"/>
              <a:pathLst>
                <a:path w="2027" h="4219" extrusionOk="0">
                  <a:moveTo>
                    <a:pt x="0" y="4219"/>
                  </a:moveTo>
                  <a:cubicBezTo>
                    <a:pt x="37" y="3821"/>
                    <a:pt x="297" y="3481"/>
                    <a:pt x="449" y="3119"/>
                  </a:cubicBezTo>
                  <a:cubicBezTo>
                    <a:pt x="615" y="2764"/>
                    <a:pt x="782" y="2417"/>
                    <a:pt x="948" y="2070"/>
                  </a:cubicBezTo>
                  <a:cubicBezTo>
                    <a:pt x="1303" y="1382"/>
                    <a:pt x="1563" y="623"/>
                    <a:pt x="2026" y="1"/>
                  </a:cubicBezTo>
                  <a:cubicBezTo>
                    <a:pt x="1773" y="854"/>
                    <a:pt x="1310" y="1614"/>
                    <a:pt x="955" y="2424"/>
                  </a:cubicBezTo>
                  <a:cubicBezTo>
                    <a:pt x="789" y="2786"/>
                    <a:pt x="623" y="3141"/>
                    <a:pt x="449" y="3495"/>
                  </a:cubicBezTo>
                  <a:cubicBezTo>
                    <a:pt x="319" y="3748"/>
                    <a:pt x="225" y="4038"/>
                    <a:pt x="0" y="4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9"/>
            <p:cNvSpPr/>
            <p:nvPr/>
          </p:nvSpPr>
          <p:spPr>
            <a:xfrm rot="5400000">
              <a:off x="7495279" y="5085429"/>
              <a:ext cx="40919" cy="83302"/>
            </a:xfrm>
            <a:custGeom>
              <a:avLst/>
              <a:gdLst/>
              <a:ahLst/>
              <a:cxnLst/>
              <a:rect l="l" t="t" r="r" b="b"/>
              <a:pathLst>
                <a:path w="1202" h="2447" extrusionOk="0">
                  <a:moveTo>
                    <a:pt x="8" y="2446"/>
                  </a:moveTo>
                  <a:cubicBezTo>
                    <a:pt x="0" y="2063"/>
                    <a:pt x="261" y="1723"/>
                    <a:pt x="405" y="1383"/>
                  </a:cubicBezTo>
                  <a:cubicBezTo>
                    <a:pt x="644" y="905"/>
                    <a:pt x="869" y="420"/>
                    <a:pt x="1201" y="1"/>
                  </a:cubicBezTo>
                  <a:cubicBezTo>
                    <a:pt x="1057" y="507"/>
                    <a:pt x="796" y="977"/>
                    <a:pt x="565" y="1455"/>
                  </a:cubicBezTo>
                  <a:cubicBezTo>
                    <a:pt x="384" y="1788"/>
                    <a:pt x="297" y="2193"/>
                    <a:pt x="8" y="2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9"/>
            <p:cNvSpPr/>
            <p:nvPr/>
          </p:nvSpPr>
          <p:spPr>
            <a:xfrm rot="5400000">
              <a:off x="7512402" y="5138536"/>
              <a:ext cx="16783" cy="34247"/>
            </a:xfrm>
            <a:custGeom>
              <a:avLst/>
              <a:gdLst/>
              <a:ahLst/>
              <a:cxnLst/>
              <a:rect l="l" t="t" r="r" b="b"/>
              <a:pathLst>
                <a:path w="493" h="1006" extrusionOk="0">
                  <a:moveTo>
                    <a:pt x="0" y="1006"/>
                  </a:moveTo>
                  <a:cubicBezTo>
                    <a:pt x="0" y="630"/>
                    <a:pt x="282" y="282"/>
                    <a:pt x="492" y="0"/>
                  </a:cubicBezTo>
                  <a:cubicBezTo>
                    <a:pt x="362" y="348"/>
                    <a:pt x="289" y="760"/>
                    <a:pt x="0" y="1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5" name="Google Shape;6725;p29"/>
          <p:cNvGrpSpPr/>
          <p:nvPr/>
        </p:nvGrpSpPr>
        <p:grpSpPr>
          <a:xfrm flipH="1">
            <a:off x="7429006" y="292200"/>
            <a:ext cx="360150" cy="485593"/>
            <a:chOff x="759925" y="3024250"/>
            <a:chExt cx="232625" cy="313650"/>
          </a:xfrm>
        </p:grpSpPr>
        <p:sp>
          <p:nvSpPr>
            <p:cNvPr id="6726" name="Google Shape;6726;p29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4" name="Google Shape;6744;p29"/>
          <p:cNvGrpSpPr/>
          <p:nvPr/>
        </p:nvGrpSpPr>
        <p:grpSpPr>
          <a:xfrm rot="-3602728" flipH="1">
            <a:off x="5898689" y="160208"/>
            <a:ext cx="216720" cy="206945"/>
            <a:chOff x="4397050" y="267050"/>
            <a:chExt cx="216725" cy="206950"/>
          </a:xfrm>
        </p:grpSpPr>
        <p:sp>
          <p:nvSpPr>
            <p:cNvPr id="6745" name="Google Shape;6745;p2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6" name="Google Shape;6756;p29"/>
          <p:cNvGrpSpPr/>
          <p:nvPr/>
        </p:nvGrpSpPr>
        <p:grpSpPr>
          <a:xfrm rot="-3602728" flipH="1">
            <a:off x="286089" y="1486446"/>
            <a:ext cx="216720" cy="206945"/>
            <a:chOff x="4397050" y="267050"/>
            <a:chExt cx="216725" cy="206950"/>
          </a:xfrm>
        </p:grpSpPr>
        <p:sp>
          <p:nvSpPr>
            <p:cNvPr id="6757" name="Google Shape;6757;p2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8" name="Google Shape;6768;p29"/>
          <p:cNvGrpSpPr/>
          <p:nvPr/>
        </p:nvGrpSpPr>
        <p:grpSpPr>
          <a:xfrm flipH="1">
            <a:off x="2202156" y="162344"/>
            <a:ext cx="360150" cy="485593"/>
            <a:chOff x="759925" y="3024250"/>
            <a:chExt cx="232625" cy="313650"/>
          </a:xfrm>
        </p:grpSpPr>
        <p:sp>
          <p:nvSpPr>
            <p:cNvPr id="6769" name="Google Shape;6769;p29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7" name="Google Shape;6787;p29"/>
          <p:cNvGrpSpPr/>
          <p:nvPr/>
        </p:nvGrpSpPr>
        <p:grpSpPr>
          <a:xfrm rot="-459609" flipH="1">
            <a:off x="8544001" y="1754357"/>
            <a:ext cx="343648" cy="899916"/>
            <a:chOff x="231473" y="3986786"/>
            <a:chExt cx="343640" cy="899895"/>
          </a:xfrm>
        </p:grpSpPr>
        <p:grpSp>
          <p:nvGrpSpPr>
            <p:cNvPr id="6788" name="Google Shape;6788;p29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6789" name="Google Shape;6789;p29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29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29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29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29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29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29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29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29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29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29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0" name="Google Shape;6800;p29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6801" name="Google Shape;6801;p29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29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29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29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29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29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29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29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29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29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29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29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29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29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29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29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29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29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19" name="Google Shape;6819;p29"/>
          <p:cNvGrpSpPr/>
          <p:nvPr/>
        </p:nvGrpSpPr>
        <p:grpSpPr>
          <a:xfrm rot="2949380" flipH="1">
            <a:off x="3990196" y="4616039"/>
            <a:ext cx="563440" cy="527936"/>
            <a:chOff x="8472649" y="200551"/>
            <a:chExt cx="563437" cy="527933"/>
          </a:xfrm>
        </p:grpSpPr>
        <p:grpSp>
          <p:nvGrpSpPr>
            <p:cNvPr id="6820" name="Google Shape;6820;p29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6821" name="Google Shape;6821;p29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29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29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29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29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29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29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29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29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29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29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2" name="Google Shape;6832;p29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6833" name="Google Shape;6833;p29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29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29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29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29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29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29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29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29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29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29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44" name="Google Shape;6844;p29"/>
          <p:cNvGrpSpPr/>
          <p:nvPr/>
        </p:nvGrpSpPr>
        <p:grpSpPr>
          <a:xfrm flipH="1">
            <a:off x="8356647" y="250185"/>
            <a:ext cx="274242" cy="309912"/>
            <a:chOff x="5011175" y="3064025"/>
            <a:chExt cx="371350" cy="419650"/>
          </a:xfrm>
        </p:grpSpPr>
        <p:sp>
          <p:nvSpPr>
            <p:cNvPr id="6845" name="Google Shape;6845;p29"/>
            <p:cNvSpPr/>
            <p:nvPr/>
          </p:nvSpPr>
          <p:spPr>
            <a:xfrm>
              <a:off x="5011175" y="3145250"/>
              <a:ext cx="154650" cy="135500"/>
            </a:xfrm>
            <a:custGeom>
              <a:avLst/>
              <a:gdLst/>
              <a:ahLst/>
              <a:cxnLst/>
              <a:rect l="l" t="t" r="r" b="b"/>
              <a:pathLst>
                <a:path w="6186" h="5420" extrusionOk="0">
                  <a:moveTo>
                    <a:pt x="3220" y="4341"/>
                  </a:moveTo>
                  <a:cubicBezTo>
                    <a:pt x="4724" y="4319"/>
                    <a:pt x="5455" y="2402"/>
                    <a:pt x="4399" y="1353"/>
                  </a:cubicBezTo>
                  <a:cubicBezTo>
                    <a:pt x="3885" y="912"/>
                    <a:pt x="3147" y="919"/>
                    <a:pt x="2503" y="854"/>
                  </a:cubicBezTo>
                  <a:lnTo>
                    <a:pt x="2503" y="854"/>
                  </a:lnTo>
                  <a:cubicBezTo>
                    <a:pt x="1830" y="1491"/>
                    <a:pt x="1136" y="2489"/>
                    <a:pt x="1541" y="3437"/>
                  </a:cubicBezTo>
                  <a:cubicBezTo>
                    <a:pt x="1845" y="4045"/>
                    <a:pt x="2554" y="4377"/>
                    <a:pt x="3220" y="4341"/>
                  </a:cubicBezTo>
                  <a:close/>
                  <a:moveTo>
                    <a:pt x="2619" y="5065"/>
                  </a:moveTo>
                  <a:lnTo>
                    <a:pt x="2619" y="5065"/>
                  </a:lnTo>
                  <a:cubicBezTo>
                    <a:pt x="673" y="4696"/>
                    <a:pt x="0" y="2800"/>
                    <a:pt x="1085" y="1187"/>
                  </a:cubicBezTo>
                  <a:cubicBezTo>
                    <a:pt x="1433" y="622"/>
                    <a:pt x="1997" y="174"/>
                    <a:pt x="2662" y="65"/>
                  </a:cubicBezTo>
                  <a:cubicBezTo>
                    <a:pt x="3031" y="0"/>
                    <a:pt x="3400" y="36"/>
                    <a:pt x="3748" y="159"/>
                  </a:cubicBezTo>
                  <a:cubicBezTo>
                    <a:pt x="4601" y="225"/>
                    <a:pt x="5390" y="861"/>
                    <a:pt x="5585" y="1700"/>
                  </a:cubicBezTo>
                  <a:cubicBezTo>
                    <a:pt x="6186" y="3581"/>
                    <a:pt x="4558" y="5419"/>
                    <a:pt x="2619" y="5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5124025" y="3064025"/>
              <a:ext cx="166250" cy="389625"/>
            </a:xfrm>
            <a:custGeom>
              <a:avLst/>
              <a:gdLst/>
              <a:ahLst/>
              <a:cxnLst/>
              <a:rect l="l" t="t" r="r" b="b"/>
              <a:pathLst>
                <a:path w="6650" h="15585" extrusionOk="0">
                  <a:moveTo>
                    <a:pt x="218" y="15585"/>
                  </a:moveTo>
                  <a:cubicBezTo>
                    <a:pt x="1" y="14774"/>
                    <a:pt x="348" y="14015"/>
                    <a:pt x="645" y="13277"/>
                  </a:cubicBezTo>
                  <a:cubicBezTo>
                    <a:pt x="1477" y="11150"/>
                    <a:pt x="2468" y="9095"/>
                    <a:pt x="3307" y="6968"/>
                  </a:cubicBezTo>
                  <a:cubicBezTo>
                    <a:pt x="4269" y="4602"/>
                    <a:pt x="4906" y="1998"/>
                    <a:pt x="6592" y="22"/>
                  </a:cubicBezTo>
                  <a:cubicBezTo>
                    <a:pt x="6606" y="8"/>
                    <a:pt x="6628" y="1"/>
                    <a:pt x="6650" y="8"/>
                  </a:cubicBezTo>
                  <a:lnTo>
                    <a:pt x="6650" y="8"/>
                  </a:lnTo>
                  <a:cubicBezTo>
                    <a:pt x="6642" y="1"/>
                    <a:pt x="6635" y="8"/>
                    <a:pt x="6635" y="8"/>
                  </a:cubicBezTo>
                  <a:cubicBezTo>
                    <a:pt x="6461" y="449"/>
                    <a:pt x="6432" y="941"/>
                    <a:pt x="6302" y="1397"/>
                  </a:cubicBezTo>
                  <a:cubicBezTo>
                    <a:pt x="6129" y="2186"/>
                    <a:pt x="5810" y="2931"/>
                    <a:pt x="5499" y="3676"/>
                  </a:cubicBezTo>
                  <a:cubicBezTo>
                    <a:pt x="4761" y="5456"/>
                    <a:pt x="4125" y="7279"/>
                    <a:pt x="3343" y="9052"/>
                  </a:cubicBezTo>
                  <a:cubicBezTo>
                    <a:pt x="2714" y="10433"/>
                    <a:pt x="2113" y="11837"/>
                    <a:pt x="1549" y="13255"/>
                  </a:cubicBezTo>
                  <a:cubicBezTo>
                    <a:pt x="1194" y="14080"/>
                    <a:pt x="970" y="15035"/>
                    <a:pt x="218" y="15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5246300" y="3271125"/>
              <a:ext cx="123550" cy="145450"/>
            </a:xfrm>
            <a:custGeom>
              <a:avLst/>
              <a:gdLst/>
              <a:ahLst/>
              <a:cxnLst/>
              <a:rect l="l" t="t" r="r" b="b"/>
              <a:pathLst>
                <a:path w="4942" h="5818" extrusionOk="0">
                  <a:moveTo>
                    <a:pt x="2482" y="4877"/>
                  </a:moveTo>
                  <a:cubicBezTo>
                    <a:pt x="3126" y="4812"/>
                    <a:pt x="3806" y="4385"/>
                    <a:pt x="4038" y="3763"/>
                  </a:cubicBezTo>
                  <a:cubicBezTo>
                    <a:pt x="4457" y="2656"/>
                    <a:pt x="3495" y="1520"/>
                    <a:pt x="2330" y="1759"/>
                  </a:cubicBezTo>
                  <a:cubicBezTo>
                    <a:pt x="1766" y="1867"/>
                    <a:pt x="1527" y="2142"/>
                    <a:pt x="1368" y="2678"/>
                  </a:cubicBezTo>
                  <a:cubicBezTo>
                    <a:pt x="992" y="3640"/>
                    <a:pt x="1288" y="4848"/>
                    <a:pt x="2482" y="4877"/>
                  </a:cubicBezTo>
                  <a:close/>
                  <a:moveTo>
                    <a:pt x="1672" y="5478"/>
                  </a:moveTo>
                  <a:lnTo>
                    <a:pt x="1672" y="5478"/>
                  </a:lnTo>
                  <a:cubicBezTo>
                    <a:pt x="637" y="5080"/>
                    <a:pt x="0" y="3806"/>
                    <a:pt x="478" y="2772"/>
                  </a:cubicBezTo>
                  <a:cubicBezTo>
                    <a:pt x="492" y="2432"/>
                    <a:pt x="601" y="2106"/>
                    <a:pt x="789" y="1824"/>
                  </a:cubicBezTo>
                  <a:cubicBezTo>
                    <a:pt x="1947" y="1"/>
                    <a:pt x="4855" y="891"/>
                    <a:pt x="4913" y="3010"/>
                  </a:cubicBezTo>
                  <a:cubicBezTo>
                    <a:pt x="4942" y="3756"/>
                    <a:pt x="4660" y="4537"/>
                    <a:pt x="4038" y="4978"/>
                  </a:cubicBezTo>
                  <a:cubicBezTo>
                    <a:pt x="3365" y="5506"/>
                    <a:pt x="2489" y="5818"/>
                    <a:pt x="1672" y="5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5012425" y="3194075"/>
              <a:ext cx="150525" cy="120675"/>
            </a:xfrm>
            <a:custGeom>
              <a:avLst/>
              <a:gdLst/>
              <a:ahLst/>
              <a:cxnLst/>
              <a:rect l="l" t="t" r="r" b="b"/>
              <a:pathLst>
                <a:path w="6021" h="4827" extrusionOk="0">
                  <a:moveTo>
                    <a:pt x="2931" y="4392"/>
                  </a:moveTo>
                  <a:cubicBezTo>
                    <a:pt x="1289" y="4291"/>
                    <a:pt x="1" y="2417"/>
                    <a:pt x="681" y="869"/>
                  </a:cubicBezTo>
                  <a:cubicBezTo>
                    <a:pt x="753" y="666"/>
                    <a:pt x="1137" y="1"/>
                    <a:pt x="1383" y="239"/>
                  </a:cubicBezTo>
                  <a:cubicBezTo>
                    <a:pt x="1411" y="290"/>
                    <a:pt x="1440" y="341"/>
                    <a:pt x="1455" y="391"/>
                  </a:cubicBezTo>
                  <a:cubicBezTo>
                    <a:pt x="1404" y="362"/>
                    <a:pt x="1354" y="268"/>
                    <a:pt x="1296" y="305"/>
                  </a:cubicBezTo>
                  <a:cubicBezTo>
                    <a:pt x="1173" y="456"/>
                    <a:pt x="1158" y="666"/>
                    <a:pt x="1137" y="847"/>
                  </a:cubicBezTo>
                  <a:cubicBezTo>
                    <a:pt x="948" y="3582"/>
                    <a:pt x="3690" y="4826"/>
                    <a:pt x="5065" y="2142"/>
                  </a:cubicBezTo>
                  <a:cubicBezTo>
                    <a:pt x="5289" y="1751"/>
                    <a:pt x="5586" y="1397"/>
                    <a:pt x="5948" y="1122"/>
                  </a:cubicBezTo>
                  <a:cubicBezTo>
                    <a:pt x="6020" y="1715"/>
                    <a:pt x="5818" y="2287"/>
                    <a:pt x="5514" y="2793"/>
                  </a:cubicBezTo>
                  <a:cubicBezTo>
                    <a:pt x="5007" y="3727"/>
                    <a:pt x="4052" y="4515"/>
                    <a:pt x="2931" y="4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5253725" y="3342025"/>
              <a:ext cx="128800" cy="103850"/>
            </a:xfrm>
            <a:custGeom>
              <a:avLst/>
              <a:gdLst/>
              <a:ahLst/>
              <a:cxnLst/>
              <a:rect l="l" t="t" r="r" b="b"/>
              <a:pathLst>
                <a:path w="5152" h="4154" extrusionOk="0">
                  <a:moveTo>
                    <a:pt x="2308" y="4139"/>
                  </a:moveTo>
                  <a:cubicBezTo>
                    <a:pt x="1056" y="4074"/>
                    <a:pt x="0" y="2902"/>
                    <a:pt x="138" y="1636"/>
                  </a:cubicBezTo>
                  <a:cubicBezTo>
                    <a:pt x="152" y="1187"/>
                    <a:pt x="340" y="117"/>
                    <a:pt x="760" y="1"/>
                  </a:cubicBezTo>
                  <a:cubicBezTo>
                    <a:pt x="593" y="203"/>
                    <a:pt x="658" y="500"/>
                    <a:pt x="651" y="753"/>
                  </a:cubicBezTo>
                  <a:cubicBezTo>
                    <a:pt x="731" y="1469"/>
                    <a:pt x="796" y="2258"/>
                    <a:pt x="1259" y="2844"/>
                  </a:cubicBezTo>
                  <a:cubicBezTo>
                    <a:pt x="2069" y="3785"/>
                    <a:pt x="3400" y="3336"/>
                    <a:pt x="4015" y="2403"/>
                  </a:cubicBezTo>
                  <a:cubicBezTo>
                    <a:pt x="4305" y="1990"/>
                    <a:pt x="4327" y="1462"/>
                    <a:pt x="4587" y="1035"/>
                  </a:cubicBezTo>
                  <a:cubicBezTo>
                    <a:pt x="4652" y="905"/>
                    <a:pt x="4717" y="768"/>
                    <a:pt x="4790" y="637"/>
                  </a:cubicBezTo>
                  <a:cubicBezTo>
                    <a:pt x="5007" y="977"/>
                    <a:pt x="5151" y="1375"/>
                    <a:pt x="5101" y="1781"/>
                  </a:cubicBezTo>
                  <a:cubicBezTo>
                    <a:pt x="4920" y="3097"/>
                    <a:pt x="3625" y="4154"/>
                    <a:pt x="2308" y="4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5128000" y="3075250"/>
              <a:ext cx="189400" cy="408425"/>
            </a:xfrm>
            <a:custGeom>
              <a:avLst/>
              <a:gdLst/>
              <a:ahLst/>
              <a:cxnLst/>
              <a:rect l="l" t="t" r="r" b="b"/>
              <a:pathLst>
                <a:path w="7576" h="16337" extrusionOk="0">
                  <a:moveTo>
                    <a:pt x="637" y="16040"/>
                  </a:moveTo>
                  <a:cubicBezTo>
                    <a:pt x="261" y="15939"/>
                    <a:pt x="1" y="15476"/>
                    <a:pt x="196" y="15121"/>
                  </a:cubicBezTo>
                  <a:cubicBezTo>
                    <a:pt x="500" y="15353"/>
                    <a:pt x="659" y="15172"/>
                    <a:pt x="883" y="15005"/>
                  </a:cubicBezTo>
                  <a:cubicBezTo>
                    <a:pt x="1072" y="14875"/>
                    <a:pt x="1231" y="14709"/>
                    <a:pt x="1361" y="14528"/>
                  </a:cubicBezTo>
                  <a:cubicBezTo>
                    <a:pt x="2012" y="13428"/>
                    <a:pt x="2316" y="12235"/>
                    <a:pt x="2779" y="11091"/>
                  </a:cubicBezTo>
                  <a:cubicBezTo>
                    <a:pt x="3264" y="9876"/>
                    <a:pt x="3792" y="8682"/>
                    <a:pt x="4291" y="7481"/>
                  </a:cubicBezTo>
                  <a:cubicBezTo>
                    <a:pt x="4486" y="6808"/>
                    <a:pt x="7576" y="203"/>
                    <a:pt x="6281" y="543"/>
                  </a:cubicBezTo>
                  <a:cubicBezTo>
                    <a:pt x="6172" y="601"/>
                    <a:pt x="6042" y="659"/>
                    <a:pt x="5999" y="767"/>
                  </a:cubicBezTo>
                  <a:cubicBezTo>
                    <a:pt x="5984" y="586"/>
                    <a:pt x="6129" y="384"/>
                    <a:pt x="6281" y="290"/>
                  </a:cubicBezTo>
                  <a:cubicBezTo>
                    <a:pt x="6946" y="0"/>
                    <a:pt x="7221" y="919"/>
                    <a:pt x="7207" y="1426"/>
                  </a:cubicBezTo>
                  <a:cubicBezTo>
                    <a:pt x="7221" y="2127"/>
                    <a:pt x="6982" y="2800"/>
                    <a:pt x="6758" y="3451"/>
                  </a:cubicBezTo>
                  <a:cubicBezTo>
                    <a:pt x="6288" y="4739"/>
                    <a:pt x="5745" y="5984"/>
                    <a:pt x="5246" y="7257"/>
                  </a:cubicBezTo>
                  <a:cubicBezTo>
                    <a:pt x="4588" y="8906"/>
                    <a:pt x="3799" y="10607"/>
                    <a:pt x="3206" y="12249"/>
                  </a:cubicBezTo>
                  <a:cubicBezTo>
                    <a:pt x="2786" y="13262"/>
                    <a:pt x="2048" y="16337"/>
                    <a:pt x="637" y="16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1" name="Google Shape;6851;p29"/>
          <p:cNvGrpSpPr/>
          <p:nvPr/>
        </p:nvGrpSpPr>
        <p:grpSpPr>
          <a:xfrm>
            <a:off x="488753" y="-11"/>
            <a:ext cx="1092191" cy="810298"/>
            <a:chOff x="1842075" y="1486675"/>
            <a:chExt cx="885225" cy="656750"/>
          </a:xfrm>
        </p:grpSpPr>
        <p:sp>
          <p:nvSpPr>
            <p:cNvPr id="6852" name="Google Shape;6852;p29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7" name="Google Shape;691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18" name="Google Shape;6918;p30"/>
          <p:cNvGrpSpPr/>
          <p:nvPr/>
        </p:nvGrpSpPr>
        <p:grpSpPr>
          <a:xfrm flipH="1">
            <a:off x="7429006" y="292200"/>
            <a:ext cx="360150" cy="485593"/>
            <a:chOff x="759925" y="3024250"/>
            <a:chExt cx="232625" cy="313650"/>
          </a:xfrm>
        </p:grpSpPr>
        <p:sp>
          <p:nvSpPr>
            <p:cNvPr id="6919" name="Google Shape;6919;p30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0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0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0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0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0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0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0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0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0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0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0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0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0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0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0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0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0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7" name="Google Shape;6937;p30"/>
          <p:cNvGrpSpPr/>
          <p:nvPr/>
        </p:nvGrpSpPr>
        <p:grpSpPr>
          <a:xfrm rot="-3602728" flipH="1">
            <a:off x="5898689" y="160208"/>
            <a:ext cx="216720" cy="206945"/>
            <a:chOff x="4397050" y="267050"/>
            <a:chExt cx="216725" cy="206950"/>
          </a:xfrm>
        </p:grpSpPr>
        <p:sp>
          <p:nvSpPr>
            <p:cNvPr id="6938" name="Google Shape;6938;p30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0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0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0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0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0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0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0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0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0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0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9" name="Google Shape;6949;p30"/>
          <p:cNvGrpSpPr/>
          <p:nvPr/>
        </p:nvGrpSpPr>
        <p:grpSpPr>
          <a:xfrm rot="-3602728" flipH="1">
            <a:off x="156089" y="4754096"/>
            <a:ext cx="216720" cy="206945"/>
            <a:chOff x="4397050" y="267050"/>
            <a:chExt cx="216725" cy="206950"/>
          </a:xfrm>
        </p:grpSpPr>
        <p:sp>
          <p:nvSpPr>
            <p:cNvPr id="6950" name="Google Shape;6950;p30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0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0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0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0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0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0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0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0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0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0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1" name="Google Shape;6961;p30"/>
          <p:cNvGrpSpPr/>
          <p:nvPr/>
        </p:nvGrpSpPr>
        <p:grpSpPr>
          <a:xfrm flipH="1">
            <a:off x="162931" y="2095269"/>
            <a:ext cx="360150" cy="485593"/>
            <a:chOff x="759925" y="3024250"/>
            <a:chExt cx="232625" cy="313650"/>
          </a:xfrm>
        </p:grpSpPr>
        <p:sp>
          <p:nvSpPr>
            <p:cNvPr id="6962" name="Google Shape;6962;p30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0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0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0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0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0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0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0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0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0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0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0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0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0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0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0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0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0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0" name="Google Shape;6980;p30"/>
          <p:cNvGrpSpPr/>
          <p:nvPr/>
        </p:nvGrpSpPr>
        <p:grpSpPr>
          <a:xfrm rot="245651" flipH="1">
            <a:off x="8633597" y="2946194"/>
            <a:ext cx="343658" cy="899942"/>
            <a:chOff x="231473" y="3986786"/>
            <a:chExt cx="343640" cy="899895"/>
          </a:xfrm>
        </p:grpSpPr>
        <p:grpSp>
          <p:nvGrpSpPr>
            <p:cNvPr id="6981" name="Google Shape;6981;p30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6982" name="Google Shape;6982;p30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30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30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30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30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30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30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30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30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30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30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3" name="Google Shape;6993;p30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6994" name="Google Shape;6994;p30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30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30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30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30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30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30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30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30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30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30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30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30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30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30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30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30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30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2" name="Google Shape;7012;p30"/>
          <p:cNvGrpSpPr/>
          <p:nvPr/>
        </p:nvGrpSpPr>
        <p:grpSpPr>
          <a:xfrm rot="-1387446" flipH="1">
            <a:off x="106279" y="270666"/>
            <a:ext cx="563403" cy="527901"/>
            <a:chOff x="8472649" y="200551"/>
            <a:chExt cx="563437" cy="527933"/>
          </a:xfrm>
        </p:grpSpPr>
        <p:grpSp>
          <p:nvGrpSpPr>
            <p:cNvPr id="7013" name="Google Shape;7013;p30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7014" name="Google Shape;7014;p30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30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30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30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30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30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30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30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30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30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30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5" name="Google Shape;7025;p30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7026" name="Google Shape;7026;p30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30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30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30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30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30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30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30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30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30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30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7" name="Google Shape;7037;p30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7038" name="Google Shape;7038;p30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0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0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0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0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0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0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0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0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0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0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0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0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0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0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0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0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0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0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0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0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0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0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0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0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0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0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0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0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0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0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0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0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0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0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0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0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0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0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0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0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0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0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0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0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0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0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0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0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0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0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0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0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0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0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0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0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0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0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0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0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0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0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0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2" name="Google Shape;7102;p30"/>
          <p:cNvGrpSpPr/>
          <p:nvPr/>
        </p:nvGrpSpPr>
        <p:grpSpPr>
          <a:xfrm>
            <a:off x="522889" y="79710"/>
            <a:ext cx="1597930" cy="1296186"/>
            <a:chOff x="4019250" y="2316975"/>
            <a:chExt cx="969500" cy="786425"/>
          </a:xfrm>
        </p:grpSpPr>
        <p:sp>
          <p:nvSpPr>
            <p:cNvPr id="7103" name="Google Shape;7103;p30"/>
            <p:cNvSpPr/>
            <p:nvPr/>
          </p:nvSpPr>
          <p:spPr>
            <a:xfrm>
              <a:off x="4019250" y="2316975"/>
              <a:ext cx="969500" cy="786425"/>
            </a:xfrm>
            <a:custGeom>
              <a:avLst/>
              <a:gdLst/>
              <a:ahLst/>
              <a:cxnLst/>
              <a:rect l="l" t="t" r="r" b="b"/>
              <a:pathLst>
                <a:path w="38780" h="31457" extrusionOk="0">
                  <a:moveTo>
                    <a:pt x="26698" y="256"/>
                  </a:moveTo>
                  <a:cubicBezTo>
                    <a:pt x="28007" y="1840"/>
                    <a:pt x="29266" y="3468"/>
                    <a:pt x="30481" y="5132"/>
                  </a:cubicBezTo>
                  <a:cubicBezTo>
                    <a:pt x="31748" y="6876"/>
                    <a:pt x="32956" y="8656"/>
                    <a:pt x="34106" y="10472"/>
                  </a:cubicBezTo>
                  <a:cubicBezTo>
                    <a:pt x="34685" y="11376"/>
                    <a:pt x="35235" y="12302"/>
                    <a:pt x="35777" y="13221"/>
                  </a:cubicBezTo>
                  <a:cubicBezTo>
                    <a:pt x="34063" y="13872"/>
                    <a:pt x="32406" y="14718"/>
                    <a:pt x="30865" y="15731"/>
                  </a:cubicBezTo>
                  <a:cubicBezTo>
                    <a:pt x="28998" y="16961"/>
                    <a:pt x="27298" y="18423"/>
                    <a:pt x="25800" y="20087"/>
                  </a:cubicBezTo>
                  <a:cubicBezTo>
                    <a:pt x="25214" y="20760"/>
                    <a:pt x="24672" y="21440"/>
                    <a:pt x="24158" y="22156"/>
                  </a:cubicBezTo>
                  <a:cubicBezTo>
                    <a:pt x="23138" y="20441"/>
                    <a:pt x="22111" y="18719"/>
                    <a:pt x="21098" y="17005"/>
                  </a:cubicBezTo>
                  <a:lnTo>
                    <a:pt x="17951" y="11694"/>
                  </a:lnTo>
                  <a:lnTo>
                    <a:pt x="16214" y="8764"/>
                  </a:lnTo>
                  <a:cubicBezTo>
                    <a:pt x="16250" y="8713"/>
                    <a:pt x="16287" y="8656"/>
                    <a:pt x="16316" y="8605"/>
                  </a:cubicBezTo>
                  <a:cubicBezTo>
                    <a:pt x="17010" y="7527"/>
                    <a:pt x="17726" y="6485"/>
                    <a:pt x="18602" y="5545"/>
                  </a:cubicBezTo>
                  <a:cubicBezTo>
                    <a:pt x="19289" y="4814"/>
                    <a:pt x="20034" y="4134"/>
                    <a:pt x="20823" y="3504"/>
                  </a:cubicBezTo>
                  <a:cubicBezTo>
                    <a:pt x="21293" y="3121"/>
                    <a:pt x="21771" y="2752"/>
                    <a:pt x="22270" y="2405"/>
                  </a:cubicBezTo>
                  <a:cubicBezTo>
                    <a:pt x="22639" y="2166"/>
                    <a:pt x="23030" y="1927"/>
                    <a:pt x="23413" y="1710"/>
                  </a:cubicBezTo>
                  <a:cubicBezTo>
                    <a:pt x="24317" y="1211"/>
                    <a:pt x="25258" y="791"/>
                    <a:pt x="26220" y="429"/>
                  </a:cubicBezTo>
                  <a:cubicBezTo>
                    <a:pt x="26379" y="372"/>
                    <a:pt x="26538" y="307"/>
                    <a:pt x="26698" y="256"/>
                  </a:cubicBezTo>
                  <a:close/>
                  <a:moveTo>
                    <a:pt x="13244" y="8602"/>
                  </a:moveTo>
                  <a:cubicBezTo>
                    <a:pt x="13354" y="8602"/>
                    <a:pt x="13464" y="8603"/>
                    <a:pt x="13573" y="8605"/>
                  </a:cubicBezTo>
                  <a:lnTo>
                    <a:pt x="13581" y="8605"/>
                  </a:lnTo>
                  <a:cubicBezTo>
                    <a:pt x="13668" y="8605"/>
                    <a:pt x="13740" y="8612"/>
                    <a:pt x="13819" y="8612"/>
                  </a:cubicBezTo>
                  <a:cubicBezTo>
                    <a:pt x="14550" y="8641"/>
                    <a:pt x="15274" y="8721"/>
                    <a:pt x="15997" y="8844"/>
                  </a:cubicBezTo>
                  <a:cubicBezTo>
                    <a:pt x="17039" y="10609"/>
                    <a:pt x="18081" y="12367"/>
                    <a:pt x="19130" y="14125"/>
                  </a:cubicBezTo>
                  <a:cubicBezTo>
                    <a:pt x="20186" y="15898"/>
                    <a:pt x="21235" y="17656"/>
                    <a:pt x="22277" y="19407"/>
                  </a:cubicBezTo>
                  <a:cubicBezTo>
                    <a:pt x="22827" y="20340"/>
                    <a:pt x="23384" y="21280"/>
                    <a:pt x="23941" y="22221"/>
                  </a:cubicBezTo>
                  <a:cubicBezTo>
                    <a:pt x="23358" y="22161"/>
                    <a:pt x="22776" y="22131"/>
                    <a:pt x="22196" y="22131"/>
                  </a:cubicBezTo>
                  <a:cubicBezTo>
                    <a:pt x="17488" y="22131"/>
                    <a:pt x="12961" y="24093"/>
                    <a:pt x="9753" y="27604"/>
                  </a:cubicBezTo>
                  <a:lnTo>
                    <a:pt x="9703" y="27654"/>
                  </a:lnTo>
                  <a:cubicBezTo>
                    <a:pt x="9269" y="26931"/>
                    <a:pt x="8849" y="26207"/>
                    <a:pt x="8422" y="25477"/>
                  </a:cubicBezTo>
                  <a:cubicBezTo>
                    <a:pt x="7800" y="24399"/>
                    <a:pt x="7185" y="23328"/>
                    <a:pt x="6577" y="22243"/>
                  </a:cubicBezTo>
                  <a:cubicBezTo>
                    <a:pt x="5904" y="21063"/>
                    <a:pt x="5246" y="19877"/>
                    <a:pt x="4588" y="18705"/>
                  </a:cubicBezTo>
                  <a:cubicBezTo>
                    <a:pt x="4002" y="17656"/>
                    <a:pt x="3416" y="16614"/>
                    <a:pt x="2844" y="15565"/>
                  </a:cubicBezTo>
                  <a:cubicBezTo>
                    <a:pt x="2461" y="14870"/>
                    <a:pt x="2084" y="14183"/>
                    <a:pt x="1708" y="13474"/>
                  </a:cubicBezTo>
                  <a:lnTo>
                    <a:pt x="1672" y="13402"/>
                  </a:lnTo>
                  <a:cubicBezTo>
                    <a:pt x="2765" y="12331"/>
                    <a:pt x="4002" y="11398"/>
                    <a:pt x="5347" y="10645"/>
                  </a:cubicBezTo>
                  <a:cubicBezTo>
                    <a:pt x="5586" y="10508"/>
                    <a:pt x="5832" y="10385"/>
                    <a:pt x="6078" y="10254"/>
                  </a:cubicBezTo>
                  <a:cubicBezTo>
                    <a:pt x="6122" y="10233"/>
                    <a:pt x="6179" y="10211"/>
                    <a:pt x="6223" y="10182"/>
                  </a:cubicBezTo>
                  <a:lnTo>
                    <a:pt x="6331" y="10131"/>
                  </a:lnTo>
                  <a:cubicBezTo>
                    <a:pt x="6541" y="10030"/>
                    <a:pt x="6744" y="9943"/>
                    <a:pt x="6954" y="9849"/>
                  </a:cubicBezTo>
                  <a:cubicBezTo>
                    <a:pt x="6975" y="9842"/>
                    <a:pt x="6990" y="9835"/>
                    <a:pt x="7019" y="9820"/>
                  </a:cubicBezTo>
                  <a:cubicBezTo>
                    <a:pt x="7105" y="9784"/>
                    <a:pt x="7207" y="9741"/>
                    <a:pt x="7308" y="9705"/>
                  </a:cubicBezTo>
                  <a:cubicBezTo>
                    <a:pt x="7417" y="9661"/>
                    <a:pt x="7518" y="9625"/>
                    <a:pt x="7626" y="9589"/>
                  </a:cubicBezTo>
                  <a:cubicBezTo>
                    <a:pt x="7648" y="9582"/>
                    <a:pt x="7692" y="9560"/>
                    <a:pt x="7713" y="9553"/>
                  </a:cubicBezTo>
                  <a:cubicBezTo>
                    <a:pt x="8241" y="9365"/>
                    <a:pt x="8777" y="9198"/>
                    <a:pt x="9319" y="9075"/>
                  </a:cubicBezTo>
                  <a:cubicBezTo>
                    <a:pt x="10601" y="8761"/>
                    <a:pt x="11927" y="8602"/>
                    <a:pt x="13244" y="8602"/>
                  </a:cubicBezTo>
                  <a:close/>
                  <a:moveTo>
                    <a:pt x="28239" y="770"/>
                  </a:moveTo>
                  <a:cubicBezTo>
                    <a:pt x="31060" y="4018"/>
                    <a:pt x="33556" y="7534"/>
                    <a:pt x="35676" y="11282"/>
                  </a:cubicBezTo>
                  <a:cubicBezTo>
                    <a:pt x="36233" y="12259"/>
                    <a:pt x="36761" y="13242"/>
                    <a:pt x="37261" y="14234"/>
                  </a:cubicBezTo>
                  <a:cubicBezTo>
                    <a:pt x="33050" y="15587"/>
                    <a:pt x="29288" y="18061"/>
                    <a:pt x="26372" y="21396"/>
                  </a:cubicBezTo>
                  <a:cubicBezTo>
                    <a:pt x="25931" y="21903"/>
                    <a:pt x="25511" y="22431"/>
                    <a:pt x="25113" y="22966"/>
                  </a:cubicBezTo>
                  <a:cubicBezTo>
                    <a:pt x="25070" y="22960"/>
                    <a:pt x="25025" y="22956"/>
                    <a:pt x="24980" y="22956"/>
                  </a:cubicBezTo>
                  <a:cubicBezTo>
                    <a:pt x="24823" y="22956"/>
                    <a:pt x="24661" y="23000"/>
                    <a:pt x="24520" y="23118"/>
                  </a:cubicBezTo>
                  <a:cubicBezTo>
                    <a:pt x="24404" y="23219"/>
                    <a:pt x="24332" y="23342"/>
                    <a:pt x="24281" y="23480"/>
                  </a:cubicBezTo>
                  <a:cubicBezTo>
                    <a:pt x="23993" y="23467"/>
                    <a:pt x="23705" y="23460"/>
                    <a:pt x="23418" y="23460"/>
                  </a:cubicBezTo>
                  <a:cubicBezTo>
                    <a:pt x="18858" y="23460"/>
                    <a:pt x="14435" y="25127"/>
                    <a:pt x="11005" y="28183"/>
                  </a:cubicBezTo>
                  <a:cubicBezTo>
                    <a:pt x="10376" y="28732"/>
                    <a:pt x="9790" y="29333"/>
                    <a:pt x="9233" y="29962"/>
                  </a:cubicBezTo>
                  <a:lnTo>
                    <a:pt x="2859" y="18495"/>
                  </a:lnTo>
                  <a:cubicBezTo>
                    <a:pt x="2265" y="17432"/>
                    <a:pt x="1665" y="16354"/>
                    <a:pt x="1079" y="15283"/>
                  </a:cubicBezTo>
                  <a:lnTo>
                    <a:pt x="1527" y="14661"/>
                  </a:lnTo>
                  <a:lnTo>
                    <a:pt x="1527" y="14661"/>
                  </a:lnTo>
                  <a:cubicBezTo>
                    <a:pt x="1520" y="14682"/>
                    <a:pt x="1520" y="14704"/>
                    <a:pt x="1527" y="14726"/>
                  </a:cubicBezTo>
                  <a:cubicBezTo>
                    <a:pt x="4204" y="19472"/>
                    <a:pt x="6896" y="24240"/>
                    <a:pt x="9522" y="28899"/>
                  </a:cubicBezTo>
                  <a:cubicBezTo>
                    <a:pt x="9536" y="28913"/>
                    <a:pt x="9558" y="28935"/>
                    <a:pt x="9580" y="28935"/>
                  </a:cubicBezTo>
                  <a:lnTo>
                    <a:pt x="9587" y="28935"/>
                  </a:lnTo>
                  <a:cubicBezTo>
                    <a:pt x="9609" y="28935"/>
                    <a:pt x="9630" y="28921"/>
                    <a:pt x="9638" y="28906"/>
                  </a:cubicBezTo>
                  <a:cubicBezTo>
                    <a:pt x="11063" y="27199"/>
                    <a:pt x="12778" y="25802"/>
                    <a:pt x="14746" y="24775"/>
                  </a:cubicBezTo>
                  <a:cubicBezTo>
                    <a:pt x="17599" y="23277"/>
                    <a:pt x="20391" y="22865"/>
                    <a:pt x="22583" y="22865"/>
                  </a:cubicBezTo>
                  <a:cubicBezTo>
                    <a:pt x="23186" y="22865"/>
                    <a:pt x="23744" y="22896"/>
                    <a:pt x="24245" y="22944"/>
                  </a:cubicBezTo>
                  <a:cubicBezTo>
                    <a:pt x="24274" y="22944"/>
                    <a:pt x="24303" y="22937"/>
                    <a:pt x="24310" y="22916"/>
                  </a:cubicBezTo>
                  <a:cubicBezTo>
                    <a:pt x="24354" y="22858"/>
                    <a:pt x="28673" y="16636"/>
                    <a:pt x="36581" y="13937"/>
                  </a:cubicBezTo>
                  <a:cubicBezTo>
                    <a:pt x="36617" y="13930"/>
                    <a:pt x="36638" y="13886"/>
                    <a:pt x="36624" y="13850"/>
                  </a:cubicBezTo>
                  <a:cubicBezTo>
                    <a:pt x="36618" y="13819"/>
                    <a:pt x="36584" y="13798"/>
                    <a:pt x="36551" y="13798"/>
                  </a:cubicBezTo>
                  <a:cubicBezTo>
                    <a:pt x="36547" y="13798"/>
                    <a:pt x="36542" y="13799"/>
                    <a:pt x="36537" y="13800"/>
                  </a:cubicBezTo>
                  <a:cubicBezTo>
                    <a:pt x="28883" y="16404"/>
                    <a:pt x="24578" y="22293"/>
                    <a:pt x="24209" y="22807"/>
                  </a:cubicBezTo>
                  <a:cubicBezTo>
                    <a:pt x="23720" y="22762"/>
                    <a:pt x="23178" y="22733"/>
                    <a:pt x="22594" y="22733"/>
                  </a:cubicBezTo>
                  <a:cubicBezTo>
                    <a:pt x="20378" y="22733"/>
                    <a:pt x="17550" y="23149"/>
                    <a:pt x="14659" y="24666"/>
                  </a:cubicBezTo>
                  <a:cubicBezTo>
                    <a:pt x="12705" y="25687"/>
                    <a:pt x="10998" y="27068"/>
                    <a:pt x="9587" y="28754"/>
                  </a:cubicBezTo>
                  <a:cubicBezTo>
                    <a:pt x="6975" y="24124"/>
                    <a:pt x="4306" y="19392"/>
                    <a:pt x="1650" y="14668"/>
                  </a:cubicBezTo>
                  <a:cubicBezTo>
                    <a:pt x="1637" y="14645"/>
                    <a:pt x="1615" y="14634"/>
                    <a:pt x="1591" y="14634"/>
                  </a:cubicBezTo>
                  <a:cubicBezTo>
                    <a:pt x="1577" y="14634"/>
                    <a:pt x="1563" y="14638"/>
                    <a:pt x="1549" y="14646"/>
                  </a:cubicBezTo>
                  <a:cubicBezTo>
                    <a:pt x="1548" y="14646"/>
                    <a:pt x="1548" y="14646"/>
                    <a:pt x="1547" y="14646"/>
                  </a:cubicBezTo>
                  <a:lnTo>
                    <a:pt x="1547" y="14646"/>
                  </a:lnTo>
                  <a:lnTo>
                    <a:pt x="1838" y="14248"/>
                  </a:lnTo>
                  <a:cubicBezTo>
                    <a:pt x="2048" y="14624"/>
                    <a:pt x="2251" y="15008"/>
                    <a:pt x="2453" y="15377"/>
                  </a:cubicBezTo>
                  <a:lnTo>
                    <a:pt x="4132" y="18415"/>
                  </a:lnTo>
                  <a:lnTo>
                    <a:pt x="6114" y="21939"/>
                  </a:lnTo>
                  <a:cubicBezTo>
                    <a:pt x="6736" y="23053"/>
                    <a:pt x="7373" y="24160"/>
                    <a:pt x="8003" y="25260"/>
                  </a:cubicBezTo>
                  <a:cubicBezTo>
                    <a:pt x="8473" y="26084"/>
                    <a:pt x="8958" y="26909"/>
                    <a:pt x="9442" y="27712"/>
                  </a:cubicBezTo>
                  <a:lnTo>
                    <a:pt x="9573" y="27922"/>
                  </a:lnTo>
                  <a:cubicBezTo>
                    <a:pt x="9588" y="27957"/>
                    <a:pt x="9627" y="27978"/>
                    <a:pt x="9669" y="27978"/>
                  </a:cubicBezTo>
                  <a:cubicBezTo>
                    <a:pt x="9688" y="27978"/>
                    <a:pt x="9707" y="27974"/>
                    <a:pt x="9725" y="27966"/>
                  </a:cubicBezTo>
                  <a:cubicBezTo>
                    <a:pt x="9732" y="27958"/>
                    <a:pt x="9739" y="27958"/>
                    <a:pt x="9753" y="27944"/>
                  </a:cubicBezTo>
                  <a:cubicBezTo>
                    <a:pt x="12920" y="24383"/>
                    <a:pt x="17440" y="22381"/>
                    <a:pt x="22143" y="22381"/>
                  </a:cubicBezTo>
                  <a:cubicBezTo>
                    <a:pt x="22791" y="22381"/>
                    <a:pt x="23442" y="22419"/>
                    <a:pt x="24093" y="22496"/>
                  </a:cubicBezTo>
                  <a:cubicBezTo>
                    <a:pt x="24104" y="22500"/>
                    <a:pt x="24115" y="22501"/>
                    <a:pt x="24126" y="22501"/>
                  </a:cubicBezTo>
                  <a:cubicBezTo>
                    <a:pt x="24136" y="22501"/>
                    <a:pt x="24147" y="22500"/>
                    <a:pt x="24158" y="22496"/>
                  </a:cubicBezTo>
                  <a:cubicBezTo>
                    <a:pt x="24194" y="22496"/>
                    <a:pt x="24223" y="22467"/>
                    <a:pt x="24238" y="22431"/>
                  </a:cubicBezTo>
                  <a:cubicBezTo>
                    <a:pt x="25287" y="20940"/>
                    <a:pt x="26502" y="19573"/>
                    <a:pt x="27855" y="18350"/>
                  </a:cubicBezTo>
                  <a:cubicBezTo>
                    <a:pt x="29512" y="16853"/>
                    <a:pt x="31357" y="15572"/>
                    <a:pt x="33346" y="14559"/>
                  </a:cubicBezTo>
                  <a:cubicBezTo>
                    <a:pt x="34186" y="14125"/>
                    <a:pt x="35061" y="13749"/>
                    <a:pt x="35951" y="13423"/>
                  </a:cubicBezTo>
                  <a:cubicBezTo>
                    <a:pt x="36016" y="13402"/>
                    <a:pt x="36052" y="13344"/>
                    <a:pt x="36031" y="13279"/>
                  </a:cubicBezTo>
                  <a:cubicBezTo>
                    <a:pt x="36031" y="13271"/>
                    <a:pt x="36023" y="13257"/>
                    <a:pt x="36023" y="13257"/>
                  </a:cubicBezTo>
                  <a:cubicBezTo>
                    <a:pt x="34982" y="11484"/>
                    <a:pt x="33889" y="9741"/>
                    <a:pt x="32739" y="8033"/>
                  </a:cubicBezTo>
                  <a:cubicBezTo>
                    <a:pt x="31538" y="6239"/>
                    <a:pt x="30272" y="4488"/>
                    <a:pt x="28948" y="2766"/>
                  </a:cubicBezTo>
                  <a:cubicBezTo>
                    <a:pt x="28506" y="2188"/>
                    <a:pt x="28043" y="1609"/>
                    <a:pt x="27588" y="1037"/>
                  </a:cubicBezTo>
                  <a:cubicBezTo>
                    <a:pt x="27682" y="1001"/>
                    <a:pt x="27776" y="979"/>
                    <a:pt x="27877" y="929"/>
                  </a:cubicBezTo>
                  <a:lnTo>
                    <a:pt x="28239" y="770"/>
                  </a:lnTo>
                  <a:close/>
                  <a:moveTo>
                    <a:pt x="28463" y="292"/>
                  </a:moveTo>
                  <a:cubicBezTo>
                    <a:pt x="31805" y="3685"/>
                    <a:pt x="34656" y="7527"/>
                    <a:pt x="36928" y="11716"/>
                  </a:cubicBezTo>
                  <a:cubicBezTo>
                    <a:pt x="37492" y="12751"/>
                    <a:pt x="38020" y="13821"/>
                    <a:pt x="38505" y="14899"/>
                  </a:cubicBezTo>
                  <a:cubicBezTo>
                    <a:pt x="36559" y="15681"/>
                    <a:pt x="34678" y="16643"/>
                    <a:pt x="32883" y="17757"/>
                  </a:cubicBezTo>
                  <a:cubicBezTo>
                    <a:pt x="30706" y="19110"/>
                    <a:pt x="28673" y="20709"/>
                    <a:pt x="26835" y="22510"/>
                  </a:cubicBezTo>
                  <a:cubicBezTo>
                    <a:pt x="26596" y="22735"/>
                    <a:pt x="26365" y="22973"/>
                    <a:pt x="26141" y="23212"/>
                  </a:cubicBezTo>
                  <a:cubicBezTo>
                    <a:pt x="26010" y="23350"/>
                    <a:pt x="25902" y="23487"/>
                    <a:pt x="25800" y="23639"/>
                  </a:cubicBezTo>
                  <a:cubicBezTo>
                    <a:pt x="25475" y="24102"/>
                    <a:pt x="24940" y="24384"/>
                    <a:pt x="24375" y="24384"/>
                  </a:cubicBezTo>
                  <a:cubicBezTo>
                    <a:pt x="24288" y="24384"/>
                    <a:pt x="24209" y="24377"/>
                    <a:pt x="24129" y="24363"/>
                  </a:cubicBezTo>
                  <a:cubicBezTo>
                    <a:pt x="24028" y="24363"/>
                    <a:pt x="23927" y="24370"/>
                    <a:pt x="23833" y="24391"/>
                  </a:cubicBezTo>
                  <a:lnTo>
                    <a:pt x="23073" y="24529"/>
                  </a:lnTo>
                  <a:cubicBezTo>
                    <a:pt x="22523" y="24623"/>
                    <a:pt x="21980" y="24746"/>
                    <a:pt x="21438" y="24876"/>
                  </a:cubicBezTo>
                  <a:cubicBezTo>
                    <a:pt x="18985" y="25477"/>
                    <a:pt x="16619" y="26374"/>
                    <a:pt x="14391" y="27539"/>
                  </a:cubicBezTo>
                  <a:cubicBezTo>
                    <a:pt x="12582" y="28479"/>
                    <a:pt x="10868" y="29601"/>
                    <a:pt x="9276" y="30867"/>
                  </a:cubicBezTo>
                  <a:cubicBezTo>
                    <a:pt x="9160" y="30968"/>
                    <a:pt x="9037" y="31069"/>
                    <a:pt x="8914" y="31163"/>
                  </a:cubicBezTo>
                  <a:lnTo>
                    <a:pt x="2142" y="18799"/>
                  </a:lnTo>
                  <a:cubicBezTo>
                    <a:pt x="1513" y="17656"/>
                    <a:pt x="883" y="16505"/>
                    <a:pt x="254" y="15355"/>
                  </a:cubicBezTo>
                  <a:lnTo>
                    <a:pt x="1506" y="13611"/>
                  </a:lnTo>
                  <a:lnTo>
                    <a:pt x="1694" y="14038"/>
                  </a:lnTo>
                  <a:lnTo>
                    <a:pt x="840" y="15225"/>
                  </a:lnTo>
                  <a:cubicBezTo>
                    <a:pt x="826" y="15261"/>
                    <a:pt x="826" y="15304"/>
                    <a:pt x="840" y="15341"/>
                  </a:cubicBezTo>
                  <a:lnTo>
                    <a:pt x="7286" y="26953"/>
                  </a:lnTo>
                  <a:lnTo>
                    <a:pt x="9110" y="30223"/>
                  </a:lnTo>
                  <a:cubicBezTo>
                    <a:pt x="9125" y="30264"/>
                    <a:pt x="9166" y="30283"/>
                    <a:pt x="9209" y="30283"/>
                  </a:cubicBezTo>
                  <a:cubicBezTo>
                    <a:pt x="9227" y="30283"/>
                    <a:pt x="9245" y="30280"/>
                    <a:pt x="9261" y="30273"/>
                  </a:cubicBezTo>
                  <a:cubicBezTo>
                    <a:pt x="9269" y="30259"/>
                    <a:pt x="9276" y="30259"/>
                    <a:pt x="9290" y="30252"/>
                  </a:cubicBezTo>
                  <a:cubicBezTo>
                    <a:pt x="10347" y="29015"/>
                    <a:pt x="11569" y="27908"/>
                    <a:pt x="12915" y="26982"/>
                  </a:cubicBezTo>
                  <a:cubicBezTo>
                    <a:pt x="15954" y="24876"/>
                    <a:pt x="19542" y="23733"/>
                    <a:pt x="23232" y="23697"/>
                  </a:cubicBezTo>
                  <a:cubicBezTo>
                    <a:pt x="23565" y="23697"/>
                    <a:pt x="23905" y="23697"/>
                    <a:pt x="24238" y="23711"/>
                  </a:cubicBezTo>
                  <a:cubicBezTo>
                    <a:pt x="24231" y="23856"/>
                    <a:pt x="24267" y="24015"/>
                    <a:pt x="24339" y="24145"/>
                  </a:cubicBezTo>
                  <a:cubicBezTo>
                    <a:pt x="24358" y="24155"/>
                    <a:pt x="24382" y="24160"/>
                    <a:pt x="24410" y="24160"/>
                  </a:cubicBezTo>
                  <a:cubicBezTo>
                    <a:pt x="24754" y="24160"/>
                    <a:pt x="25698" y="23477"/>
                    <a:pt x="25685" y="23350"/>
                  </a:cubicBezTo>
                  <a:cubicBezTo>
                    <a:pt x="25677" y="23241"/>
                    <a:pt x="25533" y="23118"/>
                    <a:pt x="25337" y="23046"/>
                  </a:cubicBezTo>
                  <a:lnTo>
                    <a:pt x="25352" y="23039"/>
                  </a:lnTo>
                  <a:cubicBezTo>
                    <a:pt x="28231" y="19168"/>
                    <a:pt x="32203" y="16252"/>
                    <a:pt x="36761" y="14661"/>
                  </a:cubicBezTo>
                  <a:cubicBezTo>
                    <a:pt x="36986" y="14581"/>
                    <a:pt x="37217" y="14509"/>
                    <a:pt x="37449" y="14436"/>
                  </a:cubicBezTo>
                  <a:cubicBezTo>
                    <a:pt x="37514" y="14415"/>
                    <a:pt x="37550" y="14357"/>
                    <a:pt x="37528" y="14292"/>
                  </a:cubicBezTo>
                  <a:cubicBezTo>
                    <a:pt x="37528" y="14284"/>
                    <a:pt x="37521" y="14270"/>
                    <a:pt x="37521" y="14263"/>
                  </a:cubicBezTo>
                  <a:cubicBezTo>
                    <a:pt x="35553" y="10327"/>
                    <a:pt x="33187" y="6594"/>
                    <a:pt x="30467" y="3128"/>
                  </a:cubicBezTo>
                  <a:cubicBezTo>
                    <a:pt x="29780" y="2260"/>
                    <a:pt x="29078" y="1406"/>
                    <a:pt x="28354" y="574"/>
                  </a:cubicBezTo>
                  <a:cubicBezTo>
                    <a:pt x="28332" y="552"/>
                    <a:pt x="28302" y="543"/>
                    <a:pt x="28272" y="543"/>
                  </a:cubicBezTo>
                  <a:cubicBezTo>
                    <a:pt x="28263" y="543"/>
                    <a:pt x="28254" y="544"/>
                    <a:pt x="28246" y="545"/>
                  </a:cubicBezTo>
                  <a:lnTo>
                    <a:pt x="27826" y="697"/>
                  </a:lnTo>
                  <a:cubicBezTo>
                    <a:pt x="27711" y="755"/>
                    <a:pt x="27580" y="798"/>
                    <a:pt x="27457" y="835"/>
                  </a:cubicBezTo>
                  <a:cubicBezTo>
                    <a:pt x="27414" y="777"/>
                    <a:pt x="27363" y="719"/>
                    <a:pt x="27313" y="661"/>
                  </a:cubicBezTo>
                  <a:cubicBezTo>
                    <a:pt x="27689" y="538"/>
                    <a:pt x="28079" y="408"/>
                    <a:pt x="28463" y="292"/>
                  </a:cubicBezTo>
                  <a:close/>
                  <a:moveTo>
                    <a:pt x="26724" y="0"/>
                  </a:moveTo>
                  <a:cubicBezTo>
                    <a:pt x="26715" y="0"/>
                    <a:pt x="26706" y="1"/>
                    <a:pt x="26698" y="3"/>
                  </a:cubicBezTo>
                  <a:cubicBezTo>
                    <a:pt x="26669" y="10"/>
                    <a:pt x="26633" y="17"/>
                    <a:pt x="26611" y="39"/>
                  </a:cubicBezTo>
                  <a:cubicBezTo>
                    <a:pt x="25822" y="307"/>
                    <a:pt x="25041" y="610"/>
                    <a:pt x="24296" y="950"/>
                  </a:cubicBezTo>
                  <a:cubicBezTo>
                    <a:pt x="23623" y="1269"/>
                    <a:pt x="22979" y="1638"/>
                    <a:pt x="22378" y="2057"/>
                  </a:cubicBezTo>
                  <a:cubicBezTo>
                    <a:pt x="21734" y="2455"/>
                    <a:pt x="21120" y="2889"/>
                    <a:pt x="20519" y="3367"/>
                  </a:cubicBezTo>
                  <a:cubicBezTo>
                    <a:pt x="19521" y="4177"/>
                    <a:pt x="18602" y="5096"/>
                    <a:pt x="17791" y="6094"/>
                  </a:cubicBezTo>
                  <a:cubicBezTo>
                    <a:pt x="17140" y="6890"/>
                    <a:pt x="16540" y="7737"/>
                    <a:pt x="16026" y="8619"/>
                  </a:cubicBezTo>
                  <a:lnTo>
                    <a:pt x="16019" y="8627"/>
                  </a:lnTo>
                  <a:cubicBezTo>
                    <a:pt x="15881" y="8605"/>
                    <a:pt x="15737" y="8576"/>
                    <a:pt x="15599" y="8547"/>
                  </a:cubicBezTo>
                  <a:cubicBezTo>
                    <a:pt x="14838" y="8409"/>
                    <a:pt x="14064" y="8347"/>
                    <a:pt x="13291" y="8347"/>
                  </a:cubicBezTo>
                  <a:cubicBezTo>
                    <a:pt x="12484" y="8347"/>
                    <a:pt x="11676" y="8414"/>
                    <a:pt x="10882" y="8533"/>
                  </a:cubicBezTo>
                  <a:cubicBezTo>
                    <a:pt x="10202" y="8619"/>
                    <a:pt x="9536" y="8764"/>
                    <a:pt x="8871" y="8945"/>
                  </a:cubicBezTo>
                  <a:cubicBezTo>
                    <a:pt x="8538" y="9039"/>
                    <a:pt x="8212" y="9133"/>
                    <a:pt x="7887" y="9256"/>
                  </a:cubicBezTo>
                  <a:cubicBezTo>
                    <a:pt x="7815" y="9278"/>
                    <a:pt x="7735" y="9307"/>
                    <a:pt x="7663" y="9336"/>
                  </a:cubicBezTo>
                  <a:cubicBezTo>
                    <a:pt x="7634" y="9343"/>
                    <a:pt x="7619" y="9350"/>
                    <a:pt x="7590" y="9365"/>
                  </a:cubicBezTo>
                  <a:cubicBezTo>
                    <a:pt x="5384" y="10160"/>
                    <a:pt x="3358" y="11412"/>
                    <a:pt x="1658" y="13091"/>
                  </a:cubicBezTo>
                  <a:lnTo>
                    <a:pt x="1578" y="13170"/>
                  </a:lnTo>
                  <a:lnTo>
                    <a:pt x="1441" y="13308"/>
                  </a:lnTo>
                  <a:cubicBezTo>
                    <a:pt x="1433" y="13315"/>
                    <a:pt x="1419" y="13322"/>
                    <a:pt x="1419" y="13329"/>
                  </a:cubicBezTo>
                  <a:lnTo>
                    <a:pt x="23" y="15297"/>
                  </a:lnTo>
                  <a:cubicBezTo>
                    <a:pt x="1" y="15333"/>
                    <a:pt x="1" y="15377"/>
                    <a:pt x="23" y="15413"/>
                  </a:cubicBezTo>
                  <a:lnTo>
                    <a:pt x="6852" y="27893"/>
                  </a:lnTo>
                  <a:cubicBezTo>
                    <a:pt x="7496" y="29058"/>
                    <a:pt x="8140" y="30237"/>
                    <a:pt x="8784" y="31402"/>
                  </a:cubicBezTo>
                  <a:cubicBezTo>
                    <a:pt x="8808" y="31435"/>
                    <a:pt x="8841" y="31456"/>
                    <a:pt x="8880" y="31456"/>
                  </a:cubicBezTo>
                  <a:cubicBezTo>
                    <a:pt x="8899" y="31456"/>
                    <a:pt x="8921" y="31451"/>
                    <a:pt x="8943" y="31438"/>
                  </a:cubicBezTo>
                  <a:cubicBezTo>
                    <a:pt x="8950" y="31431"/>
                    <a:pt x="8965" y="31431"/>
                    <a:pt x="8965" y="31417"/>
                  </a:cubicBezTo>
                  <a:cubicBezTo>
                    <a:pt x="10470" y="30165"/>
                    <a:pt x="12098" y="29058"/>
                    <a:pt x="13819" y="28103"/>
                  </a:cubicBezTo>
                  <a:cubicBezTo>
                    <a:pt x="16033" y="26880"/>
                    <a:pt x="18385" y="25918"/>
                    <a:pt x="20830" y="25267"/>
                  </a:cubicBezTo>
                  <a:cubicBezTo>
                    <a:pt x="21387" y="25115"/>
                    <a:pt x="21952" y="24992"/>
                    <a:pt x="22509" y="24862"/>
                  </a:cubicBezTo>
                  <a:cubicBezTo>
                    <a:pt x="22769" y="24811"/>
                    <a:pt x="23037" y="24753"/>
                    <a:pt x="23304" y="24710"/>
                  </a:cubicBezTo>
                  <a:cubicBezTo>
                    <a:pt x="23550" y="24645"/>
                    <a:pt x="23804" y="24609"/>
                    <a:pt x="24057" y="24580"/>
                  </a:cubicBezTo>
                  <a:cubicBezTo>
                    <a:pt x="24072" y="24579"/>
                    <a:pt x="24087" y="24579"/>
                    <a:pt x="24102" y="24579"/>
                  </a:cubicBezTo>
                  <a:cubicBezTo>
                    <a:pt x="24209" y="24579"/>
                    <a:pt x="24319" y="24594"/>
                    <a:pt x="24428" y="24594"/>
                  </a:cubicBezTo>
                  <a:cubicBezTo>
                    <a:pt x="24466" y="24594"/>
                    <a:pt x="24504" y="24592"/>
                    <a:pt x="24542" y="24587"/>
                  </a:cubicBezTo>
                  <a:cubicBezTo>
                    <a:pt x="24817" y="24565"/>
                    <a:pt x="25070" y="24493"/>
                    <a:pt x="25316" y="24363"/>
                  </a:cubicBezTo>
                  <a:cubicBezTo>
                    <a:pt x="25518" y="24247"/>
                    <a:pt x="25714" y="24095"/>
                    <a:pt x="25873" y="23914"/>
                  </a:cubicBezTo>
                  <a:cubicBezTo>
                    <a:pt x="25981" y="23784"/>
                    <a:pt x="26054" y="23625"/>
                    <a:pt x="26169" y="23494"/>
                  </a:cubicBezTo>
                  <a:cubicBezTo>
                    <a:pt x="27935" y="21599"/>
                    <a:pt x="29989" y="19928"/>
                    <a:pt x="32153" y="18495"/>
                  </a:cubicBezTo>
                  <a:cubicBezTo>
                    <a:pt x="34005" y="17272"/>
                    <a:pt x="35958" y="16216"/>
                    <a:pt x="37991" y="15348"/>
                  </a:cubicBezTo>
                  <a:cubicBezTo>
                    <a:pt x="38230" y="15247"/>
                    <a:pt x="38454" y="15153"/>
                    <a:pt x="38686" y="15058"/>
                  </a:cubicBezTo>
                  <a:cubicBezTo>
                    <a:pt x="38744" y="15044"/>
                    <a:pt x="38780" y="14979"/>
                    <a:pt x="38765" y="14914"/>
                  </a:cubicBezTo>
                  <a:cubicBezTo>
                    <a:pt x="38765" y="14907"/>
                    <a:pt x="38751" y="14899"/>
                    <a:pt x="38751" y="14885"/>
                  </a:cubicBezTo>
                  <a:cubicBezTo>
                    <a:pt x="36761" y="10486"/>
                    <a:pt x="34150" y="6384"/>
                    <a:pt x="31002" y="2723"/>
                  </a:cubicBezTo>
                  <a:cubicBezTo>
                    <a:pt x="30214" y="1811"/>
                    <a:pt x="29403" y="921"/>
                    <a:pt x="28564" y="75"/>
                  </a:cubicBezTo>
                  <a:cubicBezTo>
                    <a:pt x="28540" y="51"/>
                    <a:pt x="28506" y="37"/>
                    <a:pt x="28475" y="37"/>
                  </a:cubicBezTo>
                  <a:cubicBezTo>
                    <a:pt x="28468" y="37"/>
                    <a:pt x="28462" y="38"/>
                    <a:pt x="28456" y="39"/>
                  </a:cubicBezTo>
                  <a:cubicBezTo>
                    <a:pt x="28022" y="176"/>
                    <a:pt x="27588" y="307"/>
                    <a:pt x="27153" y="451"/>
                  </a:cubicBezTo>
                  <a:lnTo>
                    <a:pt x="27030" y="307"/>
                  </a:lnTo>
                  <a:cubicBezTo>
                    <a:pt x="26958" y="220"/>
                    <a:pt x="26878" y="126"/>
                    <a:pt x="26806" y="32"/>
                  </a:cubicBezTo>
                  <a:cubicBezTo>
                    <a:pt x="26784" y="9"/>
                    <a:pt x="26753" y="0"/>
                    <a:pt x="26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0"/>
            <p:cNvSpPr/>
            <p:nvPr/>
          </p:nvSpPr>
          <p:spPr>
            <a:xfrm>
              <a:off x="4094150" y="2561150"/>
              <a:ext cx="472450" cy="398350"/>
            </a:xfrm>
            <a:custGeom>
              <a:avLst/>
              <a:gdLst/>
              <a:ahLst/>
              <a:cxnLst/>
              <a:rect l="l" t="t" r="r" b="b"/>
              <a:pathLst>
                <a:path w="18898" h="15934" extrusionOk="0">
                  <a:moveTo>
                    <a:pt x="10346" y="140"/>
                  </a:moveTo>
                  <a:cubicBezTo>
                    <a:pt x="10971" y="140"/>
                    <a:pt x="11597" y="176"/>
                    <a:pt x="12220" y="249"/>
                  </a:cubicBezTo>
                  <a:cubicBezTo>
                    <a:pt x="14369" y="3917"/>
                    <a:pt x="16532" y="7592"/>
                    <a:pt x="18681" y="11260"/>
                  </a:cubicBezTo>
                  <a:cubicBezTo>
                    <a:pt x="18392" y="11230"/>
                    <a:pt x="18099" y="11215"/>
                    <a:pt x="17805" y="11215"/>
                  </a:cubicBezTo>
                  <a:cubicBezTo>
                    <a:pt x="12897" y="11215"/>
                    <a:pt x="7412" y="15255"/>
                    <a:pt x="6743" y="15753"/>
                  </a:cubicBezTo>
                  <a:lnTo>
                    <a:pt x="181" y="3844"/>
                  </a:lnTo>
                  <a:cubicBezTo>
                    <a:pt x="2460" y="1985"/>
                    <a:pt x="5137" y="770"/>
                    <a:pt x="7922" y="328"/>
                  </a:cubicBezTo>
                  <a:cubicBezTo>
                    <a:pt x="8723" y="202"/>
                    <a:pt x="9534" y="140"/>
                    <a:pt x="10346" y="140"/>
                  </a:cubicBezTo>
                  <a:close/>
                  <a:moveTo>
                    <a:pt x="10349" y="0"/>
                  </a:moveTo>
                  <a:cubicBezTo>
                    <a:pt x="9528" y="0"/>
                    <a:pt x="8707" y="65"/>
                    <a:pt x="7893" y="191"/>
                  </a:cubicBezTo>
                  <a:cubicBezTo>
                    <a:pt x="5064" y="632"/>
                    <a:pt x="2351" y="1877"/>
                    <a:pt x="36" y="3772"/>
                  </a:cubicBezTo>
                  <a:cubicBezTo>
                    <a:pt x="7" y="3794"/>
                    <a:pt x="0" y="3837"/>
                    <a:pt x="15" y="3866"/>
                  </a:cubicBezTo>
                  <a:lnTo>
                    <a:pt x="6656" y="15898"/>
                  </a:lnTo>
                  <a:cubicBezTo>
                    <a:pt x="6663" y="15920"/>
                    <a:pt x="6685" y="15934"/>
                    <a:pt x="6700" y="15934"/>
                  </a:cubicBezTo>
                  <a:lnTo>
                    <a:pt x="6721" y="15934"/>
                  </a:lnTo>
                  <a:cubicBezTo>
                    <a:pt x="6736" y="15934"/>
                    <a:pt x="6757" y="15927"/>
                    <a:pt x="6765" y="15920"/>
                  </a:cubicBezTo>
                  <a:cubicBezTo>
                    <a:pt x="6832" y="15879"/>
                    <a:pt x="12633" y="11371"/>
                    <a:pt x="17786" y="11371"/>
                  </a:cubicBezTo>
                  <a:cubicBezTo>
                    <a:pt x="18131" y="11371"/>
                    <a:pt x="18473" y="11391"/>
                    <a:pt x="18811" y="11434"/>
                  </a:cubicBezTo>
                  <a:cubicBezTo>
                    <a:pt x="18840" y="11434"/>
                    <a:pt x="18861" y="11427"/>
                    <a:pt x="18883" y="11398"/>
                  </a:cubicBezTo>
                  <a:cubicBezTo>
                    <a:pt x="18898" y="11369"/>
                    <a:pt x="18898" y="11340"/>
                    <a:pt x="18883" y="11325"/>
                  </a:cubicBezTo>
                  <a:cubicBezTo>
                    <a:pt x="16691" y="7599"/>
                    <a:pt x="14506" y="3881"/>
                    <a:pt x="12314" y="155"/>
                  </a:cubicBezTo>
                  <a:cubicBezTo>
                    <a:pt x="12307" y="140"/>
                    <a:pt x="12292" y="119"/>
                    <a:pt x="12263" y="119"/>
                  </a:cubicBezTo>
                  <a:cubicBezTo>
                    <a:pt x="11627" y="39"/>
                    <a:pt x="10988" y="0"/>
                    <a:pt x="10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0"/>
            <p:cNvSpPr/>
            <p:nvPr/>
          </p:nvSpPr>
          <p:spPr>
            <a:xfrm>
              <a:off x="4449375" y="2360600"/>
              <a:ext cx="242750" cy="179100"/>
            </a:xfrm>
            <a:custGeom>
              <a:avLst/>
              <a:gdLst/>
              <a:ahLst/>
              <a:cxnLst/>
              <a:rect l="l" t="t" r="r" b="b"/>
              <a:pathLst>
                <a:path w="9710" h="7164" extrusionOk="0">
                  <a:moveTo>
                    <a:pt x="9624" y="0"/>
                  </a:moveTo>
                  <a:cubicBezTo>
                    <a:pt x="9619" y="0"/>
                    <a:pt x="9614" y="0"/>
                    <a:pt x="9608" y="1"/>
                  </a:cubicBezTo>
                  <a:cubicBezTo>
                    <a:pt x="3690" y="1448"/>
                    <a:pt x="51" y="7005"/>
                    <a:pt x="15" y="7055"/>
                  </a:cubicBezTo>
                  <a:cubicBezTo>
                    <a:pt x="0" y="7091"/>
                    <a:pt x="8" y="7135"/>
                    <a:pt x="37" y="7157"/>
                  </a:cubicBezTo>
                  <a:cubicBezTo>
                    <a:pt x="44" y="7164"/>
                    <a:pt x="58" y="7164"/>
                    <a:pt x="73" y="7164"/>
                  </a:cubicBezTo>
                  <a:cubicBezTo>
                    <a:pt x="94" y="7164"/>
                    <a:pt x="116" y="7157"/>
                    <a:pt x="131" y="7128"/>
                  </a:cubicBezTo>
                  <a:cubicBezTo>
                    <a:pt x="181" y="7084"/>
                    <a:pt x="3777" y="1578"/>
                    <a:pt x="9645" y="146"/>
                  </a:cubicBezTo>
                  <a:cubicBezTo>
                    <a:pt x="9681" y="139"/>
                    <a:pt x="9710" y="103"/>
                    <a:pt x="9702" y="59"/>
                  </a:cubicBezTo>
                  <a:cubicBezTo>
                    <a:pt x="9696" y="27"/>
                    <a:pt x="9666" y="0"/>
                    <a:pt x="9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0"/>
            <p:cNvSpPr/>
            <p:nvPr/>
          </p:nvSpPr>
          <p:spPr>
            <a:xfrm>
              <a:off x="4465300" y="2386625"/>
              <a:ext cx="247450" cy="177500"/>
            </a:xfrm>
            <a:custGeom>
              <a:avLst/>
              <a:gdLst/>
              <a:ahLst/>
              <a:cxnLst/>
              <a:rect l="l" t="t" r="r" b="b"/>
              <a:pathLst>
                <a:path w="9898" h="7100" extrusionOk="0">
                  <a:moveTo>
                    <a:pt x="9813" y="1"/>
                  </a:moveTo>
                  <a:cubicBezTo>
                    <a:pt x="9807" y="1"/>
                    <a:pt x="9802" y="1"/>
                    <a:pt x="9796" y="2"/>
                  </a:cubicBezTo>
                  <a:cubicBezTo>
                    <a:pt x="3755" y="1427"/>
                    <a:pt x="58" y="6940"/>
                    <a:pt x="22" y="6991"/>
                  </a:cubicBezTo>
                  <a:cubicBezTo>
                    <a:pt x="0" y="7027"/>
                    <a:pt x="15" y="7071"/>
                    <a:pt x="36" y="7092"/>
                  </a:cubicBezTo>
                  <a:cubicBezTo>
                    <a:pt x="51" y="7100"/>
                    <a:pt x="65" y="7100"/>
                    <a:pt x="72" y="7100"/>
                  </a:cubicBezTo>
                  <a:cubicBezTo>
                    <a:pt x="101" y="7100"/>
                    <a:pt x="123" y="7092"/>
                    <a:pt x="138" y="7063"/>
                  </a:cubicBezTo>
                  <a:cubicBezTo>
                    <a:pt x="195" y="7027"/>
                    <a:pt x="3856" y="1558"/>
                    <a:pt x="9832" y="147"/>
                  </a:cubicBezTo>
                  <a:cubicBezTo>
                    <a:pt x="9869" y="140"/>
                    <a:pt x="9897" y="103"/>
                    <a:pt x="9890" y="53"/>
                  </a:cubicBezTo>
                  <a:cubicBezTo>
                    <a:pt x="9878" y="21"/>
                    <a:pt x="9849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0"/>
            <p:cNvSpPr/>
            <p:nvPr/>
          </p:nvSpPr>
          <p:spPr>
            <a:xfrm>
              <a:off x="4480675" y="2413750"/>
              <a:ext cx="240025" cy="172800"/>
            </a:xfrm>
            <a:custGeom>
              <a:avLst/>
              <a:gdLst/>
              <a:ahLst/>
              <a:cxnLst/>
              <a:rect l="l" t="t" r="r" b="b"/>
              <a:pathLst>
                <a:path w="9601" h="6912" extrusionOk="0">
                  <a:moveTo>
                    <a:pt x="9516" y="1"/>
                  </a:moveTo>
                  <a:cubicBezTo>
                    <a:pt x="9511" y="1"/>
                    <a:pt x="9505" y="1"/>
                    <a:pt x="9499" y="2"/>
                  </a:cubicBezTo>
                  <a:cubicBezTo>
                    <a:pt x="3639" y="1384"/>
                    <a:pt x="58" y="6745"/>
                    <a:pt x="22" y="6803"/>
                  </a:cubicBezTo>
                  <a:cubicBezTo>
                    <a:pt x="0" y="6839"/>
                    <a:pt x="15" y="6883"/>
                    <a:pt x="36" y="6904"/>
                  </a:cubicBezTo>
                  <a:cubicBezTo>
                    <a:pt x="51" y="6912"/>
                    <a:pt x="65" y="6912"/>
                    <a:pt x="72" y="6912"/>
                  </a:cubicBezTo>
                  <a:cubicBezTo>
                    <a:pt x="101" y="6912"/>
                    <a:pt x="123" y="6904"/>
                    <a:pt x="138" y="6875"/>
                  </a:cubicBezTo>
                  <a:cubicBezTo>
                    <a:pt x="174" y="6832"/>
                    <a:pt x="3726" y="1522"/>
                    <a:pt x="9536" y="147"/>
                  </a:cubicBezTo>
                  <a:cubicBezTo>
                    <a:pt x="9572" y="140"/>
                    <a:pt x="9601" y="104"/>
                    <a:pt x="9586" y="53"/>
                  </a:cubicBezTo>
                  <a:cubicBezTo>
                    <a:pt x="9580" y="21"/>
                    <a:pt x="9552" y="1"/>
                    <a:pt x="9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0"/>
            <p:cNvSpPr/>
            <p:nvPr/>
          </p:nvSpPr>
          <p:spPr>
            <a:xfrm>
              <a:off x="4566575" y="2564975"/>
              <a:ext cx="266450" cy="181825"/>
            </a:xfrm>
            <a:custGeom>
              <a:avLst/>
              <a:gdLst/>
              <a:ahLst/>
              <a:cxnLst/>
              <a:rect l="l" t="t" r="r" b="b"/>
              <a:pathLst>
                <a:path w="10658" h="7273" extrusionOk="0">
                  <a:moveTo>
                    <a:pt x="10570" y="1"/>
                  </a:moveTo>
                  <a:cubicBezTo>
                    <a:pt x="10565" y="1"/>
                    <a:pt x="10561" y="1"/>
                    <a:pt x="10556" y="2"/>
                  </a:cubicBezTo>
                  <a:cubicBezTo>
                    <a:pt x="8827" y="371"/>
                    <a:pt x="7178" y="1007"/>
                    <a:pt x="5637" y="1890"/>
                  </a:cubicBezTo>
                  <a:cubicBezTo>
                    <a:pt x="3401" y="3192"/>
                    <a:pt x="1462" y="5023"/>
                    <a:pt x="22" y="7164"/>
                  </a:cubicBezTo>
                  <a:cubicBezTo>
                    <a:pt x="1" y="7200"/>
                    <a:pt x="15" y="7244"/>
                    <a:pt x="37" y="7266"/>
                  </a:cubicBezTo>
                  <a:cubicBezTo>
                    <a:pt x="51" y="7273"/>
                    <a:pt x="66" y="7273"/>
                    <a:pt x="73" y="7273"/>
                  </a:cubicBezTo>
                  <a:cubicBezTo>
                    <a:pt x="102" y="7273"/>
                    <a:pt x="124" y="7266"/>
                    <a:pt x="138" y="7237"/>
                  </a:cubicBezTo>
                  <a:cubicBezTo>
                    <a:pt x="1578" y="5110"/>
                    <a:pt x="3502" y="3301"/>
                    <a:pt x="5716" y="2020"/>
                  </a:cubicBezTo>
                  <a:cubicBezTo>
                    <a:pt x="7236" y="1145"/>
                    <a:pt x="8885" y="508"/>
                    <a:pt x="10593" y="139"/>
                  </a:cubicBezTo>
                  <a:cubicBezTo>
                    <a:pt x="10629" y="132"/>
                    <a:pt x="10658" y="96"/>
                    <a:pt x="10650" y="60"/>
                  </a:cubicBezTo>
                  <a:cubicBezTo>
                    <a:pt x="10637" y="27"/>
                    <a:pt x="10607" y="1"/>
                    <a:pt x="10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0"/>
            <p:cNvSpPr/>
            <p:nvPr/>
          </p:nvSpPr>
          <p:spPr>
            <a:xfrm>
              <a:off x="4580150" y="2592100"/>
              <a:ext cx="262275" cy="180200"/>
            </a:xfrm>
            <a:custGeom>
              <a:avLst/>
              <a:gdLst/>
              <a:ahLst/>
              <a:cxnLst/>
              <a:rect l="l" t="t" r="r" b="b"/>
              <a:pathLst>
                <a:path w="10491" h="7208" extrusionOk="0">
                  <a:moveTo>
                    <a:pt x="10410" y="1"/>
                  </a:moveTo>
                  <a:cubicBezTo>
                    <a:pt x="10406" y="1"/>
                    <a:pt x="10401" y="1"/>
                    <a:pt x="10397" y="2"/>
                  </a:cubicBezTo>
                  <a:cubicBezTo>
                    <a:pt x="6208" y="1051"/>
                    <a:pt x="2525" y="3576"/>
                    <a:pt x="29" y="7099"/>
                  </a:cubicBezTo>
                  <a:cubicBezTo>
                    <a:pt x="0" y="7136"/>
                    <a:pt x="15" y="7179"/>
                    <a:pt x="51" y="7201"/>
                  </a:cubicBezTo>
                  <a:cubicBezTo>
                    <a:pt x="58" y="7208"/>
                    <a:pt x="73" y="7208"/>
                    <a:pt x="94" y="7208"/>
                  </a:cubicBezTo>
                  <a:cubicBezTo>
                    <a:pt x="123" y="7208"/>
                    <a:pt x="138" y="7201"/>
                    <a:pt x="159" y="7186"/>
                  </a:cubicBezTo>
                  <a:cubicBezTo>
                    <a:pt x="2627" y="3692"/>
                    <a:pt x="6280" y="1188"/>
                    <a:pt x="10433" y="147"/>
                  </a:cubicBezTo>
                  <a:cubicBezTo>
                    <a:pt x="10469" y="139"/>
                    <a:pt x="10491" y="103"/>
                    <a:pt x="10484" y="60"/>
                  </a:cubicBezTo>
                  <a:cubicBezTo>
                    <a:pt x="10477" y="27"/>
                    <a:pt x="10447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0"/>
            <p:cNvSpPr/>
            <p:nvPr/>
          </p:nvSpPr>
          <p:spPr>
            <a:xfrm>
              <a:off x="4497475" y="2435675"/>
              <a:ext cx="320550" cy="274600"/>
            </a:xfrm>
            <a:custGeom>
              <a:avLst/>
              <a:gdLst/>
              <a:ahLst/>
              <a:cxnLst/>
              <a:rect l="l" t="t" r="r" b="b"/>
              <a:pathLst>
                <a:path w="12822" h="10984" extrusionOk="0">
                  <a:moveTo>
                    <a:pt x="9891" y="174"/>
                  </a:moveTo>
                  <a:lnTo>
                    <a:pt x="12582" y="3900"/>
                  </a:lnTo>
                  <a:cubicBezTo>
                    <a:pt x="10709" y="4204"/>
                    <a:pt x="8936" y="4848"/>
                    <a:pt x="7308" y="5832"/>
                  </a:cubicBezTo>
                  <a:cubicBezTo>
                    <a:pt x="5290" y="7040"/>
                    <a:pt x="3575" y="8719"/>
                    <a:pt x="2316" y="10694"/>
                  </a:cubicBezTo>
                  <a:lnTo>
                    <a:pt x="160" y="6881"/>
                  </a:lnTo>
                  <a:cubicBezTo>
                    <a:pt x="1404" y="5311"/>
                    <a:pt x="2859" y="3944"/>
                    <a:pt x="4501" y="2808"/>
                  </a:cubicBezTo>
                  <a:cubicBezTo>
                    <a:pt x="6158" y="1658"/>
                    <a:pt x="7967" y="768"/>
                    <a:pt x="9891" y="174"/>
                  </a:cubicBezTo>
                  <a:close/>
                  <a:moveTo>
                    <a:pt x="9942" y="1"/>
                  </a:moveTo>
                  <a:lnTo>
                    <a:pt x="9891" y="22"/>
                  </a:lnTo>
                  <a:cubicBezTo>
                    <a:pt x="7938" y="623"/>
                    <a:pt x="6093" y="1520"/>
                    <a:pt x="4421" y="2685"/>
                  </a:cubicBezTo>
                  <a:cubicBezTo>
                    <a:pt x="2757" y="3842"/>
                    <a:pt x="1274" y="5239"/>
                    <a:pt x="30" y="6838"/>
                  </a:cubicBezTo>
                  <a:lnTo>
                    <a:pt x="1" y="6874"/>
                  </a:lnTo>
                  <a:lnTo>
                    <a:pt x="2323" y="10983"/>
                  </a:lnTo>
                  <a:lnTo>
                    <a:pt x="2388" y="10882"/>
                  </a:lnTo>
                  <a:cubicBezTo>
                    <a:pt x="3626" y="8871"/>
                    <a:pt x="5355" y="7171"/>
                    <a:pt x="7373" y="5955"/>
                  </a:cubicBezTo>
                  <a:cubicBezTo>
                    <a:pt x="9016" y="4964"/>
                    <a:pt x="10810" y="4313"/>
                    <a:pt x="12705" y="4023"/>
                  </a:cubicBezTo>
                  <a:lnTo>
                    <a:pt x="12821" y="4009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0"/>
            <p:cNvSpPr/>
            <p:nvPr/>
          </p:nvSpPr>
          <p:spPr>
            <a:xfrm>
              <a:off x="4596975" y="2611475"/>
              <a:ext cx="263900" cy="184175"/>
            </a:xfrm>
            <a:custGeom>
              <a:avLst/>
              <a:gdLst/>
              <a:ahLst/>
              <a:cxnLst/>
              <a:rect l="l" t="t" r="r" b="b"/>
              <a:pathLst>
                <a:path w="10556" h="7367" extrusionOk="0">
                  <a:moveTo>
                    <a:pt x="10474" y="1"/>
                  </a:moveTo>
                  <a:cubicBezTo>
                    <a:pt x="10465" y="1"/>
                    <a:pt x="10456" y="3"/>
                    <a:pt x="10447" y="8"/>
                  </a:cubicBezTo>
                  <a:cubicBezTo>
                    <a:pt x="7828" y="819"/>
                    <a:pt x="5441" y="2114"/>
                    <a:pt x="3328" y="3843"/>
                  </a:cubicBezTo>
                  <a:cubicBezTo>
                    <a:pt x="2105" y="4841"/>
                    <a:pt x="991" y="5992"/>
                    <a:pt x="29" y="7250"/>
                  </a:cubicBezTo>
                  <a:cubicBezTo>
                    <a:pt x="0" y="7287"/>
                    <a:pt x="7" y="7330"/>
                    <a:pt x="36" y="7352"/>
                  </a:cubicBezTo>
                  <a:cubicBezTo>
                    <a:pt x="44" y="7359"/>
                    <a:pt x="65" y="7366"/>
                    <a:pt x="80" y="7366"/>
                  </a:cubicBezTo>
                  <a:cubicBezTo>
                    <a:pt x="101" y="7366"/>
                    <a:pt x="123" y="7359"/>
                    <a:pt x="138" y="7337"/>
                  </a:cubicBezTo>
                  <a:cubicBezTo>
                    <a:pt x="1100" y="6086"/>
                    <a:pt x="2200" y="4942"/>
                    <a:pt x="3415" y="3951"/>
                  </a:cubicBezTo>
                  <a:cubicBezTo>
                    <a:pt x="5513" y="2229"/>
                    <a:pt x="7893" y="949"/>
                    <a:pt x="10491" y="139"/>
                  </a:cubicBezTo>
                  <a:cubicBezTo>
                    <a:pt x="10527" y="131"/>
                    <a:pt x="10556" y="88"/>
                    <a:pt x="10534" y="52"/>
                  </a:cubicBezTo>
                  <a:cubicBezTo>
                    <a:pt x="10529" y="24"/>
                    <a:pt x="10502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0"/>
            <p:cNvSpPr/>
            <p:nvPr/>
          </p:nvSpPr>
          <p:spPr>
            <a:xfrm>
              <a:off x="4611075" y="2641050"/>
              <a:ext cx="263725" cy="182625"/>
            </a:xfrm>
            <a:custGeom>
              <a:avLst/>
              <a:gdLst/>
              <a:ahLst/>
              <a:cxnLst/>
              <a:rect l="l" t="t" r="r" b="b"/>
              <a:pathLst>
                <a:path w="10549" h="7305" extrusionOk="0">
                  <a:moveTo>
                    <a:pt x="10468" y="1"/>
                  </a:moveTo>
                  <a:cubicBezTo>
                    <a:pt x="10461" y="1"/>
                    <a:pt x="10454" y="2"/>
                    <a:pt x="10448" y="5"/>
                  </a:cubicBezTo>
                  <a:cubicBezTo>
                    <a:pt x="4457" y="1799"/>
                    <a:pt x="73" y="7131"/>
                    <a:pt x="29" y="7189"/>
                  </a:cubicBezTo>
                  <a:cubicBezTo>
                    <a:pt x="0" y="7211"/>
                    <a:pt x="15" y="7261"/>
                    <a:pt x="37" y="7283"/>
                  </a:cubicBezTo>
                  <a:cubicBezTo>
                    <a:pt x="51" y="7297"/>
                    <a:pt x="66" y="7305"/>
                    <a:pt x="87" y="7305"/>
                  </a:cubicBezTo>
                  <a:cubicBezTo>
                    <a:pt x="102" y="7305"/>
                    <a:pt x="131" y="7297"/>
                    <a:pt x="138" y="7276"/>
                  </a:cubicBezTo>
                  <a:cubicBezTo>
                    <a:pt x="181" y="7225"/>
                    <a:pt x="4537" y="1922"/>
                    <a:pt x="10484" y="149"/>
                  </a:cubicBezTo>
                  <a:cubicBezTo>
                    <a:pt x="10520" y="128"/>
                    <a:pt x="10549" y="91"/>
                    <a:pt x="10542" y="55"/>
                  </a:cubicBezTo>
                  <a:cubicBezTo>
                    <a:pt x="10536" y="26"/>
                    <a:pt x="10501" y="1"/>
                    <a:pt x="10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0"/>
            <p:cNvSpPr/>
            <p:nvPr/>
          </p:nvSpPr>
          <p:spPr>
            <a:xfrm>
              <a:off x="4282250" y="2638150"/>
              <a:ext cx="90450" cy="58850"/>
            </a:xfrm>
            <a:custGeom>
              <a:avLst/>
              <a:gdLst/>
              <a:ahLst/>
              <a:cxnLst/>
              <a:rect l="l" t="t" r="r" b="b"/>
              <a:pathLst>
                <a:path w="3618" h="2354" extrusionOk="0">
                  <a:moveTo>
                    <a:pt x="995" y="1"/>
                  </a:moveTo>
                  <a:cubicBezTo>
                    <a:pt x="633" y="1"/>
                    <a:pt x="262" y="315"/>
                    <a:pt x="174" y="641"/>
                  </a:cubicBezTo>
                  <a:cubicBezTo>
                    <a:pt x="0" y="1220"/>
                    <a:pt x="644" y="2031"/>
                    <a:pt x="1520" y="2277"/>
                  </a:cubicBezTo>
                  <a:cubicBezTo>
                    <a:pt x="1706" y="2329"/>
                    <a:pt x="1897" y="2353"/>
                    <a:pt x="2082" y="2353"/>
                  </a:cubicBezTo>
                  <a:cubicBezTo>
                    <a:pt x="2769" y="2353"/>
                    <a:pt x="3391" y="2023"/>
                    <a:pt x="3517" y="1568"/>
                  </a:cubicBezTo>
                  <a:cubicBezTo>
                    <a:pt x="3618" y="1235"/>
                    <a:pt x="3451" y="750"/>
                    <a:pt x="3111" y="591"/>
                  </a:cubicBezTo>
                  <a:cubicBezTo>
                    <a:pt x="2933" y="514"/>
                    <a:pt x="2706" y="443"/>
                    <a:pt x="2508" y="443"/>
                  </a:cubicBezTo>
                  <a:cubicBezTo>
                    <a:pt x="2410" y="443"/>
                    <a:pt x="2318" y="461"/>
                    <a:pt x="2243" y="504"/>
                  </a:cubicBezTo>
                  <a:cubicBezTo>
                    <a:pt x="2120" y="572"/>
                    <a:pt x="2075" y="679"/>
                    <a:pt x="2009" y="679"/>
                  </a:cubicBezTo>
                  <a:cubicBezTo>
                    <a:pt x="2005" y="679"/>
                    <a:pt x="2001" y="678"/>
                    <a:pt x="1997" y="678"/>
                  </a:cubicBezTo>
                  <a:cubicBezTo>
                    <a:pt x="1925" y="656"/>
                    <a:pt x="1954" y="533"/>
                    <a:pt x="1889" y="403"/>
                  </a:cubicBezTo>
                  <a:cubicBezTo>
                    <a:pt x="1758" y="171"/>
                    <a:pt x="1368" y="48"/>
                    <a:pt x="1064" y="5"/>
                  </a:cubicBezTo>
                  <a:cubicBezTo>
                    <a:pt x="1041" y="2"/>
                    <a:pt x="1018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0"/>
            <p:cNvSpPr/>
            <p:nvPr/>
          </p:nvSpPr>
          <p:spPr>
            <a:xfrm>
              <a:off x="4266325" y="2596550"/>
              <a:ext cx="119950" cy="283200"/>
            </a:xfrm>
            <a:custGeom>
              <a:avLst/>
              <a:gdLst/>
              <a:ahLst/>
              <a:cxnLst/>
              <a:rect l="l" t="t" r="r" b="b"/>
              <a:pathLst>
                <a:path w="4798" h="11328" extrusionOk="0">
                  <a:moveTo>
                    <a:pt x="3220" y="149"/>
                  </a:moveTo>
                  <a:lnTo>
                    <a:pt x="3184" y="280"/>
                  </a:lnTo>
                  <a:cubicBezTo>
                    <a:pt x="3170" y="345"/>
                    <a:pt x="3148" y="424"/>
                    <a:pt x="3119" y="482"/>
                  </a:cubicBezTo>
                  <a:lnTo>
                    <a:pt x="3104" y="482"/>
                  </a:lnTo>
                  <a:lnTo>
                    <a:pt x="3206" y="149"/>
                  </a:lnTo>
                  <a:close/>
                  <a:moveTo>
                    <a:pt x="2981" y="613"/>
                  </a:moveTo>
                  <a:lnTo>
                    <a:pt x="3184" y="663"/>
                  </a:lnTo>
                  <a:lnTo>
                    <a:pt x="3097" y="981"/>
                  </a:lnTo>
                  <a:lnTo>
                    <a:pt x="2989" y="953"/>
                  </a:lnTo>
                  <a:cubicBezTo>
                    <a:pt x="2953" y="945"/>
                    <a:pt x="2924" y="938"/>
                    <a:pt x="2887" y="931"/>
                  </a:cubicBezTo>
                  <a:cubicBezTo>
                    <a:pt x="2924" y="822"/>
                    <a:pt x="2953" y="714"/>
                    <a:pt x="2981" y="613"/>
                  </a:cubicBezTo>
                  <a:close/>
                  <a:moveTo>
                    <a:pt x="1578" y="1235"/>
                  </a:moveTo>
                  <a:cubicBezTo>
                    <a:pt x="1802" y="1264"/>
                    <a:pt x="1976" y="1408"/>
                    <a:pt x="2128" y="1531"/>
                  </a:cubicBezTo>
                  <a:cubicBezTo>
                    <a:pt x="2265" y="1650"/>
                    <a:pt x="2396" y="1757"/>
                    <a:pt x="2546" y="1757"/>
                  </a:cubicBezTo>
                  <a:cubicBezTo>
                    <a:pt x="2570" y="1757"/>
                    <a:pt x="2595" y="1754"/>
                    <a:pt x="2620" y="1748"/>
                  </a:cubicBezTo>
                  <a:cubicBezTo>
                    <a:pt x="2714" y="1719"/>
                    <a:pt x="2801" y="1647"/>
                    <a:pt x="2851" y="1560"/>
                  </a:cubicBezTo>
                  <a:cubicBezTo>
                    <a:pt x="2873" y="1669"/>
                    <a:pt x="2902" y="1777"/>
                    <a:pt x="2996" y="1857"/>
                  </a:cubicBezTo>
                  <a:cubicBezTo>
                    <a:pt x="3081" y="1934"/>
                    <a:pt x="3181" y="1956"/>
                    <a:pt x="3286" y="1956"/>
                  </a:cubicBezTo>
                  <a:cubicBezTo>
                    <a:pt x="3369" y="1956"/>
                    <a:pt x="3455" y="1942"/>
                    <a:pt x="3539" y="1929"/>
                  </a:cubicBezTo>
                  <a:cubicBezTo>
                    <a:pt x="3626" y="1915"/>
                    <a:pt x="3715" y="1903"/>
                    <a:pt x="3804" y="1903"/>
                  </a:cubicBezTo>
                  <a:cubicBezTo>
                    <a:pt x="3899" y="1903"/>
                    <a:pt x="3995" y="1917"/>
                    <a:pt x="4088" y="1958"/>
                  </a:cubicBezTo>
                  <a:cubicBezTo>
                    <a:pt x="4479" y="2161"/>
                    <a:pt x="4631" y="2797"/>
                    <a:pt x="4515" y="3232"/>
                  </a:cubicBezTo>
                  <a:cubicBezTo>
                    <a:pt x="4428" y="3550"/>
                    <a:pt x="4182" y="3832"/>
                    <a:pt x="3813" y="4042"/>
                  </a:cubicBezTo>
                  <a:cubicBezTo>
                    <a:pt x="3469" y="4238"/>
                    <a:pt x="3064" y="4339"/>
                    <a:pt x="2664" y="4339"/>
                  </a:cubicBezTo>
                  <a:cubicBezTo>
                    <a:pt x="2460" y="4339"/>
                    <a:pt x="2256" y="4313"/>
                    <a:pt x="2063" y="4259"/>
                  </a:cubicBezTo>
                  <a:cubicBezTo>
                    <a:pt x="1484" y="4093"/>
                    <a:pt x="963" y="3687"/>
                    <a:pt x="674" y="3159"/>
                  </a:cubicBezTo>
                  <a:cubicBezTo>
                    <a:pt x="471" y="2797"/>
                    <a:pt x="406" y="2428"/>
                    <a:pt x="500" y="2110"/>
                  </a:cubicBezTo>
                  <a:cubicBezTo>
                    <a:pt x="630" y="1683"/>
                    <a:pt x="1071" y="1235"/>
                    <a:pt x="1513" y="1235"/>
                  </a:cubicBezTo>
                  <a:close/>
                  <a:moveTo>
                    <a:pt x="1788" y="4310"/>
                  </a:moveTo>
                  <a:cubicBezTo>
                    <a:pt x="1824" y="4317"/>
                    <a:pt x="1867" y="4338"/>
                    <a:pt x="1903" y="4346"/>
                  </a:cubicBezTo>
                  <a:cubicBezTo>
                    <a:pt x="1947" y="4367"/>
                    <a:pt x="1983" y="4375"/>
                    <a:pt x="2026" y="4382"/>
                  </a:cubicBezTo>
                  <a:cubicBezTo>
                    <a:pt x="2048" y="4389"/>
                    <a:pt x="2063" y="4389"/>
                    <a:pt x="2084" y="4404"/>
                  </a:cubicBezTo>
                  <a:cubicBezTo>
                    <a:pt x="2200" y="4425"/>
                    <a:pt x="2309" y="4454"/>
                    <a:pt x="2395" y="4483"/>
                  </a:cubicBezTo>
                  <a:cubicBezTo>
                    <a:pt x="2381" y="4556"/>
                    <a:pt x="2367" y="4621"/>
                    <a:pt x="2345" y="4671"/>
                  </a:cubicBezTo>
                  <a:lnTo>
                    <a:pt x="1730" y="4498"/>
                  </a:lnTo>
                  <a:lnTo>
                    <a:pt x="1788" y="4310"/>
                  </a:lnTo>
                  <a:close/>
                  <a:moveTo>
                    <a:pt x="1831" y="4700"/>
                  </a:moveTo>
                  <a:lnTo>
                    <a:pt x="2171" y="4787"/>
                  </a:lnTo>
                  <a:cubicBezTo>
                    <a:pt x="1759" y="6335"/>
                    <a:pt x="1325" y="7884"/>
                    <a:pt x="898" y="9439"/>
                  </a:cubicBezTo>
                  <a:cubicBezTo>
                    <a:pt x="891" y="9475"/>
                    <a:pt x="905" y="9519"/>
                    <a:pt x="941" y="9526"/>
                  </a:cubicBezTo>
                  <a:lnTo>
                    <a:pt x="1976" y="9815"/>
                  </a:lnTo>
                  <a:cubicBezTo>
                    <a:pt x="1969" y="9851"/>
                    <a:pt x="1947" y="9888"/>
                    <a:pt x="1940" y="9924"/>
                  </a:cubicBezTo>
                  <a:cubicBezTo>
                    <a:pt x="1940" y="9946"/>
                    <a:pt x="1932" y="9953"/>
                    <a:pt x="1932" y="9974"/>
                  </a:cubicBezTo>
                  <a:lnTo>
                    <a:pt x="898" y="9685"/>
                  </a:lnTo>
                  <a:cubicBezTo>
                    <a:pt x="890" y="9682"/>
                    <a:pt x="882" y="9681"/>
                    <a:pt x="875" y="9681"/>
                  </a:cubicBezTo>
                  <a:cubicBezTo>
                    <a:pt x="845" y="9681"/>
                    <a:pt x="817" y="9701"/>
                    <a:pt x="811" y="9736"/>
                  </a:cubicBezTo>
                  <a:lnTo>
                    <a:pt x="811" y="9765"/>
                  </a:lnTo>
                  <a:lnTo>
                    <a:pt x="702" y="10141"/>
                  </a:lnTo>
                  <a:cubicBezTo>
                    <a:pt x="688" y="10148"/>
                    <a:pt x="688" y="10163"/>
                    <a:pt x="681" y="10170"/>
                  </a:cubicBezTo>
                  <a:lnTo>
                    <a:pt x="493" y="10857"/>
                  </a:lnTo>
                  <a:lnTo>
                    <a:pt x="355" y="10821"/>
                  </a:lnTo>
                  <a:cubicBezTo>
                    <a:pt x="522" y="10213"/>
                    <a:pt x="688" y="9605"/>
                    <a:pt x="854" y="9005"/>
                  </a:cubicBezTo>
                  <a:cubicBezTo>
                    <a:pt x="862" y="8969"/>
                    <a:pt x="847" y="8918"/>
                    <a:pt x="797" y="8911"/>
                  </a:cubicBezTo>
                  <a:cubicBezTo>
                    <a:pt x="791" y="8910"/>
                    <a:pt x="785" y="8909"/>
                    <a:pt x="779" y="8909"/>
                  </a:cubicBezTo>
                  <a:cubicBezTo>
                    <a:pt x="748" y="8909"/>
                    <a:pt x="716" y="8926"/>
                    <a:pt x="710" y="8969"/>
                  </a:cubicBezTo>
                  <a:cubicBezTo>
                    <a:pt x="543" y="9569"/>
                    <a:pt x="377" y="10177"/>
                    <a:pt x="210" y="10785"/>
                  </a:cubicBezTo>
                  <a:lnTo>
                    <a:pt x="145" y="10763"/>
                  </a:lnTo>
                  <a:lnTo>
                    <a:pt x="1831" y="4700"/>
                  </a:lnTo>
                  <a:close/>
                  <a:moveTo>
                    <a:pt x="818" y="10286"/>
                  </a:moveTo>
                  <a:lnTo>
                    <a:pt x="1028" y="10336"/>
                  </a:lnTo>
                  <a:lnTo>
                    <a:pt x="977" y="10517"/>
                  </a:lnTo>
                  <a:cubicBezTo>
                    <a:pt x="970" y="10553"/>
                    <a:pt x="992" y="10597"/>
                    <a:pt x="1035" y="10604"/>
                  </a:cubicBezTo>
                  <a:lnTo>
                    <a:pt x="1411" y="10712"/>
                  </a:lnTo>
                  <a:cubicBezTo>
                    <a:pt x="1417" y="10714"/>
                    <a:pt x="1424" y="10714"/>
                    <a:pt x="1430" y="10714"/>
                  </a:cubicBezTo>
                  <a:cubicBezTo>
                    <a:pt x="1463" y="10714"/>
                    <a:pt x="1499" y="10698"/>
                    <a:pt x="1506" y="10662"/>
                  </a:cubicBezTo>
                  <a:lnTo>
                    <a:pt x="1556" y="10481"/>
                  </a:lnTo>
                  <a:lnTo>
                    <a:pt x="1795" y="10539"/>
                  </a:lnTo>
                  <a:lnTo>
                    <a:pt x="1621" y="11168"/>
                  </a:lnTo>
                  <a:lnTo>
                    <a:pt x="1411" y="11110"/>
                  </a:lnTo>
                  <a:cubicBezTo>
                    <a:pt x="1419" y="11081"/>
                    <a:pt x="1419" y="11060"/>
                    <a:pt x="1433" y="11024"/>
                  </a:cubicBezTo>
                  <a:cubicBezTo>
                    <a:pt x="1440" y="10987"/>
                    <a:pt x="1411" y="10951"/>
                    <a:pt x="1375" y="10937"/>
                  </a:cubicBezTo>
                  <a:lnTo>
                    <a:pt x="977" y="10828"/>
                  </a:lnTo>
                  <a:cubicBezTo>
                    <a:pt x="973" y="10827"/>
                    <a:pt x="968" y="10827"/>
                    <a:pt x="963" y="10827"/>
                  </a:cubicBezTo>
                  <a:cubicBezTo>
                    <a:pt x="931" y="10827"/>
                    <a:pt x="897" y="10848"/>
                    <a:pt x="891" y="10886"/>
                  </a:cubicBezTo>
                  <a:lnTo>
                    <a:pt x="862" y="10973"/>
                  </a:lnTo>
                  <a:lnTo>
                    <a:pt x="645" y="10915"/>
                  </a:lnTo>
                  <a:cubicBezTo>
                    <a:pt x="695" y="10705"/>
                    <a:pt x="760" y="10495"/>
                    <a:pt x="818" y="10286"/>
                  </a:cubicBezTo>
                  <a:close/>
                  <a:moveTo>
                    <a:pt x="3203" y="0"/>
                  </a:moveTo>
                  <a:cubicBezTo>
                    <a:pt x="3178" y="0"/>
                    <a:pt x="3155" y="4"/>
                    <a:pt x="3133" y="12"/>
                  </a:cubicBezTo>
                  <a:cubicBezTo>
                    <a:pt x="3112" y="26"/>
                    <a:pt x="3097" y="41"/>
                    <a:pt x="3090" y="63"/>
                  </a:cubicBezTo>
                  <a:lnTo>
                    <a:pt x="2981" y="446"/>
                  </a:lnTo>
                  <a:lnTo>
                    <a:pt x="2960" y="439"/>
                  </a:lnTo>
                  <a:cubicBezTo>
                    <a:pt x="2953" y="437"/>
                    <a:pt x="2948" y="436"/>
                    <a:pt x="2942" y="436"/>
                  </a:cubicBezTo>
                  <a:cubicBezTo>
                    <a:pt x="2930" y="436"/>
                    <a:pt x="2919" y="441"/>
                    <a:pt x="2909" y="446"/>
                  </a:cubicBezTo>
                  <a:cubicBezTo>
                    <a:pt x="2887" y="461"/>
                    <a:pt x="2880" y="475"/>
                    <a:pt x="2873" y="497"/>
                  </a:cubicBezTo>
                  <a:cubicBezTo>
                    <a:pt x="2822" y="641"/>
                    <a:pt x="2786" y="793"/>
                    <a:pt x="2743" y="938"/>
                  </a:cubicBezTo>
                  <a:cubicBezTo>
                    <a:pt x="2735" y="974"/>
                    <a:pt x="2750" y="1010"/>
                    <a:pt x="2786" y="1025"/>
                  </a:cubicBezTo>
                  <a:cubicBezTo>
                    <a:pt x="2815" y="1039"/>
                    <a:pt x="2851" y="1054"/>
                    <a:pt x="2880" y="1061"/>
                  </a:cubicBezTo>
                  <a:cubicBezTo>
                    <a:pt x="2880" y="1083"/>
                    <a:pt x="2873" y="1097"/>
                    <a:pt x="2873" y="1119"/>
                  </a:cubicBezTo>
                  <a:cubicBezTo>
                    <a:pt x="2830" y="1271"/>
                    <a:pt x="2757" y="1582"/>
                    <a:pt x="2591" y="1625"/>
                  </a:cubicBezTo>
                  <a:cubicBezTo>
                    <a:pt x="2577" y="1629"/>
                    <a:pt x="2564" y="1631"/>
                    <a:pt x="2550" y="1631"/>
                  </a:cubicBezTo>
                  <a:cubicBezTo>
                    <a:pt x="2455" y="1631"/>
                    <a:pt x="2356" y="1546"/>
                    <a:pt x="2229" y="1445"/>
                  </a:cubicBezTo>
                  <a:cubicBezTo>
                    <a:pt x="2063" y="1307"/>
                    <a:pt x="1867" y="1133"/>
                    <a:pt x="1592" y="1112"/>
                  </a:cubicBezTo>
                  <a:cubicBezTo>
                    <a:pt x="1565" y="1109"/>
                    <a:pt x="1537" y="1107"/>
                    <a:pt x="1510" y="1107"/>
                  </a:cubicBezTo>
                  <a:cubicBezTo>
                    <a:pt x="996" y="1107"/>
                    <a:pt x="500" y="1608"/>
                    <a:pt x="362" y="2088"/>
                  </a:cubicBezTo>
                  <a:cubicBezTo>
                    <a:pt x="268" y="2436"/>
                    <a:pt x="326" y="2848"/>
                    <a:pt x="558" y="3246"/>
                  </a:cubicBezTo>
                  <a:cubicBezTo>
                    <a:pt x="797" y="3680"/>
                    <a:pt x="1194" y="4042"/>
                    <a:pt x="1657" y="4266"/>
                  </a:cubicBezTo>
                  <a:lnTo>
                    <a:pt x="1578" y="4548"/>
                  </a:lnTo>
                  <a:cubicBezTo>
                    <a:pt x="1571" y="4584"/>
                    <a:pt x="1585" y="4628"/>
                    <a:pt x="1629" y="4635"/>
                  </a:cubicBezTo>
                  <a:lnTo>
                    <a:pt x="1715" y="4664"/>
                  </a:lnTo>
                  <a:lnTo>
                    <a:pt x="15" y="10799"/>
                  </a:lnTo>
                  <a:cubicBezTo>
                    <a:pt x="1" y="10843"/>
                    <a:pt x="22" y="10886"/>
                    <a:pt x="66" y="10893"/>
                  </a:cubicBezTo>
                  <a:lnTo>
                    <a:pt x="522" y="11024"/>
                  </a:lnTo>
                  <a:cubicBezTo>
                    <a:pt x="529" y="11031"/>
                    <a:pt x="536" y="11031"/>
                    <a:pt x="543" y="11031"/>
                  </a:cubicBezTo>
                  <a:lnTo>
                    <a:pt x="905" y="11125"/>
                  </a:lnTo>
                  <a:cubicBezTo>
                    <a:pt x="913" y="11128"/>
                    <a:pt x="921" y="11129"/>
                    <a:pt x="929" y="11129"/>
                  </a:cubicBezTo>
                  <a:cubicBezTo>
                    <a:pt x="960" y="11129"/>
                    <a:pt x="993" y="11109"/>
                    <a:pt x="999" y="11074"/>
                  </a:cubicBezTo>
                  <a:lnTo>
                    <a:pt x="1021" y="10980"/>
                  </a:lnTo>
                  <a:lnTo>
                    <a:pt x="1288" y="11052"/>
                  </a:lnTo>
                  <a:cubicBezTo>
                    <a:pt x="1281" y="11096"/>
                    <a:pt x="1267" y="11118"/>
                    <a:pt x="1267" y="11125"/>
                  </a:cubicBezTo>
                  <a:cubicBezTo>
                    <a:pt x="1260" y="11139"/>
                    <a:pt x="1260" y="11147"/>
                    <a:pt x="1260" y="11161"/>
                  </a:cubicBezTo>
                  <a:cubicBezTo>
                    <a:pt x="1260" y="11204"/>
                    <a:pt x="1281" y="11226"/>
                    <a:pt x="1310" y="11226"/>
                  </a:cubicBezTo>
                  <a:lnTo>
                    <a:pt x="1657" y="11327"/>
                  </a:lnTo>
                  <a:lnTo>
                    <a:pt x="1672" y="11327"/>
                  </a:lnTo>
                  <a:cubicBezTo>
                    <a:pt x="1715" y="11327"/>
                    <a:pt x="1737" y="11306"/>
                    <a:pt x="1744" y="11277"/>
                  </a:cubicBezTo>
                  <a:lnTo>
                    <a:pt x="1969" y="10503"/>
                  </a:lnTo>
                  <a:cubicBezTo>
                    <a:pt x="1976" y="10488"/>
                    <a:pt x="1969" y="10466"/>
                    <a:pt x="1954" y="10452"/>
                  </a:cubicBezTo>
                  <a:cubicBezTo>
                    <a:pt x="1947" y="10430"/>
                    <a:pt x="1932" y="10423"/>
                    <a:pt x="1911" y="10416"/>
                  </a:cubicBezTo>
                  <a:lnTo>
                    <a:pt x="1542" y="10315"/>
                  </a:lnTo>
                  <a:cubicBezTo>
                    <a:pt x="1536" y="10313"/>
                    <a:pt x="1530" y="10313"/>
                    <a:pt x="1524" y="10313"/>
                  </a:cubicBezTo>
                  <a:cubicBezTo>
                    <a:pt x="1493" y="10313"/>
                    <a:pt x="1460" y="10330"/>
                    <a:pt x="1448" y="10372"/>
                  </a:cubicBezTo>
                  <a:lnTo>
                    <a:pt x="1397" y="10553"/>
                  </a:lnTo>
                  <a:lnTo>
                    <a:pt x="1151" y="10488"/>
                  </a:lnTo>
                  <a:lnTo>
                    <a:pt x="1194" y="10307"/>
                  </a:lnTo>
                  <a:cubicBezTo>
                    <a:pt x="1209" y="10271"/>
                    <a:pt x="1187" y="10220"/>
                    <a:pt x="1144" y="10213"/>
                  </a:cubicBezTo>
                  <a:lnTo>
                    <a:pt x="862" y="10134"/>
                  </a:lnTo>
                  <a:cubicBezTo>
                    <a:pt x="891" y="10032"/>
                    <a:pt x="920" y="9946"/>
                    <a:pt x="941" y="9844"/>
                  </a:cubicBezTo>
                  <a:lnTo>
                    <a:pt x="1976" y="10134"/>
                  </a:lnTo>
                  <a:lnTo>
                    <a:pt x="1990" y="10134"/>
                  </a:lnTo>
                  <a:cubicBezTo>
                    <a:pt x="2012" y="10134"/>
                    <a:pt x="2019" y="10134"/>
                    <a:pt x="2026" y="10126"/>
                  </a:cubicBezTo>
                  <a:cubicBezTo>
                    <a:pt x="2048" y="10119"/>
                    <a:pt x="2055" y="10097"/>
                    <a:pt x="2063" y="10069"/>
                  </a:cubicBezTo>
                  <a:cubicBezTo>
                    <a:pt x="2077" y="10032"/>
                    <a:pt x="2077" y="9996"/>
                    <a:pt x="2084" y="9960"/>
                  </a:cubicBezTo>
                  <a:lnTo>
                    <a:pt x="2135" y="9801"/>
                  </a:lnTo>
                  <a:cubicBezTo>
                    <a:pt x="2149" y="9779"/>
                    <a:pt x="2149" y="9757"/>
                    <a:pt x="2135" y="9736"/>
                  </a:cubicBezTo>
                  <a:cubicBezTo>
                    <a:pt x="2128" y="9714"/>
                    <a:pt x="2113" y="9700"/>
                    <a:pt x="2092" y="9700"/>
                  </a:cubicBezTo>
                  <a:lnTo>
                    <a:pt x="1050" y="9410"/>
                  </a:lnTo>
                  <a:cubicBezTo>
                    <a:pt x="1477" y="7884"/>
                    <a:pt x="1903" y="6350"/>
                    <a:pt x="2316" y="4823"/>
                  </a:cubicBezTo>
                  <a:lnTo>
                    <a:pt x="2374" y="4845"/>
                  </a:lnTo>
                  <a:lnTo>
                    <a:pt x="2388" y="4845"/>
                  </a:lnTo>
                  <a:cubicBezTo>
                    <a:pt x="2424" y="4845"/>
                    <a:pt x="2453" y="4823"/>
                    <a:pt x="2461" y="4787"/>
                  </a:cubicBezTo>
                  <a:lnTo>
                    <a:pt x="2461" y="4773"/>
                  </a:lnTo>
                  <a:cubicBezTo>
                    <a:pt x="2489" y="4671"/>
                    <a:pt x="2518" y="4577"/>
                    <a:pt x="2547" y="4483"/>
                  </a:cubicBezTo>
                  <a:lnTo>
                    <a:pt x="2663" y="4483"/>
                  </a:lnTo>
                  <a:cubicBezTo>
                    <a:pt x="3090" y="4483"/>
                    <a:pt x="3510" y="4375"/>
                    <a:pt x="3886" y="4165"/>
                  </a:cubicBezTo>
                  <a:cubicBezTo>
                    <a:pt x="4284" y="3941"/>
                    <a:pt x="4551" y="3622"/>
                    <a:pt x="4653" y="3268"/>
                  </a:cubicBezTo>
                  <a:cubicBezTo>
                    <a:pt x="4797" y="2776"/>
                    <a:pt x="4609" y="2059"/>
                    <a:pt x="4154" y="1842"/>
                  </a:cubicBezTo>
                  <a:cubicBezTo>
                    <a:pt x="4038" y="1787"/>
                    <a:pt x="3925" y="1769"/>
                    <a:pt x="3815" y="1769"/>
                  </a:cubicBezTo>
                  <a:cubicBezTo>
                    <a:pt x="3710" y="1769"/>
                    <a:pt x="3608" y="1785"/>
                    <a:pt x="3510" y="1799"/>
                  </a:cubicBezTo>
                  <a:cubicBezTo>
                    <a:pt x="3422" y="1810"/>
                    <a:pt x="3343" y="1822"/>
                    <a:pt x="3274" y="1822"/>
                  </a:cubicBezTo>
                  <a:cubicBezTo>
                    <a:pt x="3201" y="1822"/>
                    <a:pt x="3139" y="1808"/>
                    <a:pt x="3090" y="1763"/>
                  </a:cubicBezTo>
                  <a:cubicBezTo>
                    <a:pt x="2931" y="1625"/>
                    <a:pt x="2996" y="1300"/>
                    <a:pt x="3032" y="1148"/>
                  </a:cubicBezTo>
                  <a:cubicBezTo>
                    <a:pt x="3032" y="1133"/>
                    <a:pt x="3039" y="1119"/>
                    <a:pt x="3039" y="1112"/>
                  </a:cubicBezTo>
                  <a:cubicBezTo>
                    <a:pt x="3076" y="1119"/>
                    <a:pt x="3112" y="1126"/>
                    <a:pt x="3148" y="1126"/>
                  </a:cubicBezTo>
                  <a:lnTo>
                    <a:pt x="3162" y="1126"/>
                  </a:lnTo>
                  <a:cubicBezTo>
                    <a:pt x="3199" y="1126"/>
                    <a:pt x="3220" y="1112"/>
                    <a:pt x="3235" y="1076"/>
                  </a:cubicBezTo>
                  <a:lnTo>
                    <a:pt x="3358" y="627"/>
                  </a:lnTo>
                  <a:cubicBezTo>
                    <a:pt x="3365" y="613"/>
                    <a:pt x="3358" y="591"/>
                    <a:pt x="3350" y="576"/>
                  </a:cubicBezTo>
                  <a:cubicBezTo>
                    <a:pt x="3343" y="555"/>
                    <a:pt x="3322" y="547"/>
                    <a:pt x="3307" y="540"/>
                  </a:cubicBezTo>
                  <a:lnTo>
                    <a:pt x="3271" y="533"/>
                  </a:lnTo>
                  <a:cubicBezTo>
                    <a:pt x="3285" y="461"/>
                    <a:pt x="3307" y="388"/>
                    <a:pt x="3329" y="316"/>
                  </a:cubicBezTo>
                  <a:lnTo>
                    <a:pt x="3379" y="142"/>
                  </a:lnTo>
                  <a:cubicBezTo>
                    <a:pt x="3387" y="121"/>
                    <a:pt x="3379" y="99"/>
                    <a:pt x="3365" y="77"/>
                  </a:cubicBezTo>
                  <a:cubicBezTo>
                    <a:pt x="3343" y="41"/>
                    <a:pt x="3307" y="12"/>
                    <a:pt x="3256" y="5"/>
                  </a:cubicBezTo>
                  <a:cubicBezTo>
                    <a:pt x="3238" y="2"/>
                    <a:pt x="3220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0"/>
            <p:cNvSpPr/>
            <p:nvPr/>
          </p:nvSpPr>
          <p:spPr>
            <a:xfrm>
              <a:off x="4131750" y="2626850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9" y="1"/>
                  </a:moveTo>
                  <a:cubicBezTo>
                    <a:pt x="3260" y="1"/>
                    <a:pt x="3251" y="3"/>
                    <a:pt x="3242" y="8"/>
                  </a:cubicBezTo>
                  <a:cubicBezTo>
                    <a:pt x="2656" y="189"/>
                    <a:pt x="2092" y="421"/>
                    <a:pt x="1549" y="717"/>
                  </a:cubicBezTo>
                  <a:cubicBezTo>
                    <a:pt x="1021" y="1007"/>
                    <a:pt x="500" y="1354"/>
                    <a:pt x="44" y="1745"/>
                  </a:cubicBezTo>
                  <a:cubicBezTo>
                    <a:pt x="15" y="1766"/>
                    <a:pt x="1" y="1810"/>
                    <a:pt x="30" y="1839"/>
                  </a:cubicBezTo>
                  <a:cubicBezTo>
                    <a:pt x="52" y="1860"/>
                    <a:pt x="66" y="1868"/>
                    <a:pt x="88" y="1868"/>
                  </a:cubicBezTo>
                  <a:cubicBezTo>
                    <a:pt x="102" y="1868"/>
                    <a:pt x="124" y="1860"/>
                    <a:pt x="131" y="1846"/>
                  </a:cubicBezTo>
                  <a:cubicBezTo>
                    <a:pt x="594" y="1470"/>
                    <a:pt x="1101" y="1122"/>
                    <a:pt x="1622" y="833"/>
                  </a:cubicBezTo>
                  <a:cubicBezTo>
                    <a:pt x="2150" y="551"/>
                    <a:pt x="2707" y="312"/>
                    <a:pt x="3286" y="138"/>
                  </a:cubicBezTo>
                  <a:cubicBezTo>
                    <a:pt x="3322" y="131"/>
                    <a:pt x="3351" y="88"/>
                    <a:pt x="3336" y="52"/>
                  </a:cubicBezTo>
                  <a:cubicBezTo>
                    <a:pt x="3325" y="24"/>
                    <a:pt x="3297" y="1"/>
                    <a:pt x="3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0"/>
            <p:cNvSpPr/>
            <p:nvPr/>
          </p:nvSpPr>
          <p:spPr>
            <a:xfrm>
              <a:off x="4140625" y="2640150"/>
              <a:ext cx="83575" cy="46975"/>
            </a:xfrm>
            <a:custGeom>
              <a:avLst/>
              <a:gdLst/>
              <a:ahLst/>
              <a:cxnLst/>
              <a:rect l="l" t="t" r="r" b="b"/>
              <a:pathLst>
                <a:path w="3343" h="1879" extrusionOk="0">
                  <a:moveTo>
                    <a:pt x="3254" y="1"/>
                  </a:moveTo>
                  <a:cubicBezTo>
                    <a:pt x="3248" y="1"/>
                    <a:pt x="3241" y="2"/>
                    <a:pt x="3234" y="4"/>
                  </a:cubicBezTo>
                  <a:cubicBezTo>
                    <a:pt x="2656" y="185"/>
                    <a:pt x="2084" y="424"/>
                    <a:pt x="1549" y="721"/>
                  </a:cubicBezTo>
                  <a:cubicBezTo>
                    <a:pt x="1013" y="1010"/>
                    <a:pt x="500" y="1357"/>
                    <a:pt x="37" y="1755"/>
                  </a:cubicBezTo>
                  <a:cubicBezTo>
                    <a:pt x="15" y="1777"/>
                    <a:pt x="0" y="1820"/>
                    <a:pt x="29" y="1849"/>
                  </a:cubicBezTo>
                  <a:cubicBezTo>
                    <a:pt x="51" y="1871"/>
                    <a:pt x="66" y="1878"/>
                    <a:pt x="87" y="1878"/>
                  </a:cubicBezTo>
                  <a:cubicBezTo>
                    <a:pt x="102" y="1878"/>
                    <a:pt x="123" y="1871"/>
                    <a:pt x="131" y="1857"/>
                  </a:cubicBezTo>
                  <a:cubicBezTo>
                    <a:pt x="594" y="1480"/>
                    <a:pt x="1100" y="1133"/>
                    <a:pt x="1621" y="844"/>
                  </a:cubicBezTo>
                  <a:cubicBezTo>
                    <a:pt x="2135" y="547"/>
                    <a:pt x="2699" y="315"/>
                    <a:pt x="3278" y="142"/>
                  </a:cubicBezTo>
                  <a:cubicBezTo>
                    <a:pt x="3314" y="135"/>
                    <a:pt x="3343" y="91"/>
                    <a:pt x="3321" y="55"/>
                  </a:cubicBezTo>
                  <a:cubicBezTo>
                    <a:pt x="3315" y="25"/>
                    <a:pt x="3285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0"/>
            <p:cNvSpPr/>
            <p:nvPr/>
          </p:nvSpPr>
          <p:spPr>
            <a:xfrm>
              <a:off x="4146775" y="2654175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8" y="0"/>
                  </a:moveTo>
                  <a:cubicBezTo>
                    <a:pt x="3259" y="0"/>
                    <a:pt x="3250" y="3"/>
                    <a:pt x="3242" y="8"/>
                  </a:cubicBezTo>
                  <a:cubicBezTo>
                    <a:pt x="2656" y="189"/>
                    <a:pt x="2091" y="420"/>
                    <a:pt x="1549" y="724"/>
                  </a:cubicBezTo>
                  <a:cubicBezTo>
                    <a:pt x="1013" y="1013"/>
                    <a:pt x="507" y="1353"/>
                    <a:pt x="37" y="1744"/>
                  </a:cubicBezTo>
                  <a:cubicBezTo>
                    <a:pt x="8" y="1773"/>
                    <a:pt x="0" y="1816"/>
                    <a:pt x="29" y="1845"/>
                  </a:cubicBezTo>
                  <a:cubicBezTo>
                    <a:pt x="44" y="1860"/>
                    <a:pt x="66" y="1867"/>
                    <a:pt x="80" y="1867"/>
                  </a:cubicBezTo>
                  <a:cubicBezTo>
                    <a:pt x="102" y="1867"/>
                    <a:pt x="116" y="1860"/>
                    <a:pt x="123" y="1853"/>
                  </a:cubicBezTo>
                  <a:cubicBezTo>
                    <a:pt x="586" y="1469"/>
                    <a:pt x="1093" y="1129"/>
                    <a:pt x="1621" y="840"/>
                  </a:cubicBezTo>
                  <a:cubicBezTo>
                    <a:pt x="2156" y="550"/>
                    <a:pt x="2706" y="312"/>
                    <a:pt x="3285" y="145"/>
                  </a:cubicBezTo>
                  <a:cubicBezTo>
                    <a:pt x="3321" y="131"/>
                    <a:pt x="3350" y="87"/>
                    <a:pt x="3328" y="51"/>
                  </a:cubicBezTo>
                  <a:cubicBezTo>
                    <a:pt x="3323" y="24"/>
                    <a:pt x="3296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0"/>
            <p:cNvSpPr/>
            <p:nvPr/>
          </p:nvSpPr>
          <p:spPr>
            <a:xfrm>
              <a:off x="4153825" y="2668175"/>
              <a:ext cx="83600" cy="46800"/>
            </a:xfrm>
            <a:custGeom>
              <a:avLst/>
              <a:gdLst/>
              <a:ahLst/>
              <a:cxnLst/>
              <a:rect l="l" t="t" r="r" b="b"/>
              <a:pathLst>
                <a:path w="3344" h="1872" extrusionOk="0">
                  <a:moveTo>
                    <a:pt x="3261" y="1"/>
                  </a:moveTo>
                  <a:cubicBezTo>
                    <a:pt x="3253" y="1"/>
                    <a:pt x="3244" y="2"/>
                    <a:pt x="3235" y="5"/>
                  </a:cubicBezTo>
                  <a:cubicBezTo>
                    <a:pt x="2649" y="186"/>
                    <a:pt x="2091" y="424"/>
                    <a:pt x="1549" y="721"/>
                  </a:cubicBezTo>
                  <a:cubicBezTo>
                    <a:pt x="1013" y="1010"/>
                    <a:pt x="500" y="1358"/>
                    <a:pt x="37" y="1741"/>
                  </a:cubicBezTo>
                  <a:cubicBezTo>
                    <a:pt x="8" y="1770"/>
                    <a:pt x="1" y="1814"/>
                    <a:pt x="30" y="1842"/>
                  </a:cubicBezTo>
                  <a:cubicBezTo>
                    <a:pt x="44" y="1864"/>
                    <a:pt x="66" y="1871"/>
                    <a:pt x="80" y="1871"/>
                  </a:cubicBezTo>
                  <a:cubicBezTo>
                    <a:pt x="102" y="1871"/>
                    <a:pt x="116" y="1857"/>
                    <a:pt x="124" y="1850"/>
                  </a:cubicBezTo>
                  <a:cubicBezTo>
                    <a:pt x="587" y="1473"/>
                    <a:pt x="1086" y="1126"/>
                    <a:pt x="1621" y="837"/>
                  </a:cubicBezTo>
                  <a:cubicBezTo>
                    <a:pt x="2142" y="547"/>
                    <a:pt x="2706" y="316"/>
                    <a:pt x="3285" y="142"/>
                  </a:cubicBezTo>
                  <a:cubicBezTo>
                    <a:pt x="3321" y="135"/>
                    <a:pt x="3343" y="84"/>
                    <a:pt x="3329" y="48"/>
                  </a:cubicBezTo>
                  <a:cubicBezTo>
                    <a:pt x="3323" y="25"/>
                    <a:pt x="3298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0"/>
            <p:cNvSpPr/>
            <p:nvPr/>
          </p:nvSpPr>
          <p:spPr>
            <a:xfrm>
              <a:off x="4380275" y="273555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0"/>
                  </a:moveTo>
                  <a:cubicBezTo>
                    <a:pt x="1524" y="0"/>
                    <a:pt x="58" y="841"/>
                    <a:pt x="51" y="848"/>
                  </a:cubicBezTo>
                  <a:cubicBezTo>
                    <a:pt x="8" y="869"/>
                    <a:pt x="1" y="913"/>
                    <a:pt x="22" y="949"/>
                  </a:cubicBezTo>
                  <a:cubicBezTo>
                    <a:pt x="30" y="978"/>
                    <a:pt x="59" y="985"/>
                    <a:pt x="87" y="985"/>
                  </a:cubicBezTo>
                  <a:cubicBezTo>
                    <a:pt x="95" y="985"/>
                    <a:pt x="109" y="985"/>
                    <a:pt x="124" y="978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5"/>
                    <a:pt x="3430" y="146"/>
                  </a:cubicBezTo>
                  <a:cubicBezTo>
                    <a:pt x="3466" y="146"/>
                    <a:pt x="3502" y="117"/>
                    <a:pt x="3502" y="74"/>
                  </a:cubicBezTo>
                  <a:cubicBezTo>
                    <a:pt x="3502" y="37"/>
                    <a:pt x="3473" y="1"/>
                    <a:pt x="3430" y="1"/>
                  </a:cubicBezTo>
                  <a:cubicBezTo>
                    <a:pt x="3393" y="0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0"/>
            <p:cNvSpPr/>
            <p:nvPr/>
          </p:nvSpPr>
          <p:spPr>
            <a:xfrm>
              <a:off x="4385700" y="274910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1"/>
                  </a:moveTo>
                  <a:cubicBezTo>
                    <a:pt x="1524" y="1"/>
                    <a:pt x="58" y="841"/>
                    <a:pt x="51" y="848"/>
                  </a:cubicBezTo>
                  <a:cubicBezTo>
                    <a:pt x="15" y="870"/>
                    <a:pt x="1" y="913"/>
                    <a:pt x="22" y="950"/>
                  </a:cubicBezTo>
                  <a:cubicBezTo>
                    <a:pt x="30" y="979"/>
                    <a:pt x="59" y="986"/>
                    <a:pt x="88" y="986"/>
                  </a:cubicBezTo>
                  <a:cubicBezTo>
                    <a:pt x="95" y="986"/>
                    <a:pt x="109" y="986"/>
                    <a:pt x="124" y="979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6"/>
                    <a:pt x="3430" y="147"/>
                  </a:cubicBezTo>
                  <a:cubicBezTo>
                    <a:pt x="3466" y="147"/>
                    <a:pt x="3502" y="118"/>
                    <a:pt x="3502" y="74"/>
                  </a:cubicBezTo>
                  <a:cubicBezTo>
                    <a:pt x="3502" y="38"/>
                    <a:pt x="3473" y="2"/>
                    <a:pt x="3430" y="2"/>
                  </a:cubicBezTo>
                  <a:cubicBezTo>
                    <a:pt x="3393" y="1"/>
                    <a:pt x="3356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0"/>
            <p:cNvSpPr/>
            <p:nvPr/>
          </p:nvSpPr>
          <p:spPr>
            <a:xfrm>
              <a:off x="4392950" y="2762675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0"/>
                  </a:moveTo>
                  <a:cubicBezTo>
                    <a:pt x="1523" y="0"/>
                    <a:pt x="58" y="841"/>
                    <a:pt x="44" y="848"/>
                  </a:cubicBezTo>
                  <a:cubicBezTo>
                    <a:pt x="7" y="870"/>
                    <a:pt x="0" y="913"/>
                    <a:pt x="22" y="949"/>
                  </a:cubicBezTo>
                  <a:cubicBezTo>
                    <a:pt x="29" y="978"/>
                    <a:pt x="58" y="985"/>
                    <a:pt x="87" y="985"/>
                  </a:cubicBezTo>
                  <a:cubicBezTo>
                    <a:pt x="94" y="985"/>
                    <a:pt x="109" y="985"/>
                    <a:pt x="123" y="978"/>
                  </a:cubicBezTo>
                  <a:cubicBezTo>
                    <a:pt x="137" y="964"/>
                    <a:pt x="1560" y="145"/>
                    <a:pt x="3317" y="145"/>
                  </a:cubicBezTo>
                  <a:cubicBezTo>
                    <a:pt x="3355" y="145"/>
                    <a:pt x="3392" y="145"/>
                    <a:pt x="3429" y="146"/>
                  </a:cubicBezTo>
                  <a:cubicBezTo>
                    <a:pt x="3473" y="146"/>
                    <a:pt x="3502" y="117"/>
                    <a:pt x="3502" y="74"/>
                  </a:cubicBezTo>
                  <a:cubicBezTo>
                    <a:pt x="3502" y="38"/>
                    <a:pt x="3473" y="1"/>
                    <a:pt x="3429" y="1"/>
                  </a:cubicBezTo>
                  <a:cubicBezTo>
                    <a:pt x="3392" y="1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0"/>
            <p:cNvSpPr/>
            <p:nvPr/>
          </p:nvSpPr>
          <p:spPr>
            <a:xfrm>
              <a:off x="4400725" y="2777500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1"/>
                  </a:moveTo>
                  <a:cubicBezTo>
                    <a:pt x="1523" y="1"/>
                    <a:pt x="51" y="841"/>
                    <a:pt x="44" y="855"/>
                  </a:cubicBezTo>
                  <a:cubicBezTo>
                    <a:pt x="7" y="870"/>
                    <a:pt x="0" y="913"/>
                    <a:pt x="15" y="949"/>
                  </a:cubicBezTo>
                  <a:cubicBezTo>
                    <a:pt x="29" y="978"/>
                    <a:pt x="51" y="986"/>
                    <a:pt x="80" y="986"/>
                  </a:cubicBezTo>
                  <a:cubicBezTo>
                    <a:pt x="87" y="986"/>
                    <a:pt x="109" y="986"/>
                    <a:pt x="116" y="978"/>
                  </a:cubicBezTo>
                  <a:cubicBezTo>
                    <a:pt x="137" y="971"/>
                    <a:pt x="1549" y="152"/>
                    <a:pt x="3297" y="152"/>
                  </a:cubicBezTo>
                  <a:cubicBezTo>
                    <a:pt x="3341" y="152"/>
                    <a:pt x="3385" y="153"/>
                    <a:pt x="3430" y="154"/>
                  </a:cubicBezTo>
                  <a:cubicBezTo>
                    <a:pt x="3473" y="154"/>
                    <a:pt x="3502" y="132"/>
                    <a:pt x="3502" y="81"/>
                  </a:cubicBezTo>
                  <a:cubicBezTo>
                    <a:pt x="3502" y="31"/>
                    <a:pt x="3473" y="2"/>
                    <a:pt x="3430" y="2"/>
                  </a:cubicBezTo>
                  <a:cubicBezTo>
                    <a:pt x="3392" y="1"/>
                    <a:pt x="3355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3" name="Google Shape;7123;p30"/>
          <p:cNvGrpSpPr/>
          <p:nvPr/>
        </p:nvGrpSpPr>
        <p:grpSpPr>
          <a:xfrm>
            <a:off x="715099" y="3321916"/>
            <a:ext cx="1007144" cy="1493959"/>
            <a:chOff x="4180950" y="3212675"/>
            <a:chExt cx="607775" cy="901550"/>
          </a:xfrm>
        </p:grpSpPr>
        <p:sp>
          <p:nvSpPr>
            <p:cNvPr id="7124" name="Google Shape;7124;p30"/>
            <p:cNvSpPr/>
            <p:nvPr/>
          </p:nvSpPr>
          <p:spPr>
            <a:xfrm>
              <a:off x="4180950" y="3623100"/>
              <a:ext cx="113075" cy="488025"/>
            </a:xfrm>
            <a:custGeom>
              <a:avLst/>
              <a:gdLst/>
              <a:ahLst/>
              <a:cxnLst/>
              <a:rect l="l" t="t" r="r" b="b"/>
              <a:pathLst>
                <a:path w="4523" h="19521" extrusionOk="0">
                  <a:moveTo>
                    <a:pt x="4284" y="240"/>
                  </a:moveTo>
                  <a:lnTo>
                    <a:pt x="4284" y="18623"/>
                  </a:lnTo>
                  <a:lnTo>
                    <a:pt x="4284" y="19289"/>
                  </a:lnTo>
                  <a:lnTo>
                    <a:pt x="247" y="19289"/>
                  </a:lnTo>
                  <a:lnTo>
                    <a:pt x="247" y="905"/>
                  </a:lnTo>
                  <a:cubicBezTo>
                    <a:pt x="254" y="688"/>
                    <a:pt x="261" y="464"/>
                    <a:pt x="254" y="240"/>
                  </a:cubicBezTo>
                  <a:close/>
                  <a:moveTo>
                    <a:pt x="124" y="1"/>
                  </a:moveTo>
                  <a:cubicBezTo>
                    <a:pt x="66" y="1"/>
                    <a:pt x="15" y="59"/>
                    <a:pt x="8" y="117"/>
                  </a:cubicBezTo>
                  <a:lnTo>
                    <a:pt x="8" y="18616"/>
                  </a:lnTo>
                  <a:cubicBezTo>
                    <a:pt x="8" y="18869"/>
                    <a:pt x="1" y="19108"/>
                    <a:pt x="8" y="19361"/>
                  </a:cubicBezTo>
                  <a:lnTo>
                    <a:pt x="8" y="19398"/>
                  </a:lnTo>
                  <a:cubicBezTo>
                    <a:pt x="8" y="19463"/>
                    <a:pt x="66" y="19506"/>
                    <a:pt x="124" y="19521"/>
                  </a:cubicBezTo>
                  <a:lnTo>
                    <a:pt x="4392" y="19521"/>
                  </a:lnTo>
                  <a:cubicBezTo>
                    <a:pt x="4458" y="19521"/>
                    <a:pt x="4515" y="19463"/>
                    <a:pt x="4515" y="19398"/>
                  </a:cubicBezTo>
                  <a:lnTo>
                    <a:pt x="4515" y="905"/>
                  </a:lnTo>
                  <a:cubicBezTo>
                    <a:pt x="4515" y="652"/>
                    <a:pt x="4523" y="399"/>
                    <a:pt x="4515" y="153"/>
                  </a:cubicBezTo>
                  <a:lnTo>
                    <a:pt x="4515" y="117"/>
                  </a:lnTo>
                  <a:cubicBezTo>
                    <a:pt x="4515" y="59"/>
                    <a:pt x="4458" y="8"/>
                    <a:pt x="4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0"/>
            <p:cNvSpPr/>
            <p:nvPr/>
          </p:nvSpPr>
          <p:spPr>
            <a:xfrm>
              <a:off x="4196700" y="4078175"/>
              <a:ext cx="81950" cy="7800"/>
            </a:xfrm>
            <a:custGeom>
              <a:avLst/>
              <a:gdLst/>
              <a:ahLst/>
              <a:cxnLst/>
              <a:rect l="l" t="t" r="r" b="b"/>
              <a:pathLst>
                <a:path w="3278" h="312" extrusionOk="0">
                  <a:moveTo>
                    <a:pt x="159" y="1"/>
                  </a:moveTo>
                  <a:cubicBezTo>
                    <a:pt x="73" y="1"/>
                    <a:pt x="0" y="66"/>
                    <a:pt x="0" y="160"/>
                  </a:cubicBezTo>
                  <a:cubicBezTo>
                    <a:pt x="0" y="247"/>
                    <a:pt x="65" y="312"/>
                    <a:pt x="159" y="312"/>
                  </a:cubicBezTo>
                  <a:lnTo>
                    <a:pt x="3126" y="312"/>
                  </a:lnTo>
                  <a:cubicBezTo>
                    <a:pt x="3205" y="312"/>
                    <a:pt x="3278" y="247"/>
                    <a:pt x="3278" y="160"/>
                  </a:cubicBezTo>
                  <a:cubicBezTo>
                    <a:pt x="3278" y="66"/>
                    <a:pt x="3205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0"/>
            <p:cNvSpPr/>
            <p:nvPr/>
          </p:nvSpPr>
          <p:spPr>
            <a:xfrm>
              <a:off x="4194350" y="3652225"/>
              <a:ext cx="81775" cy="7800"/>
            </a:xfrm>
            <a:custGeom>
              <a:avLst/>
              <a:gdLst/>
              <a:ahLst/>
              <a:cxnLst/>
              <a:rect l="l" t="t" r="r" b="b"/>
              <a:pathLst>
                <a:path w="3271" h="312" extrusionOk="0">
                  <a:moveTo>
                    <a:pt x="152" y="1"/>
                  </a:moveTo>
                  <a:cubicBezTo>
                    <a:pt x="73" y="1"/>
                    <a:pt x="0" y="66"/>
                    <a:pt x="0" y="160"/>
                  </a:cubicBezTo>
                  <a:cubicBezTo>
                    <a:pt x="0" y="247"/>
                    <a:pt x="73" y="312"/>
                    <a:pt x="152" y="312"/>
                  </a:cubicBezTo>
                  <a:lnTo>
                    <a:pt x="3118" y="312"/>
                  </a:lnTo>
                  <a:cubicBezTo>
                    <a:pt x="3198" y="312"/>
                    <a:pt x="3270" y="247"/>
                    <a:pt x="3270" y="160"/>
                  </a:cubicBezTo>
                  <a:cubicBezTo>
                    <a:pt x="3270" y="66"/>
                    <a:pt x="3205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0"/>
            <p:cNvSpPr/>
            <p:nvPr/>
          </p:nvSpPr>
          <p:spPr>
            <a:xfrm>
              <a:off x="4197425" y="3854800"/>
              <a:ext cx="88650" cy="7800"/>
            </a:xfrm>
            <a:custGeom>
              <a:avLst/>
              <a:gdLst/>
              <a:ahLst/>
              <a:cxnLst/>
              <a:rect l="l" t="t" r="r" b="b"/>
              <a:pathLst>
                <a:path w="3546" h="312" extrusionOk="0">
                  <a:moveTo>
                    <a:pt x="152" y="1"/>
                  </a:moveTo>
                  <a:cubicBezTo>
                    <a:pt x="65" y="15"/>
                    <a:pt x="0" y="73"/>
                    <a:pt x="0" y="160"/>
                  </a:cubicBezTo>
                  <a:cubicBezTo>
                    <a:pt x="0" y="239"/>
                    <a:pt x="65" y="312"/>
                    <a:pt x="152" y="312"/>
                  </a:cubicBezTo>
                  <a:lnTo>
                    <a:pt x="3393" y="312"/>
                  </a:lnTo>
                  <a:cubicBezTo>
                    <a:pt x="3473" y="312"/>
                    <a:pt x="3545" y="247"/>
                    <a:pt x="3545" y="160"/>
                  </a:cubicBezTo>
                  <a:cubicBezTo>
                    <a:pt x="3545" y="66"/>
                    <a:pt x="3480" y="1"/>
                    <a:pt x="3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0"/>
            <p:cNvSpPr/>
            <p:nvPr/>
          </p:nvSpPr>
          <p:spPr>
            <a:xfrm>
              <a:off x="4217125" y="3674125"/>
              <a:ext cx="43800" cy="46125"/>
            </a:xfrm>
            <a:custGeom>
              <a:avLst/>
              <a:gdLst/>
              <a:ahLst/>
              <a:cxnLst/>
              <a:rect l="l" t="t" r="r" b="b"/>
              <a:pathLst>
                <a:path w="1752" h="1845" extrusionOk="0">
                  <a:moveTo>
                    <a:pt x="307" y="0"/>
                  </a:moveTo>
                  <a:cubicBezTo>
                    <a:pt x="286" y="0"/>
                    <a:pt x="263" y="5"/>
                    <a:pt x="240" y="15"/>
                  </a:cubicBezTo>
                  <a:cubicBezTo>
                    <a:pt x="167" y="51"/>
                    <a:pt x="131" y="130"/>
                    <a:pt x="167" y="210"/>
                  </a:cubicBezTo>
                  <a:cubicBezTo>
                    <a:pt x="218" y="318"/>
                    <a:pt x="420" y="608"/>
                    <a:pt x="659" y="912"/>
                  </a:cubicBezTo>
                  <a:lnTo>
                    <a:pt x="80" y="1490"/>
                  </a:lnTo>
                  <a:cubicBezTo>
                    <a:pt x="1" y="1548"/>
                    <a:pt x="1" y="1650"/>
                    <a:pt x="51" y="1707"/>
                  </a:cubicBezTo>
                  <a:cubicBezTo>
                    <a:pt x="80" y="1729"/>
                    <a:pt x="117" y="1751"/>
                    <a:pt x="160" y="1751"/>
                  </a:cubicBezTo>
                  <a:cubicBezTo>
                    <a:pt x="211" y="1751"/>
                    <a:pt x="232" y="1729"/>
                    <a:pt x="268" y="1707"/>
                  </a:cubicBezTo>
                  <a:lnTo>
                    <a:pt x="826" y="1150"/>
                  </a:lnTo>
                  <a:cubicBezTo>
                    <a:pt x="1043" y="1433"/>
                    <a:pt x="1245" y="1693"/>
                    <a:pt x="1318" y="1794"/>
                  </a:cubicBezTo>
                  <a:cubicBezTo>
                    <a:pt x="1346" y="1830"/>
                    <a:pt x="1390" y="1845"/>
                    <a:pt x="1441" y="1845"/>
                  </a:cubicBezTo>
                  <a:cubicBezTo>
                    <a:pt x="1477" y="1845"/>
                    <a:pt x="1498" y="1838"/>
                    <a:pt x="1527" y="1809"/>
                  </a:cubicBezTo>
                  <a:cubicBezTo>
                    <a:pt x="1592" y="1758"/>
                    <a:pt x="1600" y="1664"/>
                    <a:pt x="1556" y="1606"/>
                  </a:cubicBezTo>
                  <a:cubicBezTo>
                    <a:pt x="1404" y="1418"/>
                    <a:pt x="1209" y="1172"/>
                    <a:pt x="1043" y="933"/>
                  </a:cubicBezTo>
                  <a:lnTo>
                    <a:pt x="1701" y="275"/>
                  </a:lnTo>
                  <a:cubicBezTo>
                    <a:pt x="1752" y="217"/>
                    <a:pt x="1752" y="123"/>
                    <a:pt x="1701" y="65"/>
                  </a:cubicBezTo>
                  <a:cubicBezTo>
                    <a:pt x="1672" y="40"/>
                    <a:pt x="1632" y="27"/>
                    <a:pt x="1593" y="27"/>
                  </a:cubicBezTo>
                  <a:cubicBezTo>
                    <a:pt x="1554" y="27"/>
                    <a:pt x="1517" y="40"/>
                    <a:pt x="1491" y="65"/>
                  </a:cubicBezTo>
                  <a:lnTo>
                    <a:pt x="869" y="695"/>
                  </a:lnTo>
                  <a:cubicBezTo>
                    <a:pt x="652" y="398"/>
                    <a:pt x="471" y="159"/>
                    <a:pt x="442" y="87"/>
                  </a:cubicBezTo>
                  <a:cubicBezTo>
                    <a:pt x="416" y="34"/>
                    <a:pt x="366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0"/>
            <p:cNvSpPr/>
            <p:nvPr/>
          </p:nvSpPr>
          <p:spPr>
            <a:xfrm>
              <a:off x="4216400" y="3791875"/>
              <a:ext cx="43800" cy="46325"/>
            </a:xfrm>
            <a:custGeom>
              <a:avLst/>
              <a:gdLst/>
              <a:ahLst/>
              <a:cxnLst/>
              <a:rect l="l" t="t" r="r" b="b"/>
              <a:pathLst>
                <a:path w="1752" h="1853" extrusionOk="0">
                  <a:moveTo>
                    <a:pt x="310" y="0"/>
                  </a:moveTo>
                  <a:cubicBezTo>
                    <a:pt x="289" y="0"/>
                    <a:pt x="268" y="5"/>
                    <a:pt x="247" y="14"/>
                  </a:cubicBezTo>
                  <a:cubicBezTo>
                    <a:pt x="174" y="51"/>
                    <a:pt x="138" y="130"/>
                    <a:pt x="174" y="217"/>
                  </a:cubicBezTo>
                  <a:cubicBezTo>
                    <a:pt x="218" y="326"/>
                    <a:pt x="428" y="615"/>
                    <a:pt x="659" y="919"/>
                  </a:cubicBezTo>
                  <a:lnTo>
                    <a:pt x="80" y="1498"/>
                  </a:lnTo>
                  <a:cubicBezTo>
                    <a:pt x="1" y="1555"/>
                    <a:pt x="1" y="1650"/>
                    <a:pt x="59" y="1707"/>
                  </a:cubicBezTo>
                  <a:cubicBezTo>
                    <a:pt x="80" y="1736"/>
                    <a:pt x="117" y="1751"/>
                    <a:pt x="167" y="1751"/>
                  </a:cubicBezTo>
                  <a:cubicBezTo>
                    <a:pt x="211" y="1751"/>
                    <a:pt x="240" y="1736"/>
                    <a:pt x="276" y="1707"/>
                  </a:cubicBezTo>
                  <a:lnTo>
                    <a:pt x="826" y="1158"/>
                  </a:lnTo>
                  <a:cubicBezTo>
                    <a:pt x="1043" y="1432"/>
                    <a:pt x="1252" y="1700"/>
                    <a:pt x="1325" y="1794"/>
                  </a:cubicBezTo>
                  <a:cubicBezTo>
                    <a:pt x="1347" y="1830"/>
                    <a:pt x="1397" y="1852"/>
                    <a:pt x="1441" y="1852"/>
                  </a:cubicBezTo>
                  <a:cubicBezTo>
                    <a:pt x="1477" y="1852"/>
                    <a:pt x="1506" y="1845"/>
                    <a:pt x="1527" y="1816"/>
                  </a:cubicBezTo>
                  <a:cubicBezTo>
                    <a:pt x="1593" y="1758"/>
                    <a:pt x="1600" y="1671"/>
                    <a:pt x="1556" y="1606"/>
                  </a:cubicBezTo>
                  <a:cubicBezTo>
                    <a:pt x="1404" y="1418"/>
                    <a:pt x="1224" y="1172"/>
                    <a:pt x="1043" y="933"/>
                  </a:cubicBezTo>
                  <a:lnTo>
                    <a:pt x="1701" y="275"/>
                  </a:lnTo>
                  <a:cubicBezTo>
                    <a:pt x="1752" y="224"/>
                    <a:pt x="1752" y="123"/>
                    <a:pt x="1701" y="72"/>
                  </a:cubicBezTo>
                  <a:cubicBezTo>
                    <a:pt x="1676" y="43"/>
                    <a:pt x="1638" y="29"/>
                    <a:pt x="1599" y="29"/>
                  </a:cubicBezTo>
                  <a:cubicBezTo>
                    <a:pt x="1560" y="29"/>
                    <a:pt x="1520" y="43"/>
                    <a:pt x="1491" y="72"/>
                  </a:cubicBezTo>
                  <a:lnTo>
                    <a:pt x="869" y="695"/>
                  </a:lnTo>
                  <a:cubicBezTo>
                    <a:pt x="652" y="405"/>
                    <a:pt x="471" y="159"/>
                    <a:pt x="442" y="87"/>
                  </a:cubicBezTo>
                  <a:cubicBezTo>
                    <a:pt x="416" y="34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0"/>
            <p:cNvSpPr/>
            <p:nvPr/>
          </p:nvSpPr>
          <p:spPr>
            <a:xfrm>
              <a:off x="4211700" y="3940725"/>
              <a:ext cx="43975" cy="46150"/>
            </a:xfrm>
            <a:custGeom>
              <a:avLst/>
              <a:gdLst/>
              <a:ahLst/>
              <a:cxnLst/>
              <a:rect l="l" t="t" r="r" b="b"/>
              <a:pathLst>
                <a:path w="1759" h="1846" extrusionOk="0">
                  <a:moveTo>
                    <a:pt x="314" y="1"/>
                  </a:moveTo>
                  <a:cubicBezTo>
                    <a:pt x="294" y="1"/>
                    <a:pt x="273" y="5"/>
                    <a:pt x="254" y="15"/>
                  </a:cubicBezTo>
                  <a:cubicBezTo>
                    <a:pt x="182" y="51"/>
                    <a:pt x="145" y="131"/>
                    <a:pt x="182" y="210"/>
                  </a:cubicBezTo>
                  <a:cubicBezTo>
                    <a:pt x="225" y="319"/>
                    <a:pt x="435" y="608"/>
                    <a:pt x="666" y="905"/>
                  </a:cubicBezTo>
                  <a:lnTo>
                    <a:pt x="88" y="1483"/>
                  </a:lnTo>
                  <a:cubicBezTo>
                    <a:pt x="1" y="1549"/>
                    <a:pt x="1" y="1650"/>
                    <a:pt x="66" y="1700"/>
                  </a:cubicBezTo>
                  <a:cubicBezTo>
                    <a:pt x="88" y="1729"/>
                    <a:pt x="124" y="1751"/>
                    <a:pt x="174" y="1751"/>
                  </a:cubicBezTo>
                  <a:cubicBezTo>
                    <a:pt x="218" y="1751"/>
                    <a:pt x="247" y="1729"/>
                    <a:pt x="283" y="1700"/>
                  </a:cubicBezTo>
                  <a:lnTo>
                    <a:pt x="833" y="1151"/>
                  </a:lnTo>
                  <a:cubicBezTo>
                    <a:pt x="1050" y="1433"/>
                    <a:pt x="1260" y="1693"/>
                    <a:pt x="1332" y="1795"/>
                  </a:cubicBezTo>
                  <a:cubicBezTo>
                    <a:pt x="1354" y="1831"/>
                    <a:pt x="1404" y="1845"/>
                    <a:pt x="1448" y="1845"/>
                  </a:cubicBezTo>
                  <a:cubicBezTo>
                    <a:pt x="1484" y="1845"/>
                    <a:pt x="1513" y="1838"/>
                    <a:pt x="1535" y="1809"/>
                  </a:cubicBezTo>
                  <a:cubicBezTo>
                    <a:pt x="1600" y="1758"/>
                    <a:pt x="1607" y="1664"/>
                    <a:pt x="1563" y="1606"/>
                  </a:cubicBezTo>
                  <a:cubicBezTo>
                    <a:pt x="1412" y="1411"/>
                    <a:pt x="1223" y="1172"/>
                    <a:pt x="1050" y="934"/>
                  </a:cubicBezTo>
                  <a:lnTo>
                    <a:pt x="1708" y="275"/>
                  </a:lnTo>
                  <a:cubicBezTo>
                    <a:pt x="1759" y="217"/>
                    <a:pt x="1759" y="116"/>
                    <a:pt x="1708" y="65"/>
                  </a:cubicBezTo>
                  <a:cubicBezTo>
                    <a:pt x="1683" y="40"/>
                    <a:pt x="1645" y="27"/>
                    <a:pt x="1606" y="27"/>
                  </a:cubicBezTo>
                  <a:cubicBezTo>
                    <a:pt x="1567" y="27"/>
                    <a:pt x="1527" y="40"/>
                    <a:pt x="1498" y="65"/>
                  </a:cubicBezTo>
                  <a:lnTo>
                    <a:pt x="876" y="688"/>
                  </a:lnTo>
                  <a:cubicBezTo>
                    <a:pt x="659" y="398"/>
                    <a:pt x="485" y="159"/>
                    <a:pt x="449" y="87"/>
                  </a:cubicBezTo>
                  <a:cubicBezTo>
                    <a:pt x="423" y="34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0"/>
            <p:cNvSpPr/>
            <p:nvPr/>
          </p:nvSpPr>
          <p:spPr>
            <a:xfrm>
              <a:off x="4212600" y="3879775"/>
              <a:ext cx="43975" cy="46325"/>
            </a:xfrm>
            <a:custGeom>
              <a:avLst/>
              <a:gdLst/>
              <a:ahLst/>
              <a:cxnLst/>
              <a:rect l="l" t="t" r="r" b="b"/>
              <a:pathLst>
                <a:path w="1759" h="1853" extrusionOk="0">
                  <a:moveTo>
                    <a:pt x="317" y="0"/>
                  </a:moveTo>
                  <a:cubicBezTo>
                    <a:pt x="297" y="0"/>
                    <a:pt x="275" y="5"/>
                    <a:pt x="254" y="15"/>
                  </a:cubicBezTo>
                  <a:cubicBezTo>
                    <a:pt x="182" y="51"/>
                    <a:pt x="146" y="130"/>
                    <a:pt x="182" y="217"/>
                  </a:cubicBezTo>
                  <a:cubicBezTo>
                    <a:pt x="225" y="326"/>
                    <a:pt x="435" y="615"/>
                    <a:pt x="667" y="912"/>
                  </a:cubicBezTo>
                  <a:lnTo>
                    <a:pt x="88" y="1491"/>
                  </a:lnTo>
                  <a:cubicBezTo>
                    <a:pt x="1" y="1556"/>
                    <a:pt x="1" y="1657"/>
                    <a:pt x="66" y="1708"/>
                  </a:cubicBezTo>
                  <a:cubicBezTo>
                    <a:pt x="88" y="1737"/>
                    <a:pt x="124" y="1751"/>
                    <a:pt x="175" y="1751"/>
                  </a:cubicBezTo>
                  <a:cubicBezTo>
                    <a:pt x="218" y="1751"/>
                    <a:pt x="247" y="1737"/>
                    <a:pt x="283" y="1708"/>
                  </a:cubicBezTo>
                  <a:lnTo>
                    <a:pt x="833" y="1158"/>
                  </a:lnTo>
                  <a:cubicBezTo>
                    <a:pt x="1050" y="1440"/>
                    <a:pt x="1260" y="1700"/>
                    <a:pt x="1332" y="1802"/>
                  </a:cubicBezTo>
                  <a:cubicBezTo>
                    <a:pt x="1354" y="1838"/>
                    <a:pt x="1404" y="1852"/>
                    <a:pt x="1448" y="1852"/>
                  </a:cubicBezTo>
                  <a:cubicBezTo>
                    <a:pt x="1484" y="1852"/>
                    <a:pt x="1513" y="1845"/>
                    <a:pt x="1535" y="1816"/>
                  </a:cubicBezTo>
                  <a:cubicBezTo>
                    <a:pt x="1600" y="1758"/>
                    <a:pt x="1607" y="1671"/>
                    <a:pt x="1564" y="1606"/>
                  </a:cubicBezTo>
                  <a:cubicBezTo>
                    <a:pt x="1412" y="1418"/>
                    <a:pt x="1224" y="1172"/>
                    <a:pt x="1050" y="941"/>
                  </a:cubicBezTo>
                  <a:lnTo>
                    <a:pt x="1708" y="275"/>
                  </a:lnTo>
                  <a:cubicBezTo>
                    <a:pt x="1759" y="224"/>
                    <a:pt x="1759" y="123"/>
                    <a:pt x="1708" y="72"/>
                  </a:cubicBezTo>
                  <a:cubicBezTo>
                    <a:pt x="1679" y="44"/>
                    <a:pt x="1641" y="29"/>
                    <a:pt x="1603" y="29"/>
                  </a:cubicBezTo>
                  <a:cubicBezTo>
                    <a:pt x="1565" y="29"/>
                    <a:pt x="1527" y="44"/>
                    <a:pt x="1499" y="72"/>
                  </a:cubicBezTo>
                  <a:lnTo>
                    <a:pt x="876" y="695"/>
                  </a:lnTo>
                  <a:cubicBezTo>
                    <a:pt x="659" y="405"/>
                    <a:pt x="478" y="159"/>
                    <a:pt x="449" y="87"/>
                  </a:cubicBezTo>
                  <a:cubicBezTo>
                    <a:pt x="423" y="34"/>
                    <a:pt x="373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0"/>
            <p:cNvSpPr/>
            <p:nvPr/>
          </p:nvSpPr>
          <p:spPr>
            <a:xfrm>
              <a:off x="4210800" y="4000600"/>
              <a:ext cx="43975" cy="46325"/>
            </a:xfrm>
            <a:custGeom>
              <a:avLst/>
              <a:gdLst/>
              <a:ahLst/>
              <a:cxnLst/>
              <a:rect l="l" t="t" r="r" b="b"/>
              <a:pathLst>
                <a:path w="1759" h="1853" extrusionOk="0">
                  <a:moveTo>
                    <a:pt x="314" y="0"/>
                  </a:moveTo>
                  <a:cubicBezTo>
                    <a:pt x="294" y="0"/>
                    <a:pt x="273" y="5"/>
                    <a:pt x="254" y="15"/>
                  </a:cubicBezTo>
                  <a:cubicBezTo>
                    <a:pt x="181" y="51"/>
                    <a:pt x="145" y="138"/>
                    <a:pt x="181" y="210"/>
                  </a:cubicBezTo>
                  <a:cubicBezTo>
                    <a:pt x="225" y="318"/>
                    <a:pt x="435" y="608"/>
                    <a:pt x="666" y="912"/>
                  </a:cubicBezTo>
                  <a:lnTo>
                    <a:pt x="87" y="1490"/>
                  </a:lnTo>
                  <a:cubicBezTo>
                    <a:pt x="1" y="1548"/>
                    <a:pt x="1" y="1642"/>
                    <a:pt x="66" y="1707"/>
                  </a:cubicBezTo>
                  <a:cubicBezTo>
                    <a:pt x="87" y="1729"/>
                    <a:pt x="124" y="1751"/>
                    <a:pt x="174" y="1751"/>
                  </a:cubicBezTo>
                  <a:cubicBezTo>
                    <a:pt x="218" y="1751"/>
                    <a:pt x="247" y="1729"/>
                    <a:pt x="283" y="1707"/>
                  </a:cubicBezTo>
                  <a:lnTo>
                    <a:pt x="833" y="1150"/>
                  </a:lnTo>
                  <a:cubicBezTo>
                    <a:pt x="1050" y="1433"/>
                    <a:pt x="1259" y="1693"/>
                    <a:pt x="1332" y="1794"/>
                  </a:cubicBezTo>
                  <a:cubicBezTo>
                    <a:pt x="1353" y="1830"/>
                    <a:pt x="1404" y="1852"/>
                    <a:pt x="1448" y="1852"/>
                  </a:cubicBezTo>
                  <a:cubicBezTo>
                    <a:pt x="1484" y="1852"/>
                    <a:pt x="1513" y="1838"/>
                    <a:pt x="1534" y="1809"/>
                  </a:cubicBezTo>
                  <a:cubicBezTo>
                    <a:pt x="1599" y="1758"/>
                    <a:pt x="1607" y="1671"/>
                    <a:pt x="1563" y="1606"/>
                  </a:cubicBezTo>
                  <a:cubicBezTo>
                    <a:pt x="1411" y="1418"/>
                    <a:pt x="1223" y="1172"/>
                    <a:pt x="1050" y="933"/>
                  </a:cubicBezTo>
                  <a:lnTo>
                    <a:pt x="1708" y="275"/>
                  </a:lnTo>
                  <a:cubicBezTo>
                    <a:pt x="1759" y="224"/>
                    <a:pt x="1759" y="123"/>
                    <a:pt x="1708" y="65"/>
                  </a:cubicBezTo>
                  <a:cubicBezTo>
                    <a:pt x="1683" y="40"/>
                    <a:pt x="1645" y="27"/>
                    <a:pt x="1606" y="27"/>
                  </a:cubicBezTo>
                  <a:cubicBezTo>
                    <a:pt x="1567" y="27"/>
                    <a:pt x="1527" y="40"/>
                    <a:pt x="1498" y="65"/>
                  </a:cubicBezTo>
                  <a:lnTo>
                    <a:pt x="876" y="695"/>
                  </a:lnTo>
                  <a:cubicBezTo>
                    <a:pt x="659" y="405"/>
                    <a:pt x="478" y="159"/>
                    <a:pt x="449" y="87"/>
                  </a:cubicBezTo>
                  <a:cubicBezTo>
                    <a:pt x="423" y="34"/>
                    <a:pt x="369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0"/>
            <p:cNvSpPr/>
            <p:nvPr/>
          </p:nvSpPr>
          <p:spPr>
            <a:xfrm>
              <a:off x="4216400" y="3735800"/>
              <a:ext cx="43800" cy="46325"/>
            </a:xfrm>
            <a:custGeom>
              <a:avLst/>
              <a:gdLst/>
              <a:ahLst/>
              <a:cxnLst/>
              <a:rect l="l" t="t" r="r" b="b"/>
              <a:pathLst>
                <a:path w="1752" h="1853" extrusionOk="0">
                  <a:moveTo>
                    <a:pt x="310" y="0"/>
                  </a:moveTo>
                  <a:cubicBezTo>
                    <a:pt x="289" y="0"/>
                    <a:pt x="268" y="5"/>
                    <a:pt x="247" y="15"/>
                  </a:cubicBezTo>
                  <a:cubicBezTo>
                    <a:pt x="174" y="51"/>
                    <a:pt x="138" y="130"/>
                    <a:pt x="174" y="217"/>
                  </a:cubicBezTo>
                  <a:cubicBezTo>
                    <a:pt x="218" y="326"/>
                    <a:pt x="428" y="615"/>
                    <a:pt x="659" y="919"/>
                  </a:cubicBezTo>
                  <a:lnTo>
                    <a:pt x="80" y="1498"/>
                  </a:lnTo>
                  <a:cubicBezTo>
                    <a:pt x="1" y="1556"/>
                    <a:pt x="1" y="1650"/>
                    <a:pt x="59" y="1708"/>
                  </a:cubicBezTo>
                  <a:cubicBezTo>
                    <a:pt x="80" y="1737"/>
                    <a:pt x="117" y="1751"/>
                    <a:pt x="167" y="1751"/>
                  </a:cubicBezTo>
                  <a:cubicBezTo>
                    <a:pt x="211" y="1751"/>
                    <a:pt x="240" y="1737"/>
                    <a:pt x="276" y="1708"/>
                  </a:cubicBezTo>
                  <a:lnTo>
                    <a:pt x="826" y="1158"/>
                  </a:lnTo>
                  <a:cubicBezTo>
                    <a:pt x="1043" y="1433"/>
                    <a:pt x="1252" y="1700"/>
                    <a:pt x="1325" y="1794"/>
                  </a:cubicBezTo>
                  <a:cubicBezTo>
                    <a:pt x="1347" y="1831"/>
                    <a:pt x="1397" y="1852"/>
                    <a:pt x="1441" y="1852"/>
                  </a:cubicBezTo>
                  <a:cubicBezTo>
                    <a:pt x="1477" y="1852"/>
                    <a:pt x="1506" y="1845"/>
                    <a:pt x="1527" y="1816"/>
                  </a:cubicBezTo>
                  <a:cubicBezTo>
                    <a:pt x="1593" y="1758"/>
                    <a:pt x="1600" y="1671"/>
                    <a:pt x="1556" y="1606"/>
                  </a:cubicBezTo>
                  <a:cubicBezTo>
                    <a:pt x="1404" y="1418"/>
                    <a:pt x="1224" y="1172"/>
                    <a:pt x="1043" y="941"/>
                  </a:cubicBezTo>
                  <a:lnTo>
                    <a:pt x="1701" y="275"/>
                  </a:lnTo>
                  <a:cubicBezTo>
                    <a:pt x="1752" y="224"/>
                    <a:pt x="1752" y="123"/>
                    <a:pt x="1701" y="73"/>
                  </a:cubicBezTo>
                  <a:cubicBezTo>
                    <a:pt x="1676" y="44"/>
                    <a:pt x="1638" y="29"/>
                    <a:pt x="1599" y="29"/>
                  </a:cubicBezTo>
                  <a:cubicBezTo>
                    <a:pt x="1560" y="29"/>
                    <a:pt x="1520" y="44"/>
                    <a:pt x="1491" y="73"/>
                  </a:cubicBezTo>
                  <a:lnTo>
                    <a:pt x="869" y="695"/>
                  </a:lnTo>
                  <a:cubicBezTo>
                    <a:pt x="652" y="405"/>
                    <a:pt x="471" y="159"/>
                    <a:pt x="442" y="87"/>
                  </a:cubicBezTo>
                  <a:cubicBezTo>
                    <a:pt x="416" y="34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0"/>
            <p:cNvSpPr/>
            <p:nvPr/>
          </p:nvSpPr>
          <p:spPr>
            <a:xfrm>
              <a:off x="4295100" y="3399550"/>
              <a:ext cx="240575" cy="711400"/>
            </a:xfrm>
            <a:custGeom>
              <a:avLst/>
              <a:gdLst/>
              <a:ahLst/>
              <a:cxnLst/>
              <a:rect l="l" t="t" r="r" b="b"/>
              <a:pathLst>
                <a:path w="9623" h="28456" extrusionOk="0">
                  <a:moveTo>
                    <a:pt x="9398" y="225"/>
                  </a:moveTo>
                  <a:lnTo>
                    <a:pt x="9398" y="27204"/>
                  </a:lnTo>
                  <a:cubicBezTo>
                    <a:pt x="9398" y="27536"/>
                    <a:pt x="9391" y="27891"/>
                    <a:pt x="9398" y="28231"/>
                  </a:cubicBezTo>
                  <a:lnTo>
                    <a:pt x="246" y="28231"/>
                  </a:lnTo>
                  <a:lnTo>
                    <a:pt x="246" y="1259"/>
                  </a:lnTo>
                  <a:cubicBezTo>
                    <a:pt x="246" y="912"/>
                    <a:pt x="275" y="558"/>
                    <a:pt x="246" y="225"/>
                  </a:cubicBezTo>
                  <a:close/>
                  <a:moveTo>
                    <a:pt x="130" y="0"/>
                  </a:moveTo>
                  <a:cubicBezTo>
                    <a:pt x="65" y="0"/>
                    <a:pt x="22" y="51"/>
                    <a:pt x="7" y="116"/>
                  </a:cubicBezTo>
                  <a:lnTo>
                    <a:pt x="7" y="27204"/>
                  </a:lnTo>
                  <a:cubicBezTo>
                    <a:pt x="7" y="27565"/>
                    <a:pt x="0" y="27934"/>
                    <a:pt x="7" y="28296"/>
                  </a:cubicBezTo>
                  <a:lnTo>
                    <a:pt x="7" y="28340"/>
                  </a:lnTo>
                  <a:cubicBezTo>
                    <a:pt x="7" y="28405"/>
                    <a:pt x="65" y="28448"/>
                    <a:pt x="130" y="28455"/>
                  </a:cubicBezTo>
                  <a:lnTo>
                    <a:pt x="9507" y="28455"/>
                  </a:lnTo>
                  <a:cubicBezTo>
                    <a:pt x="9572" y="28455"/>
                    <a:pt x="9622" y="28405"/>
                    <a:pt x="9622" y="28340"/>
                  </a:cubicBezTo>
                  <a:lnTo>
                    <a:pt x="9622" y="1252"/>
                  </a:lnTo>
                  <a:lnTo>
                    <a:pt x="9622" y="160"/>
                  </a:lnTo>
                  <a:lnTo>
                    <a:pt x="9622" y="116"/>
                  </a:lnTo>
                  <a:cubicBezTo>
                    <a:pt x="9622" y="51"/>
                    <a:pt x="9572" y="8"/>
                    <a:pt x="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0"/>
            <p:cNvSpPr/>
            <p:nvPr/>
          </p:nvSpPr>
          <p:spPr>
            <a:xfrm>
              <a:off x="4484650" y="3731875"/>
              <a:ext cx="39800" cy="37325"/>
            </a:xfrm>
            <a:custGeom>
              <a:avLst/>
              <a:gdLst/>
              <a:ahLst/>
              <a:cxnLst/>
              <a:rect l="l" t="t" r="r" b="b"/>
              <a:pathLst>
                <a:path w="1592" h="1493" extrusionOk="0">
                  <a:moveTo>
                    <a:pt x="839" y="230"/>
                  </a:moveTo>
                  <a:cubicBezTo>
                    <a:pt x="868" y="230"/>
                    <a:pt x="905" y="230"/>
                    <a:pt x="926" y="237"/>
                  </a:cubicBezTo>
                  <a:cubicBezTo>
                    <a:pt x="1180" y="280"/>
                    <a:pt x="1360" y="497"/>
                    <a:pt x="1360" y="750"/>
                  </a:cubicBezTo>
                  <a:cubicBezTo>
                    <a:pt x="1360" y="1040"/>
                    <a:pt x="1129" y="1279"/>
                    <a:pt x="839" y="1279"/>
                  </a:cubicBezTo>
                  <a:cubicBezTo>
                    <a:pt x="550" y="1279"/>
                    <a:pt x="311" y="1040"/>
                    <a:pt x="311" y="750"/>
                  </a:cubicBezTo>
                  <a:cubicBezTo>
                    <a:pt x="311" y="461"/>
                    <a:pt x="550" y="230"/>
                    <a:pt x="839" y="230"/>
                  </a:cubicBezTo>
                  <a:close/>
                  <a:moveTo>
                    <a:pt x="837" y="1"/>
                  </a:moveTo>
                  <a:cubicBezTo>
                    <a:pt x="535" y="1"/>
                    <a:pt x="257" y="187"/>
                    <a:pt x="145" y="490"/>
                  </a:cubicBezTo>
                  <a:cubicBezTo>
                    <a:pt x="0" y="881"/>
                    <a:pt x="196" y="1300"/>
                    <a:pt x="586" y="1445"/>
                  </a:cubicBezTo>
                  <a:cubicBezTo>
                    <a:pt x="674" y="1477"/>
                    <a:pt x="762" y="1493"/>
                    <a:pt x="849" y="1493"/>
                  </a:cubicBezTo>
                  <a:cubicBezTo>
                    <a:pt x="1151" y="1493"/>
                    <a:pt x="1429" y="1307"/>
                    <a:pt x="1541" y="1004"/>
                  </a:cubicBezTo>
                  <a:cubicBezTo>
                    <a:pt x="1570" y="924"/>
                    <a:pt x="1592" y="830"/>
                    <a:pt x="1592" y="750"/>
                  </a:cubicBezTo>
                  <a:cubicBezTo>
                    <a:pt x="1592" y="432"/>
                    <a:pt x="1389" y="157"/>
                    <a:pt x="1100" y="49"/>
                  </a:cubicBezTo>
                  <a:cubicBezTo>
                    <a:pt x="1013" y="16"/>
                    <a:pt x="924" y="1"/>
                    <a:pt x="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0"/>
            <p:cNvSpPr/>
            <p:nvPr/>
          </p:nvSpPr>
          <p:spPr>
            <a:xfrm>
              <a:off x="4326200" y="3445700"/>
              <a:ext cx="184150" cy="650600"/>
            </a:xfrm>
            <a:custGeom>
              <a:avLst/>
              <a:gdLst/>
              <a:ahLst/>
              <a:cxnLst/>
              <a:rect l="l" t="t" r="r" b="b"/>
              <a:pathLst>
                <a:path w="7366" h="26024" extrusionOk="0">
                  <a:moveTo>
                    <a:pt x="3263" y="4087"/>
                  </a:moveTo>
                  <a:cubicBezTo>
                    <a:pt x="3242" y="4138"/>
                    <a:pt x="3213" y="4174"/>
                    <a:pt x="3191" y="4225"/>
                  </a:cubicBezTo>
                  <a:cubicBezTo>
                    <a:pt x="3155" y="4268"/>
                    <a:pt x="3119" y="4311"/>
                    <a:pt x="3068" y="4355"/>
                  </a:cubicBezTo>
                  <a:cubicBezTo>
                    <a:pt x="3140" y="4275"/>
                    <a:pt x="3206" y="4188"/>
                    <a:pt x="3263" y="4087"/>
                  </a:cubicBezTo>
                  <a:close/>
                  <a:moveTo>
                    <a:pt x="5231" y="3646"/>
                  </a:moveTo>
                  <a:cubicBezTo>
                    <a:pt x="5260" y="3646"/>
                    <a:pt x="5296" y="3646"/>
                    <a:pt x="5325" y="3653"/>
                  </a:cubicBezTo>
                  <a:cubicBezTo>
                    <a:pt x="5579" y="3696"/>
                    <a:pt x="5759" y="3913"/>
                    <a:pt x="5759" y="4167"/>
                  </a:cubicBezTo>
                  <a:cubicBezTo>
                    <a:pt x="5759" y="4456"/>
                    <a:pt x="5521" y="4695"/>
                    <a:pt x="5231" y="4695"/>
                  </a:cubicBezTo>
                  <a:cubicBezTo>
                    <a:pt x="5159" y="4695"/>
                    <a:pt x="5087" y="4673"/>
                    <a:pt x="5014" y="4644"/>
                  </a:cubicBezTo>
                  <a:lnTo>
                    <a:pt x="4985" y="4622"/>
                  </a:lnTo>
                  <a:cubicBezTo>
                    <a:pt x="4985" y="4622"/>
                    <a:pt x="4927" y="4572"/>
                    <a:pt x="4833" y="4499"/>
                  </a:cubicBezTo>
                  <a:cubicBezTo>
                    <a:pt x="4761" y="4413"/>
                    <a:pt x="4718" y="4297"/>
                    <a:pt x="4718" y="4167"/>
                  </a:cubicBezTo>
                  <a:cubicBezTo>
                    <a:pt x="4710" y="3877"/>
                    <a:pt x="4942" y="3646"/>
                    <a:pt x="5231" y="3646"/>
                  </a:cubicBezTo>
                  <a:close/>
                  <a:moveTo>
                    <a:pt x="2070" y="3718"/>
                  </a:moveTo>
                  <a:cubicBezTo>
                    <a:pt x="2091" y="3718"/>
                    <a:pt x="2128" y="3718"/>
                    <a:pt x="2156" y="3725"/>
                  </a:cubicBezTo>
                  <a:cubicBezTo>
                    <a:pt x="2402" y="3769"/>
                    <a:pt x="2583" y="3986"/>
                    <a:pt x="2591" y="4239"/>
                  </a:cubicBezTo>
                  <a:cubicBezTo>
                    <a:pt x="2591" y="4311"/>
                    <a:pt x="2576" y="4384"/>
                    <a:pt x="2547" y="4449"/>
                  </a:cubicBezTo>
                  <a:cubicBezTo>
                    <a:pt x="2402" y="4565"/>
                    <a:pt x="2294" y="4637"/>
                    <a:pt x="2287" y="4637"/>
                  </a:cubicBezTo>
                  <a:cubicBezTo>
                    <a:pt x="2243" y="4666"/>
                    <a:pt x="2222" y="4702"/>
                    <a:pt x="2214" y="4738"/>
                  </a:cubicBezTo>
                  <a:cubicBezTo>
                    <a:pt x="2164" y="4753"/>
                    <a:pt x="2113" y="4753"/>
                    <a:pt x="2055" y="4753"/>
                  </a:cubicBezTo>
                  <a:cubicBezTo>
                    <a:pt x="2047" y="4753"/>
                    <a:pt x="2039" y="4753"/>
                    <a:pt x="2031" y="4753"/>
                  </a:cubicBezTo>
                  <a:cubicBezTo>
                    <a:pt x="1767" y="4753"/>
                    <a:pt x="1541" y="4520"/>
                    <a:pt x="1541" y="4239"/>
                  </a:cubicBezTo>
                  <a:cubicBezTo>
                    <a:pt x="1541" y="3950"/>
                    <a:pt x="1780" y="3718"/>
                    <a:pt x="2070" y="3718"/>
                  </a:cubicBezTo>
                  <a:close/>
                  <a:moveTo>
                    <a:pt x="3690" y="3827"/>
                  </a:moveTo>
                  <a:cubicBezTo>
                    <a:pt x="3799" y="4138"/>
                    <a:pt x="3958" y="4442"/>
                    <a:pt x="4255" y="4666"/>
                  </a:cubicBezTo>
                  <a:cubicBezTo>
                    <a:pt x="4392" y="4774"/>
                    <a:pt x="4551" y="4861"/>
                    <a:pt x="4732" y="4926"/>
                  </a:cubicBezTo>
                  <a:lnTo>
                    <a:pt x="4761" y="4984"/>
                  </a:lnTo>
                  <a:cubicBezTo>
                    <a:pt x="4993" y="5534"/>
                    <a:pt x="5173" y="6106"/>
                    <a:pt x="5304" y="6684"/>
                  </a:cubicBezTo>
                  <a:cubicBezTo>
                    <a:pt x="5694" y="8312"/>
                    <a:pt x="5853" y="9991"/>
                    <a:pt x="5919" y="11662"/>
                  </a:cubicBezTo>
                  <a:cubicBezTo>
                    <a:pt x="5933" y="12132"/>
                    <a:pt x="5948" y="12603"/>
                    <a:pt x="5948" y="13087"/>
                  </a:cubicBezTo>
                  <a:lnTo>
                    <a:pt x="5948" y="13095"/>
                  </a:lnTo>
                  <a:cubicBezTo>
                    <a:pt x="5948" y="14882"/>
                    <a:pt x="5839" y="16683"/>
                    <a:pt x="5521" y="18456"/>
                  </a:cubicBezTo>
                  <a:cubicBezTo>
                    <a:pt x="5405" y="19136"/>
                    <a:pt x="5246" y="19794"/>
                    <a:pt x="5043" y="20452"/>
                  </a:cubicBezTo>
                  <a:cubicBezTo>
                    <a:pt x="4971" y="20691"/>
                    <a:pt x="4884" y="20923"/>
                    <a:pt x="4790" y="21147"/>
                  </a:cubicBezTo>
                  <a:cubicBezTo>
                    <a:pt x="4624" y="21212"/>
                    <a:pt x="4479" y="21306"/>
                    <a:pt x="4341" y="21400"/>
                  </a:cubicBezTo>
                  <a:cubicBezTo>
                    <a:pt x="4146" y="21559"/>
                    <a:pt x="3980" y="21791"/>
                    <a:pt x="3849" y="22001"/>
                  </a:cubicBezTo>
                  <a:cubicBezTo>
                    <a:pt x="3799" y="22066"/>
                    <a:pt x="3741" y="22153"/>
                    <a:pt x="3690" y="22225"/>
                  </a:cubicBezTo>
                  <a:cubicBezTo>
                    <a:pt x="3654" y="22215"/>
                    <a:pt x="3622" y="22205"/>
                    <a:pt x="3589" y="22205"/>
                  </a:cubicBezTo>
                  <a:cubicBezTo>
                    <a:pt x="3575" y="22205"/>
                    <a:pt x="3560" y="22206"/>
                    <a:pt x="3546" y="22211"/>
                  </a:cubicBezTo>
                  <a:cubicBezTo>
                    <a:pt x="3430" y="22015"/>
                    <a:pt x="3285" y="21827"/>
                    <a:pt x="3177" y="21682"/>
                  </a:cubicBezTo>
                  <a:cubicBezTo>
                    <a:pt x="3126" y="21617"/>
                    <a:pt x="3090" y="21567"/>
                    <a:pt x="3061" y="21523"/>
                  </a:cubicBezTo>
                  <a:cubicBezTo>
                    <a:pt x="2931" y="21350"/>
                    <a:pt x="2771" y="21205"/>
                    <a:pt x="2583" y="21089"/>
                  </a:cubicBezTo>
                  <a:cubicBezTo>
                    <a:pt x="2547" y="20988"/>
                    <a:pt x="2518" y="20908"/>
                    <a:pt x="2482" y="20836"/>
                  </a:cubicBezTo>
                  <a:cubicBezTo>
                    <a:pt x="2265" y="20228"/>
                    <a:pt x="2091" y="19613"/>
                    <a:pt x="1968" y="18984"/>
                  </a:cubicBezTo>
                  <a:cubicBezTo>
                    <a:pt x="1614" y="17284"/>
                    <a:pt x="1476" y="15533"/>
                    <a:pt x="1440" y="13796"/>
                  </a:cubicBezTo>
                  <a:cubicBezTo>
                    <a:pt x="1397" y="11951"/>
                    <a:pt x="1505" y="10107"/>
                    <a:pt x="1766" y="8283"/>
                  </a:cubicBezTo>
                  <a:cubicBezTo>
                    <a:pt x="1874" y="7567"/>
                    <a:pt x="2019" y="6851"/>
                    <a:pt x="2214" y="6156"/>
                  </a:cubicBezTo>
                  <a:cubicBezTo>
                    <a:pt x="2323" y="5751"/>
                    <a:pt x="2453" y="5353"/>
                    <a:pt x="2627" y="4970"/>
                  </a:cubicBezTo>
                  <a:cubicBezTo>
                    <a:pt x="2967" y="4847"/>
                    <a:pt x="3256" y="4637"/>
                    <a:pt x="3423" y="4391"/>
                  </a:cubicBezTo>
                  <a:cubicBezTo>
                    <a:pt x="3531" y="4239"/>
                    <a:pt x="3574" y="4080"/>
                    <a:pt x="3632" y="3827"/>
                  </a:cubicBezTo>
                  <a:close/>
                  <a:moveTo>
                    <a:pt x="1910" y="21321"/>
                  </a:moveTo>
                  <a:cubicBezTo>
                    <a:pt x="1939" y="21321"/>
                    <a:pt x="1976" y="21321"/>
                    <a:pt x="2005" y="21335"/>
                  </a:cubicBezTo>
                  <a:cubicBezTo>
                    <a:pt x="2258" y="21378"/>
                    <a:pt x="2439" y="21596"/>
                    <a:pt x="2439" y="21849"/>
                  </a:cubicBezTo>
                  <a:cubicBezTo>
                    <a:pt x="2439" y="22138"/>
                    <a:pt x="2200" y="22370"/>
                    <a:pt x="1910" y="22370"/>
                  </a:cubicBezTo>
                  <a:cubicBezTo>
                    <a:pt x="1621" y="22370"/>
                    <a:pt x="1390" y="22138"/>
                    <a:pt x="1390" y="21849"/>
                  </a:cubicBezTo>
                  <a:cubicBezTo>
                    <a:pt x="1390" y="21559"/>
                    <a:pt x="1621" y="21321"/>
                    <a:pt x="1910" y="21321"/>
                  </a:cubicBezTo>
                  <a:close/>
                  <a:moveTo>
                    <a:pt x="5253" y="21386"/>
                  </a:moveTo>
                  <a:cubicBezTo>
                    <a:pt x="5275" y="21386"/>
                    <a:pt x="5311" y="21386"/>
                    <a:pt x="5340" y="21393"/>
                  </a:cubicBezTo>
                  <a:cubicBezTo>
                    <a:pt x="5586" y="21444"/>
                    <a:pt x="5767" y="21661"/>
                    <a:pt x="5774" y="21914"/>
                  </a:cubicBezTo>
                  <a:cubicBezTo>
                    <a:pt x="5774" y="22203"/>
                    <a:pt x="5542" y="22435"/>
                    <a:pt x="5253" y="22435"/>
                  </a:cubicBezTo>
                  <a:cubicBezTo>
                    <a:pt x="4964" y="22435"/>
                    <a:pt x="4725" y="22203"/>
                    <a:pt x="4725" y="21914"/>
                  </a:cubicBezTo>
                  <a:cubicBezTo>
                    <a:pt x="4725" y="21624"/>
                    <a:pt x="4964" y="21386"/>
                    <a:pt x="5253" y="21386"/>
                  </a:cubicBezTo>
                  <a:close/>
                  <a:moveTo>
                    <a:pt x="3415" y="22529"/>
                  </a:moveTo>
                  <a:cubicBezTo>
                    <a:pt x="3480" y="22587"/>
                    <a:pt x="3538" y="22608"/>
                    <a:pt x="3596" y="22616"/>
                  </a:cubicBezTo>
                  <a:cubicBezTo>
                    <a:pt x="3661" y="22616"/>
                    <a:pt x="3712" y="22601"/>
                    <a:pt x="3770" y="22565"/>
                  </a:cubicBezTo>
                  <a:lnTo>
                    <a:pt x="3784" y="22565"/>
                  </a:lnTo>
                  <a:cubicBezTo>
                    <a:pt x="3842" y="22652"/>
                    <a:pt x="3878" y="22753"/>
                    <a:pt x="3900" y="22833"/>
                  </a:cubicBezTo>
                  <a:cubicBezTo>
                    <a:pt x="3972" y="23079"/>
                    <a:pt x="4009" y="23325"/>
                    <a:pt x="4001" y="23578"/>
                  </a:cubicBezTo>
                  <a:cubicBezTo>
                    <a:pt x="4001" y="23802"/>
                    <a:pt x="3965" y="24026"/>
                    <a:pt x="3915" y="24244"/>
                  </a:cubicBezTo>
                  <a:cubicBezTo>
                    <a:pt x="3878" y="24395"/>
                    <a:pt x="3813" y="24533"/>
                    <a:pt x="3712" y="24663"/>
                  </a:cubicBezTo>
                  <a:cubicBezTo>
                    <a:pt x="3668" y="24709"/>
                    <a:pt x="3626" y="24728"/>
                    <a:pt x="3586" y="24728"/>
                  </a:cubicBezTo>
                  <a:cubicBezTo>
                    <a:pt x="3430" y="24728"/>
                    <a:pt x="3312" y="24435"/>
                    <a:pt x="3278" y="24309"/>
                  </a:cubicBezTo>
                  <a:cubicBezTo>
                    <a:pt x="3155" y="23882"/>
                    <a:pt x="3133" y="23419"/>
                    <a:pt x="3234" y="22985"/>
                  </a:cubicBezTo>
                  <a:cubicBezTo>
                    <a:pt x="3249" y="22905"/>
                    <a:pt x="3314" y="22659"/>
                    <a:pt x="3415" y="22529"/>
                  </a:cubicBezTo>
                  <a:close/>
                  <a:moveTo>
                    <a:pt x="2183" y="0"/>
                  </a:moveTo>
                  <a:cubicBezTo>
                    <a:pt x="1695" y="0"/>
                    <a:pt x="1235" y="264"/>
                    <a:pt x="977" y="701"/>
                  </a:cubicBezTo>
                  <a:cubicBezTo>
                    <a:pt x="608" y="1331"/>
                    <a:pt x="1361" y="1895"/>
                    <a:pt x="2084" y="2438"/>
                  </a:cubicBezTo>
                  <a:cubicBezTo>
                    <a:pt x="2475" y="2741"/>
                    <a:pt x="2880" y="3045"/>
                    <a:pt x="3039" y="3320"/>
                  </a:cubicBezTo>
                  <a:cubicBezTo>
                    <a:pt x="3169" y="3544"/>
                    <a:pt x="3126" y="3769"/>
                    <a:pt x="3003" y="3971"/>
                  </a:cubicBezTo>
                  <a:cubicBezTo>
                    <a:pt x="2945" y="4044"/>
                    <a:pt x="2880" y="4116"/>
                    <a:pt x="2822" y="4188"/>
                  </a:cubicBezTo>
                  <a:cubicBezTo>
                    <a:pt x="2800" y="3899"/>
                    <a:pt x="2605" y="3653"/>
                    <a:pt x="2337" y="3552"/>
                  </a:cubicBezTo>
                  <a:cubicBezTo>
                    <a:pt x="2251" y="3520"/>
                    <a:pt x="2164" y="3505"/>
                    <a:pt x="2078" y="3505"/>
                  </a:cubicBezTo>
                  <a:cubicBezTo>
                    <a:pt x="1773" y="3505"/>
                    <a:pt x="1488" y="3694"/>
                    <a:pt x="1375" y="3993"/>
                  </a:cubicBezTo>
                  <a:cubicBezTo>
                    <a:pt x="1267" y="4304"/>
                    <a:pt x="1368" y="4630"/>
                    <a:pt x="1607" y="4825"/>
                  </a:cubicBezTo>
                  <a:cubicBezTo>
                    <a:pt x="1216" y="4789"/>
                    <a:pt x="919" y="4644"/>
                    <a:pt x="753" y="4405"/>
                  </a:cubicBezTo>
                  <a:cubicBezTo>
                    <a:pt x="384" y="3834"/>
                    <a:pt x="869" y="2944"/>
                    <a:pt x="890" y="2908"/>
                  </a:cubicBezTo>
                  <a:cubicBezTo>
                    <a:pt x="927" y="2835"/>
                    <a:pt x="905" y="2749"/>
                    <a:pt x="832" y="2705"/>
                  </a:cubicBezTo>
                  <a:cubicBezTo>
                    <a:pt x="807" y="2693"/>
                    <a:pt x="780" y="2686"/>
                    <a:pt x="754" y="2686"/>
                  </a:cubicBezTo>
                  <a:cubicBezTo>
                    <a:pt x="705" y="2686"/>
                    <a:pt x="658" y="2709"/>
                    <a:pt x="630" y="2756"/>
                  </a:cubicBezTo>
                  <a:cubicBezTo>
                    <a:pt x="565" y="2864"/>
                    <a:pt x="37" y="3863"/>
                    <a:pt x="500" y="4565"/>
                  </a:cubicBezTo>
                  <a:cubicBezTo>
                    <a:pt x="738" y="4919"/>
                    <a:pt x="1187" y="5129"/>
                    <a:pt x="1737" y="5136"/>
                  </a:cubicBezTo>
                  <a:lnTo>
                    <a:pt x="1773" y="5136"/>
                  </a:lnTo>
                  <a:cubicBezTo>
                    <a:pt x="1976" y="5136"/>
                    <a:pt x="2171" y="5107"/>
                    <a:pt x="2366" y="5064"/>
                  </a:cubicBezTo>
                  <a:lnTo>
                    <a:pt x="2366" y="5064"/>
                  </a:lnTo>
                  <a:cubicBezTo>
                    <a:pt x="2352" y="5093"/>
                    <a:pt x="2337" y="5129"/>
                    <a:pt x="2330" y="5151"/>
                  </a:cubicBezTo>
                  <a:cubicBezTo>
                    <a:pt x="2091" y="5766"/>
                    <a:pt x="1910" y="6395"/>
                    <a:pt x="1787" y="7032"/>
                  </a:cubicBezTo>
                  <a:cubicBezTo>
                    <a:pt x="1411" y="8783"/>
                    <a:pt x="1267" y="10570"/>
                    <a:pt x="1230" y="12342"/>
                  </a:cubicBezTo>
                  <a:cubicBezTo>
                    <a:pt x="1187" y="14230"/>
                    <a:pt x="1295" y="16133"/>
                    <a:pt x="1578" y="18007"/>
                  </a:cubicBezTo>
                  <a:cubicBezTo>
                    <a:pt x="1686" y="18738"/>
                    <a:pt x="1838" y="19468"/>
                    <a:pt x="2048" y="20185"/>
                  </a:cubicBezTo>
                  <a:cubicBezTo>
                    <a:pt x="2120" y="20438"/>
                    <a:pt x="2200" y="20691"/>
                    <a:pt x="2294" y="20937"/>
                  </a:cubicBezTo>
                  <a:cubicBezTo>
                    <a:pt x="2091" y="20872"/>
                    <a:pt x="1882" y="20836"/>
                    <a:pt x="1679" y="20836"/>
                  </a:cubicBezTo>
                  <a:cubicBezTo>
                    <a:pt x="1158" y="20843"/>
                    <a:pt x="717" y="21067"/>
                    <a:pt x="463" y="21458"/>
                  </a:cubicBezTo>
                  <a:cubicBezTo>
                    <a:pt x="0" y="22167"/>
                    <a:pt x="529" y="23158"/>
                    <a:pt x="594" y="23267"/>
                  </a:cubicBezTo>
                  <a:cubicBezTo>
                    <a:pt x="618" y="23316"/>
                    <a:pt x="670" y="23345"/>
                    <a:pt x="723" y="23345"/>
                  </a:cubicBezTo>
                  <a:cubicBezTo>
                    <a:pt x="748" y="23345"/>
                    <a:pt x="773" y="23339"/>
                    <a:pt x="796" y="23325"/>
                  </a:cubicBezTo>
                  <a:cubicBezTo>
                    <a:pt x="869" y="23289"/>
                    <a:pt x="898" y="23187"/>
                    <a:pt x="854" y="23115"/>
                  </a:cubicBezTo>
                  <a:cubicBezTo>
                    <a:pt x="832" y="23079"/>
                    <a:pt x="348" y="22182"/>
                    <a:pt x="717" y="21610"/>
                  </a:cubicBezTo>
                  <a:cubicBezTo>
                    <a:pt x="919" y="21313"/>
                    <a:pt x="1267" y="21133"/>
                    <a:pt x="1686" y="21125"/>
                  </a:cubicBezTo>
                  <a:lnTo>
                    <a:pt x="1701" y="21125"/>
                  </a:lnTo>
                  <a:cubicBezTo>
                    <a:pt x="1404" y="21227"/>
                    <a:pt x="1187" y="21501"/>
                    <a:pt x="1187" y="21842"/>
                  </a:cubicBezTo>
                  <a:cubicBezTo>
                    <a:pt x="1187" y="22254"/>
                    <a:pt x="1520" y="22587"/>
                    <a:pt x="1939" y="22587"/>
                  </a:cubicBezTo>
                  <a:cubicBezTo>
                    <a:pt x="1983" y="22587"/>
                    <a:pt x="2041" y="22579"/>
                    <a:pt x="2084" y="22572"/>
                  </a:cubicBezTo>
                  <a:cubicBezTo>
                    <a:pt x="2439" y="22500"/>
                    <a:pt x="2692" y="22189"/>
                    <a:pt x="2692" y="21842"/>
                  </a:cubicBezTo>
                  <a:cubicBezTo>
                    <a:pt x="2692" y="21805"/>
                    <a:pt x="2692" y="21769"/>
                    <a:pt x="2677" y="21733"/>
                  </a:cubicBezTo>
                  <a:lnTo>
                    <a:pt x="2677" y="21733"/>
                  </a:lnTo>
                  <a:cubicBezTo>
                    <a:pt x="2779" y="21899"/>
                    <a:pt x="2894" y="22080"/>
                    <a:pt x="3039" y="22225"/>
                  </a:cubicBezTo>
                  <a:cubicBezTo>
                    <a:pt x="3090" y="22384"/>
                    <a:pt x="3090" y="22543"/>
                    <a:pt x="2996" y="22710"/>
                  </a:cubicBezTo>
                  <a:cubicBezTo>
                    <a:pt x="2844" y="22977"/>
                    <a:pt x="2439" y="23289"/>
                    <a:pt x="2041" y="23585"/>
                  </a:cubicBezTo>
                  <a:cubicBezTo>
                    <a:pt x="1317" y="24135"/>
                    <a:pt x="565" y="24699"/>
                    <a:pt x="934" y="25322"/>
                  </a:cubicBezTo>
                  <a:cubicBezTo>
                    <a:pt x="1187" y="25763"/>
                    <a:pt x="1650" y="26023"/>
                    <a:pt x="2135" y="26023"/>
                  </a:cubicBezTo>
                  <a:cubicBezTo>
                    <a:pt x="2236" y="26023"/>
                    <a:pt x="2337" y="26016"/>
                    <a:pt x="2446" y="25987"/>
                  </a:cubicBezTo>
                  <a:cubicBezTo>
                    <a:pt x="2525" y="25973"/>
                    <a:pt x="2583" y="25893"/>
                    <a:pt x="2562" y="25806"/>
                  </a:cubicBezTo>
                  <a:cubicBezTo>
                    <a:pt x="2549" y="25736"/>
                    <a:pt x="2479" y="25688"/>
                    <a:pt x="2408" y="25688"/>
                  </a:cubicBezTo>
                  <a:cubicBezTo>
                    <a:pt x="2399" y="25688"/>
                    <a:pt x="2390" y="25689"/>
                    <a:pt x="2381" y="25690"/>
                  </a:cubicBezTo>
                  <a:cubicBezTo>
                    <a:pt x="2300" y="25709"/>
                    <a:pt x="2218" y="25718"/>
                    <a:pt x="2138" y="25718"/>
                  </a:cubicBezTo>
                  <a:cubicBezTo>
                    <a:pt x="1753" y="25718"/>
                    <a:pt x="1392" y="25511"/>
                    <a:pt x="1194" y="25170"/>
                  </a:cubicBezTo>
                  <a:cubicBezTo>
                    <a:pt x="963" y="24772"/>
                    <a:pt x="1607" y="24287"/>
                    <a:pt x="2222" y="23817"/>
                  </a:cubicBezTo>
                  <a:cubicBezTo>
                    <a:pt x="2511" y="23600"/>
                    <a:pt x="2786" y="23397"/>
                    <a:pt x="2996" y="23180"/>
                  </a:cubicBezTo>
                  <a:lnTo>
                    <a:pt x="2996" y="23180"/>
                  </a:lnTo>
                  <a:cubicBezTo>
                    <a:pt x="2945" y="23542"/>
                    <a:pt x="2967" y="23918"/>
                    <a:pt x="3061" y="24280"/>
                  </a:cubicBezTo>
                  <a:cubicBezTo>
                    <a:pt x="3124" y="24524"/>
                    <a:pt x="3300" y="24948"/>
                    <a:pt x="3601" y="24948"/>
                  </a:cubicBezTo>
                  <a:cubicBezTo>
                    <a:pt x="3647" y="24948"/>
                    <a:pt x="3696" y="24938"/>
                    <a:pt x="3748" y="24916"/>
                  </a:cubicBezTo>
                  <a:cubicBezTo>
                    <a:pt x="3936" y="24830"/>
                    <a:pt x="4038" y="24627"/>
                    <a:pt x="4103" y="24446"/>
                  </a:cubicBezTo>
                  <a:cubicBezTo>
                    <a:pt x="4197" y="24157"/>
                    <a:pt x="4247" y="23853"/>
                    <a:pt x="4247" y="23556"/>
                  </a:cubicBezTo>
                  <a:cubicBezTo>
                    <a:pt x="4247" y="23404"/>
                    <a:pt x="4233" y="23252"/>
                    <a:pt x="4211" y="23108"/>
                  </a:cubicBezTo>
                  <a:lnTo>
                    <a:pt x="4211" y="23108"/>
                  </a:lnTo>
                  <a:cubicBezTo>
                    <a:pt x="4407" y="23332"/>
                    <a:pt x="4681" y="23549"/>
                    <a:pt x="4971" y="23780"/>
                  </a:cubicBezTo>
                  <a:cubicBezTo>
                    <a:pt x="5535" y="24244"/>
                    <a:pt x="6136" y="24714"/>
                    <a:pt x="5911" y="25112"/>
                  </a:cubicBezTo>
                  <a:cubicBezTo>
                    <a:pt x="5743" y="25443"/>
                    <a:pt x="5409" y="25643"/>
                    <a:pt x="5052" y="25643"/>
                  </a:cubicBezTo>
                  <a:cubicBezTo>
                    <a:pt x="4980" y="25643"/>
                    <a:pt x="4906" y="25635"/>
                    <a:pt x="4833" y="25618"/>
                  </a:cubicBezTo>
                  <a:cubicBezTo>
                    <a:pt x="4824" y="25616"/>
                    <a:pt x="4815" y="25616"/>
                    <a:pt x="4806" y="25616"/>
                  </a:cubicBezTo>
                  <a:cubicBezTo>
                    <a:pt x="4735" y="25616"/>
                    <a:pt x="4665" y="25663"/>
                    <a:pt x="4652" y="25727"/>
                  </a:cubicBezTo>
                  <a:cubicBezTo>
                    <a:pt x="4631" y="25799"/>
                    <a:pt x="4689" y="25893"/>
                    <a:pt x="4761" y="25908"/>
                  </a:cubicBezTo>
                  <a:cubicBezTo>
                    <a:pt x="4848" y="25929"/>
                    <a:pt x="4949" y="25944"/>
                    <a:pt x="5043" y="25944"/>
                  </a:cubicBezTo>
                  <a:cubicBezTo>
                    <a:pt x="5513" y="25944"/>
                    <a:pt x="5948" y="25683"/>
                    <a:pt x="6165" y="25256"/>
                  </a:cubicBezTo>
                  <a:cubicBezTo>
                    <a:pt x="6497" y="24649"/>
                    <a:pt x="5810" y="24092"/>
                    <a:pt x="5137" y="23556"/>
                  </a:cubicBezTo>
                  <a:cubicBezTo>
                    <a:pt x="4775" y="23267"/>
                    <a:pt x="4407" y="22970"/>
                    <a:pt x="4262" y="22695"/>
                  </a:cubicBezTo>
                  <a:cubicBezTo>
                    <a:pt x="4211" y="22587"/>
                    <a:pt x="4189" y="22493"/>
                    <a:pt x="4189" y="22384"/>
                  </a:cubicBezTo>
                  <a:cubicBezTo>
                    <a:pt x="4197" y="22370"/>
                    <a:pt x="4218" y="22362"/>
                    <a:pt x="4226" y="22355"/>
                  </a:cubicBezTo>
                  <a:cubicBezTo>
                    <a:pt x="4334" y="22261"/>
                    <a:pt x="4435" y="22167"/>
                    <a:pt x="4515" y="22059"/>
                  </a:cubicBezTo>
                  <a:cubicBezTo>
                    <a:pt x="4573" y="22297"/>
                    <a:pt x="4739" y="22507"/>
                    <a:pt x="4985" y="22608"/>
                  </a:cubicBezTo>
                  <a:cubicBezTo>
                    <a:pt x="5071" y="22640"/>
                    <a:pt x="5159" y="22655"/>
                    <a:pt x="5245" y="22655"/>
                  </a:cubicBezTo>
                  <a:cubicBezTo>
                    <a:pt x="5550" y="22655"/>
                    <a:pt x="5835" y="22466"/>
                    <a:pt x="5948" y="22167"/>
                  </a:cubicBezTo>
                  <a:cubicBezTo>
                    <a:pt x="5969" y="22080"/>
                    <a:pt x="5991" y="21993"/>
                    <a:pt x="5991" y="21914"/>
                  </a:cubicBezTo>
                  <a:cubicBezTo>
                    <a:pt x="5991" y="21646"/>
                    <a:pt x="5846" y="21415"/>
                    <a:pt x="5636" y="21277"/>
                  </a:cubicBezTo>
                  <a:cubicBezTo>
                    <a:pt x="5716" y="21277"/>
                    <a:pt x="5788" y="21284"/>
                    <a:pt x="5861" y="21306"/>
                  </a:cubicBezTo>
                  <a:cubicBezTo>
                    <a:pt x="6099" y="21350"/>
                    <a:pt x="6425" y="21480"/>
                    <a:pt x="6613" y="21813"/>
                  </a:cubicBezTo>
                  <a:cubicBezTo>
                    <a:pt x="6960" y="22420"/>
                    <a:pt x="6468" y="23231"/>
                    <a:pt x="6468" y="23231"/>
                  </a:cubicBezTo>
                  <a:cubicBezTo>
                    <a:pt x="6425" y="23303"/>
                    <a:pt x="6454" y="23397"/>
                    <a:pt x="6526" y="23440"/>
                  </a:cubicBezTo>
                  <a:cubicBezTo>
                    <a:pt x="6548" y="23455"/>
                    <a:pt x="6577" y="23455"/>
                    <a:pt x="6606" y="23455"/>
                  </a:cubicBezTo>
                  <a:cubicBezTo>
                    <a:pt x="6657" y="23455"/>
                    <a:pt x="6707" y="23433"/>
                    <a:pt x="6729" y="23383"/>
                  </a:cubicBezTo>
                  <a:cubicBezTo>
                    <a:pt x="6758" y="23346"/>
                    <a:pt x="7308" y="22406"/>
                    <a:pt x="6888" y="21661"/>
                  </a:cubicBezTo>
                  <a:cubicBezTo>
                    <a:pt x="6700" y="21321"/>
                    <a:pt x="6353" y="21089"/>
                    <a:pt x="5926" y="21010"/>
                  </a:cubicBezTo>
                  <a:cubicBezTo>
                    <a:pt x="5809" y="20985"/>
                    <a:pt x="5686" y="20972"/>
                    <a:pt x="5561" y="20972"/>
                  </a:cubicBezTo>
                  <a:cubicBezTo>
                    <a:pt x="5392" y="20972"/>
                    <a:pt x="5220" y="20996"/>
                    <a:pt x="5058" y="21046"/>
                  </a:cubicBezTo>
                  <a:cubicBezTo>
                    <a:pt x="5239" y="20590"/>
                    <a:pt x="5383" y="20120"/>
                    <a:pt x="5506" y="19642"/>
                  </a:cubicBezTo>
                  <a:cubicBezTo>
                    <a:pt x="5911" y="17978"/>
                    <a:pt x="6085" y="16249"/>
                    <a:pt x="6143" y="14542"/>
                  </a:cubicBezTo>
                  <a:cubicBezTo>
                    <a:pt x="6165" y="14064"/>
                    <a:pt x="6172" y="13579"/>
                    <a:pt x="6172" y="13102"/>
                  </a:cubicBezTo>
                  <a:cubicBezTo>
                    <a:pt x="6172" y="13095"/>
                    <a:pt x="6179" y="13087"/>
                    <a:pt x="6179" y="13073"/>
                  </a:cubicBezTo>
                  <a:cubicBezTo>
                    <a:pt x="6179" y="11242"/>
                    <a:pt x="6063" y="9383"/>
                    <a:pt x="5730" y="7574"/>
                  </a:cubicBezTo>
                  <a:cubicBezTo>
                    <a:pt x="5615" y="6887"/>
                    <a:pt x="5441" y="6214"/>
                    <a:pt x="5224" y="5541"/>
                  </a:cubicBezTo>
                  <a:cubicBezTo>
                    <a:pt x="5159" y="5360"/>
                    <a:pt x="5094" y="5180"/>
                    <a:pt x="5021" y="5006"/>
                  </a:cubicBezTo>
                  <a:lnTo>
                    <a:pt x="5021" y="5006"/>
                  </a:lnTo>
                  <a:cubicBezTo>
                    <a:pt x="5192" y="5043"/>
                    <a:pt x="5366" y="5061"/>
                    <a:pt x="5539" y="5061"/>
                  </a:cubicBezTo>
                  <a:cubicBezTo>
                    <a:pt x="5673" y="5061"/>
                    <a:pt x="5807" y="5050"/>
                    <a:pt x="5940" y="5028"/>
                  </a:cubicBezTo>
                  <a:cubicBezTo>
                    <a:pt x="6389" y="4934"/>
                    <a:pt x="6743" y="4702"/>
                    <a:pt x="6939" y="4369"/>
                  </a:cubicBezTo>
                  <a:cubicBezTo>
                    <a:pt x="7366" y="3617"/>
                    <a:pt x="6816" y="2676"/>
                    <a:pt x="6787" y="2640"/>
                  </a:cubicBezTo>
                  <a:cubicBezTo>
                    <a:pt x="6757" y="2591"/>
                    <a:pt x="6704" y="2565"/>
                    <a:pt x="6650" y="2565"/>
                  </a:cubicBezTo>
                  <a:cubicBezTo>
                    <a:pt x="6625" y="2565"/>
                    <a:pt x="6600" y="2571"/>
                    <a:pt x="6577" y="2582"/>
                  </a:cubicBezTo>
                  <a:cubicBezTo>
                    <a:pt x="6505" y="2633"/>
                    <a:pt x="6490" y="2720"/>
                    <a:pt x="6526" y="2792"/>
                  </a:cubicBezTo>
                  <a:cubicBezTo>
                    <a:pt x="6534" y="2799"/>
                    <a:pt x="7011" y="3617"/>
                    <a:pt x="6671" y="4210"/>
                  </a:cubicBezTo>
                  <a:cubicBezTo>
                    <a:pt x="6526" y="4478"/>
                    <a:pt x="6237" y="4659"/>
                    <a:pt x="5875" y="4731"/>
                  </a:cubicBezTo>
                  <a:cubicBezTo>
                    <a:pt x="5817" y="4738"/>
                    <a:pt x="5759" y="4745"/>
                    <a:pt x="5702" y="4753"/>
                  </a:cubicBezTo>
                  <a:cubicBezTo>
                    <a:pt x="5861" y="4622"/>
                    <a:pt x="5962" y="4413"/>
                    <a:pt x="5969" y="4196"/>
                  </a:cubicBezTo>
                  <a:lnTo>
                    <a:pt x="5969" y="4174"/>
                  </a:lnTo>
                  <a:cubicBezTo>
                    <a:pt x="5969" y="3863"/>
                    <a:pt x="5774" y="3588"/>
                    <a:pt x="5485" y="3472"/>
                  </a:cubicBezTo>
                  <a:cubicBezTo>
                    <a:pt x="5397" y="3440"/>
                    <a:pt x="5308" y="3424"/>
                    <a:pt x="5220" y="3424"/>
                  </a:cubicBezTo>
                  <a:cubicBezTo>
                    <a:pt x="4915" y="3424"/>
                    <a:pt x="4629" y="3610"/>
                    <a:pt x="4522" y="3913"/>
                  </a:cubicBezTo>
                  <a:cubicBezTo>
                    <a:pt x="4508" y="3957"/>
                    <a:pt x="4501" y="4015"/>
                    <a:pt x="4486" y="4058"/>
                  </a:cubicBezTo>
                  <a:cubicBezTo>
                    <a:pt x="4428" y="3986"/>
                    <a:pt x="4363" y="3913"/>
                    <a:pt x="4291" y="3841"/>
                  </a:cubicBezTo>
                  <a:cubicBezTo>
                    <a:pt x="4226" y="3682"/>
                    <a:pt x="4218" y="3501"/>
                    <a:pt x="4320" y="3320"/>
                  </a:cubicBezTo>
                  <a:cubicBezTo>
                    <a:pt x="4464" y="3053"/>
                    <a:pt x="4833" y="2756"/>
                    <a:pt x="5195" y="2466"/>
                  </a:cubicBezTo>
                  <a:cubicBezTo>
                    <a:pt x="5861" y="1924"/>
                    <a:pt x="6563" y="1374"/>
                    <a:pt x="6215" y="766"/>
                  </a:cubicBezTo>
                  <a:cubicBezTo>
                    <a:pt x="6000" y="335"/>
                    <a:pt x="5566" y="73"/>
                    <a:pt x="5099" y="73"/>
                  </a:cubicBezTo>
                  <a:cubicBezTo>
                    <a:pt x="5002" y="73"/>
                    <a:pt x="4903" y="84"/>
                    <a:pt x="4804" y="108"/>
                  </a:cubicBezTo>
                  <a:cubicBezTo>
                    <a:pt x="4725" y="122"/>
                    <a:pt x="4681" y="209"/>
                    <a:pt x="4696" y="289"/>
                  </a:cubicBezTo>
                  <a:cubicBezTo>
                    <a:pt x="4714" y="354"/>
                    <a:pt x="4771" y="405"/>
                    <a:pt x="4834" y="405"/>
                  </a:cubicBezTo>
                  <a:cubicBezTo>
                    <a:pt x="4848" y="405"/>
                    <a:pt x="4863" y="402"/>
                    <a:pt x="4877" y="397"/>
                  </a:cubicBezTo>
                  <a:cubicBezTo>
                    <a:pt x="4950" y="380"/>
                    <a:pt x="5023" y="372"/>
                    <a:pt x="5095" y="372"/>
                  </a:cubicBezTo>
                  <a:cubicBezTo>
                    <a:pt x="5452" y="372"/>
                    <a:pt x="5786" y="574"/>
                    <a:pt x="5955" y="911"/>
                  </a:cubicBezTo>
                  <a:cubicBezTo>
                    <a:pt x="6172" y="1302"/>
                    <a:pt x="5571" y="1779"/>
                    <a:pt x="5007" y="2242"/>
                  </a:cubicBezTo>
                  <a:cubicBezTo>
                    <a:pt x="4609" y="2568"/>
                    <a:pt x="4226" y="2864"/>
                    <a:pt x="4052" y="3183"/>
                  </a:cubicBezTo>
                  <a:cubicBezTo>
                    <a:pt x="3994" y="3298"/>
                    <a:pt x="3958" y="3429"/>
                    <a:pt x="3943" y="3544"/>
                  </a:cubicBezTo>
                  <a:cubicBezTo>
                    <a:pt x="3907" y="3400"/>
                    <a:pt x="3886" y="3262"/>
                    <a:pt x="3857" y="3118"/>
                  </a:cubicBezTo>
                  <a:lnTo>
                    <a:pt x="3857" y="3110"/>
                  </a:lnTo>
                  <a:cubicBezTo>
                    <a:pt x="3835" y="3038"/>
                    <a:pt x="3828" y="2958"/>
                    <a:pt x="3820" y="2886"/>
                  </a:cubicBezTo>
                  <a:cubicBezTo>
                    <a:pt x="3886" y="2220"/>
                    <a:pt x="3864" y="1642"/>
                    <a:pt x="3799" y="1562"/>
                  </a:cubicBezTo>
                  <a:cubicBezTo>
                    <a:pt x="3773" y="1526"/>
                    <a:pt x="3728" y="1508"/>
                    <a:pt x="3683" y="1508"/>
                  </a:cubicBezTo>
                  <a:cubicBezTo>
                    <a:pt x="3638" y="1508"/>
                    <a:pt x="3593" y="1526"/>
                    <a:pt x="3567" y="1562"/>
                  </a:cubicBezTo>
                  <a:cubicBezTo>
                    <a:pt x="3495" y="1656"/>
                    <a:pt x="3437" y="2271"/>
                    <a:pt x="3524" y="2893"/>
                  </a:cubicBezTo>
                  <a:cubicBezTo>
                    <a:pt x="3502" y="3103"/>
                    <a:pt x="3466" y="3327"/>
                    <a:pt x="3415" y="3559"/>
                  </a:cubicBezTo>
                  <a:cubicBezTo>
                    <a:pt x="3401" y="3436"/>
                    <a:pt x="3365" y="3306"/>
                    <a:pt x="3292" y="3176"/>
                  </a:cubicBezTo>
                  <a:cubicBezTo>
                    <a:pt x="3104" y="2850"/>
                    <a:pt x="2699" y="2532"/>
                    <a:pt x="2265" y="2206"/>
                  </a:cubicBezTo>
                  <a:cubicBezTo>
                    <a:pt x="1650" y="1736"/>
                    <a:pt x="1006" y="1258"/>
                    <a:pt x="1245" y="860"/>
                  </a:cubicBezTo>
                  <a:cubicBezTo>
                    <a:pt x="1436" y="513"/>
                    <a:pt x="1797" y="304"/>
                    <a:pt x="2182" y="304"/>
                  </a:cubicBezTo>
                  <a:cubicBezTo>
                    <a:pt x="2262" y="304"/>
                    <a:pt x="2343" y="313"/>
                    <a:pt x="2424" y="332"/>
                  </a:cubicBezTo>
                  <a:cubicBezTo>
                    <a:pt x="2437" y="335"/>
                    <a:pt x="2449" y="337"/>
                    <a:pt x="2461" y="337"/>
                  </a:cubicBezTo>
                  <a:cubicBezTo>
                    <a:pt x="2533" y="337"/>
                    <a:pt x="2593" y="285"/>
                    <a:pt x="2605" y="216"/>
                  </a:cubicBezTo>
                  <a:cubicBezTo>
                    <a:pt x="2627" y="137"/>
                    <a:pt x="2569" y="50"/>
                    <a:pt x="2489" y="36"/>
                  </a:cubicBezTo>
                  <a:cubicBezTo>
                    <a:pt x="2387" y="12"/>
                    <a:pt x="2284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0"/>
            <p:cNvSpPr/>
            <p:nvPr/>
          </p:nvSpPr>
          <p:spPr>
            <a:xfrm>
              <a:off x="4311550" y="3733625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3" y="232"/>
                  </a:moveTo>
                  <a:cubicBezTo>
                    <a:pt x="782" y="232"/>
                    <a:pt x="818" y="232"/>
                    <a:pt x="847" y="239"/>
                  </a:cubicBezTo>
                  <a:cubicBezTo>
                    <a:pt x="1086" y="282"/>
                    <a:pt x="1267" y="500"/>
                    <a:pt x="1281" y="753"/>
                  </a:cubicBezTo>
                  <a:cubicBezTo>
                    <a:pt x="1281" y="1042"/>
                    <a:pt x="1042" y="1281"/>
                    <a:pt x="753" y="1281"/>
                  </a:cubicBezTo>
                  <a:cubicBezTo>
                    <a:pt x="463" y="1281"/>
                    <a:pt x="232" y="1042"/>
                    <a:pt x="232" y="753"/>
                  </a:cubicBezTo>
                  <a:cubicBezTo>
                    <a:pt x="232" y="463"/>
                    <a:pt x="463" y="232"/>
                    <a:pt x="753" y="232"/>
                  </a:cubicBezTo>
                  <a:close/>
                  <a:moveTo>
                    <a:pt x="753" y="0"/>
                  </a:moveTo>
                  <a:cubicBezTo>
                    <a:pt x="340" y="0"/>
                    <a:pt x="0" y="340"/>
                    <a:pt x="0" y="753"/>
                  </a:cubicBezTo>
                  <a:cubicBezTo>
                    <a:pt x="0" y="1172"/>
                    <a:pt x="340" y="1505"/>
                    <a:pt x="753" y="1505"/>
                  </a:cubicBezTo>
                  <a:cubicBezTo>
                    <a:pt x="796" y="1505"/>
                    <a:pt x="854" y="1498"/>
                    <a:pt x="898" y="1483"/>
                  </a:cubicBezTo>
                  <a:cubicBezTo>
                    <a:pt x="1252" y="1411"/>
                    <a:pt x="1498" y="1115"/>
                    <a:pt x="1505" y="753"/>
                  </a:cubicBezTo>
                  <a:cubicBezTo>
                    <a:pt x="1505" y="340"/>
                    <a:pt x="1172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0"/>
            <p:cNvSpPr/>
            <p:nvPr/>
          </p:nvSpPr>
          <p:spPr>
            <a:xfrm>
              <a:off x="4497125" y="3212675"/>
              <a:ext cx="291600" cy="901550"/>
            </a:xfrm>
            <a:custGeom>
              <a:avLst/>
              <a:gdLst/>
              <a:ahLst/>
              <a:cxnLst/>
              <a:rect l="l" t="t" r="r" b="b"/>
              <a:pathLst>
                <a:path w="11664" h="36062" extrusionOk="0">
                  <a:moveTo>
                    <a:pt x="3553" y="270"/>
                  </a:moveTo>
                  <a:lnTo>
                    <a:pt x="3741" y="1102"/>
                  </a:lnTo>
                  <a:lnTo>
                    <a:pt x="4320" y="3648"/>
                  </a:lnTo>
                  <a:lnTo>
                    <a:pt x="5166" y="7432"/>
                  </a:lnTo>
                  <a:lnTo>
                    <a:pt x="6208" y="12026"/>
                  </a:lnTo>
                  <a:lnTo>
                    <a:pt x="7351" y="17054"/>
                  </a:lnTo>
                  <a:lnTo>
                    <a:pt x="8494" y="22141"/>
                  </a:lnTo>
                  <a:lnTo>
                    <a:pt x="9565" y="26894"/>
                  </a:lnTo>
                  <a:lnTo>
                    <a:pt x="10469" y="30895"/>
                  </a:lnTo>
                  <a:lnTo>
                    <a:pt x="11120" y="33774"/>
                  </a:lnTo>
                  <a:cubicBezTo>
                    <a:pt x="11222" y="34208"/>
                    <a:pt x="11309" y="34650"/>
                    <a:pt x="11417" y="35077"/>
                  </a:cubicBezTo>
                  <a:lnTo>
                    <a:pt x="8451" y="35742"/>
                  </a:lnTo>
                  <a:lnTo>
                    <a:pt x="8125" y="35815"/>
                  </a:lnTo>
                  <a:lnTo>
                    <a:pt x="7937" y="34983"/>
                  </a:lnTo>
                  <a:lnTo>
                    <a:pt x="7358" y="32436"/>
                  </a:lnTo>
                  <a:lnTo>
                    <a:pt x="6505" y="28652"/>
                  </a:lnTo>
                  <a:lnTo>
                    <a:pt x="5470" y="24058"/>
                  </a:lnTo>
                  <a:lnTo>
                    <a:pt x="4327" y="19030"/>
                  </a:lnTo>
                  <a:lnTo>
                    <a:pt x="3177" y="13943"/>
                  </a:lnTo>
                  <a:lnTo>
                    <a:pt x="2113" y="9190"/>
                  </a:lnTo>
                  <a:lnTo>
                    <a:pt x="1209" y="5189"/>
                  </a:lnTo>
                  <a:lnTo>
                    <a:pt x="558" y="2310"/>
                  </a:lnTo>
                  <a:lnTo>
                    <a:pt x="355" y="1413"/>
                  </a:lnTo>
                  <a:cubicBezTo>
                    <a:pt x="333" y="1282"/>
                    <a:pt x="304" y="1138"/>
                    <a:pt x="268" y="1007"/>
                  </a:cubicBezTo>
                  <a:lnTo>
                    <a:pt x="3227" y="342"/>
                  </a:lnTo>
                  <a:lnTo>
                    <a:pt x="3553" y="270"/>
                  </a:lnTo>
                  <a:close/>
                  <a:moveTo>
                    <a:pt x="3619" y="1"/>
                  </a:moveTo>
                  <a:cubicBezTo>
                    <a:pt x="3614" y="1"/>
                    <a:pt x="3608" y="1"/>
                    <a:pt x="3603" y="2"/>
                  </a:cubicBezTo>
                  <a:lnTo>
                    <a:pt x="536" y="704"/>
                  </a:lnTo>
                  <a:lnTo>
                    <a:pt x="94" y="798"/>
                  </a:lnTo>
                  <a:cubicBezTo>
                    <a:pt x="29" y="819"/>
                    <a:pt x="0" y="884"/>
                    <a:pt x="15" y="935"/>
                  </a:cubicBezTo>
                  <a:lnTo>
                    <a:pt x="217" y="1876"/>
                  </a:lnTo>
                  <a:lnTo>
                    <a:pt x="796" y="4430"/>
                  </a:lnTo>
                  <a:lnTo>
                    <a:pt x="1650" y="8206"/>
                  </a:lnTo>
                  <a:lnTo>
                    <a:pt x="2692" y="12800"/>
                  </a:lnTo>
                  <a:lnTo>
                    <a:pt x="3828" y="17829"/>
                  </a:lnTo>
                  <a:lnTo>
                    <a:pt x="4978" y="22922"/>
                  </a:lnTo>
                  <a:lnTo>
                    <a:pt x="6042" y="27668"/>
                  </a:lnTo>
                  <a:lnTo>
                    <a:pt x="6946" y="31676"/>
                  </a:lnTo>
                  <a:lnTo>
                    <a:pt x="7597" y="34548"/>
                  </a:lnTo>
                  <a:cubicBezTo>
                    <a:pt x="7698" y="35004"/>
                    <a:pt x="7800" y="35460"/>
                    <a:pt x="7908" y="35916"/>
                  </a:cubicBezTo>
                  <a:cubicBezTo>
                    <a:pt x="7915" y="35930"/>
                    <a:pt x="7915" y="35952"/>
                    <a:pt x="7923" y="35981"/>
                  </a:cubicBezTo>
                  <a:cubicBezTo>
                    <a:pt x="7942" y="36033"/>
                    <a:pt x="7997" y="36062"/>
                    <a:pt x="8044" y="36062"/>
                  </a:cubicBezTo>
                  <a:cubicBezTo>
                    <a:pt x="8050" y="36062"/>
                    <a:pt x="8055" y="36061"/>
                    <a:pt x="8060" y="36061"/>
                  </a:cubicBezTo>
                  <a:lnTo>
                    <a:pt x="11128" y="35373"/>
                  </a:lnTo>
                  <a:lnTo>
                    <a:pt x="11569" y="35272"/>
                  </a:lnTo>
                  <a:cubicBezTo>
                    <a:pt x="11627" y="35265"/>
                    <a:pt x="11656" y="35221"/>
                    <a:pt x="11656" y="35178"/>
                  </a:cubicBezTo>
                  <a:cubicBezTo>
                    <a:pt x="11663" y="35156"/>
                    <a:pt x="11663" y="35142"/>
                    <a:pt x="11656" y="35127"/>
                  </a:cubicBezTo>
                  <a:lnTo>
                    <a:pt x="11446" y="34187"/>
                  </a:lnTo>
                  <a:lnTo>
                    <a:pt x="10867" y="31640"/>
                  </a:lnTo>
                  <a:lnTo>
                    <a:pt x="10014" y="27856"/>
                  </a:lnTo>
                  <a:lnTo>
                    <a:pt x="8972" y="23262"/>
                  </a:lnTo>
                  <a:lnTo>
                    <a:pt x="7836" y="18234"/>
                  </a:lnTo>
                  <a:lnTo>
                    <a:pt x="6685" y="13148"/>
                  </a:lnTo>
                  <a:lnTo>
                    <a:pt x="5622" y="8394"/>
                  </a:lnTo>
                  <a:lnTo>
                    <a:pt x="4718" y="4393"/>
                  </a:lnTo>
                  <a:lnTo>
                    <a:pt x="4066" y="1514"/>
                  </a:lnTo>
                  <a:cubicBezTo>
                    <a:pt x="3965" y="1065"/>
                    <a:pt x="3864" y="602"/>
                    <a:pt x="3755" y="147"/>
                  </a:cubicBezTo>
                  <a:cubicBezTo>
                    <a:pt x="3748" y="132"/>
                    <a:pt x="3748" y="110"/>
                    <a:pt x="3741" y="89"/>
                  </a:cubicBezTo>
                  <a:cubicBezTo>
                    <a:pt x="3721" y="30"/>
                    <a:pt x="3667" y="1"/>
                    <a:pt x="3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0"/>
            <p:cNvSpPr/>
            <p:nvPr/>
          </p:nvSpPr>
          <p:spPr>
            <a:xfrm>
              <a:off x="4529150" y="3267800"/>
              <a:ext cx="234600" cy="814750"/>
            </a:xfrm>
            <a:custGeom>
              <a:avLst/>
              <a:gdLst/>
              <a:ahLst/>
              <a:cxnLst/>
              <a:rect l="l" t="t" r="r" b="b"/>
              <a:pathLst>
                <a:path w="9384" h="32590" extrusionOk="0">
                  <a:moveTo>
                    <a:pt x="2040" y="329"/>
                  </a:moveTo>
                  <a:lnTo>
                    <a:pt x="9036" y="31888"/>
                  </a:lnTo>
                  <a:lnTo>
                    <a:pt x="7532" y="32264"/>
                  </a:lnTo>
                  <a:lnTo>
                    <a:pt x="340" y="756"/>
                  </a:lnTo>
                  <a:lnTo>
                    <a:pt x="2040" y="329"/>
                  </a:lnTo>
                  <a:close/>
                  <a:moveTo>
                    <a:pt x="2159" y="1"/>
                  </a:moveTo>
                  <a:cubicBezTo>
                    <a:pt x="2149" y="1"/>
                    <a:pt x="2138" y="2"/>
                    <a:pt x="2127" y="3"/>
                  </a:cubicBezTo>
                  <a:lnTo>
                    <a:pt x="123" y="503"/>
                  </a:lnTo>
                  <a:cubicBezTo>
                    <a:pt x="43" y="524"/>
                    <a:pt x="0" y="604"/>
                    <a:pt x="14" y="684"/>
                  </a:cubicBezTo>
                  <a:lnTo>
                    <a:pt x="7278" y="32481"/>
                  </a:lnTo>
                  <a:cubicBezTo>
                    <a:pt x="7286" y="32517"/>
                    <a:pt x="7315" y="32553"/>
                    <a:pt x="7343" y="32568"/>
                  </a:cubicBezTo>
                  <a:cubicBezTo>
                    <a:pt x="7372" y="32589"/>
                    <a:pt x="7394" y="32589"/>
                    <a:pt x="7423" y="32589"/>
                  </a:cubicBezTo>
                  <a:lnTo>
                    <a:pt x="7459" y="32589"/>
                  </a:lnTo>
                  <a:lnTo>
                    <a:pt x="9261" y="32141"/>
                  </a:lnTo>
                  <a:cubicBezTo>
                    <a:pt x="9340" y="32119"/>
                    <a:pt x="9384" y="32040"/>
                    <a:pt x="9369" y="31960"/>
                  </a:cubicBezTo>
                  <a:lnTo>
                    <a:pt x="2308" y="112"/>
                  </a:lnTo>
                  <a:cubicBezTo>
                    <a:pt x="2293" y="76"/>
                    <a:pt x="2272" y="40"/>
                    <a:pt x="2243" y="25"/>
                  </a:cubicBezTo>
                  <a:cubicBezTo>
                    <a:pt x="2221" y="9"/>
                    <a:pt x="219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0"/>
            <p:cNvSpPr/>
            <p:nvPr/>
          </p:nvSpPr>
          <p:spPr>
            <a:xfrm>
              <a:off x="4515925" y="3243875"/>
              <a:ext cx="65150" cy="22225"/>
            </a:xfrm>
            <a:custGeom>
              <a:avLst/>
              <a:gdLst/>
              <a:ahLst/>
              <a:cxnLst/>
              <a:rect l="l" t="t" r="r" b="b"/>
              <a:pathLst>
                <a:path w="2606" h="889" extrusionOk="0">
                  <a:moveTo>
                    <a:pt x="2447" y="0"/>
                  </a:moveTo>
                  <a:cubicBezTo>
                    <a:pt x="2435" y="0"/>
                    <a:pt x="2423" y="2"/>
                    <a:pt x="2410" y="5"/>
                  </a:cubicBezTo>
                  <a:lnTo>
                    <a:pt x="131" y="599"/>
                  </a:lnTo>
                  <a:cubicBezTo>
                    <a:pt x="52" y="620"/>
                    <a:pt x="1" y="700"/>
                    <a:pt x="23" y="780"/>
                  </a:cubicBezTo>
                  <a:cubicBezTo>
                    <a:pt x="37" y="845"/>
                    <a:pt x="102" y="888"/>
                    <a:pt x="167" y="888"/>
                  </a:cubicBezTo>
                  <a:lnTo>
                    <a:pt x="203" y="888"/>
                  </a:lnTo>
                  <a:lnTo>
                    <a:pt x="2482" y="295"/>
                  </a:lnTo>
                  <a:cubicBezTo>
                    <a:pt x="2562" y="273"/>
                    <a:pt x="2605" y="194"/>
                    <a:pt x="2591" y="114"/>
                  </a:cubicBezTo>
                  <a:cubicBezTo>
                    <a:pt x="2573" y="47"/>
                    <a:pt x="2513" y="0"/>
                    <a:pt x="2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1" name="Google Shape;7141;p30"/>
          <p:cNvGrpSpPr/>
          <p:nvPr/>
        </p:nvGrpSpPr>
        <p:grpSpPr>
          <a:xfrm flipH="1">
            <a:off x="3372531" y="4546857"/>
            <a:ext cx="360150" cy="485593"/>
            <a:chOff x="759925" y="3024250"/>
            <a:chExt cx="232625" cy="313650"/>
          </a:xfrm>
        </p:grpSpPr>
        <p:sp>
          <p:nvSpPr>
            <p:cNvPr id="7142" name="Google Shape;7142;p30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0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0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0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0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0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0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0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0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0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0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0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0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0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0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0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0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0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0" name="Google Shape;7160;p30"/>
          <p:cNvGrpSpPr/>
          <p:nvPr/>
        </p:nvGrpSpPr>
        <p:grpSpPr>
          <a:xfrm rot="-3602728" flipH="1">
            <a:off x="6564989" y="4870983"/>
            <a:ext cx="216720" cy="206945"/>
            <a:chOff x="4397050" y="267050"/>
            <a:chExt cx="216725" cy="206950"/>
          </a:xfrm>
        </p:grpSpPr>
        <p:sp>
          <p:nvSpPr>
            <p:cNvPr id="7161" name="Google Shape;7161;p30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0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0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0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0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0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0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0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0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0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0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2" name="Google Shape;7172;p30"/>
          <p:cNvGrpSpPr/>
          <p:nvPr/>
        </p:nvGrpSpPr>
        <p:grpSpPr>
          <a:xfrm rot="-3603020" flipH="1">
            <a:off x="2850323" y="146011"/>
            <a:ext cx="143647" cy="137168"/>
            <a:chOff x="4397050" y="267050"/>
            <a:chExt cx="216725" cy="206950"/>
          </a:xfrm>
        </p:grpSpPr>
        <p:sp>
          <p:nvSpPr>
            <p:cNvPr id="7173" name="Google Shape;7173;p30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0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0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0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0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0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0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0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0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0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0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4" name="Google Shape;7184;p30"/>
          <p:cNvGrpSpPr/>
          <p:nvPr/>
        </p:nvGrpSpPr>
        <p:grpSpPr>
          <a:xfrm rot="-3603020" flipH="1">
            <a:off x="5206748" y="4663836"/>
            <a:ext cx="143647" cy="137168"/>
            <a:chOff x="4397050" y="267050"/>
            <a:chExt cx="216725" cy="206950"/>
          </a:xfrm>
        </p:grpSpPr>
        <p:sp>
          <p:nvSpPr>
            <p:cNvPr id="7185" name="Google Shape;7185;p30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0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0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0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0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0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0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0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0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0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0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6" name="Google Shape;7196;p30"/>
          <p:cNvGrpSpPr/>
          <p:nvPr/>
        </p:nvGrpSpPr>
        <p:grpSpPr>
          <a:xfrm>
            <a:off x="7629298" y="4087097"/>
            <a:ext cx="563439" cy="728767"/>
            <a:chOff x="5798875" y="2771025"/>
            <a:chExt cx="651525" cy="842700"/>
          </a:xfrm>
        </p:grpSpPr>
        <p:sp>
          <p:nvSpPr>
            <p:cNvPr id="7197" name="Google Shape;7197;p30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0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0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0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0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0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0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0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0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0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0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0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0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0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0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0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0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0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0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0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0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0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0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0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0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0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0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0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0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0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0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0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0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0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2" name="Google Shape;72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3" name="Google Shape;7233;p31"/>
          <p:cNvGrpSpPr/>
          <p:nvPr/>
        </p:nvGrpSpPr>
        <p:grpSpPr>
          <a:xfrm>
            <a:off x="179378" y="3848342"/>
            <a:ext cx="1553558" cy="1105273"/>
            <a:chOff x="179375" y="3672800"/>
            <a:chExt cx="1800183" cy="1280733"/>
          </a:xfrm>
        </p:grpSpPr>
        <p:sp>
          <p:nvSpPr>
            <p:cNvPr id="7234" name="Google Shape;7234;p31"/>
            <p:cNvSpPr/>
            <p:nvPr/>
          </p:nvSpPr>
          <p:spPr>
            <a:xfrm>
              <a:off x="179375" y="4434637"/>
              <a:ext cx="1544373" cy="518896"/>
            </a:xfrm>
            <a:custGeom>
              <a:avLst/>
              <a:gdLst/>
              <a:ahLst/>
              <a:cxnLst/>
              <a:rect l="l" t="t" r="r" b="b"/>
              <a:pathLst>
                <a:path w="49278" h="16557" extrusionOk="0">
                  <a:moveTo>
                    <a:pt x="47035" y="543"/>
                  </a:moveTo>
                  <a:cubicBezTo>
                    <a:pt x="47445" y="543"/>
                    <a:pt x="47863" y="558"/>
                    <a:pt x="48278" y="558"/>
                  </a:cubicBezTo>
                  <a:cubicBezTo>
                    <a:pt x="48433" y="558"/>
                    <a:pt x="48588" y="556"/>
                    <a:pt x="48742" y="550"/>
                  </a:cubicBezTo>
                  <a:lnTo>
                    <a:pt x="48742" y="16004"/>
                  </a:lnTo>
                  <a:lnTo>
                    <a:pt x="2258" y="16004"/>
                  </a:lnTo>
                  <a:cubicBezTo>
                    <a:pt x="1882" y="16004"/>
                    <a:pt x="1499" y="15991"/>
                    <a:pt x="1119" y="15991"/>
                  </a:cubicBezTo>
                  <a:cubicBezTo>
                    <a:pt x="928" y="15991"/>
                    <a:pt x="739" y="15994"/>
                    <a:pt x="551" y="16004"/>
                  </a:cubicBezTo>
                  <a:lnTo>
                    <a:pt x="551" y="543"/>
                  </a:lnTo>
                  <a:close/>
                  <a:moveTo>
                    <a:pt x="990" y="1"/>
                  </a:moveTo>
                  <a:cubicBezTo>
                    <a:pt x="779" y="1"/>
                    <a:pt x="568" y="2"/>
                    <a:pt x="355" y="7"/>
                  </a:cubicBezTo>
                  <a:lnTo>
                    <a:pt x="276" y="7"/>
                  </a:lnTo>
                  <a:cubicBezTo>
                    <a:pt x="124" y="7"/>
                    <a:pt x="1" y="123"/>
                    <a:pt x="1" y="275"/>
                  </a:cubicBezTo>
                  <a:lnTo>
                    <a:pt x="1" y="16278"/>
                  </a:lnTo>
                  <a:cubicBezTo>
                    <a:pt x="1" y="16430"/>
                    <a:pt x="124" y="16553"/>
                    <a:pt x="276" y="16553"/>
                  </a:cubicBezTo>
                  <a:lnTo>
                    <a:pt x="47028" y="16553"/>
                  </a:lnTo>
                  <a:cubicBezTo>
                    <a:pt x="47447" y="16553"/>
                    <a:pt x="47870" y="16557"/>
                    <a:pt x="48292" y="16557"/>
                  </a:cubicBezTo>
                  <a:cubicBezTo>
                    <a:pt x="48503" y="16557"/>
                    <a:pt x="48713" y="16556"/>
                    <a:pt x="48923" y="16553"/>
                  </a:cubicBezTo>
                  <a:lnTo>
                    <a:pt x="49010" y="16553"/>
                  </a:lnTo>
                  <a:cubicBezTo>
                    <a:pt x="49075" y="16553"/>
                    <a:pt x="49140" y="16524"/>
                    <a:pt x="49191" y="16481"/>
                  </a:cubicBezTo>
                  <a:lnTo>
                    <a:pt x="49198" y="16467"/>
                  </a:lnTo>
                  <a:lnTo>
                    <a:pt x="49205" y="16467"/>
                  </a:lnTo>
                  <a:cubicBezTo>
                    <a:pt x="49249" y="16416"/>
                    <a:pt x="49278" y="16351"/>
                    <a:pt x="49278" y="16286"/>
                  </a:cubicBezTo>
                  <a:lnTo>
                    <a:pt x="49278" y="275"/>
                  </a:lnTo>
                  <a:cubicBezTo>
                    <a:pt x="49271" y="123"/>
                    <a:pt x="49155" y="7"/>
                    <a:pt x="49010" y="7"/>
                  </a:cubicBezTo>
                  <a:lnTo>
                    <a:pt x="2258" y="7"/>
                  </a:lnTo>
                  <a:cubicBezTo>
                    <a:pt x="1834" y="7"/>
                    <a:pt x="1412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1"/>
            <p:cNvSpPr/>
            <p:nvPr/>
          </p:nvSpPr>
          <p:spPr>
            <a:xfrm>
              <a:off x="250362" y="4489609"/>
              <a:ext cx="1416944" cy="412591"/>
            </a:xfrm>
            <a:custGeom>
              <a:avLst/>
              <a:gdLst/>
              <a:ahLst/>
              <a:cxnLst/>
              <a:rect l="l" t="t" r="r" b="b"/>
              <a:pathLst>
                <a:path w="45212" h="13165" extrusionOk="0">
                  <a:moveTo>
                    <a:pt x="3509" y="539"/>
                  </a:moveTo>
                  <a:lnTo>
                    <a:pt x="3509" y="11153"/>
                  </a:lnTo>
                  <a:cubicBezTo>
                    <a:pt x="3509" y="11602"/>
                    <a:pt x="3495" y="12065"/>
                    <a:pt x="3509" y="12520"/>
                  </a:cubicBezTo>
                  <a:lnTo>
                    <a:pt x="536" y="12513"/>
                  </a:lnTo>
                  <a:lnTo>
                    <a:pt x="536" y="539"/>
                  </a:lnTo>
                  <a:close/>
                  <a:moveTo>
                    <a:pt x="5810" y="539"/>
                  </a:moveTo>
                  <a:lnTo>
                    <a:pt x="5810" y="11153"/>
                  </a:lnTo>
                  <a:cubicBezTo>
                    <a:pt x="5810" y="11609"/>
                    <a:pt x="5795" y="12072"/>
                    <a:pt x="5810" y="12528"/>
                  </a:cubicBezTo>
                  <a:lnTo>
                    <a:pt x="4045" y="12528"/>
                  </a:lnTo>
                  <a:lnTo>
                    <a:pt x="4045" y="1856"/>
                  </a:lnTo>
                  <a:cubicBezTo>
                    <a:pt x="4045" y="1415"/>
                    <a:pt x="4059" y="981"/>
                    <a:pt x="4045" y="539"/>
                  </a:cubicBezTo>
                  <a:close/>
                  <a:moveTo>
                    <a:pt x="39800" y="539"/>
                  </a:moveTo>
                  <a:lnTo>
                    <a:pt x="39800" y="11153"/>
                  </a:lnTo>
                  <a:cubicBezTo>
                    <a:pt x="39800" y="11638"/>
                    <a:pt x="39785" y="12130"/>
                    <a:pt x="39800" y="12614"/>
                  </a:cubicBezTo>
                  <a:lnTo>
                    <a:pt x="27457" y="12578"/>
                  </a:lnTo>
                  <a:lnTo>
                    <a:pt x="10071" y="12542"/>
                  </a:lnTo>
                  <a:lnTo>
                    <a:pt x="6353" y="12528"/>
                  </a:lnTo>
                  <a:lnTo>
                    <a:pt x="6353" y="1856"/>
                  </a:lnTo>
                  <a:cubicBezTo>
                    <a:pt x="6353" y="1415"/>
                    <a:pt x="6367" y="981"/>
                    <a:pt x="6353" y="539"/>
                  </a:cubicBezTo>
                  <a:close/>
                  <a:moveTo>
                    <a:pt x="41558" y="539"/>
                  </a:moveTo>
                  <a:lnTo>
                    <a:pt x="41558" y="11153"/>
                  </a:lnTo>
                  <a:cubicBezTo>
                    <a:pt x="41558" y="11638"/>
                    <a:pt x="41536" y="12130"/>
                    <a:pt x="41558" y="12614"/>
                  </a:cubicBezTo>
                  <a:lnTo>
                    <a:pt x="40342" y="12614"/>
                  </a:lnTo>
                  <a:lnTo>
                    <a:pt x="40342" y="1856"/>
                  </a:lnTo>
                  <a:cubicBezTo>
                    <a:pt x="40342" y="1415"/>
                    <a:pt x="40357" y="981"/>
                    <a:pt x="40349" y="539"/>
                  </a:cubicBezTo>
                  <a:close/>
                  <a:moveTo>
                    <a:pt x="43113" y="539"/>
                  </a:moveTo>
                  <a:cubicBezTo>
                    <a:pt x="43503" y="545"/>
                    <a:pt x="43898" y="559"/>
                    <a:pt x="44290" y="559"/>
                  </a:cubicBezTo>
                  <a:cubicBezTo>
                    <a:pt x="44414" y="559"/>
                    <a:pt x="44538" y="557"/>
                    <a:pt x="44661" y="554"/>
                  </a:cubicBezTo>
                  <a:lnTo>
                    <a:pt x="44661" y="12622"/>
                  </a:lnTo>
                  <a:lnTo>
                    <a:pt x="42100" y="12614"/>
                  </a:lnTo>
                  <a:lnTo>
                    <a:pt x="42100" y="1856"/>
                  </a:lnTo>
                  <a:cubicBezTo>
                    <a:pt x="42100" y="1415"/>
                    <a:pt x="42115" y="981"/>
                    <a:pt x="42100" y="539"/>
                  </a:cubicBezTo>
                  <a:close/>
                  <a:moveTo>
                    <a:pt x="919" y="1"/>
                  </a:moveTo>
                  <a:cubicBezTo>
                    <a:pt x="726" y="1"/>
                    <a:pt x="533" y="2"/>
                    <a:pt x="340" y="4"/>
                  </a:cubicBezTo>
                  <a:lnTo>
                    <a:pt x="261" y="4"/>
                  </a:lnTo>
                  <a:cubicBezTo>
                    <a:pt x="196" y="4"/>
                    <a:pt x="131" y="33"/>
                    <a:pt x="80" y="76"/>
                  </a:cubicBezTo>
                  <a:lnTo>
                    <a:pt x="73" y="84"/>
                  </a:lnTo>
                  <a:lnTo>
                    <a:pt x="73" y="91"/>
                  </a:lnTo>
                  <a:cubicBezTo>
                    <a:pt x="22" y="141"/>
                    <a:pt x="0" y="207"/>
                    <a:pt x="0" y="272"/>
                  </a:cubicBezTo>
                  <a:lnTo>
                    <a:pt x="0" y="12788"/>
                  </a:lnTo>
                  <a:cubicBezTo>
                    <a:pt x="0" y="12933"/>
                    <a:pt x="123" y="13056"/>
                    <a:pt x="275" y="13056"/>
                  </a:cubicBezTo>
                  <a:lnTo>
                    <a:pt x="17748" y="13099"/>
                  </a:lnTo>
                  <a:lnTo>
                    <a:pt x="35133" y="13143"/>
                  </a:lnTo>
                  <a:lnTo>
                    <a:pt x="44936" y="13164"/>
                  </a:lnTo>
                  <a:cubicBezTo>
                    <a:pt x="45088" y="13164"/>
                    <a:pt x="45211" y="13049"/>
                    <a:pt x="45211" y="12897"/>
                  </a:cubicBezTo>
                  <a:lnTo>
                    <a:pt x="45211" y="279"/>
                  </a:lnTo>
                  <a:cubicBezTo>
                    <a:pt x="45211" y="120"/>
                    <a:pt x="45081" y="4"/>
                    <a:pt x="44929" y="4"/>
                  </a:cubicBezTo>
                  <a:lnTo>
                    <a:pt x="2077" y="4"/>
                  </a:lnTo>
                  <a:cubicBezTo>
                    <a:pt x="1691" y="4"/>
                    <a:pt x="1305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1"/>
            <p:cNvSpPr/>
            <p:nvPr/>
          </p:nvSpPr>
          <p:spPr>
            <a:xfrm>
              <a:off x="856685" y="4625472"/>
              <a:ext cx="209320" cy="133226"/>
            </a:xfrm>
            <a:custGeom>
              <a:avLst/>
              <a:gdLst/>
              <a:ahLst/>
              <a:cxnLst/>
              <a:rect l="l" t="t" r="r" b="b"/>
              <a:pathLst>
                <a:path w="6679" h="4251" extrusionOk="0">
                  <a:moveTo>
                    <a:pt x="3323" y="543"/>
                  </a:moveTo>
                  <a:cubicBezTo>
                    <a:pt x="3518" y="543"/>
                    <a:pt x="3710" y="554"/>
                    <a:pt x="3893" y="574"/>
                  </a:cubicBezTo>
                  <a:cubicBezTo>
                    <a:pt x="4472" y="625"/>
                    <a:pt x="5029" y="820"/>
                    <a:pt x="5513" y="1139"/>
                  </a:cubicBezTo>
                  <a:cubicBezTo>
                    <a:pt x="5846" y="1370"/>
                    <a:pt x="6128" y="1710"/>
                    <a:pt x="6136" y="2130"/>
                  </a:cubicBezTo>
                  <a:cubicBezTo>
                    <a:pt x="6121" y="3005"/>
                    <a:pt x="5043" y="3454"/>
                    <a:pt x="4327" y="3613"/>
                  </a:cubicBezTo>
                  <a:cubicBezTo>
                    <a:pt x="4008" y="3683"/>
                    <a:pt x="3670" y="3721"/>
                    <a:pt x="3328" y="3721"/>
                  </a:cubicBezTo>
                  <a:cubicBezTo>
                    <a:pt x="2576" y="3721"/>
                    <a:pt x="1811" y="3539"/>
                    <a:pt x="1209" y="3121"/>
                  </a:cubicBezTo>
                  <a:cubicBezTo>
                    <a:pt x="912" y="2911"/>
                    <a:pt x="637" y="2607"/>
                    <a:pt x="586" y="2238"/>
                  </a:cubicBezTo>
                  <a:cubicBezTo>
                    <a:pt x="543" y="1891"/>
                    <a:pt x="724" y="1580"/>
                    <a:pt x="963" y="1341"/>
                  </a:cubicBezTo>
                  <a:cubicBezTo>
                    <a:pt x="1562" y="753"/>
                    <a:pt x="2477" y="543"/>
                    <a:pt x="3323" y="543"/>
                  </a:cubicBezTo>
                  <a:close/>
                  <a:moveTo>
                    <a:pt x="3324" y="1"/>
                  </a:moveTo>
                  <a:cubicBezTo>
                    <a:pt x="2432" y="1"/>
                    <a:pt x="1523" y="227"/>
                    <a:pt x="825" y="755"/>
                  </a:cubicBezTo>
                  <a:cubicBezTo>
                    <a:pt x="427" y="1059"/>
                    <a:pt x="116" y="1471"/>
                    <a:pt x="58" y="1978"/>
                  </a:cubicBezTo>
                  <a:cubicBezTo>
                    <a:pt x="0" y="2455"/>
                    <a:pt x="210" y="2911"/>
                    <a:pt x="536" y="3244"/>
                  </a:cubicBezTo>
                  <a:cubicBezTo>
                    <a:pt x="1229" y="3966"/>
                    <a:pt x="2317" y="4250"/>
                    <a:pt x="3326" y="4250"/>
                  </a:cubicBezTo>
                  <a:cubicBezTo>
                    <a:pt x="3560" y="4250"/>
                    <a:pt x="3789" y="4235"/>
                    <a:pt x="4009" y="4206"/>
                  </a:cubicBezTo>
                  <a:cubicBezTo>
                    <a:pt x="5116" y="4061"/>
                    <a:pt x="6657" y="3454"/>
                    <a:pt x="6678" y="2123"/>
                  </a:cubicBezTo>
                  <a:cubicBezTo>
                    <a:pt x="6657" y="994"/>
                    <a:pt x="5470" y="350"/>
                    <a:pt x="4501" y="133"/>
                  </a:cubicBezTo>
                  <a:cubicBezTo>
                    <a:pt x="4126" y="47"/>
                    <a:pt x="3727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1"/>
            <p:cNvSpPr/>
            <p:nvPr/>
          </p:nvSpPr>
          <p:spPr>
            <a:xfrm>
              <a:off x="670300" y="4665495"/>
              <a:ext cx="139024" cy="76501"/>
            </a:xfrm>
            <a:custGeom>
              <a:avLst/>
              <a:gdLst/>
              <a:ahLst/>
              <a:cxnLst/>
              <a:rect l="l" t="t" r="r" b="b"/>
              <a:pathLst>
                <a:path w="4436" h="2441" extrusionOk="0">
                  <a:moveTo>
                    <a:pt x="2175" y="540"/>
                  </a:moveTo>
                  <a:cubicBezTo>
                    <a:pt x="2303" y="540"/>
                    <a:pt x="2428" y="546"/>
                    <a:pt x="2547" y="556"/>
                  </a:cubicBezTo>
                  <a:cubicBezTo>
                    <a:pt x="2880" y="578"/>
                    <a:pt x="3205" y="657"/>
                    <a:pt x="3502" y="802"/>
                  </a:cubicBezTo>
                  <a:cubicBezTo>
                    <a:pt x="3618" y="860"/>
                    <a:pt x="3726" y="932"/>
                    <a:pt x="3813" y="1026"/>
                  </a:cubicBezTo>
                  <a:cubicBezTo>
                    <a:pt x="3864" y="1084"/>
                    <a:pt x="3893" y="1149"/>
                    <a:pt x="3900" y="1222"/>
                  </a:cubicBezTo>
                  <a:cubicBezTo>
                    <a:pt x="3893" y="1345"/>
                    <a:pt x="3763" y="1489"/>
                    <a:pt x="3618" y="1569"/>
                  </a:cubicBezTo>
                  <a:cubicBezTo>
                    <a:pt x="3365" y="1714"/>
                    <a:pt x="3090" y="1815"/>
                    <a:pt x="2800" y="1858"/>
                  </a:cubicBezTo>
                  <a:cubicBezTo>
                    <a:pt x="2611" y="1890"/>
                    <a:pt x="2410" y="1907"/>
                    <a:pt x="2206" y="1907"/>
                  </a:cubicBezTo>
                  <a:cubicBezTo>
                    <a:pt x="1756" y="1907"/>
                    <a:pt x="1293" y="1822"/>
                    <a:pt x="919" y="1612"/>
                  </a:cubicBezTo>
                  <a:cubicBezTo>
                    <a:pt x="767" y="1533"/>
                    <a:pt x="586" y="1403"/>
                    <a:pt x="565" y="1243"/>
                  </a:cubicBezTo>
                  <a:cubicBezTo>
                    <a:pt x="565" y="1200"/>
                    <a:pt x="572" y="1157"/>
                    <a:pt x="594" y="1113"/>
                  </a:cubicBezTo>
                  <a:cubicBezTo>
                    <a:pt x="637" y="1034"/>
                    <a:pt x="695" y="969"/>
                    <a:pt x="775" y="918"/>
                  </a:cubicBezTo>
                  <a:cubicBezTo>
                    <a:pt x="1154" y="631"/>
                    <a:pt x="1683" y="540"/>
                    <a:pt x="2175" y="540"/>
                  </a:cubicBezTo>
                  <a:close/>
                  <a:moveTo>
                    <a:pt x="2170" y="1"/>
                  </a:moveTo>
                  <a:cubicBezTo>
                    <a:pt x="1599" y="1"/>
                    <a:pt x="1015" y="115"/>
                    <a:pt x="550" y="419"/>
                  </a:cubicBezTo>
                  <a:cubicBezTo>
                    <a:pt x="311" y="571"/>
                    <a:pt x="87" y="795"/>
                    <a:pt x="37" y="1084"/>
                  </a:cubicBezTo>
                  <a:cubicBezTo>
                    <a:pt x="0" y="1388"/>
                    <a:pt x="116" y="1685"/>
                    <a:pt x="348" y="1873"/>
                  </a:cubicBezTo>
                  <a:cubicBezTo>
                    <a:pt x="828" y="2296"/>
                    <a:pt x="1536" y="2440"/>
                    <a:pt x="2190" y="2440"/>
                  </a:cubicBezTo>
                  <a:cubicBezTo>
                    <a:pt x="2352" y="2440"/>
                    <a:pt x="2511" y="2431"/>
                    <a:pt x="2663" y="2415"/>
                  </a:cubicBezTo>
                  <a:cubicBezTo>
                    <a:pt x="3307" y="2343"/>
                    <a:pt x="4334" y="2075"/>
                    <a:pt x="4421" y="1301"/>
                  </a:cubicBezTo>
                  <a:cubicBezTo>
                    <a:pt x="4428" y="1272"/>
                    <a:pt x="4435" y="1251"/>
                    <a:pt x="4435" y="1222"/>
                  </a:cubicBezTo>
                  <a:cubicBezTo>
                    <a:pt x="4435" y="1200"/>
                    <a:pt x="4428" y="1171"/>
                    <a:pt x="4428" y="1149"/>
                  </a:cubicBezTo>
                  <a:cubicBezTo>
                    <a:pt x="4349" y="484"/>
                    <a:pt x="3538" y="180"/>
                    <a:pt x="2967" y="71"/>
                  </a:cubicBezTo>
                  <a:cubicBezTo>
                    <a:pt x="2714" y="27"/>
                    <a:pt x="2443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1"/>
            <p:cNvSpPr/>
            <p:nvPr/>
          </p:nvSpPr>
          <p:spPr>
            <a:xfrm>
              <a:off x="1115186" y="4665495"/>
              <a:ext cx="139024" cy="76501"/>
            </a:xfrm>
            <a:custGeom>
              <a:avLst/>
              <a:gdLst/>
              <a:ahLst/>
              <a:cxnLst/>
              <a:rect l="l" t="t" r="r" b="b"/>
              <a:pathLst>
                <a:path w="4436" h="2441" extrusionOk="0">
                  <a:moveTo>
                    <a:pt x="2178" y="540"/>
                  </a:moveTo>
                  <a:cubicBezTo>
                    <a:pt x="2305" y="540"/>
                    <a:pt x="2429" y="546"/>
                    <a:pt x="2547" y="556"/>
                  </a:cubicBezTo>
                  <a:cubicBezTo>
                    <a:pt x="2880" y="578"/>
                    <a:pt x="3205" y="657"/>
                    <a:pt x="3509" y="802"/>
                  </a:cubicBezTo>
                  <a:cubicBezTo>
                    <a:pt x="3625" y="860"/>
                    <a:pt x="3726" y="932"/>
                    <a:pt x="3813" y="1026"/>
                  </a:cubicBezTo>
                  <a:cubicBezTo>
                    <a:pt x="3864" y="1084"/>
                    <a:pt x="3900" y="1149"/>
                    <a:pt x="3907" y="1222"/>
                  </a:cubicBezTo>
                  <a:cubicBezTo>
                    <a:pt x="3893" y="1345"/>
                    <a:pt x="3762" y="1489"/>
                    <a:pt x="3625" y="1569"/>
                  </a:cubicBezTo>
                  <a:cubicBezTo>
                    <a:pt x="3372" y="1714"/>
                    <a:pt x="3090" y="1815"/>
                    <a:pt x="2800" y="1858"/>
                  </a:cubicBezTo>
                  <a:cubicBezTo>
                    <a:pt x="2613" y="1890"/>
                    <a:pt x="2414" y="1907"/>
                    <a:pt x="2211" y="1907"/>
                  </a:cubicBezTo>
                  <a:cubicBezTo>
                    <a:pt x="1762" y="1907"/>
                    <a:pt x="1298" y="1822"/>
                    <a:pt x="919" y="1612"/>
                  </a:cubicBezTo>
                  <a:cubicBezTo>
                    <a:pt x="774" y="1533"/>
                    <a:pt x="586" y="1403"/>
                    <a:pt x="565" y="1243"/>
                  </a:cubicBezTo>
                  <a:cubicBezTo>
                    <a:pt x="565" y="1200"/>
                    <a:pt x="572" y="1157"/>
                    <a:pt x="594" y="1113"/>
                  </a:cubicBezTo>
                  <a:cubicBezTo>
                    <a:pt x="637" y="1034"/>
                    <a:pt x="702" y="969"/>
                    <a:pt x="774" y="918"/>
                  </a:cubicBezTo>
                  <a:cubicBezTo>
                    <a:pt x="1154" y="631"/>
                    <a:pt x="1688" y="540"/>
                    <a:pt x="2178" y="540"/>
                  </a:cubicBezTo>
                  <a:close/>
                  <a:moveTo>
                    <a:pt x="2175" y="1"/>
                  </a:moveTo>
                  <a:cubicBezTo>
                    <a:pt x="1603" y="1"/>
                    <a:pt x="1017" y="115"/>
                    <a:pt x="557" y="419"/>
                  </a:cubicBezTo>
                  <a:cubicBezTo>
                    <a:pt x="311" y="571"/>
                    <a:pt x="94" y="795"/>
                    <a:pt x="44" y="1084"/>
                  </a:cubicBezTo>
                  <a:cubicBezTo>
                    <a:pt x="0" y="1388"/>
                    <a:pt x="116" y="1685"/>
                    <a:pt x="355" y="1873"/>
                  </a:cubicBezTo>
                  <a:cubicBezTo>
                    <a:pt x="836" y="2296"/>
                    <a:pt x="1539" y="2440"/>
                    <a:pt x="2194" y="2440"/>
                  </a:cubicBezTo>
                  <a:cubicBezTo>
                    <a:pt x="2357" y="2440"/>
                    <a:pt x="2517" y="2431"/>
                    <a:pt x="2670" y="2415"/>
                  </a:cubicBezTo>
                  <a:cubicBezTo>
                    <a:pt x="3307" y="2343"/>
                    <a:pt x="4334" y="2075"/>
                    <a:pt x="4428" y="1301"/>
                  </a:cubicBezTo>
                  <a:cubicBezTo>
                    <a:pt x="4435" y="1272"/>
                    <a:pt x="4435" y="1251"/>
                    <a:pt x="4435" y="1222"/>
                  </a:cubicBezTo>
                  <a:cubicBezTo>
                    <a:pt x="4435" y="1200"/>
                    <a:pt x="4435" y="1171"/>
                    <a:pt x="4428" y="1149"/>
                  </a:cubicBezTo>
                  <a:cubicBezTo>
                    <a:pt x="4348" y="484"/>
                    <a:pt x="3545" y="180"/>
                    <a:pt x="2974" y="71"/>
                  </a:cubicBezTo>
                  <a:cubicBezTo>
                    <a:pt x="2721" y="27"/>
                    <a:pt x="2450" y="1"/>
                    <a:pt x="2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1"/>
            <p:cNvSpPr/>
            <p:nvPr/>
          </p:nvSpPr>
          <p:spPr>
            <a:xfrm>
              <a:off x="436058" y="4136333"/>
              <a:ext cx="1174122" cy="297260"/>
            </a:xfrm>
            <a:custGeom>
              <a:avLst/>
              <a:gdLst/>
              <a:ahLst/>
              <a:cxnLst/>
              <a:rect l="l" t="t" r="r" b="b"/>
              <a:pathLst>
                <a:path w="37464" h="9485" extrusionOk="0">
                  <a:moveTo>
                    <a:pt x="35698" y="532"/>
                  </a:moveTo>
                  <a:cubicBezTo>
                    <a:pt x="36007" y="532"/>
                    <a:pt x="36316" y="544"/>
                    <a:pt x="36623" y="544"/>
                  </a:cubicBezTo>
                  <a:cubicBezTo>
                    <a:pt x="36725" y="544"/>
                    <a:pt x="36826" y="543"/>
                    <a:pt x="36928" y="539"/>
                  </a:cubicBezTo>
                  <a:lnTo>
                    <a:pt x="36928" y="8954"/>
                  </a:lnTo>
                  <a:lnTo>
                    <a:pt x="1759" y="8954"/>
                  </a:lnTo>
                  <a:cubicBezTo>
                    <a:pt x="1435" y="8954"/>
                    <a:pt x="1106" y="8944"/>
                    <a:pt x="776" y="8944"/>
                  </a:cubicBezTo>
                  <a:cubicBezTo>
                    <a:pt x="694" y="8944"/>
                    <a:pt x="611" y="8945"/>
                    <a:pt x="529" y="8946"/>
                  </a:cubicBezTo>
                  <a:lnTo>
                    <a:pt x="529" y="532"/>
                  </a:lnTo>
                  <a:close/>
                  <a:moveTo>
                    <a:pt x="804" y="1"/>
                  </a:moveTo>
                  <a:cubicBezTo>
                    <a:pt x="645" y="1"/>
                    <a:pt x="485" y="2"/>
                    <a:pt x="326" y="4"/>
                  </a:cubicBezTo>
                  <a:lnTo>
                    <a:pt x="268" y="4"/>
                  </a:lnTo>
                  <a:cubicBezTo>
                    <a:pt x="116" y="11"/>
                    <a:pt x="1" y="127"/>
                    <a:pt x="1" y="272"/>
                  </a:cubicBezTo>
                  <a:lnTo>
                    <a:pt x="1" y="9214"/>
                  </a:lnTo>
                  <a:cubicBezTo>
                    <a:pt x="1" y="9359"/>
                    <a:pt x="116" y="9482"/>
                    <a:pt x="268" y="9482"/>
                  </a:cubicBezTo>
                  <a:lnTo>
                    <a:pt x="35698" y="9482"/>
                  </a:lnTo>
                  <a:cubicBezTo>
                    <a:pt x="36016" y="9482"/>
                    <a:pt x="36334" y="9485"/>
                    <a:pt x="36653" y="9485"/>
                  </a:cubicBezTo>
                  <a:cubicBezTo>
                    <a:pt x="36812" y="9485"/>
                    <a:pt x="36971" y="9484"/>
                    <a:pt x="37130" y="9482"/>
                  </a:cubicBezTo>
                  <a:lnTo>
                    <a:pt x="37195" y="9482"/>
                  </a:lnTo>
                  <a:cubicBezTo>
                    <a:pt x="37260" y="9482"/>
                    <a:pt x="37326" y="9460"/>
                    <a:pt x="37376" y="9409"/>
                  </a:cubicBezTo>
                  <a:lnTo>
                    <a:pt x="37383" y="9402"/>
                  </a:lnTo>
                  <a:lnTo>
                    <a:pt x="37391" y="9395"/>
                  </a:lnTo>
                  <a:cubicBezTo>
                    <a:pt x="37434" y="9352"/>
                    <a:pt x="37463" y="9286"/>
                    <a:pt x="37463" y="9214"/>
                  </a:cubicBezTo>
                  <a:lnTo>
                    <a:pt x="37463" y="272"/>
                  </a:lnTo>
                  <a:cubicBezTo>
                    <a:pt x="37456" y="127"/>
                    <a:pt x="37340" y="11"/>
                    <a:pt x="37195" y="4"/>
                  </a:cubicBezTo>
                  <a:lnTo>
                    <a:pt x="1759" y="4"/>
                  </a:lnTo>
                  <a:cubicBezTo>
                    <a:pt x="1440" y="4"/>
                    <a:pt x="112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1"/>
            <p:cNvSpPr/>
            <p:nvPr/>
          </p:nvSpPr>
          <p:spPr>
            <a:xfrm>
              <a:off x="500244" y="4182937"/>
              <a:ext cx="125642" cy="177823"/>
            </a:xfrm>
            <a:custGeom>
              <a:avLst/>
              <a:gdLst/>
              <a:ahLst/>
              <a:cxnLst/>
              <a:rect l="l" t="t" r="r" b="b"/>
              <a:pathLst>
                <a:path w="4009" h="5674" extrusionOk="0">
                  <a:moveTo>
                    <a:pt x="2039" y="1"/>
                  </a:moveTo>
                  <a:cubicBezTo>
                    <a:pt x="1605" y="1"/>
                    <a:pt x="1171" y="140"/>
                    <a:pt x="810" y="420"/>
                  </a:cubicBezTo>
                  <a:cubicBezTo>
                    <a:pt x="651" y="550"/>
                    <a:pt x="521" y="709"/>
                    <a:pt x="427" y="890"/>
                  </a:cubicBezTo>
                  <a:lnTo>
                    <a:pt x="420" y="912"/>
                  </a:lnTo>
                  <a:cubicBezTo>
                    <a:pt x="0" y="1635"/>
                    <a:pt x="101" y="2380"/>
                    <a:pt x="145" y="2742"/>
                  </a:cubicBezTo>
                  <a:cubicBezTo>
                    <a:pt x="304" y="3936"/>
                    <a:pt x="1006" y="4992"/>
                    <a:pt x="2048" y="5600"/>
                  </a:cubicBezTo>
                  <a:cubicBezTo>
                    <a:pt x="2127" y="5643"/>
                    <a:pt x="2207" y="5665"/>
                    <a:pt x="2301" y="5672"/>
                  </a:cubicBezTo>
                  <a:cubicBezTo>
                    <a:pt x="2306" y="5673"/>
                    <a:pt x="2312" y="5673"/>
                    <a:pt x="2318" y="5673"/>
                  </a:cubicBezTo>
                  <a:cubicBezTo>
                    <a:pt x="2377" y="5673"/>
                    <a:pt x="2434" y="5638"/>
                    <a:pt x="2467" y="5586"/>
                  </a:cubicBezTo>
                  <a:cubicBezTo>
                    <a:pt x="2496" y="5535"/>
                    <a:pt x="2511" y="5477"/>
                    <a:pt x="2496" y="5426"/>
                  </a:cubicBezTo>
                  <a:cubicBezTo>
                    <a:pt x="2490" y="5342"/>
                    <a:pt x="2419" y="5287"/>
                    <a:pt x="2337" y="5287"/>
                  </a:cubicBezTo>
                  <a:cubicBezTo>
                    <a:pt x="2327" y="5287"/>
                    <a:pt x="2318" y="5287"/>
                    <a:pt x="2308" y="5289"/>
                  </a:cubicBezTo>
                  <a:cubicBezTo>
                    <a:pt x="2286" y="5296"/>
                    <a:pt x="2257" y="5303"/>
                    <a:pt x="2236" y="5318"/>
                  </a:cubicBezTo>
                  <a:lnTo>
                    <a:pt x="2185" y="5296"/>
                  </a:lnTo>
                  <a:cubicBezTo>
                    <a:pt x="2171" y="5289"/>
                    <a:pt x="702" y="4500"/>
                    <a:pt x="463" y="2692"/>
                  </a:cubicBezTo>
                  <a:cubicBezTo>
                    <a:pt x="420" y="2373"/>
                    <a:pt x="333" y="1700"/>
                    <a:pt x="695" y="1071"/>
                  </a:cubicBezTo>
                  <a:lnTo>
                    <a:pt x="709" y="1049"/>
                  </a:lnTo>
                  <a:cubicBezTo>
                    <a:pt x="782" y="905"/>
                    <a:pt x="883" y="774"/>
                    <a:pt x="1006" y="673"/>
                  </a:cubicBezTo>
                  <a:cubicBezTo>
                    <a:pt x="1289" y="443"/>
                    <a:pt x="1656" y="329"/>
                    <a:pt x="2024" y="329"/>
                  </a:cubicBezTo>
                  <a:cubicBezTo>
                    <a:pt x="2409" y="329"/>
                    <a:pt x="2794" y="454"/>
                    <a:pt x="3082" y="702"/>
                  </a:cubicBezTo>
                  <a:cubicBezTo>
                    <a:pt x="3466" y="1042"/>
                    <a:pt x="3676" y="1541"/>
                    <a:pt x="3654" y="2055"/>
                  </a:cubicBezTo>
                  <a:cubicBezTo>
                    <a:pt x="3632" y="2453"/>
                    <a:pt x="3444" y="2764"/>
                    <a:pt x="3169" y="2880"/>
                  </a:cubicBezTo>
                  <a:cubicBezTo>
                    <a:pt x="3096" y="2908"/>
                    <a:pt x="3022" y="2921"/>
                    <a:pt x="2946" y="2921"/>
                  </a:cubicBezTo>
                  <a:cubicBezTo>
                    <a:pt x="2728" y="2921"/>
                    <a:pt x="2503" y="2809"/>
                    <a:pt x="2294" y="2605"/>
                  </a:cubicBezTo>
                  <a:cubicBezTo>
                    <a:pt x="2142" y="2460"/>
                    <a:pt x="2221" y="2127"/>
                    <a:pt x="2352" y="1881"/>
                  </a:cubicBezTo>
                  <a:cubicBezTo>
                    <a:pt x="2420" y="1750"/>
                    <a:pt x="2311" y="1638"/>
                    <a:pt x="2202" y="1638"/>
                  </a:cubicBezTo>
                  <a:cubicBezTo>
                    <a:pt x="2149" y="1638"/>
                    <a:pt x="2095" y="1665"/>
                    <a:pt x="2062" y="1729"/>
                  </a:cubicBezTo>
                  <a:cubicBezTo>
                    <a:pt x="1881" y="2062"/>
                    <a:pt x="1773" y="2554"/>
                    <a:pt x="2062" y="2836"/>
                  </a:cubicBezTo>
                  <a:cubicBezTo>
                    <a:pt x="2333" y="3107"/>
                    <a:pt x="2642" y="3247"/>
                    <a:pt x="2942" y="3247"/>
                  </a:cubicBezTo>
                  <a:cubicBezTo>
                    <a:pt x="3059" y="3247"/>
                    <a:pt x="3174" y="3226"/>
                    <a:pt x="3285" y="3184"/>
                  </a:cubicBezTo>
                  <a:cubicBezTo>
                    <a:pt x="3683" y="3024"/>
                    <a:pt x="3950" y="2598"/>
                    <a:pt x="3979" y="2062"/>
                  </a:cubicBezTo>
                  <a:cubicBezTo>
                    <a:pt x="4008" y="1454"/>
                    <a:pt x="3762" y="861"/>
                    <a:pt x="3314" y="456"/>
                  </a:cubicBezTo>
                  <a:cubicBezTo>
                    <a:pt x="2944" y="153"/>
                    <a:pt x="2491" y="1"/>
                    <a:pt x="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1"/>
            <p:cNvSpPr/>
            <p:nvPr/>
          </p:nvSpPr>
          <p:spPr>
            <a:xfrm>
              <a:off x="627207" y="4198357"/>
              <a:ext cx="136078" cy="169173"/>
            </a:xfrm>
            <a:custGeom>
              <a:avLst/>
              <a:gdLst/>
              <a:ahLst/>
              <a:cxnLst/>
              <a:rect l="l" t="t" r="r" b="b"/>
              <a:pathLst>
                <a:path w="4342" h="5398" extrusionOk="0">
                  <a:moveTo>
                    <a:pt x="1501" y="0"/>
                  </a:moveTo>
                  <a:cubicBezTo>
                    <a:pt x="1333" y="0"/>
                    <a:pt x="1271" y="268"/>
                    <a:pt x="1469" y="326"/>
                  </a:cubicBezTo>
                  <a:cubicBezTo>
                    <a:pt x="1947" y="485"/>
                    <a:pt x="2620" y="803"/>
                    <a:pt x="3097" y="1447"/>
                  </a:cubicBezTo>
                  <a:cubicBezTo>
                    <a:pt x="3756" y="2330"/>
                    <a:pt x="3965" y="3755"/>
                    <a:pt x="3162" y="4522"/>
                  </a:cubicBezTo>
                  <a:cubicBezTo>
                    <a:pt x="3132" y="4546"/>
                    <a:pt x="2575" y="5067"/>
                    <a:pt x="1857" y="5067"/>
                  </a:cubicBezTo>
                  <a:cubicBezTo>
                    <a:pt x="1710" y="5067"/>
                    <a:pt x="1555" y="5045"/>
                    <a:pt x="1397" y="4992"/>
                  </a:cubicBezTo>
                  <a:cubicBezTo>
                    <a:pt x="782" y="4790"/>
                    <a:pt x="334" y="4189"/>
                    <a:pt x="348" y="3603"/>
                  </a:cubicBezTo>
                  <a:cubicBezTo>
                    <a:pt x="355" y="3343"/>
                    <a:pt x="478" y="2988"/>
                    <a:pt x="797" y="2836"/>
                  </a:cubicBezTo>
                  <a:cubicBezTo>
                    <a:pt x="912" y="2786"/>
                    <a:pt x="1043" y="2757"/>
                    <a:pt x="1173" y="2749"/>
                  </a:cubicBezTo>
                  <a:cubicBezTo>
                    <a:pt x="1253" y="2739"/>
                    <a:pt x="1341" y="2732"/>
                    <a:pt x="1433" y="2732"/>
                  </a:cubicBezTo>
                  <a:cubicBezTo>
                    <a:pt x="1667" y="2732"/>
                    <a:pt x="1923" y="2776"/>
                    <a:pt x="2121" y="2916"/>
                  </a:cubicBezTo>
                  <a:cubicBezTo>
                    <a:pt x="2309" y="3046"/>
                    <a:pt x="2417" y="3372"/>
                    <a:pt x="2272" y="3581"/>
                  </a:cubicBezTo>
                  <a:cubicBezTo>
                    <a:pt x="2190" y="3704"/>
                    <a:pt x="2007" y="3784"/>
                    <a:pt x="1797" y="3784"/>
                  </a:cubicBezTo>
                  <a:cubicBezTo>
                    <a:pt x="1659" y="3784"/>
                    <a:pt x="1509" y="3749"/>
                    <a:pt x="1368" y="3668"/>
                  </a:cubicBezTo>
                  <a:cubicBezTo>
                    <a:pt x="1335" y="3646"/>
                    <a:pt x="1303" y="3637"/>
                    <a:pt x="1272" y="3637"/>
                  </a:cubicBezTo>
                  <a:cubicBezTo>
                    <a:pt x="1123" y="3637"/>
                    <a:pt x="1027" y="3866"/>
                    <a:pt x="1202" y="3950"/>
                  </a:cubicBezTo>
                  <a:cubicBezTo>
                    <a:pt x="1394" y="4064"/>
                    <a:pt x="1607" y="4119"/>
                    <a:pt x="1809" y="4119"/>
                  </a:cubicBezTo>
                  <a:cubicBezTo>
                    <a:pt x="2109" y="4119"/>
                    <a:pt x="2388" y="3998"/>
                    <a:pt x="2547" y="3770"/>
                  </a:cubicBezTo>
                  <a:cubicBezTo>
                    <a:pt x="2815" y="3393"/>
                    <a:pt x="2634" y="2880"/>
                    <a:pt x="2309" y="2655"/>
                  </a:cubicBezTo>
                  <a:cubicBezTo>
                    <a:pt x="2082" y="2492"/>
                    <a:pt x="1775" y="2409"/>
                    <a:pt x="1411" y="2409"/>
                  </a:cubicBezTo>
                  <a:cubicBezTo>
                    <a:pt x="1323" y="2409"/>
                    <a:pt x="1231" y="2414"/>
                    <a:pt x="1137" y="2424"/>
                  </a:cubicBezTo>
                  <a:cubicBezTo>
                    <a:pt x="970" y="2438"/>
                    <a:pt x="804" y="2482"/>
                    <a:pt x="652" y="2547"/>
                  </a:cubicBezTo>
                  <a:cubicBezTo>
                    <a:pt x="268" y="2720"/>
                    <a:pt x="30" y="3126"/>
                    <a:pt x="22" y="3603"/>
                  </a:cubicBezTo>
                  <a:cubicBezTo>
                    <a:pt x="1" y="4341"/>
                    <a:pt x="536" y="5057"/>
                    <a:pt x="1289" y="5311"/>
                  </a:cubicBezTo>
                  <a:cubicBezTo>
                    <a:pt x="1469" y="5368"/>
                    <a:pt x="1665" y="5397"/>
                    <a:pt x="1853" y="5397"/>
                  </a:cubicBezTo>
                  <a:cubicBezTo>
                    <a:pt x="2707" y="5397"/>
                    <a:pt x="3358" y="4790"/>
                    <a:pt x="3394" y="4761"/>
                  </a:cubicBezTo>
                  <a:cubicBezTo>
                    <a:pt x="4342" y="3856"/>
                    <a:pt x="4117" y="2265"/>
                    <a:pt x="3358" y="1245"/>
                  </a:cubicBezTo>
                  <a:cubicBezTo>
                    <a:pt x="2830" y="543"/>
                    <a:pt x="2099" y="181"/>
                    <a:pt x="1571" y="15"/>
                  </a:cubicBezTo>
                  <a:cubicBezTo>
                    <a:pt x="1546" y="5"/>
                    <a:pt x="1523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1"/>
            <p:cNvSpPr/>
            <p:nvPr/>
          </p:nvSpPr>
          <p:spPr>
            <a:xfrm>
              <a:off x="1443295" y="4198796"/>
              <a:ext cx="125642" cy="177698"/>
            </a:xfrm>
            <a:custGeom>
              <a:avLst/>
              <a:gdLst/>
              <a:ahLst/>
              <a:cxnLst/>
              <a:rect l="l" t="t" r="r" b="b"/>
              <a:pathLst>
                <a:path w="4009" h="5670" extrusionOk="0">
                  <a:moveTo>
                    <a:pt x="1621" y="0"/>
                  </a:moveTo>
                  <a:cubicBezTo>
                    <a:pt x="1554" y="0"/>
                    <a:pt x="1490" y="24"/>
                    <a:pt x="1447" y="95"/>
                  </a:cubicBezTo>
                  <a:cubicBezTo>
                    <a:pt x="1418" y="138"/>
                    <a:pt x="1404" y="196"/>
                    <a:pt x="1418" y="254"/>
                  </a:cubicBezTo>
                  <a:cubicBezTo>
                    <a:pt x="1431" y="332"/>
                    <a:pt x="1502" y="386"/>
                    <a:pt x="1580" y="386"/>
                  </a:cubicBezTo>
                  <a:cubicBezTo>
                    <a:pt x="1588" y="386"/>
                    <a:pt x="1597" y="386"/>
                    <a:pt x="1606" y="384"/>
                  </a:cubicBezTo>
                  <a:cubicBezTo>
                    <a:pt x="1635" y="377"/>
                    <a:pt x="1664" y="370"/>
                    <a:pt x="1679" y="348"/>
                  </a:cubicBezTo>
                  <a:lnTo>
                    <a:pt x="1737" y="370"/>
                  </a:lnTo>
                  <a:cubicBezTo>
                    <a:pt x="2684" y="912"/>
                    <a:pt x="3335" y="1853"/>
                    <a:pt x="3509" y="2931"/>
                  </a:cubicBezTo>
                  <a:cubicBezTo>
                    <a:pt x="3560" y="3256"/>
                    <a:pt x="3661" y="3929"/>
                    <a:pt x="3321" y="4559"/>
                  </a:cubicBezTo>
                  <a:lnTo>
                    <a:pt x="3307" y="4580"/>
                  </a:lnTo>
                  <a:cubicBezTo>
                    <a:pt x="3234" y="4725"/>
                    <a:pt x="3140" y="4862"/>
                    <a:pt x="3017" y="4971"/>
                  </a:cubicBezTo>
                  <a:cubicBezTo>
                    <a:pt x="2700" y="5243"/>
                    <a:pt x="2333" y="5365"/>
                    <a:pt x="1974" y="5365"/>
                  </a:cubicBezTo>
                  <a:cubicBezTo>
                    <a:pt x="1111" y="5365"/>
                    <a:pt x="296" y="4663"/>
                    <a:pt x="347" y="3661"/>
                  </a:cubicBezTo>
                  <a:cubicBezTo>
                    <a:pt x="355" y="3256"/>
                    <a:pt x="536" y="2938"/>
                    <a:pt x="810" y="2822"/>
                  </a:cubicBezTo>
                  <a:cubicBezTo>
                    <a:pt x="889" y="2792"/>
                    <a:pt x="970" y="2777"/>
                    <a:pt x="1051" y="2777"/>
                  </a:cubicBezTo>
                  <a:cubicBezTo>
                    <a:pt x="1262" y="2777"/>
                    <a:pt x="1479" y="2877"/>
                    <a:pt x="1693" y="3075"/>
                  </a:cubicBezTo>
                  <a:cubicBezTo>
                    <a:pt x="1845" y="3213"/>
                    <a:pt x="1773" y="3546"/>
                    <a:pt x="1650" y="3799"/>
                  </a:cubicBezTo>
                  <a:cubicBezTo>
                    <a:pt x="1582" y="3930"/>
                    <a:pt x="1693" y="4042"/>
                    <a:pt x="1804" y="4042"/>
                  </a:cubicBezTo>
                  <a:cubicBezTo>
                    <a:pt x="1859" y="4042"/>
                    <a:pt x="1913" y="4015"/>
                    <a:pt x="1946" y="3951"/>
                  </a:cubicBezTo>
                  <a:cubicBezTo>
                    <a:pt x="2113" y="3611"/>
                    <a:pt x="2214" y="3112"/>
                    <a:pt x="1917" y="2837"/>
                  </a:cubicBezTo>
                  <a:cubicBezTo>
                    <a:pt x="1642" y="2581"/>
                    <a:pt x="1337" y="2449"/>
                    <a:pt x="1044" y="2449"/>
                  </a:cubicBezTo>
                  <a:cubicBezTo>
                    <a:pt x="922" y="2449"/>
                    <a:pt x="802" y="2472"/>
                    <a:pt x="687" y="2518"/>
                  </a:cubicBezTo>
                  <a:cubicBezTo>
                    <a:pt x="297" y="2685"/>
                    <a:pt x="29" y="3119"/>
                    <a:pt x="15" y="3654"/>
                  </a:cubicBezTo>
                  <a:cubicBezTo>
                    <a:pt x="0" y="4262"/>
                    <a:pt x="261" y="4848"/>
                    <a:pt x="724" y="5246"/>
                  </a:cubicBezTo>
                  <a:cubicBezTo>
                    <a:pt x="1088" y="5528"/>
                    <a:pt x="1526" y="5669"/>
                    <a:pt x="1964" y="5669"/>
                  </a:cubicBezTo>
                  <a:cubicBezTo>
                    <a:pt x="2413" y="5669"/>
                    <a:pt x="2861" y="5521"/>
                    <a:pt x="3227" y="5224"/>
                  </a:cubicBezTo>
                  <a:cubicBezTo>
                    <a:pt x="3386" y="5087"/>
                    <a:pt x="3509" y="4920"/>
                    <a:pt x="3596" y="4739"/>
                  </a:cubicBezTo>
                  <a:lnTo>
                    <a:pt x="3610" y="4718"/>
                  </a:lnTo>
                  <a:cubicBezTo>
                    <a:pt x="4008" y="3987"/>
                    <a:pt x="3893" y="3242"/>
                    <a:pt x="3835" y="2887"/>
                  </a:cubicBezTo>
                  <a:cubicBezTo>
                    <a:pt x="3654" y="1694"/>
                    <a:pt x="2923" y="652"/>
                    <a:pt x="1867" y="73"/>
                  </a:cubicBezTo>
                  <a:cubicBezTo>
                    <a:pt x="1809" y="44"/>
                    <a:pt x="1712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1"/>
            <p:cNvSpPr/>
            <p:nvPr/>
          </p:nvSpPr>
          <p:spPr>
            <a:xfrm>
              <a:off x="1304047" y="4194628"/>
              <a:ext cx="135640" cy="168829"/>
            </a:xfrm>
            <a:custGeom>
              <a:avLst/>
              <a:gdLst/>
              <a:ahLst/>
              <a:cxnLst/>
              <a:rect l="l" t="t" r="r" b="b"/>
              <a:pathLst>
                <a:path w="4328" h="5387" extrusionOk="0">
                  <a:moveTo>
                    <a:pt x="2487" y="1"/>
                  </a:moveTo>
                  <a:cubicBezTo>
                    <a:pt x="1618" y="1"/>
                    <a:pt x="963" y="640"/>
                    <a:pt x="927" y="676"/>
                  </a:cubicBezTo>
                  <a:cubicBezTo>
                    <a:pt x="1" y="1602"/>
                    <a:pt x="261" y="3187"/>
                    <a:pt x="1043" y="4185"/>
                  </a:cubicBezTo>
                  <a:cubicBezTo>
                    <a:pt x="1585" y="4880"/>
                    <a:pt x="2331" y="5220"/>
                    <a:pt x="2859" y="5379"/>
                  </a:cubicBezTo>
                  <a:cubicBezTo>
                    <a:pt x="2873" y="5386"/>
                    <a:pt x="2895" y="5386"/>
                    <a:pt x="2909" y="5386"/>
                  </a:cubicBezTo>
                  <a:cubicBezTo>
                    <a:pt x="3097" y="5386"/>
                    <a:pt x="3134" y="5118"/>
                    <a:pt x="2953" y="5068"/>
                  </a:cubicBezTo>
                  <a:cubicBezTo>
                    <a:pt x="2475" y="4923"/>
                    <a:pt x="1795" y="4612"/>
                    <a:pt x="1303" y="3983"/>
                  </a:cubicBezTo>
                  <a:cubicBezTo>
                    <a:pt x="623" y="3114"/>
                    <a:pt x="377" y="1689"/>
                    <a:pt x="1159" y="908"/>
                  </a:cubicBezTo>
                  <a:cubicBezTo>
                    <a:pt x="1189" y="877"/>
                    <a:pt x="1753" y="329"/>
                    <a:pt x="2487" y="329"/>
                  </a:cubicBezTo>
                  <a:cubicBezTo>
                    <a:pt x="2625" y="329"/>
                    <a:pt x="2769" y="348"/>
                    <a:pt x="2917" y="394"/>
                  </a:cubicBezTo>
                  <a:cubicBezTo>
                    <a:pt x="3532" y="582"/>
                    <a:pt x="3995" y="1168"/>
                    <a:pt x="3995" y="1754"/>
                  </a:cubicBezTo>
                  <a:cubicBezTo>
                    <a:pt x="3995" y="2015"/>
                    <a:pt x="3886" y="2376"/>
                    <a:pt x="3568" y="2528"/>
                  </a:cubicBezTo>
                  <a:cubicBezTo>
                    <a:pt x="3452" y="2586"/>
                    <a:pt x="3322" y="2615"/>
                    <a:pt x="3192" y="2630"/>
                  </a:cubicBezTo>
                  <a:cubicBezTo>
                    <a:pt x="3103" y="2641"/>
                    <a:pt x="3001" y="2650"/>
                    <a:pt x="2896" y="2650"/>
                  </a:cubicBezTo>
                  <a:cubicBezTo>
                    <a:pt x="2675" y="2650"/>
                    <a:pt x="2435" y="2612"/>
                    <a:pt x="2244" y="2485"/>
                  </a:cubicBezTo>
                  <a:cubicBezTo>
                    <a:pt x="2048" y="2355"/>
                    <a:pt x="1933" y="2029"/>
                    <a:pt x="2070" y="1827"/>
                  </a:cubicBezTo>
                  <a:cubicBezTo>
                    <a:pt x="2155" y="1696"/>
                    <a:pt x="2344" y="1608"/>
                    <a:pt x="2561" y="1608"/>
                  </a:cubicBezTo>
                  <a:cubicBezTo>
                    <a:pt x="2694" y="1608"/>
                    <a:pt x="2837" y="1641"/>
                    <a:pt x="2974" y="1718"/>
                  </a:cubicBezTo>
                  <a:cubicBezTo>
                    <a:pt x="3006" y="1738"/>
                    <a:pt x="3037" y="1746"/>
                    <a:pt x="3066" y="1746"/>
                  </a:cubicBezTo>
                  <a:cubicBezTo>
                    <a:pt x="3216" y="1746"/>
                    <a:pt x="3310" y="1514"/>
                    <a:pt x="3134" y="1429"/>
                  </a:cubicBezTo>
                  <a:cubicBezTo>
                    <a:pt x="2948" y="1324"/>
                    <a:pt x="2746" y="1273"/>
                    <a:pt x="2553" y="1273"/>
                  </a:cubicBezTo>
                  <a:cubicBezTo>
                    <a:pt x="2241" y="1273"/>
                    <a:pt x="1952" y="1404"/>
                    <a:pt x="1795" y="1646"/>
                  </a:cubicBezTo>
                  <a:cubicBezTo>
                    <a:pt x="1549" y="2015"/>
                    <a:pt x="1730" y="2536"/>
                    <a:pt x="2056" y="2760"/>
                  </a:cubicBezTo>
                  <a:cubicBezTo>
                    <a:pt x="2273" y="2906"/>
                    <a:pt x="2555" y="2980"/>
                    <a:pt x="2884" y="2980"/>
                  </a:cubicBezTo>
                  <a:cubicBezTo>
                    <a:pt x="2993" y="2980"/>
                    <a:pt x="3108" y="2972"/>
                    <a:pt x="3228" y="2955"/>
                  </a:cubicBezTo>
                  <a:cubicBezTo>
                    <a:pt x="3394" y="2941"/>
                    <a:pt x="3561" y="2897"/>
                    <a:pt x="3712" y="2825"/>
                  </a:cubicBezTo>
                  <a:cubicBezTo>
                    <a:pt x="4089" y="2644"/>
                    <a:pt x="4320" y="2232"/>
                    <a:pt x="4320" y="1754"/>
                  </a:cubicBezTo>
                  <a:cubicBezTo>
                    <a:pt x="4327" y="1024"/>
                    <a:pt x="3778" y="315"/>
                    <a:pt x="3018" y="83"/>
                  </a:cubicBezTo>
                  <a:cubicBezTo>
                    <a:pt x="2835" y="25"/>
                    <a:pt x="2657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1"/>
            <p:cNvSpPr/>
            <p:nvPr/>
          </p:nvSpPr>
          <p:spPr>
            <a:xfrm>
              <a:off x="796824" y="4184505"/>
              <a:ext cx="480035" cy="192553"/>
            </a:xfrm>
            <a:custGeom>
              <a:avLst/>
              <a:gdLst/>
              <a:ahLst/>
              <a:cxnLst/>
              <a:rect l="l" t="t" r="r" b="b"/>
              <a:pathLst>
                <a:path w="15317" h="6144" extrusionOk="0">
                  <a:moveTo>
                    <a:pt x="14991" y="326"/>
                  </a:moveTo>
                  <a:lnTo>
                    <a:pt x="14984" y="5818"/>
                  </a:lnTo>
                  <a:lnTo>
                    <a:pt x="340" y="5818"/>
                  </a:lnTo>
                  <a:lnTo>
                    <a:pt x="340" y="326"/>
                  </a:lnTo>
                  <a:close/>
                  <a:moveTo>
                    <a:pt x="167" y="1"/>
                  </a:moveTo>
                  <a:cubicBezTo>
                    <a:pt x="80" y="1"/>
                    <a:pt x="0" y="73"/>
                    <a:pt x="0" y="160"/>
                  </a:cubicBezTo>
                  <a:lnTo>
                    <a:pt x="0" y="5984"/>
                  </a:lnTo>
                  <a:cubicBezTo>
                    <a:pt x="0" y="6071"/>
                    <a:pt x="80" y="6143"/>
                    <a:pt x="167" y="6143"/>
                  </a:cubicBezTo>
                  <a:lnTo>
                    <a:pt x="15150" y="6143"/>
                  </a:lnTo>
                  <a:cubicBezTo>
                    <a:pt x="15237" y="6143"/>
                    <a:pt x="15310" y="6071"/>
                    <a:pt x="15310" y="5984"/>
                  </a:cubicBezTo>
                  <a:lnTo>
                    <a:pt x="15310" y="167"/>
                  </a:lnTo>
                  <a:cubicBezTo>
                    <a:pt x="15317" y="73"/>
                    <a:pt x="15237" y="1"/>
                    <a:pt x="15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1"/>
            <p:cNvSpPr/>
            <p:nvPr/>
          </p:nvSpPr>
          <p:spPr>
            <a:xfrm>
              <a:off x="746710" y="3672800"/>
              <a:ext cx="682084" cy="337187"/>
            </a:xfrm>
            <a:custGeom>
              <a:avLst/>
              <a:gdLst/>
              <a:ahLst/>
              <a:cxnLst/>
              <a:rect l="l" t="t" r="r" b="b"/>
              <a:pathLst>
                <a:path w="21764" h="10759" extrusionOk="0">
                  <a:moveTo>
                    <a:pt x="20714" y="375"/>
                  </a:moveTo>
                  <a:cubicBezTo>
                    <a:pt x="20893" y="375"/>
                    <a:pt x="21084" y="391"/>
                    <a:pt x="21271" y="391"/>
                  </a:cubicBezTo>
                  <a:cubicBezTo>
                    <a:pt x="21315" y="391"/>
                    <a:pt x="21358" y="390"/>
                    <a:pt x="21401" y="388"/>
                  </a:cubicBezTo>
                  <a:lnTo>
                    <a:pt x="21401" y="388"/>
                  </a:lnTo>
                  <a:lnTo>
                    <a:pt x="21401" y="10388"/>
                  </a:lnTo>
                  <a:lnTo>
                    <a:pt x="1057" y="10388"/>
                  </a:lnTo>
                  <a:cubicBezTo>
                    <a:pt x="878" y="10388"/>
                    <a:pt x="684" y="10372"/>
                    <a:pt x="495" y="10372"/>
                  </a:cubicBezTo>
                  <a:cubicBezTo>
                    <a:pt x="450" y="10372"/>
                    <a:pt x="406" y="10373"/>
                    <a:pt x="362" y="10375"/>
                  </a:cubicBezTo>
                  <a:lnTo>
                    <a:pt x="362" y="10375"/>
                  </a:lnTo>
                  <a:lnTo>
                    <a:pt x="362" y="375"/>
                  </a:lnTo>
                  <a:close/>
                  <a:moveTo>
                    <a:pt x="1088" y="0"/>
                  </a:moveTo>
                  <a:cubicBezTo>
                    <a:pt x="800" y="0"/>
                    <a:pt x="512" y="4"/>
                    <a:pt x="225" y="13"/>
                  </a:cubicBezTo>
                  <a:lnTo>
                    <a:pt x="181" y="13"/>
                  </a:lnTo>
                  <a:cubicBezTo>
                    <a:pt x="87" y="13"/>
                    <a:pt x="1" y="93"/>
                    <a:pt x="1" y="194"/>
                  </a:cubicBezTo>
                  <a:lnTo>
                    <a:pt x="1" y="10562"/>
                  </a:lnTo>
                  <a:cubicBezTo>
                    <a:pt x="1" y="10663"/>
                    <a:pt x="87" y="10742"/>
                    <a:pt x="181" y="10742"/>
                  </a:cubicBezTo>
                  <a:lnTo>
                    <a:pt x="18956" y="10742"/>
                  </a:lnTo>
                  <a:cubicBezTo>
                    <a:pt x="19530" y="10742"/>
                    <a:pt x="20107" y="10759"/>
                    <a:pt x="20685" y="10759"/>
                  </a:cubicBezTo>
                  <a:cubicBezTo>
                    <a:pt x="20975" y="10759"/>
                    <a:pt x="21264" y="10755"/>
                    <a:pt x="21553" y="10742"/>
                  </a:cubicBezTo>
                  <a:lnTo>
                    <a:pt x="21590" y="10742"/>
                  </a:lnTo>
                  <a:cubicBezTo>
                    <a:pt x="21625" y="10739"/>
                    <a:pt x="21654" y="10728"/>
                    <a:pt x="21678" y="10711"/>
                  </a:cubicBezTo>
                  <a:lnTo>
                    <a:pt x="21678" y="10711"/>
                  </a:lnTo>
                  <a:cubicBezTo>
                    <a:pt x="21727" y="10684"/>
                    <a:pt x="21763" y="10634"/>
                    <a:pt x="21763" y="10562"/>
                  </a:cubicBezTo>
                  <a:lnTo>
                    <a:pt x="21763" y="194"/>
                  </a:lnTo>
                  <a:cubicBezTo>
                    <a:pt x="21763" y="93"/>
                    <a:pt x="21684" y="13"/>
                    <a:pt x="21582" y="13"/>
                  </a:cubicBezTo>
                  <a:lnTo>
                    <a:pt x="2815" y="13"/>
                  </a:lnTo>
                  <a:cubicBezTo>
                    <a:pt x="2241" y="13"/>
                    <a:pt x="1664" y="0"/>
                    <a:pt x="1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1"/>
            <p:cNvSpPr/>
            <p:nvPr/>
          </p:nvSpPr>
          <p:spPr>
            <a:xfrm>
              <a:off x="828572" y="3855518"/>
              <a:ext cx="110442" cy="50113"/>
            </a:xfrm>
            <a:custGeom>
              <a:avLst/>
              <a:gdLst/>
              <a:ahLst/>
              <a:cxnLst/>
              <a:rect l="l" t="t" r="r" b="b"/>
              <a:pathLst>
                <a:path w="3524" h="1599" extrusionOk="0">
                  <a:moveTo>
                    <a:pt x="2598" y="328"/>
                  </a:moveTo>
                  <a:cubicBezTo>
                    <a:pt x="2843" y="328"/>
                    <a:pt x="3042" y="361"/>
                    <a:pt x="3111" y="449"/>
                  </a:cubicBezTo>
                  <a:cubicBezTo>
                    <a:pt x="3162" y="514"/>
                    <a:pt x="3090" y="651"/>
                    <a:pt x="3046" y="731"/>
                  </a:cubicBezTo>
                  <a:cubicBezTo>
                    <a:pt x="2807" y="1129"/>
                    <a:pt x="1896" y="1274"/>
                    <a:pt x="1146" y="1274"/>
                  </a:cubicBezTo>
                  <a:cubicBezTo>
                    <a:pt x="875" y="1274"/>
                    <a:pt x="624" y="1255"/>
                    <a:pt x="434" y="1223"/>
                  </a:cubicBezTo>
                  <a:cubicBezTo>
                    <a:pt x="405" y="1223"/>
                    <a:pt x="377" y="1208"/>
                    <a:pt x="348" y="1201"/>
                  </a:cubicBezTo>
                  <a:lnTo>
                    <a:pt x="369" y="1165"/>
                  </a:lnTo>
                  <a:cubicBezTo>
                    <a:pt x="630" y="796"/>
                    <a:pt x="1042" y="600"/>
                    <a:pt x="1346" y="514"/>
                  </a:cubicBezTo>
                  <a:cubicBezTo>
                    <a:pt x="1612" y="427"/>
                    <a:pt x="2174" y="328"/>
                    <a:pt x="2598" y="328"/>
                  </a:cubicBezTo>
                  <a:close/>
                  <a:moveTo>
                    <a:pt x="2576" y="1"/>
                  </a:moveTo>
                  <a:cubicBezTo>
                    <a:pt x="1965" y="1"/>
                    <a:pt x="1259" y="195"/>
                    <a:pt x="1245" y="195"/>
                  </a:cubicBezTo>
                  <a:cubicBezTo>
                    <a:pt x="897" y="311"/>
                    <a:pt x="413" y="535"/>
                    <a:pt x="102" y="977"/>
                  </a:cubicBezTo>
                  <a:cubicBezTo>
                    <a:pt x="37" y="1056"/>
                    <a:pt x="0" y="1158"/>
                    <a:pt x="15" y="1259"/>
                  </a:cubicBezTo>
                  <a:cubicBezTo>
                    <a:pt x="29" y="1346"/>
                    <a:pt x="94" y="1498"/>
                    <a:pt x="377" y="1548"/>
                  </a:cubicBezTo>
                  <a:cubicBezTo>
                    <a:pt x="637" y="1584"/>
                    <a:pt x="890" y="1599"/>
                    <a:pt x="1151" y="1599"/>
                  </a:cubicBezTo>
                  <a:cubicBezTo>
                    <a:pt x="1947" y="1599"/>
                    <a:pt x="2996" y="1454"/>
                    <a:pt x="3328" y="904"/>
                  </a:cubicBezTo>
                  <a:cubicBezTo>
                    <a:pt x="3524" y="564"/>
                    <a:pt x="3459" y="362"/>
                    <a:pt x="3372" y="246"/>
                  </a:cubicBezTo>
                  <a:cubicBezTo>
                    <a:pt x="3225" y="60"/>
                    <a:pt x="2915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1"/>
            <p:cNvSpPr/>
            <p:nvPr/>
          </p:nvSpPr>
          <p:spPr>
            <a:xfrm>
              <a:off x="810426" y="3770615"/>
              <a:ext cx="119970" cy="54312"/>
            </a:xfrm>
            <a:custGeom>
              <a:avLst/>
              <a:gdLst/>
              <a:ahLst/>
              <a:cxnLst/>
              <a:rect l="l" t="t" r="r" b="b"/>
              <a:pathLst>
                <a:path w="3828" h="1733" extrusionOk="0">
                  <a:moveTo>
                    <a:pt x="1730" y="329"/>
                  </a:moveTo>
                  <a:cubicBezTo>
                    <a:pt x="2164" y="329"/>
                    <a:pt x="2598" y="437"/>
                    <a:pt x="2981" y="654"/>
                  </a:cubicBezTo>
                  <a:cubicBezTo>
                    <a:pt x="3119" y="727"/>
                    <a:pt x="3481" y="936"/>
                    <a:pt x="3488" y="1059"/>
                  </a:cubicBezTo>
                  <a:cubicBezTo>
                    <a:pt x="3495" y="1096"/>
                    <a:pt x="3459" y="1146"/>
                    <a:pt x="3394" y="1197"/>
                  </a:cubicBezTo>
                  <a:cubicBezTo>
                    <a:pt x="3202" y="1341"/>
                    <a:pt x="2770" y="1398"/>
                    <a:pt x="2324" y="1398"/>
                  </a:cubicBezTo>
                  <a:cubicBezTo>
                    <a:pt x="2165" y="1398"/>
                    <a:pt x="2005" y="1391"/>
                    <a:pt x="1853" y="1378"/>
                  </a:cubicBezTo>
                  <a:cubicBezTo>
                    <a:pt x="984" y="1305"/>
                    <a:pt x="485" y="1139"/>
                    <a:pt x="384" y="886"/>
                  </a:cubicBezTo>
                  <a:cubicBezTo>
                    <a:pt x="348" y="813"/>
                    <a:pt x="348" y="727"/>
                    <a:pt x="384" y="662"/>
                  </a:cubicBezTo>
                  <a:cubicBezTo>
                    <a:pt x="442" y="575"/>
                    <a:pt x="673" y="365"/>
                    <a:pt x="1628" y="329"/>
                  </a:cubicBezTo>
                  <a:close/>
                  <a:moveTo>
                    <a:pt x="1733" y="1"/>
                  </a:moveTo>
                  <a:cubicBezTo>
                    <a:pt x="1693" y="1"/>
                    <a:pt x="1654" y="2"/>
                    <a:pt x="1614" y="3"/>
                  </a:cubicBezTo>
                  <a:cubicBezTo>
                    <a:pt x="804" y="32"/>
                    <a:pt x="297" y="198"/>
                    <a:pt x="109" y="488"/>
                  </a:cubicBezTo>
                  <a:cubicBezTo>
                    <a:pt x="8" y="640"/>
                    <a:pt x="1" y="842"/>
                    <a:pt x="80" y="1009"/>
                  </a:cubicBezTo>
                  <a:cubicBezTo>
                    <a:pt x="290" y="1515"/>
                    <a:pt x="1122" y="1645"/>
                    <a:pt x="1824" y="1711"/>
                  </a:cubicBezTo>
                  <a:cubicBezTo>
                    <a:pt x="1925" y="1718"/>
                    <a:pt x="2106" y="1732"/>
                    <a:pt x="2323" y="1732"/>
                  </a:cubicBezTo>
                  <a:cubicBezTo>
                    <a:pt x="2750" y="1732"/>
                    <a:pt x="3300" y="1682"/>
                    <a:pt x="3589" y="1457"/>
                  </a:cubicBezTo>
                  <a:cubicBezTo>
                    <a:pt x="3748" y="1334"/>
                    <a:pt x="3828" y="1190"/>
                    <a:pt x="3813" y="1045"/>
                  </a:cubicBezTo>
                  <a:cubicBezTo>
                    <a:pt x="3799" y="763"/>
                    <a:pt x="3488" y="560"/>
                    <a:pt x="3140" y="365"/>
                  </a:cubicBezTo>
                  <a:cubicBezTo>
                    <a:pt x="2706" y="124"/>
                    <a:pt x="2221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1"/>
            <p:cNvSpPr/>
            <p:nvPr/>
          </p:nvSpPr>
          <p:spPr>
            <a:xfrm>
              <a:off x="915199" y="3920833"/>
              <a:ext cx="50583" cy="48984"/>
            </a:xfrm>
            <a:custGeom>
              <a:avLst/>
              <a:gdLst/>
              <a:ahLst/>
              <a:cxnLst/>
              <a:rect l="l" t="t" r="r" b="b"/>
              <a:pathLst>
                <a:path w="1614" h="1563" extrusionOk="0">
                  <a:moveTo>
                    <a:pt x="1148" y="334"/>
                  </a:moveTo>
                  <a:cubicBezTo>
                    <a:pt x="1165" y="334"/>
                    <a:pt x="1180" y="338"/>
                    <a:pt x="1194" y="347"/>
                  </a:cubicBezTo>
                  <a:cubicBezTo>
                    <a:pt x="1244" y="376"/>
                    <a:pt x="1252" y="398"/>
                    <a:pt x="1252" y="405"/>
                  </a:cubicBezTo>
                  <a:cubicBezTo>
                    <a:pt x="1259" y="455"/>
                    <a:pt x="1223" y="578"/>
                    <a:pt x="1085" y="752"/>
                  </a:cubicBezTo>
                  <a:cubicBezTo>
                    <a:pt x="984" y="897"/>
                    <a:pt x="861" y="1020"/>
                    <a:pt x="716" y="1128"/>
                  </a:cubicBezTo>
                  <a:cubicBezTo>
                    <a:pt x="630" y="1196"/>
                    <a:pt x="517" y="1233"/>
                    <a:pt x="404" y="1233"/>
                  </a:cubicBezTo>
                  <a:cubicBezTo>
                    <a:pt x="385" y="1233"/>
                    <a:pt x="366" y="1232"/>
                    <a:pt x="347" y="1230"/>
                  </a:cubicBezTo>
                  <a:cubicBezTo>
                    <a:pt x="412" y="1020"/>
                    <a:pt x="535" y="839"/>
                    <a:pt x="695" y="694"/>
                  </a:cubicBezTo>
                  <a:cubicBezTo>
                    <a:pt x="724" y="672"/>
                    <a:pt x="753" y="644"/>
                    <a:pt x="789" y="607"/>
                  </a:cubicBezTo>
                  <a:cubicBezTo>
                    <a:pt x="918" y="466"/>
                    <a:pt x="1053" y="334"/>
                    <a:pt x="1148" y="334"/>
                  </a:cubicBezTo>
                  <a:close/>
                  <a:moveTo>
                    <a:pt x="1152" y="0"/>
                  </a:moveTo>
                  <a:cubicBezTo>
                    <a:pt x="906" y="0"/>
                    <a:pt x="692" y="230"/>
                    <a:pt x="550" y="383"/>
                  </a:cubicBezTo>
                  <a:cubicBezTo>
                    <a:pt x="521" y="412"/>
                    <a:pt x="492" y="441"/>
                    <a:pt x="470" y="463"/>
                  </a:cubicBezTo>
                  <a:cubicBezTo>
                    <a:pt x="210" y="716"/>
                    <a:pt x="58" y="962"/>
                    <a:pt x="15" y="1215"/>
                  </a:cubicBezTo>
                  <a:cubicBezTo>
                    <a:pt x="0" y="1280"/>
                    <a:pt x="15" y="1353"/>
                    <a:pt x="43" y="1410"/>
                  </a:cubicBezTo>
                  <a:cubicBezTo>
                    <a:pt x="87" y="1476"/>
                    <a:pt x="145" y="1519"/>
                    <a:pt x="217" y="1533"/>
                  </a:cubicBezTo>
                  <a:cubicBezTo>
                    <a:pt x="282" y="1555"/>
                    <a:pt x="347" y="1562"/>
                    <a:pt x="412" y="1562"/>
                  </a:cubicBezTo>
                  <a:cubicBezTo>
                    <a:pt x="586" y="1562"/>
                    <a:pt x="760" y="1505"/>
                    <a:pt x="904" y="1403"/>
                  </a:cubicBezTo>
                  <a:cubicBezTo>
                    <a:pt x="1071" y="1273"/>
                    <a:pt x="1223" y="1128"/>
                    <a:pt x="1346" y="955"/>
                  </a:cubicBezTo>
                  <a:cubicBezTo>
                    <a:pt x="1469" y="795"/>
                    <a:pt x="1613" y="564"/>
                    <a:pt x="1577" y="347"/>
                  </a:cubicBezTo>
                  <a:cubicBezTo>
                    <a:pt x="1548" y="224"/>
                    <a:pt x="1469" y="115"/>
                    <a:pt x="1360" y="58"/>
                  </a:cubicBezTo>
                  <a:cubicBezTo>
                    <a:pt x="1289" y="17"/>
                    <a:pt x="1219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1"/>
            <p:cNvSpPr/>
            <p:nvPr/>
          </p:nvSpPr>
          <p:spPr>
            <a:xfrm>
              <a:off x="848067" y="3920457"/>
              <a:ext cx="58292" cy="47762"/>
            </a:xfrm>
            <a:custGeom>
              <a:avLst/>
              <a:gdLst/>
              <a:ahLst/>
              <a:cxnLst/>
              <a:rect l="l" t="t" r="r" b="b"/>
              <a:pathLst>
                <a:path w="1860" h="1524" extrusionOk="0">
                  <a:moveTo>
                    <a:pt x="1228" y="329"/>
                  </a:moveTo>
                  <a:cubicBezTo>
                    <a:pt x="1234" y="329"/>
                    <a:pt x="1240" y="329"/>
                    <a:pt x="1245" y="330"/>
                  </a:cubicBezTo>
                  <a:cubicBezTo>
                    <a:pt x="1247" y="330"/>
                    <a:pt x="1250" y="330"/>
                    <a:pt x="1253" y="330"/>
                  </a:cubicBezTo>
                  <a:cubicBezTo>
                    <a:pt x="1269" y="330"/>
                    <a:pt x="1295" y="335"/>
                    <a:pt x="1332" y="402"/>
                  </a:cubicBezTo>
                  <a:cubicBezTo>
                    <a:pt x="1368" y="482"/>
                    <a:pt x="1317" y="648"/>
                    <a:pt x="775" y="1003"/>
                  </a:cubicBezTo>
                  <a:lnTo>
                    <a:pt x="731" y="1032"/>
                  </a:lnTo>
                  <a:cubicBezTo>
                    <a:pt x="607" y="1115"/>
                    <a:pt x="475" y="1191"/>
                    <a:pt x="356" y="1191"/>
                  </a:cubicBezTo>
                  <a:cubicBezTo>
                    <a:pt x="351" y="1191"/>
                    <a:pt x="346" y="1191"/>
                    <a:pt x="341" y="1191"/>
                  </a:cubicBezTo>
                  <a:cubicBezTo>
                    <a:pt x="377" y="1025"/>
                    <a:pt x="514" y="873"/>
                    <a:pt x="659" y="728"/>
                  </a:cubicBezTo>
                  <a:lnTo>
                    <a:pt x="673" y="713"/>
                  </a:lnTo>
                  <a:cubicBezTo>
                    <a:pt x="935" y="459"/>
                    <a:pt x="1117" y="329"/>
                    <a:pt x="1228" y="329"/>
                  </a:cubicBezTo>
                  <a:close/>
                  <a:moveTo>
                    <a:pt x="1239" y="1"/>
                  </a:moveTo>
                  <a:cubicBezTo>
                    <a:pt x="930" y="1"/>
                    <a:pt x="605" y="318"/>
                    <a:pt x="442" y="482"/>
                  </a:cubicBezTo>
                  <a:lnTo>
                    <a:pt x="427" y="496"/>
                  </a:lnTo>
                  <a:cubicBezTo>
                    <a:pt x="239" y="684"/>
                    <a:pt x="37" y="902"/>
                    <a:pt x="8" y="1198"/>
                  </a:cubicBezTo>
                  <a:cubicBezTo>
                    <a:pt x="1" y="1256"/>
                    <a:pt x="8" y="1321"/>
                    <a:pt x="44" y="1379"/>
                  </a:cubicBezTo>
                  <a:cubicBezTo>
                    <a:pt x="80" y="1444"/>
                    <a:pt x="152" y="1495"/>
                    <a:pt x="232" y="1509"/>
                  </a:cubicBezTo>
                  <a:cubicBezTo>
                    <a:pt x="275" y="1517"/>
                    <a:pt x="312" y="1524"/>
                    <a:pt x="355" y="1524"/>
                  </a:cubicBezTo>
                  <a:cubicBezTo>
                    <a:pt x="587" y="1524"/>
                    <a:pt x="782" y="1386"/>
                    <a:pt x="912" y="1307"/>
                  </a:cubicBezTo>
                  <a:lnTo>
                    <a:pt x="956" y="1278"/>
                  </a:lnTo>
                  <a:cubicBezTo>
                    <a:pt x="1223" y="1097"/>
                    <a:pt x="1860" y="684"/>
                    <a:pt x="1614" y="243"/>
                  </a:cubicBezTo>
                  <a:cubicBezTo>
                    <a:pt x="1556" y="113"/>
                    <a:pt x="1433" y="26"/>
                    <a:pt x="1296" y="4"/>
                  </a:cubicBezTo>
                  <a:cubicBezTo>
                    <a:pt x="1277" y="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1"/>
            <p:cNvSpPr/>
            <p:nvPr/>
          </p:nvSpPr>
          <p:spPr>
            <a:xfrm>
              <a:off x="833117" y="3713794"/>
              <a:ext cx="54218" cy="46728"/>
            </a:xfrm>
            <a:custGeom>
              <a:avLst/>
              <a:gdLst/>
              <a:ahLst/>
              <a:cxnLst/>
              <a:rect l="l" t="t" r="r" b="b"/>
              <a:pathLst>
                <a:path w="1730" h="1491" extrusionOk="0">
                  <a:moveTo>
                    <a:pt x="340" y="326"/>
                  </a:moveTo>
                  <a:lnTo>
                    <a:pt x="340" y="326"/>
                  </a:lnTo>
                  <a:cubicBezTo>
                    <a:pt x="535" y="333"/>
                    <a:pt x="1172" y="876"/>
                    <a:pt x="1338" y="1114"/>
                  </a:cubicBezTo>
                  <a:cubicBezTo>
                    <a:pt x="1056" y="984"/>
                    <a:pt x="470" y="651"/>
                    <a:pt x="355" y="391"/>
                  </a:cubicBezTo>
                  <a:cubicBezTo>
                    <a:pt x="347" y="369"/>
                    <a:pt x="340" y="347"/>
                    <a:pt x="340" y="326"/>
                  </a:cubicBezTo>
                  <a:close/>
                  <a:moveTo>
                    <a:pt x="318" y="0"/>
                  </a:moveTo>
                  <a:cubicBezTo>
                    <a:pt x="195" y="0"/>
                    <a:pt x="87" y="73"/>
                    <a:pt x="43" y="188"/>
                  </a:cubicBezTo>
                  <a:cubicBezTo>
                    <a:pt x="0" y="297"/>
                    <a:pt x="7" y="420"/>
                    <a:pt x="58" y="528"/>
                  </a:cubicBezTo>
                  <a:cubicBezTo>
                    <a:pt x="253" y="962"/>
                    <a:pt x="1129" y="1397"/>
                    <a:pt x="1331" y="1469"/>
                  </a:cubicBezTo>
                  <a:cubicBezTo>
                    <a:pt x="1375" y="1483"/>
                    <a:pt x="1411" y="1491"/>
                    <a:pt x="1454" y="1491"/>
                  </a:cubicBezTo>
                  <a:cubicBezTo>
                    <a:pt x="1483" y="1491"/>
                    <a:pt x="1505" y="1491"/>
                    <a:pt x="1534" y="1483"/>
                  </a:cubicBezTo>
                  <a:cubicBezTo>
                    <a:pt x="1606" y="1462"/>
                    <a:pt x="1657" y="1411"/>
                    <a:pt x="1686" y="1346"/>
                  </a:cubicBezTo>
                  <a:cubicBezTo>
                    <a:pt x="1729" y="1237"/>
                    <a:pt x="1722" y="1122"/>
                    <a:pt x="1671" y="1028"/>
                  </a:cubicBezTo>
                  <a:cubicBezTo>
                    <a:pt x="1577" y="839"/>
                    <a:pt x="767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1"/>
            <p:cNvSpPr/>
            <p:nvPr/>
          </p:nvSpPr>
          <p:spPr>
            <a:xfrm>
              <a:off x="775951" y="3826653"/>
              <a:ext cx="69199" cy="39081"/>
            </a:xfrm>
            <a:custGeom>
              <a:avLst/>
              <a:gdLst/>
              <a:ahLst/>
              <a:cxnLst/>
              <a:rect l="l" t="t" r="r" b="b"/>
              <a:pathLst>
                <a:path w="2208" h="1247" extrusionOk="0">
                  <a:moveTo>
                    <a:pt x="950" y="331"/>
                  </a:moveTo>
                  <a:cubicBezTo>
                    <a:pt x="972" y="331"/>
                    <a:pt x="993" y="332"/>
                    <a:pt x="1014" y="335"/>
                  </a:cubicBezTo>
                  <a:cubicBezTo>
                    <a:pt x="1412" y="342"/>
                    <a:pt x="1672" y="443"/>
                    <a:pt x="1788" y="624"/>
                  </a:cubicBezTo>
                  <a:cubicBezTo>
                    <a:pt x="1831" y="675"/>
                    <a:pt x="1839" y="747"/>
                    <a:pt x="1810" y="805"/>
                  </a:cubicBezTo>
                  <a:cubicBezTo>
                    <a:pt x="1766" y="841"/>
                    <a:pt x="1708" y="863"/>
                    <a:pt x="1650" y="870"/>
                  </a:cubicBezTo>
                  <a:cubicBezTo>
                    <a:pt x="1473" y="907"/>
                    <a:pt x="1292" y="925"/>
                    <a:pt x="1110" y="925"/>
                  </a:cubicBezTo>
                  <a:cubicBezTo>
                    <a:pt x="929" y="925"/>
                    <a:pt x="746" y="907"/>
                    <a:pt x="565" y="870"/>
                  </a:cubicBezTo>
                  <a:cubicBezTo>
                    <a:pt x="464" y="856"/>
                    <a:pt x="392" y="820"/>
                    <a:pt x="384" y="784"/>
                  </a:cubicBezTo>
                  <a:cubicBezTo>
                    <a:pt x="363" y="711"/>
                    <a:pt x="464" y="545"/>
                    <a:pt x="652" y="407"/>
                  </a:cubicBezTo>
                  <a:cubicBezTo>
                    <a:pt x="748" y="359"/>
                    <a:pt x="849" y="331"/>
                    <a:pt x="950" y="331"/>
                  </a:cubicBezTo>
                  <a:close/>
                  <a:moveTo>
                    <a:pt x="946" y="1"/>
                  </a:moveTo>
                  <a:cubicBezTo>
                    <a:pt x="778" y="1"/>
                    <a:pt x="601" y="26"/>
                    <a:pt x="457" y="132"/>
                  </a:cubicBezTo>
                  <a:cubicBezTo>
                    <a:pt x="225" y="306"/>
                    <a:pt x="1" y="588"/>
                    <a:pt x="59" y="849"/>
                  </a:cubicBezTo>
                  <a:cubicBezTo>
                    <a:pt x="88" y="972"/>
                    <a:pt x="189" y="1131"/>
                    <a:pt x="507" y="1189"/>
                  </a:cubicBezTo>
                  <a:cubicBezTo>
                    <a:pt x="703" y="1232"/>
                    <a:pt x="905" y="1247"/>
                    <a:pt x="1101" y="1247"/>
                  </a:cubicBezTo>
                  <a:cubicBezTo>
                    <a:pt x="1310" y="1247"/>
                    <a:pt x="1520" y="1232"/>
                    <a:pt x="1723" y="1189"/>
                  </a:cubicBezTo>
                  <a:cubicBezTo>
                    <a:pt x="1853" y="1167"/>
                    <a:pt x="1976" y="1109"/>
                    <a:pt x="2063" y="1015"/>
                  </a:cubicBezTo>
                  <a:cubicBezTo>
                    <a:pt x="2207" y="841"/>
                    <a:pt x="2171" y="603"/>
                    <a:pt x="2070" y="443"/>
                  </a:cubicBezTo>
                  <a:cubicBezTo>
                    <a:pt x="1896" y="161"/>
                    <a:pt x="1542" y="9"/>
                    <a:pt x="1021" y="2"/>
                  </a:cubicBezTo>
                  <a:cubicBezTo>
                    <a:pt x="996" y="1"/>
                    <a:pt x="971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1"/>
            <p:cNvSpPr/>
            <p:nvPr/>
          </p:nvSpPr>
          <p:spPr>
            <a:xfrm>
              <a:off x="943688" y="3841415"/>
              <a:ext cx="246583" cy="125454"/>
            </a:xfrm>
            <a:custGeom>
              <a:avLst/>
              <a:gdLst/>
              <a:ahLst/>
              <a:cxnLst/>
              <a:rect l="l" t="t" r="r" b="b"/>
              <a:pathLst>
                <a:path w="7868" h="4003" extrusionOk="0">
                  <a:moveTo>
                    <a:pt x="220" y="1"/>
                  </a:moveTo>
                  <a:cubicBezTo>
                    <a:pt x="9" y="1"/>
                    <a:pt x="0" y="313"/>
                    <a:pt x="212" y="327"/>
                  </a:cubicBezTo>
                  <a:cubicBezTo>
                    <a:pt x="1558" y="407"/>
                    <a:pt x="2889" y="609"/>
                    <a:pt x="4192" y="942"/>
                  </a:cubicBezTo>
                  <a:cubicBezTo>
                    <a:pt x="5537" y="1289"/>
                    <a:pt x="6029" y="1571"/>
                    <a:pt x="6427" y="1933"/>
                  </a:cubicBezTo>
                  <a:cubicBezTo>
                    <a:pt x="6977" y="2454"/>
                    <a:pt x="7361" y="3134"/>
                    <a:pt x="7527" y="3879"/>
                  </a:cubicBezTo>
                  <a:cubicBezTo>
                    <a:pt x="7541" y="3952"/>
                    <a:pt x="7614" y="4002"/>
                    <a:pt x="7686" y="4002"/>
                  </a:cubicBezTo>
                  <a:lnTo>
                    <a:pt x="7722" y="4002"/>
                  </a:lnTo>
                  <a:cubicBezTo>
                    <a:pt x="7809" y="3981"/>
                    <a:pt x="7867" y="3887"/>
                    <a:pt x="7845" y="3800"/>
                  </a:cubicBezTo>
                  <a:cubicBezTo>
                    <a:pt x="7664" y="2997"/>
                    <a:pt x="7245" y="2259"/>
                    <a:pt x="6644" y="1687"/>
                  </a:cubicBezTo>
                  <a:cubicBezTo>
                    <a:pt x="6210" y="1289"/>
                    <a:pt x="5682" y="985"/>
                    <a:pt x="4271" y="624"/>
                  </a:cubicBezTo>
                  <a:cubicBezTo>
                    <a:pt x="2947" y="291"/>
                    <a:pt x="1594" y="81"/>
                    <a:pt x="234" y="1"/>
                  </a:cubicBezTo>
                  <a:cubicBezTo>
                    <a:pt x="229" y="1"/>
                    <a:pt x="22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1"/>
            <p:cNvSpPr/>
            <p:nvPr/>
          </p:nvSpPr>
          <p:spPr>
            <a:xfrm>
              <a:off x="941619" y="3754976"/>
              <a:ext cx="242227" cy="98063"/>
            </a:xfrm>
            <a:custGeom>
              <a:avLst/>
              <a:gdLst/>
              <a:ahLst/>
              <a:cxnLst/>
              <a:rect l="l" t="t" r="r" b="b"/>
              <a:pathLst>
                <a:path w="7729" h="3129" extrusionOk="0">
                  <a:moveTo>
                    <a:pt x="7545" y="1"/>
                  </a:moveTo>
                  <a:cubicBezTo>
                    <a:pt x="7472" y="1"/>
                    <a:pt x="7399" y="44"/>
                    <a:pt x="7383" y="140"/>
                  </a:cubicBezTo>
                  <a:cubicBezTo>
                    <a:pt x="7282" y="828"/>
                    <a:pt x="7130" y="1587"/>
                    <a:pt x="6783" y="2072"/>
                  </a:cubicBezTo>
                  <a:cubicBezTo>
                    <a:pt x="6327" y="2702"/>
                    <a:pt x="5632" y="2767"/>
                    <a:pt x="4894" y="2781"/>
                  </a:cubicBezTo>
                  <a:cubicBezTo>
                    <a:pt x="4413" y="2792"/>
                    <a:pt x="3928" y="2798"/>
                    <a:pt x="3443" y="2798"/>
                  </a:cubicBezTo>
                  <a:cubicBezTo>
                    <a:pt x="2374" y="2798"/>
                    <a:pt x="1300" y="2771"/>
                    <a:pt x="235" y="2716"/>
                  </a:cubicBezTo>
                  <a:cubicBezTo>
                    <a:pt x="230" y="2716"/>
                    <a:pt x="226" y="2716"/>
                    <a:pt x="221" y="2716"/>
                  </a:cubicBezTo>
                  <a:cubicBezTo>
                    <a:pt x="10" y="2716"/>
                    <a:pt x="1" y="3035"/>
                    <a:pt x="213" y="3042"/>
                  </a:cubicBezTo>
                  <a:cubicBezTo>
                    <a:pt x="1299" y="3099"/>
                    <a:pt x="2391" y="3128"/>
                    <a:pt x="3476" y="3128"/>
                  </a:cubicBezTo>
                  <a:cubicBezTo>
                    <a:pt x="3954" y="3128"/>
                    <a:pt x="4431" y="3121"/>
                    <a:pt x="4902" y="3114"/>
                  </a:cubicBezTo>
                  <a:cubicBezTo>
                    <a:pt x="5690" y="3092"/>
                    <a:pt x="6508" y="3013"/>
                    <a:pt x="7050" y="2267"/>
                  </a:cubicBezTo>
                  <a:cubicBezTo>
                    <a:pt x="7441" y="1725"/>
                    <a:pt x="7600" y="951"/>
                    <a:pt x="7709" y="191"/>
                  </a:cubicBezTo>
                  <a:cubicBezTo>
                    <a:pt x="7729" y="70"/>
                    <a:pt x="7637" y="1"/>
                    <a:pt x="7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1"/>
            <p:cNvSpPr/>
            <p:nvPr/>
          </p:nvSpPr>
          <p:spPr>
            <a:xfrm>
              <a:off x="941494" y="3862507"/>
              <a:ext cx="55817" cy="49737"/>
            </a:xfrm>
            <a:custGeom>
              <a:avLst/>
              <a:gdLst/>
              <a:ahLst/>
              <a:cxnLst/>
              <a:rect l="l" t="t" r="r" b="b"/>
              <a:pathLst>
                <a:path w="1781" h="1587" extrusionOk="0">
                  <a:moveTo>
                    <a:pt x="1230" y="327"/>
                  </a:moveTo>
                  <a:cubicBezTo>
                    <a:pt x="1281" y="327"/>
                    <a:pt x="1324" y="341"/>
                    <a:pt x="1353" y="385"/>
                  </a:cubicBezTo>
                  <a:cubicBezTo>
                    <a:pt x="1418" y="464"/>
                    <a:pt x="1433" y="580"/>
                    <a:pt x="1397" y="681"/>
                  </a:cubicBezTo>
                  <a:cubicBezTo>
                    <a:pt x="1353" y="804"/>
                    <a:pt x="1281" y="913"/>
                    <a:pt x="1180" y="1007"/>
                  </a:cubicBezTo>
                  <a:cubicBezTo>
                    <a:pt x="1071" y="1123"/>
                    <a:pt x="934" y="1210"/>
                    <a:pt x="774" y="1253"/>
                  </a:cubicBezTo>
                  <a:cubicBezTo>
                    <a:pt x="756" y="1256"/>
                    <a:pt x="737" y="1258"/>
                    <a:pt x="718" y="1258"/>
                  </a:cubicBezTo>
                  <a:cubicBezTo>
                    <a:pt x="613" y="1258"/>
                    <a:pt x="510" y="1208"/>
                    <a:pt x="449" y="1123"/>
                  </a:cubicBezTo>
                  <a:cubicBezTo>
                    <a:pt x="377" y="985"/>
                    <a:pt x="471" y="790"/>
                    <a:pt x="601" y="660"/>
                  </a:cubicBezTo>
                  <a:cubicBezTo>
                    <a:pt x="731" y="522"/>
                    <a:pt x="1028" y="327"/>
                    <a:pt x="1223" y="327"/>
                  </a:cubicBezTo>
                  <a:close/>
                  <a:moveTo>
                    <a:pt x="1258" y="1"/>
                  </a:moveTo>
                  <a:cubicBezTo>
                    <a:pt x="1251" y="1"/>
                    <a:pt x="1244" y="1"/>
                    <a:pt x="1237" y="1"/>
                  </a:cubicBezTo>
                  <a:cubicBezTo>
                    <a:pt x="1233" y="1"/>
                    <a:pt x="1228" y="1"/>
                    <a:pt x="1224" y="1"/>
                  </a:cubicBezTo>
                  <a:cubicBezTo>
                    <a:pt x="894" y="1"/>
                    <a:pt x="526" y="257"/>
                    <a:pt x="362" y="435"/>
                  </a:cubicBezTo>
                  <a:cubicBezTo>
                    <a:pt x="167" y="631"/>
                    <a:pt x="0" y="971"/>
                    <a:pt x="159" y="1275"/>
                  </a:cubicBezTo>
                  <a:cubicBezTo>
                    <a:pt x="265" y="1465"/>
                    <a:pt x="473" y="1586"/>
                    <a:pt x="691" y="1586"/>
                  </a:cubicBezTo>
                  <a:cubicBezTo>
                    <a:pt x="697" y="1586"/>
                    <a:pt x="703" y="1586"/>
                    <a:pt x="709" y="1586"/>
                  </a:cubicBezTo>
                  <a:cubicBezTo>
                    <a:pt x="753" y="1586"/>
                    <a:pt x="789" y="1578"/>
                    <a:pt x="832" y="1571"/>
                  </a:cubicBezTo>
                  <a:cubicBezTo>
                    <a:pt x="1057" y="1528"/>
                    <a:pt x="1259" y="1405"/>
                    <a:pt x="1411" y="1238"/>
                  </a:cubicBezTo>
                  <a:cubicBezTo>
                    <a:pt x="1549" y="1108"/>
                    <a:pt x="1657" y="949"/>
                    <a:pt x="1715" y="775"/>
                  </a:cubicBezTo>
                  <a:cubicBezTo>
                    <a:pt x="1780" y="566"/>
                    <a:pt x="1744" y="334"/>
                    <a:pt x="1606" y="168"/>
                  </a:cubicBezTo>
                  <a:cubicBezTo>
                    <a:pt x="1517" y="65"/>
                    <a:pt x="1389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1"/>
            <p:cNvSpPr/>
            <p:nvPr/>
          </p:nvSpPr>
          <p:spPr>
            <a:xfrm>
              <a:off x="910435" y="3729872"/>
              <a:ext cx="51492" cy="51523"/>
            </a:xfrm>
            <a:custGeom>
              <a:avLst/>
              <a:gdLst/>
              <a:ahLst/>
              <a:cxnLst/>
              <a:rect l="l" t="t" r="r" b="b"/>
              <a:pathLst>
                <a:path w="1643" h="1644" extrusionOk="0">
                  <a:moveTo>
                    <a:pt x="595" y="332"/>
                  </a:moveTo>
                  <a:cubicBezTo>
                    <a:pt x="602" y="332"/>
                    <a:pt x="608" y="332"/>
                    <a:pt x="615" y="334"/>
                  </a:cubicBezTo>
                  <a:cubicBezTo>
                    <a:pt x="745" y="341"/>
                    <a:pt x="876" y="399"/>
                    <a:pt x="970" y="500"/>
                  </a:cubicBezTo>
                  <a:cubicBezTo>
                    <a:pt x="1114" y="630"/>
                    <a:pt x="1317" y="927"/>
                    <a:pt x="1317" y="1122"/>
                  </a:cubicBezTo>
                  <a:cubicBezTo>
                    <a:pt x="1317" y="1173"/>
                    <a:pt x="1295" y="1216"/>
                    <a:pt x="1266" y="1253"/>
                  </a:cubicBezTo>
                  <a:cubicBezTo>
                    <a:pt x="1208" y="1296"/>
                    <a:pt x="1136" y="1317"/>
                    <a:pt x="1066" y="1317"/>
                  </a:cubicBezTo>
                  <a:cubicBezTo>
                    <a:pt x="1033" y="1317"/>
                    <a:pt x="1000" y="1313"/>
                    <a:pt x="970" y="1303"/>
                  </a:cubicBezTo>
                  <a:cubicBezTo>
                    <a:pt x="839" y="1260"/>
                    <a:pt x="724" y="1187"/>
                    <a:pt x="637" y="1086"/>
                  </a:cubicBezTo>
                  <a:cubicBezTo>
                    <a:pt x="514" y="985"/>
                    <a:pt x="427" y="840"/>
                    <a:pt x="384" y="688"/>
                  </a:cubicBezTo>
                  <a:cubicBezTo>
                    <a:pt x="355" y="558"/>
                    <a:pt x="405" y="428"/>
                    <a:pt x="507" y="355"/>
                  </a:cubicBezTo>
                  <a:cubicBezTo>
                    <a:pt x="536" y="344"/>
                    <a:pt x="566" y="332"/>
                    <a:pt x="595" y="332"/>
                  </a:cubicBezTo>
                  <a:close/>
                  <a:moveTo>
                    <a:pt x="610" y="1"/>
                  </a:moveTo>
                  <a:cubicBezTo>
                    <a:pt x="522" y="1"/>
                    <a:pt x="433" y="20"/>
                    <a:pt x="347" y="66"/>
                  </a:cubicBezTo>
                  <a:cubicBezTo>
                    <a:pt x="116" y="203"/>
                    <a:pt x="0" y="478"/>
                    <a:pt x="58" y="746"/>
                  </a:cubicBezTo>
                  <a:cubicBezTo>
                    <a:pt x="109" y="970"/>
                    <a:pt x="232" y="1173"/>
                    <a:pt x="405" y="1325"/>
                  </a:cubicBezTo>
                  <a:cubicBezTo>
                    <a:pt x="536" y="1462"/>
                    <a:pt x="695" y="1564"/>
                    <a:pt x="876" y="1621"/>
                  </a:cubicBezTo>
                  <a:cubicBezTo>
                    <a:pt x="933" y="1636"/>
                    <a:pt x="1006" y="1643"/>
                    <a:pt x="1071" y="1643"/>
                  </a:cubicBezTo>
                  <a:cubicBezTo>
                    <a:pt x="1079" y="1644"/>
                    <a:pt x="1088" y="1644"/>
                    <a:pt x="1096" y="1644"/>
                  </a:cubicBezTo>
                  <a:cubicBezTo>
                    <a:pt x="1239" y="1644"/>
                    <a:pt x="1374" y="1587"/>
                    <a:pt x="1483" y="1498"/>
                  </a:cubicBezTo>
                  <a:cubicBezTo>
                    <a:pt x="1585" y="1404"/>
                    <a:pt x="1642" y="1267"/>
                    <a:pt x="1642" y="1130"/>
                  </a:cubicBezTo>
                  <a:cubicBezTo>
                    <a:pt x="1642" y="797"/>
                    <a:pt x="1368" y="428"/>
                    <a:pt x="1187" y="254"/>
                  </a:cubicBezTo>
                  <a:cubicBezTo>
                    <a:pt x="1042" y="120"/>
                    <a:pt x="828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1"/>
            <p:cNvSpPr/>
            <p:nvPr/>
          </p:nvSpPr>
          <p:spPr>
            <a:xfrm>
              <a:off x="998190" y="3889523"/>
              <a:ext cx="52181" cy="48765"/>
            </a:xfrm>
            <a:custGeom>
              <a:avLst/>
              <a:gdLst/>
              <a:ahLst/>
              <a:cxnLst/>
              <a:rect l="l" t="t" r="r" b="b"/>
              <a:pathLst>
                <a:path w="1665" h="1556" extrusionOk="0">
                  <a:moveTo>
                    <a:pt x="1067" y="332"/>
                  </a:moveTo>
                  <a:cubicBezTo>
                    <a:pt x="1074" y="332"/>
                    <a:pt x="1080" y="332"/>
                    <a:pt x="1085" y="333"/>
                  </a:cubicBezTo>
                  <a:cubicBezTo>
                    <a:pt x="1244" y="362"/>
                    <a:pt x="1259" y="434"/>
                    <a:pt x="1266" y="463"/>
                  </a:cubicBezTo>
                  <a:cubicBezTo>
                    <a:pt x="1302" y="644"/>
                    <a:pt x="1100" y="984"/>
                    <a:pt x="933" y="1085"/>
                  </a:cubicBezTo>
                  <a:cubicBezTo>
                    <a:pt x="821" y="1156"/>
                    <a:pt x="598" y="1227"/>
                    <a:pt x="453" y="1227"/>
                  </a:cubicBezTo>
                  <a:cubicBezTo>
                    <a:pt x="420" y="1227"/>
                    <a:pt x="392" y="1224"/>
                    <a:pt x="369" y="1216"/>
                  </a:cubicBezTo>
                  <a:cubicBezTo>
                    <a:pt x="340" y="1208"/>
                    <a:pt x="340" y="1194"/>
                    <a:pt x="340" y="1187"/>
                  </a:cubicBezTo>
                  <a:cubicBezTo>
                    <a:pt x="333" y="1180"/>
                    <a:pt x="333" y="1180"/>
                    <a:pt x="340" y="1172"/>
                  </a:cubicBezTo>
                  <a:lnTo>
                    <a:pt x="333" y="1172"/>
                  </a:lnTo>
                  <a:cubicBezTo>
                    <a:pt x="333" y="1078"/>
                    <a:pt x="420" y="897"/>
                    <a:pt x="564" y="716"/>
                  </a:cubicBezTo>
                  <a:cubicBezTo>
                    <a:pt x="818" y="382"/>
                    <a:pt x="986" y="332"/>
                    <a:pt x="1067" y="332"/>
                  </a:cubicBezTo>
                  <a:close/>
                  <a:moveTo>
                    <a:pt x="1055" y="1"/>
                  </a:moveTo>
                  <a:cubicBezTo>
                    <a:pt x="819" y="1"/>
                    <a:pt x="570" y="171"/>
                    <a:pt x="304" y="521"/>
                  </a:cubicBezTo>
                  <a:cubicBezTo>
                    <a:pt x="166" y="702"/>
                    <a:pt x="0" y="962"/>
                    <a:pt x="7" y="1180"/>
                  </a:cubicBezTo>
                  <a:cubicBezTo>
                    <a:pt x="7" y="1216"/>
                    <a:pt x="15" y="1252"/>
                    <a:pt x="29" y="1288"/>
                  </a:cubicBezTo>
                  <a:cubicBezTo>
                    <a:pt x="58" y="1397"/>
                    <a:pt x="145" y="1491"/>
                    <a:pt x="253" y="1527"/>
                  </a:cubicBezTo>
                  <a:cubicBezTo>
                    <a:pt x="318" y="1549"/>
                    <a:pt x="391" y="1556"/>
                    <a:pt x="456" y="1556"/>
                  </a:cubicBezTo>
                  <a:cubicBezTo>
                    <a:pt x="687" y="1549"/>
                    <a:pt x="912" y="1483"/>
                    <a:pt x="1107" y="1368"/>
                  </a:cubicBezTo>
                  <a:cubicBezTo>
                    <a:pt x="1353" y="1216"/>
                    <a:pt x="1664" y="760"/>
                    <a:pt x="1592" y="398"/>
                  </a:cubicBezTo>
                  <a:cubicBezTo>
                    <a:pt x="1563" y="275"/>
                    <a:pt x="1476" y="65"/>
                    <a:pt x="1136" y="7"/>
                  </a:cubicBezTo>
                  <a:cubicBezTo>
                    <a:pt x="1109" y="3"/>
                    <a:pt x="1082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1"/>
            <p:cNvSpPr/>
            <p:nvPr/>
          </p:nvSpPr>
          <p:spPr>
            <a:xfrm>
              <a:off x="1019941" y="3748677"/>
              <a:ext cx="51962" cy="68321"/>
            </a:xfrm>
            <a:custGeom>
              <a:avLst/>
              <a:gdLst/>
              <a:ahLst/>
              <a:cxnLst/>
              <a:rect l="l" t="t" r="r" b="b"/>
              <a:pathLst>
                <a:path w="1658" h="2180" extrusionOk="0">
                  <a:moveTo>
                    <a:pt x="575" y="334"/>
                  </a:moveTo>
                  <a:cubicBezTo>
                    <a:pt x="636" y="334"/>
                    <a:pt x="755" y="396"/>
                    <a:pt x="912" y="595"/>
                  </a:cubicBezTo>
                  <a:cubicBezTo>
                    <a:pt x="1180" y="935"/>
                    <a:pt x="1325" y="1253"/>
                    <a:pt x="1325" y="1535"/>
                  </a:cubicBezTo>
                  <a:cubicBezTo>
                    <a:pt x="1325" y="1600"/>
                    <a:pt x="1317" y="1665"/>
                    <a:pt x="1303" y="1723"/>
                  </a:cubicBezTo>
                  <a:cubicBezTo>
                    <a:pt x="1303" y="1811"/>
                    <a:pt x="1237" y="1869"/>
                    <a:pt x="1165" y="1869"/>
                  </a:cubicBezTo>
                  <a:cubicBezTo>
                    <a:pt x="1136" y="1869"/>
                    <a:pt x="1106" y="1860"/>
                    <a:pt x="1079" y="1839"/>
                  </a:cubicBezTo>
                  <a:cubicBezTo>
                    <a:pt x="927" y="1788"/>
                    <a:pt x="782" y="1702"/>
                    <a:pt x="666" y="1593"/>
                  </a:cubicBezTo>
                  <a:cubicBezTo>
                    <a:pt x="420" y="1362"/>
                    <a:pt x="341" y="855"/>
                    <a:pt x="435" y="537"/>
                  </a:cubicBezTo>
                  <a:cubicBezTo>
                    <a:pt x="464" y="421"/>
                    <a:pt x="507" y="341"/>
                    <a:pt x="565" y="334"/>
                  </a:cubicBezTo>
                  <a:cubicBezTo>
                    <a:pt x="568" y="334"/>
                    <a:pt x="571" y="334"/>
                    <a:pt x="575" y="334"/>
                  </a:cubicBezTo>
                  <a:close/>
                  <a:moveTo>
                    <a:pt x="579" y="1"/>
                  </a:moveTo>
                  <a:cubicBezTo>
                    <a:pt x="553" y="1"/>
                    <a:pt x="526" y="3"/>
                    <a:pt x="500" y="9"/>
                  </a:cubicBezTo>
                  <a:cubicBezTo>
                    <a:pt x="319" y="45"/>
                    <a:pt x="181" y="204"/>
                    <a:pt x="116" y="450"/>
                  </a:cubicBezTo>
                  <a:cubicBezTo>
                    <a:pt x="1" y="870"/>
                    <a:pt x="95" y="1513"/>
                    <a:pt x="449" y="1832"/>
                  </a:cubicBezTo>
                  <a:cubicBezTo>
                    <a:pt x="601" y="1984"/>
                    <a:pt x="782" y="2092"/>
                    <a:pt x="992" y="2157"/>
                  </a:cubicBezTo>
                  <a:cubicBezTo>
                    <a:pt x="1050" y="2172"/>
                    <a:pt x="1115" y="2179"/>
                    <a:pt x="1180" y="2179"/>
                  </a:cubicBezTo>
                  <a:cubicBezTo>
                    <a:pt x="1188" y="2180"/>
                    <a:pt x="1196" y="2180"/>
                    <a:pt x="1204" y="2180"/>
                  </a:cubicBezTo>
                  <a:cubicBezTo>
                    <a:pt x="1304" y="2180"/>
                    <a:pt x="1403" y="2138"/>
                    <a:pt x="1484" y="2071"/>
                  </a:cubicBezTo>
                  <a:cubicBezTo>
                    <a:pt x="1556" y="1998"/>
                    <a:pt x="1607" y="1897"/>
                    <a:pt x="1628" y="1796"/>
                  </a:cubicBezTo>
                  <a:cubicBezTo>
                    <a:pt x="1643" y="1709"/>
                    <a:pt x="1657" y="1622"/>
                    <a:pt x="1650" y="1535"/>
                  </a:cubicBezTo>
                  <a:cubicBezTo>
                    <a:pt x="1650" y="1173"/>
                    <a:pt x="1484" y="790"/>
                    <a:pt x="1173" y="392"/>
                  </a:cubicBezTo>
                  <a:cubicBezTo>
                    <a:pt x="969" y="138"/>
                    <a:pt x="771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1"/>
            <p:cNvSpPr/>
            <p:nvPr/>
          </p:nvSpPr>
          <p:spPr>
            <a:xfrm>
              <a:off x="968479" y="3771712"/>
              <a:ext cx="48546" cy="43469"/>
            </a:xfrm>
            <a:custGeom>
              <a:avLst/>
              <a:gdLst/>
              <a:ahLst/>
              <a:cxnLst/>
              <a:rect l="l" t="t" r="r" b="b"/>
              <a:pathLst>
                <a:path w="1549" h="1387" extrusionOk="0">
                  <a:moveTo>
                    <a:pt x="507" y="330"/>
                  </a:moveTo>
                  <a:cubicBezTo>
                    <a:pt x="637" y="344"/>
                    <a:pt x="760" y="395"/>
                    <a:pt x="861" y="482"/>
                  </a:cubicBezTo>
                  <a:cubicBezTo>
                    <a:pt x="1093" y="655"/>
                    <a:pt x="1223" y="815"/>
                    <a:pt x="1223" y="945"/>
                  </a:cubicBezTo>
                  <a:cubicBezTo>
                    <a:pt x="1223" y="967"/>
                    <a:pt x="1216" y="988"/>
                    <a:pt x="1209" y="1010"/>
                  </a:cubicBezTo>
                  <a:cubicBezTo>
                    <a:pt x="1201" y="1032"/>
                    <a:pt x="1194" y="1032"/>
                    <a:pt x="1194" y="1032"/>
                  </a:cubicBezTo>
                  <a:cubicBezTo>
                    <a:pt x="1152" y="1044"/>
                    <a:pt x="1110" y="1052"/>
                    <a:pt x="1068" y="1052"/>
                  </a:cubicBezTo>
                  <a:cubicBezTo>
                    <a:pt x="1038" y="1052"/>
                    <a:pt x="1007" y="1048"/>
                    <a:pt x="977" y="1039"/>
                  </a:cubicBezTo>
                  <a:cubicBezTo>
                    <a:pt x="832" y="1017"/>
                    <a:pt x="695" y="967"/>
                    <a:pt x="565" y="894"/>
                  </a:cubicBezTo>
                  <a:cubicBezTo>
                    <a:pt x="427" y="829"/>
                    <a:pt x="340" y="684"/>
                    <a:pt x="340" y="532"/>
                  </a:cubicBezTo>
                  <a:cubicBezTo>
                    <a:pt x="333" y="460"/>
                    <a:pt x="362" y="388"/>
                    <a:pt x="427" y="344"/>
                  </a:cubicBezTo>
                  <a:cubicBezTo>
                    <a:pt x="449" y="337"/>
                    <a:pt x="478" y="330"/>
                    <a:pt x="507" y="330"/>
                  </a:cubicBezTo>
                  <a:close/>
                  <a:moveTo>
                    <a:pt x="501" y="0"/>
                  </a:moveTo>
                  <a:cubicBezTo>
                    <a:pt x="406" y="0"/>
                    <a:pt x="333" y="24"/>
                    <a:pt x="282" y="48"/>
                  </a:cubicBezTo>
                  <a:cubicBezTo>
                    <a:pt x="109" y="142"/>
                    <a:pt x="0" y="330"/>
                    <a:pt x="0" y="525"/>
                  </a:cubicBezTo>
                  <a:cubicBezTo>
                    <a:pt x="0" y="807"/>
                    <a:pt x="152" y="1061"/>
                    <a:pt x="405" y="1191"/>
                  </a:cubicBezTo>
                  <a:cubicBezTo>
                    <a:pt x="565" y="1278"/>
                    <a:pt x="738" y="1343"/>
                    <a:pt x="919" y="1372"/>
                  </a:cubicBezTo>
                  <a:cubicBezTo>
                    <a:pt x="970" y="1379"/>
                    <a:pt x="1028" y="1386"/>
                    <a:pt x="1086" y="1386"/>
                  </a:cubicBezTo>
                  <a:cubicBezTo>
                    <a:pt x="1172" y="1386"/>
                    <a:pt x="1266" y="1372"/>
                    <a:pt x="1346" y="1328"/>
                  </a:cubicBezTo>
                  <a:cubicBezTo>
                    <a:pt x="1426" y="1285"/>
                    <a:pt x="1483" y="1220"/>
                    <a:pt x="1512" y="1133"/>
                  </a:cubicBezTo>
                  <a:cubicBezTo>
                    <a:pt x="1534" y="1075"/>
                    <a:pt x="1549" y="1010"/>
                    <a:pt x="1549" y="945"/>
                  </a:cubicBezTo>
                  <a:cubicBezTo>
                    <a:pt x="1541" y="706"/>
                    <a:pt x="1375" y="460"/>
                    <a:pt x="1049" y="221"/>
                  </a:cubicBezTo>
                  <a:cubicBezTo>
                    <a:pt x="822" y="50"/>
                    <a:pt x="639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1"/>
            <p:cNvSpPr/>
            <p:nvPr/>
          </p:nvSpPr>
          <p:spPr>
            <a:xfrm>
              <a:off x="776640" y="3750212"/>
              <a:ext cx="39927" cy="33220"/>
            </a:xfrm>
            <a:custGeom>
              <a:avLst/>
              <a:gdLst/>
              <a:ahLst/>
              <a:cxnLst/>
              <a:rect l="l" t="t" r="r" b="b"/>
              <a:pathLst>
                <a:path w="1274" h="1060" extrusionOk="0">
                  <a:moveTo>
                    <a:pt x="428" y="333"/>
                  </a:moveTo>
                  <a:cubicBezTo>
                    <a:pt x="484" y="333"/>
                    <a:pt x="573" y="359"/>
                    <a:pt x="688" y="437"/>
                  </a:cubicBezTo>
                  <a:cubicBezTo>
                    <a:pt x="927" y="596"/>
                    <a:pt x="948" y="690"/>
                    <a:pt x="948" y="705"/>
                  </a:cubicBezTo>
                  <a:cubicBezTo>
                    <a:pt x="948" y="712"/>
                    <a:pt x="948" y="712"/>
                    <a:pt x="948" y="719"/>
                  </a:cubicBezTo>
                  <a:cubicBezTo>
                    <a:pt x="923" y="723"/>
                    <a:pt x="898" y="725"/>
                    <a:pt x="872" y="725"/>
                  </a:cubicBezTo>
                  <a:cubicBezTo>
                    <a:pt x="847" y="725"/>
                    <a:pt x="822" y="723"/>
                    <a:pt x="796" y="719"/>
                  </a:cubicBezTo>
                  <a:cubicBezTo>
                    <a:pt x="688" y="705"/>
                    <a:pt x="587" y="669"/>
                    <a:pt x="493" y="625"/>
                  </a:cubicBezTo>
                  <a:lnTo>
                    <a:pt x="485" y="632"/>
                  </a:lnTo>
                  <a:cubicBezTo>
                    <a:pt x="406" y="596"/>
                    <a:pt x="348" y="524"/>
                    <a:pt x="341" y="437"/>
                  </a:cubicBezTo>
                  <a:cubicBezTo>
                    <a:pt x="333" y="401"/>
                    <a:pt x="348" y="365"/>
                    <a:pt x="377" y="343"/>
                  </a:cubicBezTo>
                  <a:cubicBezTo>
                    <a:pt x="389" y="337"/>
                    <a:pt x="406" y="333"/>
                    <a:pt x="428" y="333"/>
                  </a:cubicBezTo>
                  <a:close/>
                  <a:moveTo>
                    <a:pt x="437" y="1"/>
                  </a:moveTo>
                  <a:cubicBezTo>
                    <a:pt x="342" y="1"/>
                    <a:pt x="271" y="27"/>
                    <a:pt x="225" y="54"/>
                  </a:cubicBezTo>
                  <a:cubicBezTo>
                    <a:pt x="87" y="133"/>
                    <a:pt x="1" y="278"/>
                    <a:pt x="15" y="437"/>
                  </a:cubicBezTo>
                  <a:cubicBezTo>
                    <a:pt x="22" y="647"/>
                    <a:pt x="152" y="835"/>
                    <a:pt x="348" y="922"/>
                  </a:cubicBezTo>
                  <a:cubicBezTo>
                    <a:pt x="471" y="980"/>
                    <a:pt x="608" y="1023"/>
                    <a:pt x="753" y="1045"/>
                  </a:cubicBezTo>
                  <a:cubicBezTo>
                    <a:pt x="789" y="1052"/>
                    <a:pt x="840" y="1059"/>
                    <a:pt x="883" y="1059"/>
                  </a:cubicBezTo>
                  <a:cubicBezTo>
                    <a:pt x="956" y="1059"/>
                    <a:pt x="1028" y="1045"/>
                    <a:pt x="1100" y="1016"/>
                  </a:cubicBezTo>
                  <a:cubicBezTo>
                    <a:pt x="1165" y="980"/>
                    <a:pt x="1216" y="929"/>
                    <a:pt x="1245" y="857"/>
                  </a:cubicBezTo>
                  <a:cubicBezTo>
                    <a:pt x="1267" y="806"/>
                    <a:pt x="1274" y="755"/>
                    <a:pt x="1274" y="698"/>
                  </a:cubicBezTo>
                  <a:cubicBezTo>
                    <a:pt x="1274" y="517"/>
                    <a:pt x="1144" y="336"/>
                    <a:pt x="869" y="155"/>
                  </a:cubicBezTo>
                  <a:cubicBezTo>
                    <a:pt x="693" y="37"/>
                    <a:pt x="54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1"/>
            <p:cNvSpPr/>
            <p:nvPr/>
          </p:nvSpPr>
          <p:spPr>
            <a:xfrm>
              <a:off x="787986" y="3904316"/>
              <a:ext cx="39018" cy="34881"/>
            </a:xfrm>
            <a:custGeom>
              <a:avLst/>
              <a:gdLst/>
              <a:ahLst/>
              <a:cxnLst/>
              <a:rect l="l" t="t" r="r" b="b"/>
              <a:pathLst>
                <a:path w="1245" h="1113" extrusionOk="0">
                  <a:moveTo>
                    <a:pt x="861" y="331"/>
                  </a:moveTo>
                  <a:cubicBezTo>
                    <a:pt x="876" y="331"/>
                    <a:pt x="890" y="331"/>
                    <a:pt x="905" y="339"/>
                  </a:cubicBezTo>
                  <a:cubicBezTo>
                    <a:pt x="912" y="339"/>
                    <a:pt x="912" y="346"/>
                    <a:pt x="919" y="346"/>
                  </a:cubicBezTo>
                  <a:cubicBezTo>
                    <a:pt x="905" y="396"/>
                    <a:pt x="883" y="440"/>
                    <a:pt x="854" y="483"/>
                  </a:cubicBezTo>
                  <a:cubicBezTo>
                    <a:pt x="796" y="570"/>
                    <a:pt x="717" y="650"/>
                    <a:pt x="637" y="715"/>
                  </a:cubicBezTo>
                  <a:cubicBezTo>
                    <a:pt x="591" y="755"/>
                    <a:pt x="531" y="778"/>
                    <a:pt x="470" y="778"/>
                  </a:cubicBezTo>
                  <a:cubicBezTo>
                    <a:pt x="443" y="778"/>
                    <a:pt x="417" y="774"/>
                    <a:pt x="391" y="765"/>
                  </a:cubicBezTo>
                  <a:cubicBezTo>
                    <a:pt x="362" y="751"/>
                    <a:pt x="340" y="729"/>
                    <a:pt x="333" y="693"/>
                  </a:cubicBezTo>
                  <a:cubicBezTo>
                    <a:pt x="333" y="642"/>
                    <a:pt x="384" y="548"/>
                    <a:pt x="543" y="454"/>
                  </a:cubicBezTo>
                  <a:cubicBezTo>
                    <a:pt x="637" y="389"/>
                    <a:pt x="745" y="346"/>
                    <a:pt x="861" y="331"/>
                  </a:cubicBezTo>
                  <a:close/>
                  <a:moveTo>
                    <a:pt x="868" y="1"/>
                  </a:moveTo>
                  <a:cubicBezTo>
                    <a:pt x="729" y="1"/>
                    <a:pt x="566" y="57"/>
                    <a:pt x="377" y="172"/>
                  </a:cubicBezTo>
                  <a:cubicBezTo>
                    <a:pt x="36" y="375"/>
                    <a:pt x="0" y="599"/>
                    <a:pt x="8" y="715"/>
                  </a:cubicBezTo>
                  <a:cubicBezTo>
                    <a:pt x="15" y="867"/>
                    <a:pt x="116" y="1004"/>
                    <a:pt x="261" y="1069"/>
                  </a:cubicBezTo>
                  <a:cubicBezTo>
                    <a:pt x="326" y="1098"/>
                    <a:pt x="398" y="1113"/>
                    <a:pt x="463" y="1113"/>
                  </a:cubicBezTo>
                  <a:cubicBezTo>
                    <a:pt x="601" y="1105"/>
                    <a:pt x="738" y="1055"/>
                    <a:pt x="840" y="968"/>
                  </a:cubicBezTo>
                  <a:cubicBezTo>
                    <a:pt x="948" y="881"/>
                    <a:pt x="1049" y="773"/>
                    <a:pt x="1129" y="657"/>
                  </a:cubicBezTo>
                  <a:cubicBezTo>
                    <a:pt x="1194" y="563"/>
                    <a:pt x="1237" y="447"/>
                    <a:pt x="1245" y="331"/>
                  </a:cubicBezTo>
                  <a:cubicBezTo>
                    <a:pt x="1245" y="259"/>
                    <a:pt x="1216" y="187"/>
                    <a:pt x="1172" y="129"/>
                  </a:cubicBezTo>
                  <a:cubicBezTo>
                    <a:pt x="1129" y="85"/>
                    <a:pt x="1086" y="56"/>
                    <a:pt x="1042" y="35"/>
                  </a:cubicBezTo>
                  <a:cubicBezTo>
                    <a:pt x="988" y="12"/>
                    <a:pt x="930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1"/>
            <p:cNvSpPr/>
            <p:nvPr/>
          </p:nvSpPr>
          <p:spPr>
            <a:xfrm>
              <a:off x="1212218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25" y="1"/>
                  </a:moveTo>
                  <a:cubicBezTo>
                    <a:pt x="131" y="1"/>
                    <a:pt x="59" y="73"/>
                    <a:pt x="59" y="167"/>
                  </a:cubicBezTo>
                  <a:cubicBezTo>
                    <a:pt x="37" y="1918"/>
                    <a:pt x="1" y="7663"/>
                    <a:pt x="59" y="7887"/>
                  </a:cubicBezTo>
                  <a:cubicBezTo>
                    <a:pt x="73" y="7966"/>
                    <a:pt x="146" y="8017"/>
                    <a:pt x="218" y="8017"/>
                  </a:cubicBezTo>
                  <a:cubicBezTo>
                    <a:pt x="232" y="8017"/>
                    <a:pt x="247" y="8017"/>
                    <a:pt x="268" y="8010"/>
                  </a:cubicBezTo>
                  <a:cubicBezTo>
                    <a:pt x="355" y="7988"/>
                    <a:pt x="406" y="7901"/>
                    <a:pt x="384" y="7815"/>
                  </a:cubicBezTo>
                  <a:cubicBezTo>
                    <a:pt x="348" y="7569"/>
                    <a:pt x="363" y="3105"/>
                    <a:pt x="384" y="167"/>
                  </a:cubicBezTo>
                  <a:cubicBezTo>
                    <a:pt x="384" y="73"/>
                    <a:pt x="312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1"/>
            <p:cNvSpPr/>
            <p:nvPr/>
          </p:nvSpPr>
          <p:spPr>
            <a:xfrm>
              <a:off x="1250109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17" y="1"/>
                  </a:moveTo>
                  <a:cubicBezTo>
                    <a:pt x="130" y="1"/>
                    <a:pt x="58" y="73"/>
                    <a:pt x="58" y="167"/>
                  </a:cubicBezTo>
                  <a:cubicBezTo>
                    <a:pt x="36" y="1918"/>
                    <a:pt x="0" y="7663"/>
                    <a:pt x="58" y="7887"/>
                  </a:cubicBezTo>
                  <a:cubicBezTo>
                    <a:pt x="72" y="7966"/>
                    <a:pt x="137" y="8017"/>
                    <a:pt x="217" y="8017"/>
                  </a:cubicBezTo>
                  <a:cubicBezTo>
                    <a:pt x="232" y="8017"/>
                    <a:pt x="246" y="8017"/>
                    <a:pt x="260" y="8010"/>
                  </a:cubicBezTo>
                  <a:cubicBezTo>
                    <a:pt x="347" y="7988"/>
                    <a:pt x="405" y="7901"/>
                    <a:pt x="383" y="7815"/>
                  </a:cubicBezTo>
                  <a:cubicBezTo>
                    <a:pt x="340" y="7569"/>
                    <a:pt x="362" y="3105"/>
                    <a:pt x="383" y="167"/>
                  </a:cubicBezTo>
                  <a:cubicBezTo>
                    <a:pt x="383" y="73"/>
                    <a:pt x="31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1"/>
            <p:cNvSpPr/>
            <p:nvPr/>
          </p:nvSpPr>
          <p:spPr>
            <a:xfrm>
              <a:off x="1288188" y="3719216"/>
              <a:ext cx="12505" cy="251284"/>
            </a:xfrm>
            <a:custGeom>
              <a:avLst/>
              <a:gdLst/>
              <a:ahLst/>
              <a:cxnLst/>
              <a:rect l="l" t="t" r="r" b="b"/>
              <a:pathLst>
                <a:path w="399" h="8018" extrusionOk="0">
                  <a:moveTo>
                    <a:pt x="210" y="1"/>
                  </a:moveTo>
                  <a:cubicBezTo>
                    <a:pt x="123" y="1"/>
                    <a:pt x="51" y="73"/>
                    <a:pt x="51" y="167"/>
                  </a:cubicBezTo>
                  <a:cubicBezTo>
                    <a:pt x="37" y="1918"/>
                    <a:pt x="1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25" y="8017"/>
                    <a:pt x="239" y="8017"/>
                    <a:pt x="254" y="8010"/>
                  </a:cubicBezTo>
                  <a:cubicBezTo>
                    <a:pt x="341" y="7988"/>
                    <a:pt x="398" y="7901"/>
                    <a:pt x="377" y="7815"/>
                  </a:cubicBezTo>
                  <a:cubicBezTo>
                    <a:pt x="333" y="7569"/>
                    <a:pt x="355" y="3105"/>
                    <a:pt x="377" y="167"/>
                  </a:cubicBezTo>
                  <a:cubicBezTo>
                    <a:pt x="377" y="73"/>
                    <a:pt x="304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1"/>
            <p:cNvSpPr/>
            <p:nvPr/>
          </p:nvSpPr>
          <p:spPr>
            <a:xfrm>
              <a:off x="1325829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18" y="1"/>
                  </a:moveTo>
                  <a:cubicBezTo>
                    <a:pt x="131" y="1"/>
                    <a:pt x="51" y="73"/>
                    <a:pt x="51" y="167"/>
                  </a:cubicBezTo>
                  <a:cubicBezTo>
                    <a:pt x="37" y="1918"/>
                    <a:pt x="0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32" y="8017"/>
                    <a:pt x="246" y="8017"/>
                    <a:pt x="261" y="8010"/>
                  </a:cubicBezTo>
                  <a:cubicBezTo>
                    <a:pt x="348" y="7988"/>
                    <a:pt x="406" y="7901"/>
                    <a:pt x="384" y="7815"/>
                  </a:cubicBezTo>
                  <a:cubicBezTo>
                    <a:pt x="341" y="7569"/>
                    <a:pt x="362" y="3105"/>
                    <a:pt x="384" y="167"/>
                  </a:cubicBezTo>
                  <a:cubicBezTo>
                    <a:pt x="384" y="73"/>
                    <a:pt x="312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1"/>
            <p:cNvSpPr/>
            <p:nvPr/>
          </p:nvSpPr>
          <p:spPr>
            <a:xfrm>
              <a:off x="1363689" y="3719216"/>
              <a:ext cx="12505" cy="251284"/>
            </a:xfrm>
            <a:custGeom>
              <a:avLst/>
              <a:gdLst/>
              <a:ahLst/>
              <a:cxnLst/>
              <a:rect l="l" t="t" r="r" b="b"/>
              <a:pathLst>
                <a:path w="399" h="8018" extrusionOk="0">
                  <a:moveTo>
                    <a:pt x="211" y="1"/>
                  </a:moveTo>
                  <a:cubicBezTo>
                    <a:pt x="124" y="1"/>
                    <a:pt x="51" y="73"/>
                    <a:pt x="51" y="167"/>
                  </a:cubicBezTo>
                  <a:cubicBezTo>
                    <a:pt x="37" y="1918"/>
                    <a:pt x="1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25" y="8017"/>
                    <a:pt x="239" y="8017"/>
                    <a:pt x="254" y="8010"/>
                  </a:cubicBezTo>
                  <a:cubicBezTo>
                    <a:pt x="341" y="7995"/>
                    <a:pt x="399" y="7901"/>
                    <a:pt x="377" y="7815"/>
                  </a:cubicBezTo>
                  <a:cubicBezTo>
                    <a:pt x="334" y="7569"/>
                    <a:pt x="355" y="3105"/>
                    <a:pt x="377" y="167"/>
                  </a:cubicBezTo>
                  <a:cubicBezTo>
                    <a:pt x="377" y="73"/>
                    <a:pt x="30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1"/>
            <p:cNvSpPr/>
            <p:nvPr/>
          </p:nvSpPr>
          <p:spPr>
            <a:xfrm>
              <a:off x="378484" y="4014009"/>
              <a:ext cx="1266606" cy="120659"/>
            </a:xfrm>
            <a:custGeom>
              <a:avLst/>
              <a:gdLst/>
              <a:ahLst/>
              <a:cxnLst/>
              <a:rect l="l" t="t" r="r" b="b"/>
              <a:pathLst>
                <a:path w="40415" h="3850" extrusionOk="0">
                  <a:moveTo>
                    <a:pt x="19209" y="333"/>
                  </a:moveTo>
                  <a:lnTo>
                    <a:pt x="19209" y="883"/>
                  </a:lnTo>
                  <a:lnTo>
                    <a:pt x="1454" y="883"/>
                  </a:lnTo>
                  <a:lnTo>
                    <a:pt x="1454" y="333"/>
                  </a:lnTo>
                  <a:close/>
                  <a:moveTo>
                    <a:pt x="38960" y="333"/>
                  </a:moveTo>
                  <a:lnTo>
                    <a:pt x="38960" y="883"/>
                  </a:lnTo>
                  <a:lnTo>
                    <a:pt x="20663" y="883"/>
                  </a:lnTo>
                  <a:lnTo>
                    <a:pt x="20663" y="333"/>
                  </a:lnTo>
                  <a:close/>
                  <a:moveTo>
                    <a:pt x="19209" y="1216"/>
                  </a:moveTo>
                  <a:lnTo>
                    <a:pt x="19209" y="1766"/>
                  </a:lnTo>
                  <a:lnTo>
                    <a:pt x="1454" y="1766"/>
                  </a:lnTo>
                  <a:lnTo>
                    <a:pt x="1454" y="1216"/>
                  </a:lnTo>
                  <a:close/>
                  <a:moveTo>
                    <a:pt x="38960" y="1216"/>
                  </a:moveTo>
                  <a:lnTo>
                    <a:pt x="38960" y="1766"/>
                  </a:lnTo>
                  <a:lnTo>
                    <a:pt x="20663" y="1766"/>
                  </a:lnTo>
                  <a:lnTo>
                    <a:pt x="20663" y="1216"/>
                  </a:lnTo>
                  <a:close/>
                  <a:moveTo>
                    <a:pt x="19209" y="2091"/>
                  </a:moveTo>
                  <a:lnTo>
                    <a:pt x="19209" y="2641"/>
                  </a:lnTo>
                  <a:lnTo>
                    <a:pt x="1454" y="2641"/>
                  </a:lnTo>
                  <a:lnTo>
                    <a:pt x="1454" y="2091"/>
                  </a:lnTo>
                  <a:close/>
                  <a:moveTo>
                    <a:pt x="38960" y="2091"/>
                  </a:moveTo>
                  <a:lnTo>
                    <a:pt x="38960" y="2641"/>
                  </a:lnTo>
                  <a:lnTo>
                    <a:pt x="20663" y="2641"/>
                  </a:lnTo>
                  <a:lnTo>
                    <a:pt x="20663" y="2091"/>
                  </a:lnTo>
                  <a:close/>
                  <a:moveTo>
                    <a:pt x="19209" y="2974"/>
                  </a:moveTo>
                  <a:lnTo>
                    <a:pt x="19209" y="3516"/>
                  </a:lnTo>
                  <a:lnTo>
                    <a:pt x="1454" y="3516"/>
                  </a:lnTo>
                  <a:lnTo>
                    <a:pt x="1454" y="2974"/>
                  </a:lnTo>
                  <a:close/>
                  <a:moveTo>
                    <a:pt x="38960" y="2974"/>
                  </a:moveTo>
                  <a:lnTo>
                    <a:pt x="38960" y="3516"/>
                  </a:lnTo>
                  <a:lnTo>
                    <a:pt x="20663" y="3516"/>
                  </a:lnTo>
                  <a:lnTo>
                    <a:pt x="20663" y="2974"/>
                  </a:lnTo>
                  <a:close/>
                  <a:moveTo>
                    <a:pt x="0" y="0"/>
                  </a:moveTo>
                  <a:lnTo>
                    <a:pt x="0" y="3849"/>
                  </a:lnTo>
                  <a:lnTo>
                    <a:pt x="40414" y="3849"/>
                  </a:lnTo>
                  <a:lnTo>
                    <a:pt x="40414" y="0"/>
                  </a:lnTo>
                  <a:lnTo>
                    <a:pt x="38960" y="0"/>
                  </a:lnTo>
                  <a:lnTo>
                    <a:pt x="38960" y="7"/>
                  </a:lnTo>
                  <a:lnTo>
                    <a:pt x="20663" y="7"/>
                  </a:lnTo>
                  <a:lnTo>
                    <a:pt x="20663" y="0"/>
                  </a:lnTo>
                  <a:lnTo>
                    <a:pt x="19209" y="0"/>
                  </a:lnTo>
                  <a:lnTo>
                    <a:pt x="19209" y="7"/>
                  </a:lnTo>
                  <a:lnTo>
                    <a:pt x="1454" y="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1"/>
            <p:cNvSpPr/>
            <p:nvPr/>
          </p:nvSpPr>
          <p:spPr>
            <a:xfrm>
              <a:off x="1574332" y="3706962"/>
              <a:ext cx="405226" cy="1246454"/>
            </a:xfrm>
            <a:custGeom>
              <a:avLst/>
              <a:gdLst/>
              <a:ahLst/>
              <a:cxnLst/>
              <a:rect l="l" t="t" r="r" b="b"/>
              <a:pathLst>
                <a:path w="12930" h="39772" extrusionOk="0">
                  <a:moveTo>
                    <a:pt x="3915" y="385"/>
                  </a:moveTo>
                  <a:lnTo>
                    <a:pt x="4110" y="1246"/>
                  </a:lnTo>
                  <a:lnTo>
                    <a:pt x="4747" y="4060"/>
                  </a:lnTo>
                  <a:cubicBezTo>
                    <a:pt x="5058" y="5442"/>
                    <a:pt x="5369" y="6831"/>
                    <a:pt x="5680" y="8213"/>
                  </a:cubicBezTo>
                  <a:cubicBezTo>
                    <a:pt x="6064" y="9898"/>
                    <a:pt x="6440" y="11577"/>
                    <a:pt x="6823" y="13263"/>
                  </a:cubicBezTo>
                  <a:cubicBezTo>
                    <a:pt x="7236" y="15108"/>
                    <a:pt x="7655" y="16953"/>
                    <a:pt x="8075" y="18790"/>
                  </a:cubicBezTo>
                  <a:lnTo>
                    <a:pt x="9341" y="24397"/>
                  </a:lnTo>
                  <a:lnTo>
                    <a:pt x="10513" y="29621"/>
                  </a:lnTo>
                  <a:cubicBezTo>
                    <a:pt x="10846" y="31089"/>
                    <a:pt x="11179" y="32558"/>
                    <a:pt x="11512" y="34027"/>
                  </a:cubicBezTo>
                  <a:lnTo>
                    <a:pt x="12221" y="37196"/>
                  </a:lnTo>
                  <a:cubicBezTo>
                    <a:pt x="12329" y="37652"/>
                    <a:pt x="12423" y="38122"/>
                    <a:pt x="12532" y="38578"/>
                  </a:cubicBezTo>
                  <a:lnTo>
                    <a:pt x="9334" y="39308"/>
                  </a:lnTo>
                  <a:lnTo>
                    <a:pt x="9030" y="39373"/>
                  </a:lnTo>
                  <a:cubicBezTo>
                    <a:pt x="8965" y="39084"/>
                    <a:pt x="8900" y="38795"/>
                    <a:pt x="8835" y="38505"/>
                  </a:cubicBezTo>
                  <a:lnTo>
                    <a:pt x="8205" y="35698"/>
                  </a:lnTo>
                  <a:lnTo>
                    <a:pt x="7265" y="31538"/>
                  </a:lnTo>
                  <a:cubicBezTo>
                    <a:pt x="6881" y="29852"/>
                    <a:pt x="6505" y="28174"/>
                    <a:pt x="6122" y="26488"/>
                  </a:cubicBezTo>
                  <a:lnTo>
                    <a:pt x="4877" y="20961"/>
                  </a:lnTo>
                  <a:cubicBezTo>
                    <a:pt x="4450" y="19087"/>
                    <a:pt x="4031" y="17220"/>
                    <a:pt x="3611" y="15354"/>
                  </a:cubicBezTo>
                  <a:lnTo>
                    <a:pt x="2432" y="10137"/>
                  </a:lnTo>
                  <a:cubicBezTo>
                    <a:pt x="2099" y="8661"/>
                    <a:pt x="1766" y="7193"/>
                    <a:pt x="1441" y="5724"/>
                  </a:cubicBezTo>
                  <a:lnTo>
                    <a:pt x="724" y="2555"/>
                  </a:lnTo>
                  <a:cubicBezTo>
                    <a:pt x="623" y="2107"/>
                    <a:pt x="544" y="1629"/>
                    <a:pt x="413" y="1173"/>
                  </a:cubicBezTo>
                  <a:lnTo>
                    <a:pt x="3611" y="450"/>
                  </a:lnTo>
                  <a:lnTo>
                    <a:pt x="3915" y="385"/>
                  </a:lnTo>
                  <a:close/>
                  <a:moveTo>
                    <a:pt x="4054" y="1"/>
                  </a:moveTo>
                  <a:cubicBezTo>
                    <a:pt x="4037" y="1"/>
                    <a:pt x="4020" y="3"/>
                    <a:pt x="4002" y="8"/>
                  </a:cubicBezTo>
                  <a:lnTo>
                    <a:pt x="638" y="768"/>
                  </a:lnTo>
                  <a:lnTo>
                    <a:pt x="153" y="877"/>
                  </a:lnTo>
                  <a:cubicBezTo>
                    <a:pt x="59" y="906"/>
                    <a:pt x="1" y="1000"/>
                    <a:pt x="23" y="1101"/>
                  </a:cubicBezTo>
                  <a:lnTo>
                    <a:pt x="261" y="2128"/>
                  </a:lnTo>
                  <a:cubicBezTo>
                    <a:pt x="471" y="3069"/>
                    <a:pt x="681" y="4002"/>
                    <a:pt x="891" y="4943"/>
                  </a:cubicBezTo>
                  <a:lnTo>
                    <a:pt x="1831" y="9095"/>
                  </a:lnTo>
                  <a:cubicBezTo>
                    <a:pt x="2208" y="10781"/>
                    <a:pt x="2591" y="12460"/>
                    <a:pt x="2975" y="14145"/>
                  </a:cubicBezTo>
                  <a:lnTo>
                    <a:pt x="4219" y="19680"/>
                  </a:lnTo>
                  <a:lnTo>
                    <a:pt x="5485" y="25280"/>
                  </a:lnTo>
                  <a:lnTo>
                    <a:pt x="6664" y="30503"/>
                  </a:lnTo>
                  <a:cubicBezTo>
                    <a:pt x="6990" y="31972"/>
                    <a:pt x="7323" y="33441"/>
                    <a:pt x="7655" y="34910"/>
                  </a:cubicBezTo>
                  <a:lnTo>
                    <a:pt x="8372" y="38078"/>
                  </a:lnTo>
                  <a:cubicBezTo>
                    <a:pt x="8480" y="38578"/>
                    <a:pt x="8582" y="39084"/>
                    <a:pt x="8705" y="39576"/>
                  </a:cubicBezTo>
                  <a:cubicBezTo>
                    <a:pt x="8712" y="39598"/>
                    <a:pt x="8719" y="39619"/>
                    <a:pt x="8719" y="39641"/>
                  </a:cubicBezTo>
                  <a:cubicBezTo>
                    <a:pt x="8743" y="39719"/>
                    <a:pt x="8816" y="39772"/>
                    <a:pt x="8894" y="39772"/>
                  </a:cubicBezTo>
                  <a:cubicBezTo>
                    <a:pt x="8910" y="39772"/>
                    <a:pt x="8927" y="39769"/>
                    <a:pt x="8943" y="39764"/>
                  </a:cubicBezTo>
                  <a:lnTo>
                    <a:pt x="12315" y="39004"/>
                  </a:lnTo>
                  <a:lnTo>
                    <a:pt x="12800" y="38896"/>
                  </a:lnTo>
                  <a:cubicBezTo>
                    <a:pt x="12872" y="38881"/>
                    <a:pt x="12923" y="38816"/>
                    <a:pt x="12923" y="38744"/>
                  </a:cubicBezTo>
                  <a:cubicBezTo>
                    <a:pt x="12930" y="38722"/>
                    <a:pt x="12930" y="38693"/>
                    <a:pt x="12923" y="38672"/>
                  </a:cubicBezTo>
                  <a:lnTo>
                    <a:pt x="12691" y="37637"/>
                  </a:lnTo>
                  <a:lnTo>
                    <a:pt x="12054" y="34830"/>
                  </a:lnTo>
                  <a:cubicBezTo>
                    <a:pt x="11743" y="33441"/>
                    <a:pt x="11432" y="32059"/>
                    <a:pt x="11121" y="30677"/>
                  </a:cubicBezTo>
                  <a:cubicBezTo>
                    <a:pt x="10738" y="28991"/>
                    <a:pt x="10354" y="27306"/>
                    <a:pt x="9978" y="25627"/>
                  </a:cubicBezTo>
                  <a:cubicBezTo>
                    <a:pt x="9566" y="23782"/>
                    <a:pt x="9146" y="21937"/>
                    <a:pt x="8726" y="20092"/>
                  </a:cubicBezTo>
                  <a:cubicBezTo>
                    <a:pt x="8307" y="18226"/>
                    <a:pt x="7887" y="16359"/>
                    <a:pt x="7460" y="14493"/>
                  </a:cubicBezTo>
                  <a:cubicBezTo>
                    <a:pt x="7069" y="12749"/>
                    <a:pt x="6679" y="11013"/>
                    <a:pt x="6288" y="9269"/>
                  </a:cubicBezTo>
                  <a:lnTo>
                    <a:pt x="5290" y="4856"/>
                  </a:lnTo>
                  <a:lnTo>
                    <a:pt x="4581" y="1701"/>
                  </a:lnTo>
                  <a:cubicBezTo>
                    <a:pt x="4465" y="1202"/>
                    <a:pt x="4364" y="696"/>
                    <a:pt x="4241" y="196"/>
                  </a:cubicBezTo>
                  <a:cubicBezTo>
                    <a:pt x="4233" y="175"/>
                    <a:pt x="4233" y="153"/>
                    <a:pt x="4226" y="131"/>
                  </a:cubicBezTo>
                  <a:cubicBezTo>
                    <a:pt x="4202" y="54"/>
                    <a:pt x="4134" y="1"/>
                    <a:pt x="4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1"/>
            <p:cNvSpPr/>
            <p:nvPr/>
          </p:nvSpPr>
          <p:spPr>
            <a:xfrm>
              <a:off x="1602225" y="3744508"/>
              <a:ext cx="91826" cy="139369"/>
            </a:xfrm>
            <a:custGeom>
              <a:avLst/>
              <a:gdLst/>
              <a:ahLst/>
              <a:cxnLst/>
              <a:rect l="l" t="t" r="r" b="b"/>
              <a:pathLst>
                <a:path w="2930" h="4447" extrusionOk="0">
                  <a:moveTo>
                    <a:pt x="2569" y="380"/>
                  </a:moveTo>
                  <a:lnTo>
                    <a:pt x="2207" y="3781"/>
                  </a:lnTo>
                  <a:lnTo>
                    <a:pt x="435" y="880"/>
                  </a:lnTo>
                  <a:lnTo>
                    <a:pt x="2569" y="380"/>
                  </a:lnTo>
                  <a:close/>
                  <a:moveTo>
                    <a:pt x="2755" y="1"/>
                  </a:moveTo>
                  <a:cubicBezTo>
                    <a:pt x="2744" y="1"/>
                    <a:pt x="2732" y="2"/>
                    <a:pt x="2721" y="4"/>
                  </a:cubicBezTo>
                  <a:lnTo>
                    <a:pt x="138" y="612"/>
                  </a:lnTo>
                  <a:cubicBezTo>
                    <a:pt x="88" y="619"/>
                    <a:pt x="44" y="655"/>
                    <a:pt x="23" y="706"/>
                  </a:cubicBezTo>
                  <a:cubicBezTo>
                    <a:pt x="1" y="757"/>
                    <a:pt x="8" y="807"/>
                    <a:pt x="37" y="858"/>
                  </a:cubicBezTo>
                  <a:lnTo>
                    <a:pt x="2179" y="4367"/>
                  </a:lnTo>
                  <a:cubicBezTo>
                    <a:pt x="2207" y="4417"/>
                    <a:pt x="2258" y="4446"/>
                    <a:pt x="2316" y="4446"/>
                  </a:cubicBezTo>
                  <a:lnTo>
                    <a:pt x="2352" y="4446"/>
                  </a:lnTo>
                  <a:cubicBezTo>
                    <a:pt x="2425" y="4432"/>
                    <a:pt x="2475" y="4374"/>
                    <a:pt x="2482" y="4302"/>
                  </a:cubicBezTo>
                  <a:lnTo>
                    <a:pt x="2917" y="185"/>
                  </a:lnTo>
                  <a:cubicBezTo>
                    <a:pt x="2929" y="81"/>
                    <a:pt x="2850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1"/>
            <p:cNvSpPr/>
            <p:nvPr/>
          </p:nvSpPr>
          <p:spPr>
            <a:xfrm>
              <a:off x="1860506" y="4733442"/>
              <a:ext cx="99348" cy="178951"/>
            </a:xfrm>
            <a:custGeom>
              <a:avLst/>
              <a:gdLst/>
              <a:ahLst/>
              <a:cxnLst/>
              <a:rect l="l" t="t" r="r" b="b"/>
              <a:pathLst>
                <a:path w="3170" h="5710" extrusionOk="0">
                  <a:moveTo>
                    <a:pt x="427" y="776"/>
                  </a:moveTo>
                  <a:lnTo>
                    <a:pt x="2706" y="4827"/>
                  </a:lnTo>
                  <a:lnTo>
                    <a:pt x="333" y="5341"/>
                  </a:lnTo>
                  <a:lnTo>
                    <a:pt x="333" y="5341"/>
                  </a:lnTo>
                  <a:lnTo>
                    <a:pt x="427" y="776"/>
                  </a:lnTo>
                  <a:close/>
                  <a:moveTo>
                    <a:pt x="278" y="0"/>
                  </a:moveTo>
                  <a:cubicBezTo>
                    <a:pt x="196" y="0"/>
                    <a:pt x="113" y="61"/>
                    <a:pt x="109" y="161"/>
                  </a:cubicBezTo>
                  <a:lnTo>
                    <a:pt x="0" y="5543"/>
                  </a:lnTo>
                  <a:cubicBezTo>
                    <a:pt x="0" y="5594"/>
                    <a:pt x="22" y="5637"/>
                    <a:pt x="58" y="5674"/>
                  </a:cubicBezTo>
                  <a:cubicBezTo>
                    <a:pt x="87" y="5695"/>
                    <a:pt x="131" y="5710"/>
                    <a:pt x="167" y="5710"/>
                  </a:cubicBezTo>
                  <a:lnTo>
                    <a:pt x="203" y="5710"/>
                  </a:lnTo>
                  <a:lnTo>
                    <a:pt x="3003" y="5102"/>
                  </a:lnTo>
                  <a:cubicBezTo>
                    <a:pt x="3111" y="5080"/>
                    <a:pt x="3169" y="4957"/>
                    <a:pt x="3111" y="4863"/>
                  </a:cubicBezTo>
                  <a:lnTo>
                    <a:pt x="420" y="88"/>
                  </a:lnTo>
                  <a:cubicBezTo>
                    <a:pt x="388" y="27"/>
                    <a:pt x="33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1"/>
            <p:cNvSpPr/>
            <p:nvPr/>
          </p:nvSpPr>
          <p:spPr>
            <a:xfrm>
              <a:off x="1670611" y="3901057"/>
              <a:ext cx="193995" cy="797948"/>
            </a:xfrm>
            <a:custGeom>
              <a:avLst/>
              <a:gdLst/>
              <a:ahLst/>
              <a:cxnLst/>
              <a:rect l="l" t="t" r="r" b="b"/>
              <a:pathLst>
                <a:path w="6190" h="25461" extrusionOk="0">
                  <a:moveTo>
                    <a:pt x="193" y="0"/>
                  </a:moveTo>
                  <a:cubicBezTo>
                    <a:pt x="97" y="0"/>
                    <a:pt x="0" y="78"/>
                    <a:pt x="25" y="204"/>
                  </a:cubicBezTo>
                  <a:lnTo>
                    <a:pt x="5842" y="25338"/>
                  </a:lnTo>
                  <a:cubicBezTo>
                    <a:pt x="5864" y="25410"/>
                    <a:pt x="5929" y="25461"/>
                    <a:pt x="6009" y="25461"/>
                  </a:cubicBezTo>
                  <a:cubicBezTo>
                    <a:pt x="6110" y="25461"/>
                    <a:pt x="6190" y="25367"/>
                    <a:pt x="6168" y="25265"/>
                  </a:cubicBezTo>
                  <a:lnTo>
                    <a:pt x="351" y="131"/>
                  </a:lnTo>
                  <a:cubicBezTo>
                    <a:pt x="330" y="41"/>
                    <a:pt x="26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1" name="Google Shape;7271;p31"/>
          <p:cNvGrpSpPr/>
          <p:nvPr/>
        </p:nvGrpSpPr>
        <p:grpSpPr>
          <a:xfrm rot="-3602728" flipH="1">
            <a:off x="8784914" y="852358"/>
            <a:ext cx="216720" cy="206945"/>
            <a:chOff x="4397050" y="267050"/>
            <a:chExt cx="216725" cy="206950"/>
          </a:xfrm>
        </p:grpSpPr>
        <p:sp>
          <p:nvSpPr>
            <p:cNvPr id="7272" name="Google Shape;7272;p31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1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1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1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1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1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1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1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1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1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1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3" name="Google Shape;7283;p31"/>
          <p:cNvGrpSpPr/>
          <p:nvPr/>
        </p:nvGrpSpPr>
        <p:grpSpPr>
          <a:xfrm rot="-3602808" flipH="1">
            <a:off x="2041385" y="4686026"/>
            <a:ext cx="306840" cy="292983"/>
            <a:chOff x="4397050" y="267050"/>
            <a:chExt cx="216725" cy="206950"/>
          </a:xfrm>
        </p:grpSpPr>
        <p:sp>
          <p:nvSpPr>
            <p:cNvPr id="7284" name="Google Shape;7284;p31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1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1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1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1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1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1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1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1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1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1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5" name="Google Shape;7295;p31"/>
          <p:cNvGrpSpPr/>
          <p:nvPr/>
        </p:nvGrpSpPr>
        <p:grpSpPr>
          <a:xfrm flipH="1">
            <a:off x="6150806" y="4598532"/>
            <a:ext cx="360150" cy="485593"/>
            <a:chOff x="759925" y="3024250"/>
            <a:chExt cx="232625" cy="313650"/>
          </a:xfrm>
        </p:grpSpPr>
        <p:sp>
          <p:nvSpPr>
            <p:cNvPr id="7296" name="Google Shape;7296;p31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1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1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1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1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1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1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1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1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1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1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1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1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1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1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1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1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1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4" name="Google Shape;7314;p31"/>
          <p:cNvGrpSpPr/>
          <p:nvPr/>
        </p:nvGrpSpPr>
        <p:grpSpPr>
          <a:xfrm rot="245651" flipH="1">
            <a:off x="301297" y="1937944"/>
            <a:ext cx="343658" cy="899942"/>
            <a:chOff x="231473" y="3986786"/>
            <a:chExt cx="343640" cy="899895"/>
          </a:xfrm>
        </p:grpSpPr>
        <p:grpSp>
          <p:nvGrpSpPr>
            <p:cNvPr id="7315" name="Google Shape;7315;p31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7316" name="Google Shape;7316;p31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31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31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31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31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31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31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31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31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31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31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7" name="Google Shape;7327;p31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7328" name="Google Shape;7328;p31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31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31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31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31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31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31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31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31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31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31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31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31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31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31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31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31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31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46" name="Google Shape;7346;p31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7347" name="Google Shape;7347;p31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1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1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1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1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1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1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1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1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1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1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1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1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1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1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1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1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1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1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1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1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1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1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1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1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1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1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1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1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1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1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1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1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1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1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1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1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1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1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1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1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1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1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1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1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1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1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1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1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1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1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1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1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1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1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1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1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1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1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1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1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1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1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1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1" name="Google Shape;7411;p31"/>
          <p:cNvGrpSpPr/>
          <p:nvPr/>
        </p:nvGrpSpPr>
        <p:grpSpPr>
          <a:xfrm rot="542986">
            <a:off x="8319263" y="1495470"/>
            <a:ext cx="381669" cy="819615"/>
            <a:chOff x="1839025" y="2811525"/>
            <a:chExt cx="381650" cy="819575"/>
          </a:xfrm>
        </p:grpSpPr>
        <p:sp>
          <p:nvSpPr>
            <p:cNvPr id="7412" name="Google Shape;7412;p31"/>
            <p:cNvSpPr/>
            <p:nvPr/>
          </p:nvSpPr>
          <p:spPr>
            <a:xfrm>
              <a:off x="1969600" y="3112150"/>
              <a:ext cx="35125" cy="28050"/>
            </a:xfrm>
            <a:custGeom>
              <a:avLst/>
              <a:gdLst/>
              <a:ahLst/>
              <a:cxnLst/>
              <a:rect l="l" t="t" r="r" b="b"/>
              <a:pathLst>
                <a:path w="1405" h="1122" extrusionOk="0">
                  <a:moveTo>
                    <a:pt x="1" y="1114"/>
                  </a:moveTo>
                  <a:cubicBezTo>
                    <a:pt x="167" y="883"/>
                    <a:pt x="341" y="659"/>
                    <a:pt x="536" y="442"/>
                  </a:cubicBezTo>
                  <a:cubicBezTo>
                    <a:pt x="710" y="261"/>
                    <a:pt x="898" y="73"/>
                    <a:pt x="1151" y="22"/>
                  </a:cubicBezTo>
                  <a:cubicBezTo>
                    <a:pt x="1209" y="7"/>
                    <a:pt x="1267" y="7"/>
                    <a:pt x="1318" y="0"/>
                  </a:cubicBezTo>
                  <a:cubicBezTo>
                    <a:pt x="1339" y="44"/>
                    <a:pt x="1354" y="94"/>
                    <a:pt x="1368" y="145"/>
                  </a:cubicBezTo>
                  <a:cubicBezTo>
                    <a:pt x="1404" y="789"/>
                    <a:pt x="507" y="1028"/>
                    <a:pt x="8" y="1122"/>
                  </a:cubicBezTo>
                  <a:cubicBezTo>
                    <a:pt x="8" y="1122"/>
                    <a:pt x="1" y="1122"/>
                    <a:pt x="1" y="1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1"/>
            <p:cNvSpPr/>
            <p:nvPr/>
          </p:nvSpPr>
          <p:spPr>
            <a:xfrm>
              <a:off x="1839025" y="2811525"/>
              <a:ext cx="135675" cy="231550"/>
            </a:xfrm>
            <a:custGeom>
              <a:avLst/>
              <a:gdLst/>
              <a:ahLst/>
              <a:cxnLst/>
              <a:rect l="l" t="t" r="r" b="b"/>
              <a:pathLst>
                <a:path w="5427" h="9262" extrusionOk="0">
                  <a:moveTo>
                    <a:pt x="2793" y="9196"/>
                  </a:moveTo>
                  <a:cubicBezTo>
                    <a:pt x="1635" y="8878"/>
                    <a:pt x="839" y="7843"/>
                    <a:pt x="478" y="6744"/>
                  </a:cubicBezTo>
                  <a:cubicBezTo>
                    <a:pt x="188" y="6020"/>
                    <a:pt x="36" y="5253"/>
                    <a:pt x="22" y="4479"/>
                  </a:cubicBezTo>
                  <a:cubicBezTo>
                    <a:pt x="0" y="3372"/>
                    <a:pt x="217" y="2273"/>
                    <a:pt x="101" y="1166"/>
                  </a:cubicBezTo>
                  <a:cubicBezTo>
                    <a:pt x="94" y="985"/>
                    <a:pt x="80" y="804"/>
                    <a:pt x="87" y="616"/>
                  </a:cubicBezTo>
                  <a:cubicBezTo>
                    <a:pt x="87" y="464"/>
                    <a:pt x="94" y="290"/>
                    <a:pt x="217" y="189"/>
                  </a:cubicBezTo>
                  <a:cubicBezTo>
                    <a:pt x="499" y="1"/>
                    <a:pt x="724" y="348"/>
                    <a:pt x="897" y="522"/>
                  </a:cubicBezTo>
                  <a:cubicBezTo>
                    <a:pt x="1577" y="1238"/>
                    <a:pt x="2373" y="1889"/>
                    <a:pt x="3089" y="2548"/>
                  </a:cubicBezTo>
                  <a:cubicBezTo>
                    <a:pt x="3676" y="3054"/>
                    <a:pt x="4240" y="3611"/>
                    <a:pt x="4652" y="4262"/>
                  </a:cubicBezTo>
                  <a:cubicBezTo>
                    <a:pt x="5231" y="5138"/>
                    <a:pt x="5426" y="6201"/>
                    <a:pt x="5390" y="7243"/>
                  </a:cubicBezTo>
                  <a:cubicBezTo>
                    <a:pt x="5390" y="7720"/>
                    <a:pt x="5188" y="8176"/>
                    <a:pt x="5065" y="8625"/>
                  </a:cubicBezTo>
                  <a:cubicBezTo>
                    <a:pt x="5079" y="8625"/>
                    <a:pt x="5079" y="8603"/>
                    <a:pt x="5086" y="8603"/>
                  </a:cubicBezTo>
                  <a:cubicBezTo>
                    <a:pt x="5079" y="8675"/>
                    <a:pt x="5028" y="8639"/>
                    <a:pt x="5014" y="8596"/>
                  </a:cubicBezTo>
                  <a:cubicBezTo>
                    <a:pt x="4782" y="7995"/>
                    <a:pt x="4826" y="7308"/>
                    <a:pt x="4797" y="6693"/>
                  </a:cubicBezTo>
                  <a:cubicBezTo>
                    <a:pt x="4746" y="4964"/>
                    <a:pt x="3683" y="3814"/>
                    <a:pt x="2431" y="2757"/>
                  </a:cubicBezTo>
                  <a:cubicBezTo>
                    <a:pt x="1744" y="2135"/>
                    <a:pt x="1158" y="1404"/>
                    <a:pt x="528" y="732"/>
                  </a:cubicBezTo>
                  <a:cubicBezTo>
                    <a:pt x="593" y="1448"/>
                    <a:pt x="659" y="2164"/>
                    <a:pt x="586" y="2888"/>
                  </a:cubicBezTo>
                  <a:cubicBezTo>
                    <a:pt x="492" y="3806"/>
                    <a:pt x="442" y="4747"/>
                    <a:pt x="644" y="5659"/>
                  </a:cubicBezTo>
                  <a:cubicBezTo>
                    <a:pt x="868" y="6570"/>
                    <a:pt x="1216" y="7532"/>
                    <a:pt x="1939" y="8169"/>
                  </a:cubicBezTo>
                  <a:cubicBezTo>
                    <a:pt x="2192" y="8386"/>
                    <a:pt x="2467" y="8552"/>
                    <a:pt x="2771" y="8675"/>
                  </a:cubicBezTo>
                  <a:cubicBezTo>
                    <a:pt x="3010" y="8733"/>
                    <a:pt x="3234" y="8835"/>
                    <a:pt x="3430" y="8987"/>
                  </a:cubicBezTo>
                  <a:cubicBezTo>
                    <a:pt x="3466" y="9016"/>
                    <a:pt x="3509" y="9030"/>
                    <a:pt x="3538" y="9059"/>
                  </a:cubicBezTo>
                  <a:cubicBezTo>
                    <a:pt x="3321" y="9211"/>
                    <a:pt x="3046" y="9262"/>
                    <a:pt x="2793" y="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1"/>
            <p:cNvSpPr/>
            <p:nvPr/>
          </p:nvSpPr>
          <p:spPr>
            <a:xfrm>
              <a:off x="1870500" y="2929825"/>
              <a:ext cx="75975" cy="102950"/>
            </a:xfrm>
            <a:custGeom>
              <a:avLst/>
              <a:gdLst/>
              <a:ahLst/>
              <a:cxnLst/>
              <a:rect l="l" t="t" r="r" b="b"/>
              <a:pathLst>
                <a:path w="3039" h="4118" extrusionOk="0">
                  <a:moveTo>
                    <a:pt x="2793" y="4110"/>
                  </a:moveTo>
                  <a:cubicBezTo>
                    <a:pt x="2084" y="4045"/>
                    <a:pt x="1606" y="3632"/>
                    <a:pt x="1252" y="3054"/>
                  </a:cubicBezTo>
                  <a:cubicBezTo>
                    <a:pt x="796" y="2352"/>
                    <a:pt x="0" y="811"/>
                    <a:pt x="376" y="0"/>
                  </a:cubicBezTo>
                  <a:cubicBezTo>
                    <a:pt x="521" y="196"/>
                    <a:pt x="637" y="420"/>
                    <a:pt x="702" y="659"/>
                  </a:cubicBezTo>
                  <a:cubicBezTo>
                    <a:pt x="883" y="1107"/>
                    <a:pt x="1071" y="1563"/>
                    <a:pt x="1281" y="1997"/>
                  </a:cubicBezTo>
                  <a:cubicBezTo>
                    <a:pt x="1534" y="2504"/>
                    <a:pt x="1845" y="2974"/>
                    <a:pt x="2221" y="3394"/>
                  </a:cubicBezTo>
                  <a:cubicBezTo>
                    <a:pt x="2467" y="3640"/>
                    <a:pt x="2699" y="3936"/>
                    <a:pt x="3017" y="4081"/>
                  </a:cubicBezTo>
                  <a:cubicBezTo>
                    <a:pt x="3024" y="4088"/>
                    <a:pt x="3031" y="4088"/>
                    <a:pt x="3039" y="4088"/>
                  </a:cubicBezTo>
                  <a:cubicBezTo>
                    <a:pt x="2959" y="4110"/>
                    <a:pt x="2872" y="4117"/>
                    <a:pt x="2793" y="4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1"/>
            <p:cNvSpPr/>
            <p:nvPr/>
          </p:nvSpPr>
          <p:spPr>
            <a:xfrm>
              <a:off x="1895100" y="2921150"/>
              <a:ext cx="49575" cy="99675"/>
            </a:xfrm>
            <a:custGeom>
              <a:avLst/>
              <a:gdLst/>
              <a:ahLst/>
              <a:cxnLst/>
              <a:rect l="l" t="t" r="r" b="b"/>
              <a:pathLst>
                <a:path w="1983" h="3987" extrusionOk="0">
                  <a:moveTo>
                    <a:pt x="1968" y="3979"/>
                  </a:moveTo>
                  <a:cubicBezTo>
                    <a:pt x="1092" y="3140"/>
                    <a:pt x="731" y="1975"/>
                    <a:pt x="232" y="905"/>
                  </a:cubicBezTo>
                  <a:cubicBezTo>
                    <a:pt x="80" y="630"/>
                    <a:pt x="7" y="319"/>
                    <a:pt x="0" y="0"/>
                  </a:cubicBezTo>
                  <a:cubicBezTo>
                    <a:pt x="311" y="196"/>
                    <a:pt x="499" y="499"/>
                    <a:pt x="680" y="818"/>
                  </a:cubicBezTo>
                  <a:cubicBezTo>
                    <a:pt x="1027" y="1433"/>
                    <a:pt x="1346" y="2077"/>
                    <a:pt x="1621" y="2735"/>
                  </a:cubicBezTo>
                  <a:cubicBezTo>
                    <a:pt x="1787" y="3133"/>
                    <a:pt x="1859" y="3560"/>
                    <a:pt x="1975" y="3972"/>
                  </a:cubicBezTo>
                  <a:lnTo>
                    <a:pt x="1975" y="3958"/>
                  </a:lnTo>
                  <a:cubicBezTo>
                    <a:pt x="1975" y="3965"/>
                    <a:pt x="1982" y="3987"/>
                    <a:pt x="1968" y="3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1"/>
            <p:cNvSpPr/>
            <p:nvPr/>
          </p:nvSpPr>
          <p:spPr>
            <a:xfrm>
              <a:off x="1990050" y="3114125"/>
              <a:ext cx="8700" cy="57725"/>
            </a:xfrm>
            <a:custGeom>
              <a:avLst/>
              <a:gdLst/>
              <a:ahLst/>
              <a:cxnLst/>
              <a:rect l="l" t="t" r="r" b="b"/>
              <a:pathLst>
                <a:path w="348" h="2309" extrusionOk="0">
                  <a:moveTo>
                    <a:pt x="116" y="2309"/>
                  </a:moveTo>
                  <a:cubicBezTo>
                    <a:pt x="0" y="1940"/>
                    <a:pt x="131" y="1535"/>
                    <a:pt x="138" y="1158"/>
                  </a:cubicBezTo>
                  <a:cubicBezTo>
                    <a:pt x="160" y="775"/>
                    <a:pt x="203" y="384"/>
                    <a:pt x="268" y="1"/>
                  </a:cubicBezTo>
                  <a:cubicBezTo>
                    <a:pt x="333" y="384"/>
                    <a:pt x="348" y="775"/>
                    <a:pt x="304" y="1166"/>
                  </a:cubicBezTo>
                  <a:cubicBezTo>
                    <a:pt x="254" y="1542"/>
                    <a:pt x="311" y="1969"/>
                    <a:pt x="116" y="2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1"/>
            <p:cNvSpPr/>
            <p:nvPr/>
          </p:nvSpPr>
          <p:spPr>
            <a:xfrm>
              <a:off x="2003975" y="3129150"/>
              <a:ext cx="10525" cy="63150"/>
            </a:xfrm>
            <a:custGeom>
              <a:avLst/>
              <a:gdLst/>
              <a:ahLst/>
              <a:cxnLst/>
              <a:rect l="l" t="t" r="r" b="b"/>
              <a:pathLst>
                <a:path w="421" h="2526" extrusionOk="0">
                  <a:moveTo>
                    <a:pt x="123" y="2525"/>
                  </a:moveTo>
                  <a:cubicBezTo>
                    <a:pt x="0" y="2142"/>
                    <a:pt x="131" y="1737"/>
                    <a:pt x="138" y="1346"/>
                  </a:cubicBezTo>
                  <a:cubicBezTo>
                    <a:pt x="167" y="897"/>
                    <a:pt x="225" y="449"/>
                    <a:pt x="304" y="0"/>
                  </a:cubicBezTo>
                  <a:cubicBezTo>
                    <a:pt x="420" y="565"/>
                    <a:pt x="333" y="1158"/>
                    <a:pt x="283" y="1729"/>
                  </a:cubicBezTo>
                  <a:cubicBezTo>
                    <a:pt x="254" y="1997"/>
                    <a:pt x="268" y="2294"/>
                    <a:pt x="123" y="2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1"/>
            <p:cNvSpPr/>
            <p:nvPr/>
          </p:nvSpPr>
          <p:spPr>
            <a:xfrm>
              <a:off x="2016825" y="3160250"/>
              <a:ext cx="8150" cy="50325"/>
            </a:xfrm>
            <a:custGeom>
              <a:avLst/>
              <a:gdLst/>
              <a:ahLst/>
              <a:cxnLst/>
              <a:rect l="l" t="t" r="r" b="b"/>
              <a:pathLst>
                <a:path w="326" h="2013" extrusionOk="0">
                  <a:moveTo>
                    <a:pt x="109" y="2012"/>
                  </a:moveTo>
                  <a:cubicBezTo>
                    <a:pt x="0" y="1723"/>
                    <a:pt x="80" y="1419"/>
                    <a:pt x="101" y="1122"/>
                  </a:cubicBezTo>
                  <a:cubicBezTo>
                    <a:pt x="123" y="739"/>
                    <a:pt x="195" y="362"/>
                    <a:pt x="304" y="1"/>
                  </a:cubicBezTo>
                  <a:cubicBezTo>
                    <a:pt x="326" y="391"/>
                    <a:pt x="311" y="789"/>
                    <a:pt x="275" y="1187"/>
                  </a:cubicBezTo>
                  <a:cubicBezTo>
                    <a:pt x="239" y="1462"/>
                    <a:pt x="261" y="1766"/>
                    <a:pt x="109" y="2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1"/>
            <p:cNvSpPr/>
            <p:nvPr/>
          </p:nvSpPr>
          <p:spPr>
            <a:xfrm>
              <a:off x="2030025" y="3196250"/>
              <a:ext cx="9975" cy="52475"/>
            </a:xfrm>
            <a:custGeom>
              <a:avLst/>
              <a:gdLst/>
              <a:ahLst/>
              <a:cxnLst/>
              <a:rect l="l" t="t" r="r" b="b"/>
              <a:pathLst>
                <a:path w="399" h="2099" extrusionOk="0">
                  <a:moveTo>
                    <a:pt x="65" y="2099"/>
                  </a:moveTo>
                  <a:cubicBezTo>
                    <a:pt x="0" y="1882"/>
                    <a:pt x="44" y="1664"/>
                    <a:pt x="73" y="1447"/>
                  </a:cubicBezTo>
                  <a:cubicBezTo>
                    <a:pt x="138" y="955"/>
                    <a:pt x="217" y="449"/>
                    <a:pt x="398" y="0"/>
                  </a:cubicBezTo>
                  <a:cubicBezTo>
                    <a:pt x="384" y="362"/>
                    <a:pt x="355" y="724"/>
                    <a:pt x="290" y="1078"/>
                  </a:cubicBezTo>
                  <a:cubicBezTo>
                    <a:pt x="225" y="1418"/>
                    <a:pt x="246" y="1795"/>
                    <a:pt x="65" y="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1"/>
            <p:cNvSpPr/>
            <p:nvPr/>
          </p:nvSpPr>
          <p:spPr>
            <a:xfrm>
              <a:off x="2043400" y="3231875"/>
              <a:ext cx="6900" cy="42900"/>
            </a:xfrm>
            <a:custGeom>
              <a:avLst/>
              <a:gdLst/>
              <a:ahLst/>
              <a:cxnLst/>
              <a:rect l="l" t="t" r="r" b="b"/>
              <a:pathLst>
                <a:path w="276" h="1716" extrusionOk="0">
                  <a:moveTo>
                    <a:pt x="80" y="1715"/>
                  </a:moveTo>
                  <a:cubicBezTo>
                    <a:pt x="1" y="1513"/>
                    <a:pt x="30" y="1296"/>
                    <a:pt x="51" y="1086"/>
                  </a:cubicBezTo>
                  <a:cubicBezTo>
                    <a:pt x="95" y="724"/>
                    <a:pt x="145" y="326"/>
                    <a:pt x="276" y="1"/>
                  </a:cubicBezTo>
                  <a:cubicBezTo>
                    <a:pt x="276" y="413"/>
                    <a:pt x="254" y="826"/>
                    <a:pt x="218" y="1231"/>
                  </a:cubicBezTo>
                  <a:cubicBezTo>
                    <a:pt x="210" y="1404"/>
                    <a:pt x="167" y="1571"/>
                    <a:pt x="80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1"/>
            <p:cNvSpPr/>
            <p:nvPr/>
          </p:nvSpPr>
          <p:spPr>
            <a:xfrm>
              <a:off x="2059150" y="3270225"/>
              <a:ext cx="5450" cy="38725"/>
            </a:xfrm>
            <a:custGeom>
              <a:avLst/>
              <a:gdLst/>
              <a:ahLst/>
              <a:cxnLst/>
              <a:rect l="l" t="t" r="r" b="b"/>
              <a:pathLst>
                <a:path w="218" h="1549" extrusionOk="0">
                  <a:moveTo>
                    <a:pt x="109" y="1549"/>
                  </a:moveTo>
                  <a:cubicBezTo>
                    <a:pt x="0" y="1317"/>
                    <a:pt x="36" y="1050"/>
                    <a:pt x="51" y="796"/>
                  </a:cubicBezTo>
                  <a:cubicBezTo>
                    <a:pt x="65" y="529"/>
                    <a:pt x="109" y="261"/>
                    <a:pt x="188" y="1"/>
                  </a:cubicBezTo>
                  <a:cubicBezTo>
                    <a:pt x="188" y="319"/>
                    <a:pt x="217" y="630"/>
                    <a:pt x="210" y="948"/>
                  </a:cubicBezTo>
                  <a:cubicBezTo>
                    <a:pt x="210" y="1151"/>
                    <a:pt x="210" y="1368"/>
                    <a:pt x="109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1"/>
            <p:cNvSpPr/>
            <p:nvPr/>
          </p:nvSpPr>
          <p:spPr>
            <a:xfrm>
              <a:off x="2075050" y="3308575"/>
              <a:ext cx="8525" cy="36025"/>
            </a:xfrm>
            <a:custGeom>
              <a:avLst/>
              <a:gdLst/>
              <a:ahLst/>
              <a:cxnLst/>
              <a:rect l="l" t="t" r="r" b="b"/>
              <a:pathLst>
                <a:path w="341" h="1441" extrusionOk="0">
                  <a:moveTo>
                    <a:pt x="167" y="1440"/>
                  </a:moveTo>
                  <a:cubicBezTo>
                    <a:pt x="1" y="992"/>
                    <a:pt x="102" y="463"/>
                    <a:pt x="167" y="0"/>
                  </a:cubicBezTo>
                  <a:cubicBezTo>
                    <a:pt x="225" y="463"/>
                    <a:pt x="341" y="992"/>
                    <a:pt x="167" y="1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1"/>
            <p:cNvSpPr/>
            <p:nvPr/>
          </p:nvSpPr>
          <p:spPr>
            <a:xfrm>
              <a:off x="2085725" y="3341500"/>
              <a:ext cx="9075" cy="33475"/>
            </a:xfrm>
            <a:custGeom>
              <a:avLst/>
              <a:gdLst/>
              <a:ahLst/>
              <a:cxnLst/>
              <a:rect l="l" t="t" r="r" b="b"/>
              <a:pathLst>
                <a:path w="363" h="1339" extrusionOk="0">
                  <a:moveTo>
                    <a:pt x="181" y="1339"/>
                  </a:moveTo>
                  <a:cubicBezTo>
                    <a:pt x="1" y="919"/>
                    <a:pt x="138" y="434"/>
                    <a:pt x="210" y="0"/>
                  </a:cubicBezTo>
                  <a:cubicBezTo>
                    <a:pt x="239" y="427"/>
                    <a:pt x="362" y="941"/>
                    <a:pt x="181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1"/>
            <p:cNvSpPr/>
            <p:nvPr/>
          </p:nvSpPr>
          <p:spPr>
            <a:xfrm>
              <a:off x="2104175" y="3364650"/>
              <a:ext cx="5625" cy="45950"/>
            </a:xfrm>
            <a:custGeom>
              <a:avLst/>
              <a:gdLst/>
              <a:ahLst/>
              <a:cxnLst/>
              <a:rect l="l" t="t" r="r" b="b"/>
              <a:pathLst>
                <a:path w="225" h="1838" extrusionOk="0">
                  <a:moveTo>
                    <a:pt x="95" y="1838"/>
                  </a:moveTo>
                  <a:cubicBezTo>
                    <a:pt x="22" y="1664"/>
                    <a:pt x="1" y="1469"/>
                    <a:pt x="22" y="1281"/>
                  </a:cubicBezTo>
                  <a:cubicBezTo>
                    <a:pt x="22" y="854"/>
                    <a:pt x="66" y="420"/>
                    <a:pt x="153" y="0"/>
                  </a:cubicBezTo>
                  <a:cubicBezTo>
                    <a:pt x="210" y="413"/>
                    <a:pt x="225" y="825"/>
                    <a:pt x="203" y="1237"/>
                  </a:cubicBezTo>
                  <a:cubicBezTo>
                    <a:pt x="196" y="1440"/>
                    <a:pt x="196" y="1657"/>
                    <a:pt x="95" y="1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1"/>
            <p:cNvSpPr/>
            <p:nvPr/>
          </p:nvSpPr>
          <p:spPr>
            <a:xfrm>
              <a:off x="2119550" y="3404250"/>
              <a:ext cx="8700" cy="32050"/>
            </a:xfrm>
            <a:custGeom>
              <a:avLst/>
              <a:gdLst/>
              <a:ahLst/>
              <a:cxnLst/>
              <a:rect l="l" t="t" r="r" b="b"/>
              <a:pathLst>
                <a:path w="348" h="1282" extrusionOk="0">
                  <a:moveTo>
                    <a:pt x="196" y="1281"/>
                  </a:moveTo>
                  <a:cubicBezTo>
                    <a:pt x="1" y="890"/>
                    <a:pt x="116" y="420"/>
                    <a:pt x="167" y="1"/>
                  </a:cubicBezTo>
                  <a:cubicBezTo>
                    <a:pt x="218" y="413"/>
                    <a:pt x="348" y="876"/>
                    <a:pt x="196" y="1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1"/>
            <p:cNvSpPr/>
            <p:nvPr/>
          </p:nvSpPr>
          <p:spPr>
            <a:xfrm>
              <a:off x="2136200" y="3428675"/>
              <a:ext cx="7975" cy="53925"/>
            </a:xfrm>
            <a:custGeom>
              <a:avLst/>
              <a:gdLst/>
              <a:ahLst/>
              <a:cxnLst/>
              <a:rect l="l" t="t" r="r" b="b"/>
              <a:pathLst>
                <a:path w="319" h="2157" extrusionOk="0">
                  <a:moveTo>
                    <a:pt x="174" y="2156"/>
                  </a:moveTo>
                  <a:cubicBezTo>
                    <a:pt x="29" y="1961"/>
                    <a:pt x="29" y="1715"/>
                    <a:pt x="29" y="1483"/>
                  </a:cubicBezTo>
                  <a:cubicBezTo>
                    <a:pt x="0" y="984"/>
                    <a:pt x="29" y="492"/>
                    <a:pt x="123" y="0"/>
                  </a:cubicBezTo>
                  <a:cubicBezTo>
                    <a:pt x="181" y="434"/>
                    <a:pt x="217" y="861"/>
                    <a:pt x="224" y="1295"/>
                  </a:cubicBezTo>
                  <a:cubicBezTo>
                    <a:pt x="224" y="1585"/>
                    <a:pt x="318" y="1896"/>
                    <a:pt x="174" y="2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1"/>
            <p:cNvSpPr/>
            <p:nvPr/>
          </p:nvSpPr>
          <p:spPr>
            <a:xfrm>
              <a:off x="2154825" y="3466475"/>
              <a:ext cx="7250" cy="33475"/>
            </a:xfrm>
            <a:custGeom>
              <a:avLst/>
              <a:gdLst/>
              <a:ahLst/>
              <a:cxnLst/>
              <a:rect l="l" t="t" r="r" b="b"/>
              <a:pathLst>
                <a:path w="290" h="1339" extrusionOk="0">
                  <a:moveTo>
                    <a:pt x="217" y="1332"/>
                  </a:moveTo>
                  <a:cubicBezTo>
                    <a:pt x="0" y="926"/>
                    <a:pt x="102" y="442"/>
                    <a:pt x="131" y="0"/>
                  </a:cubicBezTo>
                  <a:cubicBezTo>
                    <a:pt x="181" y="239"/>
                    <a:pt x="225" y="478"/>
                    <a:pt x="254" y="724"/>
                  </a:cubicBezTo>
                  <a:cubicBezTo>
                    <a:pt x="290" y="926"/>
                    <a:pt x="283" y="1136"/>
                    <a:pt x="217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1"/>
            <p:cNvSpPr/>
            <p:nvPr/>
          </p:nvSpPr>
          <p:spPr>
            <a:xfrm>
              <a:off x="1923850" y="2929450"/>
              <a:ext cx="35100" cy="99700"/>
            </a:xfrm>
            <a:custGeom>
              <a:avLst/>
              <a:gdLst/>
              <a:ahLst/>
              <a:cxnLst/>
              <a:rect l="l" t="t" r="r" b="b"/>
              <a:pathLst>
                <a:path w="1404" h="3988" extrusionOk="0">
                  <a:moveTo>
                    <a:pt x="1368" y="3987"/>
                  </a:moveTo>
                  <a:cubicBezTo>
                    <a:pt x="1252" y="3821"/>
                    <a:pt x="1172" y="3626"/>
                    <a:pt x="1143" y="3430"/>
                  </a:cubicBezTo>
                  <a:cubicBezTo>
                    <a:pt x="992" y="2895"/>
                    <a:pt x="840" y="2360"/>
                    <a:pt x="673" y="1824"/>
                  </a:cubicBezTo>
                  <a:cubicBezTo>
                    <a:pt x="492" y="1202"/>
                    <a:pt x="174" y="630"/>
                    <a:pt x="0" y="1"/>
                  </a:cubicBezTo>
                  <a:cubicBezTo>
                    <a:pt x="449" y="630"/>
                    <a:pt x="702" y="1390"/>
                    <a:pt x="934" y="2128"/>
                  </a:cubicBezTo>
                  <a:cubicBezTo>
                    <a:pt x="1064" y="2562"/>
                    <a:pt x="1201" y="3003"/>
                    <a:pt x="1317" y="3438"/>
                  </a:cubicBezTo>
                  <a:cubicBezTo>
                    <a:pt x="1382" y="3611"/>
                    <a:pt x="1404" y="3799"/>
                    <a:pt x="1368" y="3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1"/>
            <p:cNvSpPr/>
            <p:nvPr/>
          </p:nvSpPr>
          <p:spPr>
            <a:xfrm>
              <a:off x="1863425" y="2966725"/>
              <a:ext cx="54650" cy="78875"/>
            </a:xfrm>
            <a:custGeom>
              <a:avLst/>
              <a:gdLst/>
              <a:ahLst/>
              <a:cxnLst/>
              <a:rect l="l" t="t" r="r" b="b"/>
              <a:pathLst>
                <a:path w="2186" h="3155" extrusionOk="0">
                  <a:moveTo>
                    <a:pt x="2186" y="3155"/>
                  </a:moveTo>
                  <a:cubicBezTo>
                    <a:pt x="1802" y="3025"/>
                    <a:pt x="1556" y="2670"/>
                    <a:pt x="1267" y="2410"/>
                  </a:cubicBezTo>
                  <a:cubicBezTo>
                    <a:pt x="905" y="2077"/>
                    <a:pt x="601" y="1686"/>
                    <a:pt x="377" y="1245"/>
                  </a:cubicBezTo>
                  <a:cubicBezTo>
                    <a:pt x="167" y="861"/>
                    <a:pt x="1" y="449"/>
                    <a:pt x="1" y="0"/>
                  </a:cubicBezTo>
                  <a:cubicBezTo>
                    <a:pt x="52" y="131"/>
                    <a:pt x="102" y="268"/>
                    <a:pt x="153" y="391"/>
                  </a:cubicBezTo>
                  <a:cubicBezTo>
                    <a:pt x="392" y="905"/>
                    <a:pt x="616" y="1447"/>
                    <a:pt x="978" y="1881"/>
                  </a:cubicBezTo>
                  <a:cubicBezTo>
                    <a:pt x="1253" y="2178"/>
                    <a:pt x="1520" y="2453"/>
                    <a:pt x="1817" y="2728"/>
                  </a:cubicBezTo>
                  <a:cubicBezTo>
                    <a:pt x="1962" y="2851"/>
                    <a:pt x="2085" y="2988"/>
                    <a:pt x="2186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1"/>
            <p:cNvSpPr/>
            <p:nvPr/>
          </p:nvSpPr>
          <p:spPr>
            <a:xfrm>
              <a:off x="1919500" y="3048850"/>
              <a:ext cx="287975" cy="582250"/>
            </a:xfrm>
            <a:custGeom>
              <a:avLst/>
              <a:gdLst/>
              <a:ahLst/>
              <a:cxnLst/>
              <a:rect l="l" t="t" r="r" b="b"/>
              <a:pathLst>
                <a:path w="11519" h="23290" extrusionOk="0">
                  <a:moveTo>
                    <a:pt x="11504" y="23289"/>
                  </a:moveTo>
                  <a:cubicBezTo>
                    <a:pt x="11027" y="23050"/>
                    <a:pt x="10839" y="22544"/>
                    <a:pt x="10578" y="22117"/>
                  </a:cubicBezTo>
                  <a:cubicBezTo>
                    <a:pt x="10332" y="21690"/>
                    <a:pt x="10093" y="21256"/>
                    <a:pt x="9862" y="20815"/>
                  </a:cubicBezTo>
                  <a:cubicBezTo>
                    <a:pt x="9269" y="19650"/>
                    <a:pt x="8654" y="18471"/>
                    <a:pt x="8082" y="17313"/>
                  </a:cubicBezTo>
                  <a:cubicBezTo>
                    <a:pt x="6657" y="14636"/>
                    <a:pt x="5478" y="11851"/>
                    <a:pt x="4175" y="9116"/>
                  </a:cubicBezTo>
                  <a:cubicBezTo>
                    <a:pt x="3539" y="7727"/>
                    <a:pt x="2960" y="6316"/>
                    <a:pt x="2287" y="4941"/>
                  </a:cubicBezTo>
                  <a:cubicBezTo>
                    <a:pt x="1686" y="3683"/>
                    <a:pt x="1108" y="2409"/>
                    <a:pt x="464" y="1194"/>
                  </a:cubicBezTo>
                  <a:cubicBezTo>
                    <a:pt x="268" y="810"/>
                    <a:pt x="182" y="376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09" y="80"/>
                    <a:pt x="203" y="174"/>
                    <a:pt x="283" y="282"/>
                  </a:cubicBezTo>
                  <a:cubicBezTo>
                    <a:pt x="760" y="861"/>
                    <a:pt x="1100" y="1498"/>
                    <a:pt x="1440" y="2156"/>
                  </a:cubicBezTo>
                  <a:cubicBezTo>
                    <a:pt x="2113" y="3516"/>
                    <a:pt x="2772" y="4884"/>
                    <a:pt x="3408" y="6258"/>
                  </a:cubicBezTo>
                  <a:cubicBezTo>
                    <a:pt x="4421" y="8566"/>
                    <a:pt x="5506" y="10831"/>
                    <a:pt x="6556" y="13117"/>
                  </a:cubicBezTo>
                  <a:cubicBezTo>
                    <a:pt x="7648" y="15591"/>
                    <a:pt x="8929" y="17928"/>
                    <a:pt x="10108" y="20352"/>
                  </a:cubicBezTo>
                  <a:cubicBezTo>
                    <a:pt x="10448" y="21032"/>
                    <a:pt x="10802" y="21697"/>
                    <a:pt x="11186" y="22356"/>
                  </a:cubicBezTo>
                  <a:cubicBezTo>
                    <a:pt x="11381" y="22624"/>
                    <a:pt x="11519" y="22956"/>
                    <a:pt x="11504" y="23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1"/>
            <p:cNvSpPr/>
            <p:nvPr/>
          </p:nvSpPr>
          <p:spPr>
            <a:xfrm>
              <a:off x="1924925" y="3006150"/>
              <a:ext cx="295750" cy="621500"/>
            </a:xfrm>
            <a:custGeom>
              <a:avLst/>
              <a:gdLst/>
              <a:ahLst/>
              <a:cxnLst/>
              <a:rect l="l" t="t" r="r" b="b"/>
              <a:pathLst>
                <a:path w="11830" h="24860" extrusionOk="0">
                  <a:moveTo>
                    <a:pt x="11302" y="24787"/>
                  </a:moveTo>
                  <a:cubicBezTo>
                    <a:pt x="11258" y="24773"/>
                    <a:pt x="11222" y="24751"/>
                    <a:pt x="11186" y="24722"/>
                  </a:cubicBezTo>
                  <a:cubicBezTo>
                    <a:pt x="11200" y="24708"/>
                    <a:pt x="11222" y="24686"/>
                    <a:pt x="11229" y="24664"/>
                  </a:cubicBezTo>
                  <a:cubicBezTo>
                    <a:pt x="11389" y="24129"/>
                    <a:pt x="11077" y="23615"/>
                    <a:pt x="10904" y="23116"/>
                  </a:cubicBezTo>
                  <a:cubicBezTo>
                    <a:pt x="10730" y="22668"/>
                    <a:pt x="10549" y="22212"/>
                    <a:pt x="10390" y="21749"/>
                  </a:cubicBezTo>
                  <a:cubicBezTo>
                    <a:pt x="9963" y="20555"/>
                    <a:pt x="9428" y="19397"/>
                    <a:pt x="8907" y="18240"/>
                  </a:cubicBezTo>
                  <a:cubicBezTo>
                    <a:pt x="8060" y="16380"/>
                    <a:pt x="7243" y="14507"/>
                    <a:pt x="6389" y="12647"/>
                  </a:cubicBezTo>
                  <a:cubicBezTo>
                    <a:pt x="5753" y="11236"/>
                    <a:pt x="5195" y="9804"/>
                    <a:pt x="4602" y="8386"/>
                  </a:cubicBezTo>
                  <a:cubicBezTo>
                    <a:pt x="4211" y="7416"/>
                    <a:pt x="3843" y="6440"/>
                    <a:pt x="3387" y="5499"/>
                  </a:cubicBezTo>
                  <a:cubicBezTo>
                    <a:pt x="3054" y="4812"/>
                    <a:pt x="2707" y="4124"/>
                    <a:pt x="2424" y="3408"/>
                  </a:cubicBezTo>
                  <a:cubicBezTo>
                    <a:pt x="2084" y="2598"/>
                    <a:pt x="1817" y="1751"/>
                    <a:pt x="1448" y="948"/>
                  </a:cubicBezTo>
                  <a:cubicBezTo>
                    <a:pt x="1057" y="1259"/>
                    <a:pt x="580" y="1462"/>
                    <a:pt x="160" y="1730"/>
                  </a:cubicBezTo>
                  <a:cubicBezTo>
                    <a:pt x="117" y="1766"/>
                    <a:pt x="51" y="1795"/>
                    <a:pt x="37" y="1853"/>
                  </a:cubicBezTo>
                  <a:cubicBezTo>
                    <a:pt x="37" y="1860"/>
                    <a:pt x="37" y="1867"/>
                    <a:pt x="51" y="1867"/>
                  </a:cubicBezTo>
                  <a:lnTo>
                    <a:pt x="59" y="1867"/>
                  </a:lnTo>
                  <a:lnTo>
                    <a:pt x="59" y="1867"/>
                  </a:lnTo>
                  <a:cubicBezTo>
                    <a:pt x="37" y="1882"/>
                    <a:pt x="22" y="1867"/>
                    <a:pt x="15" y="1853"/>
                  </a:cubicBezTo>
                  <a:cubicBezTo>
                    <a:pt x="1" y="1838"/>
                    <a:pt x="8" y="1766"/>
                    <a:pt x="15" y="1737"/>
                  </a:cubicBezTo>
                  <a:cubicBezTo>
                    <a:pt x="124" y="1448"/>
                    <a:pt x="355" y="1231"/>
                    <a:pt x="572" y="1021"/>
                  </a:cubicBezTo>
                  <a:cubicBezTo>
                    <a:pt x="753" y="847"/>
                    <a:pt x="949" y="688"/>
                    <a:pt x="1158" y="558"/>
                  </a:cubicBezTo>
                  <a:cubicBezTo>
                    <a:pt x="1860" y="1"/>
                    <a:pt x="2070" y="1209"/>
                    <a:pt x="2287" y="1657"/>
                  </a:cubicBezTo>
                  <a:cubicBezTo>
                    <a:pt x="2562" y="2374"/>
                    <a:pt x="2822" y="3104"/>
                    <a:pt x="3126" y="3813"/>
                  </a:cubicBezTo>
                  <a:cubicBezTo>
                    <a:pt x="3531" y="4761"/>
                    <a:pt x="4031" y="5666"/>
                    <a:pt x="4392" y="6635"/>
                  </a:cubicBezTo>
                  <a:cubicBezTo>
                    <a:pt x="5311" y="9037"/>
                    <a:pt x="6302" y="11410"/>
                    <a:pt x="7366" y="13761"/>
                  </a:cubicBezTo>
                  <a:cubicBezTo>
                    <a:pt x="8003" y="15143"/>
                    <a:pt x="8589" y="16554"/>
                    <a:pt x="9247" y="17929"/>
                  </a:cubicBezTo>
                  <a:cubicBezTo>
                    <a:pt x="9746" y="19115"/>
                    <a:pt x="10339" y="20258"/>
                    <a:pt x="10745" y="21474"/>
                  </a:cubicBezTo>
                  <a:cubicBezTo>
                    <a:pt x="10983" y="22161"/>
                    <a:pt x="11273" y="22827"/>
                    <a:pt x="11562" y="23485"/>
                  </a:cubicBezTo>
                  <a:cubicBezTo>
                    <a:pt x="11663" y="23782"/>
                    <a:pt x="11830" y="24078"/>
                    <a:pt x="11786" y="24404"/>
                  </a:cubicBezTo>
                  <a:cubicBezTo>
                    <a:pt x="11750" y="24628"/>
                    <a:pt x="11548" y="24860"/>
                    <a:pt x="11302" y="2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2" name="Google Shape;7432;p31"/>
          <p:cNvGrpSpPr/>
          <p:nvPr/>
        </p:nvGrpSpPr>
        <p:grpSpPr>
          <a:xfrm>
            <a:off x="8389375" y="3378413"/>
            <a:ext cx="360150" cy="485593"/>
            <a:chOff x="759925" y="3024250"/>
            <a:chExt cx="232625" cy="313650"/>
          </a:xfrm>
        </p:grpSpPr>
        <p:sp>
          <p:nvSpPr>
            <p:cNvPr id="7433" name="Google Shape;7433;p31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1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1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1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1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1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1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1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1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1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1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1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1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1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1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1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1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1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1" name="Google Shape;7451;p31"/>
          <p:cNvGrpSpPr/>
          <p:nvPr/>
        </p:nvGrpSpPr>
        <p:grpSpPr>
          <a:xfrm rot="-706981">
            <a:off x="2801805" y="140789"/>
            <a:ext cx="216719" cy="206944"/>
            <a:chOff x="4397050" y="267050"/>
            <a:chExt cx="216725" cy="206950"/>
          </a:xfrm>
        </p:grpSpPr>
        <p:sp>
          <p:nvSpPr>
            <p:cNvPr id="7452" name="Google Shape;7452;p31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1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1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1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1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1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1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1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1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1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1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3" name="Google Shape;7463;p31"/>
          <p:cNvGrpSpPr/>
          <p:nvPr/>
        </p:nvGrpSpPr>
        <p:grpSpPr>
          <a:xfrm rot="3602728">
            <a:off x="3483035" y="4455446"/>
            <a:ext cx="216720" cy="206945"/>
            <a:chOff x="4397050" y="267050"/>
            <a:chExt cx="216725" cy="206950"/>
          </a:xfrm>
        </p:grpSpPr>
        <p:sp>
          <p:nvSpPr>
            <p:cNvPr id="7464" name="Google Shape;7464;p31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1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1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1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1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1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1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1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1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1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1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5" name="Google Shape;7475;p31"/>
          <p:cNvGrpSpPr/>
          <p:nvPr/>
        </p:nvGrpSpPr>
        <p:grpSpPr>
          <a:xfrm rot="1004827">
            <a:off x="275973" y="61594"/>
            <a:ext cx="394613" cy="532060"/>
            <a:chOff x="759925" y="3024250"/>
            <a:chExt cx="232625" cy="313650"/>
          </a:xfrm>
        </p:grpSpPr>
        <p:sp>
          <p:nvSpPr>
            <p:cNvPr id="7476" name="Google Shape;7476;p31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1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1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1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1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1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1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1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1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1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1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1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1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1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1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1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1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1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4" name="Google Shape;7494;p31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7495" name="Google Shape;7495;p31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1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1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1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1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1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1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1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1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1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1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1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1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1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1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1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1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1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1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1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1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1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1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1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1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1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1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1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1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1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1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1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1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1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1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1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1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1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1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1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1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1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1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1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1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1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1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1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1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1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1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1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1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1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1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1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1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1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1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1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1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1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1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1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9" name="Google Shape;7559;p31"/>
          <p:cNvGrpSpPr/>
          <p:nvPr/>
        </p:nvGrpSpPr>
        <p:grpSpPr>
          <a:xfrm>
            <a:off x="7283716" y="4349020"/>
            <a:ext cx="1144973" cy="622608"/>
            <a:chOff x="6191175" y="4446675"/>
            <a:chExt cx="905475" cy="492375"/>
          </a:xfrm>
        </p:grpSpPr>
        <p:sp>
          <p:nvSpPr>
            <p:cNvPr id="7560" name="Google Shape;7560;p31"/>
            <p:cNvSpPr/>
            <p:nvPr/>
          </p:nvSpPr>
          <p:spPr>
            <a:xfrm>
              <a:off x="6191175" y="4446675"/>
              <a:ext cx="905475" cy="492375"/>
            </a:xfrm>
            <a:custGeom>
              <a:avLst/>
              <a:gdLst/>
              <a:ahLst/>
              <a:cxnLst/>
              <a:rect l="l" t="t" r="r" b="b"/>
              <a:pathLst>
                <a:path w="36219" h="19695" extrusionOk="0">
                  <a:moveTo>
                    <a:pt x="18139" y="208"/>
                  </a:moveTo>
                  <a:cubicBezTo>
                    <a:pt x="20381" y="1829"/>
                    <a:pt x="22617" y="3449"/>
                    <a:pt x="24853" y="5077"/>
                  </a:cubicBezTo>
                  <a:cubicBezTo>
                    <a:pt x="26820" y="6502"/>
                    <a:pt x="28781" y="7942"/>
                    <a:pt x="30749" y="9375"/>
                  </a:cubicBezTo>
                  <a:cubicBezTo>
                    <a:pt x="32095" y="10359"/>
                    <a:pt x="33440" y="11343"/>
                    <a:pt x="34779" y="12355"/>
                  </a:cubicBezTo>
                  <a:cubicBezTo>
                    <a:pt x="35112" y="12609"/>
                    <a:pt x="35437" y="12855"/>
                    <a:pt x="35763" y="13108"/>
                  </a:cubicBezTo>
                  <a:cubicBezTo>
                    <a:pt x="35828" y="13144"/>
                    <a:pt x="35886" y="13195"/>
                    <a:pt x="35936" y="13253"/>
                  </a:cubicBezTo>
                  <a:cubicBezTo>
                    <a:pt x="35965" y="13318"/>
                    <a:pt x="35958" y="13361"/>
                    <a:pt x="35936" y="13397"/>
                  </a:cubicBezTo>
                  <a:lnTo>
                    <a:pt x="35922" y="13419"/>
                  </a:lnTo>
                  <a:lnTo>
                    <a:pt x="25417" y="14323"/>
                  </a:lnTo>
                  <a:lnTo>
                    <a:pt x="20157" y="14772"/>
                  </a:lnTo>
                  <a:lnTo>
                    <a:pt x="19513" y="14830"/>
                  </a:lnTo>
                  <a:lnTo>
                    <a:pt x="19195" y="14852"/>
                  </a:lnTo>
                  <a:cubicBezTo>
                    <a:pt x="19116" y="14858"/>
                    <a:pt x="18992" y="14884"/>
                    <a:pt x="18903" y="14884"/>
                  </a:cubicBezTo>
                  <a:cubicBezTo>
                    <a:pt x="18885" y="14884"/>
                    <a:pt x="18869" y="14883"/>
                    <a:pt x="18855" y="14880"/>
                  </a:cubicBezTo>
                  <a:cubicBezTo>
                    <a:pt x="18761" y="14859"/>
                    <a:pt x="18674" y="14765"/>
                    <a:pt x="18602" y="14700"/>
                  </a:cubicBezTo>
                  <a:lnTo>
                    <a:pt x="18348" y="14497"/>
                  </a:lnTo>
                  <a:lnTo>
                    <a:pt x="17820" y="14092"/>
                  </a:lnTo>
                  <a:lnTo>
                    <a:pt x="15845" y="12544"/>
                  </a:lnTo>
                  <a:lnTo>
                    <a:pt x="9153" y="7327"/>
                  </a:lnTo>
                  <a:lnTo>
                    <a:pt x="4862" y="3992"/>
                  </a:lnTo>
                  <a:cubicBezTo>
                    <a:pt x="3994" y="3312"/>
                    <a:pt x="3119" y="2632"/>
                    <a:pt x="2222" y="1981"/>
                  </a:cubicBezTo>
                  <a:lnTo>
                    <a:pt x="2186" y="1959"/>
                  </a:lnTo>
                  <a:cubicBezTo>
                    <a:pt x="2229" y="1930"/>
                    <a:pt x="2265" y="1894"/>
                    <a:pt x="2316" y="1865"/>
                  </a:cubicBezTo>
                  <a:cubicBezTo>
                    <a:pt x="2497" y="1756"/>
                    <a:pt x="2685" y="1670"/>
                    <a:pt x="2880" y="1597"/>
                  </a:cubicBezTo>
                  <a:cubicBezTo>
                    <a:pt x="3097" y="1532"/>
                    <a:pt x="3329" y="1496"/>
                    <a:pt x="3553" y="1474"/>
                  </a:cubicBezTo>
                  <a:lnTo>
                    <a:pt x="4978" y="1351"/>
                  </a:lnTo>
                  <a:lnTo>
                    <a:pt x="16749" y="338"/>
                  </a:lnTo>
                  <a:lnTo>
                    <a:pt x="18139" y="208"/>
                  </a:lnTo>
                  <a:close/>
                  <a:moveTo>
                    <a:pt x="2656" y="2588"/>
                  </a:moveTo>
                  <a:cubicBezTo>
                    <a:pt x="4493" y="4028"/>
                    <a:pt x="6338" y="5453"/>
                    <a:pt x="8183" y="6886"/>
                  </a:cubicBezTo>
                  <a:cubicBezTo>
                    <a:pt x="10086" y="8362"/>
                    <a:pt x="11989" y="9845"/>
                    <a:pt x="13899" y="11314"/>
                  </a:cubicBezTo>
                  <a:lnTo>
                    <a:pt x="16692" y="13484"/>
                  </a:lnTo>
                  <a:lnTo>
                    <a:pt x="18095" y="14584"/>
                  </a:lnTo>
                  <a:cubicBezTo>
                    <a:pt x="18204" y="14663"/>
                    <a:pt x="18312" y="14750"/>
                    <a:pt x="18421" y="14837"/>
                  </a:cubicBezTo>
                  <a:lnTo>
                    <a:pt x="18442" y="14859"/>
                  </a:lnTo>
                  <a:cubicBezTo>
                    <a:pt x="18479" y="14888"/>
                    <a:pt x="18522" y="14924"/>
                    <a:pt x="18551" y="14960"/>
                  </a:cubicBezTo>
                  <a:cubicBezTo>
                    <a:pt x="18616" y="15018"/>
                    <a:pt x="18681" y="15069"/>
                    <a:pt x="18746" y="15098"/>
                  </a:cubicBezTo>
                  <a:cubicBezTo>
                    <a:pt x="18777" y="15112"/>
                    <a:pt x="18815" y="15117"/>
                    <a:pt x="18856" y="15117"/>
                  </a:cubicBezTo>
                  <a:cubicBezTo>
                    <a:pt x="18942" y="15117"/>
                    <a:pt x="19042" y="15095"/>
                    <a:pt x="19115" y="15090"/>
                  </a:cubicBezTo>
                  <a:lnTo>
                    <a:pt x="19593" y="15054"/>
                  </a:lnTo>
                  <a:lnTo>
                    <a:pt x="27117" y="14417"/>
                  </a:lnTo>
                  <a:lnTo>
                    <a:pt x="34641" y="13788"/>
                  </a:lnTo>
                  <a:lnTo>
                    <a:pt x="35148" y="13752"/>
                  </a:lnTo>
                  <a:lnTo>
                    <a:pt x="35148" y="13752"/>
                  </a:lnTo>
                  <a:cubicBezTo>
                    <a:pt x="34605" y="14157"/>
                    <a:pt x="34135" y="14649"/>
                    <a:pt x="33766" y="15199"/>
                  </a:cubicBezTo>
                  <a:cubicBezTo>
                    <a:pt x="33759" y="15206"/>
                    <a:pt x="33751" y="15213"/>
                    <a:pt x="33751" y="15228"/>
                  </a:cubicBezTo>
                  <a:cubicBezTo>
                    <a:pt x="33245" y="15966"/>
                    <a:pt x="32927" y="16819"/>
                    <a:pt x="32825" y="17702"/>
                  </a:cubicBezTo>
                  <a:cubicBezTo>
                    <a:pt x="30112" y="17883"/>
                    <a:pt x="27399" y="18064"/>
                    <a:pt x="24686" y="18252"/>
                  </a:cubicBezTo>
                  <a:cubicBezTo>
                    <a:pt x="23304" y="18346"/>
                    <a:pt x="21908" y="18447"/>
                    <a:pt x="20526" y="18534"/>
                  </a:cubicBezTo>
                  <a:lnTo>
                    <a:pt x="18464" y="18672"/>
                  </a:lnTo>
                  <a:lnTo>
                    <a:pt x="17437" y="18744"/>
                  </a:lnTo>
                  <a:cubicBezTo>
                    <a:pt x="17422" y="18746"/>
                    <a:pt x="17407" y="18746"/>
                    <a:pt x="17392" y="18746"/>
                  </a:cubicBezTo>
                  <a:cubicBezTo>
                    <a:pt x="17339" y="18746"/>
                    <a:pt x="17285" y="18736"/>
                    <a:pt x="17234" y="18708"/>
                  </a:cubicBezTo>
                  <a:cubicBezTo>
                    <a:pt x="17169" y="18657"/>
                    <a:pt x="17111" y="18614"/>
                    <a:pt x="17053" y="18563"/>
                  </a:cubicBezTo>
                  <a:lnTo>
                    <a:pt x="16641" y="18223"/>
                  </a:lnTo>
                  <a:cubicBezTo>
                    <a:pt x="14521" y="16552"/>
                    <a:pt x="12408" y="14888"/>
                    <a:pt x="10281" y="13224"/>
                  </a:cubicBezTo>
                  <a:cubicBezTo>
                    <a:pt x="8140" y="11545"/>
                    <a:pt x="5998" y="9874"/>
                    <a:pt x="3871" y="8188"/>
                  </a:cubicBezTo>
                  <a:lnTo>
                    <a:pt x="2287" y="6937"/>
                  </a:lnTo>
                  <a:lnTo>
                    <a:pt x="1498" y="6314"/>
                  </a:lnTo>
                  <a:lnTo>
                    <a:pt x="1136" y="6025"/>
                  </a:lnTo>
                  <a:cubicBezTo>
                    <a:pt x="1100" y="5996"/>
                    <a:pt x="1071" y="5974"/>
                    <a:pt x="1035" y="5945"/>
                  </a:cubicBezTo>
                  <a:cubicBezTo>
                    <a:pt x="1035" y="5945"/>
                    <a:pt x="979" y="5904"/>
                    <a:pt x="965" y="5904"/>
                  </a:cubicBezTo>
                  <a:cubicBezTo>
                    <a:pt x="963" y="5904"/>
                    <a:pt x="962" y="5906"/>
                    <a:pt x="963" y="5909"/>
                  </a:cubicBezTo>
                  <a:cubicBezTo>
                    <a:pt x="948" y="5880"/>
                    <a:pt x="977" y="5793"/>
                    <a:pt x="977" y="5764"/>
                  </a:cubicBezTo>
                  <a:cubicBezTo>
                    <a:pt x="1071" y="4708"/>
                    <a:pt x="1578" y="3710"/>
                    <a:pt x="2294" y="2936"/>
                  </a:cubicBezTo>
                  <a:cubicBezTo>
                    <a:pt x="2403" y="2805"/>
                    <a:pt x="2526" y="2697"/>
                    <a:pt x="2656" y="2588"/>
                  </a:cubicBezTo>
                  <a:close/>
                  <a:moveTo>
                    <a:pt x="1976" y="2118"/>
                  </a:moveTo>
                  <a:cubicBezTo>
                    <a:pt x="2149" y="2234"/>
                    <a:pt x="2323" y="2364"/>
                    <a:pt x="2497" y="2487"/>
                  </a:cubicBezTo>
                  <a:cubicBezTo>
                    <a:pt x="2193" y="2733"/>
                    <a:pt x="1932" y="3022"/>
                    <a:pt x="1708" y="3348"/>
                  </a:cubicBezTo>
                  <a:cubicBezTo>
                    <a:pt x="1375" y="3804"/>
                    <a:pt x="1108" y="4296"/>
                    <a:pt x="927" y="4831"/>
                  </a:cubicBezTo>
                  <a:cubicBezTo>
                    <a:pt x="854" y="5077"/>
                    <a:pt x="804" y="5323"/>
                    <a:pt x="767" y="5562"/>
                  </a:cubicBezTo>
                  <a:cubicBezTo>
                    <a:pt x="746" y="5663"/>
                    <a:pt x="739" y="5764"/>
                    <a:pt x="731" y="5866"/>
                  </a:cubicBezTo>
                  <a:cubicBezTo>
                    <a:pt x="724" y="5989"/>
                    <a:pt x="731" y="6047"/>
                    <a:pt x="840" y="6126"/>
                  </a:cubicBezTo>
                  <a:lnTo>
                    <a:pt x="2460" y="7407"/>
                  </a:lnTo>
                  <a:cubicBezTo>
                    <a:pt x="4638" y="9136"/>
                    <a:pt x="6823" y="10858"/>
                    <a:pt x="9015" y="12565"/>
                  </a:cubicBezTo>
                  <a:cubicBezTo>
                    <a:pt x="11193" y="14273"/>
                    <a:pt x="13371" y="15980"/>
                    <a:pt x="15541" y="17702"/>
                  </a:cubicBezTo>
                  <a:lnTo>
                    <a:pt x="16359" y="18346"/>
                  </a:lnTo>
                  <a:lnTo>
                    <a:pt x="16749" y="18650"/>
                  </a:lnTo>
                  <a:cubicBezTo>
                    <a:pt x="16880" y="18766"/>
                    <a:pt x="17017" y="18874"/>
                    <a:pt x="17162" y="18983"/>
                  </a:cubicBezTo>
                  <a:cubicBezTo>
                    <a:pt x="17208" y="19012"/>
                    <a:pt x="17260" y="19021"/>
                    <a:pt x="17314" y="19021"/>
                  </a:cubicBezTo>
                  <a:cubicBezTo>
                    <a:pt x="17380" y="19021"/>
                    <a:pt x="17449" y="19008"/>
                    <a:pt x="17516" y="19004"/>
                  </a:cubicBezTo>
                  <a:lnTo>
                    <a:pt x="18095" y="18968"/>
                  </a:lnTo>
                  <a:cubicBezTo>
                    <a:pt x="18450" y="18939"/>
                    <a:pt x="18797" y="18925"/>
                    <a:pt x="19151" y="18896"/>
                  </a:cubicBezTo>
                  <a:cubicBezTo>
                    <a:pt x="20562" y="18802"/>
                    <a:pt x="21973" y="18708"/>
                    <a:pt x="23377" y="18606"/>
                  </a:cubicBezTo>
                  <a:cubicBezTo>
                    <a:pt x="26205" y="18418"/>
                    <a:pt x="29027" y="18216"/>
                    <a:pt x="31856" y="18028"/>
                  </a:cubicBezTo>
                  <a:lnTo>
                    <a:pt x="32753" y="17963"/>
                  </a:lnTo>
                  <a:cubicBezTo>
                    <a:pt x="32796" y="17977"/>
                    <a:pt x="32796" y="17984"/>
                    <a:pt x="32796" y="17999"/>
                  </a:cubicBezTo>
                  <a:cubicBezTo>
                    <a:pt x="32789" y="18093"/>
                    <a:pt x="32789" y="18194"/>
                    <a:pt x="32782" y="18281"/>
                  </a:cubicBezTo>
                  <a:lnTo>
                    <a:pt x="24042" y="18925"/>
                  </a:lnTo>
                  <a:lnTo>
                    <a:pt x="19593" y="19250"/>
                  </a:lnTo>
                  <a:lnTo>
                    <a:pt x="17386" y="19410"/>
                  </a:lnTo>
                  <a:cubicBezTo>
                    <a:pt x="17290" y="19414"/>
                    <a:pt x="17179" y="19437"/>
                    <a:pt x="17077" y="19437"/>
                  </a:cubicBezTo>
                  <a:cubicBezTo>
                    <a:pt x="17009" y="19437"/>
                    <a:pt x="16946" y="19427"/>
                    <a:pt x="16894" y="19395"/>
                  </a:cubicBezTo>
                  <a:cubicBezTo>
                    <a:pt x="16728" y="19294"/>
                    <a:pt x="16590" y="19156"/>
                    <a:pt x="16438" y="19041"/>
                  </a:cubicBezTo>
                  <a:lnTo>
                    <a:pt x="15541" y="18332"/>
                  </a:lnTo>
                  <a:lnTo>
                    <a:pt x="8523" y="12811"/>
                  </a:lnTo>
                  <a:lnTo>
                    <a:pt x="1534" y="7291"/>
                  </a:lnTo>
                  <a:lnTo>
                    <a:pt x="666" y="6604"/>
                  </a:lnTo>
                  <a:lnTo>
                    <a:pt x="442" y="6423"/>
                  </a:lnTo>
                  <a:cubicBezTo>
                    <a:pt x="406" y="6387"/>
                    <a:pt x="370" y="6358"/>
                    <a:pt x="326" y="6336"/>
                  </a:cubicBezTo>
                  <a:cubicBezTo>
                    <a:pt x="326" y="6336"/>
                    <a:pt x="276" y="6307"/>
                    <a:pt x="254" y="6300"/>
                  </a:cubicBezTo>
                  <a:cubicBezTo>
                    <a:pt x="239" y="6278"/>
                    <a:pt x="232" y="6249"/>
                    <a:pt x="232" y="6213"/>
                  </a:cubicBezTo>
                  <a:lnTo>
                    <a:pt x="232" y="6133"/>
                  </a:lnTo>
                  <a:lnTo>
                    <a:pt x="232" y="6090"/>
                  </a:lnTo>
                  <a:cubicBezTo>
                    <a:pt x="232" y="5945"/>
                    <a:pt x="239" y="5801"/>
                    <a:pt x="261" y="5656"/>
                  </a:cubicBezTo>
                  <a:cubicBezTo>
                    <a:pt x="304" y="5301"/>
                    <a:pt x="384" y="4947"/>
                    <a:pt x="485" y="4614"/>
                  </a:cubicBezTo>
                  <a:cubicBezTo>
                    <a:pt x="558" y="4383"/>
                    <a:pt x="637" y="4144"/>
                    <a:pt x="739" y="3920"/>
                  </a:cubicBezTo>
                  <a:lnTo>
                    <a:pt x="818" y="3731"/>
                  </a:lnTo>
                  <a:cubicBezTo>
                    <a:pt x="833" y="3717"/>
                    <a:pt x="833" y="3703"/>
                    <a:pt x="840" y="3695"/>
                  </a:cubicBezTo>
                  <a:cubicBezTo>
                    <a:pt x="876" y="3608"/>
                    <a:pt x="912" y="3529"/>
                    <a:pt x="956" y="3457"/>
                  </a:cubicBezTo>
                  <a:cubicBezTo>
                    <a:pt x="956" y="3457"/>
                    <a:pt x="956" y="3449"/>
                    <a:pt x="963" y="3449"/>
                  </a:cubicBezTo>
                  <a:cubicBezTo>
                    <a:pt x="985" y="3420"/>
                    <a:pt x="992" y="3391"/>
                    <a:pt x="1013" y="3355"/>
                  </a:cubicBezTo>
                  <a:cubicBezTo>
                    <a:pt x="1209" y="2986"/>
                    <a:pt x="1455" y="2653"/>
                    <a:pt x="1737" y="2342"/>
                  </a:cubicBezTo>
                  <a:cubicBezTo>
                    <a:pt x="1817" y="2263"/>
                    <a:pt x="1896" y="2190"/>
                    <a:pt x="1976" y="2118"/>
                  </a:cubicBezTo>
                  <a:close/>
                  <a:moveTo>
                    <a:pt x="18175" y="0"/>
                  </a:moveTo>
                  <a:cubicBezTo>
                    <a:pt x="18166" y="0"/>
                    <a:pt x="18157" y="2"/>
                    <a:pt x="18146" y="6"/>
                  </a:cubicBezTo>
                  <a:lnTo>
                    <a:pt x="6136" y="1047"/>
                  </a:lnTo>
                  <a:lnTo>
                    <a:pt x="4638" y="1170"/>
                  </a:lnTo>
                  <a:cubicBezTo>
                    <a:pt x="4139" y="1214"/>
                    <a:pt x="3633" y="1228"/>
                    <a:pt x="3133" y="1301"/>
                  </a:cubicBezTo>
                  <a:cubicBezTo>
                    <a:pt x="2706" y="1373"/>
                    <a:pt x="2301" y="1568"/>
                    <a:pt x="1947" y="1843"/>
                  </a:cubicBezTo>
                  <a:cubicBezTo>
                    <a:pt x="1932" y="1843"/>
                    <a:pt x="1911" y="1850"/>
                    <a:pt x="1896" y="1865"/>
                  </a:cubicBezTo>
                  <a:cubicBezTo>
                    <a:pt x="1571" y="2118"/>
                    <a:pt x="1288" y="2465"/>
                    <a:pt x="1057" y="2834"/>
                  </a:cubicBezTo>
                  <a:lnTo>
                    <a:pt x="999" y="2914"/>
                  </a:lnTo>
                  <a:cubicBezTo>
                    <a:pt x="992" y="2936"/>
                    <a:pt x="970" y="2965"/>
                    <a:pt x="963" y="2979"/>
                  </a:cubicBezTo>
                  <a:cubicBezTo>
                    <a:pt x="876" y="3124"/>
                    <a:pt x="789" y="3276"/>
                    <a:pt x="717" y="3442"/>
                  </a:cubicBezTo>
                  <a:cubicBezTo>
                    <a:pt x="717" y="3442"/>
                    <a:pt x="717" y="3449"/>
                    <a:pt x="710" y="3449"/>
                  </a:cubicBezTo>
                  <a:cubicBezTo>
                    <a:pt x="695" y="3486"/>
                    <a:pt x="673" y="3522"/>
                    <a:pt x="659" y="3565"/>
                  </a:cubicBezTo>
                  <a:cubicBezTo>
                    <a:pt x="637" y="3616"/>
                    <a:pt x="623" y="3659"/>
                    <a:pt x="594" y="3695"/>
                  </a:cubicBezTo>
                  <a:cubicBezTo>
                    <a:pt x="348" y="4238"/>
                    <a:pt x="167" y="4809"/>
                    <a:pt x="73" y="5396"/>
                  </a:cubicBezTo>
                  <a:cubicBezTo>
                    <a:pt x="44" y="5584"/>
                    <a:pt x="22" y="5786"/>
                    <a:pt x="15" y="5974"/>
                  </a:cubicBezTo>
                  <a:cubicBezTo>
                    <a:pt x="15" y="6018"/>
                    <a:pt x="8" y="6061"/>
                    <a:pt x="8" y="6119"/>
                  </a:cubicBezTo>
                  <a:cubicBezTo>
                    <a:pt x="1" y="6220"/>
                    <a:pt x="1" y="6336"/>
                    <a:pt x="51" y="6408"/>
                  </a:cubicBezTo>
                  <a:cubicBezTo>
                    <a:pt x="109" y="6488"/>
                    <a:pt x="254" y="6560"/>
                    <a:pt x="333" y="6625"/>
                  </a:cubicBezTo>
                  <a:lnTo>
                    <a:pt x="616" y="6842"/>
                  </a:lnTo>
                  <a:lnTo>
                    <a:pt x="666" y="6886"/>
                  </a:lnTo>
                  <a:cubicBezTo>
                    <a:pt x="1209" y="7320"/>
                    <a:pt x="1759" y="7754"/>
                    <a:pt x="2309" y="8188"/>
                  </a:cubicBezTo>
                  <a:lnTo>
                    <a:pt x="2403" y="8261"/>
                  </a:lnTo>
                  <a:cubicBezTo>
                    <a:pt x="3191" y="8883"/>
                    <a:pt x="3973" y="9498"/>
                    <a:pt x="4761" y="10127"/>
                  </a:cubicBezTo>
                  <a:cubicBezTo>
                    <a:pt x="6346" y="11372"/>
                    <a:pt x="7930" y="12623"/>
                    <a:pt x="9507" y="13875"/>
                  </a:cubicBezTo>
                  <a:lnTo>
                    <a:pt x="14261" y="17622"/>
                  </a:lnTo>
                  <a:cubicBezTo>
                    <a:pt x="15042" y="18237"/>
                    <a:pt x="15831" y="18860"/>
                    <a:pt x="16619" y="19475"/>
                  </a:cubicBezTo>
                  <a:cubicBezTo>
                    <a:pt x="16692" y="19547"/>
                    <a:pt x="16771" y="19612"/>
                    <a:pt x="16865" y="19677"/>
                  </a:cubicBezTo>
                  <a:cubicBezTo>
                    <a:pt x="16894" y="19691"/>
                    <a:pt x="16927" y="19695"/>
                    <a:pt x="16960" y="19695"/>
                  </a:cubicBezTo>
                  <a:cubicBezTo>
                    <a:pt x="17017" y="19695"/>
                    <a:pt x="17078" y="19682"/>
                    <a:pt x="17133" y="19677"/>
                  </a:cubicBezTo>
                  <a:lnTo>
                    <a:pt x="17921" y="19619"/>
                  </a:lnTo>
                  <a:lnTo>
                    <a:pt x="19419" y="19511"/>
                  </a:lnTo>
                  <a:cubicBezTo>
                    <a:pt x="23413" y="19221"/>
                    <a:pt x="27399" y="18903"/>
                    <a:pt x="31386" y="18628"/>
                  </a:cubicBezTo>
                  <a:cubicBezTo>
                    <a:pt x="31885" y="18592"/>
                    <a:pt x="32384" y="18556"/>
                    <a:pt x="32891" y="18520"/>
                  </a:cubicBezTo>
                  <a:cubicBezTo>
                    <a:pt x="32905" y="18520"/>
                    <a:pt x="32927" y="18505"/>
                    <a:pt x="32941" y="18498"/>
                  </a:cubicBezTo>
                  <a:lnTo>
                    <a:pt x="32948" y="18498"/>
                  </a:lnTo>
                  <a:cubicBezTo>
                    <a:pt x="33071" y="18491"/>
                    <a:pt x="33093" y="18324"/>
                    <a:pt x="33013" y="18281"/>
                  </a:cubicBezTo>
                  <a:cubicBezTo>
                    <a:pt x="33021" y="18158"/>
                    <a:pt x="33021" y="18028"/>
                    <a:pt x="33042" y="17890"/>
                  </a:cubicBezTo>
                  <a:cubicBezTo>
                    <a:pt x="33050" y="17876"/>
                    <a:pt x="33057" y="17854"/>
                    <a:pt x="33057" y="17840"/>
                  </a:cubicBezTo>
                  <a:cubicBezTo>
                    <a:pt x="33231" y="16147"/>
                    <a:pt x="34229" y="14598"/>
                    <a:pt x="35661" y="13708"/>
                  </a:cubicBezTo>
                  <a:cubicBezTo>
                    <a:pt x="35683" y="13694"/>
                    <a:pt x="35690" y="13679"/>
                    <a:pt x="35698" y="13672"/>
                  </a:cubicBezTo>
                  <a:lnTo>
                    <a:pt x="35734" y="13672"/>
                  </a:lnTo>
                  <a:cubicBezTo>
                    <a:pt x="35857" y="13658"/>
                    <a:pt x="36002" y="13679"/>
                    <a:pt x="36088" y="13585"/>
                  </a:cubicBezTo>
                  <a:cubicBezTo>
                    <a:pt x="36211" y="13462"/>
                    <a:pt x="36219" y="13253"/>
                    <a:pt x="36103" y="13108"/>
                  </a:cubicBezTo>
                  <a:cubicBezTo>
                    <a:pt x="36088" y="13101"/>
                    <a:pt x="36081" y="13079"/>
                    <a:pt x="36067" y="13072"/>
                  </a:cubicBezTo>
                  <a:cubicBezTo>
                    <a:pt x="35821" y="12855"/>
                    <a:pt x="35560" y="12674"/>
                    <a:pt x="35292" y="12478"/>
                  </a:cubicBezTo>
                  <a:cubicBezTo>
                    <a:pt x="34063" y="11545"/>
                    <a:pt x="32825" y="10641"/>
                    <a:pt x="31588" y="9729"/>
                  </a:cubicBezTo>
                  <a:cubicBezTo>
                    <a:pt x="29678" y="8326"/>
                    <a:pt x="27761" y="6929"/>
                    <a:pt x="25851" y="5540"/>
                  </a:cubicBezTo>
                  <a:cubicBezTo>
                    <a:pt x="23601" y="3905"/>
                    <a:pt x="21351" y="2263"/>
                    <a:pt x="19086" y="635"/>
                  </a:cubicBezTo>
                  <a:lnTo>
                    <a:pt x="18276" y="49"/>
                  </a:lnTo>
                  <a:cubicBezTo>
                    <a:pt x="18254" y="20"/>
                    <a:pt x="18240" y="6"/>
                    <a:pt x="18204" y="6"/>
                  </a:cubicBezTo>
                  <a:cubicBezTo>
                    <a:pt x="18193" y="2"/>
                    <a:pt x="18184" y="0"/>
                    <a:pt x="18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1"/>
            <p:cNvSpPr/>
            <p:nvPr/>
          </p:nvSpPr>
          <p:spPr>
            <a:xfrm>
              <a:off x="6266775" y="4538900"/>
              <a:ext cx="765850" cy="310725"/>
            </a:xfrm>
            <a:custGeom>
              <a:avLst/>
              <a:gdLst/>
              <a:ahLst/>
              <a:cxnLst/>
              <a:rect l="l" t="t" r="r" b="b"/>
              <a:pathLst>
                <a:path w="30634" h="12429" extrusionOk="0">
                  <a:moveTo>
                    <a:pt x="119" y="0"/>
                  </a:moveTo>
                  <a:cubicBezTo>
                    <a:pt x="89" y="0"/>
                    <a:pt x="59" y="16"/>
                    <a:pt x="37" y="42"/>
                  </a:cubicBezTo>
                  <a:cubicBezTo>
                    <a:pt x="1" y="86"/>
                    <a:pt x="15" y="144"/>
                    <a:pt x="59" y="180"/>
                  </a:cubicBezTo>
                  <a:lnTo>
                    <a:pt x="15426" y="12414"/>
                  </a:lnTo>
                  <a:cubicBezTo>
                    <a:pt x="15440" y="12429"/>
                    <a:pt x="15462" y="12429"/>
                    <a:pt x="15484" y="12429"/>
                  </a:cubicBezTo>
                  <a:lnTo>
                    <a:pt x="15498" y="12429"/>
                  </a:lnTo>
                  <a:lnTo>
                    <a:pt x="30547" y="11148"/>
                  </a:lnTo>
                  <a:cubicBezTo>
                    <a:pt x="30597" y="11148"/>
                    <a:pt x="30633" y="11090"/>
                    <a:pt x="30633" y="11040"/>
                  </a:cubicBezTo>
                  <a:cubicBezTo>
                    <a:pt x="30626" y="11003"/>
                    <a:pt x="30583" y="10967"/>
                    <a:pt x="30525" y="10967"/>
                  </a:cubicBezTo>
                  <a:lnTo>
                    <a:pt x="15512" y="12241"/>
                  </a:lnTo>
                  <a:lnTo>
                    <a:pt x="174" y="21"/>
                  </a:lnTo>
                  <a:cubicBezTo>
                    <a:pt x="158" y="7"/>
                    <a:pt x="13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1"/>
            <p:cNvSpPr/>
            <p:nvPr/>
          </p:nvSpPr>
          <p:spPr>
            <a:xfrm>
              <a:off x="6255575" y="4560600"/>
              <a:ext cx="757325" cy="314900"/>
            </a:xfrm>
            <a:custGeom>
              <a:avLst/>
              <a:gdLst/>
              <a:ahLst/>
              <a:cxnLst/>
              <a:rect l="l" t="t" r="r" b="b"/>
              <a:pathLst>
                <a:path w="30293" h="12596" extrusionOk="0">
                  <a:moveTo>
                    <a:pt x="116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497" y="12574"/>
                  </a:lnTo>
                  <a:cubicBezTo>
                    <a:pt x="15519" y="12595"/>
                    <a:pt x="15534" y="12595"/>
                    <a:pt x="15563" y="12595"/>
                  </a:cubicBezTo>
                  <a:lnTo>
                    <a:pt x="15570" y="12595"/>
                  </a:lnTo>
                  <a:lnTo>
                    <a:pt x="30206" y="11597"/>
                  </a:lnTo>
                  <a:cubicBezTo>
                    <a:pt x="30257" y="11597"/>
                    <a:pt x="30293" y="11553"/>
                    <a:pt x="30293" y="11503"/>
                  </a:cubicBezTo>
                  <a:cubicBezTo>
                    <a:pt x="30293" y="11450"/>
                    <a:pt x="30250" y="11415"/>
                    <a:pt x="30199" y="11415"/>
                  </a:cubicBezTo>
                  <a:cubicBezTo>
                    <a:pt x="30194" y="11415"/>
                    <a:pt x="30189" y="11415"/>
                    <a:pt x="30184" y="11416"/>
                  </a:cubicBezTo>
                  <a:lnTo>
                    <a:pt x="15591" y="12407"/>
                  </a:lnTo>
                  <a:lnTo>
                    <a:pt x="174" y="21"/>
                  </a:lnTo>
                  <a:cubicBezTo>
                    <a:pt x="154" y="7"/>
                    <a:pt x="134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1"/>
            <p:cNvSpPr/>
            <p:nvPr/>
          </p:nvSpPr>
          <p:spPr>
            <a:xfrm>
              <a:off x="6249250" y="4585925"/>
              <a:ext cx="752450" cy="312900"/>
            </a:xfrm>
            <a:custGeom>
              <a:avLst/>
              <a:gdLst/>
              <a:ahLst/>
              <a:cxnLst/>
              <a:rect l="l" t="t" r="r" b="b"/>
              <a:pathLst>
                <a:path w="30098" h="12516" extrusionOk="0">
                  <a:moveTo>
                    <a:pt x="115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251" y="12494"/>
                  </a:lnTo>
                  <a:cubicBezTo>
                    <a:pt x="15273" y="12516"/>
                    <a:pt x="15295" y="12516"/>
                    <a:pt x="15316" y="12516"/>
                  </a:cubicBezTo>
                  <a:lnTo>
                    <a:pt x="15324" y="12516"/>
                  </a:lnTo>
                  <a:lnTo>
                    <a:pt x="30003" y="11452"/>
                  </a:lnTo>
                  <a:cubicBezTo>
                    <a:pt x="30061" y="11452"/>
                    <a:pt x="30097" y="11401"/>
                    <a:pt x="30097" y="11358"/>
                  </a:cubicBezTo>
                  <a:cubicBezTo>
                    <a:pt x="30091" y="11311"/>
                    <a:pt x="30047" y="11270"/>
                    <a:pt x="30000" y="11270"/>
                  </a:cubicBezTo>
                  <a:cubicBezTo>
                    <a:pt x="29996" y="11270"/>
                    <a:pt x="29992" y="11271"/>
                    <a:pt x="29989" y="11271"/>
                  </a:cubicBezTo>
                  <a:lnTo>
                    <a:pt x="15345" y="12320"/>
                  </a:lnTo>
                  <a:lnTo>
                    <a:pt x="174" y="21"/>
                  </a:lnTo>
                  <a:cubicBezTo>
                    <a:pt x="154" y="7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1"/>
            <p:cNvSpPr/>
            <p:nvPr/>
          </p:nvSpPr>
          <p:spPr>
            <a:xfrm>
              <a:off x="6311825" y="4473650"/>
              <a:ext cx="708675" cy="315400"/>
            </a:xfrm>
            <a:custGeom>
              <a:avLst/>
              <a:gdLst/>
              <a:ahLst/>
              <a:cxnLst/>
              <a:rect l="l" t="t" r="r" b="b"/>
              <a:pathLst>
                <a:path w="28347" h="12616" extrusionOk="0">
                  <a:moveTo>
                    <a:pt x="13175" y="243"/>
                  </a:moveTo>
                  <a:lnTo>
                    <a:pt x="19014" y="4505"/>
                  </a:lnTo>
                  <a:lnTo>
                    <a:pt x="24874" y="8780"/>
                  </a:lnTo>
                  <a:lnTo>
                    <a:pt x="27927" y="11016"/>
                  </a:lnTo>
                  <a:lnTo>
                    <a:pt x="17480" y="12087"/>
                  </a:lnTo>
                  <a:lnTo>
                    <a:pt x="14456" y="12391"/>
                  </a:lnTo>
                  <a:lnTo>
                    <a:pt x="8935" y="8086"/>
                  </a:lnTo>
                  <a:lnTo>
                    <a:pt x="3372" y="3745"/>
                  </a:lnTo>
                  <a:lnTo>
                    <a:pt x="449" y="1466"/>
                  </a:lnTo>
                  <a:lnTo>
                    <a:pt x="10339" y="518"/>
                  </a:lnTo>
                  <a:lnTo>
                    <a:pt x="13175" y="243"/>
                  </a:lnTo>
                  <a:close/>
                  <a:moveTo>
                    <a:pt x="13199" y="0"/>
                  </a:moveTo>
                  <a:cubicBezTo>
                    <a:pt x="13182" y="0"/>
                    <a:pt x="13167" y="7"/>
                    <a:pt x="13153" y="12"/>
                  </a:cubicBezTo>
                  <a:lnTo>
                    <a:pt x="3032" y="988"/>
                  </a:lnTo>
                  <a:lnTo>
                    <a:pt x="167" y="1271"/>
                  </a:lnTo>
                  <a:cubicBezTo>
                    <a:pt x="80" y="1278"/>
                    <a:pt x="0" y="1394"/>
                    <a:pt x="80" y="1459"/>
                  </a:cubicBezTo>
                  <a:lnTo>
                    <a:pt x="5029" y="5315"/>
                  </a:lnTo>
                  <a:lnTo>
                    <a:pt x="9977" y="9178"/>
                  </a:lnTo>
                  <a:lnTo>
                    <a:pt x="12444" y="11103"/>
                  </a:lnTo>
                  <a:lnTo>
                    <a:pt x="13682" y="12072"/>
                  </a:lnTo>
                  <a:lnTo>
                    <a:pt x="14296" y="12550"/>
                  </a:lnTo>
                  <a:cubicBezTo>
                    <a:pt x="14359" y="12603"/>
                    <a:pt x="14407" y="12615"/>
                    <a:pt x="14464" y="12615"/>
                  </a:cubicBezTo>
                  <a:cubicBezTo>
                    <a:pt x="14499" y="12615"/>
                    <a:pt x="14538" y="12611"/>
                    <a:pt x="14586" y="12608"/>
                  </a:cubicBezTo>
                  <a:lnTo>
                    <a:pt x="14977" y="12572"/>
                  </a:lnTo>
                  <a:lnTo>
                    <a:pt x="21206" y="11935"/>
                  </a:lnTo>
                  <a:lnTo>
                    <a:pt x="27450" y="11305"/>
                  </a:lnTo>
                  <a:lnTo>
                    <a:pt x="28224" y="11226"/>
                  </a:lnTo>
                  <a:cubicBezTo>
                    <a:pt x="28289" y="11226"/>
                    <a:pt x="28332" y="11168"/>
                    <a:pt x="28332" y="11103"/>
                  </a:cubicBezTo>
                  <a:cubicBezTo>
                    <a:pt x="28347" y="11074"/>
                    <a:pt x="28325" y="11038"/>
                    <a:pt x="28289" y="11009"/>
                  </a:cubicBezTo>
                  <a:lnTo>
                    <a:pt x="22429" y="6733"/>
                  </a:lnTo>
                  <a:lnTo>
                    <a:pt x="16568" y="2450"/>
                  </a:lnTo>
                  <a:lnTo>
                    <a:pt x="13291" y="55"/>
                  </a:lnTo>
                  <a:cubicBezTo>
                    <a:pt x="13284" y="41"/>
                    <a:pt x="13255" y="19"/>
                    <a:pt x="13233" y="12"/>
                  </a:cubicBezTo>
                  <a:cubicBezTo>
                    <a:pt x="13222" y="3"/>
                    <a:pt x="13210" y="0"/>
                    <a:pt x="1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1"/>
            <p:cNvSpPr/>
            <p:nvPr/>
          </p:nvSpPr>
          <p:spPr>
            <a:xfrm>
              <a:off x="6386150" y="4493275"/>
              <a:ext cx="266450" cy="55550"/>
            </a:xfrm>
            <a:custGeom>
              <a:avLst/>
              <a:gdLst/>
              <a:ahLst/>
              <a:cxnLst/>
              <a:rect l="l" t="t" r="r" b="b"/>
              <a:pathLst>
                <a:path w="10658" h="2222" extrusionOk="0">
                  <a:moveTo>
                    <a:pt x="6671" y="189"/>
                  </a:moveTo>
                  <a:cubicBezTo>
                    <a:pt x="6693" y="189"/>
                    <a:pt x="6722" y="218"/>
                    <a:pt x="6744" y="276"/>
                  </a:cubicBezTo>
                  <a:cubicBezTo>
                    <a:pt x="6751" y="305"/>
                    <a:pt x="6751" y="341"/>
                    <a:pt x="6744" y="370"/>
                  </a:cubicBezTo>
                  <a:cubicBezTo>
                    <a:pt x="6729" y="413"/>
                    <a:pt x="6708" y="428"/>
                    <a:pt x="6577" y="507"/>
                  </a:cubicBezTo>
                  <a:lnTo>
                    <a:pt x="6527" y="536"/>
                  </a:lnTo>
                  <a:cubicBezTo>
                    <a:pt x="6476" y="565"/>
                    <a:pt x="6433" y="594"/>
                    <a:pt x="6404" y="609"/>
                  </a:cubicBezTo>
                  <a:cubicBezTo>
                    <a:pt x="6389" y="616"/>
                    <a:pt x="6382" y="630"/>
                    <a:pt x="6360" y="638"/>
                  </a:cubicBezTo>
                  <a:cubicBezTo>
                    <a:pt x="6360" y="580"/>
                    <a:pt x="6368" y="507"/>
                    <a:pt x="6404" y="435"/>
                  </a:cubicBezTo>
                  <a:cubicBezTo>
                    <a:pt x="6454" y="326"/>
                    <a:pt x="6585" y="189"/>
                    <a:pt x="6671" y="189"/>
                  </a:cubicBezTo>
                  <a:close/>
                  <a:moveTo>
                    <a:pt x="1296" y="978"/>
                  </a:moveTo>
                  <a:cubicBezTo>
                    <a:pt x="1303" y="992"/>
                    <a:pt x="1318" y="1050"/>
                    <a:pt x="1281" y="1144"/>
                  </a:cubicBezTo>
                  <a:cubicBezTo>
                    <a:pt x="1252" y="1216"/>
                    <a:pt x="1195" y="1354"/>
                    <a:pt x="1101" y="1441"/>
                  </a:cubicBezTo>
                  <a:cubicBezTo>
                    <a:pt x="1101" y="1397"/>
                    <a:pt x="1108" y="1332"/>
                    <a:pt x="1101" y="1281"/>
                  </a:cubicBezTo>
                  <a:cubicBezTo>
                    <a:pt x="1101" y="1195"/>
                    <a:pt x="1115" y="1122"/>
                    <a:pt x="1158" y="1050"/>
                  </a:cubicBezTo>
                  <a:cubicBezTo>
                    <a:pt x="1195" y="1007"/>
                    <a:pt x="1245" y="978"/>
                    <a:pt x="1281" y="978"/>
                  </a:cubicBezTo>
                  <a:close/>
                  <a:moveTo>
                    <a:pt x="9421" y="811"/>
                  </a:moveTo>
                  <a:cubicBezTo>
                    <a:pt x="9464" y="818"/>
                    <a:pt x="9565" y="884"/>
                    <a:pt x="9782" y="1043"/>
                  </a:cubicBezTo>
                  <a:lnTo>
                    <a:pt x="9819" y="1072"/>
                  </a:lnTo>
                  <a:cubicBezTo>
                    <a:pt x="9913" y="1137"/>
                    <a:pt x="9978" y="1231"/>
                    <a:pt x="9985" y="1339"/>
                  </a:cubicBezTo>
                  <a:cubicBezTo>
                    <a:pt x="9985" y="1390"/>
                    <a:pt x="9963" y="1441"/>
                    <a:pt x="9913" y="1477"/>
                  </a:cubicBezTo>
                  <a:cubicBezTo>
                    <a:pt x="9902" y="1493"/>
                    <a:pt x="9883" y="1501"/>
                    <a:pt x="9859" y="1501"/>
                  </a:cubicBezTo>
                  <a:cubicBezTo>
                    <a:pt x="9851" y="1501"/>
                    <a:pt x="9842" y="1500"/>
                    <a:pt x="9833" y="1499"/>
                  </a:cubicBezTo>
                  <a:cubicBezTo>
                    <a:pt x="9804" y="1484"/>
                    <a:pt x="9782" y="1470"/>
                    <a:pt x="9753" y="1448"/>
                  </a:cubicBezTo>
                  <a:cubicBezTo>
                    <a:pt x="9623" y="1361"/>
                    <a:pt x="9529" y="1231"/>
                    <a:pt x="9464" y="1086"/>
                  </a:cubicBezTo>
                  <a:cubicBezTo>
                    <a:pt x="9421" y="978"/>
                    <a:pt x="9399" y="855"/>
                    <a:pt x="9421" y="811"/>
                  </a:cubicBezTo>
                  <a:close/>
                  <a:moveTo>
                    <a:pt x="3676" y="1658"/>
                  </a:moveTo>
                  <a:cubicBezTo>
                    <a:pt x="3857" y="1679"/>
                    <a:pt x="4074" y="1752"/>
                    <a:pt x="4190" y="1875"/>
                  </a:cubicBezTo>
                  <a:cubicBezTo>
                    <a:pt x="4226" y="1911"/>
                    <a:pt x="4248" y="1947"/>
                    <a:pt x="4248" y="1990"/>
                  </a:cubicBezTo>
                  <a:cubicBezTo>
                    <a:pt x="4248" y="2012"/>
                    <a:pt x="4233" y="2027"/>
                    <a:pt x="4219" y="2041"/>
                  </a:cubicBezTo>
                  <a:cubicBezTo>
                    <a:pt x="4197" y="2041"/>
                    <a:pt x="4183" y="2027"/>
                    <a:pt x="4161" y="2019"/>
                  </a:cubicBezTo>
                  <a:cubicBezTo>
                    <a:pt x="3893" y="1882"/>
                    <a:pt x="3741" y="1752"/>
                    <a:pt x="3676" y="1658"/>
                  </a:cubicBezTo>
                  <a:close/>
                  <a:moveTo>
                    <a:pt x="6679" y="1"/>
                  </a:moveTo>
                  <a:cubicBezTo>
                    <a:pt x="6476" y="1"/>
                    <a:pt x="6295" y="240"/>
                    <a:pt x="6245" y="363"/>
                  </a:cubicBezTo>
                  <a:cubicBezTo>
                    <a:pt x="6208" y="457"/>
                    <a:pt x="6172" y="601"/>
                    <a:pt x="6187" y="710"/>
                  </a:cubicBezTo>
                  <a:cubicBezTo>
                    <a:pt x="6042" y="761"/>
                    <a:pt x="5912" y="855"/>
                    <a:pt x="5782" y="934"/>
                  </a:cubicBezTo>
                  <a:cubicBezTo>
                    <a:pt x="5595" y="1059"/>
                    <a:pt x="5413" y="1183"/>
                    <a:pt x="5219" y="1183"/>
                  </a:cubicBezTo>
                  <a:cubicBezTo>
                    <a:pt x="5187" y="1183"/>
                    <a:pt x="5155" y="1180"/>
                    <a:pt x="5123" y="1173"/>
                  </a:cubicBezTo>
                  <a:cubicBezTo>
                    <a:pt x="5022" y="1144"/>
                    <a:pt x="4935" y="1086"/>
                    <a:pt x="4819" y="1035"/>
                  </a:cubicBezTo>
                  <a:cubicBezTo>
                    <a:pt x="4675" y="956"/>
                    <a:pt x="4530" y="862"/>
                    <a:pt x="4363" y="862"/>
                  </a:cubicBezTo>
                  <a:cubicBezTo>
                    <a:pt x="4132" y="862"/>
                    <a:pt x="3980" y="1014"/>
                    <a:pt x="3835" y="1151"/>
                  </a:cubicBezTo>
                  <a:cubicBezTo>
                    <a:pt x="3720" y="1267"/>
                    <a:pt x="3604" y="1376"/>
                    <a:pt x="3459" y="1390"/>
                  </a:cubicBezTo>
                  <a:cubicBezTo>
                    <a:pt x="3453" y="1390"/>
                    <a:pt x="3447" y="1391"/>
                    <a:pt x="3440" y="1391"/>
                  </a:cubicBezTo>
                  <a:cubicBezTo>
                    <a:pt x="3338" y="1391"/>
                    <a:pt x="3235" y="1336"/>
                    <a:pt x="3112" y="1289"/>
                  </a:cubicBezTo>
                  <a:cubicBezTo>
                    <a:pt x="3025" y="1245"/>
                    <a:pt x="2924" y="1209"/>
                    <a:pt x="2822" y="1180"/>
                  </a:cubicBezTo>
                  <a:cubicBezTo>
                    <a:pt x="2771" y="1169"/>
                    <a:pt x="2721" y="1164"/>
                    <a:pt x="2671" y="1164"/>
                  </a:cubicBezTo>
                  <a:cubicBezTo>
                    <a:pt x="2432" y="1164"/>
                    <a:pt x="2222" y="1283"/>
                    <a:pt x="2012" y="1397"/>
                  </a:cubicBezTo>
                  <a:cubicBezTo>
                    <a:pt x="1815" y="1506"/>
                    <a:pt x="1624" y="1608"/>
                    <a:pt x="1416" y="1608"/>
                  </a:cubicBezTo>
                  <a:cubicBezTo>
                    <a:pt x="1403" y="1608"/>
                    <a:pt x="1389" y="1608"/>
                    <a:pt x="1375" y="1607"/>
                  </a:cubicBezTo>
                  <a:cubicBezTo>
                    <a:pt x="1332" y="1607"/>
                    <a:pt x="1289" y="1585"/>
                    <a:pt x="1231" y="1578"/>
                  </a:cubicBezTo>
                  <a:cubicBezTo>
                    <a:pt x="1354" y="1462"/>
                    <a:pt x="1412" y="1303"/>
                    <a:pt x="1455" y="1209"/>
                  </a:cubicBezTo>
                  <a:cubicBezTo>
                    <a:pt x="1520" y="1014"/>
                    <a:pt x="1506" y="869"/>
                    <a:pt x="1383" y="811"/>
                  </a:cubicBezTo>
                  <a:cubicBezTo>
                    <a:pt x="1348" y="792"/>
                    <a:pt x="1311" y="784"/>
                    <a:pt x="1274" y="784"/>
                  </a:cubicBezTo>
                  <a:cubicBezTo>
                    <a:pt x="1168" y="784"/>
                    <a:pt x="1058" y="851"/>
                    <a:pt x="999" y="941"/>
                  </a:cubicBezTo>
                  <a:cubicBezTo>
                    <a:pt x="934" y="1043"/>
                    <a:pt x="898" y="1158"/>
                    <a:pt x="905" y="1289"/>
                  </a:cubicBezTo>
                  <a:cubicBezTo>
                    <a:pt x="912" y="1361"/>
                    <a:pt x="905" y="1433"/>
                    <a:pt x="891" y="1506"/>
                  </a:cubicBezTo>
                  <a:cubicBezTo>
                    <a:pt x="862" y="1506"/>
                    <a:pt x="826" y="1499"/>
                    <a:pt x="789" y="1499"/>
                  </a:cubicBezTo>
                  <a:cubicBezTo>
                    <a:pt x="464" y="1506"/>
                    <a:pt x="240" y="1737"/>
                    <a:pt x="37" y="1990"/>
                  </a:cubicBezTo>
                  <a:cubicBezTo>
                    <a:pt x="1" y="2041"/>
                    <a:pt x="8" y="2092"/>
                    <a:pt x="44" y="2128"/>
                  </a:cubicBezTo>
                  <a:cubicBezTo>
                    <a:pt x="66" y="2150"/>
                    <a:pt x="80" y="2150"/>
                    <a:pt x="109" y="2150"/>
                  </a:cubicBezTo>
                  <a:cubicBezTo>
                    <a:pt x="138" y="2150"/>
                    <a:pt x="167" y="2135"/>
                    <a:pt x="182" y="2113"/>
                  </a:cubicBezTo>
                  <a:cubicBezTo>
                    <a:pt x="363" y="1896"/>
                    <a:pt x="543" y="1694"/>
                    <a:pt x="789" y="1687"/>
                  </a:cubicBezTo>
                  <a:cubicBezTo>
                    <a:pt x="833" y="1687"/>
                    <a:pt x="876" y="1694"/>
                    <a:pt x="934" y="1701"/>
                  </a:cubicBezTo>
                  <a:cubicBezTo>
                    <a:pt x="949" y="1716"/>
                    <a:pt x="963" y="1716"/>
                    <a:pt x="978" y="1716"/>
                  </a:cubicBezTo>
                  <a:lnTo>
                    <a:pt x="985" y="1716"/>
                  </a:lnTo>
                  <a:cubicBezTo>
                    <a:pt x="1014" y="1723"/>
                    <a:pt x="1050" y="1730"/>
                    <a:pt x="1086" y="1737"/>
                  </a:cubicBezTo>
                  <a:cubicBezTo>
                    <a:pt x="1180" y="1766"/>
                    <a:pt x="1260" y="1788"/>
                    <a:pt x="1361" y="1795"/>
                  </a:cubicBezTo>
                  <a:cubicBezTo>
                    <a:pt x="1375" y="1796"/>
                    <a:pt x="1390" y="1796"/>
                    <a:pt x="1404" y="1796"/>
                  </a:cubicBezTo>
                  <a:cubicBezTo>
                    <a:pt x="1655" y="1796"/>
                    <a:pt x="1887" y="1680"/>
                    <a:pt x="2099" y="1556"/>
                  </a:cubicBezTo>
                  <a:cubicBezTo>
                    <a:pt x="2286" y="1454"/>
                    <a:pt x="2468" y="1356"/>
                    <a:pt x="2662" y="1356"/>
                  </a:cubicBezTo>
                  <a:cubicBezTo>
                    <a:pt x="2701" y="1356"/>
                    <a:pt x="2740" y="1360"/>
                    <a:pt x="2779" y="1368"/>
                  </a:cubicBezTo>
                  <a:cubicBezTo>
                    <a:pt x="2859" y="1390"/>
                    <a:pt x="2938" y="1426"/>
                    <a:pt x="3032" y="1462"/>
                  </a:cubicBezTo>
                  <a:cubicBezTo>
                    <a:pt x="3170" y="1520"/>
                    <a:pt x="3300" y="1578"/>
                    <a:pt x="3445" y="1578"/>
                  </a:cubicBezTo>
                  <a:cubicBezTo>
                    <a:pt x="3459" y="1810"/>
                    <a:pt x="3785" y="2027"/>
                    <a:pt x="4060" y="2171"/>
                  </a:cubicBezTo>
                  <a:cubicBezTo>
                    <a:pt x="4110" y="2200"/>
                    <a:pt x="4161" y="2222"/>
                    <a:pt x="4219" y="2222"/>
                  </a:cubicBezTo>
                  <a:lnTo>
                    <a:pt x="4233" y="2222"/>
                  </a:lnTo>
                  <a:cubicBezTo>
                    <a:pt x="4349" y="2200"/>
                    <a:pt x="4436" y="2099"/>
                    <a:pt x="4436" y="1983"/>
                  </a:cubicBezTo>
                  <a:cubicBezTo>
                    <a:pt x="4436" y="1896"/>
                    <a:pt x="4400" y="1802"/>
                    <a:pt x="4327" y="1737"/>
                  </a:cubicBezTo>
                  <a:cubicBezTo>
                    <a:pt x="4190" y="1593"/>
                    <a:pt x="3966" y="1506"/>
                    <a:pt x="3749" y="1470"/>
                  </a:cubicBezTo>
                  <a:cubicBezTo>
                    <a:pt x="3821" y="1412"/>
                    <a:pt x="3893" y="1354"/>
                    <a:pt x="3951" y="1289"/>
                  </a:cubicBezTo>
                  <a:cubicBezTo>
                    <a:pt x="4081" y="1173"/>
                    <a:pt x="4197" y="1050"/>
                    <a:pt x="4342" y="1050"/>
                  </a:cubicBezTo>
                  <a:cubicBezTo>
                    <a:pt x="4458" y="1050"/>
                    <a:pt x="4581" y="1122"/>
                    <a:pt x="4704" y="1195"/>
                  </a:cubicBezTo>
                  <a:cubicBezTo>
                    <a:pt x="4812" y="1260"/>
                    <a:pt x="4928" y="1332"/>
                    <a:pt x="5058" y="1361"/>
                  </a:cubicBezTo>
                  <a:cubicBezTo>
                    <a:pt x="5107" y="1373"/>
                    <a:pt x="5154" y="1378"/>
                    <a:pt x="5200" y="1378"/>
                  </a:cubicBezTo>
                  <a:cubicBezTo>
                    <a:pt x="5443" y="1378"/>
                    <a:pt x="5656" y="1233"/>
                    <a:pt x="5868" y="1093"/>
                  </a:cubicBezTo>
                  <a:cubicBezTo>
                    <a:pt x="6028" y="999"/>
                    <a:pt x="6172" y="898"/>
                    <a:pt x="6324" y="862"/>
                  </a:cubicBezTo>
                  <a:cubicBezTo>
                    <a:pt x="6339" y="862"/>
                    <a:pt x="6353" y="862"/>
                    <a:pt x="6368" y="855"/>
                  </a:cubicBezTo>
                  <a:cubicBezTo>
                    <a:pt x="6385" y="852"/>
                    <a:pt x="6401" y="852"/>
                    <a:pt x="6417" y="852"/>
                  </a:cubicBezTo>
                  <a:cubicBezTo>
                    <a:pt x="6456" y="852"/>
                    <a:pt x="6493" y="857"/>
                    <a:pt x="6534" y="862"/>
                  </a:cubicBezTo>
                  <a:cubicBezTo>
                    <a:pt x="6628" y="898"/>
                    <a:pt x="6729" y="941"/>
                    <a:pt x="6831" y="992"/>
                  </a:cubicBezTo>
                  <a:cubicBezTo>
                    <a:pt x="6930" y="1032"/>
                    <a:pt x="7034" y="1051"/>
                    <a:pt x="7137" y="1051"/>
                  </a:cubicBezTo>
                  <a:cubicBezTo>
                    <a:pt x="7370" y="1051"/>
                    <a:pt x="7598" y="951"/>
                    <a:pt x="7764" y="761"/>
                  </a:cubicBezTo>
                  <a:cubicBezTo>
                    <a:pt x="7800" y="717"/>
                    <a:pt x="7822" y="674"/>
                    <a:pt x="7851" y="630"/>
                  </a:cubicBezTo>
                  <a:cubicBezTo>
                    <a:pt x="7894" y="544"/>
                    <a:pt x="7952" y="471"/>
                    <a:pt x="8017" y="421"/>
                  </a:cubicBezTo>
                  <a:cubicBezTo>
                    <a:pt x="8070" y="382"/>
                    <a:pt x="8136" y="363"/>
                    <a:pt x="8217" y="363"/>
                  </a:cubicBezTo>
                  <a:cubicBezTo>
                    <a:pt x="8335" y="363"/>
                    <a:pt x="8484" y="404"/>
                    <a:pt x="8668" y="486"/>
                  </a:cubicBezTo>
                  <a:lnTo>
                    <a:pt x="8755" y="529"/>
                  </a:lnTo>
                  <a:cubicBezTo>
                    <a:pt x="8921" y="601"/>
                    <a:pt x="9081" y="674"/>
                    <a:pt x="9254" y="717"/>
                  </a:cubicBezTo>
                  <a:cubicBezTo>
                    <a:pt x="9189" y="869"/>
                    <a:pt x="9283" y="1108"/>
                    <a:pt x="9298" y="1151"/>
                  </a:cubicBezTo>
                  <a:cubicBezTo>
                    <a:pt x="9377" y="1325"/>
                    <a:pt x="9500" y="1477"/>
                    <a:pt x="9652" y="1585"/>
                  </a:cubicBezTo>
                  <a:cubicBezTo>
                    <a:pt x="9696" y="1622"/>
                    <a:pt x="9739" y="1650"/>
                    <a:pt x="9797" y="1665"/>
                  </a:cubicBezTo>
                  <a:cubicBezTo>
                    <a:pt x="9826" y="1679"/>
                    <a:pt x="9840" y="1679"/>
                    <a:pt x="9869" y="1679"/>
                  </a:cubicBezTo>
                  <a:cubicBezTo>
                    <a:pt x="9934" y="1679"/>
                    <a:pt x="9999" y="1658"/>
                    <a:pt x="10050" y="1614"/>
                  </a:cubicBezTo>
                  <a:cubicBezTo>
                    <a:pt x="10137" y="1542"/>
                    <a:pt x="10195" y="1433"/>
                    <a:pt x="10195" y="1325"/>
                  </a:cubicBezTo>
                  <a:cubicBezTo>
                    <a:pt x="10180" y="1151"/>
                    <a:pt x="10086" y="999"/>
                    <a:pt x="9942" y="898"/>
                  </a:cubicBezTo>
                  <a:lnTo>
                    <a:pt x="9905" y="869"/>
                  </a:lnTo>
                  <a:cubicBezTo>
                    <a:pt x="9833" y="818"/>
                    <a:pt x="9775" y="775"/>
                    <a:pt x="9725" y="732"/>
                  </a:cubicBezTo>
                  <a:cubicBezTo>
                    <a:pt x="9934" y="688"/>
                    <a:pt x="10122" y="551"/>
                    <a:pt x="10188" y="355"/>
                  </a:cubicBezTo>
                  <a:lnTo>
                    <a:pt x="10528" y="464"/>
                  </a:lnTo>
                  <a:cubicBezTo>
                    <a:pt x="10541" y="469"/>
                    <a:pt x="10553" y="471"/>
                    <a:pt x="10565" y="471"/>
                  </a:cubicBezTo>
                  <a:cubicBezTo>
                    <a:pt x="10606" y="471"/>
                    <a:pt x="10638" y="444"/>
                    <a:pt x="10643" y="399"/>
                  </a:cubicBezTo>
                  <a:cubicBezTo>
                    <a:pt x="10658" y="384"/>
                    <a:pt x="10629" y="326"/>
                    <a:pt x="10586" y="312"/>
                  </a:cubicBezTo>
                  <a:lnTo>
                    <a:pt x="10144" y="167"/>
                  </a:lnTo>
                  <a:cubicBezTo>
                    <a:pt x="10132" y="164"/>
                    <a:pt x="10120" y="163"/>
                    <a:pt x="10108" y="163"/>
                  </a:cubicBezTo>
                  <a:cubicBezTo>
                    <a:pt x="10091" y="163"/>
                    <a:pt x="10074" y="166"/>
                    <a:pt x="10057" y="175"/>
                  </a:cubicBezTo>
                  <a:cubicBezTo>
                    <a:pt x="10036" y="196"/>
                    <a:pt x="10021" y="218"/>
                    <a:pt x="10014" y="247"/>
                  </a:cubicBezTo>
                  <a:cubicBezTo>
                    <a:pt x="10001" y="455"/>
                    <a:pt x="9769" y="582"/>
                    <a:pt x="9563" y="582"/>
                  </a:cubicBezTo>
                  <a:cubicBezTo>
                    <a:pt x="9546" y="582"/>
                    <a:pt x="9530" y="581"/>
                    <a:pt x="9515" y="580"/>
                  </a:cubicBezTo>
                  <a:cubicBezTo>
                    <a:pt x="9290" y="572"/>
                    <a:pt x="9066" y="464"/>
                    <a:pt x="8842" y="363"/>
                  </a:cubicBezTo>
                  <a:lnTo>
                    <a:pt x="8748" y="319"/>
                  </a:lnTo>
                  <a:cubicBezTo>
                    <a:pt x="8595" y="252"/>
                    <a:pt x="8406" y="181"/>
                    <a:pt x="8222" y="181"/>
                  </a:cubicBezTo>
                  <a:cubicBezTo>
                    <a:pt x="8110" y="181"/>
                    <a:pt x="8000" y="207"/>
                    <a:pt x="7901" y="276"/>
                  </a:cubicBezTo>
                  <a:cubicBezTo>
                    <a:pt x="7800" y="348"/>
                    <a:pt x="7742" y="435"/>
                    <a:pt x="7692" y="536"/>
                  </a:cubicBezTo>
                  <a:cubicBezTo>
                    <a:pt x="7663" y="580"/>
                    <a:pt x="7634" y="616"/>
                    <a:pt x="7619" y="652"/>
                  </a:cubicBezTo>
                  <a:cubicBezTo>
                    <a:pt x="7499" y="797"/>
                    <a:pt x="7328" y="873"/>
                    <a:pt x="7155" y="873"/>
                  </a:cubicBezTo>
                  <a:cubicBezTo>
                    <a:pt x="7077" y="873"/>
                    <a:pt x="6999" y="857"/>
                    <a:pt x="6925" y="826"/>
                  </a:cubicBezTo>
                  <a:cubicBezTo>
                    <a:pt x="6831" y="782"/>
                    <a:pt x="6744" y="746"/>
                    <a:pt x="6642" y="703"/>
                  </a:cubicBezTo>
                  <a:lnTo>
                    <a:pt x="6686" y="674"/>
                  </a:lnTo>
                  <a:cubicBezTo>
                    <a:pt x="6831" y="580"/>
                    <a:pt x="6896" y="536"/>
                    <a:pt x="6932" y="449"/>
                  </a:cubicBezTo>
                  <a:cubicBezTo>
                    <a:pt x="6961" y="377"/>
                    <a:pt x="6961" y="283"/>
                    <a:pt x="6932" y="211"/>
                  </a:cubicBezTo>
                  <a:cubicBezTo>
                    <a:pt x="6860" y="30"/>
                    <a:pt x="6751" y="1"/>
                    <a:pt x="6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1"/>
            <p:cNvSpPr/>
            <p:nvPr/>
          </p:nvSpPr>
          <p:spPr>
            <a:xfrm>
              <a:off x="6665600" y="4705200"/>
              <a:ext cx="296125" cy="67750"/>
            </a:xfrm>
            <a:custGeom>
              <a:avLst/>
              <a:gdLst/>
              <a:ahLst/>
              <a:cxnLst/>
              <a:rect l="l" t="t" r="r" b="b"/>
              <a:pathLst>
                <a:path w="11845" h="2710" extrusionOk="0">
                  <a:moveTo>
                    <a:pt x="10687" y="199"/>
                  </a:moveTo>
                  <a:cubicBezTo>
                    <a:pt x="10687" y="199"/>
                    <a:pt x="10694" y="199"/>
                    <a:pt x="10694" y="206"/>
                  </a:cubicBezTo>
                  <a:cubicBezTo>
                    <a:pt x="10737" y="242"/>
                    <a:pt x="10774" y="278"/>
                    <a:pt x="10795" y="329"/>
                  </a:cubicBezTo>
                  <a:cubicBezTo>
                    <a:pt x="10810" y="372"/>
                    <a:pt x="10831" y="416"/>
                    <a:pt x="10839" y="466"/>
                  </a:cubicBezTo>
                  <a:lnTo>
                    <a:pt x="10839" y="481"/>
                  </a:lnTo>
                  <a:cubicBezTo>
                    <a:pt x="10853" y="524"/>
                    <a:pt x="10853" y="568"/>
                    <a:pt x="10853" y="625"/>
                  </a:cubicBezTo>
                  <a:cubicBezTo>
                    <a:pt x="10846" y="640"/>
                    <a:pt x="10839" y="683"/>
                    <a:pt x="10817" y="734"/>
                  </a:cubicBezTo>
                  <a:cubicBezTo>
                    <a:pt x="10802" y="698"/>
                    <a:pt x="10774" y="640"/>
                    <a:pt x="10737" y="539"/>
                  </a:cubicBezTo>
                  <a:lnTo>
                    <a:pt x="10730" y="502"/>
                  </a:lnTo>
                  <a:lnTo>
                    <a:pt x="10730" y="495"/>
                  </a:lnTo>
                  <a:cubicBezTo>
                    <a:pt x="10694" y="401"/>
                    <a:pt x="10672" y="300"/>
                    <a:pt x="10687" y="199"/>
                  </a:cubicBezTo>
                  <a:close/>
                  <a:moveTo>
                    <a:pt x="4718" y="524"/>
                  </a:moveTo>
                  <a:cubicBezTo>
                    <a:pt x="4725" y="524"/>
                    <a:pt x="4732" y="524"/>
                    <a:pt x="4740" y="531"/>
                  </a:cubicBezTo>
                  <a:cubicBezTo>
                    <a:pt x="4790" y="568"/>
                    <a:pt x="4790" y="676"/>
                    <a:pt x="4754" y="806"/>
                  </a:cubicBezTo>
                  <a:cubicBezTo>
                    <a:pt x="4689" y="994"/>
                    <a:pt x="4573" y="1197"/>
                    <a:pt x="4501" y="1233"/>
                  </a:cubicBezTo>
                  <a:cubicBezTo>
                    <a:pt x="4479" y="1161"/>
                    <a:pt x="4523" y="980"/>
                    <a:pt x="4544" y="893"/>
                  </a:cubicBezTo>
                  <a:cubicBezTo>
                    <a:pt x="4552" y="850"/>
                    <a:pt x="4559" y="806"/>
                    <a:pt x="4573" y="777"/>
                  </a:cubicBezTo>
                  <a:lnTo>
                    <a:pt x="4573" y="770"/>
                  </a:lnTo>
                  <a:cubicBezTo>
                    <a:pt x="4580" y="712"/>
                    <a:pt x="4588" y="654"/>
                    <a:pt x="4617" y="604"/>
                  </a:cubicBezTo>
                  <a:cubicBezTo>
                    <a:pt x="4631" y="560"/>
                    <a:pt x="4667" y="531"/>
                    <a:pt x="4718" y="524"/>
                  </a:cubicBezTo>
                  <a:close/>
                  <a:moveTo>
                    <a:pt x="8900" y="1537"/>
                  </a:moveTo>
                  <a:cubicBezTo>
                    <a:pt x="8965" y="1595"/>
                    <a:pt x="9037" y="1667"/>
                    <a:pt x="9102" y="1718"/>
                  </a:cubicBezTo>
                  <a:lnTo>
                    <a:pt x="9131" y="1747"/>
                  </a:lnTo>
                  <a:lnTo>
                    <a:pt x="9138" y="1754"/>
                  </a:lnTo>
                  <a:cubicBezTo>
                    <a:pt x="9175" y="1790"/>
                    <a:pt x="9204" y="1826"/>
                    <a:pt x="9218" y="1870"/>
                  </a:cubicBezTo>
                  <a:cubicBezTo>
                    <a:pt x="9218" y="1891"/>
                    <a:pt x="9218" y="1899"/>
                    <a:pt x="9204" y="1906"/>
                  </a:cubicBezTo>
                  <a:cubicBezTo>
                    <a:pt x="9182" y="1906"/>
                    <a:pt x="9175" y="1899"/>
                    <a:pt x="9153" y="1891"/>
                  </a:cubicBezTo>
                  <a:lnTo>
                    <a:pt x="9146" y="1884"/>
                  </a:lnTo>
                  <a:cubicBezTo>
                    <a:pt x="9081" y="1841"/>
                    <a:pt x="9030" y="1797"/>
                    <a:pt x="8987" y="1747"/>
                  </a:cubicBezTo>
                  <a:cubicBezTo>
                    <a:pt x="8936" y="1682"/>
                    <a:pt x="8914" y="1609"/>
                    <a:pt x="8900" y="1537"/>
                  </a:cubicBezTo>
                  <a:close/>
                  <a:moveTo>
                    <a:pt x="2121" y="2232"/>
                  </a:moveTo>
                  <a:cubicBezTo>
                    <a:pt x="2193" y="2232"/>
                    <a:pt x="2265" y="2246"/>
                    <a:pt x="2330" y="2282"/>
                  </a:cubicBezTo>
                  <a:cubicBezTo>
                    <a:pt x="2367" y="2297"/>
                    <a:pt x="2388" y="2333"/>
                    <a:pt x="2424" y="2369"/>
                  </a:cubicBezTo>
                  <a:cubicBezTo>
                    <a:pt x="2461" y="2405"/>
                    <a:pt x="2482" y="2449"/>
                    <a:pt x="2482" y="2506"/>
                  </a:cubicBezTo>
                  <a:cubicBezTo>
                    <a:pt x="2482" y="2535"/>
                    <a:pt x="2461" y="2550"/>
                    <a:pt x="2446" y="2572"/>
                  </a:cubicBezTo>
                  <a:cubicBezTo>
                    <a:pt x="2417" y="2572"/>
                    <a:pt x="2381" y="2557"/>
                    <a:pt x="2367" y="2543"/>
                  </a:cubicBezTo>
                  <a:cubicBezTo>
                    <a:pt x="2367" y="2543"/>
                    <a:pt x="2352" y="2543"/>
                    <a:pt x="2352" y="2535"/>
                  </a:cubicBezTo>
                  <a:lnTo>
                    <a:pt x="2294" y="2499"/>
                  </a:lnTo>
                  <a:cubicBezTo>
                    <a:pt x="2157" y="2434"/>
                    <a:pt x="2012" y="2355"/>
                    <a:pt x="1932" y="2253"/>
                  </a:cubicBezTo>
                  <a:cubicBezTo>
                    <a:pt x="1940" y="2246"/>
                    <a:pt x="2005" y="2232"/>
                    <a:pt x="2121" y="2232"/>
                  </a:cubicBezTo>
                  <a:close/>
                  <a:moveTo>
                    <a:pt x="10716" y="1"/>
                  </a:moveTo>
                  <a:cubicBezTo>
                    <a:pt x="10668" y="1"/>
                    <a:pt x="10635" y="9"/>
                    <a:pt x="10614" y="18"/>
                  </a:cubicBezTo>
                  <a:cubicBezTo>
                    <a:pt x="10557" y="39"/>
                    <a:pt x="10513" y="90"/>
                    <a:pt x="10491" y="155"/>
                  </a:cubicBezTo>
                  <a:lnTo>
                    <a:pt x="10491" y="162"/>
                  </a:lnTo>
                  <a:cubicBezTo>
                    <a:pt x="10477" y="300"/>
                    <a:pt x="10499" y="445"/>
                    <a:pt x="10557" y="568"/>
                  </a:cubicBezTo>
                  <a:lnTo>
                    <a:pt x="10564" y="596"/>
                  </a:lnTo>
                  <a:cubicBezTo>
                    <a:pt x="10622" y="741"/>
                    <a:pt x="10672" y="879"/>
                    <a:pt x="10774" y="929"/>
                  </a:cubicBezTo>
                  <a:cubicBezTo>
                    <a:pt x="10766" y="936"/>
                    <a:pt x="10759" y="951"/>
                    <a:pt x="10745" y="951"/>
                  </a:cubicBezTo>
                  <a:cubicBezTo>
                    <a:pt x="10672" y="1002"/>
                    <a:pt x="10600" y="1059"/>
                    <a:pt x="10528" y="1074"/>
                  </a:cubicBezTo>
                  <a:cubicBezTo>
                    <a:pt x="10506" y="1080"/>
                    <a:pt x="10484" y="1082"/>
                    <a:pt x="10462" y="1082"/>
                  </a:cubicBezTo>
                  <a:cubicBezTo>
                    <a:pt x="10373" y="1082"/>
                    <a:pt x="10280" y="1041"/>
                    <a:pt x="10188" y="994"/>
                  </a:cubicBezTo>
                  <a:cubicBezTo>
                    <a:pt x="10079" y="951"/>
                    <a:pt x="9956" y="893"/>
                    <a:pt x="9826" y="886"/>
                  </a:cubicBezTo>
                  <a:cubicBezTo>
                    <a:pt x="9819" y="886"/>
                    <a:pt x="9813" y="885"/>
                    <a:pt x="9806" y="885"/>
                  </a:cubicBezTo>
                  <a:cubicBezTo>
                    <a:pt x="9620" y="885"/>
                    <a:pt x="9466" y="983"/>
                    <a:pt x="9319" y="1067"/>
                  </a:cubicBezTo>
                  <a:cubicBezTo>
                    <a:pt x="9189" y="1139"/>
                    <a:pt x="9073" y="1211"/>
                    <a:pt x="8943" y="1233"/>
                  </a:cubicBezTo>
                  <a:cubicBezTo>
                    <a:pt x="8933" y="1234"/>
                    <a:pt x="8923" y="1234"/>
                    <a:pt x="8912" y="1234"/>
                  </a:cubicBezTo>
                  <a:cubicBezTo>
                    <a:pt x="8744" y="1234"/>
                    <a:pt x="8593" y="1125"/>
                    <a:pt x="8422" y="1009"/>
                  </a:cubicBezTo>
                  <a:cubicBezTo>
                    <a:pt x="8256" y="900"/>
                    <a:pt x="8097" y="792"/>
                    <a:pt x="7894" y="770"/>
                  </a:cubicBezTo>
                  <a:cubicBezTo>
                    <a:pt x="7859" y="765"/>
                    <a:pt x="7824" y="762"/>
                    <a:pt x="7791" y="762"/>
                  </a:cubicBezTo>
                  <a:cubicBezTo>
                    <a:pt x="7506" y="762"/>
                    <a:pt x="7273" y="942"/>
                    <a:pt x="7040" y="1110"/>
                  </a:cubicBezTo>
                  <a:cubicBezTo>
                    <a:pt x="6954" y="1168"/>
                    <a:pt x="6881" y="1219"/>
                    <a:pt x="6809" y="1277"/>
                  </a:cubicBezTo>
                  <a:cubicBezTo>
                    <a:pt x="6575" y="1422"/>
                    <a:pt x="6310" y="1500"/>
                    <a:pt x="6060" y="1500"/>
                  </a:cubicBezTo>
                  <a:cubicBezTo>
                    <a:pt x="5924" y="1500"/>
                    <a:pt x="5793" y="1477"/>
                    <a:pt x="5673" y="1428"/>
                  </a:cubicBezTo>
                  <a:cubicBezTo>
                    <a:pt x="5593" y="1392"/>
                    <a:pt x="5499" y="1349"/>
                    <a:pt x="5412" y="1298"/>
                  </a:cubicBezTo>
                  <a:cubicBezTo>
                    <a:pt x="5223" y="1207"/>
                    <a:pt x="5034" y="1103"/>
                    <a:pt x="4825" y="1103"/>
                  </a:cubicBezTo>
                  <a:cubicBezTo>
                    <a:pt x="4819" y="1103"/>
                    <a:pt x="4812" y="1103"/>
                    <a:pt x="4805" y="1103"/>
                  </a:cubicBezTo>
                  <a:cubicBezTo>
                    <a:pt x="4870" y="973"/>
                    <a:pt x="4913" y="857"/>
                    <a:pt x="4913" y="850"/>
                  </a:cubicBezTo>
                  <a:cubicBezTo>
                    <a:pt x="4978" y="640"/>
                    <a:pt x="4957" y="481"/>
                    <a:pt x="4848" y="379"/>
                  </a:cubicBezTo>
                  <a:cubicBezTo>
                    <a:pt x="4805" y="336"/>
                    <a:pt x="4732" y="314"/>
                    <a:pt x="4667" y="314"/>
                  </a:cubicBezTo>
                  <a:lnTo>
                    <a:pt x="4660" y="314"/>
                  </a:lnTo>
                  <a:cubicBezTo>
                    <a:pt x="4552" y="336"/>
                    <a:pt x="4472" y="408"/>
                    <a:pt x="4414" y="495"/>
                  </a:cubicBezTo>
                  <a:cubicBezTo>
                    <a:pt x="4378" y="568"/>
                    <a:pt x="4363" y="647"/>
                    <a:pt x="4349" y="734"/>
                  </a:cubicBezTo>
                  <a:cubicBezTo>
                    <a:pt x="4349" y="756"/>
                    <a:pt x="4342" y="785"/>
                    <a:pt x="4334" y="828"/>
                  </a:cubicBezTo>
                  <a:cubicBezTo>
                    <a:pt x="4291" y="1045"/>
                    <a:pt x="4255" y="1219"/>
                    <a:pt x="4327" y="1320"/>
                  </a:cubicBezTo>
                  <a:lnTo>
                    <a:pt x="4320" y="1327"/>
                  </a:lnTo>
                  <a:cubicBezTo>
                    <a:pt x="4248" y="1392"/>
                    <a:pt x="4175" y="1443"/>
                    <a:pt x="4088" y="1479"/>
                  </a:cubicBezTo>
                  <a:cubicBezTo>
                    <a:pt x="3992" y="1524"/>
                    <a:pt x="3889" y="1542"/>
                    <a:pt x="3780" y="1542"/>
                  </a:cubicBezTo>
                  <a:cubicBezTo>
                    <a:pt x="3626" y="1542"/>
                    <a:pt x="3462" y="1507"/>
                    <a:pt x="3293" y="1465"/>
                  </a:cubicBezTo>
                  <a:cubicBezTo>
                    <a:pt x="3117" y="1423"/>
                    <a:pt x="2935" y="1381"/>
                    <a:pt x="2756" y="1381"/>
                  </a:cubicBezTo>
                  <a:cubicBezTo>
                    <a:pt x="2625" y="1381"/>
                    <a:pt x="2496" y="1403"/>
                    <a:pt x="2374" y="1465"/>
                  </a:cubicBezTo>
                  <a:cubicBezTo>
                    <a:pt x="2200" y="1544"/>
                    <a:pt x="2084" y="1682"/>
                    <a:pt x="1969" y="1819"/>
                  </a:cubicBezTo>
                  <a:cubicBezTo>
                    <a:pt x="1838" y="1949"/>
                    <a:pt x="1730" y="2087"/>
                    <a:pt x="1571" y="2130"/>
                  </a:cubicBezTo>
                  <a:cubicBezTo>
                    <a:pt x="1506" y="2152"/>
                    <a:pt x="1441" y="2160"/>
                    <a:pt x="1374" y="2160"/>
                  </a:cubicBezTo>
                  <a:cubicBezTo>
                    <a:pt x="1260" y="2160"/>
                    <a:pt x="1141" y="2136"/>
                    <a:pt x="1014" y="2109"/>
                  </a:cubicBezTo>
                  <a:cubicBezTo>
                    <a:pt x="934" y="2087"/>
                    <a:pt x="847" y="2072"/>
                    <a:pt x="760" y="2051"/>
                  </a:cubicBezTo>
                  <a:cubicBezTo>
                    <a:pt x="721" y="2044"/>
                    <a:pt x="682" y="2041"/>
                    <a:pt x="642" y="2041"/>
                  </a:cubicBezTo>
                  <a:cubicBezTo>
                    <a:pt x="454" y="2041"/>
                    <a:pt x="265" y="2109"/>
                    <a:pt x="145" y="2217"/>
                  </a:cubicBezTo>
                  <a:cubicBezTo>
                    <a:pt x="44" y="2304"/>
                    <a:pt x="1" y="2412"/>
                    <a:pt x="1" y="2528"/>
                  </a:cubicBezTo>
                  <a:cubicBezTo>
                    <a:pt x="1" y="2586"/>
                    <a:pt x="44" y="2622"/>
                    <a:pt x="102" y="2622"/>
                  </a:cubicBezTo>
                  <a:cubicBezTo>
                    <a:pt x="153" y="2622"/>
                    <a:pt x="203" y="2579"/>
                    <a:pt x="189" y="2521"/>
                  </a:cubicBezTo>
                  <a:cubicBezTo>
                    <a:pt x="189" y="2456"/>
                    <a:pt x="218" y="2398"/>
                    <a:pt x="276" y="2347"/>
                  </a:cubicBezTo>
                  <a:cubicBezTo>
                    <a:pt x="365" y="2276"/>
                    <a:pt x="508" y="2224"/>
                    <a:pt x="645" y="2224"/>
                  </a:cubicBezTo>
                  <a:cubicBezTo>
                    <a:pt x="674" y="2224"/>
                    <a:pt x="703" y="2226"/>
                    <a:pt x="731" y="2232"/>
                  </a:cubicBezTo>
                  <a:cubicBezTo>
                    <a:pt x="818" y="2239"/>
                    <a:pt x="891" y="2260"/>
                    <a:pt x="970" y="2275"/>
                  </a:cubicBezTo>
                  <a:cubicBezTo>
                    <a:pt x="1110" y="2307"/>
                    <a:pt x="1249" y="2340"/>
                    <a:pt x="1390" y="2340"/>
                  </a:cubicBezTo>
                  <a:cubicBezTo>
                    <a:pt x="1469" y="2340"/>
                    <a:pt x="1548" y="2330"/>
                    <a:pt x="1629" y="2304"/>
                  </a:cubicBezTo>
                  <a:cubicBezTo>
                    <a:pt x="1658" y="2297"/>
                    <a:pt x="1687" y="2289"/>
                    <a:pt x="1715" y="2268"/>
                  </a:cubicBezTo>
                  <a:cubicBezTo>
                    <a:pt x="1723" y="2289"/>
                    <a:pt x="1730" y="2304"/>
                    <a:pt x="1752" y="2326"/>
                  </a:cubicBezTo>
                  <a:cubicBezTo>
                    <a:pt x="1853" y="2456"/>
                    <a:pt x="2027" y="2550"/>
                    <a:pt x="2186" y="2629"/>
                  </a:cubicBezTo>
                  <a:lnTo>
                    <a:pt x="2244" y="2658"/>
                  </a:lnTo>
                  <a:cubicBezTo>
                    <a:pt x="2301" y="2695"/>
                    <a:pt x="2367" y="2709"/>
                    <a:pt x="2439" y="2709"/>
                  </a:cubicBezTo>
                  <a:lnTo>
                    <a:pt x="2482" y="2709"/>
                  </a:lnTo>
                  <a:cubicBezTo>
                    <a:pt x="2591" y="2673"/>
                    <a:pt x="2670" y="2579"/>
                    <a:pt x="2670" y="2456"/>
                  </a:cubicBezTo>
                  <a:cubicBezTo>
                    <a:pt x="2670" y="2369"/>
                    <a:pt x="2634" y="2275"/>
                    <a:pt x="2576" y="2217"/>
                  </a:cubicBezTo>
                  <a:cubicBezTo>
                    <a:pt x="2540" y="2159"/>
                    <a:pt x="2490" y="2116"/>
                    <a:pt x="2424" y="2080"/>
                  </a:cubicBezTo>
                  <a:cubicBezTo>
                    <a:pt x="2338" y="2036"/>
                    <a:pt x="2229" y="2007"/>
                    <a:pt x="2121" y="2007"/>
                  </a:cubicBezTo>
                  <a:lnTo>
                    <a:pt x="2063" y="2007"/>
                  </a:lnTo>
                  <a:cubicBezTo>
                    <a:pt x="2084" y="1986"/>
                    <a:pt x="2113" y="1964"/>
                    <a:pt x="2128" y="1935"/>
                  </a:cubicBezTo>
                  <a:cubicBezTo>
                    <a:pt x="2236" y="1805"/>
                    <a:pt x="2345" y="1689"/>
                    <a:pt x="2482" y="1624"/>
                  </a:cubicBezTo>
                  <a:cubicBezTo>
                    <a:pt x="2575" y="1577"/>
                    <a:pt x="2675" y="1560"/>
                    <a:pt x="2779" y="1560"/>
                  </a:cubicBezTo>
                  <a:cubicBezTo>
                    <a:pt x="2936" y="1560"/>
                    <a:pt x="3105" y="1599"/>
                    <a:pt x="3278" y="1638"/>
                  </a:cubicBezTo>
                  <a:cubicBezTo>
                    <a:pt x="3454" y="1680"/>
                    <a:pt x="3634" y="1722"/>
                    <a:pt x="3812" y="1722"/>
                  </a:cubicBezTo>
                  <a:cubicBezTo>
                    <a:pt x="3942" y="1722"/>
                    <a:pt x="4072" y="1699"/>
                    <a:pt x="4197" y="1638"/>
                  </a:cubicBezTo>
                  <a:cubicBezTo>
                    <a:pt x="4298" y="1588"/>
                    <a:pt x="4378" y="1515"/>
                    <a:pt x="4465" y="1457"/>
                  </a:cubicBezTo>
                  <a:cubicBezTo>
                    <a:pt x="4559" y="1371"/>
                    <a:pt x="4653" y="1298"/>
                    <a:pt x="4761" y="1277"/>
                  </a:cubicBezTo>
                  <a:cubicBezTo>
                    <a:pt x="4796" y="1267"/>
                    <a:pt x="4830" y="1263"/>
                    <a:pt x="4864" y="1263"/>
                  </a:cubicBezTo>
                  <a:cubicBezTo>
                    <a:pt x="5019" y="1263"/>
                    <a:pt x="5176" y="1347"/>
                    <a:pt x="5347" y="1436"/>
                  </a:cubicBezTo>
                  <a:cubicBezTo>
                    <a:pt x="5441" y="1479"/>
                    <a:pt x="5528" y="1537"/>
                    <a:pt x="5630" y="1573"/>
                  </a:cubicBezTo>
                  <a:cubicBezTo>
                    <a:pt x="5771" y="1627"/>
                    <a:pt x="5927" y="1654"/>
                    <a:pt x="6087" y="1654"/>
                  </a:cubicBezTo>
                  <a:cubicBezTo>
                    <a:pt x="6376" y="1654"/>
                    <a:pt x="6678" y="1567"/>
                    <a:pt x="6939" y="1400"/>
                  </a:cubicBezTo>
                  <a:cubicBezTo>
                    <a:pt x="7019" y="1349"/>
                    <a:pt x="7105" y="1291"/>
                    <a:pt x="7185" y="1226"/>
                  </a:cubicBezTo>
                  <a:cubicBezTo>
                    <a:pt x="7396" y="1075"/>
                    <a:pt x="7612" y="917"/>
                    <a:pt x="7840" y="917"/>
                  </a:cubicBezTo>
                  <a:cubicBezTo>
                    <a:pt x="7863" y="917"/>
                    <a:pt x="7886" y="919"/>
                    <a:pt x="7909" y="922"/>
                  </a:cubicBezTo>
                  <a:cubicBezTo>
                    <a:pt x="8060" y="936"/>
                    <a:pt x="8198" y="1038"/>
                    <a:pt x="8350" y="1139"/>
                  </a:cubicBezTo>
                  <a:cubicBezTo>
                    <a:pt x="8466" y="1219"/>
                    <a:pt x="8596" y="1298"/>
                    <a:pt x="8726" y="1349"/>
                  </a:cubicBezTo>
                  <a:cubicBezTo>
                    <a:pt x="8712" y="1508"/>
                    <a:pt x="8755" y="1674"/>
                    <a:pt x="8849" y="1805"/>
                  </a:cubicBezTo>
                  <a:cubicBezTo>
                    <a:pt x="8849" y="1805"/>
                    <a:pt x="8849" y="1819"/>
                    <a:pt x="8856" y="1819"/>
                  </a:cubicBezTo>
                  <a:cubicBezTo>
                    <a:pt x="8921" y="1891"/>
                    <a:pt x="8994" y="1942"/>
                    <a:pt x="9073" y="1986"/>
                  </a:cubicBezTo>
                  <a:cubicBezTo>
                    <a:pt x="9117" y="2022"/>
                    <a:pt x="9182" y="2043"/>
                    <a:pt x="9240" y="2043"/>
                  </a:cubicBezTo>
                  <a:lnTo>
                    <a:pt x="9276" y="2043"/>
                  </a:lnTo>
                  <a:cubicBezTo>
                    <a:pt x="9392" y="2007"/>
                    <a:pt x="9464" y="1891"/>
                    <a:pt x="9428" y="1761"/>
                  </a:cubicBezTo>
                  <a:cubicBezTo>
                    <a:pt x="9399" y="1682"/>
                    <a:pt x="9356" y="1602"/>
                    <a:pt x="9283" y="1544"/>
                  </a:cubicBezTo>
                  <a:lnTo>
                    <a:pt x="9261" y="1530"/>
                  </a:lnTo>
                  <a:cubicBezTo>
                    <a:pt x="9211" y="1472"/>
                    <a:pt x="9153" y="1421"/>
                    <a:pt x="9095" y="1371"/>
                  </a:cubicBezTo>
                  <a:cubicBezTo>
                    <a:pt x="9225" y="1349"/>
                    <a:pt x="9334" y="1277"/>
                    <a:pt x="9457" y="1204"/>
                  </a:cubicBezTo>
                  <a:cubicBezTo>
                    <a:pt x="9581" y="1121"/>
                    <a:pt x="9706" y="1045"/>
                    <a:pt x="9837" y="1045"/>
                  </a:cubicBezTo>
                  <a:cubicBezTo>
                    <a:pt x="9843" y="1045"/>
                    <a:pt x="9849" y="1045"/>
                    <a:pt x="9855" y="1045"/>
                  </a:cubicBezTo>
                  <a:cubicBezTo>
                    <a:pt x="9942" y="1045"/>
                    <a:pt x="10043" y="1096"/>
                    <a:pt x="10144" y="1139"/>
                  </a:cubicBezTo>
                  <a:cubicBezTo>
                    <a:pt x="10247" y="1190"/>
                    <a:pt x="10371" y="1237"/>
                    <a:pt x="10497" y="1237"/>
                  </a:cubicBezTo>
                  <a:cubicBezTo>
                    <a:pt x="10532" y="1237"/>
                    <a:pt x="10566" y="1234"/>
                    <a:pt x="10600" y="1226"/>
                  </a:cubicBezTo>
                  <a:cubicBezTo>
                    <a:pt x="10723" y="1204"/>
                    <a:pt x="10810" y="1132"/>
                    <a:pt x="10904" y="1067"/>
                  </a:cubicBezTo>
                  <a:cubicBezTo>
                    <a:pt x="10947" y="1031"/>
                    <a:pt x="10998" y="994"/>
                    <a:pt x="11048" y="965"/>
                  </a:cubicBezTo>
                  <a:cubicBezTo>
                    <a:pt x="11117" y="929"/>
                    <a:pt x="11193" y="911"/>
                    <a:pt x="11269" y="911"/>
                  </a:cubicBezTo>
                  <a:cubicBezTo>
                    <a:pt x="11418" y="911"/>
                    <a:pt x="11568" y="978"/>
                    <a:pt x="11663" y="1103"/>
                  </a:cubicBezTo>
                  <a:cubicBezTo>
                    <a:pt x="11683" y="1127"/>
                    <a:pt x="11708" y="1138"/>
                    <a:pt x="11733" y="1138"/>
                  </a:cubicBezTo>
                  <a:cubicBezTo>
                    <a:pt x="11753" y="1138"/>
                    <a:pt x="11774" y="1130"/>
                    <a:pt x="11794" y="1117"/>
                  </a:cubicBezTo>
                  <a:cubicBezTo>
                    <a:pt x="11844" y="1081"/>
                    <a:pt x="11844" y="1031"/>
                    <a:pt x="11815" y="987"/>
                  </a:cubicBezTo>
                  <a:cubicBezTo>
                    <a:pt x="11682" y="811"/>
                    <a:pt x="11478" y="722"/>
                    <a:pt x="11272" y="722"/>
                  </a:cubicBezTo>
                  <a:cubicBezTo>
                    <a:pt x="11199" y="722"/>
                    <a:pt x="11126" y="733"/>
                    <a:pt x="11056" y="756"/>
                  </a:cubicBezTo>
                  <a:cubicBezTo>
                    <a:pt x="11085" y="683"/>
                    <a:pt x="11099" y="611"/>
                    <a:pt x="11099" y="611"/>
                  </a:cubicBezTo>
                  <a:lnTo>
                    <a:pt x="11099" y="604"/>
                  </a:lnTo>
                  <a:cubicBezTo>
                    <a:pt x="11106" y="531"/>
                    <a:pt x="11099" y="459"/>
                    <a:pt x="11070" y="387"/>
                  </a:cubicBezTo>
                  <a:cubicBezTo>
                    <a:pt x="11056" y="322"/>
                    <a:pt x="11034" y="264"/>
                    <a:pt x="11012" y="206"/>
                  </a:cubicBezTo>
                  <a:cubicBezTo>
                    <a:pt x="10976" y="133"/>
                    <a:pt x="10918" y="68"/>
                    <a:pt x="10846" y="18"/>
                  </a:cubicBezTo>
                  <a:cubicBezTo>
                    <a:pt x="10794" y="5"/>
                    <a:pt x="10751" y="1"/>
                    <a:pt x="10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1"/>
            <p:cNvSpPr/>
            <p:nvPr/>
          </p:nvSpPr>
          <p:spPr>
            <a:xfrm>
              <a:off x="6701250" y="4553375"/>
              <a:ext cx="172375" cy="128575"/>
            </a:xfrm>
            <a:custGeom>
              <a:avLst/>
              <a:gdLst/>
              <a:ahLst/>
              <a:cxnLst/>
              <a:rect l="l" t="t" r="r" b="b"/>
              <a:pathLst>
                <a:path w="6895" h="5143" extrusionOk="0">
                  <a:moveTo>
                    <a:pt x="114" y="0"/>
                  </a:moveTo>
                  <a:cubicBezTo>
                    <a:pt x="86" y="0"/>
                    <a:pt x="58" y="16"/>
                    <a:pt x="36" y="42"/>
                  </a:cubicBezTo>
                  <a:cubicBezTo>
                    <a:pt x="0" y="86"/>
                    <a:pt x="7" y="136"/>
                    <a:pt x="51" y="180"/>
                  </a:cubicBezTo>
                  <a:lnTo>
                    <a:pt x="6729" y="5121"/>
                  </a:lnTo>
                  <a:cubicBezTo>
                    <a:pt x="6743" y="5136"/>
                    <a:pt x="6765" y="5143"/>
                    <a:pt x="6779" y="5143"/>
                  </a:cubicBezTo>
                  <a:cubicBezTo>
                    <a:pt x="6808" y="5143"/>
                    <a:pt x="6837" y="5136"/>
                    <a:pt x="6859" y="5107"/>
                  </a:cubicBezTo>
                  <a:cubicBezTo>
                    <a:pt x="6895" y="5063"/>
                    <a:pt x="6888" y="5005"/>
                    <a:pt x="6844" y="4969"/>
                  </a:cubicBezTo>
                  <a:lnTo>
                    <a:pt x="166" y="21"/>
                  </a:lnTo>
                  <a:cubicBezTo>
                    <a:pt x="150" y="6"/>
                    <a:pt x="13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1"/>
            <p:cNvSpPr/>
            <p:nvPr/>
          </p:nvSpPr>
          <p:spPr>
            <a:xfrm>
              <a:off x="6676100" y="4556625"/>
              <a:ext cx="177450" cy="132025"/>
            </a:xfrm>
            <a:custGeom>
              <a:avLst/>
              <a:gdLst/>
              <a:ahLst/>
              <a:cxnLst/>
              <a:rect l="l" t="t" r="r" b="b"/>
              <a:pathLst>
                <a:path w="7098" h="5281" extrusionOk="0">
                  <a:moveTo>
                    <a:pt x="99" y="1"/>
                  </a:moveTo>
                  <a:cubicBezTo>
                    <a:pt x="74" y="1"/>
                    <a:pt x="49" y="11"/>
                    <a:pt x="29" y="35"/>
                  </a:cubicBezTo>
                  <a:cubicBezTo>
                    <a:pt x="0" y="86"/>
                    <a:pt x="8" y="137"/>
                    <a:pt x="44" y="173"/>
                  </a:cubicBezTo>
                  <a:lnTo>
                    <a:pt x="6939" y="5266"/>
                  </a:lnTo>
                  <a:cubicBezTo>
                    <a:pt x="6953" y="5273"/>
                    <a:pt x="6975" y="5281"/>
                    <a:pt x="6989" y="5281"/>
                  </a:cubicBezTo>
                  <a:cubicBezTo>
                    <a:pt x="7018" y="5281"/>
                    <a:pt x="7040" y="5266"/>
                    <a:pt x="7069" y="5244"/>
                  </a:cubicBezTo>
                  <a:cubicBezTo>
                    <a:pt x="7098" y="5201"/>
                    <a:pt x="7091" y="5150"/>
                    <a:pt x="7054" y="5114"/>
                  </a:cubicBezTo>
                  <a:lnTo>
                    <a:pt x="160" y="21"/>
                  </a:lnTo>
                  <a:cubicBezTo>
                    <a:pt x="140" y="8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1"/>
            <p:cNvSpPr/>
            <p:nvPr/>
          </p:nvSpPr>
          <p:spPr>
            <a:xfrm>
              <a:off x="6479300" y="4608800"/>
              <a:ext cx="77275" cy="60850"/>
            </a:xfrm>
            <a:custGeom>
              <a:avLst/>
              <a:gdLst/>
              <a:ahLst/>
              <a:cxnLst/>
              <a:rect l="l" t="t" r="r" b="b"/>
              <a:pathLst>
                <a:path w="3091" h="2434" extrusionOk="0">
                  <a:moveTo>
                    <a:pt x="113" y="1"/>
                  </a:moveTo>
                  <a:cubicBezTo>
                    <a:pt x="92" y="1"/>
                    <a:pt x="71" y="8"/>
                    <a:pt x="51" y="25"/>
                  </a:cubicBezTo>
                  <a:cubicBezTo>
                    <a:pt x="1" y="61"/>
                    <a:pt x="1" y="112"/>
                    <a:pt x="37" y="155"/>
                  </a:cubicBezTo>
                  <a:cubicBezTo>
                    <a:pt x="131" y="263"/>
                    <a:pt x="2453" y="2065"/>
                    <a:pt x="2916" y="2419"/>
                  </a:cubicBezTo>
                  <a:cubicBezTo>
                    <a:pt x="2931" y="2427"/>
                    <a:pt x="2953" y="2434"/>
                    <a:pt x="2982" y="2434"/>
                  </a:cubicBezTo>
                  <a:cubicBezTo>
                    <a:pt x="3003" y="2434"/>
                    <a:pt x="3032" y="2427"/>
                    <a:pt x="3054" y="2398"/>
                  </a:cubicBezTo>
                  <a:cubicBezTo>
                    <a:pt x="3090" y="2354"/>
                    <a:pt x="3076" y="2304"/>
                    <a:pt x="3032" y="2268"/>
                  </a:cubicBezTo>
                  <a:cubicBezTo>
                    <a:pt x="1940" y="1421"/>
                    <a:pt x="283" y="133"/>
                    <a:pt x="182" y="32"/>
                  </a:cubicBezTo>
                  <a:cubicBezTo>
                    <a:pt x="162" y="12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0" name="Google Shape;7570;p31"/>
          <p:cNvGrpSpPr/>
          <p:nvPr/>
        </p:nvGrpSpPr>
        <p:grpSpPr>
          <a:xfrm rot="2700000">
            <a:off x="5860979" y="10739"/>
            <a:ext cx="339311" cy="457496"/>
            <a:chOff x="759925" y="3024250"/>
            <a:chExt cx="232625" cy="313650"/>
          </a:xfrm>
        </p:grpSpPr>
        <p:sp>
          <p:nvSpPr>
            <p:cNvPr id="7571" name="Google Shape;7571;p31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1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1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1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1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1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1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1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1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1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1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1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1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1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1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1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1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1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9" name="Google Shape;7589;p31"/>
          <p:cNvGrpSpPr/>
          <p:nvPr/>
        </p:nvGrpSpPr>
        <p:grpSpPr>
          <a:xfrm rot="-438160">
            <a:off x="924884" y="253553"/>
            <a:ext cx="943322" cy="562910"/>
            <a:chOff x="5192025" y="3842350"/>
            <a:chExt cx="627125" cy="374225"/>
          </a:xfrm>
        </p:grpSpPr>
        <p:sp>
          <p:nvSpPr>
            <p:cNvPr id="7590" name="Google Shape;7590;p31"/>
            <p:cNvSpPr/>
            <p:nvPr/>
          </p:nvSpPr>
          <p:spPr>
            <a:xfrm>
              <a:off x="5205600" y="3853875"/>
              <a:ext cx="595275" cy="340450"/>
            </a:xfrm>
            <a:custGeom>
              <a:avLst/>
              <a:gdLst/>
              <a:ahLst/>
              <a:cxnLst/>
              <a:rect l="l" t="t" r="r" b="b"/>
              <a:pathLst>
                <a:path w="23811" h="13618" extrusionOk="0">
                  <a:moveTo>
                    <a:pt x="941" y="522"/>
                  </a:moveTo>
                  <a:lnTo>
                    <a:pt x="4247" y="4306"/>
                  </a:lnTo>
                  <a:lnTo>
                    <a:pt x="7829" y="8408"/>
                  </a:lnTo>
                  <a:lnTo>
                    <a:pt x="8726" y="9429"/>
                  </a:lnTo>
                  <a:cubicBezTo>
                    <a:pt x="8784" y="9501"/>
                    <a:pt x="8863" y="9544"/>
                    <a:pt x="8950" y="9544"/>
                  </a:cubicBezTo>
                  <a:lnTo>
                    <a:pt x="9290" y="9581"/>
                  </a:lnTo>
                  <a:lnTo>
                    <a:pt x="9927" y="9653"/>
                  </a:lnTo>
                  <a:lnTo>
                    <a:pt x="12524" y="9928"/>
                  </a:lnTo>
                  <a:lnTo>
                    <a:pt x="17755" y="10478"/>
                  </a:lnTo>
                  <a:lnTo>
                    <a:pt x="22964" y="11020"/>
                  </a:lnTo>
                  <a:lnTo>
                    <a:pt x="23507" y="11071"/>
                  </a:lnTo>
                  <a:cubicBezTo>
                    <a:pt x="23565" y="11534"/>
                    <a:pt x="23507" y="12011"/>
                    <a:pt x="23333" y="12446"/>
                  </a:cubicBezTo>
                  <a:cubicBezTo>
                    <a:pt x="23196" y="12793"/>
                    <a:pt x="22986" y="13082"/>
                    <a:pt x="22791" y="13379"/>
                  </a:cubicBezTo>
                  <a:lnTo>
                    <a:pt x="16995" y="12807"/>
                  </a:lnTo>
                  <a:lnTo>
                    <a:pt x="11142" y="12229"/>
                  </a:lnTo>
                  <a:lnTo>
                    <a:pt x="7887" y="11917"/>
                  </a:lnTo>
                  <a:lnTo>
                    <a:pt x="1918" y="5341"/>
                  </a:lnTo>
                  <a:lnTo>
                    <a:pt x="268" y="3532"/>
                  </a:lnTo>
                  <a:cubicBezTo>
                    <a:pt x="862" y="2635"/>
                    <a:pt x="1093" y="1572"/>
                    <a:pt x="941" y="522"/>
                  </a:cubicBezTo>
                  <a:close/>
                  <a:moveTo>
                    <a:pt x="736" y="0"/>
                  </a:moveTo>
                  <a:cubicBezTo>
                    <a:pt x="730" y="0"/>
                    <a:pt x="723" y="1"/>
                    <a:pt x="717" y="2"/>
                  </a:cubicBezTo>
                  <a:cubicBezTo>
                    <a:pt x="652" y="23"/>
                    <a:pt x="623" y="88"/>
                    <a:pt x="630" y="146"/>
                  </a:cubicBezTo>
                  <a:cubicBezTo>
                    <a:pt x="912" y="1297"/>
                    <a:pt x="695" y="2505"/>
                    <a:pt x="30" y="3489"/>
                  </a:cubicBezTo>
                  <a:cubicBezTo>
                    <a:pt x="1" y="3532"/>
                    <a:pt x="8" y="3583"/>
                    <a:pt x="44" y="3619"/>
                  </a:cubicBezTo>
                  <a:lnTo>
                    <a:pt x="3546" y="7475"/>
                  </a:lnTo>
                  <a:lnTo>
                    <a:pt x="7047" y="11324"/>
                  </a:lnTo>
                  <a:lnTo>
                    <a:pt x="7489" y="11816"/>
                  </a:lnTo>
                  <a:lnTo>
                    <a:pt x="7699" y="12040"/>
                  </a:lnTo>
                  <a:cubicBezTo>
                    <a:pt x="7778" y="12134"/>
                    <a:pt x="7843" y="12134"/>
                    <a:pt x="7966" y="12142"/>
                  </a:cubicBezTo>
                  <a:lnTo>
                    <a:pt x="9254" y="12265"/>
                  </a:lnTo>
                  <a:lnTo>
                    <a:pt x="11837" y="12518"/>
                  </a:lnTo>
                  <a:lnTo>
                    <a:pt x="17010" y="13039"/>
                  </a:lnTo>
                  <a:lnTo>
                    <a:pt x="22183" y="13552"/>
                  </a:lnTo>
                  <a:lnTo>
                    <a:pt x="22834" y="13618"/>
                  </a:lnTo>
                  <a:cubicBezTo>
                    <a:pt x="22870" y="13618"/>
                    <a:pt x="22914" y="13596"/>
                    <a:pt x="22935" y="13560"/>
                  </a:cubicBezTo>
                  <a:cubicBezTo>
                    <a:pt x="23167" y="13205"/>
                    <a:pt x="23413" y="12872"/>
                    <a:pt x="23557" y="12474"/>
                  </a:cubicBezTo>
                  <a:cubicBezTo>
                    <a:pt x="23760" y="11990"/>
                    <a:pt x="23811" y="11454"/>
                    <a:pt x="23731" y="10941"/>
                  </a:cubicBezTo>
                  <a:cubicBezTo>
                    <a:pt x="23709" y="10890"/>
                    <a:pt x="23666" y="10854"/>
                    <a:pt x="23623" y="10854"/>
                  </a:cubicBezTo>
                  <a:cubicBezTo>
                    <a:pt x="21713" y="10659"/>
                    <a:pt x="19795" y="10449"/>
                    <a:pt x="17878" y="10253"/>
                  </a:cubicBezTo>
                  <a:lnTo>
                    <a:pt x="12083" y="9646"/>
                  </a:lnTo>
                  <a:cubicBezTo>
                    <a:pt x="11034" y="9537"/>
                    <a:pt x="9978" y="9429"/>
                    <a:pt x="8928" y="9306"/>
                  </a:cubicBezTo>
                  <a:lnTo>
                    <a:pt x="5789" y="5717"/>
                  </a:lnTo>
                  <a:lnTo>
                    <a:pt x="2620" y="2092"/>
                  </a:lnTo>
                  <a:lnTo>
                    <a:pt x="840" y="59"/>
                  </a:lnTo>
                  <a:cubicBezTo>
                    <a:pt x="815" y="22"/>
                    <a:pt x="778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1"/>
            <p:cNvSpPr/>
            <p:nvPr/>
          </p:nvSpPr>
          <p:spPr>
            <a:xfrm>
              <a:off x="5234900" y="3901150"/>
              <a:ext cx="543375" cy="245425"/>
            </a:xfrm>
            <a:custGeom>
              <a:avLst/>
              <a:gdLst/>
              <a:ahLst/>
              <a:cxnLst/>
              <a:rect l="l" t="t" r="r" b="b"/>
              <a:pathLst>
                <a:path w="21735" h="9817" extrusionOk="0">
                  <a:moveTo>
                    <a:pt x="62" y="0"/>
                  </a:moveTo>
                  <a:cubicBezTo>
                    <a:pt x="50" y="0"/>
                    <a:pt x="39" y="4"/>
                    <a:pt x="30" y="13"/>
                  </a:cubicBezTo>
                  <a:cubicBezTo>
                    <a:pt x="8" y="28"/>
                    <a:pt x="1" y="64"/>
                    <a:pt x="22" y="86"/>
                  </a:cubicBezTo>
                  <a:lnTo>
                    <a:pt x="7301" y="8420"/>
                  </a:lnTo>
                  <a:cubicBezTo>
                    <a:pt x="7308" y="8435"/>
                    <a:pt x="7315" y="8442"/>
                    <a:pt x="7337" y="8442"/>
                  </a:cubicBezTo>
                  <a:lnTo>
                    <a:pt x="21669" y="9817"/>
                  </a:lnTo>
                  <a:lnTo>
                    <a:pt x="21676" y="9817"/>
                  </a:lnTo>
                  <a:cubicBezTo>
                    <a:pt x="21705" y="9817"/>
                    <a:pt x="21727" y="9795"/>
                    <a:pt x="21734" y="9773"/>
                  </a:cubicBezTo>
                  <a:cubicBezTo>
                    <a:pt x="21727" y="9751"/>
                    <a:pt x="21698" y="9723"/>
                    <a:pt x="21669" y="9715"/>
                  </a:cubicBezTo>
                  <a:lnTo>
                    <a:pt x="7366" y="8341"/>
                  </a:lnTo>
                  <a:lnTo>
                    <a:pt x="102" y="21"/>
                  </a:lnTo>
                  <a:cubicBezTo>
                    <a:pt x="94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1"/>
            <p:cNvSpPr/>
            <p:nvPr/>
          </p:nvSpPr>
          <p:spPr>
            <a:xfrm>
              <a:off x="5228400" y="3924100"/>
              <a:ext cx="544625" cy="235325"/>
            </a:xfrm>
            <a:custGeom>
              <a:avLst/>
              <a:gdLst/>
              <a:ahLst/>
              <a:cxnLst/>
              <a:rect l="l" t="t" r="r" b="b"/>
              <a:pathLst>
                <a:path w="21785" h="9413" extrusionOk="0">
                  <a:moveTo>
                    <a:pt x="59" y="0"/>
                  </a:moveTo>
                  <a:cubicBezTo>
                    <a:pt x="47" y="0"/>
                    <a:pt x="36" y="4"/>
                    <a:pt x="29" y="14"/>
                  </a:cubicBezTo>
                  <a:cubicBezTo>
                    <a:pt x="7" y="36"/>
                    <a:pt x="0" y="72"/>
                    <a:pt x="29" y="86"/>
                  </a:cubicBezTo>
                  <a:lnTo>
                    <a:pt x="7235" y="8067"/>
                  </a:lnTo>
                  <a:cubicBezTo>
                    <a:pt x="7242" y="8074"/>
                    <a:pt x="7250" y="8081"/>
                    <a:pt x="7271" y="8081"/>
                  </a:cubicBezTo>
                  <a:lnTo>
                    <a:pt x="21727" y="9412"/>
                  </a:lnTo>
                  <a:lnTo>
                    <a:pt x="21734" y="9412"/>
                  </a:lnTo>
                  <a:cubicBezTo>
                    <a:pt x="21763" y="9412"/>
                    <a:pt x="21777" y="9398"/>
                    <a:pt x="21784" y="9369"/>
                  </a:cubicBezTo>
                  <a:cubicBezTo>
                    <a:pt x="21777" y="9340"/>
                    <a:pt x="21748" y="9311"/>
                    <a:pt x="21727" y="9304"/>
                  </a:cubicBezTo>
                  <a:lnTo>
                    <a:pt x="7293" y="7973"/>
                  </a:lnTo>
                  <a:lnTo>
                    <a:pt x="101" y="14"/>
                  </a:lnTo>
                  <a:cubicBezTo>
                    <a:pt x="90" y="6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1"/>
            <p:cNvSpPr/>
            <p:nvPr/>
          </p:nvSpPr>
          <p:spPr>
            <a:xfrm>
              <a:off x="5223325" y="3934450"/>
              <a:ext cx="540475" cy="234925"/>
            </a:xfrm>
            <a:custGeom>
              <a:avLst/>
              <a:gdLst/>
              <a:ahLst/>
              <a:cxnLst/>
              <a:rect l="l" t="t" r="r" b="b"/>
              <a:pathLst>
                <a:path w="21619" h="9397" extrusionOk="0">
                  <a:moveTo>
                    <a:pt x="66" y="1"/>
                  </a:moveTo>
                  <a:cubicBezTo>
                    <a:pt x="53" y="1"/>
                    <a:pt x="40" y="6"/>
                    <a:pt x="30" y="20"/>
                  </a:cubicBezTo>
                  <a:cubicBezTo>
                    <a:pt x="15" y="34"/>
                    <a:pt x="1" y="70"/>
                    <a:pt x="30" y="92"/>
                  </a:cubicBezTo>
                  <a:cubicBezTo>
                    <a:pt x="2424" y="2769"/>
                    <a:pt x="4834" y="5446"/>
                    <a:pt x="7228" y="8123"/>
                  </a:cubicBezTo>
                  <a:cubicBezTo>
                    <a:pt x="7236" y="8130"/>
                    <a:pt x="7250" y="8137"/>
                    <a:pt x="7264" y="8137"/>
                  </a:cubicBezTo>
                  <a:lnTo>
                    <a:pt x="21553" y="9396"/>
                  </a:lnTo>
                  <a:lnTo>
                    <a:pt x="21561" y="9396"/>
                  </a:lnTo>
                  <a:cubicBezTo>
                    <a:pt x="21590" y="9396"/>
                    <a:pt x="21611" y="9382"/>
                    <a:pt x="21619" y="9353"/>
                  </a:cubicBezTo>
                  <a:cubicBezTo>
                    <a:pt x="21604" y="9317"/>
                    <a:pt x="21582" y="9288"/>
                    <a:pt x="21553" y="9288"/>
                  </a:cubicBezTo>
                  <a:lnTo>
                    <a:pt x="7286" y="8043"/>
                  </a:lnTo>
                  <a:cubicBezTo>
                    <a:pt x="4891" y="5366"/>
                    <a:pt x="2504" y="2697"/>
                    <a:pt x="102" y="20"/>
                  </a:cubicBezTo>
                  <a:cubicBezTo>
                    <a:pt x="94" y="8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1"/>
            <p:cNvSpPr/>
            <p:nvPr/>
          </p:nvSpPr>
          <p:spPr>
            <a:xfrm>
              <a:off x="5192025" y="3842350"/>
              <a:ext cx="627125" cy="374225"/>
            </a:xfrm>
            <a:custGeom>
              <a:avLst/>
              <a:gdLst/>
              <a:ahLst/>
              <a:cxnLst/>
              <a:rect l="l" t="t" r="r" b="b"/>
              <a:pathLst>
                <a:path w="25085" h="14969" extrusionOk="0">
                  <a:moveTo>
                    <a:pt x="1267" y="224"/>
                  </a:moveTo>
                  <a:cubicBezTo>
                    <a:pt x="1303" y="224"/>
                    <a:pt x="1339" y="224"/>
                    <a:pt x="1383" y="231"/>
                  </a:cubicBezTo>
                  <a:cubicBezTo>
                    <a:pt x="1817" y="267"/>
                    <a:pt x="2258" y="325"/>
                    <a:pt x="2692" y="383"/>
                  </a:cubicBezTo>
                  <a:cubicBezTo>
                    <a:pt x="4602" y="629"/>
                    <a:pt x="6512" y="897"/>
                    <a:pt x="8408" y="1157"/>
                  </a:cubicBezTo>
                  <a:cubicBezTo>
                    <a:pt x="11041" y="1533"/>
                    <a:pt x="13660" y="1902"/>
                    <a:pt x="16294" y="2286"/>
                  </a:cubicBezTo>
                  <a:lnTo>
                    <a:pt x="17292" y="2423"/>
                  </a:lnTo>
                  <a:lnTo>
                    <a:pt x="18240" y="3566"/>
                  </a:lnTo>
                  <a:cubicBezTo>
                    <a:pt x="18978" y="4463"/>
                    <a:pt x="19723" y="5346"/>
                    <a:pt x="20461" y="6243"/>
                  </a:cubicBezTo>
                  <a:cubicBezTo>
                    <a:pt x="21286" y="7227"/>
                    <a:pt x="22111" y="8226"/>
                    <a:pt x="22936" y="9217"/>
                  </a:cubicBezTo>
                  <a:cubicBezTo>
                    <a:pt x="23507" y="9904"/>
                    <a:pt x="24071" y="10591"/>
                    <a:pt x="24636" y="11286"/>
                  </a:cubicBezTo>
                  <a:lnTo>
                    <a:pt x="24708" y="11380"/>
                  </a:lnTo>
                  <a:cubicBezTo>
                    <a:pt x="23797" y="11286"/>
                    <a:pt x="22871" y="11192"/>
                    <a:pt x="21959" y="11098"/>
                  </a:cubicBezTo>
                  <a:cubicBezTo>
                    <a:pt x="19499" y="10845"/>
                    <a:pt x="17039" y="10584"/>
                    <a:pt x="14579" y="10331"/>
                  </a:cubicBezTo>
                  <a:cubicBezTo>
                    <a:pt x="12879" y="10150"/>
                    <a:pt x="11186" y="9969"/>
                    <a:pt x="9486" y="9788"/>
                  </a:cubicBezTo>
                  <a:cubicBezTo>
                    <a:pt x="8415" y="8566"/>
                    <a:pt x="7352" y="7336"/>
                    <a:pt x="6274" y="6127"/>
                  </a:cubicBezTo>
                  <a:cubicBezTo>
                    <a:pt x="5203" y="4898"/>
                    <a:pt x="4118" y="3660"/>
                    <a:pt x="3018" y="2416"/>
                  </a:cubicBezTo>
                  <a:cubicBezTo>
                    <a:pt x="2490" y="1808"/>
                    <a:pt x="1954" y="1208"/>
                    <a:pt x="1426" y="593"/>
                  </a:cubicBezTo>
                  <a:cubicBezTo>
                    <a:pt x="1390" y="506"/>
                    <a:pt x="1347" y="448"/>
                    <a:pt x="1282" y="383"/>
                  </a:cubicBezTo>
                  <a:cubicBezTo>
                    <a:pt x="1267" y="354"/>
                    <a:pt x="1238" y="332"/>
                    <a:pt x="1209" y="303"/>
                  </a:cubicBezTo>
                  <a:cubicBezTo>
                    <a:pt x="1207" y="301"/>
                    <a:pt x="1205" y="300"/>
                    <a:pt x="1203" y="300"/>
                  </a:cubicBezTo>
                  <a:cubicBezTo>
                    <a:pt x="1198" y="300"/>
                    <a:pt x="1195" y="305"/>
                    <a:pt x="1195" y="311"/>
                  </a:cubicBezTo>
                  <a:lnTo>
                    <a:pt x="1195" y="303"/>
                  </a:lnTo>
                  <a:cubicBezTo>
                    <a:pt x="1188" y="287"/>
                    <a:pt x="1195" y="270"/>
                    <a:pt x="1202" y="260"/>
                  </a:cubicBezTo>
                  <a:lnTo>
                    <a:pt x="1202" y="260"/>
                  </a:lnTo>
                  <a:cubicBezTo>
                    <a:pt x="1202" y="260"/>
                    <a:pt x="1202" y="260"/>
                    <a:pt x="1202" y="260"/>
                  </a:cubicBezTo>
                  <a:cubicBezTo>
                    <a:pt x="1209" y="253"/>
                    <a:pt x="1212" y="249"/>
                    <a:pt x="1211" y="249"/>
                  </a:cubicBezTo>
                  <a:lnTo>
                    <a:pt x="1211" y="249"/>
                  </a:lnTo>
                  <a:cubicBezTo>
                    <a:pt x="1210" y="249"/>
                    <a:pt x="1206" y="253"/>
                    <a:pt x="1202" y="260"/>
                  </a:cubicBezTo>
                  <a:lnTo>
                    <a:pt x="1202" y="260"/>
                  </a:lnTo>
                  <a:cubicBezTo>
                    <a:pt x="1209" y="245"/>
                    <a:pt x="1202" y="245"/>
                    <a:pt x="1224" y="238"/>
                  </a:cubicBezTo>
                  <a:cubicBezTo>
                    <a:pt x="1231" y="231"/>
                    <a:pt x="1267" y="224"/>
                    <a:pt x="1267" y="224"/>
                  </a:cubicBezTo>
                  <a:close/>
                  <a:moveTo>
                    <a:pt x="1513" y="1027"/>
                  </a:moveTo>
                  <a:lnTo>
                    <a:pt x="1513" y="1027"/>
                  </a:lnTo>
                  <a:cubicBezTo>
                    <a:pt x="2931" y="2655"/>
                    <a:pt x="4349" y="4283"/>
                    <a:pt x="5789" y="5903"/>
                  </a:cubicBezTo>
                  <a:cubicBezTo>
                    <a:pt x="6577" y="6793"/>
                    <a:pt x="7359" y="7690"/>
                    <a:pt x="8147" y="8595"/>
                  </a:cubicBezTo>
                  <a:lnTo>
                    <a:pt x="8762" y="9304"/>
                  </a:lnTo>
                  <a:lnTo>
                    <a:pt x="9037" y="9615"/>
                  </a:lnTo>
                  <a:cubicBezTo>
                    <a:pt x="9124" y="9745"/>
                    <a:pt x="9233" y="9861"/>
                    <a:pt x="9341" y="9969"/>
                  </a:cubicBezTo>
                  <a:cubicBezTo>
                    <a:pt x="9435" y="10042"/>
                    <a:pt x="9616" y="10027"/>
                    <a:pt x="9710" y="10034"/>
                  </a:cubicBezTo>
                  <a:lnTo>
                    <a:pt x="10159" y="10078"/>
                  </a:lnTo>
                  <a:lnTo>
                    <a:pt x="11078" y="10179"/>
                  </a:lnTo>
                  <a:cubicBezTo>
                    <a:pt x="13284" y="10411"/>
                    <a:pt x="15498" y="10649"/>
                    <a:pt x="17705" y="10881"/>
                  </a:cubicBezTo>
                  <a:cubicBezTo>
                    <a:pt x="19362" y="11054"/>
                    <a:pt x="21026" y="11228"/>
                    <a:pt x="22682" y="11402"/>
                  </a:cubicBezTo>
                  <a:lnTo>
                    <a:pt x="24209" y="11554"/>
                  </a:lnTo>
                  <a:cubicBezTo>
                    <a:pt x="24419" y="11590"/>
                    <a:pt x="24629" y="11604"/>
                    <a:pt x="24824" y="11619"/>
                  </a:cubicBezTo>
                  <a:cubicBezTo>
                    <a:pt x="24831" y="12349"/>
                    <a:pt x="24650" y="13080"/>
                    <a:pt x="24303" y="13724"/>
                  </a:cubicBezTo>
                  <a:cubicBezTo>
                    <a:pt x="24274" y="13775"/>
                    <a:pt x="24238" y="13833"/>
                    <a:pt x="24209" y="13883"/>
                  </a:cubicBezTo>
                  <a:cubicBezTo>
                    <a:pt x="24137" y="14013"/>
                    <a:pt x="24064" y="14129"/>
                    <a:pt x="23985" y="14238"/>
                  </a:cubicBezTo>
                  <a:cubicBezTo>
                    <a:pt x="23920" y="14332"/>
                    <a:pt x="23854" y="14419"/>
                    <a:pt x="23782" y="14498"/>
                  </a:cubicBezTo>
                  <a:cubicBezTo>
                    <a:pt x="23724" y="14571"/>
                    <a:pt x="23659" y="14657"/>
                    <a:pt x="23587" y="14715"/>
                  </a:cubicBezTo>
                  <a:cubicBezTo>
                    <a:pt x="22690" y="14628"/>
                    <a:pt x="21793" y="14534"/>
                    <a:pt x="20888" y="14448"/>
                  </a:cubicBezTo>
                  <a:cubicBezTo>
                    <a:pt x="19781" y="14332"/>
                    <a:pt x="18667" y="14209"/>
                    <a:pt x="17553" y="14100"/>
                  </a:cubicBezTo>
                  <a:cubicBezTo>
                    <a:pt x="15527" y="13883"/>
                    <a:pt x="13509" y="13681"/>
                    <a:pt x="11504" y="13464"/>
                  </a:cubicBezTo>
                  <a:lnTo>
                    <a:pt x="8140" y="13109"/>
                  </a:lnTo>
                  <a:lnTo>
                    <a:pt x="4624" y="9202"/>
                  </a:lnTo>
                  <a:lnTo>
                    <a:pt x="2063" y="6323"/>
                  </a:lnTo>
                  <a:lnTo>
                    <a:pt x="327" y="4384"/>
                  </a:lnTo>
                  <a:cubicBezTo>
                    <a:pt x="319" y="4362"/>
                    <a:pt x="298" y="4355"/>
                    <a:pt x="283" y="4355"/>
                  </a:cubicBezTo>
                  <a:cubicBezTo>
                    <a:pt x="261" y="4290"/>
                    <a:pt x="254" y="4225"/>
                    <a:pt x="290" y="4152"/>
                  </a:cubicBezTo>
                  <a:cubicBezTo>
                    <a:pt x="399" y="3957"/>
                    <a:pt x="587" y="3812"/>
                    <a:pt x="811" y="3783"/>
                  </a:cubicBezTo>
                  <a:cubicBezTo>
                    <a:pt x="862" y="3783"/>
                    <a:pt x="905" y="3776"/>
                    <a:pt x="949" y="3754"/>
                  </a:cubicBezTo>
                  <a:cubicBezTo>
                    <a:pt x="992" y="3733"/>
                    <a:pt x="1014" y="3668"/>
                    <a:pt x="1043" y="3624"/>
                  </a:cubicBezTo>
                  <a:cubicBezTo>
                    <a:pt x="1151" y="3393"/>
                    <a:pt x="1245" y="3168"/>
                    <a:pt x="1332" y="2937"/>
                  </a:cubicBezTo>
                  <a:cubicBezTo>
                    <a:pt x="1513" y="2394"/>
                    <a:pt x="1585" y="1823"/>
                    <a:pt x="1528" y="1258"/>
                  </a:cubicBezTo>
                  <a:cubicBezTo>
                    <a:pt x="1528" y="1179"/>
                    <a:pt x="1520" y="1106"/>
                    <a:pt x="1513" y="1027"/>
                  </a:cubicBezTo>
                  <a:close/>
                  <a:moveTo>
                    <a:pt x="1338" y="0"/>
                  </a:moveTo>
                  <a:cubicBezTo>
                    <a:pt x="1293" y="0"/>
                    <a:pt x="1249" y="4"/>
                    <a:pt x="1209" y="14"/>
                  </a:cubicBezTo>
                  <a:cubicBezTo>
                    <a:pt x="1115" y="28"/>
                    <a:pt x="1028" y="101"/>
                    <a:pt x="992" y="195"/>
                  </a:cubicBezTo>
                  <a:cubicBezTo>
                    <a:pt x="949" y="274"/>
                    <a:pt x="970" y="347"/>
                    <a:pt x="1007" y="412"/>
                  </a:cubicBezTo>
                  <a:cubicBezTo>
                    <a:pt x="1007" y="441"/>
                    <a:pt x="1014" y="463"/>
                    <a:pt x="1028" y="484"/>
                  </a:cubicBezTo>
                  <a:cubicBezTo>
                    <a:pt x="1093" y="564"/>
                    <a:pt x="1166" y="636"/>
                    <a:pt x="1231" y="716"/>
                  </a:cubicBezTo>
                  <a:cubicBezTo>
                    <a:pt x="1260" y="839"/>
                    <a:pt x="1274" y="962"/>
                    <a:pt x="1282" y="1092"/>
                  </a:cubicBezTo>
                  <a:cubicBezTo>
                    <a:pt x="1332" y="1461"/>
                    <a:pt x="1318" y="1837"/>
                    <a:pt x="1274" y="2213"/>
                  </a:cubicBezTo>
                  <a:cubicBezTo>
                    <a:pt x="1202" y="2619"/>
                    <a:pt x="1079" y="3016"/>
                    <a:pt x="898" y="3385"/>
                  </a:cubicBezTo>
                  <a:cubicBezTo>
                    <a:pt x="869" y="3443"/>
                    <a:pt x="840" y="3501"/>
                    <a:pt x="811" y="3559"/>
                  </a:cubicBezTo>
                  <a:cubicBezTo>
                    <a:pt x="544" y="3595"/>
                    <a:pt x="298" y="3740"/>
                    <a:pt x="138" y="3964"/>
                  </a:cubicBezTo>
                  <a:cubicBezTo>
                    <a:pt x="15" y="4131"/>
                    <a:pt x="1" y="4348"/>
                    <a:pt x="102" y="4514"/>
                  </a:cubicBezTo>
                  <a:cubicBezTo>
                    <a:pt x="175" y="4615"/>
                    <a:pt x="254" y="4709"/>
                    <a:pt x="334" y="4789"/>
                  </a:cubicBezTo>
                  <a:lnTo>
                    <a:pt x="652" y="5144"/>
                  </a:lnTo>
                  <a:lnTo>
                    <a:pt x="2967" y="7719"/>
                  </a:lnTo>
                  <a:lnTo>
                    <a:pt x="3734" y="8580"/>
                  </a:lnTo>
                  <a:lnTo>
                    <a:pt x="4610" y="9564"/>
                  </a:lnTo>
                  <a:lnTo>
                    <a:pt x="6838" y="12060"/>
                  </a:lnTo>
                  <a:cubicBezTo>
                    <a:pt x="7207" y="12472"/>
                    <a:pt x="7569" y="12899"/>
                    <a:pt x="7952" y="13304"/>
                  </a:cubicBezTo>
                  <a:cubicBezTo>
                    <a:pt x="8039" y="13399"/>
                    <a:pt x="8155" y="13391"/>
                    <a:pt x="8285" y="13399"/>
                  </a:cubicBezTo>
                  <a:lnTo>
                    <a:pt x="8697" y="13442"/>
                  </a:lnTo>
                  <a:lnTo>
                    <a:pt x="9529" y="13522"/>
                  </a:lnTo>
                  <a:cubicBezTo>
                    <a:pt x="11743" y="13753"/>
                    <a:pt x="13964" y="13977"/>
                    <a:pt x="16185" y="14209"/>
                  </a:cubicBezTo>
                  <a:cubicBezTo>
                    <a:pt x="17987" y="14404"/>
                    <a:pt x="19774" y="14585"/>
                    <a:pt x="21575" y="14766"/>
                  </a:cubicBezTo>
                  <a:lnTo>
                    <a:pt x="22986" y="14911"/>
                  </a:lnTo>
                  <a:lnTo>
                    <a:pt x="23428" y="14954"/>
                  </a:lnTo>
                  <a:cubicBezTo>
                    <a:pt x="23478" y="14961"/>
                    <a:pt x="23522" y="14961"/>
                    <a:pt x="23558" y="14969"/>
                  </a:cubicBezTo>
                  <a:lnTo>
                    <a:pt x="23659" y="14969"/>
                  </a:lnTo>
                  <a:cubicBezTo>
                    <a:pt x="23717" y="14954"/>
                    <a:pt x="23775" y="14874"/>
                    <a:pt x="23818" y="14824"/>
                  </a:cubicBezTo>
                  <a:cubicBezTo>
                    <a:pt x="24115" y="14491"/>
                    <a:pt x="24361" y="14122"/>
                    <a:pt x="24549" y="13724"/>
                  </a:cubicBezTo>
                  <a:cubicBezTo>
                    <a:pt x="24838" y="13145"/>
                    <a:pt x="25019" y="12523"/>
                    <a:pt x="25041" y="11872"/>
                  </a:cubicBezTo>
                  <a:cubicBezTo>
                    <a:pt x="25070" y="11749"/>
                    <a:pt x="25084" y="11626"/>
                    <a:pt x="25055" y="11517"/>
                  </a:cubicBezTo>
                  <a:lnTo>
                    <a:pt x="25055" y="11510"/>
                  </a:lnTo>
                  <a:cubicBezTo>
                    <a:pt x="25055" y="11474"/>
                    <a:pt x="25041" y="11445"/>
                    <a:pt x="25019" y="11423"/>
                  </a:cubicBezTo>
                  <a:cubicBezTo>
                    <a:pt x="24998" y="11380"/>
                    <a:pt x="24969" y="11344"/>
                    <a:pt x="24932" y="11308"/>
                  </a:cubicBezTo>
                  <a:cubicBezTo>
                    <a:pt x="24788" y="11120"/>
                    <a:pt x="24636" y="10939"/>
                    <a:pt x="24477" y="10751"/>
                  </a:cubicBezTo>
                  <a:cubicBezTo>
                    <a:pt x="23912" y="10049"/>
                    <a:pt x="23341" y="9361"/>
                    <a:pt x="22769" y="8667"/>
                  </a:cubicBezTo>
                  <a:cubicBezTo>
                    <a:pt x="22038" y="7784"/>
                    <a:pt x="21308" y="6894"/>
                    <a:pt x="20563" y="6012"/>
                  </a:cubicBezTo>
                  <a:cubicBezTo>
                    <a:pt x="19897" y="5216"/>
                    <a:pt x="19231" y="4406"/>
                    <a:pt x="18566" y="3610"/>
                  </a:cubicBezTo>
                  <a:lnTo>
                    <a:pt x="17473" y="2300"/>
                  </a:lnTo>
                  <a:lnTo>
                    <a:pt x="17452" y="2271"/>
                  </a:lnTo>
                  <a:cubicBezTo>
                    <a:pt x="17444" y="2250"/>
                    <a:pt x="17423" y="2228"/>
                    <a:pt x="17401" y="2221"/>
                  </a:cubicBezTo>
                  <a:cubicBezTo>
                    <a:pt x="17386" y="2216"/>
                    <a:pt x="17371" y="2207"/>
                    <a:pt x="17356" y="2207"/>
                  </a:cubicBezTo>
                  <a:cubicBezTo>
                    <a:pt x="17349" y="2207"/>
                    <a:pt x="17343" y="2209"/>
                    <a:pt x="17336" y="2213"/>
                  </a:cubicBezTo>
                  <a:cubicBezTo>
                    <a:pt x="15440" y="1938"/>
                    <a:pt x="13537" y="1671"/>
                    <a:pt x="11627" y="1396"/>
                  </a:cubicBezTo>
                  <a:cubicBezTo>
                    <a:pt x="9920" y="1150"/>
                    <a:pt x="8213" y="918"/>
                    <a:pt x="6505" y="672"/>
                  </a:cubicBezTo>
                  <a:cubicBezTo>
                    <a:pt x="5261" y="499"/>
                    <a:pt x="4024" y="332"/>
                    <a:pt x="2779" y="166"/>
                  </a:cubicBezTo>
                  <a:cubicBezTo>
                    <a:pt x="2417" y="122"/>
                    <a:pt x="2056" y="79"/>
                    <a:pt x="1694" y="43"/>
                  </a:cubicBezTo>
                  <a:cubicBezTo>
                    <a:pt x="1589" y="27"/>
                    <a:pt x="1458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1"/>
            <p:cNvSpPr/>
            <p:nvPr/>
          </p:nvSpPr>
          <p:spPr>
            <a:xfrm>
              <a:off x="5414500" y="3983575"/>
              <a:ext cx="262650" cy="29525"/>
            </a:xfrm>
            <a:custGeom>
              <a:avLst/>
              <a:gdLst/>
              <a:ahLst/>
              <a:cxnLst/>
              <a:rect l="l" t="t" r="r" b="b"/>
              <a:pathLst>
                <a:path w="10506" h="1181" extrusionOk="0">
                  <a:moveTo>
                    <a:pt x="52" y="1"/>
                  </a:moveTo>
                  <a:cubicBezTo>
                    <a:pt x="30" y="1"/>
                    <a:pt x="1" y="15"/>
                    <a:pt x="1" y="44"/>
                  </a:cubicBezTo>
                  <a:cubicBezTo>
                    <a:pt x="1" y="73"/>
                    <a:pt x="15" y="95"/>
                    <a:pt x="44" y="95"/>
                  </a:cubicBezTo>
                  <a:lnTo>
                    <a:pt x="10463" y="1180"/>
                  </a:lnTo>
                  <a:cubicBezTo>
                    <a:pt x="10492" y="1180"/>
                    <a:pt x="10506" y="1159"/>
                    <a:pt x="10506" y="1137"/>
                  </a:cubicBezTo>
                  <a:cubicBezTo>
                    <a:pt x="10506" y="1108"/>
                    <a:pt x="10492" y="1086"/>
                    <a:pt x="10463" y="1086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1"/>
            <p:cNvSpPr/>
            <p:nvPr/>
          </p:nvSpPr>
          <p:spPr>
            <a:xfrm>
              <a:off x="5405475" y="3966950"/>
              <a:ext cx="249975" cy="29875"/>
            </a:xfrm>
            <a:custGeom>
              <a:avLst/>
              <a:gdLst/>
              <a:ahLst/>
              <a:cxnLst/>
              <a:rect l="l" t="t" r="r" b="b"/>
              <a:pathLst>
                <a:path w="9999" h="1195" extrusionOk="0">
                  <a:moveTo>
                    <a:pt x="51" y="0"/>
                  </a:moveTo>
                  <a:cubicBezTo>
                    <a:pt x="29" y="0"/>
                    <a:pt x="0" y="22"/>
                    <a:pt x="0" y="51"/>
                  </a:cubicBezTo>
                  <a:cubicBezTo>
                    <a:pt x="0" y="73"/>
                    <a:pt x="15" y="102"/>
                    <a:pt x="44" y="102"/>
                  </a:cubicBezTo>
                  <a:lnTo>
                    <a:pt x="9955" y="1194"/>
                  </a:lnTo>
                  <a:cubicBezTo>
                    <a:pt x="9984" y="1194"/>
                    <a:pt x="9999" y="1180"/>
                    <a:pt x="9999" y="1151"/>
                  </a:cubicBezTo>
                  <a:cubicBezTo>
                    <a:pt x="9999" y="1122"/>
                    <a:pt x="9984" y="1100"/>
                    <a:pt x="9955" y="110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1"/>
            <p:cNvSpPr/>
            <p:nvPr/>
          </p:nvSpPr>
          <p:spPr>
            <a:xfrm>
              <a:off x="5385825" y="3997125"/>
              <a:ext cx="382025" cy="104825"/>
            </a:xfrm>
            <a:custGeom>
              <a:avLst/>
              <a:gdLst/>
              <a:ahLst/>
              <a:cxnLst/>
              <a:rect l="l" t="t" r="r" b="b"/>
              <a:pathLst>
                <a:path w="15281" h="4193" extrusionOk="0">
                  <a:moveTo>
                    <a:pt x="395" y="255"/>
                  </a:moveTo>
                  <a:lnTo>
                    <a:pt x="981" y="313"/>
                  </a:lnTo>
                  <a:cubicBezTo>
                    <a:pt x="909" y="349"/>
                    <a:pt x="837" y="378"/>
                    <a:pt x="764" y="399"/>
                  </a:cubicBezTo>
                  <a:cubicBezTo>
                    <a:pt x="692" y="407"/>
                    <a:pt x="620" y="414"/>
                    <a:pt x="555" y="436"/>
                  </a:cubicBezTo>
                  <a:cubicBezTo>
                    <a:pt x="504" y="371"/>
                    <a:pt x="453" y="313"/>
                    <a:pt x="395" y="255"/>
                  </a:cubicBezTo>
                  <a:close/>
                  <a:moveTo>
                    <a:pt x="945" y="588"/>
                  </a:moveTo>
                  <a:lnTo>
                    <a:pt x="945" y="588"/>
                  </a:lnTo>
                  <a:cubicBezTo>
                    <a:pt x="887" y="624"/>
                    <a:pt x="837" y="667"/>
                    <a:pt x="793" y="725"/>
                  </a:cubicBezTo>
                  <a:cubicBezTo>
                    <a:pt x="764" y="689"/>
                    <a:pt x="750" y="660"/>
                    <a:pt x="721" y="631"/>
                  </a:cubicBezTo>
                  <a:cubicBezTo>
                    <a:pt x="793" y="624"/>
                    <a:pt x="873" y="602"/>
                    <a:pt x="945" y="588"/>
                  </a:cubicBezTo>
                  <a:close/>
                  <a:moveTo>
                    <a:pt x="5406" y="1001"/>
                  </a:moveTo>
                  <a:cubicBezTo>
                    <a:pt x="5408" y="1001"/>
                    <a:pt x="5413" y="1005"/>
                    <a:pt x="5416" y="1014"/>
                  </a:cubicBezTo>
                  <a:cubicBezTo>
                    <a:pt x="5405" y="1007"/>
                    <a:pt x="5404" y="1001"/>
                    <a:pt x="5406" y="1001"/>
                  </a:cubicBezTo>
                  <a:close/>
                  <a:moveTo>
                    <a:pt x="5785" y="855"/>
                  </a:moveTo>
                  <a:lnTo>
                    <a:pt x="6003" y="884"/>
                  </a:lnTo>
                  <a:cubicBezTo>
                    <a:pt x="5901" y="957"/>
                    <a:pt x="5793" y="1000"/>
                    <a:pt x="5670" y="1022"/>
                  </a:cubicBezTo>
                  <a:cubicBezTo>
                    <a:pt x="5634" y="1029"/>
                    <a:pt x="5590" y="1029"/>
                    <a:pt x="5547" y="1029"/>
                  </a:cubicBezTo>
                  <a:cubicBezTo>
                    <a:pt x="5568" y="1014"/>
                    <a:pt x="5597" y="1000"/>
                    <a:pt x="5612" y="986"/>
                  </a:cubicBezTo>
                  <a:cubicBezTo>
                    <a:pt x="5677" y="949"/>
                    <a:pt x="5728" y="906"/>
                    <a:pt x="5785" y="855"/>
                  </a:cubicBezTo>
                  <a:close/>
                  <a:moveTo>
                    <a:pt x="2573" y="494"/>
                  </a:moveTo>
                  <a:lnTo>
                    <a:pt x="4201" y="674"/>
                  </a:lnTo>
                  <a:cubicBezTo>
                    <a:pt x="4093" y="761"/>
                    <a:pt x="3962" y="797"/>
                    <a:pt x="3832" y="841"/>
                  </a:cubicBezTo>
                  <a:cubicBezTo>
                    <a:pt x="3644" y="906"/>
                    <a:pt x="3427" y="978"/>
                    <a:pt x="3297" y="1145"/>
                  </a:cubicBezTo>
                  <a:cubicBezTo>
                    <a:pt x="3289" y="1159"/>
                    <a:pt x="3275" y="1203"/>
                    <a:pt x="3253" y="1210"/>
                  </a:cubicBezTo>
                  <a:cubicBezTo>
                    <a:pt x="3256" y="1222"/>
                    <a:pt x="3258" y="1228"/>
                    <a:pt x="3258" y="1228"/>
                  </a:cubicBezTo>
                  <a:cubicBezTo>
                    <a:pt x="3258" y="1228"/>
                    <a:pt x="3254" y="1216"/>
                    <a:pt x="3246" y="1195"/>
                  </a:cubicBezTo>
                  <a:lnTo>
                    <a:pt x="3239" y="1159"/>
                  </a:lnTo>
                  <a:cubicBezTo>
                    <a:pt x="3224" y="1094"/>
                    <a:pt x="3210" y="1022"/>
                    <a:pt x="3188" y="957"/>
                  </a:cubicBezTo>
                  <a:cubicBezTo>
                    <a:pt x="3145" y="877"/>
                    <a:pt x="3072" y="812"/>
                    <a:pt x="2986" y="776"/>
                  </a:cubicBezTo>
                  <a:cubicBezTo>
                    <a:pt x="2892" y="740"/>
                    <a:pt x="2790" y="725"/>
                    <a:pt x="2703" y="682"/>
                  </a:cubicBezTo>
                  <a:cubicBezTo>
                    <a:pt x="2602" y="645"/>
                    <a:pt x="2566" y="573"/>
                    <a:pt x="2573" y="494"/>
                  </a:cubicBezTo>
                  <a:close/>
                  <a:moveTo>
                    <a:pt x="5344" y="783"/>
                  </a:moveTo>
                  <a:lnTo>
                    <a:pt x="5431" y="819"/>
                  </a:lnTo>
                  <a:cubicBezTo>
                    <a:pt x="5380" y="855"/>
                    <a:pt x="5315" y="891"/>
                    <a:pt x="5272" y="942"/>
                  </a:cubicBezTo>
                  <a:cubicBezTo>
                    <a:pt x="5149" y="1051"/>
                    <a:pt x="5228" y="1181"/>
                    <a:pt x="5359" y="1232"/>
                  </a:cubicBezTo>
                  <a:cubicBezTo>
                    <a:pt x="5422" y="1247"/>
                    <a:pt x="5486" y="1254"/>
                    <a:pt x="5551" y="1254"/>
                  </a:cubicBezTo>
                  <a:cubicBezTo>
                    <a:pt x="5666" y="1254"/>
                    <a:pt x="5781" y="1232"/>
                    <a:pt x="5887" y="1195"/>
                  </a:cubicBezTo>
                  <a:cubicBezTo>
                    <a:pt x="6039" y="1130"/>
                    <a:pt x="6183" y="1029"/>
                    <a:pt x="6299" y="913"/>
                  </a:cubicBezTo>
                  <a:lnTo>
                    <a:pt x="6466" y="928"/>
                  </a:lnTo>
                  <a:cubicBezTo>
                    <a:pt x="6299" y="1072"/>
                    <a:pt x="6104" y="1174"/>
                    <a:pt x="5880" y="1210"/>
                  </a:cubicBezTo>
                  <a:cubicBezTo>
                    <a:pt x="5720" y="1253"/>
                    <a:pt x="5568" y="1289"/>
                    <a:pt x="5416" y="1311"/>
                  </a:cubicBezTo>
                  <a:cubicBezTo>
                    <a:pt x="5365" y="1316"/>
                    <a:pt x="5311" y="1321"/>
                    <a:pt x="5257" y="1321"/>
                  </a:cubicBezTo>
                  <a:cubicBezTo>
                    <a:pt x="5235" y="1321"/>
                    <a:pt x="5213" y="1320"/>
                    <a:pt x="5192" y="1318"/>
                  </a:cubicBezTo>
                  <a:cubicBezTo>
                    <a:pt x="5163" y="1318"/>
                    <a:pt x="5134" y="1311"/>
                    <a:pt x="5105" y="1297"/>
                  </a:cubicBezTo>
                  <a:cubicBezTo>
                    <a:pt x="5098" y="1297"/>
                    <a:pt x="5098" y="1297"/>
                    <a:pt x="5091" y="1289"/>
                  </a:cubicBezTo>
                  <a:cubicBezTo>
                    <a:pt x="5055" y="1239"/>
                    <a:pt x="5120" y="1137"/>
                    <a:pt x="5142" y="1087"/>
                  </a:cubicBezTo>
                  <a:cubicBezTo>
                    <a:pt x="5199" y="978"/>
                    <a:pt x="5272" y="877"/>
                    <a:pt x="5344" y="783"/>
                  </a:cubicBezTo>
                  <a:close/>
                  <a:moveTo>
                    <a:pt x="8752" y="1181"/>
                  </a:moveTo>
                  <a:lnTo>
                    <a:pt x="9757" y="1304"/>
                  </a:lnTo>
                  <a:lnTo>
                    <a:pt x="9917" y="1318"/>
                  </a:lnTo>
                  <a:cubicBezTo>
                    <a:pt x="9808" y="1383"/>
                    <a:pt x="9700" y="1434"/>
                    <a:pt x="9584" y="1470"/>
                  </a:cubicBezTo>
                  <a:cubicBezTo>
                    <a:pt x="9496" y="1491"/>
                    <a:pt x="9406" y="1501"/>
                    <a:pt x="9315" y="1501"/>
                  </a:cubicBezTo>
                  <a:cubicBezTo>
                    <a:pt x="9189" y="1501"/>
                    <a:pt x="9062" y="1482"/>
                    <a:pt x="8940" y="1449"/>
                  </a:cubicBezTo>
                  <a:cubicBezTo>
                    <a:pt x="8896" y="1434"/>
                    <a:pt x="8860" y="1427"/>
                    <a:pt x="8817" y="1420"/>
                  </a:cubicBezTo>
                  <a:cubicBezTo>
                    <a:pt x="8788" y="1412"/>
                    <a:pt x="8665" y="1391"/>
                    <a:pt x="8650" y="1376"/>
                  </a:cubicBezTo>
                  <a:cubicBezTo>
                    <a:pt x="8665" y="1340"/>
                    <a:pt x="8679" y="1304"/>
                    <a:pt x="8701" y="1268"/>
                  </a:cubicBezTo>
                  <a:lnTo>
                    <a:pt x="8752" y="1181"/>
                  </a:lnTo>
                  <a:close/>
                  <a:moveTo>
                    <a:pt x="11544" y="1499"/>
                  </a:moveTo>
                  <a:lnTo>
                    <a:pt x="12232" y="1579"/>
                  </a:lnTo>
                  <a:cubicBezTo>
                    <a:pt x="12138" y="1608"/>
                    <a:pt x="12022" y="1637"/>
                    <a:pt x="11921" y="1651"/>
                  </a:cubicBezTo>
                  <a:cubicBezTo>
                    <a:pt x="11870" y="1662"/>
                    <a:pt x="11819" y="1667"/>
                    <a:pt x="11769" y="1667"/>
                  </a:cubicBezTo>
                  <a:cubicBezTo>
                    <a:pt x="11718" y="1667"/>
                    <a:pt x="11667" y="1662"/>
                    <a:pt x="11617" y="1651"/>
                  </a:cubicBezTo>
                  <a:cubicBezTo>
                    <a:pt x="11581" y="1644"/>
                    <a:pt x="11530" y="1615"/>
                    <a:pt x="11516" y="1572"/>
                  </a:cubicBezTo>
                  <a:cubicBezTo>
                    <a:pt x="11508" y="1543"/>
                    <a:pt x="11530" y="1528"/>
                    <a:pt x="11544" y="1499"/>
                  </a:cubicBezTo>
                  <a:close/>
                  <a:moveTo>
                    <a:pt x="8289" y="1130"/>
                  </a:moveTo>
                  <a:lnTo>
                    <a:pt x="8520" y="1159"/>
                  </a:lnTo>
                  <a:cubicBezTo>
                    <a:pt x="8426" y="1304"/>
                    <a:pt x="8390" y="1463"/>
                    <a:pt x="8506" y="1557"/>
                  </a:cubicBezTo>
                  <a:cubicBezTo>
                    <a:pt x="8600" y="1629"/>
                    <a:pt x="8745" y="1637"/>
                    <a:pt x="8853" y="1666"/>
                  </a:cubicBezTo>
                  <a:cubicBezTo>
                    <a:pt x="8991" y="1702"/>
                    <a:pt x="9114" y="1716"/>
                    <a:pt x="9251" y="1723"/>
                  </a:cubicBezTo>
                  <a:cubicBezTo>
                    <a:pt x="9285" y="1726"/>
                    <a:pt x="9319" y="1728"/>
                    <a:pt x="9353" y="1728"/>
                  </a:cubicBezTo>
                  <a:cubicBezTo>
                    <a:pt x="9566" y="1728"/>
                    <a:pt x="9780" y="1670"/>
                    <a:pt x="9967" y="1564"/>
                  </a:cubicBezTo>
                  <a:lnTo>
                    <a:pt x="10126" y="1456"/>
                  </a:lnTo>
                  <a:cubicBezTo>
                    <a:pt x="10184" y="1420"/>
                    <a:pt x="10220" y="1376"/>
                    <a:pt x="10271" y="1362"/>
                  </a:cubicBezTo>
                  <a:cubicBezTo>
                    <a:pt x="10336" y="1362"/>
                    <a:pt x="10401" y="1376"/>
                    <a:pt x="10459" y="1383"/>
                  </a:cubicBezTo>
                  <a:cubicBezTo>
                    <a:pt x="10336" y="1506"/>
                    <a:pt x="10206" y="1644"/>
                    <a:pt x="10083" y="1774"/>
                  </a:cubicBezTo>
                  <a:cubicBezTo>
                    <a:pt x="10047" y="1818"/>
                    <a:pt x="10003" y="1854"/>
                    <a:pt x="9967" y="1890"/>
                  </a:cubicBezTo>
                  <a:cubicBezTo>
                    <a:pt x="9940" y="1911"/>
                    <a:pt x="9915" y="1920"/>
                    <a:pt x="9890" y="1920"/>
                  </a:cubicBezTo>
                  <a:cubicBezTo>
                    <a:pt x="9863" y="1920"/>
                    <a:pt x="9835" y="1909"/>
                    <a:pt x="9801" y="1890"/>
                  </a:cubicBezTo>
                  <a:cubicBezTo>
                    <a:pt x="9700" y="1832"/>
                    <a:pt x="9584" y="1789"/>
                    <a:pt x="9475" y="1774"/>
                  </a:cubicBezTo>
                  <a:cubicBezTo>
                    <a:pt x="9411" y="1764"/>
                    <a:pt x="9339" y="1761"/>
                    <a:pt x="9263" y="1761"/>
                  </a:cubicBezTo>
                  <a:cubicBezTo>
                    <a:pt x="9167" y="1761"/>
                    <a:pt x="9065" y="1765"/>
                    <a:pt x="8962" y="1765"/>
                  </a:cubicBezTo>
                  <a:cubicBezTo>
                    <a:pt x="8693" y="1765"/>
                    <a:pt x="8426" y="1734"/>
                    <a:pt x="8289" y="1506"/>
                  </a:cubicBezTo>
                  <a:cubicBezTo>
                    <a:pt x="8238" y="1391"/>
                    <a:pt x="8245" y="1253"/>
                    <a:pt x="8289" y="1130"/>
                  </a:cubicBezTo>
                  <a:close/>
                  <a:moveTo>
                    <a:pt x="1606" y="1364"/>
                  </a:moveTo>
                  <a:cubicBezTo>
                    <a:pt x="1638" y="1364"/>
                    <a:pt x="1667" y="1369"/>
                    <a:pt x="1691" y="1383"/>
                  </a:cubicBezTo>
                  <a:cubicBezTo>
                    <a:pt x="1763" y="1427"/>
                    <a:pt x="1814" y="1506"/>
                    <a:pt x="1835" y="1593"/>
                  </a:cubicBezTo>
                  <a:cubicBezTo>
                    <a:pt x="1886" y="1709"/>
                    <a:pt x="1886" y="1832"/>
                    <a:pt x="1842" y="1955"/>
                  </a:cubicBezTo>
                  <a:cubicBezTo>
                    <a:pt x="1698" y="1774"/>
                    <a:pt x="1546" y="1593"/>
                    <a:pt x="1387" y="1412"/>
                  </a:cubicBezTo>
                  <a:cubicBezTo>
                    <a:pt x="1460" y="1388"/>
                    <a:pt x="1540" y="1364"/>
                    <a:pt x="1606" y="1364"/>
                  </a:cubicBezTo>
                  <a:close/>
                  <a:moveTo>
                    <a:pt x="11219" y="1470"/>
                  </a:moveTo>
                  <a:lnTo>
                    <a:pt x="11291" y="1477"/>
                  </a:lnTo>
                  <a:cubicBezTo>
                    <a:pt x="11284" y="1543"/>
                    <a:pt x="11284" y="1615"/>
                    <a:pt x="11327" y="1687"/>
                  </a:cubicBezTo>
                  <a:cubicBezTo>
                    <a:pt x="11400" y="1810"/>
                    <a:pt x="11530" y="1890"/>
                    <a:pt x="11660" y="1897"/>
                  </a:cubicBezTo>
                  <a:cubicBezTo>
                    <a:pt x="11696" y="1901"/>
                    <a:pt x="11732" y="1902"/>
                    <a:pt x="11767" y="1902"/>
                  </a:cubicBezTo>
                  <a:cubicBezTo>
                    <a:pt x="12035" y="1902"/>
                    <a:pt x="12300" y="1812"/>
                    <a:pt x="12543" y="1716"/>
                  </a:cubicBezTo>
                  <a:lnTo>
                    <a:pt x="12557" y="1738"/>
                  </a:lnTo>
                  <a:cubicBezTo>
                    <a:pt x="12326" y="1818"/>
                    <a:pt x="12094" y="1904"/>
                    <a:pt x="11856" y="1969"/>
                  </a:cubicBezTo>
                  <a:cubicBezTo>
                    <a:pt x="11811" y="1978"/>
                    <a:pt x="11767" y="1982"/>
                    <a:pt x="11723" y="1982"/>
                  </a:cubicBezTo>
                  <a:cubicBezTo>
                    <a:pt x="11624" y="1982"/>
                    <a:pt x="11526" y="1961"/>
                    <a:pt x="11436" y="1926"/>
                  </a:cubicBezTo>
                  <a:lnTo>
                    <a:pt x="11219" y="1839"/>
                  </a:lnTo>
                  <a:cubicBezTo>
                    <a:pt x="11190" y="1832"/>
                    <a:pt x="11067" y="1789"/>
                    <a:pt x="11031" y="1760"/>
                  </a:cubicBezTo>
                  <a:cubicBezTo>
                    <a:pt x="11038" y="1709"/>
                    <a:pt x="11096" y="1651"/>
                    <a:pt x="11118" y="1608"/>
                  </a:cubicBezTo>
                  <a:cubicBezTo>
                    <a:pt x="11147" y="1564"/>
                    <a:pt x="11183" y="1514"/>
                    <a:pt x="11219" y="1470"/>
                  </a:cubicBezTo>
                  <a:close/>
                  <a:moveTo>
                    <a:pt x="2125" y="443"/>
                  </a:moveTo>
                  <a:lnTo>
                    <a:pt x="2349" y="472"/>
                  </a:lnTo>
                  <a:cubicBezTo>
                    <a:pt x="2342" y="580"/>
                    <a:pt x="2356" y="696"/>
                    <a:pt x="2443" y="776"/>
                  </a:cubicBezTo>
                  <a:cubicBezTo>
                    <a:pt x="2530" y="855"/>
                    <a:pt x="2646" y="913"/>
                    <a:pt x="2769" y="942"/>
                  </a:cubicBezTo>
                  <a:cubicBezTo>
                    <a:pt x="2892" y="978"/>
                    <a:pt x="2993" y="993"/>
                    <a:pt x="3022" y="1137"/>
                  </a:cubicBezTo>
                  <a:cubicBezTo>
                    <a:pt x="3043" y="1282"/>
                    <a:pt x="3109" y="1434"/>
                    <a:pt x="3275" y="1434"/>
                  </a:cubicBezTo>
                  <a:cubicBezTo>
                    <a:pt x="3427" y="1434"/>
                    <a:pt x="3463" y="1275"/>
                    <a:pt x="3572" y="1195"/>
                  </a:cubicBezTo>
                  <a:cubicBezTo>
                    <a:pt x="3680" y="1123"/>
                    <a:pt x="3789" y="1072"/>
                    <a:pt x="3912" y="1051"/>
                  </a:cubicBezTo>
                  <a:cubicBezTo>
                    <a:pt x="4121" y="986"/>
                    <a:pt x="4346" y="913"/>
                    <a:pt x="4483" y="711"/>
                  </a:cubicBezTo>
                  <a:lnTo>
                    <a:pt x="4780" y="747"/>
                  </a:lnTo>
                  <a:cubicBezTo>
                    <a:pt x="4592" y="949"/>
                    <a:pt x="4215" y="986"/>
                    <a:pt x="3984" y="1065"/>
                  </a:cubicBezTo>
                  <a:cubicBezTo>
                    <a:pt x="3839" y="1109"/>
                    <a:pt x="3709" y="1195"/>
                    <a:pt x="3608" y="1311"/>
                  </a:cubicBezTo>
                  <a:cubicBezTo>
                    <a:pt x="3528" y="1427"/>
                    <a:pt x="3470" y="1564"/>
                    <a:pt x="3456" y="1709"/>
                  </a:cubicBezTo>
                  <a:cubicBezTo>
                    <a:pt x="3427" y="1832"/>
                    <a:pt x="3398" y="2027"/>
                    <a:pt x="3275" y="2078"/>
                  </a:cubicBezTo>
                  <a:cubicBezTo>
                    <a:pt x="3248" y="2089"/>
                    <a:pt x="3226" y="2094"/>
                    <a:pt x="3207" y="2094"/>
                  </a:cubicBezTo>
                  <a:cubicBezTo>
                    <a:pt x="3103" y="2094"/>
                    <a:pt x="3109" y="1944"/>
                    <a:pt x="3109" y="1846"/>
                  </a:cubicBezTo>
                  <a:cubicBezTo>
                    <a:pt x="3101" y="1579"/>
                    <a:pt x="3058" y="1289"/>
                    <a:pt x="2855" y="1109"/>
                  </a:cubicBezTo>
                  <a:cubicBezTo>
                    <a:pt x="2732" y="1014"/>
                    <a:pt x="2588" y="949"/>
                    <a:pt x="2443" y="906"/>
                  </a:cubicBezTo>
                  <a:cubicBezTo>
                    <a:pt x="2284" y="848"/>
                    <a:pt x="2117" y="783"/>
                    <a:pt x="2088" y="617"/>
                  </a:cubicBezTo>
                  <a:cubicBezTo>
                    <a:pt x="2088" y="559"/>
                    <a:pt x="2103" y="494"/>
                    <a:pt x="2125" y="443"/>
                  </a:cubicBezTo>
                  <a:close/>
                  <a:moveTo>
                    <a:pt x="12753" y="1941"/>
                  </a:moveTo>
                  <a:lnTo>
                    <a:pt x="13093" y="2244"/>
                  </a:lnTo>
                  <a:cubicBezTo>
                    <a:pt x="13078" y="2252"/>
                    <a:pt x="13057" y="2252"/>
                    <a:pt x="13049" y="2259"/>
                  </a:cubicBezTo>
                  <a:cubicBezTo>
                    <a:pt x="12955" y="2288"/>
                    <a:pt x="12868" y="2317"/>
                    <a:pt x="12774" y="2331"/>
                  </a:cubicBezTo>
                  <a:cubicBezTo>
                    <a:pt x="12719" y="2341"/>
                    <a:pt x="12664" y="2345"/>
                    <a:pt x="12609" y="2345"/>
                  </a:cubicBezTo>
                  <a:cubicBezTo>
                    <a:pt x="12337" y="2345"/>
                    <a:pt x="12071" y="2245"/>
                    <a:pt x="11798" y="2245"/>
                  </a:cubicBezTo>
                  <a:cubicBezTo>
                    <a:pt x="11790" y="2245"/>
                    <a:pt x="11782" y="2245"/>
                    <a:pt x="11773" y="2245"/>
                  </a:cubicBezTo>
                  <a:lnTo>
                    <a:pt x="11773" y="2245"/>
                  </a:lnTo>
                  <a:cubicBezTo>
                    <a:pt x="11937" y="2222"/>
                    <a:pt x="12095" y="2180"/>
                    <a:pt x="12253" y="2114"/>
                  </a:cubicBezTo>
                  <a:lnTo>
                    <a:pt x="12753" y="1941"/>
                  </a:lnTo>
                  <a:close/>
                  <a:moveTo>
                    <a:pt x="13252" y="2425"/>
                  </a:moveTo>
                  <a:lnTo>
                    <a:pt x="13281" y="2447"/>
                  </a:lnTo>
                  <a:cubicBezTo>
                    <a:pt x="13252" y="2447"/>
                    <a:pt x="13237" y="2447"/>
                    <a:pt x="13208" y="2461"/>
                  </a:cubicBezTo>
                  <a:cubicBezTo>
                    <a:pt x="13122" y="2476"/>
                    <a:pt x="13035" y="2512"/>
                    <a:pt x="12948" y="2534"/>
                  </a:cubicBezTo>
                  <a:cubicBezTo>
                    <a:pt x="12890" y="2541"/>
                    <a:pt x="12840" y="2541"/>
                    <a:pt x="12782" y="2541"/>
                  </a:cubicBezTo>
                  <a:cubicBezTo>
                    <a:pt x="12948" y="2512"/>
                    <a:pt x="13100" y="2454"/>
                    <a:pt x="13252" y="2425"/>
                  </a:cubicBezTo>
                  <a:close/>
                  <a:moveTo>
                    <a:pt x="11832" y="2463"/>
                  </a:moveTo>
                  <a:cubicBezTo>
                    <a:pt x="11950" y="2463"/>
                    <a:pt x="12069" y="2481"/>
                    <a:pt x="12181" y="2512"/>
                  </a:cubicBezTo>
                  <a:cubicBezTo>
                    <a:pt x="12268" y="2534"/>
                    <a:pt x="12362" y="2548"/>
                    <a:pt x="12449" y="2555"/>
                  </a:cubicBezTo>
                  <a:cubicBezTo>
                    <a:pt x="12152" y="2570"/>
                    <a:pt x="11856" y="2606"/>
                    <a:pt x="11566" y="2628"/>
                  </a:cubicBezTo>
                  <a:cubicBezTo>
                    <a:pt x="11386" y="2649"/>
                    <a:pt x="11213" y="2657"/>
                    <a:pt x="11040" y="2678"/>
                  </a:cubicBezTo>
                  <a:lnTo>
                    <a:pt x="11040" y="2678"/>
                  </a:lnTo>
                  <a:cubicBezTo>
                    <a:pt x="11048" y="2676"/>
                    <a:pt x="11067" y="2664"/>
                    <a:pt x="11074" y="2664"/>
                  </a:cubicBezTo>
                  <a:cubicBezTo>
                    <a:pt x="11255" y="2606"/>
                    <a:pt x="11436" y="2519"/>
                    <a:pt x="11617" y="2483"/>
                  </a:cubicBezTo>
                  <a:cubicBezTo>
                    <a:pt x="11688" y="2469"/>
                    <a:pt x="11760" y="2463"/>
                    <a:pt x="11832" y="2463"/>
                  </a:cubicBezTo>
                  <a:close/>
                  <a:moveTo>
                    <a:pt x="1654" y="407"/>
                  </a:moveTo>
                  <a:lnTo>
                    <a:pt x="1886" y="428"/>
                  </a:lnTo>
                  <a:cubicBezTo>
                    <a:pt x="1871" y="501"/>
                    <a:pt x="1850" y="573"/>
                    <a:pt x="1850" y="660"/>
                  </a:cubicBezTo>
                  <a:lnTo>
                    <a:pt x="1850" y="674"/>
                  </a:lnTo>
                  <a:lnTo>
                    <a:pt x="1850" y="696"/>
                  </a:lnTo>
                  <a:cubicBezTo>
                    <a:pt x="1915" y="1058"/>
                    <a:pt x="2305" y="1094"/>
                    <a:pt x="2573" y="1217"/>
                  </a:cubicBezTo>
                  <a:cubicBezTo>
                    <a:pt x="2928" y="1383"/>
                    <a:pt x="2834" y="1760"/>
                    <a:pt x="2892" y="2078"/>
                  </a:cubicBezTo>
                  <a:cubicBezTo>
                    <a:pt x="2919" y="2250"/>
                    <a:pt x="3052" y="2329"/>
                    <a:pt x="3194" y="2329"/>
                  </a:cubicBezTo>
                  <a:cubicBezTo>
                    <a:pt x="3316" y="2329"/>
                    <a:pt x="3444" y="2271"/>
                    <a:pt x="3521" y="2165"/>
                  </a:cubicBezTo>
                  <a:cubicBezTo>
                    <a:pt x="3629" y="2035"/>
                    <a:pt x="3651" y="1861"/>
                    <a:pt x="3687" y="1695"/>
                  </a:cubicBezTo>
                  <a:cubicBezTo>
                    <a:pt x="3695" y="1615"/>
                    <a:pt x="3731" y="1535"/>
                    <a:pt x="3789" y="1463"/>
                  </a:cubicBezTo>
                  <a:cubicBezTo>
                    <a:pt x="3861" y="1391"/>
                    <a:pt x="3962" y="1326"/>
                    <a:pt x="4056" y="1297"/>
                  </a:cubicBezTo>
                  <a:cubicBezTo>
                    <a:pt x="4404" y="1174"/>
                    <a:pt x="4838" y="1130"/>
                    <a:pt x="5033" y="797"/>
                  </a:cubicBezTo>
                  <a:lnTo>
                    <a:pt x="5084" y="805"/>
                  </a:lnTo>
                  <a:lnTo>
                    <a:pt x="5026" y="884"/>
                  </a:lnTo>
                  <a:cubicBezTo>
                    <a:pt x="4925" y="1036"/>
                    <a:pt x="4780" y="1275"/>
                    <a:pt x="4903" y="1456"/>
                  </a:cubicBezTo>
                  <a:cubicBezTo>
                    <a:pt x="4903" y="1463"/>
                    <a:pt x="4910" y="1470"/>
                    <a:pt x="4917" y="1477"/>
                  </a:cubicBezTo>
                  <a:cubicBezTo>
                    <a:pt x="4986" y="1566"/>
                    <a:pt x="5106" y="1591"/>
                    <a:pt x="5218" y="1591"/>
                  </a:cubicBezTo>
                  <a:cubicBezTo>
                    <a:pt x="5271" y="1591"/>
                    <a:pt x="5322" y="1586"/>
                    <a:pt x="5366" y="1579"/>
                  </a:cubicBezTo>
                  <a:cubicBezTo>
                    <a:pt x="5547" y="1564"/>
                    <a:pt x="5728" y="1528"/>
                    <a:pt x="5908" y="1470"/>
                  </a:cubicBezTo>
                  <a:cubicBezTo>
                    <a:pt x="6075" y="1427"/>
                    <a:pt x="6234" y="1369"/>
                    <a:pt x="6393" y="1297"/>
                  </a:cubicBezTo>
                  <a:cubicBezTo>
                    <a:pt x="6531" y="1224"/>
                    <a:pt x="6632" y="1101"/>
                    <a:pt x="6748" y="993"/>
                  </a:cubicBezTo>
                  <a:lnTo>
                    <a:pt x="7124" y="1036"/>
                  </a:lnTo>
                  <a:cubicBezTo>
                    <a:pt x="7044" y="1137"/>
                    <a:pt x="6958" y="1239"/>
                    <a:pt x="6878" y="1326"/>
                  </a:cubicBezTo>
                  <a:cubicBezTo>
                    <a:pt x="6625" y="1579"/>
                    <a:pt x="6299" y="1644"/>
                    <a:pt x="5966" y="1687"/>
                  </a:cubicBezTo>
                  <a:cubicBezTo>
                    <a:pt x="5590" y="1731"/>
                    <a:pt x="5207" y="1781"/>
                    <a:pt x="4838" y="1825"/>
                  </a:cubicBezTo>
                  <a:cubicBezTo>
                    <a:pt x="4505" y="1861"/>
                    <a:pt x="4129" y="1868"/>
                    <a:pt x="3854" y="2078"/>
                  </a:cubicBezTo>
                  <a:cubicBezTo>
                    <a:pt x="3724" y="2165"/>
                    <a:pt x="3615" y="2295"/>
                    <a:pt x="3499" y="2396"/>
                  </a:cubicBezTo>
                  <a:cubicBezTo>
                    <a:pt x="3369" y="2505"/>
                    <a:pt x="3246" y="2613"/>
                    <a:pt x="3130" y="2722"/>
                  </a:cubicBezTo>
                  <a:lnTo>
                    <a:pt x="2443" y="2628"/>
                  </a:lnTo>
                  <a:cubicBezTo>
                    <a:pt x="2356" y="2534"/>
                    <a:pt x="2269" y="2432"/>
                    <a:pt x="2190" y="2331"/>
                  </a:cubicBezTo>
                  <a:cubicBezTo>
                    <a:pt x="2313" y="2266"/>
                    <a:pt x="2428" y="2158"/>
                    <a:pt x="2450" y="2027"/>
                  </a:cubicBezTo>
                  <a:cubicBezTo>
                    <a:pt x="2450" y="1904"/>
                    <a:pt x="2407" y="1796"/>
                    <a:pt x="2320" y="1716"/>
                  </a:cubicBezTo>
                  <a:cubicBezTo>
                    <a:pt x="2226" y="1572"/>
                    <a:pt x="2110" y="1427"/>
                    <a:pt x="2009" y="1289"/>
                  </a:cubicBezTo>
                  <a:cubicBezTo>
                    <a:pt x="1973" y="1239"/>
                    <a:pt x="1922" y="1195"/>
                    <a:pt x="1871" y="1166"/>
                  </a:cubicBezTo>
                  <a:cubicBezTo>
                    <a:pt x="1814" y="1137"/>
                    <a:pt x="1763" y="1130"/>
                    <a:pt x="1698" y="1130"/>
                  </a:cubicBezTo>
                  <a:cubicBezTo>
                    <a:pt x="1665" y="1125"/>
                    <a:pt x="1608" y="1120"/>
                    <a:pt x="1540" y="1120"/>
                  </a:cubicBezTo>
                  <a:cubicBezTo>
                    <a:pt x="1426" y="1120"/>
                    <a:pt x="1284" y="1133"/>
                    <a:pt x="1184" y="1174"/>
                  </a:cubicBezTo>
                  <a:cubicBezTo>
                    <a:pt x="1112" y="1080"/>
                    <a:pt x="1032" y="993"/>
                    <a:pt x="960" y="913"/>
                  </a:cubicBezTo>
                  <a:cubicBezTo>
                    <a:pt x="981" y="855"/>
                    <a:pt x="1032" y="812"/>
                    <a:pt x="1083" y="783"/>
                  </a:cubicBezTo>
                  <a:cubicBezTo>
                    <a:pt x="1090" y="783"/>
                    <a:pt x="1090" y="776"/>
                    <a:pt x="1090" y="776"/>
                  </a:cubicBezTo>
                  <a:lnTo>
                    <a:pt x="1654" y="407"/>
                  </a:lnTo>
                  <a:close/>
                  <a:moveTo>
                    <a:pt x="7406" y="1036"/>
                  </a:moveTo>
                  <a:cubicBezTo>
                    <a:pt x="7319" y="1137"/>
                    <a:pt x="7261" y="1246"/>
                    <a:pt x="7196" y="1354"/>
                  </a:cubicBezTo>
                  <a:cubicBezTo>
                    <a:pt x="7153" y="1449"/>
                    <a:pt x="7088" y="1528"/>
                    <a:pt x="7023" y="1608"/>
                  </a:cubicBezTo>
                  <a:cubicBezTo>
                    <a:pt x="6958" y="1680"/>
                    <a:pt x="6871" y="1738"/>
                    <a:pt x="6777" y="1752"/>
                  </a:cubicBezTo>
                  <a:cubicBezTo>
                    <a:pt x="5728" y="2020"/>
                    <a:pt x="4512" y="1962"/>
                    <a:pt x="3680" y="2758"/>
                  </a:cubicBezTo>
                  <a:lnTo>
                    <a:pt x="3427" y="2729"/>
                  </a:lnTo>
                  <a:cubicBezTo>
                    <a:pt x="3506" y="2657"/>
                    <a:pt x="3593" y="2584"/>
                    <a:pt x="3680" y="2512"/>
                  </a:cubicBezTo>
                  <a:cubicBezTo>
                    <a:pt x="3796" y="2382"/>
                    <a:pt x="3919" y="2273"/>
                    <a:pt x="4064" y="2179"/>
                  </a:cubicBezTo>
                  <a:cubicBezTo>
                    <a:pt x="4259" y="2071"/>
                    <a:pt x="4490" y="2071"/>
                    <a:pt x="4707" y="2042"/>
                  </a:cubicBezTo>
                  <a:lnTo>
                    <a:pt x="5388" y="1962"/>
                  </a:lnTo>
                  <a:cubicBezTo>
                    <a:pt x="5793" y="1904"/>
                    <a:pt x="6234" y="1904"/>
                    <a:pt x="6617" y="1752"/>
                  </a:cubicBezTo>
                  <a:cubicBezTo>
                    <a:pt x="6958" y="1615"/>
                    <a:pt x="7175" y="1333"/>
                    <a:pt x="7384" y="1043"/>
                  </a:cubicBezTo>
                  <a:lnTo>
                    <a:pt x="7406" y="1036"/>
                  </a:lnTo>
                  <a:close/>
                  <a:moveTo>
                    <a:pt x="5442" y="2560"/>
                  </a:moveTo>
                  <a:cubicBezTo>
                    <a:pt x="5486" y="2560"/>
                    <a:pt x="5531" y="2566"/>
                    <a:pt x="5576" y="2577"/>
                  </a:cubicBezTo>
                  <a:cubicBezTo>
                    <a:pt x="5684" y="2592"/>
                    <a:pt x="5785" y="2650"/>
                    <a:pt x="5858" y="2722"/>
                  </a:cubicBezTo>
                  <a:cubicBezTo>
                    <a:pt x="5901" y="2809"/>
                    <a:pt x="5930" y="2910"/>
                    <a:pt x="5959" y="3011"/>
                  </a:cubicBezTo>
                  <a:lnTo>
                    <a:pt x="5822" y="2990"/>
                  </a:lnTo>
                  <a:cubicBezTo>
                    <a:pt x="5713" y="2859"/>
                    <a:pt x="5568" y="2765"/>
                    <a:pt x="5395" y="2736"/>
                  </a:cubicBezTo>
                  <a:cubicBezTo>
                    <a:pt x="5347" y="2724"/>
                    <a:pt x="5295" y="2719"/>
                    <a:pt x="5243" y="2719"/>
                  </a:cubicBezTo>
                  <a:cubicBezTo>
                    <a:pt x="5201" y="2719"/>
                    <a:pt x="5159" y="2723"/>
                    <a:pt x="5120" y="2729"/>
                  </a:cubicBezTo>
                  <a:cubicBezTo>
                    <a:pt x="5026" y="2765"/>
                    <a:pt x="4946" y="2823"/>
                    <a:pt x="4881" y="2896"/>
                  </a:cubicBezTo>
                  <a:lnTo>
                    <a:pt x="4838" y="2881"/>
                  </a:lnTo>
                  <a:cubicBezTo>
                    <a:pt x="4953" y="2765"/>
                    <a:pt x="5084" y="2657"/>
                    <a:pt x="5236" y="2606"/>
                  </a:cubicBezTo>
                  <a:cubicBezTo>
                    <a:pt x="5302" y="2575"/>
                    <a:pt x="5372" y="2560"/>
                    <a:pt x="5442" y="2560"/>
                  </a:cubicBezTo>
                  <a:close/>
                  <a:moveTo>
                    <a:pt x="7287" y="2555"/>
                  </a:moveTo>
                  <a:cubicBezTo>
                    <a:pt x="7347" y="2555"/>
                    <a:pt x="7411" y="2563"/>
                    <a:pt x="7442" y="2563"/>
                  </a:cubicBezTo>
                  <a:cubicBezTo>
                    <a:pt x="7695" y="2592"/>
                    <a:pt x="7949" y="2671"/>
                    <a:pt x="8173" y="2801"/>
                  </a:cubicBezTo>
                  <a:cubicBezTo>
                    <a:pt x="8282" y="2852"/>
                    <a:pt x="8376" y="2946"/>
                    <a:pt x="8419" y="3055"/>
                  </a:cubicBezTo>
                  <a:cubicBezTo>
                    <a:pt x="8448" y="3127"/>
                    <a:pt x="8462" y="3199"/>
                    <a:pt x="8484" y="3272"/>
                  </a:cubicBezTo>
                  <a:lnTo>
                    <a:pt x="7782" y="3199"/>
                  </a:lnTo>
                  <a:cubicBezTo>
                    <a:pt x="7674" y="3019"/>
                    <a:pt x="7522" y="2874"/>
                    <a:pt x="7341" y="2773"/>
                  </a:cubicBezTo>
                  <a:cubicBezTo>
                    <a:pt x="7298" y="2751"/>
                    <a:pt x="7117" y="2678"/>
                    <a:pt x="7146" y="2606"/>
                  </a:cubicBezTo>
                  <a:cubicBezTo>
                    <a:pt x="7157" y="2564"/>
                    <a:pt x="7220" y="2555"/>
                    <a:pt x="7287" y="2555"/>
                  </a:cubicBezTo>
                  <a:close/>
                  <a:moveTo>
                    <a:pt x="7531" y="2189"/>
                  </a:moveTo>
                  <a:cubicBezTo>
                    <a:pt x="7590" y="2189"/>
                    <a:pt x="7647" y="2191"/>
                    <a:pt x="7703" y="2194"/>
                  </a:cubicBezTo>
                  <a:cubicBezTo>
                    <a:pt x="7869" y="2208"/>
                    <a:pt x="8028" y="2252"/>
                    <a:pt x="8166" y="2324"/>
                  </a:cubicBezTo>
                  <a:cubicBezTo>
                    <a:pt x="8303" y="2411"/>
                    <a:pt x="8426" y="2519"/>
                    <a:pt x="8528" y="2657"/>
                  </a:cubicBezTo>
                  <a:lnTo>
                    <a:pt x="8535" y="2664"/>
                  </a:lnTo>
                  <a:cubicBezTo>
                    <a:pt x="8701" y="2859"/>
                    <a:pt x="8817" y="3076"/>
                    <a:pt x="8882" y="3315"/>
                  </a:cubicBezTo>
                  <a:lnTo>
                    <a:pt x="8723" y="3301"/>
                  </a:lnTo>
                  <a:cubicBezTo>
                    <a:pt x="8701" y="3163"/>
                    <a:pt x="8665" y="3040"/>
                    <a:pt x="8607" y="2910"/>
                  </a:cubicBezTo>
                  <a:cubicBezTo>
                    <a:pt x="8535" y="2787"/>
                    <a:pt x="8426" y="2678"/>
                    <a:pt x="8289" y="2613"/>
                  </a:cubicBezTo>
                  <a:cubicBezTo>
                    <a:pt x="7999" y="2440"/>
                    <a:pt x="7667" y="2338"/>
                    <a:pt x="7334" y="2331"/>
                  </a:cubicBezTo>
                  <a:cubicBezTo>
                    <a:pt x="7323" y="2331"/>
                    <a:pt x="7312" y="2330"/>
                    <a:pt x="7302" y="2330"/>
                  </a:cubicBezTo>
                  <a:cubicBezTo>
                    <a:pt x="7184" y="2330"/>
                    <a:pt x="7079" y="2367"/>
                    <a:pt x="6986" y="2447"/>
                  </a:cubicBezTo>
                  <a:cubicBezTo>
                    <a:pt x="6907" y="2541"/>
                    <a:pt x="6907" y="2686"/>
                    <a:pt x="6979" y="2787"/>
                  </a:cubicBezTo>
                  <a:cubicBezTo>
                    <a:pt x="7059" y="2896"/>
                    <a:pt x="7196" y="2946"/>
                    <a:pt x="7305" y="3019"/>
                  </a:cubicBezTo>
                  <a:cubicBezTo>
                    <a:pt x="7370" y="3062"/>
                    <a:pt x="7435" y="3120"/>
                    <a:pt x="7486" y="3170"/>
                  </a:cubicBezTo>
                  <a:lnTo>
                    <a:pt x="7442" y="3163"/>
                  </a:lnTo>
                  <a:lnTo>
                    <a:pt x="7406" y="3163"/>
                  </a:lnTo>
                  <a:lnTo>
                    <a:pt x="7341" y="3156"/>
                  </a:lnTo>
                  <a:cubicBezTo>
                    <a:pt x="7290" y="3149"/>
                    <a:pt x="7240" y="3127"/>
                    <a:pt x="7196" y="3113"/>
                  </a:cubicBezTo>
                  <a:cubicBezTo>
                    <a:pt x="7052" y="3026"/>
                    <a:pt x="6907" y="2946"/>
                    <a:pt x="6762" y="2881"/>
                  </a:cubicBezTo>
                  <a:cubicBezTo>
                    <a:pt x="6625" y="2823"/>
                    <a:pt x="6393" y="2773"/>
                    <a:pt x="6437" y="2584"/>
                  </a:cubicBezTo>
                  <a:cubicBezTo>
                    <a:pt x="6480" y="2440"/>
                    <a:pt x="6589" y="2331"/>
                    <a:pt x="6733" y="2288"/>
                  </a:cubicBezTo>
                  <a:cubicBezTo>
                    <a:pt x="6900" y="2230"/>
                    <a:pt x="7059" y="2208"/>
                    <a:pt x="7225" y="2208"/>
                  </a:cubicBezTo>
                  <a:cubicBezTo>
                    <a:pt x="7326" y="2194"/>
                    <a:pt x="7430" y="2189"/>
                    <a:pt x="7531" y="2189"/>
                  </a:cubicBezTo>
                  <a:close/>
                  <a:moveTo>
                    <a:pt x="7674" y="1080"/>
                  </a:moveTo>
                  <a:lnTo>
                    <a:pt x="8057" y="1130"/>
                  </a:lnTo>
                  <a:cubicBezTo>
                    <a:pt x="8014" y="1282"/>
                    <a:pt x="8021" y="1456"/>
                    <a:pt x="8072" y="1608"/>
                  </a:cubicBezTo>
                  <a:cubicBezTo>
                    <a:pt x="8072" y="1622"/>
                    <a:pt x="8079" y="1637"/>
                    <a:pt x="8093" y="1651"/>
                  </a:cubicBezTo>
                  <a:cubicBezTo>
                    <a:pt x="8216" y="1839"/>
                    <a:pt x="8419" y="1969"/>
                    <a:pt x="8643" y="1998"/>
                  </a:cubicBezTo>
                  <a:cubicBezTo>
                    <a:pt x="8721" y="2011"/>
                    <a:pt x="8799" y="2014"/>
                    <a:pt x="8877" y="2014"/>
                  </a:cubicBezTo>
                  <a:cubicBezTo>
                    <a:pt x="8974" y="2014"/>
                    <a:pt x="9071" y="2009"/>
                    <a:pt x="9167" y="2009"/>
                  </a:cubicBezTo>
                  <a:cubicBezTo>
                    <a:pt x="9261" y="2009"/>
                    <a:pt x="9355" y="2014"/>
                    <a:pt x="9446" y="2035"/>
                  </a:cubicBezTo>
                  <a:cubicBezTo>
                    <a:pt x="9584" y="2056"/>
                    <a:pt x="9700" y="2158"/>
                    <a:pt x="9837" y="2187"/>
                  </a:cubicBezTo>
                  <a:cubicBezTo>
                    <a:pt x="9852" y="2188"/>
                    <a:pt x="9866" y="2189"/>
                    <a:pt x="9881" y="2189"/>
                  </a:cubicBezTo>
                  <a:cubicBezTo>
                    <a:pt x="9982" y="2189"/>
                    <a:pt x="10079" y="2147"/>
                    <a:pt x="10148" y="2071"/>
                  </a:cubicBezTo>
                  <a:cubicBezTo>
                    <a:pt x="10351" y="1868"/>
                    <a:pt x="10553" y="1658"/>
                    <a:pt x="10741" y="1441"/>
                  </a:cubicBezTo>
                  <a:lnTo>
                    <a:pt x="10973" y="1470"/>
                  </a:lnTo>
                  <a:cubicBezTo>
                    <a:pt x="10915" y="1564"/>
                    <a:pt x="10843" y="1658"/>
                    <a:pt x="10821" y="1767"/>
                  </a:cubicBezTo>
                  <a:cubicBezTo>
                    <a:pt x="10814" y="1789"/>
                    <a:pt x="10814" y="1818"/>
                    <a:pt x="10821" y="1839"/>
                  </a:cubicBezTo>
                  <a:lnTo>
                    <a:pt x="10821" y="1854"/>
                  </a:lnTo>
                  <a:cubicBezTo>
                    <a:pt x="10821" y="1861"/>
                    <a:pt x="10835" y="1868"/>
                    <a:pt x="10835" y="1875"/>
                  </a:cubicBezTo>
                  <a:cubicBezTo>
                    <a:pt x="10893" y="2013"/>
                    <a:pt x="11074" y="2056"/>
                    <a:pt x="11204" y="2114"/>
                  </a:cubicBezTo>
                  <a:cubicBezTo>
                    <a:pt x="11357" y="2190"/>
                    <a:pt x="11529" y="2233"/>
                    <a:pt x="11701" y="2250"/>
                  </a:cubicBezTo>
                  <a:lnTo>
                    <a:pt x="11701" y="2250"/>
                  </a:lnTo>
                  <a:cubicBezTo>
                    <a:pt x="11695" y="2250"/>
                    <a:pt x="11688" y="2251"/>
                    <a:pt x="11682" y="2252"/>
                  </a:cubicBezTo>
                  <a:cubicBezTo>
                    <a:pt x="11313" y="2295"/>
                    <a:pt x="10987" y="2512"/>
                    <a:pt x="10604" y="2541"/>
                  </a:cubicBezTo>
                  <a:cubicBezTo>
                    <a:pt x="10535" y="2546"/>
                    <a:pt x="10465" y="2548"/>
                    <a:pt x="10396" y="2548"/>
                  </a:cubicBezTo>
                  <a:cubicBezTo>
                    <a:pt x="10150" y="2548"/>
                    <a:pt x="9905" y="2523"/>
                    <a:pt x="9659" y="2523"/>
                  </a:cubicBezTo>
                  <a:cubicBezTo>
                    <a:pt x="9576" y="2523"/>
                    <a:pt x="9493" y="2526"/>
                    <a:pt x="9410" y="2534"/>
                  </a:cubicBezTo>
                  <a:cubicBezTo>
                    <a:pt x="9222" y="2548"/>
                    <a:pt x="9135" y="2664"/>
                    <a:pt x="9171" y="2859"/>
                  </a:cubicBezTo>
                  <a:cubicBezTo>
                    <a:pt x="9208" y="3026"/>
                    <a:pt x="9244" y="3192"/>
                    <a:pt x="9280" y="3366"/>
                  </a:cubicBezTo>
                  <a:lnTo>
                    <a:pt x="9121" y="3344"/>
                  </a:lnTo>
                  <a:cubicBezTo>
                    <a:pt x="9063" y="3047"/>
                    <a:pt x="8918" y="2765"/>
                    <a:pt x="8716" y="2534"/>
                  </a:cubicBezTo>
                  <a:cubicBezTo>
                    <a:pt x="8716" y="2519"/>
                    <a:pt x="8708" y="2512"/>
                    <a:pt x="8701" y="2505"/>
                  </a:cubicBezTo>
                  <a:cubicBezTo>
                    <a:pt x="8491" y="2259"/>
                    <a:pt x="8245" y="2071"/>
                    <a:pt x="7927" y="2006"/>
                  </a:cubicBezTo>
                  <a:cubicBezTo>
                    <a:pt x="7777" y="1985"/>
                    <a:pt x="7625" y="1974"/>
                    <a:pt x="7472" y="1974"/>
                  </a:cubicBezTo>
                  <a:cubicBezTo>
                    <a:pt x="7306" y="1974"/>
                    <a:pt x="7141" y="1987"/>
                    <a:pt x="6979" y="2013"/>
                  </a:cubicBezTo>
                  <a:cubicBezTo>
                    <a:pt x="6690" y="2049"/>
                    <a:pt x="6386" y="2158"/>
                    <a:pt x="6256" y="2447"/>
                  </a:cubicBezTo>
                  <a:cubicBezTo>
                    <a:pt x="6191" y="2577"/>
                    <a:pt x="6191" y="2722"/>
                    <a:pt x="6256" y="2838"/>
                  </a:cubicBezTo>
                  <a:cubicBezTo>
                    <a:pt x="6328" y="2968"/>
                    <a:pt x="6494" y="3011"/>
                    <a:pt x="6617" y="3062"/>
                  </a:cubicBezTo>
                  <a:cubicBezTo>
                    <a:pt x="6625" y="3069"/>
                    <a:pt x="6646" y="3069"/>
                    <a:pt x="6654" y="3084"/>
                  </a:cubicBezTo>
                  <a:lnTo>
                    <a:pt x="6205" y="3033"/>
                  </a:lnTo>
                  <a:cubicBezTo>
                    <a:pt x="6176" y="2903"/>
                    <a:pt x="6140" y="2773"/>
                    <a:pt x="6082" y="2657"/>
                  </a:cubicBezTo>
                  <a:cubicBezTo>
                    <a:pt x="6082" y="2635"/>
                    <a:pt x="6075" y="2628"/>
                    <a:pt x="6068" y="2613"/>
                  </a:cubicBezTo>
                  <a:cubicBezTo>
                    <a:pt x="5937" y="2429"/>
                    <a:pt x="5696" y="2338"/>
                    <a:pt x="5465" y="2338"/>
                  </a:cubicBezTo>
                  <a:cubicBezTo>
                    <a:pt x="5389" y="2338"/>
                    <a:pt x="5313" y="2348"/>
                    <a:pt x="5243" y="2367"/>
                  </a:cubicBezTo>
                  <a:cubicBezTo>
                    <a:pt x="4975" y="2447"/>
                    <a:pt x="4758" y="2664"/>
                    <a:pt x="4556" y="2867"/>
                  </a:cubicBezTo>
                  <a:lnTo>
                    <a:pt x="3984" y="2801"/>
                  </a:lnTo>
                  <a:cubicBezTo>
                    <a:pt x="4006" y="2794"/>
                    <a:pt x="4013" y="2773"/>
                    <a:pt x="4035" y="2765"/>
                  </a:cubicBezTo>
                  <a:cubicBezTo>
                    <a:pt x="4288" y="2584"/>
                    <a:pt x="4563" y="2454"/>
                    <a:pt x="4852" y="2375"/>
                  </a:cubicBezTo>
                  <a:cubicBezTo>
                    <a:pt x="5496" y="2187"/>
                    <a:pt x="6183" y="2158"/>
                    <a:pt x="6835" y="1984"/>
                  </a:cubicBezTo>
                  <a:cubicBezTo>
                    <a:pt x="7037" y="1933"/>
                    <a:pt x="7204" y="1796"/>
                    <a:pt x="7305" y="1615"/>
                  </a:cubicBezTo>
                  <a:cubicBezTo>
                    <a:pt x="7413" y="1427"/>
                    <a:pt x="7529" y="1246"/>
                    <a:pt x="7674" y="1080"/>
                  </a:cubicBezTo>
                  <a:close/>
                  <a:moveTo>
                    <a:pt x="9645" y="2733"/>
                  </a:moveTo>
                  <a:cubicBezTo>
                    <a:pt x="9722" y="2733"/>
                    <a:pt x="9796" y="2736"/>
                    <a:pt x="9873" y="2736"/>
                  </a:cubicBezTo>
                  <a:cubicBezTo>
                    <a:pt x="10047" y="2751"/>
                    <a:pt x="10206" y="2758"/>
                    <a:pt x="10380" y="2758"/>
                  </a:cubicBezTo>
                  <a:cubicBezTo>
                    <a:pt x="10228" y="2787"/>
                    <a:pt x="10061" y="2809"/>
                    <a:pt x="9909" y="2845"/>
                  </a:cubicBezTo>
                  <a:cubicBezTo>
                    <a:pt x="9765" y="2881"/>
                    <a:pt x="9649" y="2932"/>
                    <a:pt x="9613" y="3098"/>
                  </a:cubicBezTo>
                  <a:lnTo>
                    <a:pt x="9613" y="3134"/>
                  </a:lnTo>
                  <a:cubicBezTo>
                    <a:pt x="9591" y="3221"/>
                    <a:pt x="9584" y="3308"/>
                    <a:pt x="9584" y="3388"/>
                  </a:cubicBezTo>
                  <a:lnTo>
                    <a:pt x="9511" y="3380"/>
                  </a:lnTo>
                  <a:cubicBezTo>
                    <a:pt x="9475" y="3199"/>
                    <a:pt x="9432" y="3019"/>
                    <a:pt x="9396" y="2830"/>
                  </a:cubicBezTo>
                  <a:cubicBezTo>
                    <a:pt x="9381" y="2801"/>
                    <a:pt x="9381" y="2773"/>
                    <a:pt x="9374" y="2751"/>
                  </a:cubicBezTo>
                  <a:lnTo>
                    <a:pt x="9374" y="2751"/>
                  </a:lnTo>
                  <a:cubicBezTo>
                    <a:pt x="9378" y="2754"/>
                    <a:pt x="9383" y="2756"/>
                    <a:pt x="9388" y="2756"/>
                  </a:cubicBezTo>
                  <a:cubicBezTo>
                    <a:pt x="9394" y="2756"/>
                    <a:pt x="9399" y="2754"/>
                    <a:pt x="9403" y="2751"/>
                  </a:cubicBezTo>
                  <a:cubicBezTo>
                    <a:pt x="9446" y="2736"/>
                    <a:pt x="9483" y="2736"/>
                    <a:pt x="9526" y="2736"/>
                  </a:cubicBezTo>
                  <a:cubicBezTo>
                    <a:pt x="9567" y="2734"/>
                    <a:pt x="9606" y="2733"/>
                    <a:pt x="9645" y="2733"/>
                  </a:cubicBezTo>
                  <a:close/>
                  <a:moveTo>
                    <a:pt x="11537" y="2859"/>
                  </a:moveTo>
                  <a:lnTo>
                    <a:pt x="11537" y="2859"/>
                  </a:lnTo>
                  <a:cubicBezTo>
                    <a:pt x="11421" y="2881"/>
                    <a:pt x="11313" y="2939"/>
                    <a:pt x="11212" y="3004"/>
                  </a:cubicBezTo>
                  <a:cubicBezTo>
                    <a:pt x="11038" y="3120"/>
                    <a:pt x="10857" y="3308"/>
                    <a:pt x="10806" y="3518"/>
                  </a:cubicBezTo>
                  <a:lnTo>
                    <a:pt x="10134" y="3445"/>
                  </a:lnTo>
                  <a:lnTo>
                    <a:pt x="9808" y="3416"/>
                  </a:lnTo>
                  <a:cubicBezTo>
                    <a:pt x="9823" y="3330"/>
                    <a:pt x="9823" y="3243"/>
                    <a:pt x="9837" y="3156"/>
                  </a:cubicBezTo>
                  <a:lnTo>
                    <a:pt x="9837" y="3149"/>
                  </a:lnTo>
                  <a:cubicBezTo>
                    <a:pt x="9859" y="3076"/>
                    <a:pt x="9902" y="3084"/>
                    <a:pt x="9974" y="3062"/>
                  </a:cubicBezTo>
                  <a:cubicBezTo>
                    <a:pt x="10054" y="3047"/>
                    <a:pt x="10148" y="3026"/>
                    <a:pt x="10228" y="3011"/>
                  </a:cubicBezTo>
                  <a:cubicBezTo>
                    <a:pt x="10401" y="2975"/>
                    <a:pt x="10568" y="2953"/>
                    <a:pt x="10749" y="2932"/>
                  </a:cubicBezTo>
                  <a:cubicBezTo>
                    <a:pt x="11016" y="2903"/>
                    <a:pt x="11277" y="2874"/>
                    <a:pt x="11537" y="2859"/>
                  </a:cubicBezTo>
                  <a:close/>
                  <a:moveTo>
                    <a:pt x="11733" y="3566"/>
                  </a:moveTo>
                  <a:cubicBezTo>
                    <a:pt x="11776" y="3566"/>
                    <a:pt x="11818" y="3568"/>
                    <a:pt x="11856" y="3568"/>
                  </a:cubicBezTo>
                  <a:cubicBezTo>
                    <a:pt x="11979" y="3583"/>
                    <a:pt x="12109" y="3590"/>
                    <a:pt x="12225" y="3605"/>
                  </a:cubicBezTo>
                  <a:cubicBezTo>
                    <a:pt x="12326" y="3626"/>
                    <a:pt x="12420" y="3641"/>
                    <a:pt x="12521" y="3677"/>
                  </a:cubicBezTo>
                  <a:cubicBezTo>
                    <a:pt x="12543" y="3691"/>
                    <a:pt x="12572" y="3699"/>
                    <a:pt x="12586" y="3706"/>
                  </a:cubicBezTo>
                  <a:lnTo>
                    <a:pt x="11559" y="3597"/>
                  </a:lnTo>
                  <a:cubicBezTo>
                    <a:pt x="11607" y="3571"/>
                    <a:pt x="11670" y="3566"/>
                    <a:pt x="11733" y="3566"/>
                  </a:cubicBezTo>
                  <a:close/>
                  <a:moveTo>
                    <a:pt x="11880" y="3024"/>
                  </a:moveTo>
                  <a:cubicBezTo>
                    <a:pt x="11953" y="3024"/>
                    <a:pt x="12027" y="3031"/>
                    <a:pt x="12102" y="3047"/>
                  </a:cubicBezTo>
                  <a:lnTo>
                    <a:pt x="12109" y="3047"/>
                  </a:lnTo>
                  <a:cubicBezTo>
                    <a:pt x="12557" y="3127"/>
                    <a:pt x="12934" y="3402"/>
                    <a:pt x="13194" y="3764"/>
                  </a:cubicBezTo>
                  <a:lnTo>
                    <a:pt x="13042" y="3749"/>
                  </a:lnTo>
                  <a:cubicBezTo>
                    <a:pt x="13013" y="3742"/>
                    <a:pt x="12984" y="3735"/>
                    <a:pt x="12955" y="3706"/>
                  </a:cubicBezTo>
                  <a:cubicBezTo>
                    <a:pt x="12919" y="3670"/>
                    <a:pt x="12883" y="3633"/>
                    <a:pt x="12847" y="3605"/>
                  </a:cubicBezTo>
                  <a:cubicBezTo>
                    <a:pt x="12702" y="3489"/>
                    <a:pt x="12536" y="3416"/>
                    <a:pt x="12340" y="3402"/>
                  </a:cubicBezTo>
                  <a:cubicBezTo>
                    <a:pt x="12146" y="3370"/>
                    <a:pt x="11952" y="3343"/>
                    <a:pt x="11757" y="3343"/>
                  </a:cubicBezTo>
                  <a:cubicBezTo>
                    <a:pt x="11734" y="3343"/>
                    <a:pt x="11712" y="3343"/>
                    <a:pt x="11689" y="3344"/>
                  </a:cubicBezTo>
                  <a:cubicBezTo>
                    <a:pt x="11680" y="3343"/>
                    <a:pt x="11671" y="3343"/>
                    <a:pt x="11662" y="3343"/>
                  </a:cubicBezTo>
                  <a:cubicBezTo>
                    <a:pt x="11581" y="3343"/>
                    <a:pt x="11493" y="3370"/>
                    <a:pt x="11421" y="3402"/>
                  </a:cubicBezTo>
                  <a:cubicBezTo>
                    <a:pt x="11356" y="3445"/>
                    <a:pt x="11291" y="3510"/>
                    <a:pt x="11241" y="3561"/>
                  </a:cubicBezTo>
                  <a:lnTo>
                    <a:pt x="11024" y="3532"/>
                  </a:lnTo>
                  <a:cubicBezTo>
                    <a:pt x="11074" y="3388"/>
                    <a:pt x="11219" y="3243"/>
                    <a:pt x="11342" y="3170"/>
                  </a:cubicBezTo>
                  <a:cubicBezTo>
                    <a:pt x="11504" y="3076"/>
                    <a:pt x="11689" y="3024"/>
                    <a:pt x="11880" y="3024"/>
                  </a:cubicBezTo>
                  <a:close/>
                  <a:moveTo>
                    <a:pt x="13304" y="2686"/>
                  </a:moveTo>
                  <a:cubicBezTo>
                    <a:pt x="13419" y="2686"/>
                    <a:pt x="13510" y="2765"/>
                    <a:pt x="13628" y="2765"/>
                  </a:cubicBezTo>
                  <a:lnTo>
                    <a:pt x="13889" y="3026"/>
                  </a:lnTo>
                  <a:cubicBezTo>
                    <a:pt x="13780" y="3134"/>
                    <a:pt x="13700" y="3265"/>
                    <a:pt x="13643" y="3409"/>
                  </a:cubicBezTo>
                  <a:cubicBezTo>
                    <a:pt x="13606" y="3547"/>
                    <a:pt x="13592" y="3677"/>
                    <a:pt x="13606" y="3822"/>
                  </a:cubicBezTo>
                  <a:lnTo>
                    <a:pt x="13498" y="3807"/>
                  </a:lnTo>
                  <a:cubicBezTo>
                    <a:pt x="13201" y="3330"/>
                    <a:pt x="12738" y="2939"/>
                    <a:pt x="12174" y="2838"/>
                  </a:cubicBezTo>
                  <a:lnTo>
                    <a:pt x="12159" y="2838"/>
                  </a:lnTo>
                  <a:cubicBezTo>
                    <a:pt x="12116" y="2830"/>
                    <a:pt x="12065" y="2830"/>
                    <a:pt x="12015" y="2823"/>
                  </a:cubicBezTo>
                  <a:cubicBezTo>
                    <a:pt x="12268" y="2801"/>
                    <a:pt x="12521" y="2773"/>
                    <a:pt x="12774" y="2773"/>
                  </a:cubicBezTo>
                  <a:cubicBezTo>
                    <a:pt x="12861" y="2773"/>
                    <a:pt x="12941" y="2765"/>
                    <a:pt x="13020" y="2758"/>
                  </a:cubicBezTo>
                  <a:cubicBezTo>
                    <a:pt x="13093" y="2736"/>
                    <a:pt x="13165" y="2700"/>
                    <a:pt x="13245" y="2693"/>
                  </a:cubicBezTo>
                  <a:cubicBezTo>
                    <a:pt x="13265" y="2688"/>
                    <a:pt x="13285" y="2686"/>
                    <a:pt x="13304" y="2686"/>
                  </a:cubicBezTo>
                  <a:close/>
                  <a:moveTo>
                    <a:pt x="14041" y="3185"/>
                  </a:moveTo>
                  <a:lnTo>
                    <a:pt x="14069" y="3199"/>
                  </a:lnTo>
                  <a:cubicBezTo>
                    <a:pt x="14004" y="3301"/>
                    <a:pt x="13954" y="3409"/>
                    <a:pt x="13925" y="3525"/>
                  </a:cubicBezTo>
                  <a:cubicBezTo>
                    <a:pt x="13910" y="3626"/>
                    <a:pt x="13896" y="3735"/>
                    <a:pt x="13889" y="3836"/>
                  </a:cubicBezTo>
                  <a:lnTo>
                    <a:pt x="13845" y="3843"/>
                  </a:lnTo>
                  <a:cubicBezTo>
                    <a:pt x="13816" y="3713"/>
                    <a:pt x="13823" y="3590"/>
                    <a:pt x="13860" y="3460"/>
                  </a:cubicBezTo>
                  <a:cubicBezTo>
                    <a:pt x="13910" y="3366"/>
                    <a:pt x="13961" y="3265"/>
                    <a:pt x="14041" y="3185"/>
                  </a:cubicBezTo>
                  <a:close/>
                  <a:moveTo>
                    <a:pt x="14229" y="3366"/>
                  </a:moveTo>
                  <a:lnTo>
                    <a:pt x="14829" y="3945"/>
                  </a:lnTo>
                  <a:lnTo>
                    <a:pt x="14106" y="3872"/>
                  </a:lnTo>
                  <a:cubicBezTo>
                    <a:pt x="14113" y="3778"/>
                    <a:pt x="14127" y="3699"/>
                    <a:pt x="14135" y="3619"/>
                  </a:cubicBezTo>
                  <a:cubicBezTo>
                    <a:pt x="14149" y="3525"/>
                    <a:pt x="14185" y="3445"/>
                    <a:pt x="14229" y="3366"/>
                  </a:cubicBezTo>
                  <a:close/>
                  <a:moveTo>
                    <a:pt x="119" y="1"/>
                  </a:moveTo>
                  <a:cubicBezTo>
                    <a:pt x="24" y="1"/>
                    <a:pt x="0" y="128"/>
                    <a:pt x="48" y="190"/>
                  </a:cubicBezTo>
                  <a:cubicBezTo>
                    <a:pt x="171" y="320"/>
                    <a:pt x="287" y="465"/>
                    <a:pt x="403" y="602"/>
                  </a:cubicBezTo>
                  <a:cubicBezTo>
                    <a:pt x="410" y="624"/>
                    <a:pt x="424" y="631"/>
                    <a:pt x="432" y="645"/>
                  </a:cubicBezTo>
                  <a:lnTo>
                    <a:pt x="736" y="1007"/>
                  </a:lnTo>
                  <a:cubicBezTo>
                    <a:pt x="750" y="1022"/>
                    <a:pt x="757" y="1029"/>
                    <a:pt x="772" y="1029"/>
                  </a:cubicBezTo>
                  <a:cubicBezTo>
                    <a:pt x="1278" y="1622"/>
                    <a:pt x="1799" y="2215"/>
                    <a:pt x="2305" y="2809"/>
                  </a:cubicBezTo>
                  <a:cubicBezTo>
                    <a:pt x="2334" y="2838"/>
                    <a:pt x="2356" y="2845"/>
                    <a:pt x="2378" y="2845"/>
                  </a:cubicBezTo>
                  <a:lnTo>
                    <a:pt x="3333" y="2946"/>
                  </a:lnTo>
                  <a:cubicBezTo>
                    <a:pt x="3427" y="2953"/>
                    <a:pt x="3521" y="2975"/>
                    <a:pt x="3615" y="2975"/>
                  </a:cubicBezTo>
                  <a:lnTo>
                    <a:pt x="4592" y="3069"/>
                  </a:lnTo>
                  <a:lnTo>
                    <a:pt x="4693" y="3084"/>
                  </a:lnTo>
                  <a:lnTo>
                    <a:pt x="4823" y="3098"/>
                  </a:lnTo>
                  <a:cubicBezTo>
                    <a:pt x="4852" y="3105"/>
                    <a:pt x="4881" y="3105"/>
                    <a:pt x="4910" y="3105"/>
                  </a:cubicBezTo>
                  <a:lnTo>
                    <a:pt x="5771" y="3199"/>
                  </a:lnTo>
                  <a:cubicBezTo>
                    <a:pt x="5793" y="3207"/>
                    <a:pt x="5822" y="3207"/>
                    <a:pt x="5851" y="3207"/>
                  </a:cubicBezTo>
                  <a:lnTo>
                    <a:pt x="6104" y="3236"/>
                  </a:lnTo>
                  <a:lnTo>
                    <a:pt x="7232" y="3351"/>
                  </a:lnTo>
                  <a:cubicBezTo>
                    <a:pt x="7290" y="3373"/>
                    <a:pt x="7348" y="3373"/>
                    <a:pt x="7406" y="3373"/>
                  </a:cubicBezTo>
                  <a:lnTo>
                    <a:pt x="7732" y="3409"/>
                  </a:lnTo>
                  <a:lnTo>
                    <a:pt x="8629" y="3503"/>
                  </a:lnTo>
                  <a:lnTo>
                    <a:pt x="8636" y="3503"/>
                  </a:lnTo>
                  <a:lnTo>
                    <a:pt x="9034" y="3554"/>
                  </a:lnTo>
                  <a:lnTo>
                    <a:pt x="9041" y="3554"/>
                  </a:lnTo>
                  <a:lnTo>
                    <a:pt x="9396" y="3590"/>
                  </a:lnTo>
                  <a:cubicBezTo>
                    <a:pt x="9403" y="3597"/>
                    <a:pt x="9425" y="3597"/>
                    <a:pt x="9432" y="3597"/>
                  </a:cubicBezTo>
                  <a:lnTo>
                    <a:pt x="9700" y="3626"/>
                  </a:lnTo>
                  <a:lnTo>
                    <a:pt x="9714" y="3626"/>
                  </a:lnTo>
                  <a:lnTo>
                    <a:pt x="10944" y="3749"/>
                  </a:lnTo>
                  <a:cubicBezTo>
                    <a:pt x="11060" y="3756"/>
                    <a:pt x="11175" y="3785"/>
                    <a:pt x="11284" y="3785"/>
                  </a:cubicBezTo>
                  <a:lnTo>
                    <a:pt x="12340" y="3894"/>
                  </a:lnTo>
                  <a:lnTo>
                    <a:pt x="13737" y="4039"/>
                  </a:lnTo>
                  <a:cubicBezTo>
                    <a:pt x="13744" y="4039"/>
                    <a:pt x="13751" y="4046"/>
                    <a:pt x="13773" y="4046"/>
                  </a:cubicBezTo>
                  <a:lnTo>
                    <a:pt x="14004" y="4075"/>
                  </a:lnTo>
                  <a:lnTo>
                    <a:pt x="14026" y="4075"/>
                  </a:lnTo>
                  <a:lnTo>
                    <a:pt x="15155" y="4191"/>
                  </a:lnTo>
                  <a:cubicBezTo>
                    <a:pt x="15160" y="4192"/>
                    <a:pt x="15166" y="4193"/>
                    <a:pt x="15171" y="4193"/>
                  </a:cubicBezTo>
                  <a:cubicBezTo>
                    <a:pt x="15241" y="4193"/>
                    <a:pt x="15280" y="4071"/>
                    <a:pt x="15220" y="4017"/>
                  </a:cubicBezTo>
                  <a:lnTo>
                    <a:pt x="14308" y="3120"/>
                  </a:lnTo>
                  <a:lnTo>
                    <a:pt x="14272" y="3084"/>
                  </a:lnTo>
                  <a:lnTo>
                    <a:pt x="13469" y="2302"/>
                  </a:lnTo>
                  <a:cubicBezTo>
                    <a:pt x="13454" y="2281"/>
                    <a:pt x="13426" y="2259"/>
                    <a:pt x="13397" y="2244"/>
                  </a:cubicBezTo>
                  <a:lnTo>
                    <a:pt x="12941" y="1789"/>
                  </a:lnTo>
                  <a:lnTo>
                    <a:pt x="12666" y="1521"/>
                  </a:lnTo>
                  <a:cubicBezTo>
                    <a:pt x="12630" y="1470"/>
                    <a:pt x="12594" y="1434"/>
                    <a:pt x="12550" y="1405"/>
                  </a:cubicBezTo>
                  <a:cubicBezTo>
                    <a:pt x="12485" y="1391"/>
                    <a:pt x="12420" y="1383"/>
                    <a:pt x="12362" y="1383"/>
                  </a:cubicBezTo>
                  <a:lnTo>
                    <a:pt x="11552" y="1289"/>
                  </a:lnTo>
                  <a:lnTo>
                    <a:pt x="9989" y="1109"/>
                  </a:lnTo>
                  <a:lnTo>
                    <a:pt x="5489" y="602"/>
                  </a:lnTo>
                  <a:cubicBezTo>
                    <a:pt x="5431" y="595"/>
                    <a:pt x="5388" y="588"/>
                    <a:pt x="5330" y="588"/>
                  </a:cubicBezTo>
                  <a:lnTo>
                    <a:pt x="3666" y="399"/>
                  </a:lnTo>
                  <a:lnTo>
                    <a:pt x="135" y="2"/>
                  </a:lnTo>
                  <a:cubicBezTo>
                    <a:pt x="130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1"/>
            <p:cNvSpPr/>
            <p:nvPr/>
          </p:nvSpPr>
          <p:spPr>
            <a:xfrm>
              <a:off x="5263300" y="3867850"/>
              <a:ext cx="402825" cy="110925"/>
            </a:xfrm>
            <a:custGeom>
              <a:avLst/>
              <a:gdLst/>
              <a:ahLst/>
              <a:cxnLst/>
              <a:rect l="l" t="t" r="r" b="b"/>
              <a:pathLst>
                <a:path w="16113" h="4437" extrusionOk="0">
                  <a:moveTo>
                    <a:pt x="471" y="303"/>
                  </a:moveTo>
                  <a:lnTo>
                    <a:pt x="666" y="332"/>
                  </a:lnTo>
                  <a:lnTo>
                    <a:pt x="1896" y="506"/>
                  </a:lnTo>
                  <a:cubicBezTo>
                    <a:pt x="1743" y="550"/>
                    <a:pt x="1584" y="561"/>
                    <a:pt x="1424" y="561"/>
                  </a:cubicBezTo>
                  <a:cubicBezTo>
                    <a:pt x="1274" y="561"/>
                    <a:pt x="1123" y="552"/>
                    <a:pt x="975" y="552"/>
                  </a:cubicBezTo>
                  <a:cubicBezTo>
                    <a:pt x="890" y="552"/>
                    <a:pt x="806" y="555"/>
                    <a:pt x="724" y="564"/>
                  </a:cubicBezTo>
                  <a:lnTo>
                    <a:pt x="558" y="405"/>
                  </a:lnTo>
                  <a:lnTo>
                    <a:pt x="471" y="303"/>
                  </a:lnTo>
                  <a:close/>
                  <a:moveTo>
                    <a:pt x="2301" y="557"/>
                  </a:moveTo>
                  <a:lnTo>
                    <a:pt x="2402" y="564"/>
                  </a:lnTo>
                  <a:cubicBezTo>
                    <a:pt x="2272" y="607"/>
                    <a:pt x="2149" y="658"/>
                    <a:pt x="2026" y="680"/>
                  </a:cubicBezTo>
                  <a:cubicBezTo>
                    <a:pt x="2113" y="658"/>
                    <a:pt x="2214" y="615"/>
                    <a:pt x="2301" y="557"/>
                  </a:cubicBezTo>
                  <a:close/>
                  <a:moveTo>
                    <a:pt x="1816" y="745"/>
                  </a:moveTo>
                  <a:lnTo>
                    <a:pt x="1816" y="745"/>
                  </a:lnTo>
                  <a:cubicBezTo>
                    <a:pt x="1563" y="817"/>
                    <a:pt x="1303" y="868"/>
                    <a:pt x="1042" y="890"/>
                  </a:cubicBezTo>
                  <a:lnTo>
                    <a:pt x="941" y="774"/>
                  </a:lnTo>
                  <a:cubicBezTo>
                    <a:pt x="1122" y="774"/>
                    <a:pt x="1303" y="781"/>
                    <a:pt x="1484" y="781"/>
                  </a:cubicBezTo>
                  <a:cubicBezTo>
                    <a:pt x="1585" y="781"/>
                    <a:pt x="1708" y="774"/>
                    <a:pt x="1816" y="745"/>
                  </a:cubicBezTo>
                  <a:close/>
                  <a:moveTo>
                    <a:pt x="5702" y="1027"/>
                  </a:moveTo>
                  <a:lnTo>
                    <a:pt x="5803" y="1034"/>
                  </a:lnTo>
                  <a:cubicBezTo>
                    <a:pt x="5788" y="1041"/>
                    <a:pt x="5774" y="1041"/>
                    <a:pt x="5759" y="1041"/>
                  </a:cubicBezTo>
                  <a:cubicBezTo>
                    <a:pt x="5755" y="1043"/>
                    <a:pt x="5751" y="1043"/>
                    <a:pt x="5748" y="1043"/>
                  </a:cubicBezTo>
                  <a:cubicBezTo>
                    <a:pt x="5732" y="1043"/>
                    <a:pt x="5719" y="1033"/>
                    <a:pt x="5702" y="1027"/>
                  </a:cubicBezTo>
                  <a:close/>
                  <a:moveTo>
                    <a:pt x="3336" y="701"/>
                  </a:moveTo>
                  <a:lnTo>
                    <a:pt x="3423" y="709"/>
                  </a:lnTo>
                  <a:cubicBezTo>
                    <a:pt x="3394" y="926"/>
                    <a:pt x="3365" y="1143"/>
                    <a:pt x="3408" y="1353"/>
                  </a:cubicBezTo>
                  <a:cubicBezTo>
                    <a:pt x="3343" y="1143"/>
                    <a:pt x="3307" y="926"/>
                    <a:pt x="3336" y="701"/>
                  </a:cubicBezTo>
                  <a:close/>
                  <a:moveTo>
                    <a:pt x="5210" y="947"/>
                  </a:moveTo>
                  <a:lnTo>
                    <a:pt x="5427" y="969"/>
                  </a:lnTo>
                  <a:cubicBezTo>
                    <a:pt x="5434" y="1027"/>
                    <a:pt x="5448" y="1085"/>
                    <a:pt x="5485" y="1128"/>
                  </a:cubicBezTo>
                  <a:cubicBezTo>
                    <a:pt x="5542" y="1193"/>
                    <a:pt x="5615" y="1237"/>
                    <a:pt x="5694" y="1251"/>
                  </a:cubicBezTo>
                  <a:cubicBezTo>
                    <a:pt x="5720" y="1257"/>
                    <a:pt x="5745" y="1259"/>
                    <a:pt x="5768" y="1259"/>
                  </a:cubicBezTo>
                  <a:cubicBezTo>
                    <a:pt x="5897" y="1259"/>
                    <a:pt x="5995" y="1179"/>
                    <a:pt x="6056" y="1063"/>
                  </a:cubicBezTo>
                  <a:lnTo>
                    <a:pt x="6063" y="1063"/>
                  </a:lnTo>
                  <a:lnTo>
                    <a:pt x="6027" y="1316"/>
                  </a:lnTo>
                  <a:cubicBezTo>
                    <a:pt x="6027" y="1345"/>
                    <a:pt x="6020" y="1374"/>
                    <a:pt x="6013" y="1396"/>
                  </a:cubicBezTo>
                  <a:cubicBezTo>
                    <a:pt x="6013" y="1396"/>
                    <a:pt x="6013" y="1410"/>
                    <a:pt x="6005" y="1418"/>
                  </a:cubicBezTo>
                  <a:lnTo>
                    <a:pt x="5991" y="1418"/>
                  </a:lnTo>
                  <a:cubicBezTo>
                    <a:pt x="5940" y="1425"/>
                    <a:pt x="5882" y="1432"/>
                    <a:pt x="5825" y="1432"/>
                  </a:cubicBezTo>
                  <a:cubicBezTo>
                    <a:pt x="5716" y="1425"/>
                    <a:pt x="5593" y="1389"/>
                    <a:pt x="5499" y="1338"/>
                  </a:cubicBezTo>
                  <a:cubicBezTo>
                    <a:pt x="5441" y="1309"/>
                    <a:pt x="5376" y="1273"/>
                    <a:pt x="5325" y="1244"/>
                  </a:cubicBezTo>
                  <a:cubicBezTo>
                    <a:pt x="5296" y="1237"/>
                    <a:pt x="5253" y="1208"/>
                    <a:pt x="5217" y="1164"/>
                  </a:cubicBezTo>
                  <a:cubicBezTo>
                    <a:pt x="5195" y="1121"/>
                    <a:pt x="5188" y="1070"/>
                    <a:pt x="5195" y="1027"/>
                  </a:cubicBezTo>
                  <a:cubicBezTo>
                    <a:pt x="5195" y="998"/>
                    <a:pt x="5210" y="976"/>
                    <a:pt x="5210" y="947"/>
                  </a:cubicBezTo>
                  <a:close/>
                  <a:moveTo>
                    <a:pt x="4457" y="861"/>
                  </a:moveTo>
                  <a:lnTo>
                    <a:pt x="4993" y="926"/>
                  </a:lnTo>
                  <a:cubicBezTo>
                    <a:pt x="4971" y="1049"/>
                    <a:pt x="4964" y="1164"/>
                    <a:pt x="5014" y="1273"/>
                  </a:cubicBezTo>
                  <a:lnTo>
                    <a:pt x="5014" y="1280"/>
                  </a:lnTo>
                  <a:lnTo>
                    <a:pt x="5014" y="1287"/>
                  </a:lnTo>
                  <a:cubicBezTo>
                    <a:pt x="5108" y="1418"/>
                    <a:pt x="5260" y="1490"/>
                    <a:pt x="5398" y="1555"/>
                  </a:cubicBezTo>
                  <a:cubicBezTo>
                    <a:pt x="5448" y="1577"/>
                    <a:pt x="5506" y="1606"/>
                    <a:pt x="5571" y="1627"/>
                  </a:cubicBezTo>
                  <a:cubicBezTo>
                    <a:pt x="5521" y="1613"/>
                    <a:pt x="5470" y="1606"/>
                    <a:pt x="5427" y="1599"/>
                  </a:cubicBezTo>
                  <a:cubicBezTo>
                    <a:pt x="5181" y="1555"/>
                    <a:pt x="4956" y="1468"/>
                    <a:pt x="4739" y="1353"/>
                  </a:cubicBezTo>
                  <a:cubicBezTo>
                    <a:pt x="4559" y="1251"/>
                    <a:pt x="4450" y="1063"/>
                    <a:pt x="4457" y="861"/>
                  </a:cubicBezTo>
                  <a:close/>
                  <a:moveTo>
                    <a:pt x="6302" y="1099"/>
                  </a:moveTo>
                  <a:lnTo>
                    <a:pt x="6519" y="1128"/>
                  </a:lnTo>
                  <a:lnTo>
                    <a:pt x="6606" y="1143"/>
                  </a:lnTo>
                  <a:cubicBezTo>
                    <a:pt x="6592" y="1244"/>
                    <a:pt x="6577" y="1331"/>
                    <a:pt x="6555" y="1425"/>
                  </a:cubicBezTo>
                  <a:cubicBezTo>
                    <a:pt x="6519" y="1541"/>
                    <a:pt x="6389" y="1577"/>
                    <a:pt x="6280" y="1599"/>
                  </a:cubicBezTo>
                  <a:cubicBezTo>
                    <a:pt x="6230" y="1606"/>
                    <a:pt x="6165" y="1613"/>
                    <a:pt x="6107" y="1627"/>
                  </a:cubicBezTo>
                  <a:cubicBezTo>
                    <a:pt x="6172" y="1599"/>
                    <a:pt x="6215" y="1541"/>
                    <a:pt x="6237" y="1468"/>
                  </a:cubicBezTo>
                  <a:cubicBezTo>
                    <a:pt x="6251" y="1396"/>
                    <a:pt x="6266" y="1324"/>
                    <a:pt x="6273" y="1251"/>
                  </a:cubicBezTo>
                  <a:cubicBezTo>
                    <a:pt x="6280" y="1201"/>
                    <a:pt x="6288" y="1150"/>
                    <a:pt x="6302" y="1099"/>
                  </a:cubicBezTo>
                  <a:close/>
                  <a:moveTo>
                    <a:pt x="11486" y="1818"/>
                  </a:moveTo>
                  <a:lnTo>
                    <a:pt x="11498" y="1819"/>
                  </a:lnTo>
                  <a:lnTo>
                    <a:pt x="11498" y="1819"/>
                  </a:lnTo>
                  <a:cubicBezTo>
                    <a:pt x="11498" y="1819"/>
                    <a:pt x="11498" y="1819"/>
                    <a:pt x="11497" y="1819"/>
                  </a:cubicBezTo>
                  <a:cubicBezTo>
                    <a:pt x="11494" y="1819"/>
                    <a:pt x="11490" y="1818"/>
                    <a:pt x="11486" y="1818"/>
                  </a:cubicBezTo>
                  <a:close/>
                  <a:moveTo>
                    <a:pt x="4103" y="803"/>
                  </a:moveTo>
                  <a:lnTo>
                    <a:pt x="4132" y="810"/>
                  </a:lnTo>
                  <a:lnTo>
                    <a:pt x="4233" y="832"/>
                  </a:lnTo>
                  <a:cubicBezTo>
                    <a:pt x="4218" y="947"/>
                    <a:pt x="4240" y="1063"/>
                    <a:pt x="4284" y="1179"/>
                  </a:cubicBezTo>
                  <a:cubicBezTo>
                    <a:pt x="4341" y="1302"/>
                    <a:pt x="4421" y="1396"/>
                    <a:pt x="4530" y="1483"/>
                  </a:cubicBezTo>
                  <a:cubicBezTo>
                    <a:pt x="4761" y="1671"/>
                    <a:pt x="5072" y="1750"/>
                    <a:pt x="5369" y="1816"/>
                  </a:cubicBezTo>
                  <a:cubicBezTo>
                    <a:pt x="5542" y="1855"/>
                    <a:pt x="5716" y="1875"/>
                    <a:pt x="5890" y="1875"/>
                  </a:cubicBezTo>
                  <a:cubicBezTo>
                    <a:pt x="6063" y="1875"/>
                    <a:pt x="6237" y="1855"/>
                    <a:pt x="6411" y="1816"/>
                  </a:cubicBezTo>
                  <a:cubicBezTo>
                    <a:pt x="6628" y="1779"/>
                    <a:pt x="6787" y="1599"/>
                    <a:pt x="6801" y="1374"/>
                  </a:cubicBezTo>
                  <a:cubicBezTo>
                    <a:pt x="6809" y="1309"/>
                    <a:pt x="6816" y="1244"/>
                    <a:pt x="6837" y="1179"/>
                  </a:cubicBezTo>
                  <a:lnTo>
                    <a:pt x="7149" y="1230"/>
                  </a:lnTo>
                  <a:cubicBezTo>
                    <a:pt x="7141" y="1316"/>
                    <a:pt x="7105" y="1418"/>
                    <a:pt x="7069" y="1490"/>
                  </a:cubicBezTo>
                  <a:cubicBezTo>
                    <a:pt x="7026" y="1591"/>
                    <a:pt x="6982" y="1700"/>
                    <a:pt x="6917" y="1787"/>
                  </a:cubicBezTo>
                  <a:cubicBezTo>
                    <a:pt x="6859" y="1888"/>
                    <a:pt x="6772" y="1968"/>
                    <a:pt x="6671" y="2011"/>
                  </a:cubicBezTo>
                  <a:cubicBezTo>
                    <a:pt x="6602" y="2031"/>
                    <a:pt x="6528" y="2040"/>
                    <a:pt x="6453" y="2040"/>
                  </a:cubicBezTo>
                  <a:cubicBezTo>
                    <a:pt x="6395" y="2040"/>
                    <a:pt x="6337" y="2035"/>
                    <a:pt x="6280" y="2025"/>
                  </a:cubicBezTo>
                  <a:cubicBezTo>
                    <a:pt x="6013" y="1989"/>
                    <a:pt x="5738" y="1939"/>
                    <a:pt x="5470" y="1895"/>
                  </a:cubicBezTo>
                  <a:cubicBezTo>
                    <a:pt x="5195" y="1852"/>
                    <a:pt x="4906" y="1845"/>
                    <a:pt x="4653" y="1736"/>
                  </a:cubicBezTo>
                  <a:lnTo>
                    <a:pt x="4638" y="1736"/>
                  </a:lnTo>
                  <a:cubicBezTo>
                    <a:pt x="4284" y="1555"/>
                    <a:pt x="4139" y="1179"/>
                    <a:pt x="4103" y="803"/>
                  </a:cubicBezTo>
                  <a:close/>
                  <a:moveTo>
                    <a:pt x="9811" y="1577"/>
                  </a:moveTo>
                  <a:lnTo>
                    <a:pt x="10390" y="1664"/>
                  </a:lnTo>
                  <a:cubicBezTo>
                    <a:pt x="10383" y="1758"/>
                    <a:pt x="10361" y="1859"/>
                    <a:pt x="10325" y="1960"/>
                  </a:cubicBezTo>
                  <a:cubicBezTo>
                    <a:pt x="10312" y="2003"/>
                    <a:pt x="10295" y="2052"/>
                    <a:pt x="10259" y="2052"/>
                  </a:cubicBezTo>
                  <a:cubicBezTo>
                    <a:pt x="10252" y="2052"/>
                    <a:pt x="10245" y="2050"/>
                    <a:pt x="10238" y="2047"/>
                  </a:cubicBezTo>
                  <a:cubicBezTo>
                    <a:pt x="10144" y="1996"/>
                    <a:pt x="10064" y="1931"/>
                    <a:pt x="10006" y="1845"/>
                  </a:cubicBezTo>
                  <a:cubicBezTo>
                    <a:pt x="9934" y="1758"/>
                    <a:pt x="9876" y="1671"/>
                    <a:pt x="9811" y="1577"/>
                  </a:cubicBezTo>
                  <a:close/>
                  <a:moveTo>
                    <a:pt x="11164" y="1852"/>
                  </a:moveTo>
                  <a:cubicBezTo>
                    <a:pt x="11157" y="1968"/>
                    <a:pt x="11258" y="2025"/>
                    <a:pt x="11359" y="2040"/>
                  </a:cubicBezTo>
                  <a:cubicBezTo>
                    <a:pt x="11670" y="2083"/>
                    <a:pt x="11989" y="2098"/>
                    <a:pt x="12307" y="2134"/>
                  </a:cubicBezTo>
                  <a:lnTo>
                    <a:pt x="13240" y="2214"/>
                  </a:lnTo>
                  <a:cubicBezTo>
                    <a:pt x="13400" y="2228"/>
                    <a:pt x="13566" y="2250"/>
                    <a:pt x="13718" y="2257"/>
                  </a:cubicBezTo>
                  <a:cubicBezTo>
                    <a:pt x="13826" y="2257"/>
                    <a:pt x="13928" y="2228"/>
                    <a:pt x="14022" y="2177"/>
                  </a:cubicBezTo>
                  <a:cubicBezTo>
                    <a:pt x="14051" y="2177"/>
                    <a:pt x="14080" y="2185"/>
                    <a:pt x="14116" y="2185"/>
                  </a:cubicBezTo>
                  <a:cubicBezTo>
                    <a:pt x="14145" y="2221"/>
                    <a:pt x="14195" y="2286"/>
                    <a:pt x="14203" y="2293"/>
                  </a:cubicBezTo>
                  <a:lnTo>
                    <a:pt x="14224" y="2322"/>
                  </a:lnTo>
                  <a:cubicBezTo>
                    <a:pt x="14181" y="2329"/>
                    <a:pt x="14130" y="2351"/>
                    <a:pt x="14087" y="2358"/>
                  </a:cubicBezTo>
                  <a:cubicBezTo>
                    <a:pt x="13989" y="2379"/>
                    <a:pt x="13893" y="2387"/>
                    <a:pt x="13796" y="2387"/>
                  </a:cubicBezTo>
                  <a:cubicBezTo>
                    <a:pt x="13721" y="2387"/>
                    <a:pt x="13645" y="2382"/>
                    <a:pt x="13566" y="2373"/>
                  </a:cubicBezTo>
                  <a:cubicBezTo>
                    <a:pt x="13248" y="2336"/>
                    <a:pt x="12929" y="2293"/>
                    <a:pt x="12611" y="2257"/>
                  </a:cubicBezTo>
                  <a:cubicBezTo>
                    <a:pt x="12431" y="2239"/>
                    <a:pt x="12252" y="2230"/>
                    <a:pt x="12072" y="2230"/>
                  </a:cubicBezTo>
                  <a:cubicBezTo>
                    <a:pt x="11955" y="2230"/>
                    <a:pt x="11838" y="2234"/>
                    <a:pt x="11721" y="2242"/>
                  </a:cubicBezTo>
                  <a:cubicBezTo>
                    <a:pt x="11628" y="2248"/>
                    <a:pt x="11528" y="2271"/>
                    <a:pt x="11434" y="2271"/>
                  </a:cubicBezTo>
                  <a:cubicBezTo>
                    <a:pt x="11396" y="2271"/>
                    <a:pt x="11358" y="2267"/>
                    <a:pt x="11323" y="2257"/>
                  </a:cubicBezTo>
                  <a:cubicBezTo>
                    <a:pt x="11222" y="2221"/>
                    <a:pt x="11077" y="2069"/>
                    <a:pt x="11092" y="1953"/>
                  </a:cubicBezTo>
                  <a:cubicBezTo>
                    <a:pt x="11113" y="1917"/>
                    <a:pt x="11142" y="1881"/>
                    <a:pt x="11164" y="1852"/>
                  </a:cubicBezTo>
                  <a:close/>
                  <a:moveTo>
                    <a:pt x="9268" y="1504"/>
                  </a:moveTo>
                  <a:lnTo>
                    <a:pt x="9500" y="1541"/>
                  </a:lnTo>
                  <a:cubicBezTo>
                    <a:pt x="9608" y="1700"/>
                    <a:pt x="9717" y="1845"/>
                    <a:pt x="9833" y="1989"/>
                  </a:cubicBezTo>
                  <a:cubicBezTo>
                    <a:pt x="9927" y="2105"/>
                    <a:pt x="10043" y="2228"/>
                    <a:pt x="10194" y="2279"/>
                  </a:cubicBezTo>
                  <a:cubicBezTo>
                    <a:pt x="10225" y="2287"/>
                    <a:pt x="10254" y="2292"/>
                    <a:pt x="10281" y="2292"/>
                  </a:cubicBezTo>
                  <a:cubicBezTo>
                    <a:pt x="10515" y="2292"/>
                    <a:pt x="10588" y="1970"/>
                    <a:pt x="10614" y="1736"/>
                  </a:cubicBezTo>
                  <a:cubicBezTo>
                    <a:pt x="10614" y="1808"/>
                    <a:pt x="10614" y="1881"/>
                    <a:pt x="10621" y="1953"/>
                  </a:cubicBezTo>
                  <a:cubicBezTo>
                    <a:pt x="10643" y="2047"/>
                    <a:pt x="10643" y="2148"/>
                    <a:pt x="10629" y="2257"/>
                  </a:cubicBezTo>
                  <a:cubicBezTo>
                    <a:pt x="10592" y="2409"/>
                    <a:pt x="10484" y="2532"/>
                    <a:pt x="10339" y="2575"/>
                  </a:cubicBezTo>
                  <a:lnTo>
                    <a:pt x="10296" y="2575"/>
                  </a:lnTo>
                  <a:cubicBezTo>
                    <a:pt x="10325" y="2575"/>
                    <a:pt x="10267" y="2568"/>
                    <a:pt x="10260" y="2568"/>
                  </a:cubicBezTo>
                  <a:cubicBezTo>
                    <a:pt x="10245" y="2554"/>
                    <a:pt x="10231" y="2546"/>
                    <a:pt x="10216" y="2539"/>
                  </a:cubicBezTo>
                  <a:cubicBezTo>
                    <a:pt x="10194" y="2532"/>
                    <a:pt x="10180" y="2510"/>
                    <a:pt x="10151" y="2503"/>
                  </a:cubicBezTo>
                  <a:cubicBezTo>
                    <a:pt x="10043" y="2409"/>
                    <a:pt x="9941" y="2322"/>
                    <a:pt x="9854" y="2214"/>
                  </a:cubicBezTo>
                  <a:cubicBezTo>
                    <a:pt x="9710" y="2062"/>
                    <a:pt x="9580" y="1895"/>
                    <a:pt x="9449" y="1736"/>
                  </a:cubicBezTo>
                  <a:cubicBezTo>
                    <a:pt x="9384" y="1664"/>
                    <a:pt x="9319" y="1591"/>
                    <a:pt x="9268" y="1504"/>
                  </a:cubicBezTo>
                  <a:close/>
                  <a:moveTo>
                    <a:pt x="2346" y="1817"/>
                  </a:moveTo>
                  <a:cubicBezTo>
                    <a:pt x="2513" y="1817"/>
                    <a:pt x="2669" y="2054"/>
                    <a:pt x="2750" y="2170"/>
                  </a:cubicBezTo>
                  <a:cubicBezTo>
                    <a:pt x="2851" y="2336"/>
                    <a:pt x="2952" y="2510"/>
                    <a:pt x="3046" y="2698"/>
                  </a:cubicBezTo>
                  <a:cubicBezTo>
                    <a:pt x="2952" y="2684"/>
                    <a:pt x="2851" y="2677"/>
                    <a:pt x="2764" y="2662"/>
                  </a:cubicBezTo>
                  <a:lnTo>
                    <a:pt x="2113" y="1996"/>
                  </a:lnTo>
                  <a:cubicBezTo>
                    <a:pt x="2149" y="1953"/>
                    <a:pt x="2178" y="1902"/>
                    <a:pt x="2222" y="1866"/>
                  </a:cubicBezTo>
                  <a:cubicBezTo>
                    <a:pt x="2263" y="1832"/>
                    <a:pt x="2305" y="1817"/>
                    <a:pt x="2346" y="1817"/>
                  </a:cubicBezTo>
                  <a:close/>
                  <a:moveTo>
                    <a:pt x="2317" y="1271"/>
                  </a:moveTo>
                  <a:cubicBezTo>
                    <a:pt x="2498" y="1271"/>
                    <a:pt x="2598" y="1497"/>
                    <a:pt x="2692" y="1642"/>
                  </a:cubicBezTo>
                  <a:cubicBezTo>
                    <a:pt x="2945" y="2011"/>
                    <a:pt x="3242" y="2358"/>
                    <a:pt x="3459" y="2756"/>
                  </a:cubicBezTo>
                  <a:lnTo>
                    <a:pt x="3314" y="2727"/>
                  </a:lnTo>
                  <a:cubicBezTo>
                    <a:pt x="3144" y="2369"/>
                    <a:pt x="2786" y="1590"/>
                    <a:pt x="2347" y="1590"/>
                  </a:cubicBezTo>
                  <a:cubicBezTo>
                    <a:pt x="2262" y="1590"/>
                    <a:pt x="2174" y="1619"/>
                    <a:pt x="2084" y="1685"/>
                  </a:cubicBezTo>
                  <a:cubicBezTo>
                    <a:pt x="2077" y="1693"/>
                    <a:pt x="2070" y="1693"/>
                    <a:pt x="2048" y="1707"/>
                  </a:cubicBezTo>
                  <a:cubicBezTo>
                    <a:pt x="2012" y="1743"/>
                    <a:pt x="1990" y="1779"/>
                    <a:pt x="1954" y="1823"/>
                  </a:cubicBezTo>
                  <a:lnTo>
                    <a:pt x="1816" y="1685"/>
                  </a:lnTo>
                  <a:cubicBezTo>
                    <a:pt x="1903" y="1512"/>
                    <a:pt x="2048" y="1374"/>
                    <a:pt x="2229" y="1287"/>
                  </a:cubicBezTo>
                  <a:cubicBezTo>
                    <a:pt x="2260" y="1276"/>
                    <a:pt x="2289" y="1271"/>
                    <a:pt x="2317" y="1271"/>
                  </a:cubicBezTo>
                  <a:close/>
                  <a:moveTo>
                    <a:pt x="2808" y="622"/>
                  </a:moveTo>
                  <a:lnTo>
                    <a:pt x="3104" y="658"/>
                  </a:lnTo>
                  <a:cubicBezTo>
                    <a:pt x="3054" y="1136"/>
                    <a:pt x="3213" y="1627"/>
                    <a:pt x="3495" y="2011"/>
                  </a:cubicBezTo>
                  <a:cubicBezTo>
                    <a:pt x="3495" y="2025"/>
                    <a:pt x="3502" y="2033"/>
                    <a:pt x="3502" y="2033"/>
                  </a:cubicBezTo>
                  <a:cubicBezTo>
                    <a:pt x="3647" y="2221"/>
                    <a:pt x="3821" y="2394"/>
                    <a:pt x="4009" y="2539"/>
                  </a:cubicBezTo>
                  <a:cubicBezTo>
                    <a:pt x="4182" y="2662"/>
                    <a:pt x="4363" y="2771"/>
                    <a:pt x="4551" y="2865"/>
                  </a:cubicBezTo>
                  <a:lnTo>
                    <a:pt x="4349" y="2857"/>
                  </a:lnTo>
                  <a:lnTo>
                    <a:pt x="3741" y="2785"/>
                  </a:lnTo>
                  <a:cubicBezTo>
                    <a:pt x="3603" y="2517"/>
                    <a:pt x="3452" y="2279"/>
                    <a:pt x="3271" y="2040"/>
                  </a:cubicBezTo>
                  <a:cubicBezTo>
                    <a:pt x="3090" y="1794"/>
                    <a:pt x="2931" y="1555"/>
                    <a:pt x="2750" y="1309"/>
                  </a:cubicBezTo>
                  <a:cubicBezTo>
                    <a:pt x="2634" y="1151"/>
                    <a:pt x="2494" y="1046"/>
                    <a:pt x="2324" y="1046"/>
                  </a:cubicBezTo>
                  <a:cubicBezTo>
                    <a:pt x="2260" y="1046"/>
                    <a:pt x="2193" y="1061"/>
                    <a:pt x="2120" y="1092"/>
                  </a:cubicBezTo>
                  <a:cubicBezTo>
                    <a:pt x="1925" y="1179"/>
                    <a:pt x="1751" y="1338"/>
                    <a:pt x="1643" y="1526"/>
                  </a:cubicBezTo>
                  <a:lnTo>
                    <a:pt x="1223" y="1099"/>
                  </a:lnTo>
                  <a:cubicBezTo>
                    <a:pt x="1324" y="1085"/>
                    <a:pt x="1426" y="1070"/>
                    <a:pt x="1513" y="1049"/>
                  </a:cubicBezTo>
                  <a:cubicBezTo>
                    <a:pt x="1780" y="991"/>
                    <a:pt x="2034" y="918"/>
                    <a:pt x="2294" y="839"/>
                  </a:cubicBezTo>
                  <a:cubicBezTo>
                    <a:pt x="2475" y="781"/>
                    <a:pt x="2648" y="709"/>
                    <a:pt x="2808" y="622"/>
                  </a:cubicBezTo>
                  <a:close/>
                  <a:moveTo>
                    <a:pt x="3509" y="1599"/>
                  </a:moveTo>
                  <a:lnTo>
                    <a:pt x="3509" y="1599"/>
                  </a:lnTo>
                  <a:cubicBezTo>
                    <a:pt x="3560" y="1678"/>
                    <a:pt x="3625" y="1758"/>
                    <a:pt x="3705" y="1823"/>
                  </a:cubicBezTo>
                  <a:cubicBezTo>
                    <a:pt x="3806" y="1931"/>
                    <a:pt x="3900" y="2040"/>
                    <a:pt x="3994" y="2156"/>
                  </a:cubicBezTo>
                  <a:cubicBezTo>
                    <a:pt x="4081" y="2264"/>
                    <a:pt x="4190" y="2351"/>
                    <a:pt x="4327" y="2402"/>
                  </a:cubicBezTo>
                  <a:cubicBezTo>
                    <a:pt x="4464" y="2459"/>
                    <a:pt x="4616" y="2474"/>
                    <a:pt x="4754" y="2539"/>
                  </a:cubicBezTo>
                  <a:cubicBezTo>
                    <a:pt x="4964" y="2626"/>
                    <a:pt x="5130" y="2785"/>
                    <a:pt x="5253" y="2966"/>
                  </a:cubicBezTo>
                  <a:lnTo>
                    <a:pt x="5079" y="2937"/>
                  </a:lnTo>
                  <a:cubicBezTo>
                    <a:pt x="4884" y="2749"/>
                    <a:pt x="4609" y="2655"/>
                    <a:pt x="4378" y="2517"/>
                  </a:cubicBezTo>
                  <a:cubicBezTo>
                    <a:pt x="4117" y="2365"/>
                    <a:pt x="3893" y="2170"/>
                    <a:pt x="3712" y="1939"/>
                  </a:cubicBezTo>
                  <a:lnTo>
                    <a:pt x="3705" y="1931"/>
                  </a:lnTo>
                  <a:cubicBezTo>
                    <a:pt x="3632" y="1830"/>
                    <a:pt x="3560" y="1714"/>
                    <a:pt x="3509" y="1599"/>
                  </a:cubicBezTo>
                  <a:close/>
                  <a:moveTo>
                    <a:pt x="7307" y="2983"/>
                  </a:moveTo>
                  <a:cubicBezTo>
                    <a:pt x="7345" y="2983"/>
                    <a:pt x="7385" y="2984"/>
                    <a:pt x="7424" y="2988"/>
                  </a:cubicBezTo>
                  <a:cubicBezTo>
                    <a:pt x="7597" y="3017"/>
                    <a:pt x="7756" y="3096"/>
                    <a:pt x="7887" y="3219"/>
                  </a:cubicBezTo>
                  <a:cubicBezTo>
                    <a:pt x="7908" y="3241"/>
                    <a:pt x="7937" y="3263"/>
                    <a:pt x="7959" y="3292"/>
                  </a:cubicBezTo>
                  <a:lnTo>
                    <a:pt x="7655" y="3255"/>
                  </a:lnTo>
                  <a:lnTo>
                    <a:pt x="6743" y="3147"/>
                  </a:lnTo>
                  <a:cubicBezTo>
                    <a:pt x="6801" y="3118"/>
                    <a:pt x="6852" y="3082"/>
                    <a:pt x="6917" y="3060"/>
                  </a:cubicBezTo>
                  <a:cubicBezTo>
                    <a:pt x="7040" y="3004"/>
                    <a:pt x="7173" y="2983"/>
                    <a:pt x="7307" y="2983"/>
                  </a:cubicBezTo>
                  <a:close/>
                  <a:moveTo>
                    <a:pt x="7480" y="2698"/>
                  </a:moveTo>
                  <a:cubicBezTo>
                    <a:pt x="7539" y="2698"/>
                    <a:pt x="7598" y="2702"/>
                    <a:pt x="7655" y="2713"/>
                  </a:cubicBezTo>
                  <a:cubicBezTo>
                    <a:pt x="7872" y="2756"/>
                    <a:pt x="8075" y="2872"/>
                    <a:pt x="8227" y="3038"/>
                  </a:cubicBezTo>
                  <a:cubicBezTo>
                    <a:pt x="8321" y="3118"/>
                    <a:pt x="8379" y="3226"/>
                    <a:pt x="8436" y="3335"/>
                  </a:cubicBezTo>
                  <a:lnTo>
                    <a:pt x="8277" y="3306"/>
                  </a:lnTo>
                  <a:cubicBezTo>
                    <a:pt x="8075" y="3024"/>
                    <a:pt x="7778" y="2792"/>
                    <a:pt x="7424" y="2756"/>
                  </a:cubicBezTo>
                  <a:cubicBezTo>
                    <a:pt x="7387" y="2752"/>
                    <a:pt x="7350" y="2751"/>
                    <a:pt x="7314" y="2751"/>
                  </a:cubicBezTo>
                  <a:cubicBezTo>
                    <a:pt x="6995" y="2751"/>
                    <a:pt x="6678" y="2888"/>
                    <a:pt x="6425" y="3089"/>
                  </a:cubicBezTo>
                  <a:lnTo>
                    <a:pt x="6346" y="3082"/>
                  </a:lnTo>
                  <a:cubicBezTo>
                    <a:pt x="6490" y="2980"/>
                    <a:pt x="6642" y="2901"/>
                    <a:pt x="6809" y="2843"/>
                  </a:cubicBezTo>
                  <a:cubicBezTo>
                    <a:pt x="7016" y="2768"/>
                    <a:pt x="7251" y="2698"/>
                    <a:pt x="7480" y="2698"/>
                  </a:cubicBezTo>
                  <a:close/>
                  <a:moveTo>
                    <a:pt x="3654" y="738"/>
                  </a:moveTo>
                  <a:lnTo>
                    <a:pt x="3871" y="767"/>
                  </a:lnTo>
                  <a:cubicBezTo>
                    <a:pt x="3915" y="1244"/>
                    <a:pt x="4088" y="1736"/>
                    <a:pt x="4559" y="1939"/>
                  </a:cubicBezTo>
                  <a:cubicBezTo>
                    <a:pt x="4566" y="1939"/>
                    <a:pt x="4566" y="1939"/>
                    <a:pt x="4573" y="1953"/>
                  </a:cubicBezTo>
                  <a:cubicBezTo>
                    <a:pt x="4573" y="1953"/>
                    <a:pt x="4580" y="1953"/>
                    <a:pt x="4580" y="1960"/>
                  </a:cubicBezTo>
                  <a:cubicBezTo>
                    <a:pt x="4884" y="2076"/>
                    <a:pt x="5224" y="2098"/>
                    <a:pt x="5542" y="2141"/>
                  </a:cubicBezTo>
                  <a:lnTo>
                    <a:pt x="6056" y="2221"/>
                  </a:lnTo>
                  <a:cubicBezTo>
                    <a:pt x="6208" y="2250"/>
                    <a:pt x="6360" y="2264"/>
                    <a:pt x="6519" y="2264"/>
                  </a:cubicBezTo>
                  <a:cubicBezTo>
                    <a:pt x="6794" y="2257"/>
                    <a:pt x="6997" y="2098"/>
                    <a:pt x="7134" y="1859"/>
                  </a:cubicBezTo>
                  <a:cubicBezTo>
                    <a:pt x="7228" y="1685"/>
                    <a:pt x="7351" y="1461"/>
                    <a:pt x="7366" y="1244"/>
                  </a:cubicBezTo>
                  <a:lnTo>
                    <a:pt x="7547" y="1273"/>
                  </a:lnTo>
                  <a:cubicBezTo>
                    <a:pt x="7662" y="1664"/>
                    <a:pt x="7937" y="1989"/>
                    <a:pt x="8292" y="2185"/>
                  </a:cubicBezTo>
                  <a:cubicBezTo>
                    <a:pt x="8299" y="2192"/>
                    <a:pt x="8306" y="2192"/>
                    <a:pt x="8313" y="2192"/>
                  </a:cubicBezTo>
                  <a:cubicBezTo>
                    <a:pt x="8480" y="2264"/>
                    <a:pt x="8639" y="2322"/>
                    <a:pt x="8798" y="2409"/>
                  </a:cubicBezTo>
                  <a:cubicBezTo>
                    <a:pt x="8950" y="2503"/>
                    <a:pt x="9088" y="2619"/>
                    <a:pt x="9203" y="2756"/>
                  </a:cubicBezTo>
                  <a:cubicBezTo>
                    <a:pt x="9319" y="2879"/>
                    <a:pt x="9428" y="3017"/>
                    <a:pt x="9536" y="3161"/>
                  </a:cubicBezTo>
                  <a:cubicBezTo>
                    <a:pt x="9630" y="3263"/>
                    <a:pt x="9688" y="3371"/>
                    <a:pt x="9739" y="3494"/>
                  </a:cubicBezTo>
                  <a:lnTo>
                    <a:pt x="8704" y="3371"/>
                  </a:lnTo>
                  <a:cubicBezTo>
                    <a:pt x="8653" y="3183"/>
                    <a:pt x="8516" y="3009"/>
                    <a:pt x="8393" y="2865"/>
                  </a:cubicBezTo>
                  <a:cubicBezTo>
                    <a:pt x="8212" y="2677"/>
                    <a:pt x="7981" y="2539"/>
                    <a:pt x="7720" y="2481"/>
                  </a:cubicBezTo>
                  <a:lnTo>
                    <a:pt x="7670" y="2481"/>
                  </a:lnTo>
                  <a:cubicBezTo>
                    <a:pt x="7614" y="2475"/>
                    <a:pt x="7559" y="2472"/>
                    <a:pt x="7503" y="2472"/>
                  </a:cubicBezTo>
                  <a:cubicBezTo>
                    <a:pt x="7244" y="2472"/>
                    <a:pt x="6982" y="2537"/>
                    <a:pt x="6743" y="2626"/>
                  </a:cubicBezTo>
                  <a:cubicBezTo>
                    <a:pt x="6476" y="2713"/>
                    <a:pt x="6230" y="2857"/>
                    <a:pt x="6020" y="3053"/>
                  </a:cubicBezTo>
                  <a:lnTo>
                    <a:pt x="5521" y="2988"/>
                  </a:lnTo>
                  <a:cubicBezTo>
                    <a:pt x="5412" y="2763"/>
                    <a:pt x="5253" y="2575"/>
                    <a:pt x="5050" y="2438"/>
                  </a:cubicBezTo>
                  <a:cubicBezTo>
                    <a:pt x="4942" y="2365"/>
                    <a:pt x="4833" y="2315"/>
                    <a:pt x="4710" y="2264"/>
                  </a:cubicBezTo>
                  <a:cubicBezTo>
                    <a:pt x="4566" y="2221"/>
                    <a:pt x="4399" y="2206"/>
                    <a:pt x="4276" y="2105"/>
                  </a:cubicBezTo>
                  <a:cubicBezTo>
                    <a:pt x="4175" y="2011"/>
                    <a:pt x="4088" y="1917"/>
                    <a:pt x="4016" y="1808"/>
                  </a:cubicBezTo>
                  <a:cubicBezTo>
                    <a:pt x="3922" y="1685"/>
                    <a:pt x="3784" y="1606"/>
                    <a:pt x="3705" y="1490"/>
                  </a:cubicBezTo>
                  <a:cubicBezTo>
                    <a:pt x="3560" y="1280"/>
                    <a:pt x="3618" y="991"/>
                    <a:pt x="3654" y="738"/>
                  </a:cubicBezTo>
                  <a:close/>
                  <a:moveTo>
                    <a:pt x="7800" y="1316"/>
                  </a:moveTo>
                  <a:lnTo>
                    <a:pt x="7887" y="1324"/>
                  </a:lnTo>
                  <a:cubicBezTo>
                    <a:pt x="7959" y="1555"/>
                    <a:pt x="8104" y="1750"/>
                    <a:pt x="8299" y="1888"/>
                  </a:cubicBezTo>
                  <a:cubicBezTo>
                    <a:pt x="8545" y="2047"/>
                    <a:pt x="8849" y="2040"/>
                    <a:pt x="9102" y="2192"/>
                  </a:cubicBezTo>
                  <a:cubicBezTo>
                    <a:pt x="9341" y="2351"/>
                    <a:pt x="9536" y="2554"/>
                    <a:pt x="9681" y="2792"/>
                  </a:cubicBezTo>
                  <a:cubicBezTo>
                    <a:pt x="9840" y="3017"/>
                    <a:pt x="9992" y="3263"/>
                    <a:pt x="10035" y="3530"/>
                  </a:cubicBezTo>
                  <a:lnTo>
                    <a:pt x="9992" y="3523"/>
                  </a:lnTo>
                  <a:cubicBezTo>
                    <a:pt x="9949" y="3364"/>
                    <a:pt x="9862" y="3197"/>
                    <a:pt x="9753" y="3074"/>
                  </a:cubicBezTo>
                  <a:cubicBezTo>
                    <a:pt x="9637" y="2915"/>
                    <a:pt x="9529" y="2771"/>
                    <a:pt x="9406" y="2640"/>
                  </a:cubicBezTo>
                  <a:cubicBezTo>
                    <a:pt x="9276" y="2503"/>
                    <a:pt x="9138" y="2373"/>
                    <a:pt x="8986" y="2264"/>
                  </a:cubicBezTo>
                  <a:cubicBezTo>
                    <a:pt x="8813" y="2148"/>
                    <a:pt x="8610" y="2083"/>
                    <a:pt x="8415" y="1996"/>
                  </a:cubicBezTo>
                  <a:lnTo>
                    <a:pt x="8407" y="1996"/>
                  </a:lnTo>
                  <a:cubicBezTo>
                    <a:pt x="8125" y="1852"/>
                    <a:pt x="7915" y="1606"/>
                    <a:pt x="7800" y="1316"/>
                  </a:cubicBezTo>
                  <a:close/>
                  <a:moveTo>
                    <a:pt x="15035" y="3342"/>
                  </a:moveTo>
                  <a:lnTo>
                    <a:pt x="15100" y="3422"/>
                  </a:lnTo>
                  <a:cubicBezTo>
                    <a:pt x="15056" y="3472"/>
                    <a:pt x="15006" y="3523"/>
                    <a:pt x="14991" y="3588"/>
                  </a:cubicBezTo>
                  <a:cubicBezTo>
                    <a:pt x="14998" y="3523"/>
                    <a:pt x="15013" y="3472"/>
                    <a:pt x="15020" y="3407"/>
                  </a:cubicBezTo>
                  <a:cubicBezTo>
                    <a:pt x="15020" y="3386"/>
                    <a:pt x="15027" y="3364"/>
                    <a:pt x="15035" y="3342"/>
                  </a:cubicBezTo>
                  <a:close/>
                  <a:moveTo>
                    <a:pt x="8147" y="1345"/>
                  </a:moveTo>
                  <a:lnTo>
                    <a:pt x="8950" y="1454"/>
                  </a:lnTo>
                  <a:cubicBezTo>
                    <a:pt x="9051" y="1599"/>
                    <a:pt x="9167" y="1743"/>
                    <a:pt x="9283" y="1881"/>
                  </a:cubicBezTo>
                  <a:cubicBezTo>
                    <a:pt x="9428" y="2062"/>
                    <a:pt x="9572" y="2242"/>
                    <a:pt x="9739" y="2402"/>
                  </a:cubicBezTo>
                  <a:cubicBezTo>
                    <a:pt x="9884" y="2553"/>
                    <a:pt x="10077" y="2777"/>
                    <a:pt x="10318" y="2777"/>
                  </a:cubicBezTo>
                  <a:cubicBezTo>
                    <a:pt x="10342" y="2777"/>
                    <a:pt x="10366" y="2775"/>
                    <a:pt x="10390" y="2771"/>
                  </a:cubicBezTo>
                  <a:cubicBezTo>
                    <a:pt x="10404" y="2771"/>
                    <a:pt x="10426" y="2763"/>
                    <a:pt x="10433" y="2756"/>
                  </a:cubicBezTo>
                  <a:cubicBezTo>
                    <a:pt x="10614" y="2691"/>
                    <a:pt x="10759" y="2546"/>
                    <a:pt x="10824" y="2365"/>
                  </a:cubicBezTo>
                  <a:cubicBezTo>
                    <a:pt x="10860" y="2250"/>
                    <a:pt x="10867" y="2134"/>
                    <a:pt x="10853" y="2011"/>
                  </a:cubicBezTo>
                  <a:cubicBezTo>
                    <a:pt x="10838" y="1917"/>
                    <a:pt x="10838" y="1808"/>
                    <a:pt x="10838" y="1707"/>
                  </a:cubicBezTo>
                  <a:lnTo>
                    <a:pt x="10838" y="1707"/>
                  </a:lnTo>
                  <a:lnTo>
                    <a:pt x="10969" y="1722"/>
                  </a:lnTo>
                  <a:cubicBezTo>
                    <a:pt x="10947" y="1750"/>
                    <a:pt x="10932" y="1765"/>
                    <a:pt x="10911" y="1794"/>
                  </a:cubicBezTo>
                  <a:cubicBezTo>
                    <a:pt x="10896" y="1801"/>
                    <a:pt x="10889" y="1830"/>
                    <a:pt x="10875" y="1859"/>
                  </a:cubicBezTo>
                  <a:lnTo>
                    <a:pt x="10875" y="1873"/>
                  </a:lnTo>
                  <a:lnTo>
                    <a:pt x="10875" y="1924"/>
                  </a:lnTo>
                  <a:cubicBezTo>
                    <a:pt x="10889" y="2054"/>
                    <a:pt x="10932" y="2177"/>
                    <a:pt x="11019" y="2279"/>
                  </a:cubicBezTo>
                  <a:cubicBezTo>
                    <a:pt x="11108" y="2386"/>
                    <a:pt x="11246" y="2449"/>
                    <a:pt x="11385" y="2449"/>
                  </a:cubicBezTo>
                  <a:cubicBezTo>
                    <a:pt x="11405" y="2449"/>
                    <a:pt x="11426" y="2448"/>
                    <a:pt x="11446" y="2445"/>
                  </a:cubicBezTo>
                  <a:cubicBezTo>
                    <a:pt x="11620" y="2438"/>
                    <a:pt x="11779" y="2409"/>
                    <a:pt x="11945" y="2409"/>
                  </a:cubicBezTo>
                  <a:cubicBezTo>
                    <a:pt x="12105" y="2409"/>
                    <a:pt x="12271" y="2409"/>
                    <a:pt x="12445" y="2431"/>
                  </a:cubicBezTo>
                  <a:cubicBezTo>
                    <a:pt x="12792" y="2459"/>
                    <a:pt x="13139" y="2510"/>
                    <a:pt x="13479" y="2546"/>
                  </a:cubicBezTo>
                  <a:cubicBezTo>
                    <a:pt x="13580" y="2561"/>
                    <a:pt x="13684" y="2568"/>
                    <a:pt x="13786" y="2568"/>
                  </a:cubicBezTo>
                  <a:cubicBezTo>
                    <a:pt x="13888" y="2568"/>
                    <a:pt x="13989" y="2561"/>
                    <a:pt x="14087" y="2546"/>
                  </a:cubicBezTo>
                  <a:cubicBezTo>
                    <a:pt x="14188" y="2532"/>
                    <a:pt x="14275" y="2503"/>
                    <a:pt x="14376" y="2474"/>
                  </a:cubicBezTo>
                  <a:lnTo>
                    <a:pt x="14470" y="2590"/>
                  </a:lnTo>
                  <a:cubicBezTo>
                    <a:pt x="14214" y="2633"/>
                    <a:pt x="13958" y="2656"/>
                    <a:pt x="13703" y="2656"/>
                  </a:cubicBezTo>
                  <a:cubicBezTo>
                    <a:pt x="13366" y="2656"/>
                    <a:pt x="13031" y="2617"/>
                    <a:pt x="12698" y="2539"/>
                  </a:cubicBezTo>
                  <a:lnTo>
                    <a:pt x="12662" y="2539"/>
                  </a:lnTo>
                  <a:cubicBezTo>
                    <a:pt x="12533" y="2502"/>
                    <a:pt x="12402" y="2483"/>
                    <a:pt x="12270" y="2483"/>
                  </a:cubicBezTo>
                  <a:cubicBezTo>
                    <a:pt x="12193" y="2483"/>
                    <a:pt x="12116" y="2490"/>
                    <a:pt x="12039" y="2503"/>
                  </a:cubicBezTo>
                  <a:cubicBezTo>
                    <a:pt x="11844" y="2554"/>
                    <a:pt x="11641" y="2648"/>
                    <a:pt x="11482" y="2771"/>
                  </a:cubicBezTo>
                  <a:cubicBezTo>
                    <a:pt x="11171" y="3024"/>
                    <a:pt x="10911" y="3299"/>
                    <a:pt x="10708" y="3617"/>
                  </a:cubicBezTo>
                  <a:lnTo>
                    <a:pt x="10281" y="3559"/>
                  </a:lnTo>
                  <a:cubicBezTo>
                    <a:pt x="10245" y="3270"/>
                    <a:pt x="10108" y="3017"/>
                    <a:pt x="9956" y="2771"/>
                  </a:cubicBezTo>
                  <a:cubicBezTo>
                    <a:pt x="9811" y="2532"/>
                    <a:pt x="9630" y="2315"/>
                    <a:pt x="9413" y="2119"/>
                  </a:cubicBezTo>
                  <a:cubicBezTo>
                    <a:pt x="9305" y="2033"/>
                    <a:pt x="9189" y="1960"/>
                    <a:pt x="9059" y="1895"/>
                  </a:cubicBezTo>
                  <a:cubicBezTo>
                    <a:pt x="8921" y="1845"/>
                    <a:pt x="8776" y="1808"/>
                    <a:pt x="8646" y="1772"/>
                  </a:cubicBezTo>
                  <a:cubicBezTo>
                    <a:pt x="8415" y="1707"/>
                    <a:pt x="8248" y="1555"/>
                    <a:pt x="8147" y="1345"/>
                  </a:cubicBezTo>
                  <a:close/>
                  <a:moveTo>
                    <a:pt x="12251" y="2726"/>
                  </a:moveTo>
                  <a:cubicBezTo>
                    <a:pt x="12370" y="2726"/>
                    <a:pt x="12484" y="2753"/>
                    <a:pt x="12604" y="2785"/>
                  </a:cubicBezTo>
                  <a:cubicBezTo>
                    <a:pt x="12611" y="2785"/>
                    <a:pt x="12618" y="2792"/>
                    <a:pt x="12633" y="2792"/>
                  </a:cubicBezTo>
                  <a:cubicBezTo>
                    <a:pt x="12984" y="2874"/>
                    <a:pt x="13342" y="2914"/>
                    <a:pt x="13701" y="2914"/>
                  </a:cubicBezTo>
                  <a:cubicBezTo>
                    <a:pt x="14008" y="2914"/>
                    <a:pt x="14316" y="2885"/>
                    <a:pt x="14622" y="2828"/>
                  </a:cubicBezTo>
                  <a:lnTo>
                    <a:pt x="14637" y="2843"/>
                  </a:lnTo>
                  <a:cubicBezTo>
                    <a:pt x="14557" y="2915"/>
                    <a:pt x="14478" y="2980"/>
                    <a:pt x="14369" y="3002"/>
                  </a:cubicBezTo>
                  <a:cubicBezTo>
                    <a:pt x="14335" y="3006"/>
                    <a:pt x="14300" y="3008"/>
                    <a:pt x="14264" y="3008"/>
                  </a:cubicBezTo>
                  <a:cubicBezTo>
                    <a:pt x="14117" y="3008"/>
                    <a:pt x="13960" y="2979"/>
                    <a:pt x="13826" y="2973"/>
                  </a:cubicBezTo>
                  <a:cubicBezTo>
                    <a:pt x="13436" y="2937"/>
                    <a:pt x="13045" y="2894"/>
                    <a:pt x="12647" y="2857"/>
                  </a:cubicBezTo>
                  <a:cubicBezTo>
                    <a:pt x="12587" y="2848"/>
                    <a:pt x="12527" y="2843"/>
                    <a:pt x="12468" y="2843"/>
                  </a:cubicBezTo>
                  <a:cubicBezTo>
                    <a:pt x="12213" y="2843"/>
                    <a:pt x="11967" y="2929"/>
                    <a:pt x="11750" y="3082"/>
                  </a:cubicBezTo>
                  <a:cubicBezTo>
                    <a:pt x="11526" y="3241"/>
                    <a:pt x="11338" y="3451"/>
                    <a:pt x="11128" y="3639"/>
                  </a:cubicBezTo>
                  <a:lnTo>
                    <a:pt x="10969" y="3624"/>
                  </a:lnTo>
                  <a:cubicBezTo>
                    <a:pt x="11128" y="3386"/>
                    <a:pt x="11338" y="3183"/>
                    <a:pt x="11562" y="3009"/>
                  </a:cubicBezTo>
                  <a:cubicBezTo>
                    <a:pt x="11707" y="2894"/>
                    <a:pt x="11873" y="2807"/>
                    <a:pt x="12039" y="2756"/>
                  </a:cubicBezTo>
                  <a:cubicBezTo>
                    <a:pt x="12113" y="2735"/>
                    <a:pt x="12183" y="2726"/>
                    <a:pt x="12251" y="2726"/>
                  </a:cubicBezTo>
                  <a:close/>
                  <a:moveTo>
                    <a:pt x="12249" y="3436"/>
                  </a:moveTo>
                  <a:cubicBezTo>
                    <a:pt x="12387" y="3436"/>
                    <a:pt x="12517" y="3443"/>
                    <a:pt x="12647" y="3451"/>
                  </a:cubicBezTo>
                  <a:lnTo>
                    <a:pt x="12719" y="3451"/>
                  </a:lnTo>
                  <a:cubicBezTo>
                    <a:pt x="12452" y="3487"/>
                    <a:pt x="12177" y="3566"/>
                    <a:pt x="11982" y="3762"/>
                  </a:cubicBezTo>
                  <a:lnTo>
                    <a:pt x="11779" y="3740"/>
                  </a:lnTo>
                  <a:cubicBezTo>
                    <a:pt x="11830" y="3697"/>
                    <a:pt x="11873" y="3653"/>
                    <a:pt x="11924" y="3603"/>
                  </a:cubicBezTo>
                  <a:cubicBezTo>
                    <a:pt x="12010" y="3509"/>
                    <a:pt x="12126" y="3443"/>
                    <a:pt x="12249" y="3436"/>
                  </a:cubicBezTo>
                  <a:close/>
                  <a:moveTo>
                    <a:pt x="12739" y="3681"/>
                  </a:moveTo>
                  <a:cubicBezTo>
                    <a:pt x="12762" y="3681"/>
                    <a:pt x="12783" y="3685"/>
                    <a:pt x="12799" y="3697"/>
                  </a:cubicBezTo>
                  <a:cubicBezTo>
                    <a:pt x="12850" y="3733"/>
                    <a:pt x="12886" y="3776"/>
                    <a:pt x="12922" y="3820"/>
                  </a:cubicBezTo>
                  <a:cubicBezTo>
                    <a:pt x="12937" y="3841"/>
                    <a:pt x="12958" y="3870"/>
                    <a:pt x="12980" y="3885"/>
                  </a:cubicBezTo>
                  <a:lnTo>
                    <a:pt x="12307" y="3805"/>
                  </a:lnTo>
                  <a:cubicBezTo>
                    <a:pt x="12394" y="3762"/>
                    <a:pt x="12488" y="3726"/>
                    <a:pt x="12582" y="3711"/>
                  </a:cubicBezTo>
                  <a:cubicBezTo>
                    <a:pt x="12627" y="3701"/>
                    <a:pt x="12688" y="3681"/>
                    <a:pt x="12739" y="3681"/>
                  </a:cubicBezTo>
                  <a:close/>
                  <a:moveTo>
                    <a:pt x="12828" y="3472"/>
                  </a:moveTo>
                  <a:lnTo>
                    <a:pt x="12828" y="3472"/>
                  </a:lnTo>
                  <a:cubicBezTo>
                    <a:pt x="12922" y="3480"/>
                    <a:pt x="13002" y="3494"/>
                    <a:pt x="13081" y="3523"/>
                  </a:cubicBezTo>
                  <a:cubicBezTo>
                    <a:pt x="13183" y="3595"/>
                    <a:pt x="13277" y="3675"/>
                    <a:pt x="13349" y="3783"/>
                  </a:cubicBezTo>
                  <a:cubicBezTo>
                    <a:pt x="13392" y="3834"/>
                    <a:pt x="13429" y="3885"/>
                    <a:pt x="13465" y="3950"/>
                  </a:cubicBezTo>
                  <a:lnTo>
                    <a:pt x="13320" y="3921"/>
                  </a:lnTo>
                  <a:cubicBezTo>
                    <a:pt x="13219" y="3820"/>
                    <a:pt x="13132" y="3726"/>
                    <a:pt x="13038" y="3624"/>
                  </a:cubicBezTo>
                  <a:cubicBezTo>
                    <a:pt x="12965" y="3545"/>
                    <a:pt x="12915" y="3487"/>
                    <a:pt x="12828" y="3472"/>
                  </a:cubicBezTo>
                  <a:close/>
                  <a:moveTo>
                    <a:pt x="14984" y="3653"/>
                  </a:moveTo>
                  <a:cubicBezTo>
                    <a:pt x="14984" y="3689"/>
                    <a:pt x="14991" y="3726"/>
                    <a:pt x="14998" y="3762"/>
                  </a:cubicBezTo>
                  <a:cubicBezTo>
                    <a:pt x="15020" y="3798"/>
                    <a:pt x="15020" y="3812"/>
                    <a:pt x="14998" y="3841"/>
                  </a:cubicBezTo>
                  <a:cubicBezTo>
                    <a:pt x="14941" y="3892"/>
                    <a:pt x="14868" y="3928"/>
                    <a:pt x="14774" y="3950"/>
                  </a:cubicBezTo>
                  <a:cubicBezTo>
                    <a:pt x="14769" y="3950"/>
                    <a:pt x="14756" y="3950"/>
                    <a:pt x="14744" y="3953"/>
                  </a:cubicBezTo>
                  <a:lnTo>
                    <a:pt x="14744" y="3953"/>
                  </a:lnTo>
                  <a:cubicBezTo>
                    <a:pt x="14874" y="3905"/>
                    <a:pt x="14963" y="3779"/>
                    <a:pt x="14984" y="3653"/>
                  </a:cubicBezTo>
                  <a:close/>
                  <a:moveTo>
                    <a:pt x="14781" y="3009"/>
                  </a:moveTo>
                  <a:lnTo>
                    <a:pt x="14890" y="3147"/>
                  </a:lnTo>
                  <a:cubicBezTo>
                    <a:pt x="14832" y="3234"/>
                    <a:pt x="14803" y="3342"/>
                    <a:pt x="14781" y="3472"/>
                  </a:cubicBezTo>
                  <a:cubicBezTo>
                    <a:pt x="14774" y="3523"/>
                    <a:pt x="14767" y="3588"/>
                    <a:pt x="14760" y="3639"/>
                  </a:cubicBezTo>
                  <a:cubicBezTo>
                    <a:pt x="14745" y="3689"/>
                    <a:pt x="14724" y="3711"/>
                    <a:pt x="14673" y="3733"/>
                  </a:cubicBezTo>
                  <a:cubicBezTo>
                    <a:pt x="14456" y="3805"/>
                    <a:pt x="14239" y="3849"/>
                    <a:pt x="14109" y="4022"/>
                  </a:cubicBezTo>
                  <a:lnTo>
                    <a:pt x="13747" y="3979"/>
                  </a:lnTo>
                  <a:cubicBezTo>
                    <a:pt x="13689" y="3849"/>
                    <a:pt x="13617" y="3740"/>
                    <a:pt x="13523" y="3639"/>
                  </a:cubicBezTo>
                  <a:cubicBezTo>
                    <a:pt x="13443" y="3530"/>
                    <a:pt x="13356" y="3436"/>
                    <a:pt x="13248" y="3364"/>
                  </a:cubicBezTo>
                  <a:lnTo>
                    <a:pt x="13211" y="3328"/>
                  </a:lnTo>
                  <a:cubicBezTo>
                    <a:pt x="13060" y="3270"/>
                    <a:pt x="12893" y="3234"/>
                    <a:pt x="12741" y="3234"/>
                  </a:cubicBezTo>
                  <a:cubicBezTo>
                    <a:pt x="12609" y="3212"/>
                    <a:pt x="12476" y="3202"/>
                    <a:pt x="12346" y="3202"/>
                  </a:cubicBezTo>
                  <a:cubicBezTo>
                    <a:pt x="12306" y="3202"/>
                    <a:pt x="12267" y="3203"/>
                    <a:pt x="12228" y="3205"/>
                  </a:cubicBezTo>
                  <a:cubicBezTo>
                    <a:pt x="11909" y="3234"/>
                    <a:pt x="11707" y="3509"/>
                    <a:pt x="11482" y="3704"/>
                  </a:cubicBezTo>
                  <a:lnTo>
                    <a:pt x="11432" y="3697"/>
                  </a:lnTo>
                  <a:cubicBezTo>
                    <a:pt x="11446" y="3668"/>
                    <a:pt x="11468" y="3653"/>
                    <a:pt x="11482" y="3632"/>
                  </a:cubicBezTo>
                  <a:cubicBezTo>
                    <a:pt x="11591" y="3523"/>
                    <a:pt x="11692" y="3422"/>
                    <a:pt x="11808" y="3328"/>
                  </a:cubicBezTo>
                  <a:cubicBezTo>
                    <a:pt x="11916" y="3234"/>
                    <a:pt x="12032" y="3161"/>
                    <a:pt x="12170" y="3111"/>
                  </a:cubicBezTo>
                  <a:cubicBezTo>
                    <a:pt x="12276" y="3079"/>
                    <a:pt x="12386" y="3065"/>
                    <a:pt x="12496" y="3065"/>
                  </a:cubicBezTo>
                  <a:cubicBezTo>
                    <a:pt x="12566" y="3065"/>
                    <a:pt x="12635" y="3071"/>
                    <a:pt x="12705" y="3082"/>
                  </a:cubicBezTo>
                  <a:lnTo>
                    <a:pt x="13855" y="3197"/>
                  </a:lnTo>
                  <a:cubicBezTo>
                    <a:pt x="13985" y="3212"/>
                    <a:pt x="14125" y="3238"/>
                    <a:pt x="14259" y="3238"/>
                  </a:cubicBezTo>
                  <a:cubicBezTo>
                    <a:pt x="14319" y="3238"/>
                    <a:pt x="14378" y="3233"/>
                    <a:pt x="14434" y="3219"/>
                  </a:cubicBezTo>
                  <a:cubicBezTo>
                    <a:pt x="14586" y="3190"/>
                    <a:pt x="14673" y="3096"/>
                    <a:pt x="14781" y="3009"/>
                  </a:cubicBezTo>
                  <a:close/>
                  <a:moveTo>
                    <a:pt x="14731" y="3957"/>
                  </a:moveTo>
                  <a:cubicBezTo>
                    <a:pt x="14666" y="3986"/>
                    <a:pt x="14601" y="4015"/>
                    <a:pt x="14550" y="4066"/>
                  </a:cubicBezTo>
                  <a:lnTo>
                    <a:pt x="14420" y="4051"/>
                  </a:lnTo>
                  <a:cubicBezTo>
                    <a:pt x="14514" y="4001"/>
                    <a:pt x="14622" y="3986"/>
                    <a:pt x="14724" y="3957"/>
                  </a:cubicBezTo>
                  <a:close/>
                  <a:moveTo>
                    <a:pt x="15252" y="3603"/>
                  </a:moveTo>
                  <a:lnTo>
                    <a:pt x="15729" y="4210"/>
                  </a:lnTo>
                  <a:lnTo>
                    <a:pt x="14970" y="4124"/>
                  </a:lnTo>
                  <a:cubicBezTo>
                    <a:pt x="15071" y="4087"/>
                    <a:pt x="15165" y="4029"/>
                    <a:pt x="15216" y="3943"/>
                  </a:cubicBezTo>
                  <a:cubicBezTo>
                    <a:pt x="15259" y="3856"/>
                    <a:pt x="15259" y="3769"/>
                    <a:pt x="15223" y="3675"/>
                  </a:cubicBezTo>
                  <a:cubicBezTo>
                    <a:pt x="15216" y="3653"/>
                    <a:pt x="15216" y="3653"/>
                    <a:pt x="15237" y="3624"/>
                  </a:cubicBezTo>
                  <a:lnTo>
                    <a:pt x="15252" y="3603"/>
                  </a:lnTo>
                  <a:close/>
                  <a:moveTo>
                    <a:pt x="128" y="0"/>
                  </a:moveTo>
                  <a:cubicBezTo>
                    <a:pt x="87" y="0"/>
                    <a:pt x="45" y="32"/>
                    <a:pt x="22" y="72"/>
                  </a:cubicBezTo>
                  <a:cubicBezTo>
                    <a:pt x="1" y="123"/>
                    <a:pt x="8" y="202"/>
                    <a:pt x="80" y="224"/>
                  </a:cubicBezTo>
                  <a:lnTo>
                    <a:pt x="1158" y="1324"/>
                  </a:lnTo>
                  <a:lnTo>
                    <a:pt x="1563" y="1743"/>
                  </a:lnTo>
                  <a:cubicBezTo>
                    <a:pt x="1563" y="1743"/>
                    <a:pt x="1563" y="1750"/>
                    <a:pt x="1570" y="1750"/>
                  </a:cubicBezTo>
                  <a:lnTo>
                    <a:pt x="1860" y="2047"/>
                  </a:lnTo>
                  <a:cubicBezTo>
                    <a:pt x="1860" y="2047"/>
                    <a:pt x="1867" y="2047"/>
                    <a:pt x="1867" y="2062"/>
                  </a:cubicBezTo>
                  <a:lnTo>
                    <a:pt x="2554" y="2756"/>
                  </a:lnTo>
                  <a:cubicBezTo>
                    <a:pt x="2605" y="2807"/>
                    <a:pt x="2663" y="2843"/>
                    <a:pt x="2735" y="2857"/>
                  </a:cubicBezTo>
                  <a:lnTo>
                    <a:pt x="3039" y="2894"/>
                  </a:lnTo>
                  <a:lnTo>
                    <a:pt x="3256" y="2915"/>
                  </a:lnTo>
                  <a:cubicBezTo>
                    <a:pt x="3271" y="2915"/>
                    <a:pt x="3292" y="2930"/>
                    <a:pt x="3314" y="2930"/>
                  </a:cubicBezTo>
                  <a:lnTo>
                    <a:pt x="4356" y="3053"/>
                  </a:lnTo>
                  <a:lnTo>
                    <a:pt x="6353" y="3292"/>
                  </a:lnTo>
                  <a:lnTo>
                    <a:pt x="8740" y="3566"/>
                  </a:lnTo>
                  <a:lnTo>
                    <a:pt x="10875" y="3820"/>
                  </a:lnTo>
                  <a:cubicBezTo>
                    <a:pt x="10925" y="3834"/>
                    <a:pt x="10976" y="3834"/>
                    <a:pt x="11019" y="3841"/>
                  </a:cubicBezTo>
                  <a:lnTo>
                    <a:pt x="11215" y="3870"/>
                  </a:lnTo>
                  <a:lnTo>
                    <a:pt x="13240" y="4109"/>
                  </a:lnTo>
                  <a:lnTo>
                    <a:pt x="13248" y="4109"/>
                  </a:lnTo>
                  <a:cubicBezTo>
                    <a:pt x="13371" y="4138"/>
                    <a:pt x="13508" y="4138"/>
                    <a:pt x="13646" y="4160"/>
                  </a:cubicBezTo>
                  <a:lnTo>
                    <a:pt x="13653" y="4160"/>
                  </a:lnTo>
                  <a:lnTo>
                    <a:pt x="15107" y="4326"/>
                  </a:lnTo>
                  <a:cubicBezTo>
                    <a:pt x="15382" y="4362"/>
                    <a:pt x="15664" y="4398"/>
                    <a:pt x="15932" y="4427"/>
                  </a:cubicBezTo>
                  <a:lnTo>
                    <a:pt x="15968" y="4427"/>
                  </a:lnTo>
                  <a:cubicBezTo>
                    <a:pt x="15987" y="4433"/>
                    <a:pt x="16003" y="4436"/>
                    <a:pt x="16018" y="4436"/>
                  </a:cubicBezTo>
                  <a:cubicBezTo>
                    <a:pt x="16108" y="4436"/>
                    <a:pt x="16113" y="4331"/>
                    <a:pt x="16069" y="4268"/>
                  </a:cubicBezTo>
                  <a:lnTo>
                    <a:pt x="14962" y="2872"/>
                  </a:lnTo>
                  <a:lnTo>
                    <a:pt x="14912" y="2807"/>
                  </a:lnTo>
                  <a:cubicBezTo>
                    <a:pt x="14912" y="2800"/>
                    <a:pt x="14912" y="2792"/>
                    <a:pt x="14904" y="2778"/>
                  </a:cubicBezTo>
                  <a:cubicBezTo>
                    <a:pt x="14890" y="2771"/>
                    <a:pt x="14890" y="2763"/>
                    <a:pt x="14883" y="2756"/>
                  </a:cubicBezTo>
                  <a:lnTo>
                    <a:pt x="14760" y="2597"/>
                  </a:lnTo>
                  <a:cubicBezTo>
                    <a:pt x="14745" y="2590"/>
                    <a:pt x="14738" y="2582"/>
                    <a:pt x="14731" y="2582"/>
                  </a:cubicBezTo>
                  <a:lnTo>
                    <a:pt x="14340" y="2091"/>
                  </a:lnTo>
                  <a:lnTo>
                    <a:pt x="14333" y="2083"/>
                  </a:lnTo>
                  <a:cubicBezTo>
                    <a:pt x="14311" y="2054"/>
                    <a:pt x="14297" y="2040"/>
                    <a:pt x="14275" y="2011"/>
                  </a:cubicBezTo>
                  <a:lnTo>
                    <a:pt x="14224" y="1960"/>
                  </a:lnTo>
                  <a:lnTo>
                    <a:pt x="14217" y="1953"/>
                  </a:lnTo>
                  <a:lnTo>
                    <a:pt x="14203" y="1953"/>
                  </a:lnTo>
                  <a:cubicBezTo>
                    <a:pt x="14188" y="1939"/>
                    <a:pt x="14166" y="1931"/>
                    <a:pt x="14152" y="1931"/>
                  </a:cubicBezTo>
                  <a:cubicBezTo>
                    <a:pt x="13899" y="1888"/>
                    <a:pt x="13638" y="1859"/>
                    <a:pt x="13385" y="1823"/>
                  </a:cubicBezTo>
                  <a:lnTo>
                    <a:pt x="11779" y="1606"/>
                  </a:lnTo>
                  <a:lnTo>
                    <a:pt x="9630" y="1316"/>
                  </a:lnTo>
                  <a:lnTo>
                    <a:pt x="9478" y="1295"/>
                  </a:lnTo>
                  <a:cubicBezTo>
                    <a:pt x="9464" y="1295"/>
                    <a:pt x="9457" y="1295"/>
                    <a:pt x="9442" y="1287"/>
                  </a:cubicBezTo>
                  <a:lnTo>
                    <a:pt x="7272" y="991"/>
                  </a:lnTo>
                  <a:lnTo>
                    <a:pt x="7257" y="991"/>
                  </a:lnTo>
                  <a:lnTo>
                    <a:pt x="6765" y="918"/>
                  </a:lnTo>
                  <a:lnTo>
                    <a:pt x="6743" y="918"/>
                  </a:lnTo>
                  <a:lnTo>
                    <a:pt x="6223" y="846"/>
                  </a:lnTo>
                  <a:lnTo>
                    <a:pt x="6013" y="817"/>
                  </a:lnTo>
                  <a:lnTo>
                    <a:pt x="6005" y="817"/>
                  </a:lnTo>
                  <a:lnTo>
                    <a:pt x="5571" y="759"/>
                  </a:lnTo>
                  <a:cubicBezTo>
                    <a:pt x="5571" y="759"/>
                    <a:pt x="5557" y="759"/>
                    <a:pt x="5557" y="745"/>
                  </a:cubicBezTo>
                  <a:lnTo>
                    <a:pt x="5123" y="687"/>
                  </a:lnTo>
                  <a:cubicBezTo>
                    <a:pt x="5113" y="687"/>
                    <a:pt x="5107" y="681"/>
                    <a:pt x="5097" y="681"/>
                  </a:cubicBezTo>
                  <a:cubicBezTo>
                    <a:pt x="5092" y="681"/>
                    <a:pt x="5087" y="682"/>
                    <a:pt x="5079" y="687"/>
                  </a:cubicBezTo>
                  <a:lnTo>
                    <a:pt x="4754" y="636"/>
                  </a:lnTo>
                  <a:lnTo>
                    <a:pt x="4385" y="586"/>
                  </a:lnTo>
                  <a:lnTo>
                    <a:pt x="4378" y="586"/>
                  </a:lnTo>
                  <a:lnTo>
                    <a:pt x="3987" y="528"/>
                  </a:lnTo>
                  <a:lnTo>
                    <a:pt x="3965" y="528"/>
                  </a:lnTo>
                  <a:lnTo>
                    <a:pt x="3567" y="477"/>
                  </a:lnTo>
                  <a:cubicBezTo>
                    <a:pt x="3567" y="477"/>
                    <a:pt x="3560" y="477"/>
                    <a:pt x="3560" y="470"/>
                  </a:cubicBezTo>
                  <a:lnTo>
                    <a:pt x="3256" y="419"/>
                  </a:lnTo>
                  <a:cubicBezTo>
                    <a:pt x="3242" y="419"/>
                    <a:pt x="3234" y="416"/>
                    <a:pt x="3224" y="416"/>
                  </a:cubicBezTo>
                  <a:cubicBezTo>
                    <a:pt x="3218" y="416"/>
                    <a:pt x="3213" y="417"/>
                    <a:pt x="3206" y="419"/>
                  </a:cubicBezTo>
                  <a:lnTo>
                    <a:pt x="2829" y="369"/>
                  </a:lnTo>
                  <a:lnTo>
                    <a:pt x="2808" y="369"/>
                  </a:lnTo>
                  <a:cubicBezTo>
                    <a:pt x="2800" y="361"/>
                    <a:pt x="2786" y="361"/>
                    <a:pt x="2771" y="361"/>
                  </a:cubicBezTo>
                  <a:lnTo>
                    <a:pt x="2475" y="325"/>
                  </a:lnTo>
                  <a:lnTo>
                    <a:pt x="2301" y="296"/>
                  </a:lnTo>
                  <a:lnTo>
                    <a:pt x="2287" y="296"/>
                  </a:lnTo>
                  <a:lnTo>
                    <a:pt x="977" y="115"/>
                  </a:lnTo>
                  <a:lnTo>
                    <a:pt x="189" y="7"/>
                  </a:lnTo>
                  <a:lnTo>
                    <a:pt x="160" y="7"/>
                  </a:lnTo>
                  <a:cubicBezTo>
                    <a:pt x="149" y="2"/>
                    <a:pt x="139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"/>
          <p:cNvGrpSpPr/>
          <p:nvPr/>
        </p:nvGrpSpPr>
        <p:grpSpPr>
          <a:xfrm flipH="1">
            <a:off x="7429006" y="292200"/>
            <a:ext cx="360150" cy="485593"/>
            <a:chOff x="759925" y="3024250"/>
            <a:chExt cx="232625" cy="313650"/>
          </a:xfrm>
        </p:grpSpPr>
        <p:sp>
          <p:nvSpPr>
            <p:cNvPr id="240" name="Google Shape;240;p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"/>
          <p:cNvGrpSpPr/>
          <p:nvPr/>
        </p:nvGrpSpPr>
        <p:grpSpPr>
          <a:xfrm rot="-3602728" flipH="1">
            <a:off x="5898689" y="160208"/>
            <a:ext cx="216720" cy="206945"/>
            <a:chOff x="4397050" y="267050"/>
            <a:chExt cx="216725" cy="206950"/>
          </a:xfrm>
        </p:grpSpPr>
        <p:sp>
          <p:nvSpPr>
            <p:cNvPr id="259" name="Google Shape;259;p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 rot="-3602728" flipH="1">
            <a:off x="156089" y="4754096"/>
            <a:ext cx="216720" cy="206945"/>
            <a:chOff x="4397050" y="267050"/>
            <a:chExt cx="216725" cy="206950"/>
          </a:xfrm>
        </p:grpSpPr>
        <p:sp>
          <p:nvSpPr>
            <p:cNvPr id="271" name="Google Shape;271;p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"/>
          <p:cNvGrpSpPr/>
          <p:nvPr/>
        </p:nvGrpSpPr>
        <p:grpSpPr>
          <a:xfrm flipH="1">
            <a:off x="162931" y="2095269"/>
            <a:ext cx="360150" cy="485593"/>
            <a:chOff x="759925" y="3024250"/>
            <a:chExt cx="232625" cy="313650"/>
          </a:xfrm>
        </p:grpSpPr>
        <p:sp>
          <p:nvSpPr>
            <p:cNvPr id="283" name="Google Shape;283;p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"/>
          <p:cNvGrpSpPr/>
          <p:nvPr/>
        </p:nvGrpSpPr>
        <p:grpSpPr>
          <a:xfrm rot="245651" flipH="1">
            <a:off x="8633597" y="2946194"/>
            <a:ext cx="343658" cy="899942"/>
            <a:chOff x="231473" y="3986786"/>
            <a:chExt cx="343640" cy="899895"/>
          </a:xfrm>
        </p:grpSpPr>
        <p:grpSp>
          <p:nvGrpSpPr>
            <p:cNvPr id="302" name="Google Shape;302;p3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303" name="Google Shape;303;p3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3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3"/>
          <p:cNvGrpSpPr/>
          <p:nvPr/>
        </p:nvGrpSpPr>
        <p:grpSpPr>
          <a:xfrm rot="-1387446" flipH="1">
            <a:off x="106279" y="270666"/>
            <a:ext cx="563403" cy="527901"/>
            <a:chOff x="8472649" y="200551"/>
            <a:chExt cx="563437" cy="527933"/>
          </a:xfrm>
        </p:grpSpPr>
        <p:grpSp>
          <p:nvGrpSpPr>
            <p:cNvPr id="334" name="Google Shape;334;p3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335" name="Google Shape;335;p3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3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347" name="Google Shape;347;p3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3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359" name="Google Shape;359;p3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3"/>
          <p:cNvSpPr txBox="1">
            <a:spLocks noGrp="1"/>
          </p:cNvSpPr>
          <p:nvPr>
            <p:ph type="title"/>
          </p:nvPr>
        </p:nvSpPr>
        <p:spPr>
          <a:xfrm>
            <a:off x="2391900" y="233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4" name="Google Shape;424;p3"/>
          <p:cNvSpPr txBox="1">
            <a:spLocks noGrp="1"/>
          </p:cNvSpPr>
          <p:nvPr>
            <p:ph type="title" idx="2" hasCustomPrompt="1"/>
          </p:nvPr>
        </p:nvSpPr>
        <p:spPr>
          <a:xfrm>
            <a:off x="2391900" y="97647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5" name="Google Shape;425;p3"/>
          <p:cNvSpPr txBox="1">
            <a:spLocks noGrp="1"/>
          </p:cNvSpPr>
          <p:nvPr>
            <p:ph type="subTitle" idx="1"/>
          </p:nvPr>
        </p:nvSpPr>
        <p:spPr>
          <a:xfrm>
            <a:off x="2391900" y="3221875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3"/>
          <p:cNvGrpSpPr/>
          <p:nvPr/>
        </p:nvGrpSpPr>
        <p:grpSpPr>
          <a:xfrm>
            <a:off x="1374295" y="677368"/>
            <a:ext cx="1358018" cy="1438146"/>
            <a:chOff x="687400" y="813100"/>
            <a:chExt cx="1004600" cy="1063875"/>
          </a:xfrm>
        </p:grpSpPr>
        <p:sp>
          <p:nvSpPr>
            <p:cNvPr id="427" name="Google Shape;427;p3"/>
            <p:cNvSpPr/>
            <p:nvPr/>
          </p:nvSpPr>
          <p:spPr>
            <a:xfrm>
              <a:off x="687400" y="813100"/>
              <a:ext cx="1004600" cy="1063875"/>
            </a:xfrm>
            <a:custGeom>
              <a:avLst/>
              <a:gdLst/>
              <a:ahLst/>
              <a:cxnLst/>
              <a:rect l="l" t="t" r="r" b="b"/>
              <a:pathLst>
                <a:path w="40184" h="42555" extrusionOk="0">
                  <a:moveTo>
                    <a:pt x="17053" y="1172"/>
                  </a:moveTo>
                  <a:lnTo>
                    <a:pt x="19028" y="1975"/>
                  </a:lnTo>
                  <a:lnTo>
                    <a:pt x="22241" y="3291"/>
                  </a:lnTo>
                  <a:cubicBezTo>
                    <a:pt x="23528" y="3812"/>
                    <a:pt x="24816" y="4348"/>
                    <a:pt x="26111" y="4883"/>
                  </a:cubicBezTo>
                  <a:cubicBezTo>
                    <a:pt x="27435" y="5426"/>
                    <a:pt x="28759" y="5976"/>
                    <a:pt x="30076" y="6518"/>
                  </a:cubicBezTo>
                  <a:cubicBezTo>
                    <a:pt x="31263" y="7003"/>
                    <a:pt x="32449" y="7502"/>
                    <a:pt x="33636" y="8001"/>
                  </a:cubicBezTo>
                  <a:cubicBezTo>
                    <a:pt x="34489" y="8363"/>
                    <a:pt x="35358" y="8725"/>
                    <a:pt x="36211" y="9101"/>
                  </a:cubicBezTo>
                  <a:cubicBezTo>
                    <a:pt x="36464" y="9224"/>
                    <a:pt x="36725" y="9333"/>
                    <a:pt x="36978" y="9448"/>
                  </a:cubicBezTo>
                  <a:cubicBezTo>
                    <a:pt x="37268" y="9586"/>
                    <a:pt x="37651" y="9745"/>
                    <a:pt x="37767" y="10042"/>
                  </a:cubicBezTo>
                  <a:cubicBezTo>
                    <a:pt x="37919" y="10403"/>
                    <a:pt x="37405" y="10693"/>
                    <a:pt x="37116" y="10693"/>
                  </a:cubicBezTo>
                  <a:cubicBezTo>
                    <a:pt x="37105" y="10693"/>
                    <a:pt x="37094" y="10693"/>
                    <a:pt x="37083" y="10693"/>
                  </a:cubicBezTo>
                  <a:cubicBezTo>
                    <a:pt x="36625" y="10693"/>
                    <a:pt x="36202" y="10399"/>
                    <a:pt x="35792" y="10237"/>
                  </a:cubicBezTo>
                  <a:cubicBezTo>
                    <a:pt x="34620" y="9752"/>
                    <a:pt x="33440" y="9296"/>
                    <a:pt x="32268" y="8812"/>
                  </a:cubicBezTo>
                  <a:lnTo>
                    <a:pt x="25156" y="5954"/>
                  </a:lnTo>
                  <a:cubicBezTo>
                    <a:pt x="22798" y="5006"/>
                    <a:pt x="20446" y="4037"/>
                    <a:pt x="18081" y="3118"/>
                  </a:cubicBezTo>
                  <a:cubicBezTo>
                    <a:pt x="17538" y="2908"/>
                    <a:pt x="16995" y="2727"/>
                    <a:pt x="16474" y="2474"/>
                  </a:cubicBezTo>
                  <a:cubicBezTo>
                    <a:pt x="16467" y="2467"/>
                    <a:pt x="16460" y="2459"/>
                    <a:pt x="16438" y="2459"/>
                  </a:cubicBezTo>
                  <a:lnTo>
                    <a:pt x="15100" y="1910"/>
                  </a:lnTo>
                  <a:cubicBezTo>
                    <a:pt x="15273" y="1873"/>
                    <a:pt x="15447" y="1837"/>
                    <a:pt x="15621" y="1779"/>
                  </a:cubicBezTo>
                  <a:lnTo>
                    <a:pt x="15628" y="1779"/>
                  </a:lnTo>
                  <a:cubicBezTo>
                    <a:pt x="15708" y="1750"/>
                    <a:pt x="15787" y="1736"/>
                    <a:pt x="15881" y="1700"/>
                  </a:cubicBezTo>
                  <a:cubicBezTo>
                    <a:pt x="15925" y="1678"/>
                    <a:pt x="15982" y="1664"/>
                    <a:pt x="16026" y="1642"/>
                  </a:cubicBezTo>
                  <a:cubicBezTo>
                    <a:pt x="16055" y="1635"/>
                    <a:pt x="16069" y="1627"/>
                    <a:pt x="16098" y="1620"/>
                  </a:cubicBezTo>
                  <a:lnTo>
                    <a:pt x="16178" y="1591"/>
                  </a:lnTo>
                  <a:cubicBezTo>
                    <a:pt x="16207" y="1584"/>
                    <a:pt x="16243" y="1562"/>
                    <a:pt x="16272" y="1555"/>
                  </a:cubicBezTo>
                  <a:cubicBezTo>
                    <a:pt x="16489" y="1461"/>
                    <a:pt x="16706" y="1360"/>
                    <a:pt x="16909" y="1251"/>
                  </a:cubicBezTo>
                  <a:cubicBezTo>
                    <a:pt x="16966" y="1237"/>
                    <a:pt x="17010" y="1208"/>
                    <a:pt x="17053" y="1172"/>
                  </a:cubicBezTo>
                  <a:close/>
                  <a:moveTo>
                    <a:pt x="17509" y="274"/>
                  </a:moveTo>
                  <a:cubicBezTo>
                    <a:pt x="21864" y="2004"/>
                    <a:pt x="26227" y="3733"/>
                    <a:pt x="30575" y="5469"/>
                  </a:cubicBezTo>
                  <a:cubicBezTo>
                    <a:pt x="33035" y="6446"/>
                    <a:pt x="35488" y="7422"/>
                    <a:pt x="37940" y="8428"/>
                  </a:cubicBezTo>
                  <a:cubicBezTo>
                    <a:pt x="38215" y="8544"/>
                    <a:pt x="38497" y="8645"/>
                    <a:pt x="38758" y="8768"/>
                  </a:cubicBezTo>
                  <a:cubicBezTo>
                    <a:pt x="39988" y="9369"/>
                    <a:pt x="39793" y="10808"/>
                    <a:pt x="39409" y="11894"/>
                  </a:cubicBezTo>
                  <a:cubicBezTo>
                    <a:pt x="39402" y="11901"/>
                    <a:pt x="39402" y="11908"/>
                    <a:pt x="39395" y="11915"/>
                  </a:cubicBezTo>
                  <a:lnTo>
                    <a:pt x="34620" y="23361"/>
                  </a:lnTo>
                  <a:cubicBezTo>
                    <a:pt x="33035" y="27159"/>
                    <a:pt x="31465" y="30958"/>
                    <a:pt x="29881" y="34756"/>
                  </a:cubicBezTo>
                  <a:lnTo>
                    <a:pt x="27218" y="41130"/>
                  </a:lnTo>
                  <a:cubicBezTo>
                    <a:pt x="27211" y="41144"/>
                    <a:pt x="27204" y="41166"/>
                    <a:pt x="27204" y="41181"/>
                  </a:cubicBezTo>
                  <a:cubicBezTo>
                    <a:pt x="27204" y="41155"/>
                    <a:pt x="27201" y="41146"/>
                    <a:pt x="27196" y="41146"/>
                  </a:cubicBezTo>
                  <a:cubicBezTo>
                    <a:pt x="27186" y="41146"/>
                    <a:pt x="27167" y="41179"/>
                    <a:pt x="27139" y="41202"/>
                  </a:cubicBezTo>
                  <a:lnTo>
                    <a:pt x="27030" y="41289"/>
                  </a:lnTo>
                  <a:cubicBezTo>
                    <a:pt x="26943" y="41361"/>
                    <a:pt x="26849" y="41434"/>
                    <a:pt x="26762" y="41499"/>
                  </a:cubicBezTo>
                  <a:cubicBezTo>
                    <a:pt x="26553" y="41651"/>
                    <a:pt x="26328" y="41781"/>
                    <a:pt x="26090" y="41897"/>
                  </a:cubicBezTo>
                  <a:cubicBezTo>
                    <a:pt x="25547" y="42157"/>
                    <a:pt x="24961" y="42302"/>
                    <a:pt x="24360" y="42324"/>
                  </a:cubicBezTo>
                  <a:cubicBezTo>
                    <a:pt x="24284" y="42326"/>
                    <a:pt x="24205" y="42328"/>
                    <a:pt x="24125" y="42328"/>
                  </a:cubicBezTo>
                  <a:cubicBezTo>
                    <a:pt x="23779" y="42328"/>
                    <a:pt x="23404" y="42296"/>
                    <a:pt x="23087" y="42179"/>
                  </a:cubicBezTo>
                  <a:cubicBezTo>
                    <a:pt x="22747" y="42049"/>
                    <a:pt x="22407" y="41897"/>
                    <a:pt x="22067" y="41752"/>
                  </a:cubicBezTo>
                  <a:lnTo>
                    <a:pt x="16937" y="39625"/>
                  </a:lnTo>
                  <a:lnTo>
                    <a:pt x="9847" y="36688"/>
                  </a:lnTo>
                  <a:lnTo>
                    <a:pt x="3430" y="34032"/>
                  </a:lnTo>
                  <a:lnTo>
                    <a:pt x="1238" y="33128"/>
                  </a:lnTo>
                  <a:lnTo>
                    <a:pt x="572" y="32839"/>
                  </a:lnTo>
                  <a:cubicBezTo>
                    <a:pt x="478" y="32788"/>
                    <a:pt x="377" y="32745"/>
                    <a:pt x="283" y="32708"/>
                  </a:cubicBezTo>
                  <a:lnTo>
                    <a:pt x="587" y="31956"/>
                  </a:lnTo>
                  <a:lnTo>
                    <a:pt x="1534" y="29670"/>
                  </a:lnTo>
                  <a:lnTo>
                    <a:pt x="2945" y="26269"/>
                  </a:lnTo>
                  <a:lnTo>
                    <a:pt x="4667" y="22131"/>
                  </a:lnTo>
                  <a:lnTo>
                    <a:pt x="6548" y="17595"/>
                  </a:lnTo>
                  <a:lnTo>
                    <a:pt x="8444" y="13022"/>
                  </a:lnTo>
                  <a:lnTo>
                    <a:pt x="10216" y="8754"/>
                  </a:lnTo>
                  <a:lnTo>
                    <a:pt x="11721" y="5136"/>
                  </a:lnTo>
                  <a:lnTo>
                    <a:pt x="12799" y="2539"/>
                  </a:lnTo>
                  <a:lnTo>
                    <a:pt x="13132" y="1721"/>
                  </a:lnTo>
                  <a:cubicBezTo>
                    <a:pt x="13183" y="1606"/>
                    <a:pt x="13240" y="1490"/>
                    <a:pt x="13284" y="1374"/>
                  </a:cubicBezTo>
                  <a:lnTo>
                    <a:pt x="14015" y="1678"/>
                  </a:lnTo>
                  <a:lnTo>
                    <a:pt x="14535" y="1895"/>
                  </a:lnTo>
                  <a:cubicBezTo>
                    <a:pt x="14572" y="1917"/>
                    <a:pt x="14608" y="1931"/>
                    <a:pt x="14651" y="1946"/>
                  </a:cubicBezTo>
                  <a:lnTo>
                    <a:pt x="16351" y="2647"/>
                  </a:lnTo>
                  <a:cubicBezTo>
                    <a:pt x="16351" y="2647"/>
                    <a:pt x="16359" y="2647"/>
                    <a:pt x="16359" y="2655"/>
                  </a:cubicBezTo>
                  <a:cubicBezTo>
                    <a:pt x="16923" y="2937"/>
                    <a:pt x="17516" y="3125"/>
                    <a:pt x="18102" y="3349"/>
                  </a:cubicBezTo>
                  <a:cubicBezTo>
                    <a:pt x="18732" y="3610"/>
                    <a:pt x="19354" y="3856"/>
                    <a:pt x="19976" y="4102"/>
                  </a:cubicBezTo>
                  <a:lnTo>
                    <a:pt x="23688" y="5599"/>
                  </a:lnTo>
                  <a:lnTo>
                    <a:pt x="31190" y="8609"/>
                  </a:lnTo>
                  <a:lnTo>
                    <a:pt x="34938" y="10107"/>
                  </a:lnTo>
                  <a:cubicBezTo>
                    <a:pt x="35227" y="10230"/>
                    <a:pt x="35524" y="10338"/>
                    <a:pt x="35806" y="10461"/>
                  </a:cubicBezTo>
                  <a:cubicBezTo>
                    <a:pt x="36030" y="10562"/>
                    <a:pt x="36247" y="10671"/>
                    <a:pt x="36472" y="10758"/>
                  </a:cubicBezTo>
                  <a:cubicBezTo>
                    <a:pt x="36679" y="10843"/>
                    <a:pt x="36903" y="10903"/>
                    <a:pt x="37122" y="10903"/>
                  </a:cubicBezTo>
                  <a:cubicBezTo>
                    <a:pt x="37330" y="10903"/>
                    <a:pt x="37532" y="10848"/>
                    <a:pt x="37709" y="10707"/>
                  </a:cubicBezTo>
                  <a:cubicBezTo>
                    <a:pt x="37868" y="10599"/>
                    <a:pt x="37984" y="10425"/>
                    <a:pt x="38027" y="10237"/>
                  </a:cubicBezTo>
                  <a:cubicBezTo>
                    <a:pt x="38063" y="10020"/>
                    <a:pt x="37955" y="9817"/>
                    <a:pt x="37803" y="9673"/>
                  </a:cubicBezTo>
                  <a:cubicBezTo>
                    <a:pt x="37651" y="9528"/>
                    <a:pt x="37477" y="9412"/>
                    <a:pt x="37296" y="9333"/>
                  </a:cubicBezTo>
                  <a:cubicBezTo>
                    <a:pt x="37087" y="9224"/>
                    <a:pt x="36870" y="9130"/>
                    <a:pt x="36653" y="9036"/>
                  </a:cubicBezTo>
                  <a:cubicBezTo>
                    <a:pt x="35813" y="8660"/>
                    <a:pt x="34960" y="8298"/>
                    <a:pt x="34120" y="7951"/>
                  </a:cubicBezTo>
                  <a:cubicBezTo>
                    <a:pt x="32898" y="7430"/>
                    <a:pt x="31668" y="6916"/>
                    <a:pt x="30452" y="6410"/>
                  </a:cubicBezTo>
                  <a:cubicBezTo>
                    <a:pt x="29056" y="5831"/>
                    <a:pt x="27667" y="5259"/>
                    <a:pt x="26270" y="4680"/>
                  </a:cubicBezTo>
                  <a:cubicBezTo>
                    <a:pt x="24918" y="4123"/>
                    <a:pt x="23557" y="3574"/>
                    <a:pt x="22204" y="3016"/>
                  </a:cubicBezTo>
                  <a:lnTo>
                    <a:pt x="18884" y="1664"/>
                  </a:lnTo>
                  <a:lnTo>
                    <a:pt x="17697" y="1179"/>
                  </a:lnTo>
                  <a:lnTo>
                    <a:pt x="17256" y="998"/>
                  </a:lnTo>
                  <a:cubicBezTo>
                    <a:pt x="17249" y="991"/>
                    <a:pt x="17227" y="991"/>
                    <a:pt x="17220" y="983"/>
                  </a:cubicBezTo>
                  <a:cubicBezTo>
                    <a:pt x="17335" y="759"/>
                    <a:pt x="17415" y="513"/>
                    <a:pt x="17509" y="274"/>
                  </a:cubicBezTo>
                  <a:close/>
                  <a:moveTo>
                    <a:pt x="17414" y="0"/>
                  </a:moveTo>
                  <a:cubicBezTo>
                    <a:pt x="17367" y="0"/>
                    <a:pt x="17331" y="34"/>
                    <a:pt x="17314" y="86"/>
                  </a:cubicBezTo>
                  <a:lnTo>
                    <a:pt x="16974" y="911"/>
                  </a:lnTo>
                  <a:cubicBezTo>
                    <a:pt x="16966" y="926"/>
                    <a:pt x="16952" y="940"/>
                    <a:pt x="16952" y="955"/>
                  </a:cubicBezTo>
                  <a:cubicBezTo>
                    <a:pt x="16930" y="976"/>
                    <a:pt x="16880" y="998"/>
                    <a:pt x="16880" y="998"/>
                  </a:cubicBezTo>
                  <a:cubicBezTo>
                    <a:pt x="16655" y="1128"/>
                    <a:pt x="16424" y="1237"/>
                    <a:pt x="16185" y="1338"/>
                  </a:cubicBezTo>
                  <a:cubicBezTo>
                    <a:pt x="15736" y="1504"/>
                    <a:pt x="15273" y="1635"/>
                    <a:pt x="14803" y="1707"/>
                  </a:cubicBezTo>
                  <a:cubicBezTo>
                    <a:pt x="14767" y="1714"/>
                    <a:pt x="14745" y="1714"/>
                    <a:pt x="14731" y="1721"/>
                  </a:cubicBezTo>
                  <a:lnTo>
                    <a:pt x="14709" y="1721"/>
                  </a:lnTo>
                  <a:cubicBezTo>
                    <a:pt x="14687" y="1721"/>
                    <a:pt x="14673" y="1714"/>
                    <a:pt x="14615" y="1685"/>
                  </a:cubicBezTo>
                  <a:lnTo>
                    <a:pt x="14152" y="1497"/>
                  </a:lnTo>
                  <a:lnTo>
                    <a:pt x="13248" y="1128"/>
                  </a:lnTo>
                  <a:cubicBezTo>
                    <a:pt x="13236" y="1123"/>
                    <a:pt x="13224" y="1120"/>
                    <a:pt x="13213" y="1120"/>
                  </a:cubicBezTo>
                  <a:cubicBezTo>
                    <a:pt x="13165" y="1120"/>
                    <a:pt x="13128" y="1166"/>
                    <a:pt x="13110" y="1208"/>
                  </a:cubicBezTo>
                  <a:lnTo>
                    <a:pt x="12756" y="2061"/>
                  </a:lnTo>
                  <a:lnTo>
                    <a:pt x="11808" y="4348"/>
                  </a:lnTo>
                  <a:lnTo>
                    <a:pt x="10397" y="7748"/>
                  </a:lnTo>
                  <a:lnTo>
                    <a:pt x="8682" y="11894"/>
                  </a:lnTo>
                  <a:lnTo>
                    <a:pt x="6801" y="16423"/>
                  </a:lnTo>
                  <a:lnTo>
                    <a:pt x="4899" y="20995"/>
                  </a:lnTo>
                  <a:lnTo>
                    <a:pt x="3126" y="25264"/>
                  </a:lnTo>
                  <a:lnTo>
                    <a:pt x="1628" y="28881"/>
                  </a:lnTo>
                  <a:lnTo>
                    <a:pt x="550" y="31479"/>
                  </a:lnTo>
                  <a:cubicBezTo>
                    <a:pt x="377" y="31884"/>
                    <a:pt x="189" y="32296"/>
                    <a:pt x="44" y="32708"/>
                  </a:cubicBezTo>
                  <a:cubicBezTo>
                    <a:pt x="37" y="32730"/>
                    <a:pt x="29" y="32745"/>
                    <a:pt x="29" y="32766"/>
                  </a:cubicBezTo>
                  <a:cubicBezTo>
                    <a:pt x="1" y="32824"/>
                    <a:pt x="51" y="32882"/>
                    <a:pt x="109" y="32897"/>
                  </a:cubicBezTo>
                  <a:lnTo>
                    <a:pt x="2822" y="34018"/>
                  </a:lnTo>
                  <a:lnTo>
                    <a:pt x="9145" y="36644"/>
                  </a:lnTo>
                  <a:lnTo>
                    <a:pt x="16359" y="39639"/>
                  </a:lnTo>
                  <a:lnTo>
                    <a:pt x="21785" y="41890"/>
                  </a:lnTo>
                  <a:lnTo>
                    <a:pt x="22986" y="42389"/>
                  </a:lnTo>
                  <a:cubicBezTo>
                    <a:pt x="23196" y="42461"/>
                    <a:pt x="23413" y="42504"/>
                    <a:pt x="23630" y="42519"/>
                  </a:cubicBezTo>
                  <a:cubicBezTo>
                    <a:pt x="23824" y="42543"/>
                    <a:pt x="24018" y="42555"/>
                    <a:pt x="24211" y="42555"/>
                  </a:cubicBezTo>
                  <a:cubicBezTo>
                    <a:pt x="25064" y="42555"/>
                    <a:pt x="25901" y="42322"/>
                    <a:pt x="26632" y="41868"/>
                  </a:cubicBezTo>
                  <a:cubicBezTo>
                    <a:pt x="26806" y="41759"/>
                    <a:pt x="26965" y="41644"/>
                    <a:pt x="27131" y="41521"/>
                  </a:cubicBezTo>
                  <a:cubicBezTo>
                    <a:pt x="27204" y="41455"/>
                    <a:pt x="27392" y="41340"/>
                    <a:pt x="27428" y="41231"/>
                  </a:cubicBezTo>
                  <a:lnTo>
                    <a:pt x="27428" y="41217"/>
                  </a:lnTo>
                  <a:lnTo>
                    <a:pt x="32189" y="29786"/>
                  </a:lnTo>
                  <a:cubicBezTo>
                    <a:pt x="33766" y="25987"/>
                    <a:pt x="35343" y="22189"/>
                    <a:pt x="36927" y="18405"/>
                  </a:cubicBezTo>
                  <a:cubicBezTo>
                    <a:pt x="37810" y="16278"/>
                    <a:pt x="38700" y="14144"/>
                    <a:pt x="39583" y="12017"/>
                  </a:cubicBezTo>
                  <a:cubicBezTo>
                    <a:pt x="39590" y="12009"/>
                    <a:pt x="39590" y="12002"/>
                    <a:pt x="39604" y="11988"/>
                  </a:cubicBezTo>
                  <a:cubicBezTo>
                    <a:pt x="39930" y="11069"/>
                    <a:pt x="40183" y="9861"/>
                    <a:pt x="39481" y="9043"/>
                  </a:cubicBezTo>
                  <a:cubicBezTo>
                    <a:pt x="39185" y="8689"/>
                    <a:pt x="38772" y="8529"/>
                    <a:pt x="38360" y="8356"/>
                  </a:cubicBezTo>
                  <a:cubicBezTo>
                    <a:pt x="37528" y="8009"/>
                    <a:pt x="36689" y="7676"/>
                    <a:pt x="35857" y="7336"/>
                  </a:cubicBezTo>
                  <a:cubicBezTo>
                    <a:pt x="34403" y="6742"/>
                    <a:pt x="32956" y="6164"/>
                    <a:pt x="31494" y="5585"/>
                  </a:cubicBezTo>
                  <a:cubicBezTo>
                    <a:pt x="29533" y="4803"/>
                    <a:pt x="27573" y="4022"/>
                    <a:pt x="25598" y="3233"/>
                  </a:cubicBezTo>
                  <a:cubicBezTo>
                    <a:pt x="23210" y="2286"/>
                    <a:pt x="20823" y="1338"/>
                    <a:pt x="18428" y="397"/>
                  </a:cubicBezTo>
                  <a:lnTo>
                    <a:pt x="17451" y="7"/>
                  </a:lnTo>
                  <a:cubicBezTo>
                    <a:pt x="17438" y="2"/>
                    <a:pt x="17426" y="0"/>
                    <a:pt x="17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089250" y="857375"/>
              <a:ext cx="531350" cy="214375"/>
            </a:xfrm>
            <a:custGeom>
              <a:avLst/>
              <a:gdLst/>
              <a:ahLst/>
              <a:cxnLst/>
              <a:rect l="l" t="t" r="r" b="b"/>
              <a:pathLst>
                <a:path w="21254" h="8575" extrusionOk="0">
                  <a:moveTo>
                    <a:pt x="136" y="1"/>
                  </a:moveTo>
                  <a:cubicBezTo>
                    <a:pt x="30" y="1"/>
                    <a:pt x="1" y="180"/>
                    <a:pt x="111" y="225"/>
                  </a:cubicBezTo>
                  <a:lnTo>
                    <a:pt x="675" y="450"/>
                  </a:lnTo>
                  <a:lnTo>
                    <a:pt x="2202" y="1057"/>
                  </a:lnTo>
                  <a:lnTo>
                    <a:pt x="4445" y="1962"/>
                  </a:lnTo>
                  <a:lnTo>
                    <a:pt x="7194" y="3054"/>
                  </a:lnTo>
                  <a:lnTo>
                    <a:pt x="10204" y="4262"/>
                  </a:lnTo>
                  <a:lnTo>
                    <a:pt x="13257" y="5463"/>
                  </a:lnTo>
                  <a:lnTo>
                    <a:pt x="16100" y="6592"/>
                  </a:lnTo>
                  <a:lnTo>
                    <a:pt x="18502" y="7540"/>
                  </a:lnTo>
                  <a:lnTo>
                    <a:pt x="20224" y="8227"/>
                  </a:lnTo>
                  <a:cubicBezTo>
                    <a:pt x="20499" y="8336"/>
                    <a:pt x="20767" y="8459"/>
                    <a:pt x="21042" y="8553"/>
                  </a:cubicBezTo>
                  <a:lnTo>
                    <a:pt x="21078" y="8567"/>
                  </a:lnTo>
                  <a:cubicBezTo>
                    <a:pt x="21092" y="8572"/>
                    <a:pt x="21105" y="8575"/>
                    <a:pt x="21117" y="8575"/>
                  </a:cubicBezTo>
                  <a:cubicBezTo>
                    <a:pt x="21224" y="8575"/>
                    <a:pt x="21253" y="8396"/>
                    <a:pt x="21143" y="8350"/>
                  </a:cubicBezTo>
                  <a:lnTo>
                    <a:pt x="20579" y="8119"/>
                  </a:lnTo>
                  <a:lnTo>
                    <a:pt x="19052" y="7518"/>
                  </a:lnTo>
                  <a:lnTo>
                    <a:pt x="16802" y="6621"/>
                  </a:lnTo>
                  <a:lnTo>
                    <a:pt x="14053" y="5529"/>
                  </a:lnTo>
                  <a:lnTo>
                    <a:pt x="11036" y="4320"/>
                  </a:lnTo>
                  <a:lnTo>
                    <a:pt x="7997" y="3112"/>
                  </a:lnTo>
                  <a:lnTo>
                    <a:pt x="5139" y="1998"/>
                  </a:lnTo>
                  <a:lnTo>
                    <a:pt x="2745" y="1043"/>
                  </a:lnTo>
                  <a:lnTo>
                    <a:pt x="1030" y="356"/>
                  </a:lnTo>
                  <a:cubicBezTo>
                    <a:pt x="755" y="247"/>
                    <a:pt x="487" y="124"/>
                    <a:pt x="212" y="30"/>
                  </a:cubicBezTo>
                  <a:cubicBezTo>
                    <a:pt x="205" y="30"/>
                    <a:pt x="183" y="16"/>
                    <a:pt x="176" y="8"/>
                  </a:cubicBezTo>
                  <a:cubicBezTo>
                    <a:pt x="162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10925" y="850925"/>
              <a:ext cx="500775" cy="206950"/>
            </a:xfrm>
            <a:custGeom>
              <a:avLst/>
              <a:gdLst/>
              <a:ahLst/>
              <a:cxnLst/>
              <a:rect l="l" t="t" r="r" b="b"/>
              <a:pathLst>
                <a:path w="20031" h="8278" extrusionOk="0">
                  <a:moveTo>
                    <a:pt x="137" y="0"/>
                  </a:moveTo>
                  <a:cubicBezTo>
                    <a:pt x="32" y="0"/>
                    <a:pt x="0" y="184"/>
                    <a:pt x="112" y="230"/>
                  </a:cubicBezTo>
                  <a:lnTo>
                    <a:pt x="640" y="440"/>
                  </a:lnTo>
                  <a:lnTo>
                    <a:pt x="2080" y="1026"/>
                  </a:lnTo>
                  <a:lnTo>
                    <a:pt x="4200" y="1894"/>
                  </a:lnTo>
                  <a:lnTo>
                    <a:pt x="6790" y="2950"/>
                  </a:lnTo>
                  <a:lnTo>
                    <a:pt x="9626" y="4108"/>
                  </a:lnTo>
                  <a:lnTo>
                    <a:pt x="12498" y="5280"/>
                  </a:lnTo>
                  <a:lnTo>
                    <a:pt x="15161" y="6365"/>
                  </a:lnTo>
                  <a:lnTo>
                    <a:pt x="17425" y="7284"/>
                  </a:lnTo>
                  <a:lnTo>
                    <a:pt x="19053" y="7943"/>
                  </a:lnTo>
                  <a:cubicBezTo>
                    <a:pt x="19306" y="8044"/>
                    <a:pt x="19560" y="8160"/>
                    <a:pt x="19820" y="8261"/>
                  </a:cubicBezTo>
                  <a:lnTo>
                    <a:pt x="19856" y="8268"/>
                  </a:lnTo>
                  <a:cubicBezTo>
                    <a:pt x="19872" y="8275"/>
                    <a:pt x="19887" y="8278"/>
                    <a:pt x="19900" y="8278"/>
                  </a:cubicBezTo>
                  <a:cubicBezTo>
                    <a:pt x="20003" y="8278"/>
                    <a:pt x="20030" y="8102"/>
                    <a:pt x="19921" y="8051"/>
                  </a:cubicBezTo>
                  <a:lnTo>
                    <a:pt x="19393" y="7834"/>
                  </a:lnTo>
                  <a:lnTo>
                    <a:pt x="17961" y="7248"/>
                  </a:lnTo>
                  <a:lnTo>
                    <a:pt x="15834" y="6380"/>
                  </a:lnTo>
                  <a:lnTo>
                    <a:pt x="13236" y="5331"/>
                  </a:lnTo>
                  <a:lnTo>
                    <a:pt x="10400" y="4173"/>
                  </a:lnTo>
                  <a:lnTo>
                    <a:pt x="7528" y="3008"/>
                  </a:lnTo>
                  <a:lnTo>
                    <a:pt x="4866" y="1923"/>
                  </a:lnTo>
                  <a:lnTo>
                    <a:pt x="2601" y="997"/>
                  </a:lnTo>
                  <a:lnTo>
                    <a:pt x="973" y="339"/>
                  </a:lnTo>
                  <a:cubicBezTo>
                    <a:pt x="720" y="230"/>
                    <a:pt x="467" y="122"/>
                    <a:pt x="206" y="20"/>
                  </a:cubicBezTo>
                  <a:cubicBezTo>
                    <a:pt x="199" y="20"/>
                    <a:pt x="177" y="13"/>
                    <a:pt x="170" y="6"/>
                  </a:cubicBezTo>
                  <a:cubicBezTo>
                    <a:pt x="158" y="2"/>
                    <a:pt x="147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320475" y="1110875"/>
              <a:ext cx="291550" cy="725150"/>
            </a:xfrm>
            <a:custGeom>
              <a:avLst/>
              <a:gdLst/>
              <a:ahLst/>
              <a:cxnLst/>
              <a:rect l="l" t="t" r="r" b="b"/>
              <a:pathLst>
                <a:path w="11662" h="29006" extrusionOk="0">
                  <a:moveTo>
                    <a:pt x="11524" y="0"/>
                  </a:moveTo>
                  <a:cubicBezTo>
                    <a:pt x="11479" y="0"/>
                    <a:pt x="11432" y="23"/>
                    <a:pt x="11409" y="77"/>
                  </a:cubicBezTo>
                  <a:lnTo>
                    <a:pt x="11105" y="844"/>
                  </a:lnTo>
                  <a:lnTo>
                    <a:pt x="10281" y="2934"/>
                  </a:lnTo>
                  <a:lnTo>
                    <a:pt x="9051" y="6038"/>
                  </a:lnTo>
                  <a:lnTo>
                    <a:pt x="7560" y="9822"/>
                  </a:lnTo>
                  <a:lnTo>
                    <a:pt x="5918" y="13960"/>
                  </a:lnTo>
                  <a:lnTo>
                    <a:pt x="4268" y="18142"/>
                  </a:lnTo>
                  <a:lnTo>
                    <a:pt x="2727" y="22035"/>
                  </a:lnTo>
                  <a:lnTo>
                    <a:pt x="1425" y="25341"/>
                  </a:lnTo>
                  <a:lnTo>
                    <a:pt x="499" y="27700"/>
                  </a:lnTo>
                  <a:cubicBezTo>
                    <a:pt x="354" y="28069"/>
                    <a:pt x="188" y="28438"/>
                    <a:pt x="50" y="28821"/>
                  </a:cubicBezTo>
                  <a:lnTo>
                    <a:pt x="36" y="28864"/>
                  </a:lnTo>
                  <a:cubicBezTo>
                    <a:pt x="0" y="28949"/>
                    <a:pt x="68" y="29006"/>
                    <a:pt x="139" y="29006"/>
                  </a:cubicBezTo>
                  <a:cubicBezTo>
                    <a:pt x="184" y="29006"/>
                    <a:pt x="230" y="28983"/>
                    <a:pt x="253" y="28929"/>
                  </a:cubicBezTo>
                  <a:lnTo>
                    <a:pt x="557" y="28148"/>
                  </a:lnTo>
                  <a:lnTo>
                    <a:pt x="1382" y="26064"/>
                  </a:lnTo>
                  <a:lnTo>
                    <a:pt x="2612" y="22961"/>
                  </a:lnTo>
                  <a:lnTo>
                    <a:pt x="4102" y="19177"/>
                  </a:lnTo>
                  <a:lnTo>
                    <a:pt x="5744" y="15038"/>
                  </a:lnTo>
                  <a:lnTo>
                    <a:pt x="7394" y="10857"/>
                  </a:lnTo>
                  <a:lnTo>
                    <a:pt x="8935" y="6964"/>
                  </a:lnTo>
                  <a:lnTo>
                    <a:pt x="10237" y="3658"/>
                  </a:lnTo>
                  <a:lnTo>
                    <a:pt x="11163" y="1299"/>
                  </a:lnTo>
                  <a:cubicBezTo>
                    <a:pt x="11308" y="930"/>
                    <a:pt x="11474" y="561"/>
                    <a:pt x="11612" y="178"/>
                  </a:cubicBezTo>
                  <a:cubicBezTo>
                    <a:pt x="11619" y="164"/>
                    <a:pt x="11619" y="142"/>
                    <a:pt x="11626" y="135"/>
                  </a:cubicBezTo>
                  <a:cubicBezTo>
                    <a:pt x="11661" y="55"/>
                    <a:pt x="11595" y="0"/>
                    <a:pt x="1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760475" y="908900"/>
              <a:ext cx="764200" cy="910350"/>
            </a:xfrm>
            <a:custGeom>
              <a:avLst/>
              <a:gdLst/>
              <a:ahLst/>
              <a:cxnLst/>
              <a:rect l="l" t="t" r="r" b="b"/>
              <a:pathLst>
                <a:path w="30568" h="36414" extrusionOk="0">
                  <a:moveTo>
                    <a:pt x="11092" y="241"/>
                  </a:moveTo>
                  <a:lnTo>
                    <a:pt x="12951" y="979"/>
                  </a:lnTo>
                  <a:lnTo>
                    <a:pt x="17596" y="2824"/>
                  </a:lnTo>
                  <a:lnTo>
                    <a:pt x="23203" y="5045"/>
                  </a:lnTo>
                  <a:lnTo>
                    <a:pt x="28050" y="6962"/>
                  </a:lnTo>
                  <a:lnTo>
                    <a:pt x="29649" y="7599"/>
                  </a:lnTo>
                  <a:cubicBezTo>
                    <a:pt x="29881" y="7685"/>
                    <a:pt x="30105" y="7794"/>
                    <a:pt x="30329" y="7866"/>
                  </a:cubicBezTo>
                  <a:cubicBezTo>
                    <a:pt x="30206" y="8337"/>
                    <a:pt x="29852" y="8698"/>
                    <a:pt x="29497" y="9017"/>
                  </a:cubicBezTo>
                  <a:cubicBezTo>
                    <a:pt x="29121" y="9357"/>
                    <a:pt x="28687" y="9704"/>
                    <a:pt x="28383" y="10153"/>
                  </a:cubicBezTo>
                  <a:cubicBezTo>
                    <a:pt x="27761" y="11108"/>
                    <a:pt x="28086" y="12214"/>
                    <a:pt x="28311" y="13242"/>
                  </a:cubicBezTo>
                  <a:cubicBezTo>
                    <a:pt x="28434" y="13770"/>
                    <a:pt x="28528" y="14334"/>
                    <a:pt x="28405" y="14870"/>
                  </a:cubicBezTo>
                  <a:cubicBezTo>
                    <a:pt x="28260" y="15470"/>
                    <a:pt x="27826" y="15890"/>
                    <a:pt x="27363" y="16281"/>
                  </a:cubicBezTo>
                  <a:cubicBezTo>
                    <a:pt x="26900" y="16671"/>
                    <a:pt x="26480" y="17055"/>
                    <a:pt x="26249" y="17619"/>
                  </a:cubicBezTo>
                  <a:cubicBezTo>
                    <a:pt x="26046" y="18133"/>
                    <a:pt x="26032" y="18711"/>
                    <a:pt x="26068" y="19261"/>
                  </a:cubicBezTo>
                  <a:cubicBezTo>
                    <a:pt x="26140" y="20368"/>
                    <a:pt x="26422" y="21649"/>
                    <a:pt x="25598" y="22553"/>
                  </a:cubicBezTo>
                  <a:cubicBezTo>
                    <a:pt x="24874" y="23349"/>
                    <a:pt x="23637" y="23732"/>
                    <a:pt x="23463" y="24926"/>
                  </a:cubicBezTo>
                  <a:cubicBezTo>
                    <a:pt x="23304" y="26048"/>
                    <a:pt x="24223" y="27212"/>
                    <a:pt x="23644" y="28290"/>
                  </a:cubicBezTo>
                  <a:cubicBezTo>
                    <a:pt x="23174" y="29166"/>
                    <a:pt x="22110" y="29484"/>
                    <a:pt x="21401" y="30121"/>
                  </a:cubicBezTo>
                  <a:cubicBezTo>
                    <a:pt x="21054" y="30454"/>
                    <a:pt x="20801" y="30873"/>
                    <a:pt x="20772" y="31365"/>
                  </a:cubicBezTo>
                  <a:cubicBezTo>
                    <a:pt x="20714" y="31908"/>
                    <a:pt x="20945" y="32422"/>
                    <a:pt x="21112" y="32928"/>
                  </a:cubicBezTo>
                  <a:cubicBezTo>
                    <a:pt x="21293" y="33442"/>
                    <a:pt x="21423" y="34006"/>
                    <a:pt x="21134" y="34512"/>
                  </a:cubicBezTo>
                  <a:cubicBezTo>
                    <a:pt x="20851" y="34997"/>
                    <a:pt x="20338" y="35279"/>
                    <a:pt x="19918" y="35634"/>
                  </a:cubicBezTo>
                  <a:cubicBezTo>
                    <a:pt x="19752" y="35779"/>
                    <a:pt x="19593" y="35945"/>
                    <a:pt x="19470" y="36140"/>
                  </a:cubicBezTo>
                  <a:lnTo>
                    <a:pt x="17675" y="35381"/>
                  </a:lnTo>
                  <a:lnTo>
                    <a:pt x="13146" y="33456"/>
                  </a:lnTo>
                  <a:lnTo>
                    <a:pt x="7691" y="31141"/>
                  </a:lnTo>
                  <a:lnTo>
                    <a:pt x="2952" y="29130"/>
                  </a:lnTo>
                  <a:lnTo>
                    <a:pt x="1397" y="28471"/>
                  </a:lnTo>
                  <a:lnTo>
                    <a:pt x="912" y="28261"/>
                  </a:lnTo>
                  <a:cubicBezTo>
                    <a:pt x="840" y="28225"/>
                    <a:pt x="767" y="28189"/>
                    <a:pt x="695" y="28160"/>
                  </a:cubicBezTo>
                  <a:cubicBezTo>
                    <a:pt x="760" y="27495"/>
                    <a:pt x="406" y="26901"/>
                    <a:pt x="369" y="26243"/>
                  </a:cubicBezTo>
                  <a:cubicBezTo>
                    <a:pt x="340" y="25686"/>
                    <a:pt x="659" y="25273"/>
                    <a:pt x="1107" y="24977"/>
                  </a:cubicBezTo>
                  <a:cubicBezTo>
                    <a:pt x="1881" y="24470"/>
                    <a:pt x="3054" y="24145"/>
                    <a:pt x="3242" y="23103"/>
                  </a:cubicBezTo>
                  <a:cubicBezTo>
                    <a:pt x="3350" y="22539"/>
                    <a:pt x="3133" y="21974"/>
                    <a:pt x="2931" y="21453"/>
                  </a:cubicBezTo>
                  <a:cubicBezTo>
                    <a:pt x="2721" y="20911"/>
                    <a:pt x="2439" y="20303"/>
                    <a:pt x="2576" y="19717"/>
                  </a:cubicBezTo>
                  <a:cubicBezTo>
                    <a:pt x="2800" y="18690"/>
                    <a:pt x="4038" y="18321"/>
                    <a:pt x="4747" y="17691"/>
                  </a:cubicBezTo>
                  <a:cubicBezTo>
                    <a:pt x="5123" y="17344"/>
                    <a:pt x="5390" y="16903"/>
                    <a:pt x="5390" y="16389"/>
                  </a:cubicBezTo>
                  <a:cubicBezTo>
                    <a:pt x="5398" y="15694"/>
                    <a:pt x="5029" y="15058"/>
                    <a:pt x="4927" y="14370"/>
                  </a:cubicBezTo>
                  <a:cubicBezTo>
                    <a:pt x="4761" y="13271"/>
                    <a:pt x="5622" y="12504"/>
                    <a:pt x="6367" y="11838"/>
                  </a:cubicBezTo>
                  <a:cubicBezTo>
                    <a:pt x="7069" y="11202"/>
                    <a:pt x="7886" y="10493"/>
                    <a:pt x="7930" y="9465"/>
                  </a:cubicBezTo>
                  <a:cubicBezTo>
                    <a:pt x="7966" y="8713"/>
                    <a:pt x="7539" y="7989"/>
                    <a:pt x="7669" y="7222"/>
                  </a:cubicBezTo>
                  <a:cubicBezTo>
                    <a:pt x="7742" y="6774"/>
                    <a:pt x="8009" y="6390"/>
                    <a:pt x="8335" y="6087"/>
                  </a:cubicBezTo>
                  <a:cubicBezTo>
                    <a:pt x="9044" y="5428"/>
                    <a:pt x="9970" y="5037"/>
                    <a:pt x="10621" y="4314"/>
                  </a:cubicBezTo>
                  <a:cubicBezTo>
                    <a:pt x="10940" y="3967"/>
                    <a:pt x="11142" y="3533"/>
                    <a:pt x="11193" y="3077"/>
                  </a:cubicBezTo>
                  <a:cubicBezTo>
                    <a:pt x="11251" y="2397"/>
                    <a:pt x="10983" y="1753"/>
                    <a:pt x="10940" y="1087"/>
                  </a:cubicBezTo>
                  <a:cubicBezTo>
                    <a:pt x="10903" y="798"/>
                    <a:pt x="10961" y="508"/>
                    <a:pt x="11092" y="241"/>
                  </a:cubicBezTo>
                  <a:close/>
                  <a:moveTo>
                    <a:pt x="11034" y="0"/>
                  </a:moveTo>
                  <a:cubicBezTo>
                    <a:pt x="10996" y="0"/>
                    <a:pt x="10957" y="16"/>
                    <a:pt x="10932" y="53"/>
                  </a:cubicBezTo>
                  <a:cubicBezTo>
                    <a:pt x="10223" y="1174"/>
                    <a:pt x="11366" y="2505"/>
                    <a:pt x="10795" y="3670"/>
                  </a:cubicBezTo>
                  <a:cubicBezTo>
                    <a:pt x="10368" y="4553"/>
                    <a:pt x="9377" y="5001"/>
                    <a:pt x="8632" y="5566"/>
                  </a:cubicBezTo>
                  <a:cubicBezTo>
                    <a:pt x="8270" y="5833"/>
                    <a:pt x="7923" y="6144"/>
                    <a:pt x="7684" y="6528"/>
                  </a:cubicBezTo>
                  <a:cubicBezTo>
                    <a:pt x="7387" y="7034"/>
                    <a:pt x="7380" y="7599"/>
                    <a:pt x="7489" y="8156"/>
                  </a:cubicBezTo>
                  <a:cubicBezTo>
                    <a:pt x="7612" y="8807"/>
                    <a:pt x="7821" y="9458"/>
                    <a:pt x="7539" y="10109"/>
                  </a:cubicBezTo>
                  <a:cubicBezTo>
                    <a:pt x="7351" y="10565"/>
                    <a:pt x="7004" y="10927"/>
                    <a:pt x="6657" y="11259"/>
                  </a:cubicBezTo>
                  <a:cubicBezTo>
                    <a:pt x="5969" y="11911"/>
                    <a:pt x="5079" y="12518"/>
                    <a:pt x="4761" y="13459"/>
                  </a:cubicBezTo>
                  <a:cubicBezTo>
                    <a:pt x="4566" y="14045"/>
                    <a:pt x="4710" y="14631"/>
                    <a:pt x="4891" y="15210"/>
                  </a:cubicBezTo>
                  <a:cubicBezTo>
                    <a:pt x="5087" y="15839"/>
                    <a:pt x="5318" y="16512"/>
                    <a:pt x="4935" y="17120"/>
                  </a:cubicBezTo>
                  <a:cubicBezTo>
                    <a:pt x="4399" y="17981"/>
                    <a:pt x="3263" y="18227"/>
                    <a:pt x="2648" y="19023"/>
                  </a:cubicBezTo>
                  <a:cubicBezTo>
                    <a:pt x="1867" y="20035"/>
                    <a:pt x="2641" y="21164"/>
                    <a:pt x="2938" y="22191"/>
                  </a:cubicBezTo>
                  <a:cubicBezTo>
                    <a:pt x="3090" y="22734"/>
                    <a:pt x="3075" y="23291"/>
                    <a:pt x="2677" y="23725"/>
                  </a:cubicBezTo>
                  <a:cubicBezTo>
                    <a:pt x="2330" y="24094"/>
                    <a:pt x="1845" y="24304"/>
                    <a:pt x="1411" y="24543"/>
                  </a:cubicBezTo>
                  <a:cubicBezTo>
                    <a:pt x="999" y="24760"/>
                    <a:pt x="579" y="25013"/>
                    <a:pt x="333" y="25425"/>
                  </a:cubicBezTo>
                  <a:cubicBezTo>
                    <a:pt x="0" y="25975"/>
                    <a:pt x="167" y="26590"/>
                    <a:pt x="326" y="27169"/>
                  </a:cubicBezTo>
                  <a:cubicBezTo>
                    <a:pt x="413" y="27509"/>
                    <a:pt x="514" y="27864"/>
                    <a:pt x="456" y="28218"/>
                  </a:cubicBezTo>
                  <a:cubicBezTo>
                    <a:pt x="449" y="28261"/>
                    <a:pt x="471" y="28319"/>
                    <a:pt x="514" y="28341"/>
                  </a:cubicBezTo>
                  <a:lnTo>
                    <a:pt x="2402" y="29151"/>
                  </a:lnTo>
                  <a:lnTo>
                    <a:pt x="6931" y="31076"/>
                  </a:lnTo>
                  <a:lnTo>
                    <a:pt x="12379" y="33391"/>
                  </a:lnTo>
                  <a:lnTo>
                    <a:pt x="17118" y="35410"/>
                  </a:lnTo>
                  <a:cubicBezTo>
                    <a:pt x="17878" y="35735"/>
                    <a:pt x="18638" y="36075"/>
                    <a:pt x="19412" y="36386"/>
                  </a:cubicBezTo>
                  <a:lnTo>
                    <a:pt x="19448" y="36401"/>
                  </a:lnTo>
                  <a:cubicBezTo>
                    <a:pt x="19466" y="36410"/>
                    <a:pt x="19484" y="36414"/>
                    <a:pt x="19502" y="36414"/>
                  </a:cubicBezTo>
                  <a:cubicBezTo>
                    <a:pt x="19543" y="36414"/>
                    <a:pt x="19582" y="36392"/>
                    <a:pt x="19607" y="36357"/>
                  </a:cubicBezTo>
                  <a:cubicBezTo>
                    <a:pt x="19896" y="35865"/>
                    <a:pt x="20403" y="35590"/>
                    <a:pt x="20815" y="35229"/>
                  </a:cubicBezTo>
                  <a:cubicBezTo>
                    <a:pt x="21220" y="34881"/>
                    <a:pt x="21524" y="34440"/>
                    <a:pt x="21532" y="33897"/>
                  </a:cubicBezTo>
                  <a:cubicBezTo>
                    <a:pt x="21546" y="32819"/>
                    <a:pt x="20569" y="31792"/>
                    <a:pt x="21170" y="30750"/>
                  </a:cubicBezTo>
                  <a:cubicBezTo>
                    <a:pt x="21655" y="29897"/>
                    <a:pt x="22733" y="29600"/>
                    <a:pt x="23413" y="28942"/>
                  </a:cubicBezTo>
                  <a:cubicBezTo>
                    <a:pt x="23782" y="28594"/>
                    <a:pt x="24006" y="28117"/>
                    <a:pt x="24035" y="27610"/>
                  </a:cubicBezTo>
                  <a:cubicBezTo>
                    <a:pt x="24064" y="27032"/>
                    <a:pt x="23854" y="26482"/>
                    <a:pt x="23738" y="25932"/>
                  </a:cubicBezTo>
                  <a:cubicBezTo>
                    <a:pt x="23601" y="25339"/>
                    <a:pt x="23601" y="24745"/>
                    <a:pt x="23970" y="24239"/>
                  </a:cubicBezTo>
                  <a:cubicBezTo>
                    <a:pt x="24310" y="23798"/>
                    <a:pt x="24802" y="23515"/>
                    <a:pt x="25236" y="23183"/>
                  </a:cubicBezTo>
                  <a:cubicBezTo>
                    <a:pt x="25684" y="22835"/>
                    <a:pt x="26053" y="22430"/>
                    <a:pt x="26234" y="21880"/>
                  </a:cubicBezTo>
                  <a:cubicBezTo>
                    <a:pt x="26408" y="21352"/>
                    <a:pt x="26393" y="20802"/>
                    <a:pt x="26350" y="20260"/>
                  </a:cubicBezTo>
                  <a:cubicBezTo>
                    <a:pt x="26307" y="19688"/>
                    <a:pt x="26227" y="19109"/>
                    <a:pt x="26263" y="18538"/>
                  </a:cubicBezTo>
                  <a:cubicBezTo>
                    <a:pt x="26285" y="17937"/>
                    <a:pt x="26538" y="17366"/>
                    <a:pt x="26958" y="16939"/>
                  </a:cubicBezTo>
                  <a:cubicBezTo>
                    <a:pt x="27385" y="16505"/>
                    <a:pt x="27905" y="16179"/>
                    <a:pt x="28267" y="15680"/>
                  </a:cubicBezTo>
                  <a:cubicBezTo>
                    <a:pt x="28564" y="15239"/>
                    <a:pt x="28709" y="14696"/>
                    <a:pt x="28665" y="14161"/>
                  </a:cubicBezTo>
                  <a:cubicBezTo>
                    <a:pt x="28600" y="13097"/>
                    <a:pt x="28036" y="12026"/>
                    <a:pt x="28274" y="10956"/>
                  </a:cubicBezTo>
                  <a:cubicBezTo>
                    <a:pt x="28528" y="9841"/>
                    <a:pt x="29678" y="9378"/>
                    <a:pt x="30286" y="8503"/>
                  </a:cubicBezTo>
                  <a:cubicBezTo>
                    <a:pt x="30423" y="8315"/>
                    <a:pt x="30510" y="8098"/>
                    <a:pt x="30553" y="7859"/>
                  </a:cubicBezTo>
                  <a:lnTo>
                    <a:pt x="30553" y="7852"/>
                  </a:lnTo>
                  <a:cubicBezTo>
                    <a:pt x="30568" y="7794"/>
                    <a:pt x="30546" y="7736"/>
                    <a:pt x="30481" y="7707"/>
                  </a:cubicBezTo>
                  <a:lnTo>
                    <a:pt x="28549" y="6940"/>
                  </a:lnTo>
                  <a:lnTo>
                    <a:pt x="23897" y="5095"/>
                  </a:lnTo>
                  <a:lnTo>
                    <a:pt x="18290" y="2867"/>
                  </a:lnTo>
                  <a:lnTo>
                    <a:pt x="13443" y="950"/>
                  </a:lnTo>
                  <a:lnTo>
                    <a:pt x="11844" y="320"/>
                  </a:lnTo>
                  <a:cubicBezTo>
                    <a:pt x="11598" y="219"/>
                    <a:pt x="11345" y="89"/>
                    <a:pt x="11092" y="16"/>
                  </a:cubicBezTo>
                  <a:cubicBezTo>
                    <a:pt x="11084" y="16"/>
                    <a:pt x="11070" y="9"/>
                    <a:pt x="11055" y="2"/>
                  </a:cubicBezTo>
                  <a:cubicBezTo>
                    <a:pt x="11048" y="1"/>
                    <a:pt x="11041" y="0"/>
                    <a:pt x="1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112075" y="984900"/>
              <a:ext cx="312275" cy="127550"/>
            </a:xfrm>
            <a:custGeom>
              <a:avLst/>
              <a:gdLst/>
              <a:ahLst/>
              <a:cxnLst/>
              <a:rect l="l" t="t" r="r" b="b"/>
              <a:pathLst>
                <a:path w="12491" h="5102" extrusionOk="0">
                  <a:moveTo>
                    <a:pt x="137" y="0"/>
                  </a:moveTo>
                  <a:cubicBezTo>
                    <a:pt x="35" y="0"/>
                    <a:pt x="0" y="180"/>
                    <a:pt x="117" y="225"/>
                  </a:cubicBezTo>
                  <a:lnTo>
                    <a:pt x="1325" y="717"/>
                  </a:lnTo>
                  <a:lnTo>
                    <a:pt x="4248" y="1882"/>
                  </a:lnTo>
                  <a:lnTo>
                    <a:pt x="7771" y="3285"/>
                  </a:lnTo>
                  <a:lnTo>
                    <a:pt x="10810" y="4494"/>
                  </a:lnTo>
                  <a:lnTo>
                    <a:pt x="11816" y="4891"/>
                  </a:lnTo>
                  <a:cubicBezTo>
                    <a:pt x="11968" y="4957"/>
                    <a:pt x="12134" y="5029"/>
                    <a:pt x="12293" y="5080"/>
                  </a:cubicBezTo>
                  <a:cubicBezTo>
                    <a:pt x="12308" y="5080"/>
                    <a:pt x="12315" y="5094"/>
                    <a:pt x="12315" y="5094"/>
                  </a:cubicBezTo>
                  <a:cubicBezTo>
                    <a:pt x="12329" y="5099"/>
                    <a:pt x="12342" y="5102"/>
                    <a:pt x="12355" y="5102"/>
                  </a:cubicBezTo>
                  <a:cubicBezTo>
                    <a:pt x="12461" y="5102"/>
                    <a:pt x="12490" y="4922"/>
                    <a:pt x="12380" y="4877"/>
                  </a:cubicBezTo>
                  <a:lnTo>
                    <a:pt x="11157" y="4385"/>
                  </a:lnTo>
                  <a:lnTo>
                    <a:pt x="8242" y="3227"/>
                  </a:lnTo>
                  <a:lnTo>
                    <a:pt x="4718" y="1824"/>
                  </a:lnTo>
                  <a:lnTo>
                    <a:pt x="1680" y="608"/>
                  </a:lnTo>
                  <a:lnTo>
                    <a:pt x="674" y="210"/>
                  </a:lnTo>
                  <a:cubicBezTo>
                    <a:pt x="522" y="145"/>
                    <a:pt x="356" y="73"/>
                    <a:pt x="196" y="15"/>
                  </a:cubicBezTo>
                  <a:lnTo>
                    <a:pt x="175" y="8"/>
                  </a:lnTo>
                  <a:cubicBezTo>
                    <a:pt x="161" y="3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099450" y="1019925"/>
              <a:ext cx="312725" cy="127500"/>
            </a:xfrm>
            <a:custGeom>
              <a:avLst/>
              <a:gdLst/>
              <a:ahLst/>
              <a:cxnLst/>
              <a:rect l="l" t="t" r="r" b="b"/>
              <a:pathLst>
                <a:path w="12509" h="5100" extrusionOk="0">
                  <a:moveTo>
                    <a:pt x="131" y="1"/>
                  </a:moveTo>
                  <a:cubicBezTo>
                    <a:pt x="32" y="1"/>
                    <a:pt x="0" y="176"/>
                    <a:pt x="115" y="227"/>
                  </a:cubicBezTo>
                  <a:lnTo>
                    <a:pt x="1331" y="712"/>
                  </a:lnTo>
                  <a:lnTo>
                    <a:pt x="4254" y="1884"/>
                  </a:lnTo>
                  <a:lnTo>
                    <a:pt x="7784" y="3281"/>
                  </a:lnTo>
                  <a:lnTo>
                    <a:pt x="10830" y="4496"/>
                  </a:lnTo>
                  <a:lnTo>
                    <a:pt x="11836" y="4894"/>
                  </a:lnTo>
                  <a:cubicBezTo>
                    <a:pt x="11988" y="4952"/>
                    <a:pt x="12147" y="5024"/>
                    <a:pt x="12313" y="5082"/>
                  </a:cubicBezTo>
                  <a:lnTo>
                    <a:pt x="12328" y="5089"/>
                  </a:lnTo>
                  <a:cubicBezTo>
                    <a:pt x="12344" y="5096"/>
                    <a:pt x="12359" y="5099"/>
                    <a:pt x="12372" y="5099"/>
                  </a:cubicBezTo>
                  <a:cubicBezTo>
                    <a:pt x="12476" y="5099"/>
                    <a:pt x="12508" y="4923"/>
                    <a:pt x="12393" y="4872"/>
                  </a:cubicBezTo>
                  <a:lnTo>
                    <a:pt x="11170" y="4388"/>
                  </a:lnTo>
                  <a:lnTo>
                    <a:pt x="8255" y="3223"/>
                  </a:lnTo>
                  <a:lnTo>
                    <a:pt x="4724" y="1819"/>
                  </a:lnTo>
                  <a:lnTo>
                    <a:pt x="1678" y="604"/>
                  </a:lnTo>
                  <a:lnTo>
                    <a:pt x="672" y="206"/>
                  </a:lnTo>
                  <a:cubicBezTo>
                    <a:pt x="513" y="148"/>
                    <a:pt x="354" y="76"/>
                    <a:pt x="195" y="18"/>
                  </a:cubicBezTo>
                  <a:cubicBezTo>
                    <a:pt x="188" y="18"/>
                    <a:pt x="173" y="10"/>
                    <a:pt x="173" y="10"/>
                  </a:cubicBezTo>
                  <a:cubicBezTo>
                    <a:pt x="158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113525" y="1116975"/>
              <a:ext cx="136600" cy="179050"/>
            </a:xfrm>
            <a:custGeom>
              <a:avLst/>
              <a:gdLst/>
              <a:ahLst/>
              <a:cxnLst/>
              <a:rect l="l" t="t" r="r" b="b"/>
              <a:pathLst>
                <a:path w="5464" h="7162" extrusionOk="0">
                  <a:moveTo>
                    <a:pt x="3401" y="1822"/>
                  </a:moveTo>
                  <a:cubicBezTo>
                    <a:pt x="3409" y="1822"/>
                    <a:pt x="3416" y="1822"/>
                    <a:pt x="3430" y="1837"/>
                  </a:cubicBezTo>
                  <a:cubicBezTo>
                    <a:pt x="3438" y="1837"/>
                    <a:pt x="3438" y="1844"/>
                    <a:pt x="3445" y="1844"/>
                  </a:cubicBezTo>
                  <a:lnTo>
                    <a:pt x="3459" y="1851"/>
                  </a:lnTo>
                  <a:cubicBezTo>
                    <a:pt x="3459" y="1858"/>
                    <a:pt x="3466" y="1858"/>
                    <a:pt x="3466" y="1873"/>
                  </a:cubicBezTo>
                  <a:cubicBezTo>
                    <a:pt x="3466" y="1887"/>
                    <a:pt x="3474" y="1895"/>
                    <a:pt x="3466" y="1895"/>
                  </a:cubicBezTo>
                  <a:cubicBezTo>
                    <a:pt x="3466" y="1909"/>
                    <a:pt x="3459" y="1916"/>
                    <a:pt x="3459" y="1924"/>
                  </a:cubicBezTo>
                  <a:cubicBezTo>
                    <a:pt x="3459" y="1931"/>
                    <a:pt x="3445" y="1931"/>
                    <a:pt x="3445" y="1945"/>
                  </a:cubicBezTo>
                  <a:lnTo>
                    <a:pt x="3438" y="1953"/>
                  </a:lnTo>
                  <a:cubicBezTo>
                    <a:pt x="3430" y="1953"/>
                    <a:pt x="3430" y="1960"/>
                    <a:pt x="3416" y="1960"/>
                  </a:cubicBezTo>
                  <a:cubicBezTo>
                    <a:pt x="3409" y="1960"/>
                    <a:pt x="3401" y="1960"/>
                    <a:pt x="3401" y="1967"/>
                  </a:cubicBezTo>
                  <a:cubicBezTo>
                    <a:pt x="3394" y="1967"/>
                    <a:pt x="3387" y="1967"/>
                    <a:pt x="3387" y="1960"/>
                  </a:cubicBezTo>
                  <a:cubicBezTo>
                    <a:pt x="3372" y="1960"/>
                    <a:pt x="3372" y="1953"/>
                    <a:pt x="3365" y="1953"/>
                  </a:cubicBezTo>
                  <a:lnTo>
                    <a:pt x="3358" y="1945"/>
                  </a:lnTo>
                  <a:cubicBezTo>
                    <a:pt x="3358" y="1931"/>
                    <a:pt x="3343" y="1931"/>
                    <a:pt x="3343" y="1924"/>
                  </a:cubicBezTo>
                  <a:cubicBezTo>
                    <a:pt x="3343" y="1916"/>
                    <a:pt x="3343" y="1916"/>
                    <a:pt x="3336" y="1909"/>
                  </a:cubicBezTo>
                  <a:lnTo>
                    <a:pt x="3336" y="1887"/>
                  </a:lnTo>
                  <a:cubicBezTo>
                    <a:pt x="3336" y="1880"/>
                    <a:pt x="3336" y="1880"/>
                    <a:pt x="3343" y="1873"/>
                  </a:cubicBezTo>
                  <a:cubicBezTo>
                    <a:pt x="3343" y="1858"/>
                    <a:pt x="3358" y="1858"/>
                    <a:pt x="3358" y="1851"/>
                  </a:cubicBezTo>
                  <a:lnTo>
                    <a:pt x="3365" y="1844"/>
                  </a:lnTo>
                  <a:cubicBezTo>
                    <a:pt x="3372" y="1844"/>
                    <a:pt x="3372" y="1837"/>
                    <a:pt x="3387" y="1837"/>
                  </a:cubicBezTo>
                  <a:cubicBezTo>
                    <a:pt x="3394" y="1837"/>
                    <a:pt x="3394" y="1837"/>
                    <a:pt x="3401" y="1822"/>
                  </a:cubicBezTo>
                  <a:close/>
                  <a:moveTo>
                    <a:pt x="3119" y="2025"/>
                  </a:moveTo>
                  <a:cubicBezTo>
                    <a:pt x="3128" y="2029"/>
                    <a:pt x="3131" y="2034"/>
                    <a:pt x="3134" y="2036"/>
                  </a:cubicBezTo>
                  <a:lnTo>
                    <a:pt x="3134" y="2036"/>
                  </a:lnTo>
                  <a:cubicBezTo>
                    <a:pt x="3124" y="2032"/>
                    <a:pt x="3119" y="2032"/>
                    <a:pt x="3119" y="2032"/>
                  </a:cubicBezTo>
                  <a:lnTo>
                    <a:pt x="3119" y="2025"/>
                  </a:lnTo>
                  <a:close/>
                  <a:moveTo>
                    <a:pt x="3170" y="2068"/>
                  </a:moveTo>
                  <a:lnTo>
                    <a:pt x="2714" y="2524"/>
                  </a:lnTo>
                  <a:cubicBezTo>
                    <a:pt x="2642" y="2416"/>
                    <a:pt x="2555" y="2314"/>
                    <a:pt x="2461" y="2220"/>
                  </a:cubicBezTo>
                  <a:cubicBezTo>
                    <a:pt x="2671" y="2177"/>
                    <a:pt x="2880" y="2133"/>
                    <a:pt x="3098" y="2090"/>
                  </a:cubicBezTo>
                  <a:lnTo>
                    <a:pt x="3170" y="2068"/>
                  </a:lnTo>
                  <a:close/>
                  <a:moveTo>
                    <a:pt x="3461" y="224"/>
                  </a:moveTo>
                  <a:cubicBezTo>
                    <a:pt x="3760" y="224"/>
                    <a:pt x="4057" y="305"/>
                    <a:pt x="4335" y="498"/>
                  </a:cubicBezTo>
                  <a:cubicBezTo>
                    <a:pt x="4783" y="809"/>
                    <a:pt x="5029" y="1345"/>
                    <a:pt x="5131" y="1866"/>
                  </a:cubicBezTo>
                  <a:cubicBezTo>
                    <a:pt x="4942" y="2104"/>
                    <a:pt x="4740" y="2336"/>
                    <a:pt x="4544" y="2568"/>
                  </a:cubicBezTo>
                  <a:cubicBezTo>
                    <a:pt x="4414" y="2712"/>
                    <a:pt x="4342" y="2792"/>
                    <a:pt x="4132" y="2828"/>
                  </a:cubicBezTo>
                  <a:cubicBezTo>
                    <a:pt x="4009" y="2589"/>
                    <a:pt x="3872" y="2358"/>
                    <a:pt x="3749" y="2119"/>
                  </a:cubicBezTo>
                  <a:cubicBezTo>
                    <a:pt x="3727" y="2076"/>
                    <a:pt x="3698" y="2039"/>
                    <a:pt x="3684" y="1996"/>
                  </a:cubicBezTo>
                  <a:cubicBezTo>
                    <a:pt x="3691" y="1967"/>
                    <a:pt x="3698" y="1953"/>
                    <a:pt x="3698" y="1924"/>
                  </a:cubicBezTo>
                  <a:lnTo>
                    <a:pt x="3698" y="1895"/>
                  </a:lnTo>
                  <a:cubicBezTo>
                    <a:pt x="3698" y="1772"/>
                    <a:pt x="3618" y="1663"/>
                    <a:pt x="3503" y="1612"/>
                  </a:cubicBezTo>
                  <a:cubicBezTo>
                    <a:pt x="3474" y="1603"/>
                    <a:pt x="3445" y="1599"/>
                    <a:pt x="3415" y="1599"/>
                  </a:cubicBezTo>
                  <a:cubicBezTo>
                    <a:pt x="3330" y="1599"/>
                    <a:pt x="3245" y="1635"/>
                    <a:pt x="3192" y="1699"/>
                  </a:cubicBezTo>
                  <a:cubicBezTo>
                    <a:pt x="3155" y="1735"/>
                    <a:pt x="3141" y="1786"/>
                    <a:pt x="3134" y="1830"/>
                  </a:cubicBezTo>
                  <a:lnTo>
                    <a:pt x="3112" y="1830"/>
                  </a:lnTo>
                  <a:cubicBezTo>
                    <a:pt x="3040" y="1851"/>
                    <a:pt x="2967" y="1858"/>
                    <a:pt x="2888" y="1880"/>
                  </a:cubicBezTo>
                  <a:cubicBezTo>
                    <a:pt x="2707" y="1916"/>
                    <a:pt x="2533" y="1953"/>
                    <a:pt x="2360" y="1996"/>
                  </a:cubicBezTo>
                  <a:lnTo>
                    <a:pt x="2309" y="2003"/>
                  </a:lnTo>
                  <a:cubicBezTo>
                    <a:pt x="2287" y="1967"/>
                    <a:pt x="2273" y="1938"/>
                    <a:pt x="2251" y="1902"/>
                  </a:cubicBezTo>
                  <a:cubicBezTo>
                    <a:pt x="2157" y="1649"/>
                    <a:pt x="2171" y="1381"/>
                    <a:pt x="2287" y="1135"/>
                  </a:cubicBezTo>
                  <a:cubicBezTo>
                    <a:pt x="2388" y="911"/>
                    <a:pt x="2504" y="701"/>
                    <a:pt x="2533" y="455"/>
                  </a:cubicBezTo>
                  <a:cubicBezTo>
                    <a:pt x="2830" y="314"/>
                    <a:pt x="3147" y="224"/>
                    <a:pt x="3461" y="224"/>
                  </a:cubicBezTo>
                  <a:close/>
                  <a:moveTo>
                    <a:pt x="3532" y="2177"/>
                  </a:moveTo>
                  <a:cubicBezTo>
                    <a:pt x="3647" y="2401"/>
                    <a:pt x="3770" y="2618"/>
                    <a:pt x="3893" y="2835"/>
                  </a:cubicBezTo>
                  <a:cubicBezTo>
                    <a:pt x="3807" y="2835"/>
                    <a:pt x="3723" y="2829"/>
                    <a:pt x="3640" y="2829"/>
                  </a:cubicBezTo>
                  <a:cubicBezTo>
                    <a:pt x="3599" y="2829"/>
                    <a:pt x="3558" y="2830"/>
                    <a:pt x="3517" y="2835"/>
                  </a:cubicBezTo>
                  <a:lnTo>
                    <a:pt x="3430" y="2199"/>
                  </a:lnTo>
                  <a:cubicBezTo>
                    <a:pt x="3466" y="2199"/>
                    <a:pt x="3495" y="2184"/>
                    <a:pt x="3532" y="2177"/>
                  </a:cubicBezTo>
                  <a:close/>
                  <a:moveTo>
                    <a:pt x="3221" y="2350"/>
                  </a:moveTo>
                  <a:lnTo>
                    <a:pt x="3293" y="2871"/>
                  </a:lnTo>
                  <a:lnTo>
                    <a:pt x="3300" y="2929"/>
                  </a:lnTo>
                  <a:cubicBezTo>
                    <a:pt x="3148" y="3016"/>
                    <a:pt x="3047" y="3182"/>
                    <a:pt x="2975" y="3342"/>
                  </a:cubicBezTo>
                  <a:cubicBezTo>
                    <a:pt x="2917" y="3298"/>
                    <a:pt x="2844" y="3255"/>
                    <a:pt x="2757" y="3233"/>
                  </a:cubicBezTo>
                  <a:cubicBezTo>
                    <a:pt x="2794" y="3125"/>
                    <a:pt x="2823" y="3009"/>
                    <a:pt x="2830" y="2900"/>
                  </a:cubicBezTo>
                  <a:cubicBezTo>
                    <a:pt x="2830" y="2850"/>
                    <a:pt x="2823" y="2799"/>
                    <a:pt x="2815" y="2756"/>
                  </a:cubicBezTo>
                  <a:lnTo>
                    <a:pt x="3221" y="2350"/>
                  </a:lnTo>
                  <a:close/>
                  <a:moveTo>
                    <a:pt x="2280" y="621"/>
                  </a:moveTo>
                  <a:lnTo>
                    <a:pt x="2280" y="621"/>
                  </a:lnTo>
                  <a:cubicBezTo>
                    <a:pt x="2222" y="802"/>
                    <a:pt x="2128" y="961"/>
                    <a:pt x="2063" y="1135"/>
                  </a:cubicBezTo>
                  <a:cubicBezTo>
                    <a:pt x="1962" y="1374"/>
                    <a:pt x="1947" y="1634"/>
                    <a:pt x="2005" y="1887"/>
                  </a:cubicBezTo>
                  <a:cubicBezTo>
                    <a:pt x="2077" y="2148"/>
                    <a:pt x="2244" y="2314"/>
                    <a:pt x="2425" y="2502"/>
                  </a:cubicBezTo>
                  <a:cubicBezTo>
                    <a:pt x="2511" y="2589"/>
                    <a:pt x="2577" y="2712"/>
                    <a:pt x="2606" y="2828"/>
                  </a:cubicBezTo>
                  <a:cubicBezTo>
                    <a:pt x="2634" y="2965"/>
                    <a:pt x="2577" y="3088"/>
                    <a:pt x="2533" y="3219"/>
                  </a:cubicBezTo>
                  <a:cubicBezTo>
                    <a:pt x="2461" y="3226"/>
                    <a:pt x="2388" y="3255"/>
                    <a:pt x="2316" y="3298"/>
                  </a:cubicBezTo>
                  <a:cubicBezTo>
                    <a:pt x="2179" y="3400"/>
                    <a:pt x="2063" y="3508"/>
                    <a:pt x="1954" y="3624"/>
                  </a:cubicBezTo>
                  <a:cubicBezTo>
                    <a:pt x="1839" y="3740"/>
                    <a:pt x="1745" y="3877"/>
                    <a:pt x="1672" y="4022"/>
                  </a:cubicBezTo>
                  <a:cubicBezTo>
                    <a:pt x="1672" y="4029"/>
                    <a:pt x="1672" y="4029"/>
                    <a:pt x="1665" y="4036"/>
                  </a:cubicBezTo>
                  <a:cubicBezTo>
                    <a:pt x="1622" y="4051"/>
                    <a:pt x="1564" y="4065"/>
                    <a:pt x="1520" y="4094"/>
                  </a:cubicBezTo>
                  <a:cubicBezTo>
                    <a:pt x="1419" y="4166"/>
                    <a:pt x="1347" y="4268"/>
                    <a:pt x="1310" y="4383"/>
                  </a:cubicBezTo>
                  <a:cubicBezTo>
                    <a:pt x="1282" y="4528"/>
                    <a:pt x="1282" y="4673"/>
                    <a:pt x="1318" y="4810"/>
                  </a:cubicBezTo>
                  <a:cubicBezTo>
                    <a:pt x="1337" y="4868"/>
                    <a:pt x="1389" y="4891"/>
                    <a:pt x="1436" y="4891"/>
                  </a:cubicBezTo>
                  <a:cubicBezTo>
                    <a:pt x="1443" y="4891"/>
                    <a:pt x="1449" y="4891"/>
                    <a:pt x="1455" y="4890"/>
                  </a:cubicBezTo>
                  <a:cubicBezTo>
                    <a:pt x="1520" y="4875"/>
                    <a:pt x="1549" y="4810"/>
                    <a:pt x="1535" y="4752"/>
                  </a:cubicBezTo>
                  <a:lnTo>
                    <a:pt x="1528" y="4745"/>
                  </a:lnTo>
                  <a:cubicBezTo>
                    <a:pt x="1513" y="4666"/>
                    <a:pt x="1499" y="4572"/>
                    <a:pt x="1513" y="4492"/>
                  </a:cubicBezTo>
                  <a:cubicBezTo>
                    <a:pt x="1520" y="4463"/>
                    <a:pt x="1520" y="4427"/>
                    <a:pt x="1535" y="4398"/>
                  </a:cubicBezTo>
                  <a:cubicBezTo>
                    <a:pt x="1535" y="4391"/>
                    <a:pt x="1549" y="4383"/>
                    <a:pt x="1549" y="4376"/>
                  </a:cubicBezTo>
                  <a:cubicBezTo>
                    <a:pt x="1549" y="4362"/>
                    <a:pt x="1556" y="4355"/>
                    <a:pt x="1564" y="4347"/>
                  </a:cubicBezTo>
                  <a:lnTo>
                    <a:pt x="1571" y="4326"/>
                  </a:lnTo>
                  <a:cubicBezTo>
                    <a:pt x="1585" y="4318"/>
                    <a:pt x="1593" y="4311"/>
                    <a:pt x="1600" y="4289"/>
                  </a:cubicBezTo>
                  <a:lnTo>
                    <a:pt x="1607" y="4282"/>
                  </a:lnTo>
                  <a:lnTo>
                    <a:pt x="1629" y="4275"/>
                  </a:lnTo>
                  <a:lnTo>
                    <a:pt x="1643" y="4268"/>
                  </a:lnTo>
                  <a:lnTo>
                    <a:pt x="1665" y="4268"/>
                  </a:lnTo>
                  <a:lnTo>
                    <a:pt x="1679" y="4253"/>
                  </a:lnTo>
                  <a:lnTo>
                    <a:pt x="1745" y="4253"/>
                  </a:lnTo>
                  <a:cubicBezTo>
                    <a:pt x="1730" y="4253"/>
                    <a:pt x="1766" y="4253"/>
                    <a:pt x="1774" y="4268"/>
                  </a:cubicBezTo>
                  <a:lnTo>
                    <a:pt x="1802" y="4275"/>
                  </a:lnTo>
                  <a:cubicBezTo>
                    <a:pt x="1802" y="4275"/>
                    <a:pt x="1815" y="4278"/>
                    <a:pt x="1817" y="4278"/>
                  </a:cubicBezTo>
                  <a:cubicBezTo>
                    <a:pt x="1819" y="4278"/>
                    <a:pt x="1817" y="4277"/>
                    <a:pt x="1810" y="4275"/>
                  </a:cubicBezTo>
                  <a:lnTo>
                    <a:pt x="1810" y="4275"/>
                  </a:lnTo>
                  <a:cubicBezTo>
                    <a:pt x="1832" y="4282"/>
                    <a:pt x="1846" y="4289"/>
                    <a:pt x="1853" y="4304"/>
                  </a:cubicBezTo>
                  <a:lnTo>
                    <a:pt x="1868" y="4304"/>
                  </a:lnTo>
                  <a:lnTo>
                    <a:pt x="1875" y="4311"/>
                  </a:lnTo>
                  <a:lnTo>
                    <a:pt x="1889" y="4326"/>
                  </a:lnTo>
                  <a:lnTo>
                    <a:pt x="1925" y="4362"/>
                  </a:lnTo>
                  <a:lnTo>
                    <a:pt x="1925" y="4376"/>
                  </a:lnTo>
                  <a:lnTo>
                    <a:pt x="1940" y="4391"/>
                  </a:lnTo>
                  <a:cubicBezTo>
                    <a:pt x="1947" y="4412"/>
                    <a:pt x="1962" y="4427"/>
                    <a:pt x="1976" y="4449"/>
                  </a:cubicBezTo>
                  <a:lnTo>
                    <a:pt x="1983" y="4456"/>
                  </a:lnTo>
                  <a:lnTo>
                    <a:pt x="1991" y="4470"/>
                  </a:lnTo>
                  <a:cubicBezTo>
                    <a:pt x="1998" y="4492"/>
                    <a:pt x="1998" y="4506"/>
                    <a:pt x="2012" y="4528"/>
                  </a:cubicBezTo>
                  <a:cubicBezTo>
                    <a:pt x="2020" y="4550"/>
                    <a:pt x="2020" y="4564"/>
                    <a:pt x="2020" y="4586"/>
                  </a:cubicBezTo>
                  <a:lnTo>
                    <a:pt x="2020" y="4608"/>
                  </a:lnTo>
                  <a:lnTo>
                    <a:pt x="2020" y="4622"/>
                  </a:lnTo>
                  <a:lnTo>
                    <a:pt x="2020" y="4702"/>
                  </a:lnTo>
                  <a:lnTo>
                    <a:pt x="2020" y="4709"/>
                  </a:lnTo>
                  <a:cubicBezTo>
                    <a:pt x="2020" y="4709"/>
                    <a:pt x="2020" y="4731"/>
                    <a:pt x="2012" y="4738"/>
                  </a:cubicBezTo>
                  <a:lnTo>
                    <a:pt x="2012" y="4745"/>
                  </a:lnTo>
                  <a:lnTo>
                    <a:pt x="2012" y="4767"/>
                  </a:lnTo>
                  <a:cubicBezTo>
                    <a:pt x="2012" y="4772"/>
                    <a:pt x="2002" y="4780"/>
                    <a:pt x="1998" y="4780"/>
                  </a:cubicBezTo>
                  <a:cubicBezTo>
                    <a:pt x="1996" y="4780"/>
                    <a:pt x="1996" y="4779"/>
                    <a:pt x="1998" y="4774"/>
                  </a:cubicBezTo>
                  <a:cubicBezTo>
                    <a:pt x="2002" y="4768"/>
                    <a:pt x="2003" y="4766"/>
                    <a:pt x="2003" y="4766"/>
                  </a:cubicBezTo>
                  <a:lnTo>
                    <a:pt x="2003" y="4766"/>
                  </a:lnTo>
                  <a:cubicBezTo>
                    <a:pt x="2002" y="4766"/>
                    <a:pt x="1991" y="4781"/>
                    <a:pt x="1991" y="4781"/>
                  </a:cubicBezTo>
                  <a:cubicBezTo>
                    <a:pt x="1983" y="4781"/>
                    <a:pt x="1983" y="4789"/>
                    <a:pt x="1976" y="4789"/>
                  </a:cubicBezTo>
                  <a:lnTo>
                    <a:pt x="1954" y="4803"/>
                  </a:lnTo>
                  <a:lnTo>
                    <a:pt x="1911" y="4803"/>
                  </a:lnTo>
                  <a:lnTo>
                    <a:pt x="1882" y="4789"/>
                  </a:lnTo>
                  <a:cubicBezTo>
                    <a:pt x="1882" y="4789"/>
                    <a:pt x="1872" y="4787"/>
                    <a:pt x="1867" y="4786"/>
                  </a:cubicBezTo>
                  <a:lnTo>
                    <a:pt x="1867" y="4786"/>
                  </a:lnTo>
                  <a:cubicBezTo>
                    <a:pt x="1851" y="4780"/>
                    <a:pt x="1843" y="4773"/>
                    <a:pt x="1824" y="4767"/>
                  </a:cubicBezTo>
                  <a:cubicBezTo>
                    <a:pt x="1824" y="4767"/>
                    <a:pt x="1817" y="4767"/>
                    <a:pt x="1817" y="4752"/>
                  </a:cubicBezTo>
                  <a:cubicBezTo>
                    <a:pt x="1817" y="4752"/>
                    <a:pt x="1810" y="4745"/>
                    <a:pt x="1810" y="4738"/>
                  </a:cubicBezTo>
                  <a:lnTo>
                    <a:pt x="1802" y="4716"/>
                  </a:lnTo>
                  <a:lnTo>
                    <a:pt x="1802" y="4709"/>
                  </a:lnTo>
                  <a:lnTo>
                    <a:pt x="1802" y="4702"/>
                  </a:lnTo>
                  <a:cubicBezTo>
                    <a:pt x="1802" y="4695"/>
                    <a:pt x="1810" y="4680"/>
                    <a:pt x="1802" y="4680"/>
                  </a:cubicBezTo>
                  <a:cubicBezTo>
                    <a:pt x="1802" y="4673"/>
                    <a:pt x="1810" y="4673"/>
                    <a:pt x="1810" y="4666"/>
                  </a:cubicBezTo>
                  <a:lnTo>
                    <a:pt x="1817" y="4666"/>
                  </a:lnTo>
                  <a:cubicBezTo>
                    <a:pt x="1822" y="4666"/>
                    <a:pt x="1827" y="4667"/>
                    <a:pt x="1832" y="4667"/>
                  </a:cubicBezTo>
                  <a:cubicBezTo>
                    <a:pt x="1884" y="4667"/>
                    <a:pt x="1935" y="4632"/>
                    <a:pt x="1954" y="4586"/>
                  </a:cubicBezTo>
                  <a:cubicBezTo>
                    <a:pt x="1969" y="4521"/>
                    <a:pt x="1933" y="4463"/>
                    <a:pt x="1875" y="4449"/>
                  </a:cubicBezTo>
                  <a:cubicBezTo>
                    <a:pt x="1856" y="4444"/>
                    <a:pt x="1838" y="4442"/>
                    <a:pt x="1820" y="4442"/>
                  </a:cubicBezTo>
                  <a:cubicBezTo>
                    <a:pt x="1719" y="4442"/>
                    <a:pt x="1630" y="4508"/>
                    <a:pt x="1593" y="4601"/>
                  </a:cubicBezTo>
                  <a:cubicBezTo>
                    <a:pt x="1549" y="4709"/>
                    <a:pt x="1585" y="4839"/>
                    <a:pt x="1665" y="4912"/>
                  </a:cubicBezTo>
                  <a:cubicBezTo>
                    <a:pt x="1739" y="4979"/>
                    <a:pt x="1844" y="5021"/>
                    <a:pt x="1945" y="5021"/>
                  </a:cubicBezTo>
                  <a:cubicBezTo>
                    <a:pt x="1953" y="5021"/>
                    <a:pt x="1961" y="5021"/>
                    <a:pt x="1969" y="5020"/>
                  </a:cubicBezTo>
                  <a:cubicBezTo>
                    <a:pt x="2092" y="5006"/>
                    <a:pt x="2200" y="4926"/>
                    <a:pt x="2237" y="4810"/>
                  </a:cubicBezTo>
                  <a:cubicBezTo>
                    <a:pt x="2258" y="4716"/>
                    <a:pt x="2273" y="4622"/>
                    <a:pt x="2244" y="4521"/>
                  </a:cubicBezTo>
                  <a:cubicBezTo>
                    <a:pt x="2222" y="4412"/>
                    <a:pt x="2179" y="4311"/>
                    <a:pt x="2114" y="4224"/>
                  </a:cubicBezTo>
                  <a:cubicBezTo>
                    <a:pt x="2063" y="4137"/>
                    <a:pt x="1983" y="4080"/>
                    <a:pt x="1882" y="4043"/>
                  </a:cubicBezTo>
                  <a:cubicBezTo>
                    <a:pt x="1933" y="3942"/>
                    <a:pt x="2005" y="3841"/>
                    <a:pt x="2092" y="3761"/>
                  </a:cubicBezTo>
                  <a:cubicBezTo>
                    <a:pt x="2186" y="3653"/>
                    <a:pt x="2287" y="3551"/>
                    <a:pt x="2403" y="3472"/>
                  </a:cubicBezTo>
                  <a:cubicBezTo>
                    <a:pt x="2464" y="3432"/>
                    <a:pt x="2525" y="3414"/>
                    <a:pt x="2583" y="3414"/>
                  </a:cubicBezTo>
                  <a:cubicBezTo>
                    <a:pt x="2788" y="3414"/>
                    <a:pt x="2965" y="3626"/>
                    <a:pt x="3032" y="3812"/>
                  </a:cubicBezTo>
                  <a:cubicBezTo>
                    <a:pt x="3090" y="3957"/>
                    <a:pt x="3090" y="4123"/>
                    <a:pt x="3032" y="4268"/>
                  </a:cubicBezTo>
                  <a:cubicBezTo>
                    <a:pt x="2960" y="4412"/>
                    <a:pt x="2859" y="4550"/>
                    <a:pt x="2794" y="4702"/>
                  </a:cubicBezTo>
                  <a:cubicBezTo>
                    <a:pt x="2765" y="4774"/>
                    <a:pt x="2743" y="4846"/>
                    <a:pt x="2729" y="4919"/>
                  </a:cubicBezTo>
                  <a:cubicBezTo>
                    <a:pt x="2729" y="4969"/>
                    <a:pt x="2729" y="5027"/>
                    <a:pt x="2721" y="5092"/>
                  </a:cubicBezTo>
                  <a:cubicBezTo>
                    <a:pt x="2705" y="5139"/>
                    <a:pt x="2642" y="5148"/>
                    <a:pt x="2579" y="5148"/>
                  </a:cubicBezTo>
                  <a:cubicBezTo>
                    <a:pt x="2534" y="5148"/>
                    <a:pt x="2488" y="5143"/>
                    <a:pt x="2461" y="5143"/>
                  </a:cubicBezTo>
                  <a:cubicBezTo>
                    <a:pt x="2456" y="5143"/>
                    <a:pt x="2452" y="5142"/>
                    <a:pt x="2448" y="5142"/>
                  </a:cubicBezTo>
                  <a:cubicBezTo>
                    <a:pt x="2316" y="5142"/>
                    <a:pt x="2321" y="5353"/>
                    <a:pt x="2461" y="5367"/>
                  </a:cubicBezTo>
                  <a:cubicBezTo>
                    <a:pt x="2487" y="5370"/>
                    <a:pt x="2513" y="5371"/>
                    <a:pt x="2540" y="5371"/>
                  </a:cubicBezTo>
                  <a:cubicBezTo>
                    <a:pt x="2742" y="5371"/>
                    <a:pt x="2946" y="5293"/>
                    <a:pt x="2946" y="5056"/>
                  </a:cubicBezTo>
                  <a:cubicBezTo>
                    <a:pt x="2946" y="4731"/>
                    <a:pt x="3228" y="4514"/>
                    <a:pt x="3300" y="4203"/>
                  </a:cubicBezTo>
                  <a:cubicBezTo>
                    <a:pt x="3358" y="3978"/>
                    <a:pt x="3271" y="3703"/>
                    <a:pt x="3141" y="3515"/>
                  </a:cubicBezTo>
                  <a:cubicBezTo>
                    <a:pt x="3213" y="3334"/>
                    <a:pt x="3329" y="3081"/>
                    <a:pt x="3539" y="3045"/>
                  </a:cubicBezTo>
                  <a:cubicBezTo>
                    <a:pt x="3561" y="3043"/>
                    <a:pt x="3583" y="3042"/>
                    <a:pt x="3606" y="3042"/>
                  </a:cubicBezTo>
                  <a:cubicBezTo>
                    <a:pt x="3721" y="3042"/>
                    <a:pt x="3850" y="3067"/>
                    <a:pt x="3958" y="3067"/>
                  </a:cubicBezTo>
                  <a:cubicBezTo>
                    <a:pt x="4103" y="3067"/>
                    <a:pt x="4248" y="3038"/>
                    <a:pt x="4385" y="2973"/>
                  </a:cubicBezTo>
                  <a:cubicBezTo>
                    <a:pt x="4516" y="2900"/>
                    <a:pt x="4624" y="2799"/>
                    <a:pt x="4718" y="2690"/>
                  </a:cubicBezTo>
                  <a:cubicBezTo>
                    <a:pt x="4877" y="2524"/>
                    <a:pt x="5029" y="2350"/>
                    <a:pt x="5174" y="2170"/>
                  </a:cubicBezTo>
                  <a:lnTo>
                    <a:pt x="5174" y="2170"/>
                  </a:lnTo>
                  <a:cubicBezTo>
                    <a:pt x="5239" y="2763"/>
                    <a:pt x="5174" y="3363"/>
                    <a:pt x="4993" y="3920"/>
                  </a:cubicBezTo>
                  <a:cubicBezTo>
                    <a:pt x="4935" y="4101"/>
                    <a:pt x="4877" y="4282"/>
                    <a:pt x="4805" y="4456"/>
                  </a:cubicBezTo>
                  <a:cubicBezTo>
                    <a:pt x="4552" y="5078"/>
                    <a:pt x="4168" y="5650"/>
                    <a:pt x="3691" y="6120"/>
                  </a:cubicBezTo>
                  <a:cubicBezTo>
                    <a:pt x="3300" y="6503"/>
                    <a:pt x="2815" y="6807"/>
                    <a:pt x="2280" y="6908"/>
                  </a:cubicBezTo>
                  <a:cubicBezTo>
                    <a:pt x="2176" y="6930"/>
                    <a:pt x="2072" y="6941"/>
                    <a:pt x="1967" y="6941"/>
                  </a:cubicBezTo>
                  <a:cubicBezTo>
                    <a:pt x="1592" y="6941"/>
                    <a:pt x="1225" y="6802"/>
                    <a:pt x="942" y="6547"/>
                  </a:cubicBezTo>
                  <a:cubicBezTo>
                    <a:pt x="515" y="6163"/>
                    <a:pt x="319" y="5599"/>
                    <a:pt x="254" y="5042"/>
                  </a:cubicBezTo>
                  <a:cubicBezTo>
                    <a:pt x="88" y="3674"/>
                    <a:pt x="630" y="2206"/>
                    <a:pt x="1564" y="1207"/>
                  </a:cubicBezTo>
                  <a:cubicBezTo>
                    <a:pt x="1766" y="990"/>
                    <a:pt x="2005" y="780"/>
                    <a:pt x="2280" y="621"/>
                  </a:cubicBezTo>
                  <a:close/>
                  <a:moveTo>
                    <a:pt x="3463" y="0"/>
                  </a:moveTo>
                  <a:cubicBezTo>
                    <a:pt x="3414" y="0"/>
                    <a:pt x="3364" y="2"/>
                    <a:pt x="3315" y="6"/>
                  </a:cubicBezTo>
                  <a:cubicBezTo>
                    <a:pt x="2736" y="50"/>
                    <a:pt x="2200" y="339"/>
                    <a:pt x="1766" y="715"/>
                  </a:cubicBezTo>
                  <a:cubicBezTo>
                    <a:pt x="1231" y="1171"/>
                    <a:pt x="804" y="1743"/>
                    <a:pt x="515" y="2387"/>
                  </a:cubicBezTo>
                  <a:cubicBezTo>
                    <a:pt x="182" y="3088"/>
                    <a:pt x="1" y="3863"/>
                    <a:pt x="1" y="4644"/>
                  </a:cubicBezTo>
                  <a:cubicBezTo>
                    <a:pt x="8" y="5273"/>
                    <a:pt x="153" y="5932"/>
                    <a:pt x="544" y="6438"/>
                  </a:cubicBezTo>
                  <a:cubicBezTo>
                    <a:pt x="869" y="6880"/>
                    <a:pt x="1376" y="7140"/>
                    <a:pt x="1925" y="7162"/>
                  </a:cubicBezTo>
                  <a:cubicBezTo>
                    <a:pt x="1934" y="7162"/>
                    <a:pt x="1943" y="7162"/>
                    <a:pt x="1951" y="7162"/>
                  </a:cubicBezTo>
                  <a:cubicBezTo>
                    <a:pt x="2506" y="7162"/>
                    <a:pt x="3046" y="6932"/>
                    <a:pt x="3481" y="6597"/>
                  </a:cubicBezTo>
                  <a:cubicBezTo>
                    <a:pt x="4024" y="6185"/>
                    <a:pt x="4479" y="5642"/>
                    <a:pt x="4798" y="5035"/>
                  </a:cubicBezTo>
                  <a:cubicBezTo>
                    <a:pt x="4885" y="4861"/>
                    <a:pt x="4964" y="4695"/>
                    <a:pt x="5036" y="4521"/>
                  </a:cubicBezTo>
                  <a:lnTo>
                    <a:pt x="5036" y="4514"/>
                  </a:lnTo>
                  <a:cubicBezTo>
                    <a:pt x="5326" y="3797"/>
                    <a:pt x="5463" y="3016"/>
                    <a:pt x="5413" y="2249"/>
                  </a:cubicBezTo>
                  <a:cubicBezTo>
                    <a:pt x="5362" y="1634"/>
                    <a:pt x="5174" y="1012"/>
                    <a:pt x="4747" y="556"/>
                  </a:cubicBezTo>
                  <a:cubicBezTo>
                    <a:pt x="4412" y="195"/>
                    <a:pt x="3951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134325" y="1168500"/>
              <a:ext cx="103950" cy="101300"/>
            </a:xfrm>
            <a:custGeom>
              <a:avLst/>
              <a:gdLst/>
              <a:ahLst/>
              <a:cxnLst/>
              <a:rect l="l" t="t" r="r" b="b"/>
              <a:pathLst>
                <a:path w="4158" h="4052" extrusionOk="0">
                  <a:moveTo>
                    <a:pt x="781" y="1"/>
                  </a:moveTo>
                  <a:cubicBezTo>
                    <a:pt x="692" y="1"/>
                    <a:pt x="605" y="24"/>
                    <a:pt x="529" y="80"/>
                  </a:cubicBezTo>
                  <a:cubicBezTo>
                    <a:pt x="283" y="268"/>
                    <a:pt x="218" y="615"/>
                    <a:pt x="384" y="875"/>
                  </a:cubicBezTo>
                  <a:cubicBezTo>
                    <a:pt x="474" y="1014"/>
                    <a:pt x="646" y="1103"/>
                    <a:pt x="812" y="1103"/>
                  </a:cubicBezTo>
                  <a:cubicBezTo>
                    <a:pt x="915" y="1103"/>
                    <a:pt x="1016" y="1069"/>
                    <a:pt x="1093" y="991"/>
                  </a:cubicBezTo>
                  <a:cubicBezTo>
                    <a:pt x="1231" y="847"/>
                    <a:pt x="1224" y="629"/>
                    <a:pt x="1086" y="499"/>
                  </a:cubicBezTo>
                  <a:cubicBezTo>
                    <a:pt x="1050" y="463"/>
                    <a:pt x="999" y="434"/>
                    <a:pt x="942" y="412"/>
                  </a:cubicBezTo>
                  <a:cubicBezTo>
                    <a:pt x="933" y="411"/>
                    <a:pt x="925" y="410"/>
                    <a:pt x="917" y="410"/>
                  </a:cubicBezTo>
                  <a:cubicBezTo>
                    <a:pt x="864" y="410"/>
                    <a:pt x="823" y="449"/>
                    <a:pt x="804" y="499"/>
                  </a:cubicBezTo>
                  <a:cubicBezTo>
                    <a:pt x="790" y="550"/>
                    <a:pt x="826" y="615"/>
                    <a:pt x="876" y="629"/>
                  </a:cubicBezTo>
                  <a:lnTo>
                    <a:pt x="869" y="629"/>
                  </a:lnTo>
                  <a:cubicBezTo>
                    <a:pt x="934" y="651"/>
                    <a:pt x="970" y="724"/>
                    <a:pt x="949" y="789"/>
                  </a:cubicBezTo>
                  <a:lnTo>
                    <a:pt x="949" y="796"/>
                  </a:lnTo>
                  <a:cubicBezTo>
                    <a:pt x="925" y="854"/>
                    <a:pt x="852" y="873"/>
                    <a:pt x="783" y="873"/>
                  </a:cubicBezTo>
                  <a:cubicBezTo>
                    <a:pt x="749" y="873"/>
                    <a:pt x="715" y="868"/>
                    <a:pt x="688" y="861"/>
                  </a:cubicBezTo>
                  <a:cubicBezTo>
                    <a:pt x="464" y="774"/>
                    <a:pt x="442" y="463"/>
                    <a:pt x="594" y="297"/>
                  </a:cubicBezTo>
                  <a:cubicBezTo>
                    <a:pt x="647" y="242"/>
                    <a:pt x="709" y="220"/>
                    <a:pt x="772" y="220"/>
                  </a:cubicBezTo>
                  <a:cubicBezTo>
                    <a:pt x="919" y="220"/>
                    <a:pt x="1076" y="338"/>
                    <a:pt x="1151" y="449"/>
                  </a:cubicBezTo>
                  <a:cubicBezTo>
                    <a:pt x="1260" y="593"/>
                    <a:pt x="1289" y="796"/>
                    <a:pt x="1224" y="970"/>
                  </a:cubicBezTo>
                  <a:cubicBezTo>
                    <a:pt x="1159" y="1121"/>
                    <a:pt x="1007" y="1237"/>
                    <a:pt x="876" y="1346"/>
                  </a:cubicBezTo>
                  <a:cubicBezTo>
                    <a:pt x="775" y="1433"/>
                    <a:pt x="688" y="1527"/>
                    <a:pt x="594" y="1628"/>
                  </a:cubicBezTo>
                  <a:cubicBezTo>
                    <a:pt x="334" y="1917"/>
                    <a:pt x="153" y="2257"/>
                    <a:pt x="73" y="2648"/>
                  </a:cubicBezTo>
                  <a:cubicBezTo>
                    <a:pt x="1" y="3089"/>
                    <a:pt x="138" y="3516"/>
                    <a:pt x="515" y="3777"/>
                  </a:cubicBezTo>
                  <a:cubicBezTo>
                    <a:pt x="768" y="3943"/>
                    <a:pt x="1065" y="4030"/>
                    <a:pt x="1368" y="4044"/>
                  </a:cubicBezTo>
                  <a:cubicBezTo>
                    <a:pt x="1417" y="4049"/>
                    <a:pt x="1467" y="4052"/>
                    <a:pt x="1515" y="4052"/>
                  </a:cubicBezTo>
                  <a:cubicBezTo>
                    <a:pt x="1834" y="4052"/>
                    <a:pt x="2146" y="3950"/>
                    <a:pt x="2403" y="3762"/>
                  </a:cubicBezTo>
                  <a:cubicBezTo>
                    <a:pt x="2786" y="3458"/>
                    <a:pt x="2924" y="2916"/>
                    <a:pt x="2982" y="2467"/>
                  </a:cubicBezTo>
                  <a:cubicBezTo>
                    <a:pt x="3011" y="2286"/>
                    <a:pt x="3018" y="2105"/>
                    <a:pt x="3032" y="1925"/>
                  </a:cubicBezTo>
                  <a:cubicBezTo>
                    <a:pt x="3032" y="1715"/>
                    <a:pt x="3040" y="1411"/>
                    <a:pt x="3286" y="1324"/>
                  </a:cubicBezTo>
                  <a:cubicBezTo>
                    <a:pt x="3308" y="1317"/>
                    <a:pt x="3330" y="1313"/>
                    <a:pt x="3351" y="1313"/>
                  </a:cubicBezTo>
                  <a:cubicBezTo>
                    <a:pt x="3568" y="1313"/>
                    <a:pt x="3767" y="1648"/>
                    <a:pt x="3662" y="1845"/>
                  </a:cubicBezTo>
                  <a:cubicBezTo>
                    <a:pt x="3627" y="1919"/>
                    <a:pt x="3553" y="1962"/>
                    <a:pt x="3475" y="1962"/>
                  </a:cubicBezTo>
                  <a:cubicBezTo>
                    <a:pt x="3438" y="1962"/>
                    <a:pt x="3400" y="1953"/>
                    <a:pt x="3365" y="1932"/>
                  </a:cubicBezTo>
                  <a:lnTo>
                    <a:pt x="3358" y="1932"/>
                  </a:lnTo>
                  <a:cubicBezTo>
                    <a:pt x="3192" y="1830"/>
                    <a:pt x="3372" y="1758"/>
                    <a:pt x="3481" y="1751"/>
                  </a:cubicBezTo>
                  <a:cubicBezTo>
                    <a:pt x="3623" y="1744"/>
                    <a:pt x="3626" y="1526"/>
                    <a:pt x="3488" y="1526"/>
                  </a:cubicBezTo>
                  <a:cubicBezTo>
                    <a:pt x="3486" y="1526"/>
                    <a:pt x="3483" y="1527"/>
                    <a:pt x="3481" y="1527"/>
                  </a:cubicBezTo>
                  <a:cubicBezTo>
                    <a:pt x="3249" y="1534"/>
                    <a:pt x="2946" y="1715"/>
                    <a:pt x="3090" y="1990"/>
                  </a:cubicBezTo>
                  <a:cubicBezTo>
                    <a:pt x="3174" y="2116"/>
                    <a:pt x="3316" y="2188"/>
                    <a:pt x="3460" y="2188"/>
                  </a:cubicBezTo>
                  <a:cubicBezTo>
                    <a:pt x="3539" y="2188"/>
                    <a:pt x="3619" y="2166"/>
                    <a:pt x="3691" y="2120"/>
                  </a:cubicBezTo>
                  <a:cubicBezTo>
                    <a:pt x="3698" y="2113"/>
                    <a:pt x="3720" y="2105"/>
                    <a:pt x="3727" y="2098"/>
                  </a:cubicBezTo>
                  <a:cubicBezTo>
                    <a:pt x="4158" y="1761"/>
                    <a:pt x="3818" y="1073"/>
                    <a:pt x="3372" y="1073"/>
                  </a:cubicBezTo>
                  <a:cubicBezTo>
                    <a:pt x="3302" y="1073"/>
                    <a:pt x="3229" y="1090"/>
                    <a:pt x="3155" y="1129"/>
                  </a:cubicBezTo>
                  <a:cubicBezTo>
                    <a:pt x="2721" y="1353"/>
                    <a:pt x="2852" y="1968"/>
                    <a:pt x="2794" y="2380"/>
                  </a:cubicBezTo>
                  <a:cubicBezTo>
                    <a:pt x="2757" y="2691"/>
                    <a:pt x="2671" y="3003"/>
                    <a:pt x="2533" y="3285"/>
                  </a:cubicBezTo>
                  <a:cubicBezTo>
                    <a:pt x="2389" y="3538"/>
                    <a:pt x="2143" y="3726"/>
                    <a:pt x="1853" y="3777"/>
                  </a:cubicBezTo>
                  <a:cubicBezTo>
                    <a:pt x="1738" y="3802"/>
                    <a:pt x="1622" y="3814"/>
                    <a:pt x="1507" y="3814"/>
                  </a:cubicBezTo>
                  <a:cubicBezTo>
                    <a:pt x="1288" y="3814"/>
                    <a:pt x="1070" y="3770"/>
                    <a:pt x="862" y="3690"/>
                  </a:cubicBezTo>
                  <a:cubicBezTo>
                    <a:pt x="609" y="3589"/>
                    <a:pt x="406" y="3372"/>
                    <a:pt x="334" y="3111"/>
                  </a:cubicBezTo>
                  <a:cubicBezTo>
                    <a:pt x="290" y="2894"/>
                    <a:pt x="312" y="2677"/>
                    <a:pt x="384" y="2467"/>
                  </a:cubicBezTo>
                  <a:cubicBezTo>
                    <a:pt x="515" y="2033"/>
                    <a:pt x="833" y="1707"/>
                    <a:pt x="1159" y="1418"/>
                  </a:cubicBezTo>
                  <a:cubicBezTo>
                    <a:pt x="1325" y="1273"/>
                    <a:pt x="1455" y="1114"/>
                    <a:pt x="1491" y="890"/>
                  </a:cubicBezTo>
                  <a:cubicBezTo>
                    <a:pt x="1528" y="658"/>
                    <a:pt x="1455" y="427"/>
                    <a:pt x="1296" y="253"/>
                  </a:cubicBezTo>
                  <a:cubicBezTo>
                    <a:pt x="1173" y="110"/>
                    <a:pt x="972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152075" y="1226550"/>
              <a:ext cx="0" cy="200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cubicBezTo>
                    <a:pt x="0" y="0"/>
                    <a:pt x="0" y="0"/>
                    <a:pt x="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152075" y="12267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164000" y="1235775"/>
              <a:ext cx="200" cy="3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1" y="15"/>
                  </a:lnTo>
                  <a:cubicBezTo>
                    <a:pt x="8" y="0"/>
                    <a:pt x="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58850" y="1233975"/>
              <a:ext cx="100" cy="350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4" y="0"/>
                  </a:moveTo>
                  <a:cubicBezTo>
                    <a:pt x="1" y="10"/>
                    <a:pt x="0" y="14"/>
                    <a:pt x="1" y="14"/>
                  </a:cubicBezTo>
                  <a:cubicBezTo>
                    <a:pt x="2" y="14"/>
                    <a:pt x="4" y="8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201075" y="1138225"/>
              <a:ext cx="14500" cy="14800"/>
            </a:xfrm>
            <a:custGeom>
              <a:avLst/>
              <a:gdLst/>
              <a:ahLst/>
              <a:cxnLst/>
              <a:rect l="l" t="t" r="r" b="b"/>
              <a:pathLst>
                <a:path w="580" h="592" extrusionOk="0">
                  <a:moveTo>
                    <a:pt x="297" y="234"/>
                  </a:moveTo>
                  <a:cubicBezTo>
                    <a:pt x="305" y="234"/>
                    <a:pt x="305" y="242"/>
                    <a:pt x="319" y="242"/>
                  </a:cubicBezTo>
                  <a:lnTo>
                    <a:pt x="326" y="249"/>
                  </a:lnTo>
                  <a:cubicBezTo>
                    <a:pt x="326" y="263"/>
                    <a:pt x="333" y="263"/>
                    <a:pt x="333" y="271"/>
                  </a:cubicBezTo>
                  <a:cubicBezTo>
                    <a:pt x="333" y="278"/>
                    <a:pt x="341" y="285"/>
                    <a:pt x="341" y="299"/>
                  </a:cubicBezTo>
                  <a:cubicBezTo>
                    <a:pt x="341" y="307"/>
                    <a:pt x="341" y="314"/>
                    <a:pt x="333" y="321"/>
                  </a:cubicBezTo>
                  <a:cubicBezTo>
                    <a:pt x="333" y="336"/>
                    <a:pt x="326" y="336"/>
                    <a:pt x="326" y="343"/>
                  </a:cubicBezTo>
                  <a:lnTo>
                    <a:pt x="319" y="350"/>
                  </a:lnTo>
                  <a:cubicBezTo>
                    <a:pt x="305" y="350"/>
                    <a:pt x="305" y="357"/>
                    <a:pt x="297" y="357"/>
                  </a:cubicBezTo>
                  <a:cubicBezTo>
                    <a:pt x="290" y="357"/>
                    <a:pt x="283" y="357"/>
                    <a:pt x="283" y="372"/>
                  </a:cubicBezTo>
                  <a:cubicBezTo>
                    <a:pt x="268" y="372"/>
                    <a:pt x="261" y="372"/>
                    <a:pt x="261" y="357"/>
                  </a:cubicBezTo>
                  <a:cubicBezTo>
                    <a:pt x="254" y="357"/>
                    <a:pt x="254" y="350"/>
                    <a:pt x="247" y="350"/>
                  </a:cubicBezTo>
                  <a:lnTo>
                    <a:pt x="232" y="343"/>
                  </a:lnTo>
                  <a:cubicBezTo>
                    <a:pt x="232" y="336"/>
                    <a:pt x="225" y="336"/>
                    <a:pt x="225" y="321"/>
                  </a:cubicBezTo>
                  <a:cubicBezTo>
                    <a:pt x="225" y="314"/>
                    <a:pt x="218" y="307"/>
                    <a:pt x="218" y="299"/>
                  </a:cubicBezTo>
                  <a:cubicBezTo>
                    <a:pt x="218" y="285"/>
                    <a:pt x="225" y="278"/>
                    <a:pt x="225" y="271"/>
                  </a:cubicBezTo>
                  <a:cubicBezTo>
                    <a:pt x="232" y="263"/>
                    <a:pt x="232" y="263"/>
                    <a:pt x="232" y="249"/>
                  </a:cubicBezTo>
                  <a:cubicBezTo>
                    <a:pt x="247" y="242"/>
                    <a:pt x="254" y="234"/>
                    <a:pt x="261" y="234"/>
                  </a:cubicBezTo>
                  <a:close/>
                  <a:moveTo>
                    <a:pt x="277" y="1"/>
                  </a:moveTo>
                  <a:cubicBezTo>
                    <a:pt x="199" y="1"/>
                    <a:pt x="124" y="31"/>
                    <a:pt x="73" y="97"/>
                  </a:cubicBezTo>
                  <a:cubicBezTo>
                    <a:pt x="30" y="148"/>
                    <a:pt x="8" y="213"/>
                    <a:pt x="1" y="278"/>
                  </a:cubicBezTo>
                  <a:cubicBezTo>
                    <a:pt x="1" y="328"/>
                    <a:pt x="8" y="394"/>
                    <a:pt x="37" y="437"/>
                  </a:cubicBezTo>
                  <a:cubicBezTo>
                    <a:pt x="90" y="539"/>
                    <a:pt x="189" y="592"/>
                    <a:pt x="290" y="592"/>
                  </a:cubicBezTo>
                  <a:cubicBezTo>
                    <a:pt x="339" y="592"/>
                    <a:pt x="389" y="579"/>
                    <a:pt x="435" y="553"/>
                  </a:cubicBezTo>
                  <a:cubicBezTo>
                    <a:pt x="522" y="495"/>
                    <a:pt x="579" y="394"/>
                    <a:pt x="579" y="292"/>
                  </a:cubicBezTo>
                  <a:cubicBezTo>
                    <a:pt x="579" y="169"/>
                    <a:pt x="500" y="61"/>
                    <a:pt x="377" y="17"/>
                  </a:cubicBezTo>
                  <a:cubicBezTo>
                    <a:pt x="344" y="6"/>
                    <a:pt x="310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"/>
          <p:cNvGrpSpPr/>
          <p:nvPr/>
        </p:nvGrpSpPr>
        <p:grpSpPr>
          <a:xfrm>
            <a:off x="6430959" y="3289428"/>
            <a:ext cx="1841759" cy="1493972"/>
            <a:chOff x="4019250" y="2316975"/>
            <a:chExt cx="969500" cy="786425"/>
          </a:xfrm>
        </p:grpSpPr>
        <p:sp>
          <p:nvSpPr>
            <p:cNvPr id="442" name="Google Shape;442;p3"/>
            <p:cNvSpPr/>
            <p:nvPr/>
          </p:nvSpPr>
          <p:spPr>
            <a:xfrm>
              <a:off x="4019250" y="2316975"/>
              <a:ext cx="969500" cy="786425"/>
            </a:xfrm>
            <a:custGeom>
              <a:avLst/>
              <a:gdLst/>
              <a:ahLst/>
              <a:cxnLst/>
              <a:rect l="l" t="t" r="r" b="b"/>
              <a:pathLst>
                <a:path w="38780" h="31457" extrusionOk="0">
                  <a:moveTo>
                    <a:pt x="26698" y="256"/>
                  </a:moveTo>
                  <a:cubicBezTo>
                    <a:pt x="28007" y="1840"/>
                    <a:pt x="29266" y="3468"/>
                    <a:pt x="30481" y="5132"/>
                  </a:cubicBezTo>
                  <a:cubicBezTo>
                    <a:pt x="31748" y="6876"/>
                    <a:pt x="32956" y="8656"/>
                    <a:pt x="34106" y="10472"/>
                  </a:cubicBezTo>
                  <a:cubicBezTo>
                    <a:pt x="34685" y="11376"/>
                    <a:pt x="35235" y="12302"/>
                    <a:pt x="35777" y="13221"/>
                  </a:cubicBezTo>
                  <a:cubicBezTo>
                    <a:pt x="34063" y="13872"/>
                    <a:pt x="32406" y="14718"/>
                    <a:pt x="30865" y="15731"/>
                  </a:cubicBezTo>
                  <a:cubicBezTo>
                    <a:pt x="28998" y="16961"/>
                    <a:pt x="27298" y="18423"/>
                    <a:pt x="25800" y="20087"/>
                  </a:cubicBezTo>
                  <a:cubicBezTo>
                    <a:pt x="25214" y="20760"/>
                    <a:pt x="24672" y="21440"/>
                    <a:pt x="24158" y="22156"/>
                  </a:cubicBezTo>
                  <a:cubicBezTo>
                    <a:pt x="23138" y="20441"/>
                    <a:pt x="22111" y="18719"/>
                    <a:pt x="21098" y="17005"/>
                  </a:cubicBezTo>
                  <a:lnTo>
                    <a:pt x="17951" y="11694"/>
                  </a:lnTo>
                  <a:lnTo>
                    <a:pt x="16214" y="8764"/>
                  </a:lnTo>
                  <a:cubicBezTo>
                    <a:pt x="16250" y="8713"/>
                    <a:pt x="16287" y="8656"/>
                    <a:pt x="16316" y="8605"/>
                  </a:cubicBezTo>
                  <a:cubicBezTo>
                    <a:pt x="17010" y="7527"/>
                    <a:pt x="17726" y="6485"/>
                    <a:pt x="18602" y="5545"/>
                  </a:cubicBezTo>
                  <a:cubicBezTo>
                    <a:pt x="19289" y="4814"/>
                    <a:pt x="20034" y="4134"/>
                    <a:pt x="20823" y="3504"/>
                  </a:cubicBezTo>
                  <a:cubicBezTo>
                    <a:pt x="21293" y="3121"/>
                    <a:pt x="21771" y="2752"/>
                    <a:pt x="22270" y="2405"/>
                  </a:cubicBezTo>
                  <a:cubicBezTo>
                    <a:pt x="22639" y="2166"/>
                    <a:pt x="23030" y="1927"/>
                    <a:pt x="23413" y="1710"/>
                  </a:cubicBezTo>
                  <a:cubicBezTo>
                    <a:pt x="24317" y="1211"/>
                    <a:pt x="25258" y="791"/>
                    <a:pt x="26220" y="429"/>
                  </a:cubicBezTo>
                  <a:cubicBezTo>
                    <a:pt x="26379" y="372"/>
                    <a:pt x="26538" y="307"/>
                    <a:pt x="26698" y="256"/>
                  </a:cubicBezTo>
                  <a:close/>
                  <a:moveTo>
                    <a:pt x="13244" y="8602"/>
                  </a:moveTo>
                  <a:cubicBezTo>
                    <a:pt x="13354" y="8602"/>
                    <a:pt x="13464" y="8603"/>
                    <a:pt x="13573" y="8605"/>
                  </a:cubicBezTo>
                  <a:lnTo>
                    <a:pt x="13581" y="8605"/>
                  </a:lnTo>
                  <a:cubicBezTo>
                    <a:pt x="13668" y="8605"/>
                    <a:pt x="13740" y="8612"/>
                    <a:pt x="13819" y="8612"/>
                  </a:cubicBezTo>
                  <a:cubicBezTo>
                    <a:pt x="14550" y="8641"/>
                    <a:pt x="15274" y="8721"/>
                    <a:pt x="15997" y="8844"/>
                  </a:cubicBezTo>
                  <a:cubicBezTo>
                    <a:pt x="17039" y="10609"/>
                    <a:pt x="18081" y="12367"/>
                    <a:pt x="19130" y="14125"/>
                  </a:cubicBezTo>
                  <a:cubicBezTo>
                    <a:pt x="20186" y="15898"/>
                    <a:pt x="21235" y="17656"/>
                    <a:pt x="22277" y="19407"/>
                  </a:cubicBezTo>
                  <a:cubicBezTo>
                    <a:pt x="22827" y="20340"/>
                    <a:pt x="23384" y="21280"/>
                    <a:pt x="23941" y="22221"/>
                  </a:cubicBezTo>
                  <a:cubicBezTo>
                    <a:pt x="23358" y="22161"/>
                    <a:pt x="22776" y="22131"/>
                    <a:pt x="22196" y="22131"/>
                  </a:cubicBezTo>
                  <a:cubicBezTo>
                    <a:pt x="17488" y="22131"/>
                    <a:pt x="12961" y="24093"/>
                    <a:pt x="9753" y="27604"/>
                  </a:cubicBezTo>
                  <a:lnTo>
                    <a:pt x="9703" y="27654"/>
                  </a:lnTo>
                  <a:cubicBezTo>
                    <a:pt x="9269" y="26931"/>
                    <a:pt x="8849" y="26207"/>
                    <a:pt x="8422" y="25477"/>
                  </a:cubicBezTo>
                  <a:cubicBezTo>
                    <a:pt x="7800" y="24399"/>
                    <a:pt x="7185" y="23328"/>
                    <a:pt x="6577" y="22243"/>
                  </a:cubicBezTo>
                  <a:cubicBezTo>
                    <a:pt x="5904" y="21063"/>
                    <a:pt x="5246" y="19877"/>
                    <a:pt x="4588" y="18705"/>
                  </a:cubicBezTo>
                  <a:cubicBezTo>
                    <a:pt x="4002" y="17656"/>
                    <a:pt x="3416" y="16614"/>
                    <a:pt x="2844" y="15565"/>
                  </a:cubicBezTo>
                  <a:cubicBezTo>
                    <a:pt x="2461" y="14870"/>
                    <a:pt x="2084" y="14183"/>
                    <a:pt x="1708" y="13474"/>
                  </a:cubicBezTo>
                  <a:lnTo>
                    <a:pt x="1672" y="13402"/>
                  </a:lnTo>
                  <a:cubicBezTo>
                    <a:pt x="2765" y="12331"/>
                    <a:pt x="4002" y="11398"/>
                    <a:pt x="5347" y="10645"/>
                  </a:cubicBezTo>
                  <a:cubicBezTo>
                    <a:pt x="5586" y="10508"/>
                    <a:pt x="5832" y="10385"/>
                    <a:pt x="6078" y="10254"/>
                  </a:cubicBezTo>
                  <a:cubicBezTo>
                    <a:pt x="6122" y="10233"/>
                    <a:pt x="6179" y="10211"/>
                    <a:pt x="6223" y="10182"/>
                  </a:cubicBezTo>
                  <a:lnTo>
                    <a:pt x="6331" y="10131"/>
                  </a:lnTo>
                  <a:cubicBezTo>
                    <a:pt x="6541" y="10030"/>
                    <a:pt x="6744" y="9943"/>
                    <a:pt x="6954" y="9849"/>
                  </a:cubicBezTo>
                  <a:cubicBezTo>
                    <a:pt x="6975" y="9842"/>
                    <a:pt x="6990" y="9835"/>
                    <a:pt x="7019" y="9820"/>
                  </a:cubicBezTo>
                  <a:cubicBezTo>
                    <a:pt x="7105" y="9784"/>
                    <a:pt x="7207" y="9741"/>
                    <a:pt x="7308" y="9705"/>
                  </a:cubicBezTo>
                  <a:cubicBezTo>
                    <a:pt x="7417" y="9661"/>
                    <a:pt x="7518" y="9625"/>
                    <a:pt x="7626" y="9589"/>
                  </a:cubicBezTo>
                  <a:cubicBezTo>
                    <a:pt x="7648" y="9582"/>
                    <a:pt x="7692" y="9560"/>
                    <a:pt x="7713" y="9553"/>
                  </a:cubicBezTo>
                  <a:cubicBezTo>
                    <a:pt x="8241" y="9365"/>
                    <a:pt x="8777" y="9198"/>
                    <a:pt x="9319" y="9075"/>
                  </a:cubicBezTo>
                  <a:cubicBezTo>
                    <a:pt x="10601" y="8761"/>
                    <a:pt x="11927" y="8602"/>
                    <a:pt x="13244" y="8602"/>
                  </a:cubicBezTo>
                  <a:close/>
                  <a:moveTo>
                    <a:pt x="28239" y="770"/>
                  </a:moveTo>
                  <a:cubicBezTo>
                    <a:pt x="31060" y="4018"/>
                    <a:pt x="33556" y="7534"/>
                    <a:pt x="35676" y="11282"/>
                  </a:cubicBezTo>
                  <a:cubicBezTo>
                    <a:pt x="36233" y="12259"/>
                    <a:pt x="36761" y="13242"/>
                    <a:pt x="37261" y="14234"/>
                  </a:cubicBezTo>
                  <a:cubicBezTo>
                    <a:pt x="33050" y="15587"/>
                    <a:pt x="29288" y="18061"/>
                    <a:pt x="26372" y="21396"/>
                  </a:cubicBezTo>
                  <a:cubicBezTo>
                    <a:pt x="25931" y="21903"/>
                    <a:pt x="25511" y="22431"/>
                    <a:pt x="25113" y="22966"/>
                  </a:cubicBezTo>
                  <a:cubicBezTo>
                    <a:pt x="25070" y="22960"/>
                    <a:pt x="25025" y="22956"/>
                    <a:pt x="24980" y="22956"/>
                  </a:cubicBezTo>
                  <a:cubicBezTo>
                    <a:pt x="24823" y="22956"/>
                    <a:pt x="24661" y="23000"/>
                    <a:pt x="24520" y="23118"/>
                  </a:cubicBezTo>
                  <a:cubicBezTo>
                    <a:pt x="24404" y="23219"/>
                    <a:pt x="24332" y="23342"/>
                    <a:pt x="24281" y="23480"/>
                  </a:cubicBezTo>
                  <a:cubicBezTo>
                    <a:pt x="23993" y="23467"/>
                    <a:pt x="23705" y="23460"/>
                    <a:pt x="23418" y="23460"/>
                  </a:cubicBezTo>
                  <a:cubicBezTo>
                    <a:pt x="18858" y="23460"/>
                    <a:pt x="14435" y="25127"/>
                    <a:pt x="11005" y="28183"/>
                  </a:cubicBezTo>
                  <a:cubicBezTo>
                    <a:pt x="10376" y="28732"/>
                    <a:pt x="9790" y="29333"/>
                    <a:pt x="9233" y="29962"/>
                  </a:cubicBezTo>
                  <a:lnTo>
                    <a:pt x="2859" y="18495"/>
                  </a:lnTo>
                  <a:cubicBezTo>
                    <a:pt x="2265" y="17432"/>
                    <a:pt x="1665" y="16354"/>
                    <a:pt x="1079" y="15283"/>
                  </a:cubicBezTo>
                  <a:lnTo>
                    <a:pt x="1527" y="14661"/>
                  </a:lnTo>
                  <a:lnTo>
                    <a:pt x="1527" y="14661"/>
                  </a:lnTo>
                  <a:cubicBezTo>
                    <a:pt x="1520" y="14682"/>
                    <a:pt x="1520" y="14704"/>
                    <a:pt x="1527" y="14726"/>
                  </a:cubicBezTo>
                  <a:cubicBezTo>
                    <a:pt x="4204" y="19472"/>
                    <a:pt x="6896" y="24240"/>
                    <a:pt x="9522" y="28899"/>
                  </a:cubicBezTo>
                  <a:cubicBezTo>
                    <a:pt x="9536" y="28913"/>
                    <a:pt x="9558" y="28935"/>
                    <a:pt x="9580" y="28935"/>
                  </a:cubicBezTo>
                  <a:lnTo>
                    <a:pt x="9587" y="28935"/>
                  </a:lnTo>
                  <a:cubicBezTo>
                    <a:pt x="9609" y="28935"/>
                    <a:pt x="9630" y="28921"/>
                    <a:pt x="9638" y="28906"/>
                  </a:cubicBezTo>
                  <a:cubicBezTo>
                    <a:pt x="11063" y="27199"/>
                    <a:pt x="12778" y="25802"/>
                    <a:pt x="14746" y="24775"/>
                  </a:cubicBezTo>
                  <a:cubicBezTo>
                    <a:pt x="17599" y="23277"/>
                    <a:pt x="20391" y="22865"/>
                    <a:pt x="22583" y="22865"/>
                  </a:cubicBezTo>
                  <a:cubicBezTo>
                    <a:pt x="23186" y="22865"/>
                    <a:pt x="23744" y="22896"/>
                    <a:pt x="24245" y="22944"/>
                  </a:cubicBezTo>
                  <a:cubicBezTo>
                    <a:pt x="24274" y="22944"/>
                    <a:pt x="24303" y="22937"/>
                    <a:pt x="24310" y="22916"/>
                  </a:cubicBezTo>
                  <a:cubicBezTo>
                    <a:pt x="24354" y="22858"/>
                    <a:pt x="28673" y="16636"/>
                    <a:pt x="36581" y="13937"/>
                  </a:cubicBezTo>
                  <a:cubicBezTo>
                    <a:pt x="36617" y="13930"/>
                    <a:pt x="36638" y="13886"/>
                    <a:pt x="36624" y="13850"/>
                  </a:cubicBezTo>
                  <a:cubicBezTo>
                    <a:pt x="36618" y="13819"/>
                    <a:pt x="36584" y="13798"/>
                    <a:pt x="36551" y="13798"/>
                  </a:cubicBezTo>
                  <a:cubicBezTo>
                    <a:pt x="36547" y="13798"/>
                    <a:pt x="36542" y="13799"/>
                    <a:pt x="36537" y="13800"/>
                  </a:cubicBezTo>
                  <a:cubicBezTo>
                    <a:pt x="28883" y="16404"/>
                    <a:pt x="24578" y="22293"/>
                    <a:pt x="24209" y="22807"/>
                  </a:cubicBezTo>
                  <a:cubicBezTo>
                    <a:pt x="23720" y="22762"/>
                    <a:pt x="23178" y="22733"/>
                    <a:pt x="22594" y="22733"/>
                  </a:cubicBezTo>
                  <a:cubicBezTo>
                    <a:pt x="20378" y="22733"/>
                    <a:pt x="17550" y="23149"/>
                    <a:pt x="14659" y="24666"/>
                  </a:cubicBezTo>
                  <a:cubicBezTo>
                    <a:pt x="12705" y="25687"/>
                    <a:pt x="10998" y="27068"/>
                    <a:pt x="9587" y="28754"/>
                  </a:cubicBezTo>
                  <a:cubicBezTo>
                    <a:pt x="6975" y="24124"/>
                    <a:pt x="4306" y="19392"/>
                    <a:pt x="1650" y="14668"/>
                  </a:cubicBezTo>
                  <a:cubicBezTo>
                    <a:pt x="1637" y="14645"/>
                    <a:pt x="1615" y="14634"/>
                    <a:pt x="1591" y="14634"/>
                  </a:cubicBezTo>
                  <a:cubicBezTo>
                    <a:pt x="1577" y="14634"/>
                    <a:pt x="1563" y="14638"/>
                    <a:pt x="1549" y="14646"/>
                  </a:cubicBezTo>
                  <a:cubicBezTo>
                    <a:pt x="1548" y="14646"/>
                    <a:pt x="1548" y="14646"/>
                    <a:pt x="1547" y="14646"/>
                  </a:cubicBezTo>
                  <a:lnTo>
                    <a:pt x="1547" y="14646"/>
                  </a:lnTo>
                  <a:lnTo>
                    <a:pt x="1838" y="14248"/>
                  </a:lnTo>
                  <a:cubicBezTo>
                    <a:pt x="2048" y="14624"/>
                    <a:pt x="2251" y="15008"/>
                    <a:pt x="2453" y="15377"/>
                  </a:cubicBezTo>
                  <a:lnTo>
                    <a:pt x="4132" y="18415"/>
                  </a:lnTo>
                  <a:lnTo>
                    <a:pt x="6114" y="21939"/>
                  </a:lnTo>
                  <a:cubicBezTo>
                    <a:pt x="6736" y="23053"/>
                    <a:pt x="7373" y="24160"/>
                    <a:pt x="8003" y="25260"/>
                  </a:cubicBezTo>
                  <a:cubicBezTo>
                    <a:pt x="8473" y="26084"/>
                    <a:pt x="8958" y="26909"/>
                    <a:pt x="9442" y="27712"/>
                  </a:cubicBezTo>
                  <a:lnTo>
                    <a:pt x="9573" y="27922"/>
                  </a:lnTo>
                  <a:cubicBezTo>
                    <a:pt x="9588" y="27957"/>
                    <a:pt x="9627" y="27978"/>
                    <a:pt x="9669" y="27978"/>
                  </a:cubicBezTo>
                  <a:cubicBezTo>
                    <a:pt x="9688" y="27978"/>
                    <a:pt x="9707" y="27974"/>
                    <a:pt x="9725" y="27966"/>
                  </a:cubicBezTo>
                  <a:cubicBezTo>
                    <a:pt x="9732" y="27958"/>
                    <a:pt x="9739" y="27958"/>
                    <a:pt x="9753" y="27944"/>
                  </a:cubicBezTo>
                  <a:cubicBezTo>
                    <a:pt x="12920" y="24383"/>
                    <a:pt x="17440" y="22381"/>
                    <a:pt x="22143" y="22381"/>
                  </a:cubicBezTo>
                  <a:cubicBezTo>
                    <a:pt x="22791" y="22381"/>
                    <a:pt x="23442" y="22419"/>
                    <a:pt x="24093" y="22496"/>
                  </a:cubicBezTo>
                  <a:cubicBezTo>
                    <a:pt x="24104" y="22500"/>
                    <a:pt x="24115" y="22501"/>
                    <a:pt x="24126" y="22501"/>
                  </a:cubicBezTo>
                  <a:cubicBezTo>
                    <a:pt x="24136" y="22501"/>
                    <a:pt x="24147" y="22500"/>
                    <a:pt x="24158" y="22496"/>
                  </a:cubicBezTo>
                  <a:cubicBezTo>
                    <a:pt x="24194" y="22496"/>
                    <a:pt x="24223" y="22467"/>
                    <a:pt x="24238" y="22431"/>
                  </a:cubicBezTo>
                  <a:cubicBezTo>
                    <a:pt x="25287" y="20940"/>
                    <a:pt x="26502" y="19573"/>
                    <a:pt x="27855" y="18350"/>
                  </a:cubicBezTo>
                  <a:cubicBezTo>
                    <a:pt x="29512" y="16853"/>
                    <a:pt x="31357" y="15572"/>
                    <a:pt x="33346" y="14559"/>
                  </a:cubicBezTo>
                  <a:cubicBezTo>
                    <a:pt x="34186" y="14125"/>
                    <a:pt x="35061" y="13749"/>
                    <a:pt x="35951" y="13423"/>
                  </a:cubicBezTo>
                  <a:cubicBezTo>
                    <a:pt x="36016" y="13402"/>
                    <a:pt x="36052" y="13344"/>
                    <a:pt x="36031" y="13279"/>
                  </a:cubicBezTo>
                  <a:cubicBezTo>
                    <a:pt x="36031" y="13271"/>
                    <a:pt x="36023" y="13257"/>
                    <a:pt x="36023" y="13257"/>
                  </a:cubicBezTo>
                  <a:cubicBezTo>
                    <a:pt x="34982" y="11484"/>
                    <a:pt x="33889" y="9741"/>
                    <a:pt x="32739" y="8033"/>
                  </a:cubicBezTo>
                  <a:cubicBezTo>
                    <a:pt x="31538" y="6239"/>
                    <a:pt x="30272" y="4488"/>
                    <a:pt x="28948" y="2766"/>
                  </a:cubicBezTo>
                  <a:cubicBezTo>
                    <a:pt x="28506" y="2188"/>
                    <a:pt x="28043" y="1609"/>
                    <a:pt x="27588" y="1037"/>
                  </a:cubicBezTo>
                  <a:cubicBezTo>
                    <a:pt x="27682" y="1001"/>
                    <a:pt x="27776" y="979"/>
                    <a:pt x="27877" y="929"/>
                  </a:cubicBezTo>
                  <a:lnTo>
                    <a:pt x="28239" y="770"/>
                  </a:lnTo>
                  <a:close/>
                  <a:moveTo>
                    <a:pt x="28463" y="292"/>
                  </a:moveTo>
                  <a:cubicBezTo>
                    <a:pt x="31805" y="3685"/>
                    <a:pt x="34656" y="7527"/>
                    <a:pt x="36928" y="11716"/>
                  </a:cubicBezTo>
                  <a:cubicBezTo>
                    <a:pt x="37492" y="12751"/>
                    <a:pt x="38020" y="13821"/>
                    <a:pt x="38505" y="14899"/>
                  </a:cubicBezTo>
                  <a:cubicBezTo>
                    <a:pt x="36559" y="15681"/>
                    <a:pt x="34678" y="16643"/>
                    <a:pt x="32883" y="17757"/>
                  </a:cubicBezTo>
                  <a:cubicBezTo>
                    <a:pt x="30706" y="19110"/>
                    <a:pt x="28673" y="20709"/>
                    <a:pt x="26835" y="22510"/>
                  </a:cubicBezTo>
                  <a:cubicBezTo>
                    <a:pt x="26596" y="22735"/>
                    <a:pt x="26365" y="22973"/>
                    <a:pt x="26141" y="23212"/>
                  </a:cubicBezTo>
                  <a:cubicBezTo>
                    <a:pt x="26010" y="23350"/>
                    <a:pt x="25902" y="23487"/>
                    <a:pt x="25800" y="23639"/>
                  </a:cubicBezTo>
                  <a:cubicBezTo>
                    <a:pt x="25475" y="24102"/>
                    <a:pt x="24940" y="24384"/>
                    <a:pt x="24375" y="24384"/>
                  </a:cubicBezTo>
                  <a:cubicBezTo>
                    <a:pt x="24288" y="24384"/>
                    <a:pt x="24209" y="24377"/>
                    <a:pt x="24129" y="24363"/>
                  </a:cubicBezTo>
                  <a:cubicBezTo>
                    <a:pt x="24028" y="24363"/>
                    <a:pt x="23927" y="24370"/>
                    <a:pt x="23833" y="24391"/>
                  </a:cubicBezTo>
                  <a:lnTo>
                    <a:pt x="23073" y="24529"/>
                  </a:lnTo>
                  <a:cubicBezTo>
                    <a:pt x="22523" y="24623"/>
                    <a:pt x="21980" y="24746"/>
                    <a:pt x="21438" y="24876"/>
                  </a:cubicBezTo>
                  <a:cubicBezTo>
                    <a:pt x="18985" y="25477"/>
                    <a:pt x="16619" y="26374"/>
                    <a:pt x="14391" y="27539"/>
                  </a:cubicBezTo>
                  <a:cubicBezTo>
                    <a:pt x="12582" y="28479"/>
                    <a:pt x="10868" y="29601"/>
                    <a:pt x="9276" y="30867"/>
                  </a:cubicBezTo>
                  <a:cubicBezTo>
                    <a:pt x="9160" y="30968"/>
                    <a:pt x="9037" y="31069"/>
                    <a:pt x="8914" y="31163"/>
                  </a:cubicBezTo>
                  <a:lnTo>
                    <a:pt x="2142" y="18799"/>
                  </a:lnTo>
                  <a:cubicBezTo>
                    <a:pt x="1513" y="17656"/>
                    <a:pt x="883" y="16505"/>
                    <a:pt x="254" y="15355"/>
                  </a:cubicBezTo>
                  <a:lnTo>
                    <a:pt x="1506" y="13611"/>
                  </a:lnTo>
                  <a:lnTo>
                    <a:pt x="1694" y="14038"/>
                  </a:lnTo>
                  <a:lnTo>
                    <a:pt x="840" y="15225"/>
                  </a:lnTo>
                  <a:cubicBezTo>
                    <a:pt x="826" y="15261"/>
                    <a:pt x="826" y="15304"/>
                    <a:pt x="840" y="15341"/>
                  </a:cubicBezTo>
                  <a:lnTo>
                    <a:pt x="7286" y="26953"/>
                  </a:lnTo>
                  <a:lnTo>
                    <a:pt x="9110" y="30223"/>
                  </a:lnTo>
                  <a:cubicBezTo>
                    <a:pt x="9125" y="30264"/>
                    <a:pt x="9166" y="30283"/>
                    <a:pt x="9209" y="30283"/>
                  </a:cubicBezTo>
                  <a:cubicBezTo>
                    <a:pt x="9227" y="30283"/>
                    <a:pt x="9245" y="30280"/>
                    <a:pt x="9261" y="30273"/>
                  </a:cubicBezTo>
                  <a:cubicBezTo>
                    <a:pt x="9269" y="30259"/>
                    <a:pt x="9276" y="30259"/>
                    <a:pt x="9290" y="30252"/>
                  </a:cubicBezTo>
                  <a:cubicBezTo>
                    <a:pt x="10347" y="29015"/>
                    <a:pt x="11569" y="27908"/>
                    <a:pt x="12915" y="26982"/>
                  </a:cubicBezTo>
                  <a:cubicBezTo>
                    <a:pt x="15954" y="24876"/>
                    <a:pt x="19542" y="23733"/>
                    <a:pt x="23232" y="23697"/>
                  </a:cubicBezTo>
                  <a:cubicBezTo>
                    <a:pt x="23565" y="23697"/>
                    <a:pt x="23905" y="23697"/>
                    <a:pt x="24238" y="23711"/>
                  </a:cubicBezTo>
                  <a:cubicBezTo>
                    <a:pt x="24231" y="23856"/>
                    <a:pt x="24267" y="24015"/>
                    <a:pt x="24339" y="24145"/>
                  </a:cubicBezTo>
                  <a:cubicBezTo>
                    <a:pt x="24358" y="24155"/>
                    <a:pt x="24382" y="24160"/>
                    <a:pt x="24410" y="24160"/>
                  </a:cubicBezTo>
                  <a:cubicBezTo>
                    <a:pt x="24754" y="24160"/>
                    <a:pt x="25698" y="23477"/>
                    <a:pt x="25685" y="23350"/>
                  </a:cubicBezTo>
                  <a:cubicBezTo>
                    <a:pt x="25677" y="23241"/>
                    <a:pt x="25533" y="23118"/>
                    <a:pt x="25337" y="23046"/>
                  </a:cubicBezTo>
                  <a:lnTo>
                    <a:pt x="25352" y="23039"/>
                  </a:lnTo>
                  <a:cubicBezTo>
                    <a:pt x="28231" y="19168"/>
                    <a:pt x="32203" y="16252"/>
                    <a:pt x="36761" y="14661"/>
                  </a:cubicBezTo>
                  <a:cubicBezTo>
                    <a:pt x="36986" y="14581"/>
                    <a:pt x="37217" y="14509"/>
                    <a:pt x="37449" y="14436"/>
                  </a:cubicBezTo>
                  <a:cubicBezTo>
                    <a:pt x="37514" y="14415"/>
                    <a:pt x="37550" y="14357"/>
                    <a:pt x="37528" y="14292"/>
                  </a:cubicBezTo>
                  <a:cubicBezTo>
                    <a:pt x="37528" y="14284"/>
                    <a:pt x="37521" y="14270"/>
                    <a:pt x="37521" y="14263"/>
                  </a:cubicBezTo>
                  <a:cubicBezTo>
                    <a:pt x="35553" y="10327"/>
                    <a:pt x="33187" y="6594"/>
                    <a:pt x="30467" y="3128"/>
                  </a:cubicBezTo>
                  <a:cubicBezTo>
                    <a:pt x="29780" y="2260"/>
                    <a:pt x="29078" y="1406"/>
                    <a:pt x="28354" y="574"/>
                  </a:cubicBezTo>
                  <a:cubicBezTo>
                    <a:pt x="28332" y="552"/>
                    <a:pt x="28302" y="543"/>
                    <a:pt x="28272" y="543"/>
                  </a:cubicBezTo>
                  <a:cubicBezTo>
                    <a:pt x="28263" y="543"/>
                    <a:pt x="28254" y="544"/>
                    <a:pt x="28246" y="545"/>
                  </a:cubicBezTo>
                  <a:lnTo>
                    <a:pt x="27826" y="697"/>
                  </a:lnTo>
                  <a:cubicBezTo>
                    <a:pt x="27711" y="755"/>
                    <a:pt x="27580" y="798"/>
                    <a:pt x="27457" y="835"/>
                  </a:cubicBezTo>
                  <a:cubicBezTo>
                    <a:pt x="27414" y="777"/>
                    <a:pt x="27363" y="719"/>
                    <a:pt x="27313" y="661"/>
                  </a:cubicBezTo>
                  <a:cubicBezTo>
                    <a:pt x="27689" y="538"/>
                    <a:pt x="28079" y="408"/>
                    <a:pt x="28463" y="292"/>
                  </a:cubicBezTo>
                  <a:close/>
                  <a:moveTo>
                    <a:pt x="26724" y="0"/>
                  </a:moveTo>
                  <a:cubicBezTo>
                    <a:pt x="26715" y="0"/>
                    <a:pt x="26706" y="1"/>
                    <a:pt x="26698" y="3"/>
                  </a:cubicBezTo>
                  <a:cubicBezTo>
                    <a:pt x="26669" y="10"/>
                    <a:pt x="26633" y="17"/>
                    <a:pt x="26611" y="39"/>
                  </a:cubicBezTo>
                  <a:cubicBezTo>
                    <a:pt x="25822" y="307"/>
                    <a:pt x="25041" y="610"/>
                    <a:pt x="24296" y="950"/>
                  </a:cubicBezTo>
                  <a:cubicBezTo>
                    <a:pt x="23623" y="1269"/>
                    <a:pt x="22979" y="1638"/>
                    <a:pt x="22378" y="2057"/>
                  </a:cubicBezTo>
                  <a:cubicBezTo>
                    <a:pt x="21734" y="2455"/>
                    <a:pt x="21120" y="2889"/>
                    <a:pt x="20519" y="3367"/>
                  </a:cubicBezTo>
                  <a:cubicBezTo>
                    <a:pt x="19521" y="4177"/>
                    <a:pt x="18602" y="5096"/>
                    <a:pt x="17791" y="6094"/>
                  </a:cubicBezTo>
                  <a:cubicBezTo>
                    <a:pt x="17140" y="6890"/>
                    <a:pt x="16540" y="7737"/>
                    <a:pt x="16026" y="8619"/>
                  </a:cubicBezTo>
                  <a:lnTo>
                    <a:pt x="16019" y="8627"/>
                  </a:lnTo>
                  <a:cubicBezTo>
                    <a:pt x="15881" y="8605"/>
                    <a:pt x="15737" y="8576"/>
                    <a:pt x="15599" y="8547"/>
                  </a:cubicBezTo>
                  <a:cubicBezTo>
                    <a:pt x="14838" y="8409"/>
                    <a:pt x="14064" y="8347"/>
                    <a:pt x="13291" y="8347"/>
                  </a:cubicBezTo>
                  <a:cubicBezTo>
                    <a:pt x="12484" y="8347"/>
                    <a:pt x="11676" y="8414"/>
                    <a:pt x="10882" y="8533"/>
                  </a:cubicBezTo>
                  <a:cubicBezTo>
                    <a:pt x="10202" y="8619"/>
                    <a:pt x="9536" y="8764"/>
                    <a:pt x="8871" y="8945"/>
                  </a:cubicBezTo>
                  <a:cubicBezTo>
                    <a:pt x="8538" y="9039"/>
                    <a:pt x="8212" y="9133"/>
                    <a:pt x="7887" y="9256"/>
                  </a:cubicBezTo>
                  <a:cubicBezTo>
                    <a:pt x="7815" y="9278"/>
                    <a:pt x="7735" y="9307"/>
                    <a:pt x="7663" y="9336"/>
                  </a:cubicBezTo>
                  <a:cubicBezTo>
                    <a:pt x="7634" y="9343"/>
                    <a:pt x="7619" y="9350"/>
                    <a:pt x="7590" y="9365"/>
                  </a:cubicBezTo>
                  <a:cubicBezTo>
                    <a:pt x="5384" y="10160"/>
                    <a:pt x="3358" y="11412"/>
                    <a:pt x="1658" y="13091"/>
                  </a:cubicBezTo>
                  <a:lnTo>
                    <a:pt x="1578" y="13170"/>
                  </a:lnTo>
                  <a:lnTo>
                    <a:pt x="1441" y="13308"/>
                  </a:lnTo>
                  <a:cubicBezTo>
                    <a:pt x="1433" y="13315"/>
                    <a:pt x="1419" y="13322"/>
                    <a:pt x="1419" y="13329"/>
                  </a:cubicBezTo>
                  <a:lnTo>
                    <a:pt x="23" y="15297"/>
                  </a:lnTo>
                  <a:cubicBezTo>
                    <a:pt x="1" y="15333"/>
                    <a:pt x="1" y="15377"/>
                    <a:pt x="23" y="15413"/>
                  </a:cubicBezTo>
                  <a:lnTo>
                    <a:pt x="6852" y="27893"/>
                  </a:lnTo>
                  <a:cubicBezTo>
                    <a:pt x="7496" y="29058"/>
                    <a:pt x="8140" y="30237"/>
                    <a:pt x="8784" y="31402"/>
                  </a:cubicBezTo>
                  <a:cubicBezTo>
                    <a:pt x="8808" y="31435"/>
                    <a:pt x="8841" y="31456"/>
                    <a:pt x="8880" y="31456"/>
                  </a:cubicBezTo>
                  <a:cubicBezTo>
                    <a:pt x="8899" y="31456"/>
                    <a:pt x="8921" y="31451"/>
                    <a:pt x="8943" y="31438"/>
                  </a:cubicBezTo>
                  <a:cubicBezTo>
                    <a:pt x="8950" y="31431"/>
                    <a:pt x="8965" y="31431"/>
                    <a:pt x="8965" y="31417"/>
                  </a:cubicBezTo>
                  <a:cubicBezTo>
                    <a:pt x="10470" y="30165"/>
                    <a:pt x="12098" y="29058"/>
                    <a:pt x="13819" y="28103"/>
                  </a:cubicBezTo>
                  <a:cubicBezTo>
                    <a:pt x="16033" y="26880"/>
                    <a:pt x="18385" y="25918"/>
                    <a:pt x="20830" y="25267"/>
                  </a:cubicBezTo>
                  <a:cubicBezTo>
                    <a:pt x="21387" y="25115"/>
                    <a:pt x="21952" y="24992"/>
                    <a:pt x="22509" y="24862"/>
                  </a:cubicBezTo>
                  <a:cubicBezTo>
                    <a:pt x="22769" y="24811"/>
                    <a:pt x="23037" y="24753"/>
                    <a:pt x="23304" y="24710"/>
                  </a:cubicBezTo>
                  <a:cubicBezTo>
                    <a:pt x="23550" y="24645"/>
                    <a:pt x="23804" y="24609"/>
                    <a:pt x="24057" y="24580"/>
                  </a:cubicBezTo>
                  <a:cubicBezTo>
                    <a:pt x="24072" y="24579"/>
                    <a:pt x="24087" y="24579"/>
                    <a:pt x="24102" y="24579"/>
                  </a:cubicBezTo>
                  <a:cubicBezTo>
                    <a:pt x="24209" y="24579"/>
                    <a:pt x="24319" y="24594"/>
                    <a:pt x="24428" y="24594"/>
                  </a:cubicBezTo>
                  <a:cubicBezTo>
                    <a:pt x="24466" y="24594"/>
                    <a:pt x="24504" y="24592"/>
                    <a:pt x="24542" y="24587"/>
                  </a:cubicBezTo>
                  <a:cubicBezTo>
                    <a:pt x="24817" y="24565"/>
                    <a:pt x="25070" y="24493"/>
                    <a:pt x="25316" y="24363"/>
                  </a:cubicBezTo>
                  <a:cubicBezTo>
                    <a:pt x="25518" y="24247"/>
                    <a:pt x="25714" y="24095"/>
                    <a:pt x="25873" y="23914"/>
                  </a:cubicBezTo>
                  <a:cubicBezTo>
                    <a:pt x="25981" y="23784"/>
                    <a:pt x="26054" y="23625"/>
                    <a:pt x="26169" y="23494"/>
                  </a:cubicBezTo>
                  <a:cubicBezTo>
                    <a:pt x="27935" y="21599"/>
                    <a:pt x="29989" y="19928"/>
                    <a:pt x="32153" y="18495"/>
                  </a:cubicBezTo>
                  <a:cubicBezTo>
                    <a:pt x="34005" y="17272"/>
                    <a:pt x="35958" y="16216"/>
                    <a:pt x="37991" y="15348"/>
                  </a:cubicBezTo>
                  <a:cubicBezTo>
                    <a:pt x="38230" y="15247"/>
                    <a:pt x="38454" y="15153"/>
                    <a:pt x="38686" y="15058"/>
                  </a:cubicBezTo>
                  <a:cubicBezTo>
                    <a:pt x="38744" y="15044"/>
                    <a:pt x="38780" y="14979"/>
                    <a:pt x="38765" y="14914"/>
                  </a:cubicBezTo>
                  <a:cubicBezTo>
                    <a:pt x="38765" y="14907"/>
                    <a:pt x="38751" y="14899"/>
                    <a:pt x="38751" y="14885"/>
                  </a:cubicBezTo>
                  <a:cubicBezTo>
                    <a:pt x="36761" y="10486"/>
                    <a:pt x="34150" y="6384"/>
                    <a:pt x="31002" y="2723"/>
                  </a:cubicBezTo>
                  <a:cubicBezTo>
                    <a:pt x="30214" y="1811"/>
                    <a:pt x="29403" y="921"/>
                    <a:pt x="28564" y="75"/>
                  </a:cubicBezTo>
                  <a:cubicBezTo>
                    <a:pt x="28540" y="51"/>
                    <a:pt x="28506" y="37"/>
                    <a:pt x="28475" y="37"/>
                  </a:cubicBezTo>
                  <a:cubicBezTo>
                    <a:pt x="28468" y="37"/>
                    <a:pt x="28462" y="38"/>
                    <a:pt x="28456" y="39"/>
                  </a:cubicBezTo>
                  <a:cubicBezTo>
                    <a:pt x="28022" y="176"/>
                    <a:pt x="27588" y="307"/>
                    <a:pt x="27153" y="451"/>
                  </a:cubicBezTo>
                  <a:lnTo>
                    <a:pt x="27030" y="307"/>
                  </a:lnTo>
                  <a:cubicBezTo>
                    <a:pt x="26958" y="220"/>
                    <a:pt x="26878" y="126"/>
                    <a:pt x="26806" y="32"/>
                  </a:cubicBezTo>
                  <a:cubicBezTo>
                    <a:pt x="26784" y="9"/>
                    <a:pt x="26753" y="0"/>
                    <a:pt x="26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4094150" y="2561150"/>
              <a:ext cx="472450" cy="398350"/>
            </a:xfrm>
            <a:custGeom>
              <a:avLst/>
              <a:gdLst/>
              <a:ahLst/>
              <a:cxnLst/>
              <a:rect l="l" t="t" r="r" b="b"/>
              <a:pathLst>
                <a:path w="18898" h="15934" extrusionOk="0">
                  <a:moveTo>
                    <a:pt x="10346" y="140"/>
                  </a:moveTo>
                  <a:cubicBezTo>
                    <a:pt x="10971" y="140"/>
                    <a:pt x="11597" y="176"/>
                    <a:pt x="12220" y="249"/>
                  </a:cubicBezTo>
                  <a:cubicBezTo>
                    <a:pt x="14369" y="3917"/>
                    <a:pt x="16532" y="7592"/>
                    <a:pt x="18681" y="11260"/>
                  </a:cubicBezTo>
                  <a:cubicBezTo>
                    <a:pt x="18392" y="11230"/>
                    <a:pt x="18099" y="11215"/>
                    <a:pt x="17805" y="11215"/>
                  </a:cubicBezTo>
                  <a:cubicBezTo>
                    <a:pt x="12897" y="11215"/>
                    <a:pt x="7412" y="15255"/>
                    <a:pt x="6743" y="15753"/>
                  </a:cubicBezTo>
                  <a:lnTo>
                    <a:pt x="181" y="3844"/>
                  </a:lnTo>
                  <a:cubicBezTo>
                    <a:pt x="2460" y="1985"/>
                    <a:pt x="5137" y="770"/>
                    <a:pt x="7922" y="328"/>
                  </a:cubicBezTo>
                  <a:cubicBezTo>
                    <a:pt x="8723" y="202"/>
                    <a:pt x="9534" y="140"/>
                    <a:pt x="10346" y="140"/>
                  </a:cubicBezTo>
                  <a:close/>
                  <a:moveTo>
                    <a:pt x="10349" y="0"/>
                  </a:moveTo>
                  <a:cubicBezTo>
                    <a:pt x="9528" y="0"/>
                    <a:pt x="8707" y="65"/>
                    <a:pt x="7893" y="191"/>
                  </a:cubicBezTo>
                  <a:cubicBezTo>
                    <a:pt x="5064" y="632"/>
                    <a:pt x="2351" y="1877"/>
                    <a:pt x="36" y="3772"/>
                  </a:cubicBezTo>
                  <a:cubicBezTo>
                    <a:pt x="7" y="3794"/>
                    <a:pt x="0" y="3837"/>
                    <a:pt x="15" y="3866"/>
                  </a:cubicBezTo>
                  <a:lnTo>
                    <a:pt x="6656" y="15898"/>
                  </a:lnTo>
                  <a:cubicBezTo>
                    <a:pt x="6663" y="15920"/>
                    <a:pt x="6685" y="15934"/>
                    <a:pt x="6700" y="15934"/>
                  </a:cubicBezTo>
                  <a:lnTo>
                    <a:pt x="6721" y="15934"/>
                  </a:lnTo>
                  <a:cubicBezTo>
                    <a:pt x="6736" y="15934"/>
                    <a:pt x="6757" y="15927"/>
                    <a:pt x="6765" y="15920"/>
                  </a:cubicBezTo>
                  <a:cubicBezTo>
                    <a:pt x="6832" y="15879"/>
                    <a:pt x="12633" y="11371"/>
                    <a:pt x="17786" y="11371"/>
                  </a:cubicBezTo>
                  <a:cubicBezTo>
                    <a:pt x="18131" y="11371"/>
                    <a:pt x="18473" y="11391"/>
                    <a:pt x="18811" y="11434"/>
                  </a:cubicBezTo>
                  <a:cubicBezTo>
                    <a:pt x="18840" y="11434"/>
                    <a:pt x="18861" y="11427"/>
                    <a:pt x="18883" y="11398"/>
                  </a:cubicBezTo>
                  <a:cubicBezTo>
                    <a:pt x="18898" y="11369"/>
                    <a:pt x="18898" y="11340"/>
                    <a:pt x="18883" y="11325"/>
                  </a:cubicBezTo>
                  <a:cubicBezTo>
                    <a:pt x="16691" y="7599"/>
                    <a:pt x="14506" y="3881"/>
                    <a:pt x="12314" y="155"/>
                  </a:cubicBezTo>
                  <a:cubicBezTo>
                    <a:pt x="12307" y="140"/>
                    <a:pt x="12292" y="119"/>
                    <a:pt x="12263" y="119"/>
                  </a:cubicBezTo>
                  <a:cubicBezTo>
                    <a:pt x="11627" y="39"/>
                    <a:pt x="10988" y="0"/>
                    <a:pt x="10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4449375" y="2360600"/>
              <a:ext cx="242750" cy="179100"/>
            </a:xfrm>
            <a:custGeom>
              <a:avLst/>
              <a:gdLst/>
              <a:ahLst/>
              <a:cxnLst/>
              <a:rect l="l" t="t" r="r" b="b"/>
              <a:pathLst>
                <a:path w="9710" h="7164" extrusionOk="0">
                  <a:moveTo>
                    <a:pt x="9624" y="0"/>
                  </a:moveTo>
                  <a:cubicBezTo>
                    <a:pt x="9619" y="0"/>
                    <a:pt x="9614" y="0"/>
                    <a:pt x="9608" y="1"/>
                  </a:cubicBezTo>
                  <a:cubicBezTo>
                    <a:pt x="3690" y="1448"/>
                    <a:pt x="51" y="7005"/>
                    <a:pt x="15" y="7055"/>
                  </a:cubicBezTo>
                  <a:cubicBezTo>
                    <a:pt x="0" y="7091"/>
                    <a:pt x="8" y="7135"/>
                    <a:pt x="37" y="7157"/>
                  </a:cubicBezTo>
                  <a:cubicBezTo>
                    <a:pt x="44" y="7164"/>
                    <a:pt x="58" y="7164"/>
                    <a:pt x="73" y="7164"/>
                  </a:cubicBezTo>
                  <a:cubicBezTo>
                    <a:pt x="94" y="7164"/>
                    <a:pt x="116" y="7157"/>
                    <a:pt x="131" y="7128"/>
                  </a:cubicBezTo>
                  <a:cubicBezTo>
                    <a:pt x="181" y="7084"/>
                    <a:pt x="3777" y="1578"/>
                    <a:pt x="9645" y="146"/>
                  </a:cubicBezTo>
                  <a:cubicBezTo>
                    <a:pt x="9681" y="139"/>
                    <a:pt x="9710" y="103"/>
                    <a:pt x="9702" y="59"/>
                  </a:cubicBezTo>
                  <a:cubicBezTo>
                    <a:pt x="9696" y="27"/>
                    <a:pt x="9666" y="0"/>
                    <a:pt x="9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4465300" y="2386625"/>
              <a:ext cx="247450" cy="177500"/>
            </a:xfrm>
            <a:custGeom>
              <a:avLst/>
              <a:gdLst/>
              <a:ahLst/>
              <a:cxnLst/>
              <a:rect l="l" t="t" r="r" b="b"/>
              <a:pathLst>
                <a:path w="9898" h="7100" extrusionOk="0">
                  <a:moveTo>
                    <a:pt x="9813" y="1"/>
                  </a:moveTo>
                  <a:cubicBezTo>
                    <a:pt x="9807" y="1"/>
                    <a:pt x="9802" y="1"/>
                    <a:pt x="9796" y="2"/>
                  </a:cubicBezTo>
                  <a:cubicBezTo>
                    <a:pt x="3755" y="1427"/>
                    <a:pt x="58" y="6940"/>
                    <a:pt x="22" y="6991"/>
                  </a:cubicBezTo>
                  <a:cubicBezTo>
                    <a:pt x="0" y="7027"/>
                    <a:pt x="15" y="7071"/>
                    <a:pt x="36" y="7092"/>
                  </a:cubicBezTo>
                  <a:cubicBezTo>
                    <a:pt x="51" y="7100"/>
                    <a:pt x="65" y="7100"/>
                    <a:pt x="72" y="7100"/>
                  </a:cubicBezTo>
                  <a:cubicBezTo>
                    <a:pt x="101" y="7100"/>
                    <a:pt x="123" y="7092"/>
                    <a:pt x="138" y="7063"/>
                  </a:cubicBezTo>
                  <a:cubicBezTo>
                    <a:pt x="195" y="7027"/>
                    <a:pt x="3856" y="1558"/>
                    <a:pt x="9832" y="147"/>
                  </a:cubicBezTo>
                  <a:cubicBezTo>
                    <a:pt x="9869" y="140"/>
                    <a:pt x="9897" y="103"/>
                    <a:pt x="9890" y="53"/>
                  </a:cubicBezTo>
                  <a:cubicBezTo>
                    <a:pt x="9878" y="21"/>
                    <a:pt x="9849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480675" y="2413750"/>
              <a:ext cx="240025" cy="172800"/>
            </a:xfrm>
            <a:custGeom>
              <a:avLst/>
              <a:gdLst/>
              <a:ahLst/>
              <a:cxnLst/>
              <a:rect l="l" t="t" r="r" b="b"/>
              <a:pathLst>
                <a:path w="9601" h="6912" extrusionOk="0">
                  <a:moveTo>
                    <a:pt x="9516" y="1"/>
                  </a:moveTo>
                  <a:cubicBezTo>
                    <a:pt x="9511" y="1"/>
                    <a:pt x="9505" y="1"/>
                    <a:pt x="9499" y="2"/>
                  </a:cubicBezTo>
                  <a:cubicBezTo>
                    <a:pt x="3639" y="1384"/>
                    <a:pt x="58" y="6745"/>
                    <a:pt x="22" y="6803"/>
                  </a:cubicBezTo>
                  <a:cubicBezTo>
                    <a:pt x="0" y="6839"/>
                    <a:pt x="15" y="6883"/>
                    <a:pt x="36" y="6904"/>
                  </a:cubicBezTo>
                  <a:cubicBezTo>
                    <a:pt x="51" y="6912"/>
                    <a:pt x="65" y="6912"/>
                    <a:pt x="72" y="6912"/>
                  </a:cubicBezTo>
                  <a:cubicBezTo>
                    <a:pt x="101" y="6912"/>
                    <a:pt x="123" y="6904"/>
                    <a:pt x="138" y="6875"/>
                  </a:cubicBezTo>
                  <a:cubicBezTo>
                    <a:pt x="174" y="6832"/>
                    <a:pt x="3726" y="1522"/>
                    <a:pt x="9536" y="147"/>
                  </a:cubicBezTo>
                  <a:cubicBezTo>
                    <a:pt x="9572" y="140"/>
                    <a:pt x="9601" y="104"/>
                    <a:pt x="9586" y="53"/>
                  </a:cubicBezTo>
                  <a:cubicBezTo>
                    <a:pt x="9580" y="21"/>
                    <a:pt x="9552" y="1"/>
                    <a:pt x="9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66575" y="2564975"/>
              <a:ext cx="266450" cy="181825"/>
            </a:xfrm>
            <a:custGeom>
              <a:avLst/>
              <a:gdLst/>
              <a:ahLst/>
              <a:cxnLst/>
              <a:rect l="l" t="t" r="r" b="b"/>
              <a:pathLst>
                <a:path w="10658" h="7273" extrusionOk="0">
                  <a:moveTo>
                    <a:pt x="10570" y="1"/>
                  </a:moveTo>
                  <a:cubicBezTo>
                    <a:pt x="10565" y="1"/>
                    <a:pt x="10561" y="1"/>
                    <a:pt x="10556" y="2"/>
                  </a:cubicBezTo>
                  <a:cubicBezTo>
                    <a:pt x="8827" y="371"/>
                    <a:pt x="7178" y="1007"/>
                    <a:pt x="5637" y="1890"/>
                  </a:cubicBezTo>
                  <a:cubicBezTo>
                    <a:pt x="3401" y="3192"/>
                    <a:pt x="1462" y="5023"/>
                    <a:pt x="22" y="7164"/>
                  </a:cubicBezTo>
                  <a:cubicBezTo>
                    <a:pt x="1" y="7200"/>
                    <a:pt x="15" y="7244"/>
                    <a:pt x="37" y="7266"/>
                  </a:cubicBezTo>
                  <a:cubicBezTo>
                    <a:pt x="51" y="7273"/>
                    <a:pt x="66" y="7273"/>
                    <a:pt x="73" y="7273"/>
                  </a:cubicBezTo>
                  <a:cubicBezTo>
                    <a:pt x="102" y="7273"/>
                    <a:pt x="124" y="7266"/>
                    <a:pt x="138" y="7237"/>
                  </a:cubicBezTo>
                  <a:cubicBezTo>
                    <a:pt x="1578" y="5110"/>
                    <a:pt x="3502" y="3301"/>
                    <a:pt x="5716" y="2020"/>
                  </a:cubicBezTo>
                  <a:cubicBezTo>
                    <a:pt x="7236" y="1145"/>
                    <a:pt x="8885" y="508"/>
                    <a:pt x="10593" y="139"/>
                  </a:cubicBezTo>
                  <a:cubicBezTo>
                    <a:pt x="10629" y="132"/>
                    <a:pt x="10658" y="96"/>
                    <a:pt x="10650" y="60"/>
                  </a:cubicBezTo>
                  <a:cubicBezTo>
                    <a:pt x="10637" y="27"/>
                    <a:pt x="10607" y="1"/>
                    <a:pt x="10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580150" y="2592100"/>
              <a:ext cx="262275" cy="180200"/>
            </a:xfrm>
            <a:custGeom>
              <a:avLst/>
              <a:gdLst/>
              <a:ahLst/>
              <a:cxnLst/>
              <a:rect l="l" t="t" r="r" b="b"/>
              <a:pathLst>
                <a:path w="10491" h="7208" extrusionOk="0">
                  <a:moveTo>
                    <a:pt x="10410" y="1"/>
                  </a:moveTo>
                  <a:cubicBezTo>
                    <a:pt x="10406" y="1"/>
                    <a:pt x="10401" y="1"/>
                    <a:pt x="10397" y="2"/>
                  </a:cubicBezTo>
                  <a:cubicBezTo>
                    <a:pt x="6208" y="1051"/>
                    <a:pt x="2525" y="3576"/>
                    <a:pt x="29" y="7099"/>
                  </a:cubicBezTo>
                  <a:cubicBezTo>
                    <a:pt x="0" y="7136"/>
                    <a:pt x="15" y="7179"/>
                    <a:pt x="51" y="7201"/>
                  </a:cubicBezTo>
                  <a:cubicBezTo>
                    <a:pt x="58" y="7208"/>
                    <a:pt x="73" y="7208"/>
                    <a:pt x="94" y="7208"/>
                  </a:cubicBezTo>
                  <a:cubicBezTo>
                    <a:pt x="123" y="7208"/>
                    <a:pt x="138" y="7201"/>
                    <a:pt x="159" y="7186"/>
                  </a:cubicBezTo>
                  <a:cubicBezTo>
                    <a:pt x="2627" y="3692"/>
                    <a:pt x="6280" y="1188"/>
                    <a:pt x="10433" y="147"/>
                  </a:cubicBezTo>
                  <a:cubicBezTo>
                    <a:pt x="10469" y="139"/>
                    <a:pt x="10491" y="103"/>
                    <a:pt x="10484" y="60"/>
                  </a:cubicBezTo>
                  <a:cubicBezTo>
                    <a:pt x="10477" y="27"/>
                    <a:pt x="10447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497475" y="2435675"/>
              <a:ext cx="320550" cy="274600"/>
            </a:xfrm>
            <a:custGeom>
              <a:avLst/>
              <a:gdLst/>
              <a:ahLst/>
              <a:cxnLst/>
              <a:rect l="l" t="t" r="r" b="b"/>
              <a:pathLst>
                <a:path w="12822" h="10984" extrusionOk="0">
                  <a:moveTo>
                    <a:pt x="9891" y="174"/>
                  </a:moveTo>
                  <a:lnTo>
                    <a:pt x="12582" y="3900"/>
                  </a:lnTo>
                  <a:cubicBezTo>
                    <a:pt x="10709" y="4204"/>
                    <a:pt x="8936" y="4848"/>
                    <a:pt x="7308" y="5832"/>
                  </a:cubicBezTo>
                  <a:cubicBezTo>
                    <a:pt x="5290" y="7040"/>
                    <a:pt x="3575" y="8719"/>
                    <a:pt x="2316" y="10694"/>
                  </a:cubicBezTo>
                  <a:lnTo>
                    <a:pt x="160" y="6881"/>
                  </a:lnTo>
                  <a:cubicBezTo>
                    <a:pt x="1404" y="5311"/>
                    <a:pt x="2859" y="3944"/>
                    <a:pt x="4501" y="2808"/>
                  </a:cubicBezTo>
                  <a:cubicBezTo>
                    <a:pt x="6158" y="1658"/>
                    <a:pt x="7967" y="768"/>
                    <a:pt x="9891" y="174"/>
                  </a:cubicBezTo>
                  <a:close/>
                  <a:moveTo>
                    <a:pt x="9942" y="1"/>
                  </a:moveTo>
                  <a:lnTo>
                    <a:pt x="9891" y="22"/>
                  </a:lnTo>
                  <a:cubicBezTo>
                    <a:pt x="7938" y="623"/>
                    <a:pt x="6093" y="1520"/>
                    <a:pt x="4421" y="2685"/>
                  </a:cubicBezTo>
                  <a:cubicBezTo>
                    <a:pt x="2757" y="3842"/>
                    <a:pt x="1274" y="5239"/>
                    <a:pt x="30" y="6838"/>
                  </a:cubicBezTo>
                  <a:lnTo>
                    <a:pt x="1" y="6874"/>
                  </a:lnTo>
                  <a:lnTo>
                    <a:pt x="2323" y="10983"/>
                  </a:lnTo>
                  <a:lnTo>
                    <a:pt x="2388" y="10882"/>
                  </a:lnTo>
                  <a:cubicBezTo>
                    <a:pt x="3626" y="8871"/>
                    <a:pt x="5355" y="7171"/>
                    <a:pt x="7373" y="5955"/>
                  </a:cubicBezTo>
                  <a:cubicBezTo>
                    <a:pt x="9016" y="4964"/>
                    <a:pt x="10810" y="4313"/>
                    <a:pt x="12705" y="4023"/>
                  </a:cubicBezTo>
                  <a:lnTo>
                    <a:pt x="12821" y="4009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596975" y="2611475"/>
              <a:ext cx="263900" cy="184175"/>
            </a:xfrm>
            <a:custGeom>
              <a:avLst/>
              <a:gdLst/>
              <a:ahLst/>
              <a:cxnLst/>
              <a:rect l="l" t="t" r="r" b="b"/>
              <a:pathLst>
                <a:path w="10556" h="7367" extrusionOk="0">
                  <a:moveTo>
                    <a:pt x="10474" y="1"/>
                  </a:moveTo>
                  <a:cubicBezTo>
                    <a:pt x="10465" y="1"/>
                    <a:pt x="10456" y="3"/>
                    <a:pt x="10447" y="8"/>
                  </a:cubicBezTo>
                  <a:cubicBezTo>
                    <a:pt x="7828" y="819"/>
                    <a:pt x="5441" y="2114"/>
                    <a:pt x="3328" y="3843"/>
                  </a:cubicBezTo>
                  <a:cubicBezTo>
                    <a:pt x="2105" y="4841"/>
                    <a:pt x="991" y="5992"/>
                    <a:pt x="29" y="7250"/>
                  </a:cubicBezTo>
                  <a:cubicBezTo>
                    <a:pt x="0" y="7287"/>
                    <a:pt x="7" y="7330"/>
                    <a:pt x="36" y="7352"/>
                  </a:cubicBezTo>
                  <a:cubicBezTo>
                    <a:pt x="44" y="7359"/>
                    <a:pt x="65" y="7366"/>
                    <a:pt x="80" y="7366"/>
                  </a:cubicBezTo>
                  <a:cubicBezTo>
                    <a:pt x="101" y="7366"/>
                    <a:pt x="123" y="7359"/>
                    <a:pt x="138" y="7337"/>
                  </a:cubicBezTo>
                  <a:cubicBezTo>
                    <a:pt x="1100" y="6086"/>
                    <a:pt x="2200" y="4942"/>
                    <a:pt x="3415" y="3951"/>
                  </a:cubicBezTo>
                  <a:cubicBezTo>
                    <a:pt x="5513" y="2229"/>
                    <a:pt x="7893" y="949"/>
                    <a:pt x="10491" y="139"/>
                  </a:cubicBezTo>
                  <a:cubicBezTo>
                    <a:pt x="10527" y="131"/>
                    <a:pt x="10556" y="88"/>
                    <a:pt x="10534" y="52"/>
                  </a:cubicBezTo>
                  <a:cubicBezTo>
                    <a:pt x="10529" y="24"/>
                    <a:pt x="10502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611075" y="2641050"/>
              <a:ext cx="263725" cy="182625"/>
            </a:xfrm>
            <a:custGeom>
              <a:avLst/>
              <a:gdLst/>
              <a:ahLst/>
              <a:cxnLst/>
              <a:rect l="l" t="t" r="r" b="b"/>
              <a:pathLst>
                <a:path w="10549" h="7305" extrusionOk="0">
                  <a:moveTo>
                    <a:pt x="10468" y="1"/>
                  </a:moveTo>
                  <a:cubicBezTo>
                    <a:pt x="10461" y="1"/>
                    <a:pt x="10454" y="2"/>
                    <a:pt x="10448" y="5"/>
                  </a:cubicBezTo>
                  <a:cubicBezTo>
                    <a:pt x="4457" y="1799"/>
                    <a:pt x="73" y="7131"/>
                    <a:pt x="29" y="7189"/>
                  </a:cubicBezTo>
                  <a:cubicBezTo>
                    <a:pt x="0" y="7211"/>
                    <a:pt x="15" y="7261"/>
                    <a:pt x="37" y="7283"/>
                  </a:cubicBezTo>
                  <a:cubicBezTo>
                    <a:pt x="51" y="7297"/>
                    <a:pt x="66" y="7305"/>
                    <a:pt x="87" y="7305"/>
                  </a:cubicBezTo>
                  <a:cubicBezTo>
                    <a:pt x="102" y="7305"/>
                    <a:pt x="131" y="7297"/>
                    <a:pt x="138" y="7276"/>
                  </a:cubicBezTo>
                  <a:cubicBezTo>
                    <a:pt x="181" y="7225"/>
                    <a:pt x="4537" y="1922"/>
                    <a:pt x="10484" y="149"/>
                  </a:cubicBezTo>
                  <a:cubicBezTo>
                    <a:pt x="10520" y="128"/>
                    <a:pt x="10549" y="91"/>
                    <a:pt x="10542" y="55"/>
                  </a:cubicBezTo>
                  <a:cubicBezTo>
                    <a:pt x="10536" y="26"/>
                    <a:pt x="10501" y="1"/>
                    <a:pt x="10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282250" y="2638150"/>
              <a:ext cx="90450" cy="58850"/>
            </a:xfrm>
            <a:custGeom>
              <a:avLst/>
              <a:gdLst/>
              <a:ahLst/>
              <a:cxnLst/>
              <a:rect l="l" t="t" r="r" b="b"/>
              <a:pathLst>
                <a:path w="3618" h="2354" extrusionOk="0">
                  <a:moveTo>
                    <a:pt x="995" y="1"/>
                  </a:moveTo>
                  <a:cubicBezTo>
                    <a:pt x="633" y="1"/>
                    <a:pt x="262" y="315"/>
                    <a:pt x="174" y="641"/>
                  </a:cubicBezTo>
                  <a:cubicBezTo>
                    <a:pt x="0" y="1220"/>
                    <a:pt x="644" y="2031"/>
                    <a:pt x="1520" y="2277"/>
                  </a:cubicBezTo>
                  <a:cubicBezTo>
                    <a:pt x="1706" y="2329"/>
                    <a:pt x="1897" y="2353"/>
                    <a:pt x="2082" y="2353"/>
                  </a:cubicBezTo>
                  <a:cubicBezTo>
                    <a:pt x="2769" y="2353"/>
                    <a:pt x="3391" y="2023"/>
                    <a:pt x="3517" y="1568"/>
                  </a:cubicBezTo>
                  <a:cubicBezTo>
                    <a:pt x="3618" y="1235"/>
                    <a:pt x="3451" y="750"/>
                    <a:pt x="3111" y="591"/>
                  </a:cubicBezTo>
                  <a:cubicBezTo>
                    <a:pt x="2933" y="514"/>
                    <a:pt x="2706" y="443"/>
                    <a:pt x="2508" y="443"/>
                  </a:cubicBezTo>
                  <a:cubicBezTo>
                    <a:pt x="2410" y="443"/>
                    <a:pt x="2318" y="461"/>
                    <a:pt x="2243" y="504"/>
                  </a:cubicBezTo>
                  <a:cubicBezTo>
                    <a:pt x="2120" y="572"/>
                    <a:pt x="2075" y="679"/>
                    <a:pt x="2009" y="679"/>
                  </a:cubicBezTo>
                  <a:cubicBezTo>
                    <a:pt x="2005" y="679"/>
                    <a:pt x="2001" y="678"/>
                    <a:pt x="1997" y="678"/>
                  </a:cubicBezTo>
                  <a:cubicBezTo>
                    <a:pt x="1925" y="656"/>
                    <a:pt x="1954" y="533"/>
                    <a:pt x="1889" y="403"/>
                  </a:cubicBezTo>
                  <a:cubicBezTo>
                    <a:pt x="1758" y="171"/>
                    <a:pt x="1368" y="48"/>
                    <a:pt x="1064" y="5"/>
                  </a:cubicBezTo>
                  <a:cubicBezTo>
                    <a:pt x="1041" y="2"/>
                    <a:pt x="1018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266325" y="2596550"/>
              <a:ext cx="119950" cy="283200"/>
            </a:xfrm>
            <a:custGeom>
              <a:avLst/>
              <a:gdLst/>
              <a:ahLst/>
              <a:cxnLst/>
              <a:rect l="l" t="t" r="r" b="b"/>
              <a:pathLst>
                <a:path w="4798" h="11328" extrusionOk="0">
                  <a:moveTo>
                    <a:pt x="3220" y="149"/>
                  </a:moveTo>
                  <a:lnTo>
                    <a:pt x="3184" y="280"/>
                  </a:lnTo>
                  <a:cubicBezTo>
                    <a:pt x="3170" y="345"/>
                    <a:pt x="3148" y="424"/>
                    <a:pt x="3119" y="482"/>
                  </a:cubicBezTo>
                  <a:lnTo>
                    <a:pt x="3104" y="482"/>
                  </a:lnTo>
                  <a:lnTo>
                    <a:pt x="3206" y="149"/>
                  </a:lnTo>
                  <a:close/>
                  <a:moveTo>
                    <a:pt x="2981" y="613"/>
                  </a:moveTo>
                  <a:lnTo>
                    <a:pt x="3184" y="663"/>
                  </a:lnTo>
                  <a:lnTo>
                    <a:pt x="3097" y="981"/>
                  </a:lnTo>
                  <a:lnTo>
                    <a:pt x="2989" y="953"/>
                  </a:lnTo>
                  <a:cubicBezTo>
                    <a:pt x="2953" y="945"/>
                    <a:pt x="2924" y="938"/>
                    <a:pt x="2887" y="931"/>
                  </a:cubicBezTo>
                  <a:cubicBezTo>
                    <a:pt x="2924" y="822"/>
                    <a:pt x="2953" y="714"/>
                    <a:pt x="2981" y="613"/>
                  </a:cubicBezTo>
                  <a:close/>
                  <a:moveTo>
                    <a:pt x="1578" y="1235"/>
                  </a:moveTo>
                  <a:cubicBezTo>
                    <a:pt x="1802" y="1264"/>
                    <a:pt x="1976" y="1408"/>
                    <a:pt x="2128" y="1531"/>
                  </a:cubicBezTo>
                  <a:cubicBezTo>
                    <a:pt x="2265" y="1650"/>
                    <a:pt x="2396" y="1757"/>
                    <a:pt x="2546" y="1757"/>
                  </a:cubicBezTo>
                  <a:cubicBezTo>
                    <a:pt x="2570" y="1757"/>
                    <a:pt x="2595" y="1754"/>
                    <a:pt x="2620" y="1748"/>
                  </a:cubicBezTo>
                  <a:cubicBezTo>
                    <a:pt x="2714" y="1719"/>
                    <a:pt x="2801" y="1647"/>
                    <a:pt x="2851" y="1560"/>
                  </a:cubicBezTo>
                  <a:cubicBezTo>
                    <a:pt x="2873" y="1669"/>
                    <a:pt x="2902" y="1777"/>
                    <a:pt x="2996" y="1857"/>
                  </a:cubicBezTo>
                  <a:cubicBezTo>
                    <a:pt x="3081" y="1934"/>
                    <a:pt x="3181" y="1956"/>
                    <a:pt x="3286" y="1956"/>
                  </a:cubicBezTo>
                  <a:cubicBezTo>
                    <a:pt x="3369" y="1956"/>
                    <a:pt x="3455" y="1942"/>
                    <a:pt x="3539" y="1929"/>
                  </a:cubicBezTo>
                  <a:cubicBezTo>
                    <a:pt x="3626" y="1915"/>
                    <a:pt x="3715" y="1903"/>
                    <a:pt x="3804" y="1903"/>
                  </a:cubicBezTo>
                  <a:cubicBezTo>
                    <a:pt x="3899" y="1903"/>
                    <a:pt x="3995" y="1917"/>
                    <a:pt x="4088" y="1958"/>
                  </a:cubicBezTo>
                  <a:cubicBezTo>
                    <a:pt x="4479" y="2161"/>
                    <a:pt x="4631" y="2797"/>
                    <a:pt x="4515" y="3232"/>
                  </a:cubicBezTo>
                  <a:cubicBezTo>
                    <a:pt x="4428" y="3550"/>
                    <a:pt x="4182" y="3832"/>
                    <a:pt x="3813" y="4042"/>
                  </a:cubicBezTo>
                  <a:cubicBezTo>
                    <a:pt x="3469" y="4238"/>
                    <a:pt x="3064" y="4339"/>
                    <a:pt x="2664" y="4339"/>
                  </a:cubicBezTo>
                  <a:cubicBezTo>
                    <a:pt x="2460" y="4339"/>
                    <a:pt x="2256" y="4313"/>
                    <a:pt x="2063" y="4259"/>
                  </a:cubicBezTo>
                  <a:cubicBezTo>
                    <a:pt x="1484" y="4093"/>
                    <a:pt x="963" y="3687"/>
                    <a:pt x="674" y="3159"/>
                  </a:cubicBezTo>
                  <a:cubicBezTo>
                    <a:pt x="471" y="2797"/>
                    <a:pt x="406" y="2428"/>
                    <a:pt x="500" y="2110"/>
                  </a:cubicBezTo>
                  <a:cubicBezTo>
                    <a:pt x="630" y="1683"/>
                    <a:pt x="1071" y="1235"/>
                    <a:pt x="1513" y="1235"/>
                  </a:cubicBezTo>
                  <a:close/>
                  <a:moveTo>
                    <a:pt x="1788" y="4310"/>
                  </a:moveTo>
                  <a:cubicBezTo>
                    <a:pt x="1824" y="4317"/>
                    <a:pt x="1867" y="4338"/>
                    <a:pt x="1903" y="4346"/>
                  </a:cubicBezTo>
                  <a:cubicBezTo>
                    <a:pt x="1947" y="4367"/>
                    <a:pt x="1983" y="4375"/>
                    <a:pt x="2026" y="4382"/>
                  </a:cubicBezTo>
                  <a:cubicBezTo>
                    <a:pt x="2048" y="4389"/>
                    <a:pt x="2063" y="4389"/>
                    <a:pt x="2084" y="4404"/>
                  </a:cubicBezTo>
                  <a:cubicBezTo>
                    <a:pt x="2200" y="4425"/>
                    <a:pt x="2309" y="4454"/>
                    <a:pt x="2395" y="4483"/>
                  </a:cubicBezTo>
                  <a:cubicBezTo>
                    <a:pt x="2381" y="4556"/>
                    <a:pt x="2367" y="4621"/>
                    <a:pt x="2345" y="4671"/>
                  </a:cubicBezTo>
                  <a:lnTo>
                    <a:pt x="1730" y="4498"/>
                  </a:lnTo>
                  <a:lnTo>
                    <a:pt x="1788" y="4310"/>
                  </a:lnTo>
                  <a:close/>
                  <a:moveTo>
                    <a:pt x="1831" y="4700"/>
                  </a:moveTo>
                  <a:lnTo>
                    <a:pt x="2171" y="4787"/>
                  </a:lnTo>
                  <a:cubicBezTo>
                    <a:pt x="1759" y="6335"/>
                    <a:pt x="1325" y="7884"/>
                    <a:pt x="898" y="9439"/>
                  </a:cubicBezTo>
                  <a:cubicBezTo>
                    <a:pt x="891" y="9475"/>
                    <a:pt x="905" y="9519"/>
                    <a:pt x="941" y="9526"/>
                  </a:cubicBezTo>
                  <a:lnTo>
                    <a:pt x="1976" y="9815"/>
                  </a:lnTo>
                  <a:cubicBezTo>
                    <a:pt x="1969" y="9851"/>
                    <a:pt x="1947" y="9888"/>
                    <a:pt x="1940" y="9924"/>
                  </a:cubicBezTo>
                  <a:cubicBezTo>
                    <a:pt x="1940" y="9946"/>
                    <a:pt x="1932" y="9953"/>
                    <a:pt x="1932" y="9974"/>
                  </a:cubicBezTo>
                  <a:lnTo>
                    <a:pt x="898" y="9685"/>
                  </a:lnTo>
                  <a:cubicBezTo>
                    <a:pt x="890" y="9682"/>
                    <a:pt x="882" y="9681"/>
                    <a:pt x="875" y="9681"/>
                  </a:cubicBezTo>
                  <a:cubicBezTo>
                    <a:pt x="845" y="9681"/>
                    <a:pt x="817" y="9701"/>
                    <a:pt x="811" y="9736"/>
                  </a:cubicBezTo>
                  <a:lnTo>
                    <a:pt x="811" y="9765"/>
                  </a:lnTo>
                  <a:lnTo>
                    <a:pt x="702" y="10141"/>
                  </a:lnTo>
                  <a:cubicBezTo>
                    <a:pt x="688" y="10148"/>
                    <a:pt x="688" y="10163"/>
                    <a:pt x="681" y="10170"/>
                  </a:cubicBezTo>
                  <a:lnTo>
                    <a:pt x="493" y="10857"/>
                  </a:lnTo>
                  <a:lnTo>
                    <a:pt x="355" y="10821"/>
                  </a:lnTo>
                  <a:cubicBezTo>
                    <a:pt x="522" y="10213"/>
                    <a:pt x="688" y="9605"/>
                    <a:pt x="854" y="9005"/>
                  </a:cubicBezTo>
                  <a:cubicBezTo>
                    <a:pt x="862" y="8969"/>
                    <a:pt x="847" y="8918"/>
                    <a:pt x="797" y="8911"/>
                  </a:cubicBezTo>
                  <a:cubicBezTo>
                    <a:pt x="791" y="8910"/>
                    <a:pt x="785" y="8909"/>
                    <a:pt x="779" y="8909"/>
                  </a:cubicBezTo>
                  <a:cubicBezTo>
                    <a:pt x="748" y="8909"/>
                    <a:pt x="716" y="8926"/>
                    <a:pt x="710" y="8969"/>
                  </a:cubicBezTo>
                  <a:cubicBezTo>
                    <a:pt x="543" y="9569"/>
                    <a:pt x="377" y="10177"/>
                    <a:pt x="210" y="10785"/>
                  </a:cubicBezTo>
                  <a:lnTo>
                    <a:pt x="145" y="10763"/>
                  </a:lnTo>
                  <a:lnTo>
                    <a:pt x="1831" y="4700"/>
                  </a:lnTo>
                  <a:close/>
                  <a:moveTo>
                    <a:pt x="818" y="10286"/>
                  </a:moveTo>
                  <a:lnTo>
                    <a:pt x="1028" y="10336"/>
                  </a:lnTo>
                  <a:lnTo>
                    <a:pt x="977" y="10517"/>
                  </a:lnTo>
                  <a:cubicBezTo>
                    <a:pt x="970" y="10553"/>
                    <a:pt x="992" y="10597"/>
                    <a:pt x="1035" y="10604"/>
                  </a:cubicBezTo>
                  <a:lnTo>
                    <a:pt x="1411" y="10712"/>
                  </a:lnTo>
                  <a:cubicBezTo>
                    <a:pt x="1417" y="10714"/>
                    <a:pt x="1424" y="10714"/>
                    <a:pt x="1430" y="10714"/>
                  </a:cubicBezTo>
                  <a:cubicBezTo>
                    <a:pt x="1463" y="10714"/>
                    <a:pt x="1499" y="10698"/>
                    <a:pt x="1506" y="10662"/>
                  </a:cubicBezTo>
                  <a:lnTo>
                    <a:pt x="1556" y="10481"/>
                  </a:lnTo>
                  <a:lnTo>
                    <a:pt x="1795" y="10539"/>
                  </a:lnTo>
                  <a:lnTo>
                    <a:pt x="1621" y="11168"/>
                  </a:lnTo>
                  <a:lnTo>
                    <a:pt x="1411" y="11110"/>
                  </a:lnTo>
                  <a:cubicBezTo>
                    <a:pt x="1419" y="11081"/>
                    <a:pt x="1419" y="11060"/>
                    <a:pt x="1433" y="11024"/>
                  </a:cubicBezTo>
                  <a:cubicBezTo>
                    <a:pt x="1440" y="10987"/>
                    <a:pt x="1411" y="10951"/>
                    <a:pt x="1375" y="10937"/>
                  </a:cubicBezTo>
                  <a:lnTo>
                    <a:pt x="977" y="10828"/>
                  </a:lnTo>
                  <a:cubicBezTo>
                    <a:pt x="973" y="10827"/>
                    <a:pt x="968" y="10827"/>
                    <a:pt x="963" y="10827"/>
                  </a:cubicBezTo>
                  <a:cubicBezTo>
                    <a:pt x="931" y="10827"/>
                    <a:pt x="897" y="10848"/>
                    <a:pt x="891" y="10886"/>
                  </a:cubicBezTo>
                  <a:lnTo>
                    <a:pt x="862" y="10973"/>
                  </a:lnTo>
                  <a:lnTo>
                    <a:pt x="645" y="10915"/>
                  </a:lnTo>
                  <a:cubicBezTo>
                    <a:pt x="695" y="10705"/>
                    <a:pt x="760" y="10495"/>
                    <a:pt x="818" y="10286"/>
                  </a:cubicBezTo>
                  <a:close/>
                  <a:moveTo>
                    <a:pt x="3203" y="0"/>
                  </a:moveTo>
                  <a:cubicBezTo>
                    <a:pt x="3178" y="0"/>
                    <a:pt x="3155" y="4"/>
                    <a:pt x="3133" y="12"/>
                  </a:cubicBezTo>
                  <a:cubicBezTo>
                    <a:pt x="3112" y="26"/>
                    <a:pt x="3097" y="41"/>
                    <a:pt x="3090" y="63"/>
                  </a:cubicBezTo>
                  <a:lnTo>
                    <a:pt x="2981" y="446"/>
                  </a:lnTo>
                  <a:lnTo>
                    <a:pt x="2960" y="439"/>
                  </a:lnTo>
                  <a:cubicBezTo>
                    <a:pt x="2953" y="437"/>
                    <a:pt x="2948" y="436"/>
                    <a:pt x="2942" y="436"/>
                  </a:cubicBezTo>
                  <a:cubicBezTo>
                    <a:pt x="2930" y="436"/>
                    <a:pt x="2919" y="441"/>
                    <a:pt x="2909" y="446"/>
                  </a:cubicBezTo>
                  <a:cubicBezTo>
                    <a:pt x="2887" y="461"/>
                    <a:pt x="2880" y="475"/>
                    <a:pt x="2873" y="497"/>
                  </a:cubicBezTo>
                  <a:cubicBezTo>
                    <a:pt x="2822" y="641"/>
                    <a:pt x="2786" y="793"/>
                    <a:pt x="2743" y="938"/>
                  </a:cubicBezTo>
                  <a:cubicBezTo>
                    <a:pt x="2735" y="974"/>
                    <a:pt x="2750" y="1010"/>
                    <a:pt x="2786" y="1025"/>
                  </a:cubicBezTo>
                  <a:cubicBezTo>
                    <a:pt x="2815" y="1039"/>
                    <a:pt x="2851" y="1054"/>
                    <a:pt x="2880" y="1061"/>
                  </a:cubicBezTo>
                  <a:cubicBezTo>
                    <a:pt x="2880" y="1083"/>
                    <a:pt x="2873" y="1097"/>
                    <a:pt x="2873" y="1119"/>
                  </a:cubicBezTo>
                  <a:cubicBezTo>
                    <a:pt x="2830" y="1271"/>
                    <a:pt x="2757" y="1582"/>
                    <a:pt x="2591" y="1625"/>
                  </a:cubicBezTo>
                  <a:cubicBezTo>
                    <a:pt x="2577" y="1629"/>
                    <a:pt x="2564" y="1631"/>
                    <a:pt x="2550" y="1631"/>
                  </a:cubicBezTo>
                  <a:cubicBezTo>
                    <a:pt x="2455" y="1631"/>
                    <a:pt x="2356" y="1546"/>
                    <a:pt x="2229" y="1445"/>
                  </a:cubicBezTo>
                  <a:cubicBezTo>
                    <a:pt x="2063" y="1307"/>
                    <a:pt x="1867" y="1133"/>
                    <a:pt x="1592" y="1112"/>
                  </a:cubicBezTo>
                  <a:cubicBezTo>
                    <a:pt x="1565" y="1109"/>
                    <a:pt x="1537" y="1107"/>
                    <a:pt x="1510" y="1107"/>
                  </a:cubicBezTo>
                  <a:cubicBezTo>
                    <a:pt x="996" y="1107"/>
                    <a:pt x="500" y="1608"/>
                    <a:pt x="362" y="2088"/>
                  </a:cubicBezTo>
                  <a:cubicBezTo>
                    <a:pt x="268" y="2436"/>
                    <a:pt x="326" y="2848"/>
                    <a:pt x="558" y="3246"/>
                  </a:cubicBezTo>
                  <a:cubicBezTo>
                    <a:pt x="797" y="3680"/>
                    <a:pt x="1194" y="4042"/>
                    <a:pt x="1657" y="4266"/>
                  </a:cubicBezTo>
                  <a:lnTo>
                    <a:pt x="1578" y="4548"/>
                  </a:lnTo>
                  <a:cubicBezTo>
                    <a:pt x="1571" y="4584"/>
                    <a:pt x="1585" y="4628"/>
                    <a:pt x="1629" y="4635"/>
                  </a:cubicBezTo>
                  <a:lnTo>
                    <a:pt x="1715" y="4664"/>
                  </a:lnTo>
                  <a:lnTo>
                    <a:pt x="15" y="10799"/>
                  </a:lnTo>
                  <a:cubicBezTo>
                    <a:pt x="1" y="10843"/>
                    <a:pt x="22" y="10886"/>
                    <a:pt x="66" y="10893"/>
                  </a:cubicBezTo>
                  <a:lnTo>
                    <a:pt x="522" y="11024"/>
                  </a:lnTo>
                  <a:cubicBezTo>
                    <a:pt x="529" y="11031"/>
                    <a:pt x="536" y="11031"/>
                    <a:pt x="543" y="11031"/>
                  </a:cubicBezTo>
                  <a:lnTo>
                    <a:pt x="905" y="11125"/>
                  </a:lnTo>
                  <a:cubicBezTo>
                    <a:pt x="913" y="11128"/>
                    <a:pt x="921" y="11129"/>
                    <a:pt x="929" y="11129"/>
                  </a:cubicBezTo>
                  <a:cubicBezTo>
                    <a:pt x="960" y="11129"/>
                    <a:pt x="993" y="11109"/>
                    <a:pt x="999" y="11074"/>
                  </a:cubicBezTo>
                  <a:lnTo>
                    <a:pt x="1021" y="10980"/>
                  </a:lnTo>
                  <a:lnTo>
                    <a:pt x="1288" y="11052"/>
                  </a:lnTo>
                  <a:cubicBezTo>
                    <a:pt x="1281" y="11096"/>
                    <a:pt x="1267" y="11118"/>
                    <a:pt x="1267" y="11125"/>
                  </a:cubicBezTo>
                  <a:cubicBezTo>
                    <a:pt x="1260" y="11139"/>
                    <a:pt x="1260" y="11147"/>
                    <a:pt x="1260" y="11161"/>
                  </a:cubicBezTo>
                  <a:cubicBezTo>
                    <a:pt x="1260" y="11204"/>
                    <a:pt x="1281" y="11226"/>
                    <a:pt x="1310" y="11226"/>
                  </a:cubicBezTo>
                  <a:lnTo>
                    <a:pt x="1657" y="11327"/>
                  </a:lnTo>
                  <a:lnTo>
                    <a:pt x="1672" y="11327"/>
                  </a:lnTo>
                  <a:cubicBezTo>
                    <a:pt x="1715" y="11327"/>
                    <a:pt x="1737" y="11306"/>
                    <a:pt x="1744" y="11277"/>
                  </a:cubicBezTo>
                  <a:lnTo>
                    <a:pt x="1969" y="10503"/>
                  </a:lnTo>
                  <a:cubicBezTo>
                    <a:pt x="1976" y="10488"/>
                    <a:pt x="1969" y="10466"/>
                    <a:pt x="1954" y="10452"/>
                  </a:cubicBezTo>
                  <a:cubicBezTo>
                    <a:pt x="1947" y="10430"/>
                    <a:pt x="1932" y="10423"/>
                    <a:pt x="1911" y="10416"/>
                  </a:cubicBezTo>
                  <a:lnTo>
                    <a:pt x="1542" y="10315"/>
                  </a:lnTo>
                  <a:cubicBezTo>
                    <a:pt x="1536" y="10313"/>
                    <a:pt x="1530" y="10313"/>
                    <a:pt x="1524" y="10313"/>
                  </a:cubicBezTo>
                  <a:cubicBezTo>
                    <a:pt x="1493" y="10313"/>
                    <a:pt x="1460" y="10330"/>
                    <a:pt x="1448" y="10372"/>
                  </a:cubicBezTo>
                  <a:lnTo>
                    <a:pt x="1397" y="10553"/>
                  </a:lnTo>
                  <a:lnTo>
                    <a:pt x="1151" y="10488"/>
                  </a:lnTo>
                  <a:lnTo>
                    <a:pt x="1194" y="10307"/>
                  </a:lnTo>
                  <a:cubicBezTo>
                    <a:pt x="1209" y="10271"/>
                    <a:pt x="1187" y="10220"/>
                    <a:pt x="1144" y="10213"/>
                  </a:cubicBezTo>
                  <a:lnTo>
                    <a:pt x="862" y="10134"/>
                  </a:lnTo>
                  <a:cubicBezTo>
                    <a:pt x="891" y="10032"/>
                    <a:pt x="920" y="9946"/>
                    <a:pt x="941" y="9844"/>
                  </a:cubicBezTo>
                  <a:lnTo>
                    <a:pt x="1976" y="10134"/>
                  </a:lnTo>
                  <a:lnTo>
                    <a:pt x="1990" y="10134"/>
                  </a:lnTo>
                  <a:cubicBezTo>
                    <a:pt x="2012" y="10134"/>
                    <a:pt x="2019" y="10134"/>
                    <a:pt x="2026" y="10126"/>
                  </a:cubicBezTo>
                  <a:cubicBezTo>
                    <a:pt x="2048" y="10119"/>
                    <a:pt x="2055" y="10097"/>
                    <a:pt x="2063" y="10069"/>
                  </a:cubicBezTo>
                  <a:cubicBezTo>
                    <a:pt x="2077" y="10032"/>
                    <a:pt x="2077" y="9996"/>
                    <a:pt x="2084" y="9960"/>
                  </a:cubicBezTo>
                  <a:lnTo>
                    <a:pt x="2135" y="9801"/>
                  </a:lnTo>
                  <a:cubicBezTo>
                    <a:pt x="2149" y="9779"/>
                    <a:pt x="2149" y="9757"/>
                    <a:pt x="2135" y="9736"/>
                  </a:cubicBezTo>
                  <a:cubicBezTo>
                    <a:pt x="2128" y="9714"/>
                    <a:pt x="2113" y="9700"/>
                    <a:pt x="2092" y="9700"/>
                  </a:cubicBezTo>
                  <a:lnTo>
                    <a:pt x="1050" y="9410"/>
                  </a:lnTo>
                  <a:cubicBezTo>
                    <a:pt x="1477" y="7884"/>
                    <a:pt x="1903" y="6350"/>
                    <a:pt x="2316" y="4823"/>
                  </a:cubicBezTo>
                  <a:lnTo>
                    <a:pt x="2374" y="4845"/>
                  </a:lnTo>
                  <a:lnTo>
                    <a:pt x="2388" y="4845"/>
                  </a:lnTo>
                  <a:cubicBezTo>
                    <a:pt x="2424" y="4845"/>
                    <a:pt x="2453" y="4823"/>
                    <a:pt x="2461" y="4787"/>
                  </a:cubicBezTo>
                  <a:lnTo>
                    <a:pt x="2461" y="4773"/>
                  </a:lnTo>
                  <a:cubicBezTo>
                    <a:pt x="2489" y="4671"/>
                    <a:pt x="2518" y="4577"/>
                    <a:pt x="2547" y="4483"/>
                  </a:cubicBezTo>
                  <a:lnTo>
                    <a:pt x="2663" y="4483"/>
                  </a:lnTo>
                  <a:cubicBezTo>
                    <a:pt x="3090" y="4483"/>
                    <a:pt x="3510" y="4375"/>
                    <a:pt x="3886" y="4165"/>
                  </a:cubicBezTo>
                  <a:cubicBezTo>
                    <a:pt x="4284" y="3941"/>
                    <a:pt x="4551" y="3622"/>
                    <a:pt x="4653" y="3268"/>
                  </a:cubicBezTo>
                  <a:cubicBezTo>
                    <a:pt x="4797" y="2776"/>
                    <a:pt x="4609" y="2059"/>
                    <a:pt x="4154" y="1842"/>
                  </a:cubicBezTo>
                  <a:cubicBezTo>
                    <a:pt x="4038" y="1787"/>
                    <a:pt x="3925" y="1769"/>
                    <a:pt x="3815" y="1769"/>
                  </a:cubicBezTo>
                  <a:cubicBezTo>
                    <a:pt x="3710" y="1769"/>
                    <a:pt x="3608" y="1785"/>
                    <a:pt x="3510" y="1799"/>
                  </a:cubicBezTo>
                  <a:cubicBezTo>
                    <a:pt x="3422" y="1810"/>
                    <a:pt x="3343" y="1822"/>
                    <a:pt x="3274" y="1822"/>
                  </a:cubicBezTo>
                  <a:cubicBezTo>
                    <a:pt x="3201" y="1822"/>
                    <a:pt x="3139" y="1808"/>
                    <a:pt x="3090" y="1763"/>
                  </a:cubicBezTo>
                  <a:cubicBezTo>
                    <a:pt x="2931" y="1625"/>
                    <a:pt x="2996" y="1300"/>
                    <a:pt x="3032" y="1148"/>
                  </a:cubicBezTo>
                  <a:cubicBezTo>
                    <a:pt x="3032" y="1133"/>
                    <a:pt x="3039" y="1119"/>
                    <a:pt x="3039" y="1112"/>
                  </a:cubicBezTo>
                  <a:cubicBezTo>
                    <a:pt x="3076" y="1119"/>
                    <a:pt x="3112" y="1126"/>
                    <a:pt x="3148" y="1126"/>
                  </a:cubicBezTo>
                  <a:lnTo>
                    <a:pt x="3162" y="1126"/>
                  </a:lnTo>
                  <a:cubicBezTo>
                    <a:pt x="3199" y="1126"/>
                    <a:pt x="3220" y="1112"/>
                    <a:pt x="3235" y="1076"/>
                  </a:cubicBezTo>
                  <a:lnTo>
                    <a:pt x="3358" y="627"/>
                  </a:lnTo>
                  <a:cubicBezTo>
                    <a:pt x="3365" y="613"/>
                    <a:pt x="3358" y="591"/>
                    <a:pt x="3350" y="576"/>
                  </a:cubicBezTo>
                  <a:cubicBezTo>
                    <a:pt x="3343" y="555"/>
                    <a:pt x="3322" y="547"/>
                    <a:pt x="3307" y="540"/>
                  </a:cubicBezTo>
                  <a:lnTo>
                    <a:pt x="3271" y="533"/>
                  </a:lnTo>
                  <a:cubicBezTo>
                    <a:pt x="3285" y="461"/>
                    <a:pt x="3307" y="388"/>
                    <a:pt x="3329" y="316"/>
                  </a:cubicBezTo>
                  <a:lnTo>
                    <a:pt x="3379" y="142"/>
                  </a:lnTo>
                  <a:cubicBezTo>
                    <a:pt x="3387" y="121"/>
                    <a:pt x="3379" y="99"/>
                    <a:pt x="3365" y="77"/>
                  </a:cubicBezTo>
                  <a:cubicBezTo>
                    <a:pt x="3343" y="41"/>
                    <a:pt x="3307" y="12"/>
                    <a:pt x="3256" y="5"/>
                  </a:cubicBezTo>
                  <a:cubicBezTo>
                    <a:pt x="3238" y="2"/>
                    <a:pt x="3220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131750" y="2626850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9" y="1"/>
                  </a:moveTo>
                  <a:cubicBezTo>
                    <a:pt x="3260" y="1"/>
                    <a:pt x="3251" y="3"/>
                    <a:pt x="3242" y="8"/>
                  </a:cubicBezTo>
                  <a:cubicBezTo>
                    <a:pt x="2656" y="189"/>
                    <a:pt x="2092" y="421"/>
                    <a:pt x="1549" y="717"/>
                  </a:cubicBezTo>
                  <a:cubicBezTo>
                    <a:pt x="1021" y="1007"/>
                    <a:pt x="500" y="1354"/>
                    <a:pt x="44" y="1745"/>
                  </a:cubicBezTo>
                  <a:cubicBezTo>
                    <a:pt x="15" y="1766"/>
                    <a:pt x="1" y="1810"/>
                    <a:pt x="30" y="1839"/>
                  </a:cubicBezTo>
                  <a:cubicBezTo>
                    <a:pt x="52" y="1860"/>
                    <a:pt x="66" y="1868"/>
                    <a:pt x="88" y="1868"/>
                  </a:cubicBezTo>
                  <a:cubicBezTo>
                    <a:pt x="102" y="1868"/>
                    <a:pt x="124" y="1860"/>
                    <a:pt x="131" y="1846"/>
                  </a:cubicBezTo>
                  <a:cubicBezTo>
                    <a:pt x="594" y="1470"/>
                    <a:pt x="1101" y="1122"/>
                    <a:pt x="1622" y="833"/>
                  </a:cubicBezTo>
                  <a:cubicBezTo>
                    <a:pt x="2150" y="551"/>
                    <a:pt x="2707" y="312"/>
                    <a:pt x="3286" y="138"/>
                  </a:cubicBezTo>
                  <a:cubicBezTo>
                    <a:pt x="3322" y="131"/>
                    <a:pt x="3351" y="88"/>
                    <a:pt x="3336" y="52"/>
                  </a:cubicBezTo>
                  <a:cubicBezTo>
                    <a:pt x="3325" y="24"/>
                    <a:pt x="3297" y="1"/>
                    <a:pt x="3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140625" y="2640150"/>
              <a:ext cx="83575" cy="46975"/>
            </a:xfrm>
            <a:custGeom>
              <a:avLst/>
              <a:gdLst/>
              <a:ahLst/>
              <a:cxnLst/>
              <a:rect l="l" t="t" r="r" b="b"/>
              <a:pathLst>
                <a:path w="3343" h="1879" extrusionOk="0">
                  <a:moveTo>
                    <a:pt x="3254" y="1"/>
                  </a:moveTo>
                  <a:cubicBezTo>
                    <a:pt x="3248" y="1"/>
                    <a:pt x="3241" y="2"/>
                    <a:pt x="3234" y="4"/>
                  </a:cubicBezTo>
                  <a:cubicBezTo>
                    <a:pt x="2656" y="185"/>
                    <a:pt x="2084" y="424"/>
                    <a:pt x="1549" y="721"/>
                  </a:cubicBezTo>
                  <a:cubicBezTo>
                    <a:pt x="1013" y="1010"/>
                    <a:pt x="500" y="1357"/>
                    <a:pt x="37" y="1755"/>
                  </a:cubicBezTo>
                  <a:cubicBezTo>
                    <a:pt x="15" y="1777"/>
                    <a:pt x="0" y="1820"/>
                    <a:pt x="29" y="1849"/>
                  </a:cubicBezTo>
                  <a:cubicBezTo>
                    <a:pt x="51" y="1871"/>
                    <a:pt x="66" y="1878"/>
                    <a:pt x="87" y="1878"/>
                  </a:cubicBezTo>
                  <a:cubicBezTo>
                    <a:pt x="102" y="1878"/>
                    <a:pt x="123" y="1871"/>
                    <a:pt x="131" y="1857"/>
                  </a:cubicBezTo>
                  <a:cubicBezTo>
                    <a:pt x="594" y="1480"/>
                    <a:pt x="1100" y="1133"/>
                    <a:pt x="1621" y="844"/>
                  </a:cubicBezTo>
                  <a:cubicBezTo>
                    <a:pt x="2135" y="547"/>
                    <a:pt x="2699" y="315"/>
                    <a:pt x="3278" y="142"/>
                  </a:cubicBezTo>
                  <a:cubicBezTo>
                    <a:pt x="3314" y="135"/>
                    <a:pt x="3343" y="91"/>
                    <a:pt x="3321" y="55"/>
                  </a:cubicBezTo>
                  <a:cubicBezTo>
                    <a:pt x="3315" y="25"/>
                    <a:pt x="3285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146775" y="2654175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8" y="0"/>
                  </a:moveTo>
                  <a:cubicBezTo>
                    <a:pt x="3259" y="0"/>
                    <a:pt x="3250" y="3"/>
                    <a:pt x="3242" y="8"/>
                  </a:cubicBezTo>
                  <a:cubicBezTo>
                    <a:pt x="2656" y="189"/>
                    <a:pt x="2091" y="420"/>
                    <a:pt x="1549" y="724"/>
                  </a:cubicBezTo>
                  <a:cubicBezTo>
                    <a:pt x="1013" y="1013"/>
                    <a:pt x="507" y="1353"/>
                    <a:pt x="37" y="1744"/>
                  </a:cubicBezTo>
                  <a:cubicBezTo>
                    <a:pt x="8" y="1773"/>
                    <a:pt x="0" y="1816"/>
                    <a:pt x="29" y="1845"/>
                  </a:cubicBezTo>
                  <a:cubicBezTo>
                    <a:pt x="44" y="1860"/>
                    <a:pt x="66" y="1867"/>
                    <a:pt x="80" y="1867"/>
                  </a:cubicBezTo>
                  <a:cubicBezTo>
                    <a:pt x="102" y="1867"/>
                    <a:pt x="116" y="1860"/>
                    <a:pt x="123" y="1853"/>
                  </a:cubicBezTo>
                  <a:cubicBezTo>
                    <a:pt x="586" y="1469"/>
                    <a:pt x="1093" y="1129"/>
                    <a:pt x="1621" y="840"/>
                  </a:cubicBezTo>
                  <a:cubicBezTo>
                    <a:pt x="2156" y="550"/>
                    <a:pt x="2706" y="312"/>
                    <a:pt x="3285" y="145"/>
                  </a:cubicBezTo>
                  <a:cubicBezTo>
                    <a:pt x="3321" y="131"/>
                    <a:pt x="3350" y="87"/>
                    <a:pt x="3328" y="51"/>
                  </a:cubicBezTo>
                  <a:cubicBezTo>
                    <a:pt x="3323" y="24"/>
                    <a:pt x="3296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53825" y="2668175"/>
              <a:ext cx="83600" cy="46800"/>
            </a:xfrm>
            <a:custGeom>
              <a:avLst/>
              <a:gdLst/>
              <a:ahLst/>
              <a:cxnLst/>
              <a:rect l="l" t="t" r="r" b="b"/>
              <a:pathLst>
                <a:path w="3344" h="1872" extrusionOk="0">
                  <a:moveTo>
                    <a:pt x="3261" y="1"/>
                  </a:moveTo>
                  <a:cubicBezTo>
                    <a:pt x="3253" y="1"/>
                    <a:pt x="3244" y="2"/>
                    <a:pt x="3235" y="5"/>
                  </a:cubicBezTo>
                  <a:cubicBezTo>
                    <a:pt x="2649" y="186"/>
                    <a:pt x="2091" y="424"/>
                    <a:pt x="1549" y="721"/>
                  </a:cubicBezTo>
                  <a:cubicBezTo>
                    <a:pt x="1013" y="1010"/>
                    <a:pt x="500" y="1358"/>
                    <a:pt x="37" y="1741"/>
                  </a:cubicBezTo>
                  <a:cubicBezTo>
                    <a:pt x="8" y="1770"/>
                    <a:pt x="1" y="1814"/>
                    <a:pt x="30" y="1842"/>
                  </a:cubicBezTo>
                  <a:cubicBezTo>
                    <a:pt x="44" y="1864"/>
                    <a:pt x="66" y="1871"/>
                    <a:pt x="80" y="1871"/>
                  </a:cubicBezTo>
                  <a:cubicBezTo>
                    <a:pt x="102" y="1871"/>
                    <a:pt x="116" y="1857"/>
                    <a:pt x="124" y="1850"/>
                  </a:cubicBezTo>
                  <a:cubicBezTo>
                    <a:pt x="587" y="1473"/>
                    <a:pt x="1086" y="1126"/>
                    <a:pt x="1621" y="837"/>
                  </a:cubicBezTo>
                  <a:cubicBezTo>
                    <a:pt x="2142" y="547"/>
                    <a:pt x="2706" y="316"/>
                    <a:pt x="3285" y="142"/>
                  </a:cubicBezTo>
                  <a:cubicBezTo>
                    <a:pt x="3321" y="135"/>
                    <a:pt x="3343" y="84"/>
                    <a:pt x="3329" y="48"/>
                  </a:cubicBezTo>
                  <a:cubicBezTo>
                    <a:pt x="3323" y="25"/>
                    <a:pt x="3298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380275" y="273555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0"/>
                  </a:moveTo>
                  <a:cubicBezTo>
                    <a:pt x="1524" y="0"/>
                    <a:pt x="58" y="841"/>
                    <a:pt x="51" y="848"/>
                  </a:cubicBezTo>
                  <a:cubicBezTo>
                    <a:pt x="8" y="869"/>
                    <a:pt x="1" y="913"/>
                    <a:pt x="22" y="949"/>
                  </a:cubicBezTo>
                  <a:cubicBezTo>
                    <a:pt x="30" y="978"/>
                    <a:pt x="59" y="985"/>
                    <a:pt x="87" y="985"/>
                  </a:cubicBezTo>
                  <a:cubicBezTo>
                    <a:pt x="95" y="985"/>
                    <a:pt x="109" y="985"/>
                    <a:pt x="124" y="978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5"/>
                    <a:pt x="3430" y="146"/>
                  </a:cubicBezTo>
                  <a:cubicBezTo>
                    <a:pt x="3466" y="146"/>
                    <a:pt x="3502" y="117"/>
                    <a:pt x="3502" y="74"/>
                  </a:cubicBezTo>
                  <a:cubicBezTo>
                    <a:pt x="3502" y="37"/>
                    <a:pt x="3473" y="1"/>
                    <a:pt x="3430" y="1"/>
                  </a:cubicBezTo>
                  <a:cubicBezTo>
                    <a:pt x="3393" y="0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85700" y="274910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1"/>
                  </a:moveTo>
                  <a:cubicBezTo>
                    <a:pt x="1524" y="1"/>
                    <a:pt x="58" y="841"/>
                    <a:pt x="51" y="848"/>
                  </a:cubicBezTo>
                  <a:cubicBezTo>
                    <a:pt x="15" y="870"/>
                    <a:pt x="1" y="913"/>
                    <a:pt x="22" y="950"/>
                  </a:cubicBezTo>
                  <a:cubicBezTo>
                    <a:pt x="30" y="979"/>
                    <a:pt x="59" y="986"/>
                    <a:pt x="88" y="986"/>
                  </a:cubicBezTo>
                  <a:cubicBezTo>
                    <a:pt x="95" y="986"/>
                    <a:pt x="109" y="986"/>
                    <a:pt x="124" y="979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6"/>
                    <a:pt x="3430" y="147"/>
                  </a:cubicBezTo>
                  <a:cubicBezTo>
                    <a:pt x="3466" y="147"/>
                    <a:pt x="3502" y="118"/>
                    <a:pt x="3502" y="74"/>
                  </a:cubicBezTo>
                  <a:cubicBezTo>
                    <a:pt x="3502" y="38"/>
                    <a:pt x="3473" y="2"/>
                    <a:pt x="3430" y="2"/>
                  </a:cubicBezTo>
                  <a:cubicBezTo>
                    <a:pt x="3393" y="1"/>
                    <a:pt x="3356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392950" y="2762675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0"/>
                  </a:moveTo>
                  <a:cubicBezTo>
                    <a:pt x="1523" y="0"/>
                    <a:pt x="58" y="841"/>
                    <a:pt x="44" y="848"/>
                  </a:cubicBezTo>
                  <a:cubicBezTo>
                    <a:pt x="7" y="870"/>
                    <a:pt x="0" y="913"/>
                    <a:pt x="22" y="949"/>
                  </a:cubicBezTo>
                  <a:cubicBezTo>
                    <a:pt x="29" y="978"/>
                    <a:pt x="58" y="985"/>
                    <a:pt x="87" y="985"/>
                  </a:cubicBezTo>
                  <a:cubicBezTo>
                    <a:pt x="94" y="985"/>
                    <a:pt x="109" y="985"/>
                    <a:pt x="123" y="978"/>
                  </a:cubicBezTo>
                  <a:cubicBezTo>
                    <a:pt x="137" y="964"/>
                    <a:pt x="1560" y="145"/>
                    <a:pt x="3317" y="145"/>
                  </a:cubicBezTo>
                  <a:cubicBezTo>
                    <a:pt x="3355" y="145"/>
                    <a:pt x="3392" y="145"/>
                    <a:pt x="3429" y="146"/>
                  </a:cubicBezTo>
                  <a:cubicBezTo>
                    <a:pt x="3473" y="146"/>
                    <a:pt x="3502" y="117"/>
                    <a:pt x="3502" y="74"/>
                  </a:cubicBezTo>
                  <a:cubicBezTo>
                    <a:pt x="3502" y="38"/>
                    <a:pt x="3473" y="1"/>
                    <a:pt x="3429" y="1"/>
                  </a:cubicBezTo>
                  <a:cubicBezTo>
                    <a:pt x="3392" y="1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400725" y="2777500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1"/>
                  </a:moveTo>
                  <a:cubicBezTo>
                    <a:pt x="1523" y="1"/>
                    <a:pt x="51" y="841"/>
                    <a:pt x="44" y="855"/>
                  </a:cubicBezTo>
                  <a:cubicBezTo>
                    <a:pt x="7" y="870"/>
                    <a:pt x="0" y="913"/>
                    <a:pt x="15" y="949"/>
                  </a:cubicBezTo>
                  <a:cubicBezTo>
                    <a:pt x="29" y="978"/>
                    <a:pt x="51" y="986"/>
                    <a:pt x="80" y="986"/>
                  </a:cubicBezTo>
                  <a:cubicBezTo>
                    <a:pt x="87" y="986"/>
                    <a:pt x="109" y="986"/>
                    <a:pt x="116" y="978"/>
                  </a:cubicBezTo>
                  <a:cubicBezTo>
                    <a:pt x="137" y="971"/>
                    <a:pt x="1549" y="152"/>
                    <a:pt x="3297" y="152"/>
                  </a:cubicBezTo>
                  <a:cubicBezTo>
                    <a:pt x="3341" y="152"/>
                    <a:pt x="3385" y="153"/>
                    <a:pt x="3430" y="154"/>
                  </a:cubicBezTo>
                  <a:cubicBezTo>
                    <a:pt x="3473" y="154"/>
                    <a:pt x="3502" y="132"/>
                    <a:pt x="3502" y="81"/>
                  </a:cubicBezTo>
                  <a:cubicBezTo>
                    <a:pt x="3502" y="31"/>
                    <a:pt x="3473" y="2"/>
                    <a:pt x="3430" y="2"/>
                  </a:cubicBezTo>
                  <a:cubicBezTo>
                    <a:pt x="3392" y="1"/>
                    <a:pt x="3355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"/>
          <p:cNvGrpSpPr/>
          <p:nvPr/>
        </p:nvGrpSpPr>
        <p:grpSpPr>
          <a:xfrm>
            <a:off x="715099" y="3321916"/>
            <a:ext cx="1007144" cy="1493959"/>
            <a:chOff x="4180950" y="3212675"/>
            <a:chExt cx="607775" cy="901550"/>
          </a:xfrm>
        </p:grpSpPr>
        <p:sp>
          <p:nvSpPr>
            <p:cNvPr id="463" name="Google Shape;463;p3"/>
            <p:cNvSpPr/>
            <p:nvPr/>
          </p:nvSpPr>
          <p:spPr>
            <a:xfrm>
              <a:off x="4180950" y="3623100"/>
              <a:ext cx="113075" cy="488025"/>
            </a:xfrm>
            <a:custGeom>
              <a:avLst/>
              <a:gdLst/>
              <a:ahLst/>
              <a:cxnLst/>
              <a:rect l="l" t="t" r="r" b="b"/>
              <a:pathLst>
                <a:path w="4523" h="19521" extrusionOk="0">
                  <a:moveTo>
                    <a:pt x="4284" y="240"/>
                  </a:moveTo>
                  <a:lnTo>
                    <a:pt x="4284" y="18623"/>
                  </a:lnTo>
                  <a:lnTo>
                    <a:pt x="4284" y="19289"/>
                  </a:lnTo>
                  <a:lnTo>
                    <a:pt x="247" y="19289"/>
                  </a:lnTo>
                  <a:lnTo>
                    <a:pt x="247" y="905"/>
                  </a:lnTo>
                  <a:cubicBezTo>
                    <a:pt x="254" y="688"/>
                    <a:pt x="261" y="464"/>
                    <a:pt x="254" y="240"/>
                  </a:cubicBezTo>
                  <a:close/>
                  <a:moveTo>
                    <a:pt x="124" y="1"/>
                  </a:moveTo>
                  <a:cubicBezTo>
                    <a:pt x="66" y="1"/>
                    <a:pt x="15" y="59"/>
                    <a:pt x="8" y="117"/>
                  </a:cubicBezTo>
                  <a:lnTo>
                    <a:pt x="8" y="18616"/>
                  </a:lnTo>
                  <a:cubicBezTo>
                    <a:pt x="8" y="18869"/>
                    <a:pt x="1" y="19108"/>
                    <a:pt x="8" y="19361"/>
                  </a:cubicBezTo>
                  <a:lnTo>
                    <a:pt x="8" y="19398"/>
                  </a:lnTo>
                  <a:cubicBezTo>
                    <a:pt x="8" y="19463"/>
                    <a:pt x="66" y="19506"/>
                    <a:pt x="124" y="19521"/>
                  </a:cubicBezTo>
                  <a:lnTo>
                    <a:pt x="4392" y="19521"/>
                  </a:lnTo>
                  <a:cubicBezTo>
                    <a:pt x="4458" y="19521"/>
                    <a:pt x="4515" y="19463"/>
                    <a:pt x="4515" y="19398"/>
                  </a:cubicBezTo>
                  <a:lnTo>
                    <a:pt x="4515" y="905"/>
                  </a:lnTo>
                  <a:cubicBezTo>
                    <a:pt x="4515" y="652"/>
                    <a:pt x="4523" y="399"/>
                    <a:pt x="4515" y="153"/>
                  </a:cubicBezTo>
                  <a:lnTo>
                    <a:pt x="4515" y="117"/>
                  </a:lnTo>
                  <a:cubicBezTo>
                    <a:pt x="4515" y="59"/>
                    <a:pt x="4458" y="8"/>
                    <a:pt x="4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196700" y="4078175"/>
              <a:ext cx="81950" cy="7800"/>
            </a:xfrm>
            <a:custGeom>
              <a:avLst/>
              <a:gdLst/>
              <a:ahLst/>
              <a:cxnLst/>
              <a:rect l="l" t="t" r="r" b="b"/>
              <a:pathLst>
                <a:path w="3278" h="312" extrusionOk="0">
                  <a:moveTo>
                    <a:pt x="159" y="1"/>
                  </a:moveTo>
                  <a:cubicBezTo>
                    <a:pt x="73" y="1"/>
                    <a:pt x="0" y="66"/>
                    <a:pt x="0" y="160"/>
                  </a:cubicBezTo>
                  <a:cubicBezTo>
                    <a:pt x="0" y="247"/>
                    <a:pt x="65" y="312"/>
                    <a:pt x="159" y="312"/>
                  </a:cubicBezTo>
                  <a:lnTo>
                    <a:pt x="3126" y="312"/>
                  </a:lnTo>
                  <a:cubicBezTo>
                    <a:pt x="3205" y="312"/>
                    <a:pt x="3278" y="247"/>
                    <a:pt x="3278" y="160"/>
                  </a:cubicBezTo>
                  <a:cubicBezTo>
                    <a:pt x="3278" y="66"/>
                    <a:pt x="3205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194350" y="3652225"/>
              <a:ext cx="81775" cy="7800"/>
            </a:xfrm>
            <a:custGeom>
              <a:avLst/>
              <a:gdLst/>
              <a:ahLst/>
              <a:cxnLst/>
              <a:rect l="l" t="t" r="r" b="b"/>
              <a:pathLst>
                <a:path w="3271" h="312" extrusionOk="0">
                  <a:moveTo>
                    <a:pt x="152" y="1"/>
                  </a:moveTo>
                  <a:cubicBezTo>
                    <a:pt x="73" y="1"/>
                    <a:pt x="0" y="66"/>
                    <a:pt x="0" y="160"/>
                  </a:cubicBezTo>
                  <a:cubicBezTo>
                    <a:pt x="0" y="247"/>
                    <a:pt x="73" y="312"/>
                    <a:pt x="152" y="312"/>
                  </a:cubicBezTo>
                  <a:lnTo>
                    <a:pt x="3118" y="312"/>
                  </a:lnTo>
                  <a:cubicBezTo>
                    <a:pt x="3198" y="312"/>
                    <a:pt x="3270" y="247"/>
                    <a:pt x="3270" y="160"/>
                  </a:cubicBezTo>
                  <a:cubicBezTo>
                    <a:pt x="3270" y="66"/>
                    <a:pt x="3205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197425" y="3854800"/>
              <a:ext cx="88650" cy="7800"/>
            </a:xfrm>
            <a:custGeom>
              <a:avLst/>
              <a:gdLst/>
              <a:ahLst/>
              <a:cxnLst/>
              <a:rect l="l" t="t" r="r" b="b"/>
              <a:pathLst>
                <a:path w="3546" h="312" extrusionOk="0">
                  <a:moveTo>
                    <a:pt x="152" y="1"/>
                  </a:moveTo>
                  <a:cubicBezTo>
                    <a:pt x="65" y="15"/>
                    <a:pt x="0" y="73"/>
                    <a:pt x="0" y="160"/>
                  </a:cubicBezTo>
                  <a:cubicBezTo>
                    <a:pt x="0" y="239"/>
                    <a:pt x="65" y="312"/>
                    <a:pt x="152" y="312"/>
                  </a:cubicBezTo>
                  <a:lnTo>
                    <a:pt x="3393" y="312"/>
                  </a:lnTo>
                  <a:cubicBezTo>
                    <a:pt x="3473" y="312"/>
                    <a:pt x="3545" y="247"/>
                    <a:pt x="3545" y="160"/>
                  </a:cubicBezTo>
                  <a:cubicBezTo>
                    <a:pt x="3545" y="66"/>
                    <a:pt x="3480" y="1"/>
                    <a:pt x="3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4217125" y="3674125"/>
              <a:ext cx="43800" cy="46125"/>
            </a:xfrm>
            <a:custGeom>
              <a:avLst/>
              <a:gdLst/>
              <a:ahLst/>
              <a:cxnLst/>
              <a:rect l="l" t="t" r="r" b="b"/>
              <a:pathLst>
                <a:path w="1752" h="1845" extrusionOk="0">
                  <a:moveTo>
                    <a:pt x="307" y="0"/>
                  </a:moveTo>
                  <a:cubicBezTo>
                    <a:pt x="286" y="0"/>
                    <a:pt x="263" y="5"/>
                    <a:pt x="240" y="15"/>
                  </a:cubicBezTo>
                  <a:cubicBezTo>
                    <a:pt x="167" y="51"/>
                    <a:pt x="131" y="130"/>
                    <a:pt x="167" y="210"/>
                  </a:cubicBezTo>
                  <a:cubicBezTo>
                    <a:pt x="218" y="318"/>
                    <a:pt x="420" y="608"/>
                    <a:pt x="659" y="912"/>
                  </a:cubicBezTo>
                  <a:lnTo>
                    <a:pt x="80" y="1490"/>
                  </a:lnTo>
                  <a:cubicBezTo>
                    <a:pt x="1" y="1548"/>
                    <a:pt x="1" y="1650"/>
                    <a:pt x="51" y="1707"/>
                  </a:cubicBezTo>
                  <a:cubicBezTo>
                    <a:pt x="80" y="1729"/>
                    <a:pt x="117" y="1751"/>
                    <a:pt x="160" y="1751"/>
                  </a:cubicBezTo>
                  <a:cubicBezTo>
                    <a:pt x="211" y="1751"/>
                    <a:pt x="232" y="1729"/>
                    <a:pt x="268" y="1707"/>
                  </a:cubicBezTo>
                  <a:lnTo>
                    <a:pt x="826" y="1150"/>
                  </a:lnTo>
                  <a:cubicBezTo>
                    <a:pt x="1043" y="1433"/>
                    <a:pt x="1245" y="1693"/>
                    <a:pt x="1318" y="1794"/>
                  </a:cubicBezTo>
                  <a:cubicBezTo>
                    <a:pt x="1346" y="1830"/>
                    <a:pt x="1390" y="1845"/>
                    <a:pt x="1441" y="1845"/>
                  </a:cubicBezTo>
                  <a:cubicBezTo>
                    <a:pt x="1477" y="1845"/>
                    <a:pt x="1498" y="1838"/>
                    <a:pt x="1527" y="1809"/>
                  </a:cubicBezTo>
                  <a:cubicBezTo>
                    <a:pt x="1592" y="1758"/>
                    <a:pt x="1600" y="1664"/>
                    <a:pt x="1556" y="1606"/>
                  </a:cubicBezTo>
                  <a:cubicBezTo>
                    <a:pt x="1404" y="1418"/>
                    <a:pt x="1209" y="1172"/>
                    <a:pt x="1043" y="933"/>
                  </a:cubicBezTo>
                  <a:lnTo>
                    <a:pt x="1701" y="275"/>
                  </a:lnTo>
                  <a:cubicBezTo>
                    <a:pt x="1752" y="217"/>
                    <a:pt x="1752" y="123"/>
                    <a:pt x="1701" y="65"/>
                  </a:cubicBezTo>
                  <a:cubicBezTo>
                    <a:pt x="1672" y="40"/>
                    <a:pt x="1632" y="27"/>
                    <a:pt x="1593" y="27"/>
                  </a:cubicBezTo>
                  <a:cubicBezTo>
                    <a:pt x="1554" y="27"/>
                    <a:pt x="1517" y="40"/>
                    <a:pt x="1491" y="65"/>
                  </a:cubicBezTo>
                  <a:lnTo>
                    <a:pt x="869" y="695"/>
                  </a:lnTo>
                  <a:cubicBezTo>
                    <a:pt x="652" y="398"/>
                    <a:pt x="471" y="159"/>
                    <a:pt x="442" y="87"/>
                  </a:cubicBezTo>
                  <a:cubicBezTo>
                    <a:pt x="416" y="34"/>
                    <a:pt x="366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216400" y="3791875"/>
              <a:ext cx="43800" cy="46325"/>
            </a:xfrm>
            <a:custGeom>
              <a:avLst/>
              <a:gdLst/>
              <a:ahLst/>
              <a:cxnLst/>
              <a:rect l="l" t="t" r="r" b="b"/>
              <a:pathLst>
                <a:path w="1752" h="1853" extrusionOk="0">
                  <a:moveTo>
                    <a:pt x="310" y="0"/>
                  </a:moveTo>
                  <a:cubicBezTo>
                    <a:pt x="289" y="0"/>
                    <a:pt x="268" y="5"/>
                    <a:pt x="247" y="14"/>
                  </a:cubicBezTo>
                  <a:cubicBezTo>
                    <a:pt x="174" y="51"/>
                    <a:pt x="138" y="130"/>
                    <a:pt x="174" y="217"/>
                  </a:cubicBezTo>
                  <a:cubicBezTo>
                    <a:pt x="218" y="326"/>
                    <a:pt x="428" y="615"/>
                    <a:pt x="659" y="919"/>
                  </a:cubicBezTo>
                  <a:lnTo>
                    <a:pt x="80" y="1498"/>
                  </a:lnTo>
                  <a:cubicBezTo>
                    <a:pt x="1" y="1555"/>
                    <a:pt x="1" y="1650"/>
                    <a:pt x="59" y="1707"/>
                  </a:cubicBezTo>
                  <a:cubicBezTo>
                    <a:pt x="80" y="1736"/>
                    <a:pt x="117" y="1751"/>
                    <a:pt x="167" y="1751"/>
                  </a:cubicBezTo>
                  <a:cubicBezTo>
                    <a:pt x="211" y="1751"/>
                    <a:pt x="240" y="1736"/>
                    <a:pt x="276" y="1707"/>
                  </a:cubicBezTo>
                  <a:lnTo>
                    <a:pt x="826" y="1158"/>
                  </a:lnTo>
                  <a:cubicBezTo>
                    <a:pt x="1043" y="1432"/>
                    <a:pt x="1252" y="1700"/>
                    <a:pt x="1325" y="1794"/>
                  </a:cubicBezTo>
                  <a:cubicBezTo>
                    <a:pt x="1347" y="1830"/>
                    <a:pt x="1397" y="1852"/>
                    <a:pt x="1441" y="1852"/>
                  </a:cubicBezTo>
                  <a:cubicBezTo>
                    <a:pt x="1477" y="1852"/>
                    <a:pt x="1506" y="1845"/>
                    <a:pt x="1527" y="1816"/>
                  </a:cubicBezTo>
                  <a:cubicBezTo>
                    <a:pt x="1593" y="1758"/>
                    <a:pt x="1600" y="1671"/>
                    <a:pt x="1556" y="1606"/>
                  </a:cubicBezTo>
                  <a:cubicBezTo>
                    <a:pt x="1404" y="1418"/>
                    <a:pt x="1224" y="1172"/>
                    <a:pt x="1043" y="933"/>
                  </a:cubicBezTo>
                  <a:lnTo>
                    <a:pt x="1701" y="275"/>
                  </a:lnTo>
                  <a:cubicBezTo>
                    <a:pt x="1752" y="224"/>
                    <a:pt x="1752" y="123"/>
                    <a:pt x="1701" y="72"/>
                  </a:cubicBezTo>
                  <a:cubicBezTo>
                    <a:pt x="1676" y="43"/>
                    <a:pt x="1638" y="29"/>
                    <a:pt x="1599" y="29"/>
                  </a:cubicBezTo>
                  <a:cubicBezTo>
                    <a:pt x="1560" y="29"/>
                    <a:pt x="1520" y="43"/>
                    <a:pt x="1491" y="72"/>
                  </a:cubicBezTo>
                  <a:lnTo>
                    <a:pt x="869" y="695"/>
                  </a:lnTo>
                  <a:cubicBezTo>
                    <a:pt x="652" y="405"/>
                    <a:pt x="471" y="159"/>
                    <a:pt x="442" y="87"/>
                  </a:cubicBezTo>
                  <a:cubicBezTo>
                    <a:pt x="416" y="34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211700" y="3940725"/>
              <a:ext cx="43975" cy="46150"/>
            </a:xfrm>
            <a:custGeom>
              <a:avLst/>
              <a:gdLst/>
              <a:ahLst/>
              <a:cxnLst/>
              <a:rect l="l" t="t" r="r" b="b"/>
              <a:pathLst>
                <a:path w="1759" h="1846" extrusionOk="0">
                  <a:moveTo>
                    <a:pt x="314" y="1"/>
                  </a:moveTo>
                  <a:cubicBezTo>
                    <a:pt x="294" y="1"/>
                    <a:pt x="273" y="5"/>
                    <a:pt x="254" y="15"/>
                  </a:cubicBezTo>
                  <a:cubicBezTo>
                    <a:pt x="182" y="51"/>
                    <a:pt x="145" y="131"/>
                    <a:pt x="182" y="210"/>
                  </a:cubicBezTo>
                  <a:cubicBezTo>
                    <a:pt x="225" y="319"/>
                    <a:pt x="435" y="608"/>
                    <a:pt x="666" y="905"/>
                  </a:cubicBezTo>
                  <a:lnTo>
                    <a:pt x="88" y="1483"/>
                  </a:lnTo>
                  <a:cubicBezTo>
                    <a:pt x="1" y="1549"/>
                    <a:pt x="1" y="1650"/>
                    <a:pt x="66" y="1700"/>
                  </a:cubicBezTo>
                  <a:cubicBezTo>
                    <a:pt x="88" y="1729"/>
                    <a:pt x="124" y="1751"/>
                    <a:pt x="174" y="1751"/>
                  </a:cubicBezTo>
                  <a:cubicBezTo>
                    <a:pt x="218" y="1751"/>
                    <a:pt x="247" y="1729"/>
                    <a:pt x="283" y="1700"/>
                  </a:cubicBezTo>
                  <a:lnTo>
                    <a:pt x="833" y="1151"/>
                  </a:lnTo>
                  <a:cubicBezTo>
                    <a:pt x="1050" y="1433"/>
                    <a:pt x="1260" y="1693"/>
                    <a:pt x="1332" y="1795"/>
                  </a:cubicBezTo>
                  <a:cubicBezTo>
                    <a:pt x="1354" y="1831"/>
                    <a:pt x="1404" y="1845"/>
                    <a:pt x="1448" y="1845"/>
                  </a:cubicBezTo>
                  <a:cubicBezTo>
                    <a:pt x="1484" y="1845"/>
                    <a:pt x="1513" y="1838"/>
                    <a:pt x="1535" y="1809"/>
                  </a:cubicBezTo>
                  <a:cubicBezTo>
                    <a:pt x="1600" y="1758"/>
                    <a:pt x="1607" y="1664"/>
                    <a:pt x="1563" y="1606"/>
                  </a:cubicBezTo>
                  <a:cubicBezTo>
                    <a:pt x="1412" y="1411"/>
                    <a:pt x="1223" y="1172"/>
                    <a:pt x="1050" y="934"/>
                  </a:cubicBezTo>
                  <a:lnTo>
                    <a:pt x="1708" y="275"/>
                  </a:lnTo>
                  <a:cubicBezTo>
                    <a:pt x="1759" y="217"/>
                    <a:pt x="1759" y="116"/>
                    <a:pt x="1708" y="65"/>
                  </a:cubicBezTo>
                  <a:cubicBezTo>
                    <a:pt x="1683" y="40"/>
                    <a:pt x="1645" y="27"/>
                    <a:pt x="1606" y="27"/>
                  </a:cubicBezTo>
                  <a:cubicBezTo>
                    <a:pt x="1567" y="27"/>
                    <a:pt x="1527" y="40"/>
                    <a:pt x="1498" y="65"/>
                  </a:cubicBezTo>
                  <a:lnTo>
                    <a:pt x="876" y="688"/>
                  </a:lnTo>
                  <a:cubicBezTo>
                    <a:pt x="659" y="398"/>
                    <a:pt x="485" y="159"/>
                    <a:pt x="449" y="87"/>
                  </a:cubicBezTo>
                  <a:cubicBezTo>
                    <a:pt x="423" y="34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212600" y="3879775"/>
              <a:ext cx="43975" cy="46325"/>
            </a:xfrm>
            <a:custGeom>
              <a:avLst/>
              <a:gdLst/>
              <a:ahLst/>
              <a:cxnLst/>
              <a:rect l="l" t="t" r="r" b="b"/>
              <a:pathLst>
                <a:path w="1759" h="1853" extrusionOk="0">
                  <a:moveTo>
                    <a:pt x="317" y="0"/>
                  </a:moveTo>
                  <a:cubicBezTo>
                    <a:pt x="297" y="0"/>
                    <a:pt x="275" y="5"/>
                    <a:pt x="254" y="15"/>
                  </a:cubicBezTo>
                  <a:cubicBezTo>
                    <a:pt x="182" y="51"/>
                    <a:pt x="146" y="130"/>
                    <a:pt x="182" y="217"/>
                  </a:cubicBezTo>
                  <a:cubicBezTo>
                    <a:pt x="225" y="326"/>
                    <a:pt x="435" y="615"/>
                    <a:pt x="667" y="912"/>
                  </a:cubicBezTo>
                  <a:lnTo>
                    <a:pt x="88" y="1491"/>
                  </a:lnTo>
                  <a:cubicBezTo>
                    <a:pt x="1" y="1556"/>
                    <a:pt x="1" y="1657"/>
                    <a:pt x="66" y="1708"/>
                  </a:cubicBezTo>
                  <a:cubicBezTo>
                    <a:pt x="88" y="1737"/>
                    <a:pt x="124" y="1751"/>
                    <a:pt x="175" y="1751"/>
                  </a:cubicBezTo>
                  <a:cubicBezTo>
                    <a:pt x="218" y="1751"/>
                    <a:pt x="247" y="1737"/>
                    <a:pt x="283" y="1708"/>
                  </a:cubicBezTo>
                  <a:lnTo>
                    <a:pt x="833" y="1158"/>
                  </a:lnTo>
                  <a:cubicBezTo>
                    <a:pt x="1050" y="1440"/>
                    <a:pt x="1260" y="1700"/>
                    <a:pt x="1332" y="1802"/>
                  </a:cubicBezTo>
                  <a:cubicBezTo>
                    <a:pt x="1354" y="1838"/>
                    <a:pt x="1404" y="1852"/>
                    <a:pt x="1448" y="1852"/>
                  </a:cubicBezTo>
                  <a:cubicBezTo>
                    <a:pt x="1484" y="1852"/>
                    <a:pt x="1513" y="1845"/>
                    <a:pt x="1535" y="1816"/>
                  </a:cubicBezTo>
                  <a:cubicBezTo>
                    <a:pt x="1600" y="1758"/>
                    <a:pt x="1607" y="1671"/>
                    <a:pt x="1564" y="1606"/>
                  </a:cubicBezTo>
                  <a:cubicBezTo>
                    <a:pt x="1412" y="1418"/>
                    <a:pt x="1224" y="1172"/>
                    <a:pt x="1050" y="941"/>
                  </a:cubicBezTo>
                  <a:lnTo>
                    <a:pt x="1708" y="275"/>
                  </a:lnTo>
                  <a:cubicBezTo>
                    <a:pt x="1759" y="224"/>
                    <a:pt x="1759" y="123"/>
                    <a:pt x="1708" y="72"/>
                  </a:cubicBezTo>
                  <a:cubicBezTo>
                    <a:pt x="1679" y="44"/>
                    <a:pt x="1641" y="29"/>
                    <a:pt x="1603" y="29"/>
                  </a:cubicBezTo>
                  <a:cubicBezTo>
                    <a:pt x="1565" y="29"/>
                    <a:pt x="1527" y="44"/>
                    <a:pt x="1499" y="72"/>
                  </a:cubicBezTo>
                  <a:lnTo>
                    <a:pt x="876" y="695"/>
                  </a:lnTo>
                  <a:cubicBezTo>
                    <a:pt x="659" y="405"/>
                    <a:pt x="478" y="159"/>
                    <a:pt x="449" y="87"/>
                  </a:cubicBezTo>
                  <a:cubicBezTo>
                    <a:pt x="423" y="34"/>
                    <a:pt x="373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4210800" y="4000600"/>
              <a:ext cx="43975" cy="46325"/>
            </a:xfrm>
            <a:custGeom>
              <a:avLst/>
              <a:gdLst/>
              <a:ahLst/>
              <a:cxnLst/>
              <a:rect l="l" t="t" r="r" b="b"/>
              <a:pathLst>
                <a:path w="1759" h="1853" extrusionOk="0">
                  <a:moveTo>
                    <a:pt x="314" y="0"/>
                  </a:moveTo>
                  <a:cubicBezTo>
                    <a:pt x="294" y="0"/>
                    <a:pt x="273" y="5"/>
                    <a:pt x="254" y="15"/>
                  </a:cubicBezTo>
                  <a:cubicBezTo>
                    <a:pt x="181" y="51"/>
                    <a:pt x="145" y="138"/>
                    <a:pt x="181" y="210"/>
                  </a:cubicBezTo>
                  <a:cubicBezTo>
                    <a:pt x="225" y="318"/>
                    <a:pt x="435" y="608"/>
                    <a:pt x="666" y="912"/>
                  </a:cubicBezTo>
                  <a:lnTo>
                    <a:pt x="87" y="1490"/>
                  </a:lnTo>
                  <a:cubicBezTo>
                    <a:pt x="1" y="1548"/>
                    <a:pt x="1" y="1642"/>
                    <a:pt x="66" y="1707"/>
                  </a:cubicBezTo>
                  <a:cubicBezTo>
                    <a:pt x="87" y="1729"/>
                    <a:pt x="124" y="1751"/>
                    <a:pt x="174" y="1751"/>
                  </a:cubicBezTo>
                  <a:cubicBezTo>
                    <a:pt x="218" y="1751"/>
                    <a:pt x="247" y="1729"/>
                    <a:pt x="283" y="1707"/>
                  </a:cubicBezTo>
                  <a:lnTo>
                    <a:pt x="833" y="1150"/>
                  </a:lnTo>
                  <a:cubicBezTo>
                    <a:pt x="1050" y="1433"/>
                    <a:pt x="1259" y="1693"/>
                    <a:pt x="1332" y="1794"/>
                  </a:cubicBezTo>
                  <a:cubicBezTo>
                    <a:pt x="1353" y="1830"/>
                    <a:pt x="1404" y="1852"/>
                    <a:pt x="1448" y="1852"/>
                  </a:cubicBezTo>
                  <a:cubicBezTo>
                    <a:pt x="1484" y="1852"/>
                    <a:pt x="1513" y="1838"/>
                    <a:pt x="1534" y="1809"/>
                  </a:cubicBezTo>
                  <a:cubicBezTo>
                    <a:pt x="1599" y="1758"/>
                    <a:pt x="1607" y="1671"/>
                    <a:pt x="1563" y="1606"/>
                  </a:cubicBezTo>
                  <a:cubicBezTo>
                    <a:pt x="1411" y="1418"/>
                    <a:pt x="1223" y="1172"/>
                    <a:pt x="1050" y="933"/>
                  </a:cubicBezTo>
                  <a:lnTo>
                    <a:pt x="1708" y="275"/>
                  </a:lnTo>
                  <a:cubicBezTo>
                    <a:pt x="1759" y="224"/>
                    <a:pt x="1759" y="123"/>
                    <a:pt x="1708" y="65"/>
                  </a:cubicBezTo>
                  <a:cubicBezTo>
                    <a:pt x="1683" y="40"/>
                    <a:pt x="1645" y="27"/>
                    <a:pt x="1606" y="27"/>
                  </a:cubicBezTo>
                  <a:cubicBezTo>
                    <a:pt x="1567" y="27"/>
                    <a:pt x="1527" y="40"/>
                    <a:pt x="1498" y="65"/>
                  </a:cubicBezTo>
                  <a:lnTo>
                    <a:pt x="876" y="695"/>
                  </a:lnTo>
                  <a:cubicBezTo>
                    <a:pt x="659" y="405"/>
                    <a:pt x="478" y="159"/>
                    <a:pt x="449" y="87"/>
                  </a:cubicBezTo>
                  <a:cubicBezTo>
                    <a:pt x="423" y="34"/>
                    <a:pt x="369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4216400" y="3735800"/>
              <a:ext cx="43800" cy="46325"/>
            </a:xfrm>
            <a:custGeom>
              <a:avLst/>
              <a:gdLst/>
              <a:ahLst/>
              <a:cxnLst/>
              <a:rect l="l" t="t" r="r" b="b"/>
              <a:pathLst>
                <a:path w="1752" h="1853" extrusionOk="0">
                  <a:moveTo>
                    <a:pt x="310" y="0"/>
                  </a:moveTo>
                  <a:cubicBezTo>
                    <a:pt x="289" y="0"/>
                    <a:pt x="268" y="5"/>
                    <a:pt x="247" y="15"/>
                  </a:cubicBezTo>
                  <a:cubicBezTo>
                    <a:pt x="174" y="51"/>
                    <a:pt x="138" y="130"/>
                    <a:pt x="174" y="217"/>
                  </a:cubicBezTo>
                  <a:cubicBezTo>
                    <a:pt x="218" y="326"/>
                    <a:pt x="428" y="615"/>
                    <a:pt x="659" y="919"/>
                  </a:cubicBezTo>
                  <a:lnTo>
                    <a:pt x="80" y="1498"/>
                  </a:lnTo>
                  <a:cubicBezTo>
                    <a:pt x="1" y="1556"/>
                    <a:pt x="1" y="1650"/>
                    <a:pt x="59" y="1708"/>
                  </a:cubicBezTo>
                  <a:cubicBezTo>
                    <a:pt x="80" y="1737"/>
                    <a:pt x="117" y="1751"/>
                    <a:pt x="167" y="1751"/>
                  </a:cubicBezTo>
                  <a:cubicBezTo>
                    <a:pt x="211" y="1751"/>
                    <a:pt x="240" y="1737"/>
                    <a:pt x="276" y="1708"/>
                  </a:cubicBezTo>
                  <a:lnTo>
                    <a:pt x="826" y="1158"/>
                  </a:lnTo>
                  <a:cubicBezTo>
                    <a:pt x="1043" y="1433"/>
                    <a:pt x="1252" y="1700"/>
                    <a:pt x="1325" y="1794"/>
                  </a:cubicBezTo>
                  <a:cubicBezTo>
                    <a:pt x="1347" y="1831"/>
                    <a:pt x="1397" y="1852"/>
                    <a:pt x="1441" y="1852"/>
                  </a:cubicBezTo>
                  <a:cubicBezTo>
                    <a:pt x="1477" y="1852"/>
                    <a:pt x="1506" y="1845"/>
                    <a:pt x="1527" y="1816"/>
                  </a:cubicBezTo>
                  <a:cubicBezTo>
                    <a:pt x="1593" y="1758"/>
                    <a:pt x="1600" y="1671"/>
                    <a:pt x="1556" y="1606"/>
                  </a:cubicBezTo>
                  <a:cubicBezTo>
                    <a:pt x="1404" y="1418"/>
                    <a:pt x="1224" y="1172"/>
                    <a:pt x="1043" y="941"/>
                  </a:cubicBezTo>
                  <a:lnTo>
                    <a:pt x="1701" y="275"/>
                  </a:lnTo>
                  <a:cubicBezTo>
                    <a:pt x="1752" y="224"/>
                    <a:pt x="1752" y="123"/>
                    <a:pt x="1701" y="73"/>
                  </a:cubicBezTo>
                  <a:cubicBezTo>
                    <a:pt x="1676" y="44"/>
                    <a:pt x="1638" y="29"/>
                    <a:pt x="1599" y="29"/>
                  </a:cubicBezTo>
                  <a:cubicBezTo>
                    <a:pt x="1560" y="29"/>
                    <a:pt x="1520" y="44"/>
                    <a:pt x="1491" y="73"/>
                  </a:cubicBezTo>
                  <a:lnTo>
                    <a:pt x="869" y="695"/>
                  </a:lnTo>
                  <a:cubicBezTo>
                    <a:pt x="652" y="405"/>
                    <a:pt x="471" y="159"/>
                    <a:pt x="442" y="87"/>
                  </a:cubicBezTo>
                  <a:cubicBezTo>
                    <a:pt x="416" y="34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4295100" y="3399550"/>
              <a:ext cx="240575" cy="711400"/>
            </a:xfrm>
            <a:custGeom>
              <a:avLst/>
              <a:gdLst/>
              <a:ahLst/>
              <a:cxnLst/>
              <a:rect l="l" t="t" r="r" b="b"/>
              <a:pathLst>
                <a:path w="9623" h="28456" extrusionOk="0">
                  <a:moveTo>
                    <a:pt x="9398" y="225"/>
                  </a:moveTo>
                  <a:lnTo>
                    <a:pt x="9398" y="27204"/>
                  </a:lnTo>
                  <a:cubicBezTo>
                    <a:pt x="9398" y="27536"/>
                    <a:pt x="9391" y="27891"/>
                    <a:pt x="9398" y="28231"/>
                  </a:cubicBezTo>
                  <a:lnTo>
                    <a:pt x="246" y="28231"/>
                  </a:lnTo>
                  <a:lnTo>
                    <a:pt x="246" y="1259"/>
                  </a:lnTo>
                  <a:cubicBezTo>
                    <a:pt x="246" y="912"/>
                    <a:pt x="275" y="558"/>
                    <a:pt x="246" y="225"/>
                  </a:cubicBezTo>
                  <a:close/>
                  <a:moveTo>
                    <a:pt x="130" y="0"/>
                  </a:moveTo>
                  <a:cubicBezTo>
                    <a:pt x="65" y="0"/>
                    <a:pt x="22" y="51"/>
                    <a:pt x="7" y="116"/>
                  </a:cubicBezTo>
                  <a:lnTo>
                    <a:pt x="7" y="27204"/>
                  </a:lnTo>
                  <a:cubicBezTo>
                    <a:pt x="7" y="27565"/>
                    <a:pt x="0" y="27934"/>
                    <a:pt x="7" y="28296"/>
                  </a:cubicBezTo>
                  <a:lnTo>
                    <a:pt x="7" y="28340"/>
                  </a:lnTo>
                  <a:cubicBezTo>
                    <a:pt x="7" y="28405"/>
                    <a:pt x="65" y="28448"/>
                    <a:pt x="130" y="28455"/>
                  </a:cubicBezTo>
                  <a:lnTo>
                    <a:pt x="9507" y="28455"/>
                  </a:lnTo>
                  <a:cubicBezTo>
                    <a:pt x="9572" y="28455"/>
                    <a:pt x="9622" y="28405"/>
                    <a:pt x="9622" y="28340"/>
                  </a:cubicBezTo>
                  <a:lnTo>
                    <a:pt x="9622" y="1252"/>
                  </a:lnTo>
                  <a:lnTo>
                    <a:pt x="9622" y="160"/>
                  </a:lnTo>
                  <a:lnTo>
                    <a:pt x="9622" y="116"/>
                  </a:lnTo>
                  <a:cubicBezTo>
                    <a:pt x="9622" y="51"/>
                    <a:pt x="9572" y="8"/>
                    <a:pt x="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4484650" y="3731875"/>
              <a:ext cx="39800" cy="37325"/>
            </a:xfrm>
            <a:custGeom>
              <a:avLst/>
              <a:gdLst/>
              <a:ahLst/>
              <a:cxnLst/>
              <a:rect l="l" t="t" r="r" b="b"/>
              <a:pathLst>
                <a:path w="1592" h="1493" extrusionOk="0">
                  <a:moveTo>
                    <a:pt x="839" y="230"/>
                  </a:moveTo>
                  <a:cubicBezTo>
                    <a:pt x="868" y="230"/>
                    <a:pt x="905" y="230"/>
                    <a:pt x="926" y="237"/>
                  </a:cubicBezTo>
                  <a:cubicBezTo>
                    <a:pt x="1180" y="280"/>
                    <a:pt x="1360" y="497"/>
                    <a:pt x="1360" y="750"/>
                  </a:cubicBezTo>
                  <a:cubicBezTo>
                    <a:pt x="1360" y="1040"/>
                    <a:pt x="1129" y="1279"/>
                    <a:pt x="839" y="1279"/>
                  </a:cubicBezTo>
                  <a:cubicBezTo>
                    <a:pt x="550" y="1279"/>
                    <a:pt x="311" y="1040"/>
                    <a:pt x="311" y="750"/>
                  </a:cubicBezTo>
                  <a:cubicBezTo>
                    <a:pt x="311" y="461"/>
                    <a:pt x="550" y="230"/>
                    <a:pt x="839" y="230"/>
                  </a:cubicBezTo>
                  <a:close/>
                  <a:moveTo>
                    <a:pt x="837" y="1"/>
                  </a:moveTo>
                  <a:cubicBezTo>
                    <a:pt x="535" y="1"/>
                    <a:pt x="257" y="187"/>
                    <a:pt x="145" y="490"/>
                  </a:cubicBezTo>
                  <a:cubicBezTo>
                    <a:pt x="0" y="881"/>
                    <a:pt x="196" y="1300"/>
                    <a:pt x="586" y="1445"/>
                  </a:cubicBezTo>
                  <a:cubicBezTo>
                    <a:pt x="674" y="1477"/>
                    <a:pt x="762" y="1493"/>
                    <a:pt x="849" y="1493"/>
                  </a:cubicBezTo>
                  <a:cubicBezTo>
                    <a:pt x="1151" y="1493"/>
                    <a:pt x="1429" y="1307"/>
                    <a:pt x="1541" y="1004"/>
                  </a:cubicBezTo>
                  <a:cubicBezTo>
                    <a:pt x="1570" y="924"/>
                    <a:pt x="1592" y="830"/>
                    <a:pt x="1592" y="750"/>
                  </a:cubicBezTo>
                  <a:cubicBezTo>
                    <a:pt x="1592" y="432"/>
                    <a:pt x="1389" y="157"/>
                    <a:pt x="1100" y="49"/>
                  </a:cubicBezTo>
                  <a:cubicBezTo>
                    <a:pt x="1013" y="16"/>
                    <a:pt x="924" y="1"/>
                    <a:pt x="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4326200" y="3445700"/>
              <a:ext cx="184150" cy="650600"/>
            </a:xfrm>
            <a:custGeom>
              <a:avLst/>
              <a:gdLst/>
              <a:ahLst/>
              <a:cxnLst/>
              <a:rect l="l" t="t" r="r" b="b"/>
              <a:pathLst>
                <a:path w="7366" h="26024" extrusionOk="0">
                  <a:moveTo>
                    <a:pt x="3263" y="4087"/>
                  </a:moveTo>
                  <a:cubicBezTo>
                    <a:pt x="3242" y="4138"/>
                    <a:pt x="3213" y="4174"/>
                    <a:pt x="3191" y="4225"/>
                  </a:cubicBezTo>
                  <a:cubicBezTo>
                    <a:pt x="3155" y="4268"/>
                    <a:pt x="3119" y="4311"/>
                    <a:pt x="3068" y="4355"/>
                  </a:cubicBezTo>
                  <a:cubicBezTo>
                    <a:pt x="3140" y="4275"/>
                    <a:pt x="3206" y="4188"/>
                    <a:pt x="3263" y="4087"/>
                  </a:cubicBezTo>
                  <a:close/>
                  <a:moveTo>
                    <a:pt x="5231" y="3646"/>
                  </a:moveTo>
                  <a:cubicBezTo>
                    <a:pt x="5260" y="3646"/>
                    <a:pt x="5296" y="3646"/>
                    <a:pt x="5325" y="3653"/>
                  </a:cubicBezTo>
                  <a:cubicBezTo>
                    <a:pt x="5579" y="3696"/>
                    <a:pt x="5759" y="3913"/>
                    <a:pt x="5759" y="4167"/>
                  </a:cubicBezTo>
                  <a:cubicBezTo>
                    <a:pt x="5759" y="4456"/>
                    <a:pt x="5521" y="4695"/>
                    <a:pt x="5231" y="4695"/>
                  </a:cubicBezTo>
                  <a:cubicBezTo>
                    <a:pt x="5159" y="4695"/>
                    <a:pt x="5087" y="4673"/>
                    <a:pt x="5014" y="4644"/>
                  </a:cubicBezTo>
                  <a:lnTo>
                    <a:pt x="4985" y="4622"/>
                  </a:lnTo>
                  <a:cubicBezTo>
                    <a:pt x="4985" y="4622"/>
                    <a:pt x="4927" y="4572"/>
                    <a:pt x="4833" y="4499"/>
                  </a:cubicBezTo>
                  <a:cubicBezTo>
                    <a:pt x="4761" y="4413"/>
                    <a:pt x="4718" y="4297"/>
                    <a:pt x="4718" y="4167"/>
                  </a:cubicBezTo>
                  <a:cubicBezTo>
                    <a:pt x="4710" y="3877"/>
                    <a:pt x="4942" y="3646"/>
                    <a:pt x="5231" y="3646"/>
                  </a:cubicBezTo>
                  <a:close/>
                  <a:moveTo>
                    <a:pt x="2070" y="3718"/>
                  </a:moveTo>
                  <a:cubicBezTo>
                    <a:pt x="2091" y="3718"/>
                    <a:pt x="2128" y="3718"/>
                    <a:pt x="2156" y="3725"/>
                  </a:cubicBezTo>
                  <a:cubicBezTo>
                    <a:pt x="2402" y="3769"/>
                    <a:pt x="2583" y="3986"/>
                    <a:pt x="2591" y="4239"/>
                  </a:cubicBezTo>
                  <a:cubicBezTo>
                    <a:pt x="2591" y="4311"/>
                    <a:pt x="2576" y="4384"/>
                    <a:pt x="2547" y="4449"/>
                  </a:cubicBezTo>
                  <a:cubicBezTo>
                    <a:pt x="2402" y="4565"/>
                    <a:pt x="2294" y="4637"/>
                    <a:pt x="2287" y="4637"/>
                  </a:cubicBezTo>
                  <a:cubicBezTo>
                    <a:pt x="2243" y="4666"/>
                    <a:pt x="2222" y="4702"/>
                    <a:pt x="2214" y="4738"/>
                  </a:cubicBezTo>
                  <a:cubicBezTo>
                    <a:pt x="2164" y="4753"/>
                    <a:pt x="2113" y="4753"/>
                    <a:pt x="2055" y="4753"/>
                  </a:cubicBezTo>
                  <a:cubicBezTo>
                    <a:pt x="2047" y="4753"/>
                    <a:pt x="2039" y="4753"/>
                    <a:pt x="2031" y="4753"/>
                  </a:cubicBezTo>
                  <a:cubicBezTo>
                    <a:pt x="1767" y="4753"/>
                    <a:pt x="1541" y="4520"/>
                    <a:pt x="1541" y="4239"/>
                  </a:cubicBezTo>
                  <a:cubicBezTo>
                    <a:pt x="1541" y="3950"/>
                    <a:pt x="1780" y="3718"/>
                    <a:pt x="2070" y="3718"/>
                  </a:cubicBezTo>
                  <a:close/>
                  <a:moveTo>
                    <a:pt x="3690" y="3827"/>
                  </a:moveTo>
                  <a:cubicBezTo>
                    <a:pt x="3799" y="4138"/>
                    <a:pt x="3958" y="4442"/>
                    <a:pt x="4255" y="4666"/>
                  </a:cubicBezTo>
                  <a:cubicBezTo>
                    <a:pt x="4392" y="4774"/>
                    <a:pt x="4551" y="4861"/>
                    <a:pt x="4732" y="4926"/>
                  </a:cubicBezTo>
                  <a:lnTo>
                    <a:pt x="4761" y="4984"/>
                  </a:lnTo>
                  <a:cubicBezTo>
                    <a:pt x="4993" y="5534"/>
                    <a:pt x="5173" y="6106"/>
                    <a:pt x="5304" y="6684"/>
                  </a:cubicBezTo>
                  <a:cubicBezTo>
                    <a:pt x="5694" y="8312"/>
                    <a:pt x="5853" y="9991"/>
                    <a:pt x="5919" y="11662"/>
                  </a:cubicBezTo>
                  <a:cubicBezTo>
                    <a:pt x="5933" y="12132"/>
                    <a:pt x="5948" y="12603"/>
                    <a:pt x="5948" y="13087"/>
                  </a:cubicBezTo>
                  <a:lnTo>
                    <a:pt x="5948" y="13095"/>
                  </a:lnTo>
                  <a:cubicBezTo>
                    <a:pt x="5948" y="14882"/>
                    <a:pt x="5839" y="16683"/>
                    <a:pt x="5521" y="18456"/>
                  </a:cubicBezTo>
                  <a:cubicBezTo>
                    <a:pt x="5405" y="19136"/>
                    <a:pt x="5246" y="19794"/>
                    <a:pt x="5043" y="20452"/>
                  </a:cubicBezTo>
                  <a:cubicBezTo>
                    <a:pt x="4971" y="20691"/>
                    <a:pt x="4884" y="20923"/>
                    <a:pt x="4790" y="21147"/>
                  </a:cubicBezTo>
                  <a:cubicBezTo>
                    <a:pt x="4624" y="21212"/>
                    <a:pt x="4479" y="21306"/>
                    <a:pt x="4341" y="21400"/>
                  </a:cubicBezTo>
                  <a:cubicBezTo>
                    <a:pt x="4146" y="21559"/>
                    <a:pt x="3980" y="21791"/>
                    <a:pt x="3849" y="22001"/>
                  </a:cubicBezTo>
                  <a:cubicBezTo>
                    <a:pt x="3799" y="22066"/>
                    <a:pt x="3741" y="22153"/>
                    <a:pt x="3690" y="22225"/>
                  </a:cubicBezTo>
                  <a:cubicBezTo>
                    <a:pt x="3654" y="22215"/>
                    <a:pt x="3622" y="22205"/>
                    <a:pt x="3589" y="22205"/>
                  </a:cubicBezTo>
                  <a:cubicBezTo>
                    <a:pt x="3575" y="22205"/>
                    <a:pt x="3560" y="22206"/>
                    <a:pt x="3546" y="22211"/>
                  </a:cubicBezTo>
                  <a:cubicBezTo>
                    <a:pt x="3430" y="22015"/>
                    <a:pt x="3285" y="21827"/>
                    <a:pt x="3177" y="21682"/>
                  </a:cubicBezTo>
                  <a:cubicBezTo>
                    <a:pt x="3126" y="21617"/>
                    <a:pt x="3090" y="21567"/>
                    <a:pt x="3061" y="21523"/>
                  </a:cubicBezTo>
                  <a:cubicBezTo>
                    <a:pt x="2931" y="21350"/>
                    <a:pt x="2771" y="21205"/>
                    <a:pt x="2583" y="21089"/>
                  </a:cubicBezTo>
                  <a:cubicBezTo>
                    <a:pt x="2547" y="20988"/>
                    <a:pt x="2518" y="20908"/>
                    <a:pt x="2482" y="20836"/>
                  </a:cubicBezTo>
                  <a:cubicBezTo>
                    <a:pt x="2265" y="20228"/>
                    <a:pt x="2091" y="19613"/>
                    <a:pt x="1968" y="18984"/>
                  </a:cubicBezTo>
                  <a:cubicBezTo>
                    <a:pt x="1614" y="17284"/>
                    <a:pt x="1476" y="15533"/>
                    <a:pt x="1440" y="13796"/>
                  </a:cubicBezTo>
                  <a:cubicBezTo>
                    <a:pt x="1397" y="11951"/>
                    <a:pt x="1505" y="10107"/>
                    <a:pt x="1766" y="8283"/>
                  </a:cubicBezTo>
                  <a:cubicBezTo>
                    <a:pt x="1874" y="7567"/>
                    <a:pt x="2019" y="6851"/>
                    <a:pt x="2214" y="6156"/>
                  </a:cubicBezTo>
                  <a:cubicBezTo>
                    <a:pt x="2323" y="5751"/>
                    <a:pt x="2453" y="5353"/>
                    <a:pt x="2627" y="4970"/>
                  </a:cubicBezTo>
                  <a:cubicBezTo>
                    <a:pt x="2967" y="4847"/>
                    <a:pt x="3256" y="4637"/>
                    <a:pt x="3423" y="4391"/>
                  </a:cubicBezTo>
                  <a:cubicBezTo>
                    <a:pt x="3531" y="4239"/>
                    <a:pt x="3574" y="4080"/>
                    <a:pt x="3632" y="3827"/>
                  </a:cubicBezTo>
                  <a:close/>
                  <a:moveTo>
                    <a:pt x="1910" y="21321"/>
                  </a:moveTo>
                  <a:cubicBezTo>
                    <a:pt x="1939" y="21321"/>
                    <a:pt x="1976" y="21321"/>
                    <a:pt x="2005" y="21335"/>
                  </a:cubicBezTo>
                  <a:cubicBezTo>
                    <a:pt x="2258" y="21378"/>
                    <a:pt x="2439" y="21596"/>
                    <a:pt x="2439" y="21849"/>
                  </a:cubicBezTo>
                  <a:cubicBezTo>
                    <a:pt x="2439" y="22138"/>
                    <a:pt x="2200" y="22370"/>
                    <a:pt x="1910" y="22370"/>
                  </a:cubicBezTo>
                  <a:cubicBezTo>
                    <a:pt x="1621" y="22370"/>
                    <a:pt x="1390" y="22138"/>
                    <a:pt x="1390" y="21849"/>
                  </a:cubicBezTo>
                  <a:cubicBezTo>
                    <a:pt x="1390" y="21559"/>
                    <a:pt x="1621" y="21321"/>
                    <a:pt x="1910" y="21321"/>
                  </a:cubicBezTo>
                  <a:close/>
                  <a:moveTo>
                    <a:pt x="5253" y="21386"/>
                  </a:moveTo>
                  <a:cubicBezTo>
                    <a:pt x="5275" y="21386"/>
                    <a:pt x="5311" y="21386"/>
                    <a:pt x="5340" y="21393"/>
                  </a:cubicBezTo>
                  <a:cubicBezTo>
                    <a:pt x="5586" y="21444"/>
                    <a:pt x="5767" y="21661"/>
                    <a:pt x="5774" y="21914"/>
                  </a:cubicBezTo>
                  <a:cubicBezTo>
                    <a:pt x="5774" y="22203"/>
                    <a:pt x="5542" y="22435"/>
                    <a:pt x="5253" y="22435"/>
                  </a:cubicBezTo>
                  <a:cubicBezTo>
                    <a:pt x="4964" y="22435"/>
                    <a:pt x="4725" y="22203"/>
                    <a:pt x="4725" y="21914"/>
                  </a:cubicBezTo>
                  <a:cubicBezTo>
                    <a:pt x="4725" y="21624"/>
                    <a:pt x="4964" y="21386"/>
                    <a:pt x="5253" y="21386"/>
                  </a:cubicBezTo>
                  <a:close/>
                  <a:moveTo>
                    <a:pt x="3415" y="22529"/>
                  </a:moveTo>
                  <a:cubicBezTo>
                    <a:pt x="3480" y="22587"/>
                    <a:pt x="3538" y="22608"/>
                    <a:pt x="3596" y="22616"/>
                  </a:cubicBezTo>
                  <a:cubicBezTo>
                    <a:pt x="3661" y="22616"/>
                    <a:pt x="3712" y="22601"/>
                    <a:pt x="3770" y="22565"/>
                  </a:cubicBezTo>
                  <a:lnTo>
                    <a:pt x="3784" y="22565"/>
                  </a:lnTo>
                  <a:cubicBezTo>
                    <a:pt x="3842" y="22652"/>
                    <a:pt x="3878" y="22753"/>
                    <a:pt x="3900" y="22833"/>
                  </a:cubicBezTo>
                  <a:cubicBezTo>
                    <a:pt x="3972" y="23079"/>
                    <a:pt x="4009" y="23325"/>
                    <a:pt x="4001" y="23578"/>
                  </a:cubicBezTo>
                  <a:cubicBezTo>
                    <a:pt x="4001" y="23802"/>
                    <a:pt x="3965" y="24026"/>
                    <a:pt x="3915" y="24244"/>
                  </a:cubicBezTo>
                  <a:cubicBezTo>
                    <a:pt x="3878" y="24395"/>
                    <a:pt x="3813" y="24533"/>
                    <a:pt x="3712" y="24663"/>
                  </a:cubicBezTo>
                  <a:cubicBezTo>
                    <a:pt x="3668" y="24709"/>
                    <a:pt x="3626" y="24728"/>
                    <a:pt x="3586" y="24728"/>
                  </a:cubicBezTo>
                  <a:cubicBezTo>
                    <a:pt x="3430" y="24728"/>
                    <a:pt x="3312" y="24435"/>
                    <a:pt x="3278" y="24309"/>
                  </a:cubicBezTo>
                  <a:cubicBezTo>
                    <a:pt x="3155" y="23882"/>
                    <a:pt x="3133" y="23419"/>
                    <a:pt x="3234" y="22985"/>
                  </a:cubicBezTo>
                  <a:cubicBezTo>
                    <a:pt x="3249" y="22905"/>
                    <a:pt x="3314" y="22659"/>
                    <a:pt x="3415" y="22529"/>
                  </a:cubicBezTo>
                  <a:close/>
                  <a:moveTo>
                    <a:pt x="2183" y="0"/>
                  </a:moveTo>
                  <a:cubicBezTo>
                    <a:pt x="1695" y="0"/>
                    <a:pt x="1235" y="264"/>
                    <a:pt x="977" y="701"/>
                  </a:cubicBezTo>
                  <a:cubicBezTo>
                    <a:pt x="608" y="1331"/>
                    <a:pt x="1361" y="1895"/>
                    <a:pt x="2084" y="2438"/>
                  </a:cubicBezTo>
                  <a:cubicBezTo>
                    <a:pt x="2475" y="2741"/>
                    <a:pt x="2880" y="3045"/>
                    <a:pt x="3039" y="3320"/>
                  </a:cubicBezTo>
                  <a:cubicBezTo>
                    <a:pt x="3169" y="3544"/>
                    <a:pt x="3126" y="3769"/>
                    <a:pt x="3003" y="3971"/>
                  </a:cubicBezTo>
                  <a:cubicBezTo>
                    <a:pt x="2945" y="4044"/>
                    <a:pt x="2880" y="4116"/>
                    <a:pt x="2822" y="4188"/>
                  </a:cubicBezTo>
                  <a:cubicBezTo>
                    <a:pt x="2800" y="3899"/>
                    <a:pt x="2605" y="3653"/>
                    <a:pt x="2337" y="3552"/>
                  </a:cubicBezTo>
                  <a:cubicBezTo>
                    <a:pt x="2251" y="3520"/>
                    <a:pt x="2164" y="3505"/>
                    <a:pt x="2078" y="3505"/>
                  </a:cubicBezTo>
                  <a:cubicBezTo>
                    <a:pt x="1773" y="3505"/>
                    <a:pt x="1488" y="3694"/>
                    <a:pt x="1375" y="3993"/>
                  </a:cubicBezTo>
                  <a:cubicBezTo>
                    <a:pt x="1267" y="4304"/>
                    <a:pt x="1368" y="4630"/>
                    <a:pt x="1607" y="4825"/>
                  </a:cubicBezTo>
                  <a:cubicBezTo>
                    <a:pt x="1216" y="4789"/>
                    <a:pt x="919" y="4644"/>
                    <a:pt x="753" y="4405"/>
                  </a:cubicBezTo>
                  <a:cubicBezTo>
                    <a:pt x="384" y="3834"/>
                    <a:pt x="869" y="2944"/>
                    <a:pt x="890" y="2908"/>
                  </a:cubicBezTo>
                  <a:cubicBezTo>
                    <a:pt x="927" y="2835"/>
                    <a:pt x="905" y="2749"/>
                    <a:pt x="832" y="2705"/>
                  </a:cubicBezTo>
                  <a:cubicBezTo>
                    <a:pt x="807" y="2693"/>
                    <a:pt x="780" y="2686"/>
                    <a:pt x="754" y="2686"/>
                  </a:cubicBezTo>
                  <a:cubicBezTo>
                    <a:pt x="705" y="2686"/>
                    <a:pt x="658" y="2709"/>
                    <a:pt x="630" y="2756"/>
                  </a:cubicBezTo>
                  <a:cubicBezTo>
                    <a:pt x="565" y="2864"/>
                    <a:pt x="37" y="3863"/>
                    <a:pt x="500" y="4565"/>
                  </a:cubicBezTo>
                  <a:cubicBezTo>
                    <a:pt x="738" y="4919"/>
                    <a:pt x="1187" y="5129"/>
                    <a:pt x="1737" y="5136"/>
                  </a:cubicBezTo>
                  <a:lnTo>
                    <a:pt x="1773" y="5136"/>
                  </a:lnTo>
                  <a:cubicBezTo>
                    <a:pt x="1976" y="5136"/>
                    <a:pt x="2171" y="5107"/>
                    <a:pt x="2366" y="5064"/>
                  </a:cubicBezTo>
                  <a:lnTo>
                    <a:pt x="2366" y="5064"/>
                  </a:lnTo>
                  <a:cubicBezTo>
                    <a:pt x="2352" y="5093"/>
                    <a:pt x="2337" y="5129"/>
                    <a:pt x="2330" y="5151"/>
                  </a:cubicBezTo>
                  <a:cubicBezTo>
                    <a:pt x="2091" y="5766"/>
                    <a:pt x="1910" y="6395"/>
                    <a:pt x="1787" y="7032"/>
                  </a:cubicBezTo>
                  <a:cubicBezTo>
                    <a:pt x="1411" y="8783"/>
                    <a:pt x="1267" y="10570"/>
                    <a:pt x="1230" y="12342"/>
                  </a:cubicBezTo>
                  <a:cubicBezTo>
                    <a:pt x="1187" y="14230"/>
                    <a:pt x="1295" y="16133"/>
                    <a:pt x="1578" y="18007"/>
                  </a:cubicBezTo>
                  <a:cubicBezTo>
                    <a:pt x="1686" y="18738"/>
                    <a:pt x="1838" y="19468"/>
                    <a:pt x="2048" y="20185"/>
                  </a:cubicBezTo>
                  <a:cubicBezTo>
                    <a:pt x="2120" y="20438"/>
                    <a:pt x="2200" y="20691"/>
                    <a:pt x="2294" y="20937"/>
                  </a:cubicBezTo>
                  <a:cubicBezTo>
                    <a:pt x="2091" y="20872"/>
                    <a:pt x="1882" y="20836"/>
                    <a:pt x="1679" y="20836"/>
                  </a:cubicBezTo>
                  <a:cubicBezTo>
                    <a:pt x="1158" y="20843"/>
                    <a:pt x="717" y="21067"/>
                    <a:pt x="463" y="21458"/>
                  </a:cubicBezTo>
                  <a:cubicBezTo>
                    <a:pt x="0" y="22167"/>
                    <a:pt x="529" y="23158"/>
                    <a:pt x="594" y="23267"/>
                  </a:cubicBezTo>
                  <a:cubicBezTo>
                    <a:pt x="618" y="23316"/>
                    <a:pt x="670" y="23345"/>
                    <a:pt x="723" y="23345"/>
                  </a:cubicBezTo>
                  <a:cubicBezTo>
                    <a:pt x="748" y="23345"/>
                    <a:pt x="773" y="23339"/>
                    <a:pt x="796" y="23325"/>
                  </a:cubicBezTo>
                  <a:cubicBezTo>
                    <a:pt x="869" y="23289"/>
                    <a:pt x="898" y="23187"/>
                    <a:pt x="854" y="23115"/>
                  </a:cubicBezTo>
                  <a:cubicBezTo>
                    <a:pt x="832" y="23079"/>
                    <a:pt x="348" y="22182"/>
                    <a:pt x="717" y="21610"/>
                  </a:cubicBezTo>
                  <a:cubicBezTo>
                    <a:pt x="919" y="21313"/>
                    <a:pt x="1267" y="21133"/>
                    <a:pt x="1686" y="21125"/>
                  </a:cubicBezTo>
                  <a:lnTo>
                    <a:pt x="1701" y="21125"/>
                  </a:lnTo>
                  <a:cubicBezTo>
                    <a:pt x="1404" y="21227"/>
                    <a:pt x="1187" y="21501"/>
                    <a:pt x="1187" y="21842"/>
                  </a:cubicBezTo>
                  <a:cubicBezTo>
                    <a:pt x="1187" y="22254"/>
                    <a:pt x="1520" y="22587"/>
                    <a:pt x="1939" y="22587"/>
                  </a:cubicBezTo>
                  <a:cubicBezTo>
                    <a:pt x="1983" y="22587"/>
                    <a:pt x="2041" y="22579"/>
                    <a:pt x="2084" y="22572"/>
                  </a:cubicBezTo>
                  <a:cubicBezTo>
                    <a:pt x="2439" y="22500"/>
                    <a:pt x="2692" y="22189"/>
                    <a:pt x="2692" y="21842"/>
                  </a:cubicBezTo>
                  <a:cubicBezTo>
                    <a:pt x="2692" y="21805"/>
                    <a:pt x="2692" y="21769"/>
                    <a:pt x="2677" y="21733"/>
                  </a:cubicBezTo>
                  <a:lnTo>
                    <a:pt x="2677" y="21733"/>
                  </a:lnTo>
                  <a:cubicBezTo>
                    <a:pt x="2779" y="21899"/>
                    <a:pt x="2894" y="22080"/>
                    <a:pt x="3039" y="22225"/>
                  </a:cubicBezTo>
                  <a:cubicBezTo>
                    <a:pt x="3090" y="22384"/>
                    <a:pt x="3090" y="22543"/>
                    <a:pt x="2996" y="22710"/>
                  </a:cubicBezTo>
                  <a:cubicBezTo>
                    <a:pt x="2844" y="22977"/>
                    <a:pt x="2439" y="23289"/>
                    <a:pt x="2041" y="23585"/>
                  </a:cubicBezTo>
                  <a:cubicBezTo>
                    <a:pt x="1317" y="24135"/>
                    <a:pt x="565" y="24699"/>
                    <a:pt x="934" y="25322"/>
                  </a:cubicBezTo>
                  <a:cubicBezTo>
                    <a:pt x="1187" y="25763"/>
                    <a:pt x="1650" y="26023"/>
                    <a:pt x="2135" y="26023"/>
                  </a:cubicBezTo>
                  <a:cubicBezTo>
                    <a:pt x="2236" y="26023"/>
                    <a:pt x="2337" y="26016"/>
                    <a:pt x="2446" y="25987"/>
                  </a:cubicBezTo>
                  <a:cubicBezTo>
                    <a:pt x="2525" y="25973"/>
                    <a:pt x="2583" y="25893"/>
                    <a:pt x="2562" y="25806"/>
                  </a:cubicBezTo>
                  <a:cubicBezTo>
                    <a:pt x="2549" y="25736"/>
                    <a:pt x="2479" y="25688"/>
                    <a:pt x="2408" y="25688"/>
                  </a:cubicBezTo>
                  <a:cubicBezTo>
                    <a:pt x="2399" y="25688"/>
                    <a:pt x="2390" y="25689"/>
                    <a:pt x="2381" y="25690"/>
                  </a:cubicBezTo>
                  <a:cubicBezTo>
                    <a:pt x="2300" y="25709"/>
                    <a:pt x="2218" y="25718"/>
                    <a:pt x="2138" y="25718"/>
                  </a:cubicBezTo>
                  <a:cubicBezTo>
                    <a:pt x="1753" y="25718"/>
                    <a:pt x="1392" y="25511"/>
                    <a:pt x="1194" y="25170"/>
                  </a:cubicBezTo>
                  <a:cubicBezTo>
                    <a:pt x="963" y="24772"/>
                    <a:pt x="1607" y="24287"/>
                    <a:pt x="2222" y="23817"/>
                  </a:cubicBezTo>
                  <a:cubicBezTo>
                    <a:pt x="2511" y="23600"/>
                    <a:pt x="2786" y="23397"/>
                    <a:pt x="2996" y="23180"/>
                  </a:cubicBezTo>
                  <a:lnTo>
                    <a:pt x="2996" y="23180"/>
                  </a:lnTo>
                  <a:cubicBezTo>
                    <a:pt x="2945" y="23542"/>
                    <a:pt x="2967" y="23918"/>
                    <a:pt x="3061" y="24280"/>
                  </a:cubicBezTo>
                  <a:cubicBezTo>
                    <a:pt x="3124" y="24524"/>
                    <a:pt x="3300" y="24948"/>
                    <a:pt x="3601" y="24948"/>
                  </a:cubicBezTo>
                  <a:cubicBezTo>
                    <a:pt x="3647" y="24948"/>
                    <a:pt x="3696" y="24938"/>
                    <a:pt x="3748" y="24916"/>
                  </a:cubicBezTo>
                  <a:cubicBezTo>
                    <a:pt x="3936" y="24830"/>
                    <a:pt x="4038" y="24627"/>
                    <a:pt x="4103" y="24446"/>
                  </a:cubicBezTo>
                  <a:cubicBezTo>
                    <a:pt x="4197" y="24157"/>
                    <a:pt x="4247" y="23853"/>
                    <a:pt x="4247" y="23556"/>
                  </a:cubicBezTo>
                  <a:cubicBezTo>
                    <a:pt x="4247" y="23404"/>
                    <a:pt x="4233" y="23252"/>
                    <a:pt x="4211" y="23108"/>
                  </a:cubicBezTo>
                  <a:lnTo>
                    <a:pt x="4211" y="23108"/>
                  </a:lnTo>
                  <a:cubicBezTo>
                    <a:pt x="4407" y="23332"/>
                    <a:pt x="4681" y="23549"/>
                    <a:pt x="4971" y="23780"/>
                  </a:cubicBezTo>
                  <a:cubicBezTo>
                    <a:pt x="5535" y="24244"/>
                    <a:pt x="6136" y="24714"/>
                    <a:pt x="5911" y="25112"/>
                  </a:cubicBezTo>
                  <a:cubicBezTo>
                    <a:pt x="5743" y="25443"/>
                    <a:pt x="5409" y="25643"/>
                    <a:pt x="5052" y="25643"/>
                  </a:cubicBezTo>
                  <a:cubicBezTo>
                    <a:pt x="4980" y="25643"/>
                    <a:pt x="4906" y="25635"/>
                    <a:pt x="4833" y="25618"/>
                  </a:cubicBezTo>
                  <a:cubicBezTo>
                    <a:pt x="4824" y="25616"/>
                    <a:pt x="4815" y="25616"/>
                    <a:pt x="4806" y="25616"/>
                  </a:cubicBezTo>
                  <a:cubicBezTo>
                    <a:pt x="4735" y="25616"/>
                    <a:pt x="4665" y="25663"/>
                    <a:pt x="4652" y="25727"/>
                  </a:cubicBezTo>
                  <a:cubicBezTo>
                    <a:pt x="4631" y="25799"/>
                    <a:pt x="4689" y="25893"/>
                    <a:pt x="4761" y="25908"/>
                  </a:cubicBezTo>
                  <a:cubicBezTo>
                    <a:pt x="4848" y="25929"/>
                    <a:pt x="4949" y="25944"/>
                    <a:pt x="5043" y="25944"/>
                  </a:cubicBezTo>
                  <a:cubicBezTo>
                    <a:pt x="5513" y="25944"/>
                    <a:pt x="5948" y="25683"/>
                    <a:pt x="6165" y="25256"/>
                  </a:cubicBezTo>
                  <a:cubicBezTo>
                    <a:pt x="6497" y="24649"/>
                    <a:pt x="5810" y="24092"/>
                    <a:pt x="5137" y="23556"/>
                  </a:cubicBezTo>
                  <a:cubicBezTo>
                    <a:pt x="4775" y="23267"/>
                    <a:pt x="4407" y="22970"/>
                    <a:pt x="4262" y="22695"/>
                  </a:cubicBezTo>
                  <a:cubicBezTo>
                    <a:pt x="4211" y="22587"/>
                    <a:pt x="4189" y="22493"/>
                    <a:pt x="4189" y="22384"/>
                  </a:cubicBezTo>
                  <a:cubicBezTo>
                    <a:pt x="4197" y="22370"/>
                    <a:pt x="4218" y="22362"/>
                    <a:pt x="4226" y="22355"/>
                  </a:cubicBezTo>
                  <a:cubicBezTo>
                    <a:pt x="4334" y="22261"/>
                    <a:pt x="4435" y="22167"/>
                    <a:pt x="4515" y="22059"/>
                  </a:cubicBezTo>
                  <a:cubicBezTo>
                    <a:pt x="4573" y="22297"/>
                    <a:pt x="4739" y="22507"/>
                    <a:pt x="4985" y="22608"/>
                  </a:cubicBezTo>
                  <a:cubicBezTo>
                    <a:pt x="5071" y="22640"/>
                    <a:pt x="5159" y="22655"/>
                    <a:pt x="5245" y="22655"/>
                  </a:cubicBezTo>
                  <a:cubicBezTo>
                    <a:pt x="5550" y="22655"/>
                    <a:pt x="5835" y="22466"/>
                    <a:pt x="5948" y="22167"/>
                  </a:cubicBezTo>
                  <a:cubicBezTo>
                    <a:pt x="5969" y="22080"/>
                    <a:pt x="5991" y="21993"/>
                    <a:pt x="5991" y="21914"/>
                  </a:cubicBezTo>
                  <a:cubicBezTo>
                    <a:pt x="5991" y="21646"/>
                    <a:pt x="5846" y="21415"/>
                    <a:pt x="5636" y="21277"/>
                  </a:cubicBezTo>
                  <a:cubicBezTo>
                    <a:pt x="5716" y="21277"/>
                    <a:pt x="5788" y="21284"/>
                    <a:pt x="5861" y="21306"/>
                  </a:cubicBezTo>
                  <a:cubicBezTo>
                    <a:pt x="6099" y="21350"/>
                    <a:pt x="6425" y="21480"/>
                    <a:pt x="6613" y="21813"/>
                  </a:cubicBezTo>
                  <a:cubicBezTo>
                    <a:pt x="6960" y="22420"/>
                    <a:pt x="6468" y="23231"/>
                    <a:pt x="6468" y="23231"/>
                  </a:cubicBezTo>
                  <a:cubicBezTo>
                    <a:pt x="6425" y="23303"/>
                    <a:pt x="6454" y="23397"/>
                    <a:pt x="6526" y="23440"/>
                  </a:cubicBezTo>
                  <a:cubicBezTo>
                    <a:pt x="6548" y="23455"/>
                    <a:pt x="6577" y="23455"/>
                    <a:pt x="6606" y="23455"/>
                  </a:cubicBezTo>
                  <a:cubicBezTo>
                    <a:pt x="6657" y="23455"/>
                    <a:pt x="6707" y="23433"/>
                    <a:pt x="6729" y="23383"/>
                  </a:cubicBezTo>
                  <a:cubicBezTo>
                    <a:pt x="6758" y="23346"/>
                    <a:pt x="7308" y="22406"/>
                    <a:pt x="6888" y="21661"/>
                  </a:cubicBezTo>
                  <a:cubicBezTo>
                    <a:pt x="6700" y="21321"/>
                    <a:pt x="6353" y="21089"/>
                    <a:pt x="5926" y="21010"/>
                  </a:cubicBezTo>
                  <a:cubicBezTo>
                    <a:pt x="5809" y="20985"/>
                    <a:pt x="5686" y="20972"/>
                    <a:pt x="5561" y="20972"/>
                  </a:cubicBezTo>
                  <a:cubicBezTo>
                    <a:pt x="5392" y="20972"/>
                    <a:pt x="5220" y="20996"/>
                    <a:pt x="5058" y="21046"/>
                  </a:cubicBezTo>
                  <a:cubicBezTo>
                    <a:pt x="5239" y="20590"/>
                    <a:pt x="5383" y="20120"/>
                    <a:pt x="5506" y="19642"/>
                  </a:cubicBezTo>
                  <a:cubicBezTo>
                    <a:pt x="5911" y="17978"/>
                    <a:pt x="6085" y="16249"/>
                    <a:pt x="6143" y="14542"/>
                  </a:cubicBezTo>
                  <a:cubicBezTo>
                    <a:pt x="6165" y="14064"/>
                    <a:pt x="6172" y="13579"/>
                    <a:pt x="6172" y="13102"/>
                  </a:cubicBezTo>
                  <a:cubicBezTo>
                    <a:pt x="6172" y="13095"/>
                    <a:pt x="6179" y="13087"/>
                    <a:pt x="6179" y="13073"/>
                  </a:cubicBezTo>
                  <a:cubicBezTo>
                    <a:pt x="6179" y="11242"/>
                    <a:pt x="6063" y="9383"/>
                    <a:pt x="5730" y="7574"/>
                  </a:cubicBezTo>
                  <a:cubicBezTo>
                    <a:pt x="5615" y="6887"/>
                    <a:pt x="5441" y="6214"/>
                    <a:pt x="5224" y="5541"/>
                  </a:cubicBezTo>
                  <a:cubicBezTo>
                    <a:pt x="5159" y="5360"/>
                    <a:pt x="5094" y="5180"/>
                    <a:pt x="5021" y="5006"/>
                  </a:cubicBezTo>
                  <a:lnTo>
                    <a:pt x="5021" y="5006"/>
                  </a:lnTo>
                  <a:cubicBezTo>
                    <a:pt x="5192" y="5043"/>
                    <a:pt x="5366" y="5061"/>
                    <a:pt x="5539" y="5061"/>
                  </a:cubicBezTo>
                  <a:cubicBezTo>
                    <a:pt x="5673" y="5061"/>
                    <a:pt x="5807" y="5050"/>
                    <a:pt x="5940" y="5028"/>
                  </a:cubicBezTo>
                  <a:cubicBezTo>
                    <a:pt x="6389" y="4934"/>
                    <a:pt x="6743" y="4702"/>
                    <a:pt x="6939" y="4369"/>
                  </a:cubicBezTo>
                  <a:cubicBezTo>
                    <a:pt x="7366" y="3617"/>
                    <a:pt x="6816" y="2676"/>
                    <a:pt x="6787" y="2640"/>
                  </a:cubicBezTo>
                  <a:cubicBezTo>
                    <a:pt x="6757" y="2591"/>
                    <a:pt x="6704" y="2565"/>
                    <a:pt x="6650" y="2565"/>
                  </a:cubicBezTo>
                  <a:cubicBezTo>
                    <a:pt x="6625" y="2565"/>
                    <a:pt x="6600" y="2571"/>
                    <a:pt x="6577" y="2582"/>
                  </a:cubicBezTo>
                  <a:cubicBezTo>
                    <a:pt x="6505" y="2633"/>
                    <a:pt x="6490" y="2720"/>
                    <a:pt x="6526" y="2792"/>
                  </a:cubicBezTo>
                  <a:cubicBezTo>
                    <a:pt x="6534" y="2799"/>
                    <a:pt x="7011" y="3617"/>
                    <a:pt x="6671" y="4210"/>
                  </a:cubicBezTo>
                  <a:cubicBezTo>
                    <a:pt x="6526" y="4478"/>
                    <a:pt x="6237" y="4659"/>
                    <a:pt x="5875" y="4731"/>
                  </a:cubicBezTo>
                  <a:cubicBezTo>
                    <a:pt x="5817" y="4738"/>
                    <a:pt x="5759" y="4745"/>
                    <a:pt x="5702" y="4753"/>
                  </a:cubicBezTo>
                  <a:cubicBezTo>
                    <a:pt x="5861" y="4622"/>
                    <a:pt x="5962" y="4413"/>
                    <a:pt x="5969" y="4196"/>
                  </a:cubicBezTo>
                  <a:lnTo>
                    <a:pt x="5969" y="4174"/>
                  </a:lnTo>
                  <a:cubicBezTo>
                    <a:pt x="5969" y="3863"/>
                    <a:pt x="5774" y="3588"/>
                    <a:pt x="5485" y="3472"/>
                  </a:cubicBezTo>
                  <a:cubicBezTo>
                    <a:pt x="5397" y="3440"/>
                    <a:pt x="5308" y="3424"/>
                    <a:pt x="5220" y="3424"/>
                  </a:cubicBezTo>
                  <a:cubicBezTo>
                    <a:pt x="4915" y="3424"/>
                    <a:pt x="4629" y="3610"/>
                    <a:pt x="4522" y="3913"/>
                  </a:cubicBezTo>
                  <a:cubicBezTo>
                    <a:pt x="4508" y="3957"/>
                    <a:pt x="4501" y="4015"/>
                    <a:pt x="4486" y="4058"/>
                  </a:cubicBezTo>
                  <a:cubicBezTo>
                    <a:pt x="4428" y="3986"/>
                    <a:pt x="4363" y="3913"/>
                    <a:pt x="4291" y="3841"/>
                  </a:cubicBezTo>
                  <a:cubicBezTo>
                    <a:pt x="4226" y="3682"/>
                    <a:pt x="4218" y="3501"/>
                    <a:pt x="4320" y="3320"/>
                  </a:cubicBezTo>
                  <a:cubicBezTo>
                    <a:pt x="4464" y="3053"/>
                    <a:pt x="4833" y="2756"/>
                    <a:pt x="5195" y="2466"/>
                  </a:cubicBezTo>
                  <a:cubicBezTo>
                    <a:pt x="5861" y="1924"/>
                    <a:pt x="6563" y="1374"/>
                    <a:pt x="6215" y="766"/>
                  </a:cubicBezTo>
                  <a:cubicBezTo>
                    <a:pt x="6000" y="335"/>
                    <a:pt x="5566" y="73"/>
                    <a:pt x="5099" y="73"/>
                  </a:cubicBezTo>
                  <a:cubicBezTo>
                    <a:pt x="5002" y="73"/>
                    <a:pt x="4903" y="84"/>
                    <a:pt x="4804" y="108"/>
                  </a:cubicBezTo>
                  <a:cubicBezTo>
                    <a:pt x="4725" y="122"/>
                    <a:pt x="4681" y="209"/>
                    <a:pt x="4696" y="289"/>
                  </a:cubicBezTo>
                  <a:cubicBezTo>
                    <a:pt x="4714" y="354"/>
                    <a:pt x="4771" y="405"/>
                    <a:pt x="4834" y="405"/>
                  </a:cubicBezTo>
                  <a:cubicBezTo>
                    <a:pt x="4848" y="405"/>
                    <a:pt x="4863" y="402"/>
                    <a:pt x="4877" y="397"/>
                  </a:cubicBezTo>
                  <a:cubicBezTo>
                    <a:pt x="4950" y="380"/>
                    <a:pt x="5023" y="372"/>
                    <a:pt x="5095" y="372"/>
                  </a:cubicBezTo>
                  <a:cubicBezTo>
                    <a:pt x="5452" y="372"/>
                    <a:pt x="5786" y="574"/>
                    <a:pt x="5955" y="911"/>
                  </a:cubicBezTo>
                  <a:cubicBezTo>
                    <a:pt x="6172" y="1302"/>
                    <a:pt x="5571" y="1779"/>
                    <a:pt x="5007" y="2242"/>
                  </a:cubicBezTo>
                  <a:cubicBezTo>
                    <a:pt x="4609" y="2568"/>
                    <a:pt x="4226" y="2864"/>
                    <a:pt x="4052" y="3183"/>
                  </a:cubicBezTo>
                  <a:cubicBezTo>
                    <a:pt x="3994" y="3298"/>
                    <a:pt x="3958" y="3429"/>
                    <a:pt x="3943" y="3544"/>
                  </a:cubicBezTo>
                  <a:cubicBezTo>
                    <a:pt x="3907" y="3400"/>
                    <a:pt x="3886" y="3262"/>
                    <a:pt x="3857" y="3118"/>
                  </a:cubicBezTo>
                  <a:lnTo>
                    <a:pt x="3857" y="3110"/>
                  </a:lnTo>
                  <a:cubicBezTo>
                    <a:pt x="3835" y="3038"/>
                    <a:pt x="3828" y="2958"/>
                    <a:pt x="3820" y="2886"/>
                  </a:cubicBezTo>
                  <a:cubicBezTo>
                    <a:pt x="3886" y="2220"/>
                    <a:pt x="3864" y="1642"/>
                    <a:pt x="3799" y="1562"/>
                  </a:cubicBezTo>
                  <a:cubicBezTo>
                    <a:pt x="3773" y="1526"/>
                    <a:pt x="3728" y="1508"/>
                    <a:pt x="3683" y="1508"/>
                  </a:cubicBezTo>
                  <a:cubicBezTo>
                    <a:pt x="3638" y="1508"/>
                    <a:pt x="3593" y="1526"/>
                    <a:pt x="3567" y="1562"/>
                  </a:cubicBezTo>
                  <a:cubicBezTo>
                    <a:pt x="3495" y="1656"/>
                    <a:pt x="3437" y="2271"/>
                    <a:pt x="3524" y="2893"/>
                  </a:cubicBezTo>
                  <a:cubicBezTo>
                    <a:pt x="3502" y="3103"/>
                    <a:pt x="3466" y="3327"/>
                    <a:pt x="3415" y="3559"/>
                  </a:cubicBezTo>
                  <a:cubicBezTo>
                    <a:pt x="3401" y="3436"/>
                    <a:pt x="3365" y="3306"/>
                    <a:pt x="3292" y="3176"/>
                  </a:cubicBezTo>
                  <a:cubicBezTo>
                    <a:pt x="3104" y="2850"/>
                    <a:pt x="2699" y="2532"/>
                    <a:pt x="2265" y="2206"/>
                  </a:cubicBezTo>
                  <a:cubicBezTo>
                    <a:pt x="1650" y="1736"/>
                    <a:pt x="1006" y="1258"/>
                    <a:pt x="1245" y="860"/>
                  </a:cubicBezTo>
                  <a:cubicBezTo>
                    <a:pt x="1436" y="513"/>
                    <a:pt x="1797" y="304"/>
                    <a:pt x="2182" y="304"/>
                  </a:cubicBezTo>
                  <a:cubicBezTo>
                    <a:pt x="2262" y="304"/>
                    <a:pt x="2343" y="313"/>
                    <a:pt x="2424" y="332"/>
                  </a:cubicBezTo>
                  <a:cubicBezTo>
                    <a:pt x="2437" y="335"/>
                    <a:pt x="2449" y="337"/>
                    <a:pt x="2461" y="337"/>
                  </a:cubicBezTo>
                  <a:cubicBezTo>
                    <a:pt x="2533" y="337"/>
                    <a:pt x="2593" y="285"/>
                    <a:pt x="2605" y="216"/>
                  </a:cubicBezTo>
                  <a:cubicBezTo>
                    <a:pt x="2627" y="137"/>
                    <a:pt x="2569" y="50"/>
                    <a:pt x="2489" y="36"/>
                  </a:cubicBezTo>
                  <a:cubicBezTo>
                    <a:pt x="2387" y="12"/>
                    <a:pt x="2284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4311550" y="3733625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3" y="232"/>
                  </a:moveTo>
                  <a:cubicBezTo>
                    <a:pt x="782" y="232"/>
                    <a:pt x="818" y="232"/>
                    <a:pt x="847" y="239"/>
                  </a:cubicBezTo>
                  <a:cubicBezTo>
                    <a:pt x="1086" y="282"/>
                    <a:pt x="1267" y="500"/>
                    <a:pt x="1281" y="753"/>
                  </a:cubicBezTo>
                  <a:cubicBezTo>
                    <a:pt x="1281" y="1042"/>
                    <a:pt x="1042" y="1281"/>
                    <a:pt x="753" y="1281"/>
                  </a:cubicBezTo>
                  <a:cubicBezTo>
                    <a:pt x="463" y="1281"/>
                    <a:pt x="232" y="1042"/>
                    <a:pt x="232" y="753"/>
                  </a:cubicBezTo>
                  <a:cubicBezTo>
                    <a:pt x="232" y="463"/>
                    <a:pt x="463" y="232"/>
                    <a:pt x="753" y="232"/>
                  </a:cubicBezTo>
                  <a:close/>
                  <a:moveTo>
                    <a:pt x="753" y="0"/>
                  </a:moveTo>
                  <a:cubicBezTo>
                    <a:pt x="340" y="0"/>
                    <a:pt x="0" y="340"/>
                    <a:pt x="0" y="753"/>
                  </a:cubicBezTo>
                  <a:cubicBezTo>
                    <a:pt x="0" y="1172"/>
                    <a:pt x="340" y="1505"/>
                    <a:pt x="753" y="1505"/>
                  </a:cubicBezTo>
                  <a:cubicBezTo>
                    <a:pt x="796" y="1505"/>
                    <a:pt x="854" y="1498"/>
                    <a:pt x="898" y="1483"/>
                  </a:cubicBezTo>
                  <a:cubicBezTo>
                    <a:pt x="1252" y="1411"/>
                    <a:pt x="1498" y="1115"/>
                    <a:pt x="1505" y="753"/>
                  </a:cubicBezTo>
                  <a:cubicBezTo>
                    <a:pt x="1505" y="340"/>
                    <a:pt x="1172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497125" y="3212675"/>
              <a:ext cx="291600" cy="901550"/>
            </a:xfrm>
            <a:custGeom>
              <a:avLst/>
              <a:gdLst/>
              <a:ahLst/>
              <a:cxnLst/>
              <a:rect l="l" t="t" r="r" b="b"/>
              <a:pathLst>
                <a:path w="11664" h="36062" extrusionOk="0">
                  <a:moveTo>
                    <a:pt x="3553" y="270"/>
                  </a:moveTo>
                  <a:lnTo>
                    <a:pt x="3741" y="1102"/>
                  </a:lnTo>
                  <a:lnTo>
                    <a:pt x="4320" y="3648"/>
                  </a:lnTo>
                  <a:lnTo>
                    <a:pt x="5166" y="7432"/>
                  </a:lnTo>
                  <a:lnTo>
                    <a:pt x="6208" y="12026"/>
                  </a:lnTo>
                  <a:lnTo>
                    <a:pt x="7351" y="17054"/>
                  </a:lnTo>
                  <a:lnTo>
                    <a:pt x="8494" y="22141"/>
                  </a:lnTo>
                  <a:lnTo>
                    <a:pt x="9565" y="26894"/>
                  </a:lnTo>
                  <a:lnTo>
                    <a:pt x="10469" y="30895"/>
                  </a:lnTo>
                  <a:lnTo>
                    <a:pt x="11120" y="33774"/>
                  </a:lnTo>
                  <a:cubicBezTo>
                    <a:pt x="11222" y="34208"/>
                    <a:pt x="11309" y="34650"/>
                    <a:pt x="11417" y="35077"/>
                  </a:cubicBezTo>
                  <a:lnTo>
                    <a:pt x="8451" y="35742"/>
                  </a:lnTo>
                  <a:lnTo>
                    <a:pt x="8125" y="35815"/>
                  </a:lnTo>
                  <a:lnTo>
                    <a:pt x="7937" y="34983"/>
                  </a:lnTo>
                  <a:lnTo>
                    <a:pt x="7358" y="32436"/>
                  </a:lnTo>
                  <a:lnTo>
                    <a:pt x="6505" y="28652"/>
                  </a:lnTo>
                  <a:lnTo>
                    <a:pt x="5470" y="24058"/>
                  </a:lnTo>
                  <a:lnTo>
                    <a:pt x="4327" y="19030"/>
                  </a:lnTo>
                  <a:lnTo>
                    <a:pt x="3177" y="13943"/>
                  </a:lnTo>
                  <a:lnTo>
                    <a:pt x="2113" y="9190"/>
                  </a:lnTo>
                  <a:lnTo>
                    <a:pt x="1209" y="5189"/>
                  </a:lnTo>
                  <a:lnTo>
                    <a:pt x="558" y="2310"/>
                  </a:lnTo>
                  <a:lnTo>
                    <a:pt x="355" y="1413"/>
                  </a:lnTo>
                  <a:cubicBezTo>
                    <a:pt x="333" y="1282"/>
                    <a:pt x="304" y="1138"/>
                    <a:pt x="268" y="1007"/>
                  </a:cubicBezTo>
                  <a:lnTo>
                    <a:pt x="3227" y="342"/>
                  </a:lnTo>
                  <a:lnTo>
                    <a:pt x="3553" y="270"/>
                  </a:lnTo>
                  <a:close/>
                  <a:moveTo>
                    <a:pt x="3619" y="1"/>
                  </a:moveTo>
                  <a:cubicBezTo>
                    <a:pt x="3614" y="1"/>
                    <a:pt x="3608" y="1"/>
                    <a:pt x="3603" y="2"/>
                  </a:cubicBezTo>
                  <a:lnTo>
                    <a:pt x="536" y="704"/>
                  </a:lnTo>
                  <a:lnTo>
                    <a:pt x="94" y="798"/>
                  </a:lnTo>
                  <a:cubicBezTo>
                    <a:pt x="29" y="819"/>
                    <a:pt x="0" y="884"/>
                    <a:pt x="15" y="935"/>
                  </a:cubicBezTo>
                  <a:lnTo>
                    <a:pt x="217" y="1876"/>
                  </a:lnTo>
                  <a:lnTo>
                    <a:pt x="796" y="4430"/>
                  </a:lnTo>
                  <a:lnTo>
                    <a:pt x="1650" y="8206"/>
                  </a:lnTo>
                  <a:lnTo>
                    <a:pt x="2692" y="12800"/>
                  </a:lnTo>
                  <a:lnTo>
                    <a:pt x="3828" y="17829"/>
                  </a:lnTo>
                  <a:lnTo>
                    <a:pt x="4978" y="22922"/>
                  </a:lnTo>
                  <a:lnTo>
                    <a:pt x="6042" y="27668"/>
                  </a:lnTo>
                  <a:lnTo>
                    <a:pt x="6946" y="31676"/>
                  </a:lnTo>
                  <a:lnTo>
                    <a:pt x="7597" y="34548"/>
                  </a:lnTo>
                  <a:cubicBezTo>
                    <a:pt x="7698" y="35004"/>
                    <a:pt x="7800" y="35460"/>
                    <a:pt x="7908" y="35916"/>
                  </a:cubicBezTo>
                  <a:cubicBezTo>
                    <a:pt x="7915" y="35930"/>
                    <a:pt x="7915" y="35952"/>
                    <a:pt x="7923" y="35981"/>
                  </a:cubicBezTo>
                  <a:cubicBezTo>
                    <a:pt x="7942" y="36033"/>
                    <a:pt x="7997" y="36062"/>
                    <a:pt x="8044" y="36062"/>
                  </a:cubicBezTo>
                  <a:cubicBezTo>
                    <a:pt x="8050" y="36062"/>
                    <a:pt x="8055" y="36061"/>
                    <a:pt x="8060" y="36061"/>
                  </a:cubicBezTo>
                  <a:lnTo>
                    <a:pt x="11128" y="35373"/>
                  </a:lnTo>
                  <a:lnTo>
                    <a:pt x="11569" y="35272"/>
                  </a:lnTo>
                  <a:cubicBezTo>
                    <a:pt x="11627" y="35265"/>
                    <a:pt x="11656" y="35221"/>
                    <a:pt x="11656" y="35178"/>
                  </a:cubicBezTo>
                  <a:cubicBezTo>
                    <a:pt x="11663" y="35156"/>
                    <a:pt x="11663" y="35142"/>
                    <a:pt x="11656" y="35127"/>
                  </a:cubicBezTo>
                  <a:lnTo>
                    <a:pt x="11446" y="34187"/>
                  </a:lnTo>
                  <a:lnTo>
                    <a:pt x="10867" y="31640"/>
                  </a:lnTo>
                  <a:lnTo>
                    <a:pt x="10014" y="27856"/>
                  </a:lnTo>
                  <a:lnTo>
                    <a:pt x="8972" y="23262"/>
                  </a:lnTo>
                  <a:lnTo>
                    <a:pt x="7836" y="18234"/>
                  </a:lnTo>
                  <a:lnTo>
                    <a:pt x="6685" y="13148"/>
                  </a:lnTo>
                  <a:lnTo>
                    <a:pt x="5622" y="8394"/>
                  </a:lnTo>
                  <a:lnTo>
                    <a:pt x="4718" y="4393"/>
                  </a:lnTo>
                  <a:lnTo>
                    <a:pt x="4066" y="1514"/>
                  </a:lnTo>
                  <a:cubicBezTo>
                    <a:pt x="3965" y="1065"/>
                    <a:pt x="3864" y="602"/>
                    <a:pt x="3755" y="147"/>
                  </a:cubicBezTo>
                  <a:cubicBezTo>
                    <a:pt x="3748" y="132"/>
                    <a:pt x="3748" y="110"/>
                    <a:pt x="3741" y="89"/>
                  </a:cubicBezTo>
                  <a:cubicBezTo>
                    <a:pt x="3721" y="30"/>
                    <a:pt x="3667" y="1"/>
                    <a:pt x="3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529150" y="3267800"/>
              <a:ext cx="234600" cy="814750"/>
            </a:xfrm>
            <a:custGeom>
              <a:avLst/>
              <a:gdLst/>
              <a:ahLst/>
              <a:cxnLst/>
              <a:rect l="l" t="t" r="r" b="b"/>
              <a:pathLst>
                <a:path w="9384" h="32590" extrusionOk="0">
                  <a:moveTo>
                    <a:pt x="2040" y="329"/>
                  </a:moveTo>
                  <a:lnTo>
                    <a:pt x="9036" y="31888"/>
                  </a:lnTo>
                  <a:lnTo>
                    <a:pt x="7532" y="32264"/>
                  </a:lnTo>
                  <a:lnTo>
                    <a:pt x="340" y="756"/>
                  </a:lnTo>
                  <a:lnTo>
                    <a:pt x="2040" y="329"/>
                  </a:lnTo>
                  <a:close/>
                  <a:moveTo>
                    <a:pt x="2159" y="1"/>
                  </a:moveTo>
                  <a:cubicBezTo>
                    <a:pt x="2149" y="1"/>
                    <a:pt x="2138" y="2"/>
                    <a:pt x="2127" y="3"/>
                  </a:cubicBezTo>
                  <a:lnTo>
                    <a:pt x="123" y="503"/>
                  </a:lnTo>
                  <a:cubicBezTo>
                    <a:pt x="43" y="524"/>
                    <a:pt x="0" y="604"/>
                    <a:pt x="14" y="684"/>
                  </a:cubicBezTo>
                  <a:lnTo>
                    <a:pt x="7278" y="32481"/>
                  </a:lnTo>
                  <a:cubicBezTo>
                    <a:pt x="7286" y="32517"/>
                    <a:pt x="7315" y="32553"/>
                    <a:pt x="7343" y="32568"/>
                  </a:cubicBezTo>
                  <a:cubicBezTo>
                    <a:pt x="7372" y="32589"/>
                    <a:pt x="7394" y="32589"/>
                    <a:pt x="7423" y="32589"/>
                  </a:cubicBezTo>
                  <a:lnTo>
                    <a:pt x="7459" y="32589"/>
                  </a:lnTo>
                  <a:lnTo>
                    <a:pt x="9261" y="32141"/>
                  </a:lnTo>
                  <a:cubicBezTo>
                    <a:pt x="9340" y="32119"/>
                    <a:pt x="9384" y="32040"/>
                    <a:pt x="9369" y="31960"/>
                  </a:cubicBezTo>
                  <a:lnTo>
                    <a:pt x="2308" y="112"/>
                  </a:lnTo>
                  <a:cubicBezTo>
                    <a:pt x="2293" y="76"/>
                    <a:pt x="2272" y="40"/>
                    <a:pt x="2243" y="25"/>
                  </a:cubicBezTo>
                  <a:cubicBezTo>
                    <a:pt x="2221" y="9"/>
                    <a:pt x="219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515925" y="3243875"/>
              <a:ext cx="65150" cy="22225"/>
            </a:xfrm>
            <a:custGeom>
              <a:avLst/>
              <a:gdLst/>
              <a:ahLst/>
              <a:cxnLst/>
              <a:rect l="l" t="t" r="r" b="b"/>
              <a:pathLst>
                <a:path w="2606" h="889" extrusionOk="0">
                  <a:moveTo>
                    <a:pt x="2447" y="0"/>
                  </a:moveTo>
                  <a:cubicBezTo>
                    <a:pt x="2435" y="0"/>
                    <a:pt x="2423" y="2"/>
                    <a:pt x="2410" y="5"/>
                  </a:cubicBezTo>
                  <a:lnTo>
                    <a:pt x="131" y="599"/>
                  </a:lnTo>
                  <a:cubicBezTo>
                    <a:pt x="52" y="620"/>
                    <a:pt x="1" y="700"/>
                    <a:pt x="23" y="780"/>
                  </a:cubicBezTo>
                  <a:cubicBezTo>
                    <a:pt x="37" y="845"/>
                    <a:pt x="102" y="888"/>
                    <a:pt x="167" y="888"/>
                  </a:cubicBezTo>
                  <a:lnTo>
                    <a:pt x="203" y="888"/>
                  </a:lnTo>
                  <a:lnTo>
                    <a:pt x="2482" y="295"/>
                  </a:lnTo>
                  <a:cubicBezTo>
                    <a:pt x="2562" y="273"/>
                    <a:pt x="2605" y="194"/>
                    <a:pt x="2591" y="114"/>
                  </a:cubicBezTo>
                  <a:cubicBezTo>
                    <a:pt x="2573" y="47"/>
                    <a:pt x="2513" y="0"/>
                    <a:pt x="2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"/>
          <p:cNvGrpSpPr/>
          <p:nvPr/>
        </p:nvGrpSpPr>
        <p:grpSpPr>
          <a:xfrm flipH="1">
            <a:off x="3372531" y="4546857"/>
            <a:ext cx="360150" cy="485593"/>
            <a:chOff x="759925" y="3024250"/>
            <a:chExt cx="232625" cy="313650"/>
          </a:xfrm>
        </p:grpSpPr>
        <p:sp>
          <p:nvSpPr>
            <p:cNvPr id="481" name="Google Shape;481;p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"/>
          <p:cNvGrpSpPr/>
          <p:nvPr/>
        </p:nvGrpSpPr>
        <p:grpSpPr>
          <a:xfrm rot="-3602728" flipH="1">
            <a:off x="8068239" y="4686183"/>
            <a:ext cx="216720" cy="206945"/>
            <a:chOff x="4397050" y="267050"/>
            <a:chExt cx="216725" cy="206950"/>
          </a:xfrm>
        </p:grpSpPr>
        <p:sp>
          <p:nvSpPr>
            <p:cNvPr id="500" name="Google Shape;500;p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"/>
          <p:cNvGrpSpPr/>
          <p:nvPr/>
        </p:nvGrpSpPr>
        <p:grpSpPr>
          <a:xfrm rot="-3603020" flipH="1">
            <a:off x="2850323" y="146011"/>
            <a:ext cx="143647" cy="137168"/>
            <a:chOff x="4397050" y="267050"/>
            <a:chExt cx="216725" cy="206950"/>
          </a:xfrm>
        </p:grpSpPr>
        <p:sp>
          <p:nvSpPr>
            <p:cNvPr id="512" name="Google Shape;512;p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"/>
          <p:cNvGrpSpPr/>
          <p:nvPr/>
        </p:nvGrpSpPr>
        <p:grpSpPr>
          <a:xfrm rot="-3603020" flipH="1">
            <a:off x="5206748" y="4663836"/>
            <a:ext cx="143647" cy="137168"/>
            <a:chOff x="4397050" y="267050"/>
            <a:chExt cx="216725" cy="206950"/>
          </a:xfrm>
        </p:grpSpPr>
        <p:sp>
          <p:nvSpPr>
            <p:cNvPr id="524" name="Google Shape;524;p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"/>
          <p:cNvGrpSpPr/>
          <p:nvPr/>
        </p:nvGrpSpPr>
        <p:grpSpPr>
          <a:xfrm flipH="1">
            <a:off x="6752098" y="1171385"/>
            <a:ext cx="563439" cy="728767"/>
            <a:chOff x="5798875" y="2771025"/>
            <a:chExt cx="651525" cy="842700"/>
          </a:xfrm>
        </p:grpSpPr>
        <p:sp>
          <p:nvSpPr>
            <p:cNvPr id="536" name="Google Shape;536;p3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"/>
          <p:cNvSpPr txBox="1">
            <a:spLocks noGrp="1"/>
          </p:cNvSpPr>
          <p:nvPr>
            <p:ph type="subTitle" idx="1"/>
          </p:nvPr>
        </p:nvSpPr>
        <p:spPr>
          <a:xfrm>
            <a:off x="4880288" y="29813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5"/>
          <p:cNvSpPr txBox="1">
            <a:spLocks noGrp="1"/>
          </p:cNvSpPr>
          <p:nvPr>
            <p:ph type="subTitle" idx="2"/>
          </p:nvPr>
        </p:nvSpPr>
        <p:spPr>
          <a:xfrm>
            <a:off x="4880288" y="25452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97" name="Google Shape;797;p5"/>
          <p:cNvSpPr txBox="1">
            <a:spLocks noGrp="1"/>
          </p:cNvSpPr>
          <p:nvPr>
            <p:ph type="subTitle" idx="3"/>
          </p:nvPr>
        </p:nvSpPr>
        <p:spPr>
          <a:xfrm>
            <a:off x="2073713" y="29813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5"/>
          <p:cNvSpPr txBox="1">
            <a:spLocks noGrp="1"/>
          </p:cNvSpPr>
          <p:nvPr>
            <p:ph type="subTitle" idx="4"/>
          </p:nvPr>
        </p:nvSpPr>
        <p:spPr>
          <a:xfrm>
            <a:off x="2073713" y="25452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99" name="Google Shape;7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0" name="Google Shape;800;p5"/>
          <p:cNvGrpSpPr/>
          <p:nvPr/>
        </p:nvGrpSpPr>
        <p:grpSpPr>
          <a:xfrm>
            <a:off x="179378" y="3848342"/>
            <a:ext cx="1553558" cy="1105273"/>
            <a:chOff x="179375" y="3672800"/>
            <a:chExt cx="1800183" cy="1280733"/>
          </a:xfrm>
        </p:grpSpPr>
        <p:sp>
          <p:nvSpPr>
            <p:cNvPr id="801" name="Google Shape;801;p5"/>
            <p:cNvSpPr/>
            <p:nvPr/>
          </p:nvSpPr>
          <p:spPr>
            <a:xfrm>
              <a:off x="179375" y="4434637"/>
              <a:ext cx="1544373" cy="518896"/>
            </a:xfrm>
            <a:custGeom>
              <a:avLst/>
              <a:gdLst/>
              <a:ahLst/>
              <a:cxnLst/>
              <a:rect l="l" t="t" r="r" b="b"/>
              <a:pathLst>
                <a:path w="49278" h="16557" extrusionOk="0">
                  <a:moveTo>
                    <a:pt x="47035" y="543"/>
                  </a:moveTo>
                  <a:cubicBezTo>
                    <a:pt x="47445" y="543"/>
                    <a:pt x="47863" y="558"/>
                    <a:pt x="48278" y="558"/>
                  </a:cubicBezTo>
                  <a:cubicBezTo>
                    <a:pt x="48433" y="558"/>
                    <a:pt x="48588" y="556"/>
                    <a:pt x="48742" y="550"/>
                  </a:cubicBezTo>
                  <a:lnTo>
                    <a:pt x="48742" y="16004"/>
                  </a:lnTo>
                  <a:lnTo>
                    <a:pt x="2258" y="16004"/>
                  </a:lnTo>
                  <a:cubicBezTo>
                    <a:pt x="1882" y="16004"/>
                    <a:pt x="1499" y="15991"/>
                    <a:pt x="1119" y="15991"/>
                  </a:cubicBezTo>
                  <a:cubicBezTo>
                    <a:pt x="928" y="15991"/>
                    <a:pt x="739" y="15994"/>
                    <a:pt x="551" y="16004"/>
                  </a:cubicBezTo>
                  <a:lnTo>
                    <a:pt x="551" y="543"/>
                  </a:lnTo>
                  <a:close/>
                  <a:moveTo>
                    <a:pt x="990" y="1"/>
                  </a:moveTo>
                  <a:cubicBezTo>
                    <a:pt x="779" y="1"/>
                    <a:pt x="568" y="2"/>
                    <a:pt x="355" y="7"/>
                  </a:cubicBezTo>
                  <a:lnTo>
                    <a:pt x="276" y="7"/>
                  </a:lnTo>
                  <a:cubicBezTo>
                    <a:pt x="124" y="7"/>
                    <a:pt x="1" y="123"/>
                    <a:pt x="1" y="275"/>
                  </a:cubicBezTo>
                  <a:lnTo>
                    <a:pt x="1" y="16278"/>
                  </a:lnTo>
                  <a:cubicBezTo>
                    <a:pt x="1" y="16430"/>
                    <a:pt x="124" y="16553"/>
                    <a:pt x="276" y="16553"/>
                  </a:cubicBezTo>
                  <a:lnTo>
                    <a:pt x="47028" y="16553"/>
                  </a:lnTo>
                  <a:cubicBezTo>
                    <a:pt x="47447" y="16553"/>
                    <a:pt x="47870" y="16557"/>
                    <a:pt x="48292" y="16557"/>
                  </a:cubicBezTo>
                  <a:cubicBezTo>
                    <a:pt x="48503" y="16557"/>
                    <a:pt x="48713" y="16556"/>
                    <a:pt x="48923" y="16553"/>
                  </a:cubicBezTo>
                  <a:lnTo>
                    <a:pt x="49010" y="16553"/>
                  </a:lnTo>
                  <a:cubicBezTo>
                    <a:pt x="49075" y="16553"/>
                    <a:pt x="49140" y="16524"/>
                    <a:pt x="49191" y="16481"/>
                  </a:cubicBezTo>
                  <a:lnTo>
                    <a:pt x="49198" y="16467"/>
                  </a:lnTo>
                  <a:lnTo>
                    <a:pt x="49205" y="16467"/>
                  </a:lnTo>
                  <a:cubicBezTo>
                    <a:pt x="49249" y="16416"/>
                    <a:pt x="49278" y="16351"/>
                    <a:pt x="49278" y="16286"/>
                  </a:cubicBezTo>
                  <a:lnTo>
                    <a:pt x="49278" y="275"/>
                  </a:lnTo>
                  <a:cubicBezTo>
                    <a:pt x="49271" y="123"/>
                    <a:pt x="49155" y="7"/>
                    <a:pt x="49010" y="7"/>
                  </a:cubicBezTo>
                  <a:lnTo>
                    <a:pt x="2258" y="7"/>
                  </a:lnTo>
                  <a:cubicBezTo>
                    <a:pt x="1834" y="7"/>
                    <a:pt x="1412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50362" y="4489609"/>
              <a:ext cx="1416944" cy="412591"/>
            </a:xfrm>
            <a:custGeom>
              <a:avLst/>
              <a:gdLst/>
              <a:ahLst/>
              <a:cxnLst/>
              <a:rect l="l" t="t" r="r" b="b"/>
              <a:pathLst>
                <a:path w="45212" h="13165" extrusionOk="0">
                  <a:moveTo>
                    <a:pt x="3509" y="539"/>
                  </a:moveTo>
                  <a:lnTo>
                    <a:pt x="3509" y="11153"/>
                  </a:lnTo>
                  <a:cubicBezTo>
                    <a:pt x="3509" y="11602"/>
                    <a:pt x="3495" y="12065"/>
                    <a:pt x="3509" y="12520"/>
                  </a:cubicBezTo>
                  <a:lnTo>
                    <a:pt x="536" y="12513"/>
                  </a:lnTo>
                  <a:lnTo>
                    <a:pt x="536" y="539"/>
                  </a:lnTo>
                  <a:close/>
                  <a:moveTo>
                    <a:pt x="5810" y="539"/>
                  </a:moveTo>
                  <a:lnTo>
                    <a:pt x="5810" y="11153"/>
                  </a:lnTo>
                  <a:cubicBezTo>
                    <a:pt x="5810" y="11609"/>
                    <a:pt x="5795" y="12072"/>
                    <a:pt x="5810" y="12528"/>
                  </a:cubicBezTo>
                  <a:lnTo>
                    <a:pt x="4045" y="12528"/>
                  </a:lnTo>
                  <a:lnTo>
                    <a:pt x="4045" y="1856"/>
                  </a:lnTo>
                  <a:cubicBezTo>
                    <a:pt x="4045" y="1415"/>
                    <a:pt x="4059" y="981"/>
                    <a:pt x="4045" y="539"/>
                  </a:cubicBezTo>
                  <a:close/>
                  <a:moveTo>
                    <a:pt x="39800" y="539"/>
                  </a:moveTo>
                  <a:lnTo>
                    <a:pt x="39800" y="11153"/>
                  </a:lnTo>
                  <a:cubicBezTo>
                    <a:pt x="39800" y="11638"/>
                    <a:pt x="39785" y="12130"/>
                    <a:pt x="39800" y="12614"/>
                  </a:cubicBezTo>
                  <a:lnTo>
                    <a:pt x="27457" y="12578"/>
                  </a:lnTo>
                  <a:lnTo>
                    <a:pt x="10071" y="12542"/>
                  </a:lnTo>
                  <a:lnTo>
                    <a:pt x="6353" y="12528"/>
                  </a:lnTo>
                  <a:lnTo>
                    <a:pt x="6353" y="1856"/>
                  </a:lnTo>
                  <a:cubicBezTo>
                    <a:pt x="6353" y="1415"/>
                    <a:pt x="6367" y="981"/>
                    <a:pt x="6353" y="539"/>
                  </a:cubicBezTo>
                  <a:close/>
                  <a:moveTo>
                    <a:pt x="41558" y="539"/>
                  </a:moveTo>
                  <a:lnTo>
                    <a:pt x="41558" y="11153"/>
                  </a:lnTo>
                  <a:cubicBezTo>
                    <a:pt x="41558" y="11638"/>
                    <a:pt x="41536" y="12130"/>
                    <a:pt x="41558" y="12614"/>
                  </a:cubicBezTo>
                  <a:lnTo>
                    <a:pt x="40342" y="12614"/>
                  </a:lnTo>
                  <a:lnTo>
                    <a:pt x="40342" y="1856"/>
                  </a:lnTo>
                  <a:cubicBezTo>
                    <a:pt x="40342" y="1415"/>
                    <a:pt x="40357" y="981"/>
                    <a:pt x="40349" y="539"/>
                  </a:cubicBezTo>
                  <a:close/>
                  <a:moveTo>
                    <a:pt x="43113" y="539"/>
                  </a:moveTo>
                  <a:cubicBezTo>
                    <a:pt x="43503" y="545"/>
                    <a:pt x="43898" y="559"/>
                    <a:pt x="44290" y="559"/>
                  </a:cubicBezTo>
                  <a:cubicBezTo>
                    <a:pt x="44414" y="559"/>
                    <a:pt x="44538" y="557"/>
                    <a:pt x="44661" y="554"/>
                  </a:cubicBezTo>
                  <a:lnTo>
                    <a:pt x="44661" y="12622"/>
                  </a:lnTo>
                  <a:lnTo>
                    <a:pt x="42100" y="12614"/>
                  </a:lnTo>
                  <a:lnTo>
                    <a:pt x="42100" y="1856"/>
                  </a:lnTo>
                  <a:cubicBezTo>
                    <a:pt x="42100" y="1415"/>
                    <a:pt x="42115" y="981"/>
                    <a:pt x="42100" y="539"/>
                  </a:cubicBezTo>
                  <a:close/>
                  <a:moveTo>
                    <a:pt x="919" y="1"/>
                  </a:moveTo>
                  <a:cubicBezTo>
                    <a:pt x="726" y="1"/>
                    <a:pt x="533" y="2"/>
                    <a:pt x="340" y="4"/>
                  </a:cubicBezTo>
                  <a:lnTo>
                    <a:pt x="261" y="4"/>
                  </a:lnTo>
                  <a:cubicBezTo>
                    <a:pt x="196" y="4"/>
                    <a:pt x="131" y="33"/>
                    <a:pt x="80" y="76"/>
                  </a:cubicBezTo>
                  <a:lnTo>
                    <a:pt x="73" y="84"/>
                  </a:lnTo>
                  <a:lnTo>
                    <a:pt x="73" y="91"/>
                  </a:lnTo>
                  <a:cubicBezTo>
                    <a:pt x="22" y="141"/>
                    <a:pt x="0" y="207"/>
                    <a:pt x="0" y="272"/>
                  </a:cubicBezTo>
                  <a:lnTo>
                    <a:pt x="0" y="12788"/>
                  </a:lnTo>
                  <a:cubicBezTo>
                    <a:pt x="0" y="12933"/>
                    <a:pt x="123" y="13056"/>
                    <a:pt x="275" y="13056"/>
                  </a:cubicBezTo>
                  <a:lnTo>
                    <a:pt x="17748" y="13099"/>
                  </a:lnTo>
                  <a:lnTo>
                    <a:pt x="35133" y="13143"/>
                  </a:lnTo>
                  <a:lnTo>
                    <a:pt x="44936" y="13164"/>
                  </a:lnTo>
                  <a:cubicBezTo>
                    <a:pt x="45088" y="13164"/>
                    <a:pt x="45211" y="13049"/>
                    <a:pt x="45211" y="12897"/>
                  </a:cubicBezTo>
                  <a:lnTo>
                    <a:pt x="45211" y="279"/>
                  </a:lnTo>
                  <a:cubicBezTo>
                    <a:pt x="45211" y="120"/>
                    <a:pt x="45081" y="4"/>
                    <a:pt x="44929" y="4"/>
                  </a:cubicBezTo>
                  <a:lnTo>
                    <a:pt x="2077" y="4"/>
                  </a:lnTo>
                  <a:cubicBezTo>
                    <a:pt x="1691" y="4"/>
                    <a:pt x="1305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856685" y="4625472"/>
              <a:ext cx="209320" cy="133226"/>
            </a:xfrm>
            <a:custGeom>
              <a:avLst/>
              <a:gdLst/>
              <a:ahLst/>
              <a:cxnLst/>
              <a:rect l="l" t="t" r="r" b="b"/>
              <a:pathLst>
                <a:path w="6679" h="4251" extrusionOk="0">
                  <a:moveTo>
                    <a:pt x="3323" y="543"/>
                  </a:moveTo>
                  <a:cubicBezTo>
                    <a:pt x="3518" y="543"/>
                    <a:pt x="3710" y="554"/>
                    <a:pt x="3893" y="574"/>
                  </a:cubicBezTo>
                  <a:cubicBezTo>
                    <a:pt x="4472" y="625"/>
                    <a:pt x="5029" y="820"/>
                    <a:pt x="5513" y="1139"/>
                  </a:cubicBezTo>
                  <a:cubicBezTo>
                    <a:pt x="5846" y="1370"/>
                    <a:pt x="6128" y="1710"/>
                    <a:pt x="6136" y="2130"/>
                  </a:cubicBezTo>
                  <a:cubicBezTo>
                    <a:pt x="6121" y="3005"/>
                    <a:pt x="5043" y="3454"/>
                    <a:pt x="4327" y="3613"/>
                  </a:cubicBezTo>
                  <a:cubicBezTo>
                    <a:pt x="4008" y="3683"/>
                    <a:pt x="3670" y="3721"/>
                    <a:pt x="3328" y="3721"/>
                  </a:cubicBezTo>
                  <a:cubicBezTo>
                    <a:pt x="2576" y="3721"/>
                    <a:pt x="1811" y="3539"/>
                    <a:pt x="1209" y="3121"/>
                  </a:cubicBezTo>
                  <a:cubicBezTo>
                    <a:pt x="912" y="2911"/>
                    <a:pt x="637" y="2607"/>
                    <a:pt x="586" y="2238"/>
                  </a:cubicBezTo>
                  <a:cubicBezTo>
                    <a:pt x="543" y="1891"/>
                    <a:pt x="724" y="1580"/>
                    <a:pt x="963" y="1341"/>
                  </a:cubicBezTo>
                  <a:cubicBezTo>
                    <a:pt x="1562" y="753"/>
                    <a:pt x="2477" y="543"/>
                    <a:pt x="3323" y="543"/>
                  </a:cubicBezTo>
                  <a:close/>
                  <a:moveTo>
                    <a:pt x="3324" y="1"/>
                  </a:moveTo>
                  <a:cubicBezTo>
                    <a:pt x="2432" y="1"/>
                    <a:pt x="1523" y="227"/>
                    <a:pt x="825" y="755"/>
                  </a:cubicBezTo>
                  <a:cubicBezTo>
                    <a:pt x="427" y="1059"/>
                    <a:pt x="116" y="1471"/>
                    <a:pt x="58" y="1978"/>
                  </a:cubicBezTo>
                  <a:cubicBezTo>
                    <a:pt x="0" y="2455"/>
                    <a:pt x="210" y="2911"/>
                    <a:pt x="536" y="3244"/>
                  </a:cubicBezTo>
                  <a:cubicBezTo>
                    <a:pt x="1229" y="3966"/>
                    <a:pt x="2317" y="4250"/>
                    <a:pt x="3326" y="4250"/>
                  </a:cubicBezTo>
                  <a:cubicBezTo>
                    <a:pt x="3560" y="4250"/>
                    <a:pt x="3789" y="4235"/>
                    <a:pt x="4009" y="4206"/>
                  </a:cubicBezTo>
                  <a:cubicBezTo>
                    <a:pt x="5116" y="4061"/>
                    <a:pt x="6657" y="3454"/>
                    <a:pt x="6678" y="2123"/>
                  </a:cubicBezTo>
                  <a:cubicBezTo>
                    <a:pt x="6657" y="994"/>
                    <a:pt x="5470" y="350"/>
                    <a:pt x="4501" y="133"/>
                  </a:cubicBezTo>
                  <a:cubicBezTo>
                    <a:pt x="4126" y="47"/>
                    <a:pt x="3727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670300" y="4665495"/>
              <a:ext cx="139024" cy="76501"/>
            </a:xfrm>
            <a:custGeom>
              <a:avLst/>
              <a:gdLst/>
              <a:ahLst/>
              <a:cxnLst/>
              <a:rect l="l" t="t" r="r" b="b"/>
              <a:pathLst>
                <a:path w="4436" h="2441" extrusionOk="0">
                  <a:moveTo>
                    <a:pt x="2175" y="540"/>
                  </a:moveTo>
                  <a:cubicBezTo>
                    <a:pt x="2303" y="540"/>
                    <a:pt x="2428" y="546"/>
                    <a:pt x="2547" y="556"/>
                  </a:cubicBezTo>
                  <a:cubicBezTo>
                    <a:pt x="2880" y="578"/>
                    <a:pt x="3205" y="657"/>
                    <a:pt x="3502" y="802"/>
                  </a:cubicBezTo>
                  <a:cubicBezTo>
                    <a:pt x="3618" y="860"/>
                    <a:pt x="3726" y="932"/>
                    <a:pt x="3813" y="1026"/>
                  </a:cubicBezTo>
                  <a:cubicBezTo>
                    <a:pt x="3864" y="1084"/>
                    <a:pt x="3893" y="1149"/>
                    <a:pt x="3900" y="1222"/>
                  </a:cubicBezTo>
                  <a:cubicBezTo>
                    <a:pt x="3893" y="1345"/>
                    <a:pt x="3763" y="1489"/>
                    <a:pt x="3618" y="1569"/>
                  </a:cubicBezTo>
                  <a:cubicBezTo>
                    <a:pt x="3365" y="1714"/>
                    <a:pt x="3090" y="1815"/>
                    <a:pt x="2800" y="1858"/>
                  </a:cubicBezTo>
                  <a:cubicBezTo>
                    <a:pt x="2611" y="1890"/>
                    <a:pt x="2410" y="1907"/>
                    <a:pt x="2206" y="1907"/>
                  </a:cubicBezTo>
                  <a:cubicBezTo>
                    <a:pt x="1756" y="1907"/>
                    <a:pt x="1293" y="1822"/>
                    <a:pt x="919" y="1612"/>
                  </a:cubicBezTo>
                  <a:cubicBezTo>
                    <a:pt x="767" y="1533"/>
                    <a:pt x="586" y="1403"/>
                    <a:pt x="565" y="1243"/>
                  </a:cubicBezTo>
                  <a:cubicBezTo>
                    <a:pt x="565" y="1200"/>
                    <a:pt x="572" y="1157"/>
                    <a:pt x="594" y="1113"/>
                  </a:cubicBezTo>
                  <a:cubicBezTo>
                    <a:pt x="637" y="1034"/>
                    <a:pt x="695" y="969"/>
                    <a:pt x="775" y="918"/>
                  </a:cubicBezTo>
                  <a:cubicBezTo>
                    <a:pt x="1154" y="631"/>
                    <a:pt x="1683" y="540"/>
                    <a:pt x="2175" y="540"/>
                  </a:cubicBezTo>
                  <a:close/>
                  <a:moveTo>
                    <a:pt x="2170" y="1"/>
                  </a:moveTo>
                  <a:cubicBezTo>
                    <a:pt x="1599" y="1"/>
                    <a:pt x="1015" y="115"/>
                    <a:pt x="550" y="419"/>
                  </a:cubicBezTo>
                  <a:cubicBezTo>
                    <a:pt x="311" y="571"/>
                    <a:pt x="87" y="795"/>
                    <a:pt x="37" y="1084"/>
                  </a:cubicBezTo>
                  <a:cubicBezTo>
                    <a:pt x="0" y="1388"/>
                    <a:pt x="116" y="1685"/>
                    <a:pt x="348" y="1873"/>
                  </a:cubicBezTo>
                  <a:cubicBezTo>
                    <a:pt x="828" y="2296"/>
                    <a:pt x="1536" y="2440"/>
                    <a:pt x="2190" y="2440"/>
                  </a:cubicBezTo>
                  <a:cubicBezTo>
                    <a:pt x="2352" y="2440"/>
                    <a:pt x="2511" y="2431"/>
                    <a:pt x="2663" y="2415"/>
                  </a:cubicBezTo>
                  <a:cubicBezTo>
                    <a:pt x="3307" y="2343"/>
                    <a:pt x="4334" y="2075"/>
                    <a:pt x="4421" y="1301"/>
                  </a:cubicBezTo>
                  <a:cubicBezTo>
                    <a:pt x="4428" y="1272"/>
                    <a:pt x="4435" y="1251"/>
                    <a:pt x="4435" y="1222"/>
                  </a:cubicBezTo>
                  <a:cubicBezTo>
                    <a:pt x="4435" y="1200"/>
                    <a:pt x="4428" y="1171"/>
                    <a:pt x="4428" y="1149"/>
                  </a:cubicBezTo>
                  <a:cubicBezTo>
                    <a:pt x="4349" y="484"/>
                    <a:pt x="3538" y="180"/>
                    <a:pt x="2967" y="71"/>
                  </a:cubicBezTo>
                  <a:cubicBezTo>
                    <a:pt x="2714" y="27"/>
                    <a:pt x="2443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115186" y="4665495"/>
              <a:ext cx="139024" cy="76501"/>
            </a:xfrm>
            <a:custGeom>
              <a:avLst/>
              <a:gdLst/>
              <a:ahLst/>
              <a:cxnLst/>
              <a:rect l="l" t="t" r="r" b="b"/>
              <a:pathLst>
                <a:path w="4436" h="2441" extrusionOk="0">
                  <a:moveTo>
                    <a:pt x="2178" y="540"/>
                  </a:moveTo>
                  <a:cubicBezTo>
                    <a:pt x="2305" y="540"/>
                    <a:pt x="2429" y="546"/>
                    <a:pt x="2547" y="556"/>
                  </a:cubicBezTo>
                  <a:cubicBezTo>
                    <a:pt x="2880" y="578"/>
                    <a:pt x="3205" y="657"/>
                    <a:pt x="3509" y="802"/>
                  </a:cubicBezTo>
                  <a:cubicBezTo>
                    <a:pt x="3625" y="860"/>
                    <a:pt x="3726" y="932"/>
                    <a:pt x="3813" y="1026"/>
                  </a:cubicBezTo>
                  <a:cubicBezTo>
                    <a:pt x="3864" y="1084"/>
                    <a:pt x="3900" y="1149"/>
                    <a:pt x="3907" y="1222"/>
                  </a:cubicBezTo>
                  <a:cubicBezTo>
                    <a:pt x="3893" y="1345"/>
                    <a:pt x="3762" y="1489"/>
                    <a:pt x="3625" y="1569"/>
                  </a:cubicBezTo>
                  <a:cubicBezTo>
                    <a:pt x="3372" y="1714"/>
                    <a:pt x="3090" y="1815"/>
                    <a:pt x="2800" y="1858"/>
                  </a:cubicBezTo>
                  <a:cubicBezTo>
                    <a:pt x="2613" y="1890"/>
                    <a:pt x="2414" y="1907"/>
                    <a:pt x="2211" y="1907"/>
                  </a:cubicBezTo>
                  <a:cubicBezTo>
                    <a:pt x="1762" y="1907"/>
                    <a:pt x="1298" y="1822"/>
                    <a:pt x="919" y="1612"/>
                  </a:cubicBezTo>
                  <a:cubicBezTo>
                    <a:pt x="774" y="1533"/>
                    <a:pt x="586" y="1403"/>
                    <a:pt x="565" y="1243"/>
                  </a:cubicBezTo>
                  <a:cubicBezTo>
                    <a:pt x="565" y="1200"/>
                    <a:pt x="572" y="1157"/>
                    <a:pt x="594" y="1113"/>
                  </a:cubicBezTo>
                  <a:cubicBezTo>
                    <a:pt x="637" y="1034"/>
                    <a:pt x="702" y="969"/>
                    <a:pt x="774" y="918"/>
                  </a:cubicBezTo>
                  <a:cubicBezTo>
                    <a:pt x="1154" y="631"/>
                    <a:pt x="1688" y="540"/>
                    <a:pt x="2178" y="540"/>
                  </a:cubicBezTo>
                  <a:close/>
                  <a:moveTo>
                    <a:pt x="2175" y="1"/>
                  </a:moveTo>
                  <a:cubicBezTo>
                    <a:pt x="1603" y="1"/>
                    <a:pt x="1017" y="115"/>
                    <a:pt x="557" y="419"/>
                  </a:cubicBezTo>
                  <a:cubicBezTo>
                    <a:pt x="311" y="571"/>
                    <a:pt x="94" y="795"/>
                    <a:pt x="44" y="1084"/>
                  </a:cubicBezTo>
                  <a:cubicBezTo>
                    <a:pt x="0" y="1388"/>
                    <a:pt x="116" y="1685"/>
                    <a:pt x="355" y="1873"/>
                  </a:cubicBezTo>
                  <a:cubicBezTo>
                    <a:pt x="836" y="2296"/>
                    <a:pt x="1539" y="2440"/>
                    <a:pt x="2194" y="2440"/>
                  </a:cubicBezTo>
                  <a:cubicBezTo>
                    <a:pt x="2357" y="2440"/>
                    <a:pt x="2517" y="2431"/>
                    <a:pt x="2670" y="2415"/>
                  </a:cubicBezTo>
                  <a:cubicBezTo>
                    <a:pt x="3307" y="2343"/>
                    <a:pt x="4334" y="2075"/>
                    <a:pt x="4428" y="1301"/>
                  </a:cubicBezTo>
                  <a:cubicBezTo>
                    <a:pt x="4435" y="1272"/>
                    <a:pt x="4435" y="1251"/>
                    <a:pt x="4435" y="1222"/>
                  </a:cubicBezTo>
                  <a:cubicBezTo>
                    <a:pt x="4435" y="1200"/>
                    <a:pt x="4435" y="1171"/>
                    <a:pt x="4428" y="1149"/>
                  </a:cubicBezTo>
                  <a:cubicBezTo>
                    <a:pt x="4348" y="484"/>
                    <a:pt x="3545" y="180"/>
                    <a:pt x="2974" y="71"/>
                  </a:cubicBezTo>
                  <a:cubicBezTo>
                    <a:pt x="2721" y="27"/>
                    <a:pt x="2450" y="1"/>
                    <a:pt x="2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36058" y="4136333"/>
              <a:ext cx="1174122" cy="297260"/>
            </a:xfrm>
            <a:custGeom>
              <a:avLst/>
              <a:gdLst/>
              <a:ahLst/>
              <a:cxnLst/>
              <a:rect l="l" t="t" r="r" b="b"/>
              <a:pathLst>
                <a:path w="37464" h="9485" extrusionOk="0">
                  <a:moveTo>
                    <a:pt x="35698" y="532"/>
                  </a:moveTo>
                  <a:cubicBezTo>
                    <a:pt x="36007" y="532"/>
                    <a:pt x="36316" y="544"/>
                    <a:pt x="36623" y="544"/>
                  </a:cubicBezTo>
                  <a:cubicBezTo>
                    <a:pt x="36725" y="544"/>
                    <a:pt x="36826" y="543"/>
                    <a:pt x="36928" y="539"/>
                  </a:cubicBezTo>
                  <a:lnTo>
                    <a:pt x="36928" y="8954"/>
                  </a:lnTo>
                  <a:lnTo>
                    <a:pt x="1759" y="8954"/>
                  </a:lnTo>
                  <a:cubicBezTo>
                    <a:pt x="1435" y="8954"/>
                    <a:pt x="1106" y="8944"/>
                    <a:pt x="776" y="8944"/>
                  </a:cubicBezTo>
                  <a:cubicBezTo>
                    <a:pt x="694" y="8944"/>
                    <a:pt x="611" y="8945"/>
                    <a:pt x="529" y="8946"/>
                  </a:cubicBezTo>
                  <a:lnTo>
                    <a:pt x="529" y="532"/>
                  </a:lnTo>
                  <a:close/>
                  <a:moveTo>
                    <a:pt x="804" y="1"/>
                  </a:moveTo>
                  <a:cubicBezTo>
                    <a:pt x="645" y="1"/>
                    <a:pt x="485" y="2"/>
                    <a:pt x="326" y="4"/>
                  </a:cubicBezTo>
                  <a:lnTo>
                    <a:pt x="268" y="4"/>
                  </a:lnTo>
                  <a:cubicBezTo>
                    <a:pt x="116" y="11"/>
                    <a:pt x="1" y="127"/>
                    <a:pt x="1" y="272"/>
                  </a:cubicBezTo>
                  <a:lnTo>
                    <a:pt x="1" y="9214"/>
                  </a:lnTo>
                  <a:cubicBezTo>
                    <a:pt x="1" y="9359"/>
                    <a:pt x="116" y="9482"/>
                    <a:pt x="268" y="9482"/>
                  </a:cubicBezTo>
                  <a:lnTo>
                    <a:pt x="35698" y="9482"/>
                  </a:lnTo>
                  <a:cubicBezTo>
                    <a:pt x="36016" y="9482"/>
                    <a:pt x="36334" y="9485"/>
                    <a:pt x="36653" y="9485"/>
                  </a:cubicBezTo>
                  <a:cubicBezTo>
                    <a:pt x="36812" y="9485"/>
                    <a:pt x="36971" y="9484"/>
                    <a:pt x="37130" y="9482"/>
                  </a:cubicBezTo>
                  <a:lnTo>
                    <a:pt x="37195" y="9482"/>
                  </a:lnTo>
                  <a:cubicBezTo>
                    <a:pt x="37260" y="9482"/>
                    <a:pt x="37326" y="9460"/>
                    <a:pt x="37376" y="9409"/>
                  </a:cubicBezTo>
                  <a:lnTo>
                    <a:pt x="37383" y="9402"/>
                  </a:lnTo>
                  <a:lnTo>
                    <a:pt x="37391" y="9395"/>
                  </a:lnTo>
                  <a:cubicBezTo>
                    <a:pt x="37434" y="9352"/>
                    <a:pt x="37463" y="9286"/>
                    <a:pt x="37463" y="9214"/>
                  </a:cubicBezTo>
                  <a:lnTo>
                    <a:pt x="37463" y="272"/>
                  </a:lnTo>
                  <a:cubicBezTo>
                    <a:pt x="37456" y="127"/>
                    <a:pt x="37340" y="11"/>
                    <a:pt x="37195" y="4"/>
                  </a:cubicBezTo>
                  <a:lnTo>
                    <a:pt x="1759" y="4"/>
                  </a:lnTo>
                  <a:cubicBezTo>
                    <a:pt x="1440" y="4"/>
                    <a:pt x="112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500244" y="4182937"/>
              <a:ext cx="125642" cy="177823"/>
            </a:xfrm>
            <a:custGeom>
              <a:avLst/>
              <a:gdLst/>
              <a:ahLst/>
              <a:cxnLst/>
              <a:rect l="l" t="t" r="r" b="b"/>
              <a:pathLst>
                <a:path w="4009" h="5674" extrusionOk="0">
                  <a:moveTo>
                    <a:pt x="2039" y="1"/>
                  </a:moveTo>
                  <a:cubicBezTo>
                    <a:pt x="1605" y="1"/>
                    <a:pt x="1171" y="140"/>
                    <a:pt x="810" y="420"/>
                  </a:cubicBezTo>
                  <a:cubicBezTo>
                    <a:pt x="651" y="550"/>
                    <a:pt x="521" y="709"/>
                    <a:pt x="427" y="890"/>
                  </a:cubicBezTo>
                  <a:lnTo>
                    <a:pt x="420" y="912"/>
                  </a:lnTo>
                  <a:cubicBezTo>
                    <a:pt x="0" y="1635"/>
                    <a:pt x="101" y="2380"/>
                    <a:pt x="145" y="2742"/>
                  </a:cubicBezTo>
                  <a:cubicBezTo>
                    <a:pt x="304" y="3936"/>
                    <a:pt x="1006" y="4992"/>
                    <a:pt x="2048" y="5600"/>
                  </a:cubicBezTo>
                  <a:cubicBezTo>
                    <a:pt x="2127" y="5643"/>
                    <a:pt x="2207" y="5665"/>
                    <a:pt x="2301" y="5672"/>
                  </a:cubicBezTo>
                  <a:cubicBezTo>
                    <a:pt x="2306" y="5673"/>
                    <a:pt x="2312" y="5673"/>
                    <a:pt x="2318" y="5673"/>
                  </a:cubicBezTo>
                  <a:cubicBezTo>
                    <a:pt x="2377" y="5673"/>
                    <a:pt x="2434" y="5638"/>
                    <a:pt x="2467" y="5586"/>
                  </a:cubicBezTo>
                  <a:cubicBezTo>
                    <a:pt x="2496" y="5535"/>
                    <a:pt x="2511" y="5477"/>
                    <a:pt x="2496" y="5426"/>
                  </a:cubicBezTo>
                  <a:cubicBezTo>
                    <a:pt x="2490" y="5342"/>
                    <a:pt x="2419" y="5287"/>
                    <a:pt x="2337" y="5287"/>
                  </a:cubicBezTo>
                  <a:cubicBezTo>
                    <a:pt x="2327" y="5287"/>
                    <a:pt x="2318" y="5287"/>
                    <a:pt x="2308" y="5289"/>
                  </a:cubicBezTo>
                  <a:cubicBezTo>
                    <a:pt x="2286" y="5296"/>
                    <a:pt x="2257" y="5303"/>
                    <a:pt x="2236" y="5318"/>
                  </a:cubicBezTo>
                  <a:lnTo>
                    <a:pt x="2185" y="5296"/>
                  </a:lnTo>
                  <a:cubicBezTo>
                    <a:pt x="2171" y="5289"/>
                    <a:pt x="702" y="4500"/>
                    <a:pt x="463" y="2692"/>
                  </a:cubicBezTo>
                  <a:cubicBezTo>
                    <a:pt x="420" y="2373"/>
                    <a:pt x="333" y="1700"/>
                    <a:pt x="695" y="1071"/>
                  </a:cubicBezTo>
                  <a:lnTo>
                    <a:pt x="709" y="1049"/>
                  </a:lnTo>
                  <a:cubicBezTo>
                    <a:pt x="782" y="905"/>
                    <a:pt x="883" y="774"/>
                    <a:pt x="1006" y="673"/>
                  </a:cubicBezTo>
                  <a:cubicBezTo>
                    <a:pt x="1289" y="443"/>
                    <a:pt x="1656" y="329"/>
                    <a:pt x="2024" y="329"/>
                  </a:cubicBezTo>
                  <a:cubicBezTo>
                    <a:pt x="2409" y="329"/>
                    <a:pt x="2794" y="454"/>
                    <a:pt x="3082" y="702"/>
                  </a:cubicBezTo>
                  <a:cubicBezTo>
                    <a:pt x="3466" y="1042"/>
                    <a:pt x="3676" y="1541"/>
                    <a:pt x="3654" y="2055"/>
                  </a:cubicBezTo>
                  <a:cubicBezTo>
                    <a:pt x="3632" y="2453"/>
                    <a:pt x="3444" y="2764"/>
                    <a:pt x="3169" y="2880"/>
                  </a:cubicBezTo>
                  <a:cubicBezTo>
                    <a:pt x="3096" y="2908"/>
                    <a:pt x="3022" y="2921"/>
                    <a:pt x="2946" y="2921"/>
                  </a:cubicBezTo>
                  <a:cubicBezTo>
                    <a:pt x="2728" y="2921"/>
                    <a:pt x="2503" y="2809"/>
                    <a:pt x="2294" y="2605"/>
                  </a:cubicBezTo>
                  <a:cubicBezTo>
                    <a:pt x="2142" y="2460"/>
                    <a:pt x="2221" y="2127"/>
                    <a:pt x="2352" y="1881"/>
                  </a:cubicBezTo>
                  <a:cubicBezTo>
                    <a:pt x="2420" y="1750"/>
                    <a:pt x="2311" y="1638"/>
                    <a:pt x="2202" y="1638"/>
                  </a:cubicBezTo>
                  <a:cubicBezTo>
                    <a:pt x="2149" y="1638"/>
                    <a:pt x="2095" y="1665"/>
                    <a:pt x="2062" y="1729"/>
                  </a:cubicBezTo>
                  <a:cubicBezTo>
                    <a:pt x="1881" y="2062"/>
                    <a:pt x="1773" y="2554"/>
                    <a:pt x="2062" y="2836"/>
                  </a:cubicBezTo>
                  <a:cubicBezTo>
                    <a:pt x="2333" y="3107"/>
                    <a:pt x="2642" y="3247"/>
                    <a:pt x="2942" y="3247"/>
                  </a:cubicBezTo>
                  <a:cubicBezTo>
                    <a:pt x="3059" y="3247"/>
                    <a:pt x="3174" y="3226"/>
                    <a:pt x="3285" y="3184"/>
                  </a:cubicBezTo>
                  <a:cubicBezTo>
                    <a:pt x="3683" y="3024"/>
                    <a:pt x="3950" y="2598"/>
                    <a:pt x="3979" y="2062"/>
                  </a:cubicBezTo>
                  <a:cubicBezTo>
                    <a:pt x="4008" y="1454"/>
                    <a:pt x="3762" y="861"/>
                    <a:pt x="3314" y="456"/>
                  </a:cubicBezTo>
                  <a:cubicBezTo>
                    <a:pt x="2944" y="153"/>
                    <a:pt x="2491" y="1"/>
                    <a:pt x="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627207" y="4198357"/>
              <a:ext cx="136078" cy="169173"/>
            </a:xfrm>
            <a:custGeom>
              <a:avLst/>
              <a:gdLst/>
              <a:ahLst/>
              <a:cxnLst/>
              <a:rect l="l" t="t" r="r" b="b"/>
              <a:pathLst>
                <a:path w="4342" h="5398" extrusionOk="0">
                  <a:moveTo>
                    <a:pt x="1501" y="0"/>
                  </a:moveTo>
                  <a:cubicBezTo>
                    <a:pt x="1333" y="0"/>
                    <a:pt x="1271" y="268"/>
                    <a:pt x="1469" y="326"/>
                  </a:cubicBezTo>
                  <a:cubicBezTo>
                    <a:pt x="1947" y="485"/>
                    <a:pt x="2620" y="803"/>
                    <a:pt x="3097" y="1447"/>
                  </a:cubicBezTo>
                  <a:cubicBezTo>
                    <a:pt x="3756" y="2330"/>
                    <a:pt x="3965" y="3755"/>
                    <a:pt x="3162" y="4522"/>
                  </a:cubicBezTo>
                  <a:cubicBezTo>
                    <a:pt x="3132" y="4546"/>
                    <a:pt x="2575" y="5067"/>
                    <a:pt x="1857" y="5067"/>
                  </a:cubicBezTo>
                  <a:cubicBezTo>
                    <a:pt x="1710" y="5067"/>
                    <a:pt x="1555" y="5045"/>
                    <a:pt x="1397" y="4992"/>
                  </a:cubicBezTo>
                  <a:cubicBezTo>
                    <a:pt x="782" y="4790"/>
                    <a:pt x="334" y="4189"/>
                    <a:pt x="348" y="3603"/>
                  </a:cubicBezTo>
                  <a:cubicBezTo>
                    <a:pt x="355" y="3343"/>
                    <a:pt x="478" y="2988"/>
                    <a:pt x="797" y="2836"/>
                  </a:cubicBezTo>
                  <a:cubicBezTo>
                    <a:pt x="912" y="2786"/>
                    <a:pt x="1043" y="2757"/>
                    <a:pt x="1173" y="2749"/>
                  </a:cubicBezTo>
                  <a:cubicBezTo>
                    <a:pt x="1253" y="2739"/>
                    <a:pt x="1341" y="2732"/>
                    <a:pt x="1433" y="2732"/>
                  </a:cubicBezTo>
                  <a:cubicBezTo>
                    <a:pt x="1667" y="2732"/>
                    <a:pt x="1923" y="2776"/>
                    <a:pt x="2121" y="2916"/>
                  </a:cubicBezTo>
                  <a:cubicBezTo>
                    <a:pt x="2309" y="3046"/>
                    <a:pt x="2417" y="3372"/>
                    <a:pt x="2272" y="3581"/>
                  </a:cubicBezTo>
                  <a:cubicBezTo>
                    <a:pt x="2190" y="3704"/>
                    <a:pt x="2007" y="3784"/>
                    <a:pt x="1797" y="3784"/>
                  </a:cubicBezTo>
                  <a:cubicBezTo>
                    <a:pt x="1659" y="3784"/>
                    <a:pt x="1509" y="3749"/>
                    <a:pt x="1368" y="3668"/>
                  </a:cubicBezTo>
                  <a:cubicBezTo>
                    <a:pt x="1335" y="3646"/>
                    <a:pt x="1303" y="3637"/>
                    <a:pt x="1272" y="3637"/>
                  </a:cubicBezTo>
                  <a:cubicBezTo>
                    <a:pt x="1123" y="3637"/>
                    <a:pt x="1027" y="3866"/>
                    <a:pt x="1202" y="3950"/>
                  </a:cubicBezTo>
                  <a:cubicBezTo>
                    <a:pt x="1394" y="4064"/>
                    <a:pt x="1607" y="4119"/>
                    <a:pt x="1809" y="4119"/>
                  </a:cubicBezTo>
                  <a:cubicBezTo>
                    <a:pt x="2109" y="4119"/>
                    <a:pt x="2388" y="3998"/>
                    <a:pt x="2547" y="3770"/>
                  </a:cubicBezTo>
                  <a:cubicBezTo>
                    <a:pt x="2815" y="3393"/>
                    <a:pt x="2634" y="2880"/>
                    <a:pt x="2309" y="2655"/>
                  </a:cubicBezTo>
                  <a:cubicBezTo>
                    <a:pt x="2082" y="2492"/>
                    <a:pt x="1775" y="2409"/>
                    <a:pt x="1411" y="2409"/>
                  </a:cubicBezTo>
                  <a:cubicBezTo>
                    <a:pt x="1323" y="2409"/>
                    <a:pt x="1231" y="2414"/>
                    <a:pt x="1137" y="2424"/>
                  </a:cubicBezTo>
                  <a:cubicBezTo>
                    <a:pt x="970" y="2438"/>
                    <a:pt x="804" y="2482"/>
                    <a:pt x="652" y="2547"/>
                  </a:cubicBezTo>
                  <a:cubicBezTo>
                    <a:pt x="268" y="2720"/>
                    <a:pt x="30" y="3126"/>
                    <a:pt x="22" y="3603"/>
                  </a:cubicBezTo>
                  <a:cubicBezTo>
                    <a:pt x="1" y="4341"/>
                    <a:pt x="536" y="5057"/>
                    <a:pt x="1289" y="5311"/>
                  </a:cubicBezTo>
                  <a:cubicBezTo>
                    <a:pt x="1469" y="5368"/>
                    <a:pt x="1665" y="5397"/>
                    <a:pt x="1853" y="5397"/>
                  </a:cubicBezTo>
                  <a:cubicBezTo>
                    <a:pt x="2707" y="5397"/>
                    <a:pt x="3358" y="4790"/>
                    <a:pt x="3394" y="4761"/>
                  </a:cubicBezTo>
                  <a:cubicBezTo>
                    <a:pt x="4342" y="3856"/>
                    <a:pt x="4117" y="2265"/>
                    <a:pt x="3358" y="1245"/>
                  </a:cubicBezTo>
                  <a:cubicBezTo>
                    <a:pt x="2830" y="543"/>
                    <a:pt x="2099" y="181"/>
                    <a:pt x="1571" y="15"/>
                  </a:cubicBezTo>
                  <a:cubicBezTo>
                    <a:pt x="1546" y="5"/>
                    <a:pt x="1523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3295" y="4198796"/>
              <a:ext cx="125642" cy="177698"/>
            </a:xfrm>
            <a:custGeom>
              <a:avLst/>
              <a:gdLst/>
              <a:ahLst/>
              <a:cxnLst/>
              <a:rect l="l" t="t" r="r" b="b"/>
              <a:pathLst>
                <a:path w="4009" h="5670" extrusionOk="0">
                  <a:moveTo>
                    <a:pt x="1621" y="0"/>
                  </a:moveTo>
                  <a:cubicBezTo>
                    <a:pt x="1554" y="0"/>
                    <a:pt x="1490" y="24"/>
                    <a:pt x="1447" y="95"/>
                  </a:cubicBezTo>
                  <a:cubicBezTo>
                    <a:pt x="1418" y="138"/>
                    <a:pt x="1404" y="196"/>
                    <a:pt x="1418" y="254"/>
                  </a:cubicBezTo>
                  <a:cubicBezTo>
                    <a:pt x="1431" y="332"/>
                    <a:pt x="1502" y="386"/>
                    <a:pt x="1580" y="386"/>
                  </a:cubicBezTo>
                  <a:cubicBezTo>
                    <a:pt x="1588" y="386"/>
                    <a:pt x="1597" y="386"/>
                    <a:pt x="1606" y="384"/>
                  </a:cubicBezTo>
                  <a:cubicBezTo>
                    <a:pt x="1635" y="377"/>
                    <a:pt x="1664" y="370"/>
                    <a:pt x="1679" y="348"/>
                  </a:cubicBezTo>
                  <a:lnTo>
                    <a:pt x="1737" y="370"/>
                  </a:lnTo>
                  <a:cubicBezTo>
                    <a:pt x="2684" y="912"/>
                    <a:pt x="3335" y="1853"/>
                    <a:pt x="3509" y="2931"/>
                  </a:cubicBezTo>
                  <a:cubicBezTo>
                    <a:pt x="3560" y="3256"/>
                    <a:pt x="3661" y="3929"/>
                    <a:pt x="3321" y="4559"/>
                  </a:cubicBezTo>
                  <a:lnTo>
                    <a:pt x="3307" y="4580"/>
                  </a:lnTo>
                  <a:cubicBezTo>
                    <a:pt x="3234" y="4725"/>
                    <a:pt x="3140" y="4862"/>
                    <a:pt x="3017" y="4971"/>
                  </a:cubicBezTo>
                  <a:cubicBezTo>
                    <a:pt x="2700" y="5243"/>
                    <a:pt x="2333" y="5365"/>
                    <a:pt x="1974" y="5365"/>
                  </a:cubicBezTo>
                  <a:cubicBezTo>
                    <a:pt x="1111" y="5365"/>
                    <a:pt x="296" y="4663"/>
                    <a:pt x="347" y="3661"/>
                  </a:cubicBezTo>
                  <a:cubicBezTo>
                    <a:pt x="355" y="3256"/>
                    <a:pt x="536" y="2938"/>
                    <a:pt x="810" y="2822"/>
                  </a:cubicBezTo>
                  <a:cubicBezTo>
                    <a:pt x="889" y="2792"/>
                    <a:pt x="970" y="2777"/>
                    <a:pt x="1051" y="2777"/>
                  </a:cubicBezTo>
                  <a:cubicBezTo>
                    <a:pt x="1262" y="2777"/>
                    <a:pt x="1479" y="2877"/>
                    <a:pt x="1693" y="3075"/>
                  </a:cubicBezTo>
                  <a:cubicBezTo>
                    <a:pt x="1845" y="3213"/>
                    <a:pt x="1773" y="3546"/>
                    <a:pt x="1650" y="3799"/>
                  </a:cubicBezTo>
                  <a:cubicBezTo>
                    <a:pt x="1582" y="3930"/>
                    <a:pt x="1693" y="4042"/>
                    <a:pt x="1804" y="4042"/>
                  </a:cubicBezTo>
                  <a:cubicBezTo>
                    <a:pt x="1859" y="4042"/>
                    <a:pt x="1913" y="4015"/>
                    <a:pt x="1946" y="3951"/>
                  </a:cubicBezTo>
                  <a:cubicBezTo>
                    <a:pt x="2113" y="3611"/>
                    <a:pt x="2214" y="3112"/>
                    <a:pt x="1917" y="2837"/>
                  </a:cubicBezTo>
                  <a:cubicBezTo>
                    <a:pt x="1642" y="2581"/>
                    <a:pt x="1337" y="2449"/>
                    <a:pt x="1044" y="2449"/>
                  </a:cubicBezTo>
                  <a:cubicBezTo>
                    <a:pt x="922" y="2449"/>
                    <a:pt x="802" y="2472"/>
                    <a:pt x="687" y="2518"/>
                  </a:cubicBezTo>
                  <a:cubicBezTo>
                    <a:pt x="297" y="2685"/>
                    <a:pt x="29" y="3119"/>
                    <a:pt x="15" y="3654"/>
                  </a:cubicBezTo>
                  <a:cubicBezTo>
                    <a:pt x="0" y="4262"/>
                    <a:pt x="261" y="4848"/>
                    <a:pt x="724" y="5246"/>
                  </a:cubicBezTo>
                  <a:cubicBezTo>
                    <a:pt x="1088" y="5528"/>
                    <a:pt x="1526" y="5669"/>
                    <a:pt x="1964" y="5669"/>
                  </a:cubicBezTo>
                  <a:cubicBezTo>
                    <a:pt x="2413" y="5669"/>
                    <a:pt x="2861" y="5521"/>
                    <a:pt x="3227" y="5224"/>
                  </a:cubicBezTo>
                  <a:cubicBezTo>
                    <a:pt x="3386" y="5087"/>
                    <a:pt x="3509" y="4920"/>
                    <a:pt x="3596" y="4739"/>
                  </a:cubicBezTo>
                  <a:lnTo>
                    <a:pt x="3610" y="4718"/>
                  </a:lnTo>
                  <a:cubicBezTo>
                    <a:pt x="4008" y="3987"/>
                    <a:pt x="3893" y="3242"/>
                    <a:pt x="3835" y="2887"/>
                  </a:cubicBezTo>
                  <a:cubicBezTo>
                    <a:pt x="3654" y="1694"/>
                    <a:pt x="2923" y="652"/>
                    <a:pt x="1867" y="73"/>
                  </a:cubicBezTo>
                  <a:cubicBezTo>
                    <a:pt x="1809" y="44"/>
                    <a:pt x="1712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1304047" y="4194628"/>
              <a:ext cx="135640" cy="168829"/>
            </a:xfrm>
            <a:custGeom>
              <a:avLst/>
              <a:gdLst/>
              <a:ahLst/>
              <a:cxnLst/>
              <a:rect l="l" t="t" r="r" b="b"/>
              <a:pathLst>
                <a:path w="4328" h="5387" extrusionOk="0">
                  <a:moveTo>
                    <a:pt x="2487" y="1"/>
                  </a:moveTo>
                  <a:cubicBezTo>
                    <a:pt x="1618" y="1"/>
                    <a:pt x="963" y="640"/>
                    <a:pt x="927" y="676"/>
                  </a:cubicBezTo>
                  <a:cubicBezTo>
                    <a:pt x="1" y="1602"/>
                    <a:pt x="261" y="3187"/>
                    <a:pt x="1043" y="4185"/>
                  </a:cubicBezTo>
                  <a:cubicBezTo>
                    <a:pt x="1585" y="4880"/>
                    <a:pt x="2331" y="5220"/>
                    <a:pt x="2859" y="5379"/>
                  </a:cubicBezTo>
                  <a:cubicBezTo>
                    <a:pt x="2873" y="5386"/>
                    <a:pt x="2895" y="5386"/>
                    <a:pt x="2909" y="5386"/>
                  </a:cubicBezTo>
                  <a:cubicBezTo>
                    <a:pt x="3097" y="5386"/>
                    <a:pt x="3134" y="5118"/>
                    <a:pt x="2953" y="5068"/>
                  </a:cubicBezTo>
                  <a:cubicBezTo>
                    <a:pt x="2475" y="4923"/>
                    <a:pt x="1795" y="4612"/>
                    <a:pt x="1303" y="3983"/>
                  </a:cubicBezTo>
                  <a:cubicBezTo>
                    <a:pt x="623" y="3114"/>
                    <a:pt x="377" y="1689"/>
                    <a:pt x="1159" y="908"/>
                  </a:cubicBezTo>
                  <a:cubicBezTo>
                    <a:pt x="1189" y="877"/>
                    <a:pt x="1753" y="329"/>
                    <a:pt x="2487" y="329"/>
                  </a:cubicBezTo>
                  <a:cubicBezTo>
                    <a:pt x="2625" y="329"/>
                    <a:pt x="2769" y="348"/>
                    <a:pt x="2917" y="394"/>
                  </a:cubicBezTo>
                  <a:cubicBezTo>
                    <a:pt x="3532" y="582"/>
                    <a:pt x="3995" y="1168"/>
                    <a:pt x="3995" y="1754"/>
                  </a:cubicBezTo>
                  <a:cubicBezTo>
                    <a:pt x="3995" y="2015"/>
                    <a:pt x="3886" y="2376"/>
                    <a:pt x="3568" y="2528"/>
                  </a:cubicBezTo>
                  <a:cubicBezTo>
                    <a:pt x="3452" y="2586"/>
                    <a:pt x="3322" y="2615"/>
                    <a:pt x="3192" y="2630"/>
                  </a:cubicBezTo>
                  <a:cubicBezTo>
                    <a:pt x="3103" y="2641"/>
                    <a:pt x="3001" y="2650"/>
                    <a:pt x="2896" y="2650"/>
                  </a:cubicBezTo>
                  <a:cubicBezTo>
                    <a:pt x="2675" y="2650"/>
                    <a:pt x="2435" y="2612"/>
                    <a:pt x="2244" y="2485"/>
                  </a:cubicBezTo>
                  <a:cubicBezTo>
                    <a:pt x="2048" y="2355"/>
                    <a:pt x="1933" y="2029"/>
                    <a:pt x="2070" y="1827"/>
                  </a:cubicBezTo>
                  <a:cubicBezTo>
                    <a:pt x="2155" y="1696"/>
                    <a:pt x="2344" y="1608"/>
                    <a:pt x="2561" y="1608"/>
                  </a:cubicBezTo>
                  <a:cubicBezTo>
                    <a:pt x="2694" y="1608"/>
                    <a:pt x="2837" y="1641"/>
                    <a:pt x="2974" y="1718"/>
                  </a:cubicBezTo>
                  <a:cubicBezTo>
                    <a:pt x="3006" y="1738"/>
                    <a:pt x="3037" y="1746"/>
                    <a:pt x="3066" y="1746"/>
                  </a:cubicBezTo>
                  <a:cubicBezTo>
                    <a:pt x="3216" y="1746"/>
                    <a:pt x="3310" y="1514"/>
                    <a:pt x="3134" y="1429"/>
                  </a:cubicBezTo>
                  <a:cubicBezTo>
                    <a:pt x="2948" y="1324"/>
                    <a:pt x="2746" y="1273"/>
                    <a:pt x="2553" y="1273"/>
                  </a:cubicBezTo>
                  <a:cubicBezTo>
                    <a:pt x="2241" y="1273"/>
                    <a:pt x="1952" y="1404"/>
                    <a:pt x="1795" y="1646"/>
                  </a:cubicBezTo>
                  <a:cubicBezTo>
                    <a:pt x="1549" y="2015"/>
                    <a:pt x="1730" y="2536"/>
                    <a:pt x="2056" y="2760"/>
                  </a:cubicBezTo>
                  <a:cubicBezTo>
                    <a:pt x="2273" y="2906"/>
                    <a:pt x="2555" y="2980"/>
                    <a:pt x="2884" y="2980"/>
                  </a:cubicBezTo>
                  <a:cubicBezTo>
                    <a:pt x="2993" y="2980"/>
                    <a:pt x="3108" y="2972"/>
                    <a:pt x="3228" y="2955"/>
                  </a:cubicBezTo>
                  <a:cubicBezTo>
                    <a:pt x="3394" y="2941"/>
                    <a:pt x="3561" y="2897"/>
                    <a:pt x="3712" y="2825"/>
                  </a:cubicBezTo>
                  <a:cubicBezTo>
                    <a:pt x="4089" y="2644"/>
                    <a:pt x="4320" y="2232"/>
                    <a:pt x="4320" y="1754"/>
                  </a:cubicBezTo>
                  <a:cubicBezTo>
                    <a:pt x="4327" y="1024"/>
                    <a:pt x="3778" y="315"/>
                    <a:pt x="3018" y="83"/>
                  </a:cubicBezTo>
                  <a:cubicBezTo>
                    <a:pt x="2835" y="25"/>
                    <a:pt x="2657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796824" y="4184505"/>
              <a:ext cx="480035" cy="192553"/>
            </a:xfrm>
            <a:custGeom>
              <a:avLst/>
              <a:gdLst/>
              <a:ahLst/>
              <a:cxnLst/>
              <a:rect l="l" t="t" r="r" b="b"/>
              <a:pathLst>
                <a:path w="15317" h="6144" extrusionOk="0">
                  <a:moveTo>
                    <a:pt x="14991" y="326"/>
                  </a:moveTo>
                  <a:lnTo>
                    <a:pt x="14984" y="5818"/>
                  </a:lnTo>
                  <a:lnTo>
                    <a:pt x="340" y="5818"/>
                  </a:lnTo>
                  <a:lnTo>
                    <a:pt x="340" y="326"/>
                  </a:lnTo>
                  <a:close/>
                  <a:moveTo>
                    <a:pt x="167" y="1"/>
                  </a:moveTo>
                  <a:cubicBezTo>
                    <a:pt x="80" y="1"/>
                    <a:pt x="0" y="73"/>
                    <a:pt x="0" y="160"/>
                  </a:cubicBezTo>
                  <a:lnTo>
                    <a:pt x="0" y="5984"/>
                  </a:lnTo>
                  <a:cubicBezTo>
                    <a:pt x="0" y="6071"/>
                    <a:pt x="80" y="6143"/>
                    <a:pt x="167" y="6143"/>
                  </a:cubicBezTo>
                  <a:lnTo>
                    <a:pt x="15150" y="6143"/>
                  </a:lnTo>
                  <a:cubicBezTo>
                    <a:pt x="15237" y="6143"/>
                    <a:pt x="15310" y="6071"/>
                    <a:pt x="15310" y="5984"/>
                  </a:cubicBezTo>
                  <a:lnTo>
                    <a:pt x="15310" y="167"/>
                  </a:lnTo>
                  <a:cubicBezTo>
                    <a:pt x="15317" y="73"/>
                    <a:pt x="15237" y="1"/>
                    <a:pt x="15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746710" y="3672800"/>
              <a:ext cx="682084" cy="337187"/>
            </a:xfrm>
            <a:custGeom>
              <a:avLst/>
              <a:gdLst/>
              <a:ahLst/>
              <a:cxnLst/>
              <a:rect l="l" t="t" r="r" b="b"/>
              <a:pathLst>
                <a:path w="21764" h="10759" extrusionOk="0">
                  <a:moveTo>
                    <a:pt x="20714" y="375"/>
                  </a:moveTo>
                  <a:cubicBezTo>
                    <a:pt x="20893" y="375"/>
                    <a:pt x="21084" y="391"/>
                    <a:pt x="21271" y="391"/>
                  </a:cubicBezTo>
                  <a:cubicBezTo>
                    <a:pt x="21315" y="391"/>
                    <a:pt x="21358" y="390"/>
                    <a:pt x="21401" y="388"/>
                  </a:cubicBezTo>
                  <a:lnTo>
                    <a:pt x="21401" y="388"/>
                  </a:lnTo>
                  <a:lnTo>
                    <a:pt x="21401" y="10388"/>
                  </a:lnTo>
                  <a:lnTo>
                    <a:pt x="1057" y="10388"/>
                  </a:lnTo>
                  <a:cubicBezTo>
                    <a:pt x="878" y="10388"/>
                    <a:pt x="684" y="10372"/>
                    <a:pt x="495" y="10372"/>
                  </a:cubicBezTo>
                  <a:cubicBezTo>
                    <a:pt x="450" y="10372"/>
                    <a:pt x="406" y="10373"/>
                    <a:pt x="362" y="10375"/>
                  </a:cubicBezTo>
                  <a:lnTo>
                    <a:pt x="362" y="10375"/>
                  </a:lnTo>
                  <a:lnTo>
                    <a:pt x="362" y="375"/>
                  </a:lnTo>
                  <a:close/>
                  <a:moveTo>
                    <a:pt x="1088" y="0"/>
                  </a:moveTo>
                  <a:cubicBezTo>
                    <a:pt x="800" y="0"/>
                    <a:pt x="512" y="4"/>
                    <a:pt x="225" y="13"/>
                  </a:cubicBezTo>
                  <a:lnTo>
                    <a:pt x="181" y="13"/>
                  </a:lnTo>
                  <a:cubicBezTo>
                    <a:pt x="87" y="13"/>
                    <a:pt x="1" y="93"/>
                    <a:pt x="1" y="194"/>
                  </a:cubicBezTo>
                  <a:lnTo>
                    <a:pt x="1" y="10562"/>
                  </a:lnTo>
                  <a:cubicBezTo>
                    <a:pt x="1" y="10663"/>
                    <a:pt x="87" y="10742"/>
                    <a:pt x="181" y="10742"/>
                  </a:cubicBezTo>
                  <a:lnTo>
                    <a:pt x="18956" y="10742"/>
                  </a:lnTo>
                  <a:cubicBezTo>
                    <a:pt x="19530" y="10742"/>
                    <a:pt x="20107" y="10759"/>
                    <a:pt x="20685" y="10759"/>
                  </a:cubicBezTo>
                  <a:cubicBezTo>
                    <a:pt x="20975" y="10759"/>
                    <a:pt x="21264" y="10755"/>
                    <a:pt x="21553" y="10742"/>
                  </a:cubicBezTo>
                  <a:lnTo>
                    <a:pt x="21590" y="10742"/>
                  </a:lnTo>
                  <a:cubicBezTo>
                    <a:pt x="21625" y="10739"/>
                    <a:pt x="21654" y="10728"/>
                    <a:pt x="21678" y="10711"/>
                  </a:cubicBezTo>
                  <a:lnTo>
                    <a:pt x="21678" y="10711"/>
                  </a:lnTo>
                  <a:cubicBezTo>
                    <a:pt x="21727" y="10684"/>
                    <a:pt x="21763" y="10634"/>
                    <a:pt x="21763" y="10562"/>
                  </a:cubicBezTo>
                  <a:lnTo>
                    <a:pt x="21763" y="194"/>
                  </a:lnTo>
                  <a:cubicBezTo>
                    <a:pt x="21763" y="93"/>
                    <a:pt x="21684" y="13"/>
                    <a:pt x="21582" y="13"/>
                  </a:cubicBezTo>
                  <a:lnTo>
                    <a:pt x="2815" y="13"/>
                  </a:lnTo>
                  <a:cubicBezTo>
                    <a:pt x="2241" y="13"/>
                    <a:pt x="1664" y="0"/>
                    <a:pt x="1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828572" y="3855518"/>
              <a:ext cx="110442" cy="50113"/>
            </a:xfrm>
            <a:custGeom>
              <a:avLst/>
              <a:gdLst/>
              <a:ahLst/>
              <a:cxnLst/>
              <a:rect l="l" t="t" r="r" b="b"/>
              <a:pathLst>
                <a:path w="3524" h="1599" extrusionOk="0">
                  <a:moveTo>
                    <a:pt x="2598" y="328"/>
                  </a:moveTo>
                  <a:cubicBezTo>
                    <a:pt x="2843" y="328"/>
                    <a:pt x="3042" y="361"/>
                    <a:pt x="3111" y="449"/>
                  </a:cubicBezTo>
                  <a:cubicBezTo>
                    <a:pt x="3162" y="514"/>
                    <a:pt x="3090" y="651"/>
                    <a:pt x="3046" y="731"/>
                  </a:cubicBezTo>
                  <a:cubicBezTo>
                    <a:pt x="2807" y="1129"/>
                    <a:pt x="1896" y="1274"/>
                    <a:pt x="1146" y="1274"/>
                  </a:cubicBezTo>
                  <a:cubicBezTo>
                    <a:pt x="875" y="1274"/>
                    <a:pt x="624" y="1255"/>
                    <a:pt x="434" y="1223"/>
                  </a:cubicBezTo>
                  <a:cubicBezTo>
                    <a:pt x="405" y="1223"/>
                    <a:pt x="377" y="1208"/>
                    <a:pt x="348" y="1201"/>
                  </a:cubicBezTo>
                  <a:lnTo>
                    <a:pt x="369" y="1165"/>
                  </a:lnTo>
                  <a:cubicBezTo>
                    <a:pt x="630" y="796"/>
                    <a:pt x="1042" y="600"/>
                    <a:pt x="1346" y="514"/>
                  </a:cubicBezTo>
                  <a:cubicBezTo>
                    <a:pt x="1612" y="427"/>
                    <a:pt x="2174" y="328"/>
                    <a:pt x="2598" y="328"/>
                  </a:cubicBezTo>
                  <a:close/>
                  <a:moveTo>
                    <a:pt x="2576" y="1"/>
                  </a:moveTo>
                  <a:cubicBezTo>
                    <a:pt x="1965" y="1"/>
                    <a:pt x="1259" y="195"/>
                    <a:pt x="1245" y="195"/>
                  </a:cubicBezTo>
                  <a:cubicBezTo>
                    <a:pt x="897" y="311"/>
                    <a:pt x="413" y="535"/>
                    <a:pt x="102" y="977"/>
                  </a:cubicBezTo>
                  <a:cubicBezTo>
                    <a:pt x="37" y="1056"/>
                    <a:pt x="0" y="1158"/>
                    <a:pt x="15" y="1259"/>
                  </a:cubicBezTo>
                  <a:cubicBezTo>
                    <a:pt x="29" y="1346"/>
                    <a:pt x="94" y="1498"/>
                    <a:pt x="377" y="1548"/>
                  </a:cubicBezTo>
                  <a:cubicBezTo>
                    <a:pt x="637" y="1584"/>
                    <a:pt x="890" y="1599"/>
                    <a:pt x="1151" y="1599"/>
                  </a:cubicBezTo>
                  <a:cubicBezTo>
                    <a:pt x="1947" y="1599"/>
                    <a:pt x="2996" y="1454"/>
                    <a:pt x="3328" y="904"/>
                  </a:cubicBezTo>
                  <a:cubicBezTo>
                    <a:pt x="3524" y="564"/>
                    <a:pt x="3459" y="362"/>
                    <a:pt x="3372" y="246"/>
                  </a:cubicBezTo>
                  <a:cubicBezTo>
                    <a:pt x="3225" y="60"/>
                    <a:pt x="2915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810426" y="3770615"/>
              <a:ext cx="119970" cy="54312"/>
            </a:xfrm>
            <a:custGeom>
              <a:avLst/>
              <a:gdLst/>
              <a:ahLst/>
              <a:cxnLst/>
              <a:rect l="l" t="t" r="r" b="b"/>
              <a:pathLst>
                <a:path w="3828" h="1733" extrusionOk="0">
                  <a:moveTo>
                    <a:pt x="1730" y="329"/>
                  </a:moveTo>
                  <a:cubicBezTo>
                    <a:pt x="2164" y="329"/>
                    <a:pt x="2598" y="437"/>
                    <a:pt x="2981" y="654"/>
                  </a:cubicBezTo>
                  <a:cubicBezTo>
                    <a:pt x="3119" y="727"/>
                    <a:pt x="3481" y="936"/>
                    <a:pt x="3488" y="1059"/>
                  </a:cubicBezTo>
                  <a:cubicBezTo>
                    <a:pt x="3495" y="1096"/>
                    <a:pt x="3459" y="1146"/>
                    <a:pt x="3394" y="1197"/>
                  </a:cubicBezTo>
                  <a:cubicBezTo>
                    <a:pt x="3202" y="1341"/>
                    <a:pt x="2770" y="1398"/>
                    <a:pt x="2324" y="1398"/>
                  </a:cubicBezTo>
                  <a:cubicBezTo>
                    <a:pt x="2165" y="1398"/>
                    <a:pt x="2005" y="1391"/>
                    <a:pt x="1853" y="1378"/>
                  </a:cubicBezTo>
                  <a:cubicBezTo>
                    <a:pt x="984" y="1305"/>
                    <a:pt x="485" y="1139"/>
                    <a:pt x="384" y="886"/>
                  </a:cubicBezTo>
                  <a:cubicBezTo>
                    <a:pt x="348" y="813"/>
                    <a:pt x="348" y="727"/>
                    <a:pt x="384" y="662"/>
                  </a:cubicBezTo>
                  <a:cubicBezTo>
                    <a:pt x="442" y="575"/>
                    <a:pt x="673" y="365"/>
                    <a:pt x="1628" y="329"/>
                  </a:cubicBezTo>
                  <a:close/>
                  <a:moveTo>
                    <a:pt x="1733" y="1"/>
                  </a:moveTo>
                  <a:cubicBezTo>
                    <a:pt x="1693" y="1"/>
                    <a:pt x="1654" y="2"/>
                    <a:pt x="1614" y="3"/>
                  </a:cubicBezTo>
                  <a:cubicBezTo>
                    <a:pt x="804" y="32"/>
                    <a:pt x="297" y="198"/>
                    <a:pt x="109" y="488"/>
                  </a:cubicBezTo>
                  <a:cubicBezTo>
                    <a:pt x="8" y="640"/>
                    <a:pt x="1" y="842"/>
                    <a:pt x="80" y="1009"/>
                  </a:cubicBezTo>
                  <a:cubicBezTo>
                    <a:pt x="290" y="1515"/>
                    <a:pt x="1122" y="1645"/>
                    <a:pt x="1824" y="1711"/>
                  </a:cubicBezTo>
                  <a:cubicBezTo>
                    <a:pt x="1925" y="1718"/>
                    <a:pt x="2106" y="1732"/>
                    <a:pt x="2323" y="1732"/>
                  </a:cubicBezTo>
                  <a:cubicBezTo>
                    <a:pt x="2750" y="1732"/>
                    <a:pt x="3300" y="1682"/>
                    <a:pt x="3589" y="1457"/>
                  </a:cubicBezTo>
                  <a:cubicBezTo>
                    <a:pt x="3748" y="1334"/>
                    <a:pt x="3828" y="1190"/>
                    <a:pt x="3813" y="1045"/>
                  </a:cubicBezTo>
                  <a:cubicBezTo>
                    <a:pt x="3799" y="763"/>
                    <a:pt x="3488" y="560"/>
                    <a:pt x="3140" y="365"/>
                  </a:cubicBezTo>
                  <a:cubicBezTo>
                    <a:pt x="2706" y="124"/>
                    <a:pt x="2221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915199" y="3920833"/>
              <a:ext cx="50583" cy="48984"/>
            </a:xfrm>
            <a:custGeom>
              <a:avLst/>
              <a:gdLst/>
              <a:ahLst/>
              <a:cxnLst/>
              <a:rect l="l" t="t" r="r" b="b"/>
              <a:pathLst>
                <a:path w="1614" h="1563" extrusionOk="0">
                  <a:moveTo>
                    <a:pt x="1148" y="334"/>
                  </a:moveTo>
                  <a:cubicBezTo>
                    <a:pt x="1165" y="334"/>
                    <a:pt x="1180" y="338"/>
                    <a:pt x="1194" y="347"/>
                  </a:cubicBezTo>
                  <a:cubicBezTo>
                    <a:pt x="1244" y="376"/>
                    <a:pt x="1252" y="398"/>
                    <a:pt x="1252" y="405"/>
                  </a:cubicBezTo>
                  <a:cubicBezTo>
                    <a:pt x="1259" y="455"/>
                    <a:pt x="1223" y="578"/>
                    <a:pt x="1085" y="752"/>
                  </a:cubicBezTo>
                  <a:cubicBezTo>
                    <a:pt x="984" y="897"/>
                    <a:pt x="861" y="1020"/>
                    <a:pt x="716" y="1128"/>
                  </a:cubicBezTo>
                  <a:cubicBezTo>
                    <a:pt x="630" y="1196"/>
                    <a:pt x="517" y="1233"/>
                    <a:pt x="404" y="1233"/>
                  </a:cubicBezTo>
                  <a:cubicBezTo>
                    <a:pt x="385" y="1233"/>
                    <a:pt x="366" y="1232"/>
                    <a:pt x="347" y="1230"/>
                  </a:cubicBezTo>
                  <a:cubicBezTo>
                    <a:pt x="412" y="1020"/>
                    <a:pt x="535" y="839"/>
                    <a:pt x="695" y="694"/>
                  </a:cubicBezTo>
                  <a:cubicBezTo>
                    <a:pt x="724" y="672"/>
                    <a:pt x="753" y="644"/>
                    <a:pt x="789" y="607"/>
                  </a:cubicBezTo>
                  <a:cubicBezTo>
                    <a:pt x="918" y="466"/>
                    <a:pt x="1053" y="334"/>
                    <a:pt x="1148" y="334"/>
                  </a:cubicBezTo>
                  <a:close/>
                  <a:moveTo>
                    <a:pt x="1152" y="0"/>
                  </a:moveTo>
                  <a:cubicBezTo>
                    <a:pt x="906" y="0"/>
                    <a:pt x="692" y="230"/>
                    <a:pt x="550" y="383"/>
                  </a:cubicBezTo>
                  <a:cubicBezTo>
                    <a:pt x="521" y="412"/>
                    <a:pt x="492" y="441"/>
                    <a:pt x="470" y="463"/>
                  </a:cubicBezTo>
                  <a:cubicBezTo>
                    <a:pt x="210" y="716"/>
                    <a:pt x="58" y="962"/>
                    <a:pt x="15" y="1215"/>
                  </a:cubicBezTo>
                  <a:cubicBezTo>
                    <a:pt x="0" y="1280"/>
                    <a:pt x="15" y="1353"/>
                    <a:pt x="43" y="1410"/>
                  </a:cubicBezTo>
                  <a:cubicBezTo>
                    <a:pt x="87" y="1476"/>
                    <a:pt x="145" y="1519"/>
                    <a:pt x="217" y="1533"/>
                  </a:cubicBezTo>
                  <a:cubicBezTo>
                    <a:pt x="282" y="1555"/>
                    <a:pt x="347" y="1562"/>
                    <a:pt x="412" y="1562"/>
                  </a:cubicBezTo>
                  <a:cubicBezTo>
                    <a:pt x="586" y="1562"/>
                    <a:pt x="760" y="1505"/>
                    <a:pt x="904" y="1403"/>
                  </a:cubicBezTo>
                  <a:cubicBezTo>
                    <a:pt x="1071" y="1273"/>
                    <a:pt x="1223" y="1128"/>
                    <a:pt x="1346" y="955"/>
                  </a:cubicBezTo>
                  <a:cubicBezTo>
                    <a:pt x="1469" y="795"/>
                    <a:pt x="1613" y="564"/>
                    <a:pt x="1577" y="347"/>
                  </a:cubicBezTo>
                  <a:cubicBezTo>
                    <a:pt x="1548" y="224"/>
                    <a:pt x="1469" y="115"/>
                    <a:pt x="1360" y="58"/>
                  </a:cubicBezTo>
                  <a:cubicBezTo>
                    <a:pt x="1289" y="17"/>
                    <a:pt x="1219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848067" y="3920457"/>
              <a:ext cx="58292" cy="47762"/>
            </a:xfrm>
            <a:custGeom>
              <a:avLst/>
              <a:gdLst/>
              <a:ahLst/>
              <a:cxnLst/>
              <a:rect l="l" t="t" r="r" b="b"/>
              <a:pathLst>
                <a:path w="1860" h="1524" extrusionOk="0">
                  <a:moveTo>
                    <a:pt x="1228" y="329"/>
                  </a:moveTo>
                  <a:cubicBezTo>
                    <a:pt x="1234" y="329"/>
                    <a:pt x="1240" y="329"/>
                    <a:pt x="1245" y="330"/>
                  </a:cubicBezTo>
                  <a:cubicBezTo>
                    <a:pt x="1247" y="330"/>
                    <a:pt x="1250" y="330"/>
                    <a:pt x="1253" y="330"/>
                  </a:cubicBezTo>
                  <a:cubicBezTo>
                    <a:pt x="1269" y="330"/>
                    <a:pt x="1295" y="335"/>
                    <a:pt x="1332" y="402"/>
                  </a:cubicBezTo>
                  <a:cubicBezTo>
                    <a:pt x="1368" y="482"/>
                    <a:pt x="1317" y="648"/>
                    <a:pt x="775" y="1003"/>
                  </a:cubicBezTo>
                  <a:lnTo>
                    <a:pt x="731" y="1032"/>
                  </a:lnTo>
                  <a:cubicBezTo>
                    <a:pt x="607" y="1115"/>
                    <a:pt x="475" y="1191"/>
                    <a:pt x="356" y="1191"/>
                  </a:cubicBezTo>
                  <a:cubicBezTo>
                    <a:pt x="351" y="1191"/>
                    <a:pt x="346" y="1191"/>
                    <a:pt x="341" y="1191"/>
                  </a:cubicBezTo>
                  <a:cubicBezTo>
                    <a:pt x="377" y="1025"/>
                    <a:pt x="514" y="873"/>
                    <a:pt x="659" y="728"/>
                  </a:cubicBezTo>
                  <a:lnTo>
                    <a:pt x="673" y="713"/>
                  </a:lnTo>
                  <a:cubicBezTo>
                    <a:pt x="935" y="459"/>
                    <a:pt x="1117" y="329"/>
                    <a:pt x="1228" y="329"/>
                  </a:cubicBezTo>
                  <a:close/>
                  <a:moveTo>
                    <a:pt x="1239" y="1"/>
                  </a:moveTo>
                  <a:cubicBezTo>
                    <a:pt x="930" y="1"/>
                    <a:pt x="605" y="318"/>
                    <a:pt x="442" y="482"/>
                  </a:cubicBezTo>
                  <a:lnTo>
                    <a:pt x="427" y="496"/>
                  </a:lnTo>
                  <a:cubicBezTo>
                    <a:pt x="239" y="684"/>
                    <a:pt x="37" y="902"/>
                    <a:pt x="8" y="1198"/>
                  </a:cubicBezTo>
                  <a:cubicBezTo>
                    <a:pt x="1" y="1256"/>
                    <a:pt x="8" y="1321"/>
                    <a:pt x="44" y="1379"/>
                  </a:cubicBezTo>
                  <a:cubicBezTo>
                    <a:pt x="80" y="1444"/>
                    <a:pt x="152" y="1495"/>
                    <a:pt x="232" y="1509"/>
                  </a:cubicBezTo>
                  <a:cubicBezTo>
                    <a:pt x="275" y="1517"/>
                    <a:pt x="312" y="1524"/>
                    <a:pt x="355" y="1524"/>
                  </a:cubicBezTo>
                  <a:cubicBezTo>
                    <a:pt x="587" y="1524"/>
                    <a:pt x="782" y="1386"/>
                    <a:pt x="912" y="1307"/>
                  </a:cubicBezTo>
                  <a:lnTo>
                    <a:pt x="956" y="1278"/>
                  </a:lnTo>
                  <a:cubicBezTo>
                    <a:pt x="1223" y="1097"/>
                    <a:pt x="1860" y="684"/>
                    <a:pt x="1614" y="243"/>
                  </a:cubicBezTo>
                  <a:cubicBezTo>
                    <a:pt x="1556" y="113"/>
                    <a:pt x="1433" y="26"/>
                    <a:pt x="1296" y="4"/>
                  </a:cubicBezTo>
                  <a:cubicBezTo>
                    <a:pt x="1277" y="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833117" y="3713794"/>
              <a:ext cx="54218" cy="46728"/>
            </a:xfrm>
            <a:custGeom>
              <a:avLst/>
              <a:gdLst/>
              <a:ahLst/>
              <a:cxnLst/>
              <a:rect l="l" t="t" r="r" b="b"/>
              <a:pathLst>
                <a:path w="1730" h="1491" extrusionOk="0">
                  <a:moveTo>
                    <a:pt x="340" y="326"/>
                  </a:moveTo>
                  <a:lnTo>
                    <a:pt x="340" y="326"/>
                  </a:lnTo>
                  <a:cubicBezTo>
                    <a:pt x="535" y="333"/>
                    <a:pt x="1172" y="876"/>
                    <a:pt x="1338" y="1114"/>
                  </a:cubicBezTo>
                  <a:cubicBezTo>
                    <a:pt x="1056" y="984"/>
                    <a:pt x="470" y="651"/>
                    <a:pt x="355" y="391"/>
                  </a:cubicBezTo>
                  <a:cubicBezTo>
                    <a:pt x="347" y="369"/>
                    <a:pt x="340" y="347"/>
                    <a:pt x="340" y="326"/>
                  </a:cubicBezTo>
                  <a:close/>
                  <a:moveTo>
                    <a:pt x="318" y="0"/>
                  </a:moveTo>
                  <a:cubicBezTo>
                    <a:pt x="195" y="0"/>
                    <a:pt x="87" y="73"/>
                    <a:pt x="43" y="188"/>
                  </a:cubicBezTo>
                  <a:cubicBezTo>
                    <a:pt x="0" y="297"/>
                    <a:pt x="7" y="420"/>
                    <a:pt x="58" y="528"/>
                  </a:cubicBezTo>
                  <a:cubicBezTo>
                    <a:pt x="253" y="962"/>
                    <a:pt x="1129" y="1397"/>
                    <a:pt x="1331" y="1469"/>
                  </a:cubicBezTo>
                  <a:cubicBezTo>
                    <a:pt x="1375" y="1483"/>
                    <a:pt x="1411" y="1491"/>
                    <a:pt x="1454" y="1491"/>
                  </a:cubicBezTo>
                  <a:cubicBezTo>
                    <a:pt x="1483" y="1491"/>
                    <a:pt x="1505" y="1491"/>
                    <a:pt x="1534" y="1483"/>
                  </a:cubicBezTo>
                  <a:cubicBezTo>
                    <a:pt x="1606" y="1462"/>
                    <a:pt x="1657" y="1411"/>
                    <a:pt x="1686" y="1346"/>
                  </a:cubicBezTo>
                  <a:cubicBezTo>
                    <a:pt x="1729" y="1237"/>
                    <a:pt x="1722" y="1122"/>
                    <a:pt x="1671" y="1028"/>
                  </a:cubicBezTo>
                  <a:cubicBezTo>
                    <a:pt x="1577" y="839"/>
                    <a:pt x="767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775951" y="3826653"/>
              <a:ext cx="69199" cy="39081"/>
            </a:xfrm>
            <a:custGeom>
              <a:avLst/>
              <a:gdLst/>
              <a:ahLst/>
              <a:cxnLst/>
              <a:rect l="l" t="t" r="r" b="b"/>
              <a:pathLst>
                <a:path w="2208" h="1247" extrusionOk="0">
                  <a:moveTo>
                    <a:pt x="950" y="331"/>
                  </a:moveTo>
                  <a:cubicBezTo>
                    <a:pt x="972" y="331"/>
                    <a:pt x="993" y="332"/>
                    <a:pt x="1014" y="335"/>
                  </a:cubicBezTo>
                  <a:cubicBezTo>
                    <a:pt x="1412" y="342"/>
                    <a:pt x="1672" y="443"/>
                    <a:pt x="1788" y="624"/>
                  </a:cubicBezTo>
                  <a:cubicBezTo>
                    <a:pt x="1831" y="675"/>
                    <a:pt x="1839" y="747"/>
                    <a:pt x="1810" y="805"/>
                  </a:cubicBezTo>
                  <a:cubicBezTo>
                    <a:pt x="1766" y="841"/>
                    <a:pt x="1708" y="863"/>
                    <a:pt x="1650" y="870"/>
                  </a:cubicBezTo>
                  <a:cubicBezTo>
                    <a:pt x="1473" y="907"/>
                    <a:pt x="1292" y="925"/>
                    <a:pt x="1110" y="925"/>
                  </a:cubicBezTo>
                  <a:cubicBezTo>
                    <a:pt x="929" y="925"/>
                    <a:pt x="746" y="907"/>
                    <a:pt x="565" y="870"/>
                  </a:cubicBezTo>
                  <a:cubicBezTo>
                    <a:pt x="464" y="856"/>
                    <a:pt x="392" y="820"/>
                    <a:pt x="384" y="784"/>
                  </a:cubicBezTo>
                  <a:cubicBezTo>
                    <a:pt x="363" y="711"/>
                    <a:pt x="464" y="545"/>
                    <a:pt x="652" y="407"/>
                  </a:cubicBezTo>
                  <a:cubicBezTo>
                    <a:pt x="748" y="359"/>
                    <a:pt x="849" y="331"/>
                    <a:pt x="950" y="331"/>
                  </a:cubicBezTo>
                  <a:close/>
                  <a:moveTo>
                    <a:pt x="946" y="1"/>
                  </a:moveTo>
                  <a:cubicBezTo>
                    <a:pt x="778" y="1"/>
                    <a:pt x="601" y="26"/>
                    <a:pt x="457" y="132"/>
                  </a:cubicBezTo>
                  <a:cubicBezTo>
                    <a:pt x="225" y="306"/>
                    <a:pt x="1" y="588"/>
                    <a:pt x="59" y="849"/>
                  </a:cubicBezTo>
                  <a:cubicBezTo>
                    <a:pt x="88" y="972"/>
                    <a:pt x="189" y="1131"/>
                    <a:pt x="507" y="1189"/>
                  </a:cubicBezTo>
                  <a:cubicBezTo>
                    <a:pt x="703" y="1232"/>
                    <a:pt x="905" y="1247"/>
                    <a:pt x="1101" y="1247"/>
                  </a:cubicBezTo>
                  <a:cubicBezTo>
                    <a:pt x="1310" y="1247"/>
                    <a:pt x="1520" y="1232"/>
                    <a:pt x="1723" y="1189"/>
                  </a:cubicBezTo>
                  <a:cubicBezTo>
                    <a:pt x="1853" y="1167"/>
                    <a:pt x="1976" y="1109"/>
                    <a:pt x="2063" y="1015"/>
                  </a:cubicBezTo>
                  <a:cubicBezTo>
                    <a:pt x="2207" y="841"/>
                    <a:pt x="2171" y="603"/>
                    <a:pt x="2070" y="443"/>
                  </a:cubicBezTo>
                  <a:cubicBezTo>
                    <a:pt x="1896" y="161"/>
                    <a:pt x="1542" y="9"/>
                    <a:pt x="1021" y="2"/>
                  </a:cubicBezTo>
                  <a:cubicBezTo>
                    <a:pt x="996" y="1"/>
                    <a:pt x="971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943688" y="3841415"/>
              <a:ext cx="246583" cy="125454"/>
            </a:xfrm>
            <a:custGeom>
              <a:avLst/>
              <a:gdLst/>
              <a:ahLst/>
              <a:cxnLst/>
              <a:rect l="l" t="t" r="r" b="b"/>
              <a:pathLst>
                <a:path w="7868" h="4003" extrusionOk="0">
                  <a:moveTo>
                    <a:pt x="220" y="1"/>
                  </a:moveTo>
                  <a:cubicBezTo>
                    <a:pt x="9" y="1"/>
                    <a:pt x="0" y="313"/>
                    <a:pt x="212" y="327"/>
                  </a:cubicBezTo>
                  <a:cubicBezTo>
                    <a:pt x="1558" y="407"/>
                    <a:pt x="2889" y="609"/>
                    <a:pt x="4192" y="942"/>
                  </a:cubicBezTo>
                  <a:cubicBezTo>
                    <a:pt x="5537" y="1289"/>
                    <a:pt x="6029" y="1571"/>
                    <a:pt x="6427" y="1933"/>
                  </a:cubicBezTo>
                  <a:cubicBezTo>
                    <a:pt x="6977" y="2454"/>
                    <a:pt x="7361" y="3134"/>
                    <a:pt x="7527" y="3879"/>
                  </a:cubicBezTo>
                  <a:cubicBezTo>
                    <a:pt x="7541" y="3952"/>
                    <a:pt x="7614" y="4002"/>
                    <a:pt x="7686" y="4002"/>
                  </a:cubicBezTo>
                  <a:lnTo>
                    <a:pt x="7722" y="4002"/>
                  </a:lnTo>
                  <a:cubicBezTo>
                    <a:pt x="7809" y="3981"/>
                    <a:pt x="7867" y="3887"/>
                    <a:pt x="7845" y="3800"/>
                  </a:cubicBezTo>
                  <a:cubicBezTo>
                    <a:pt x="7664" y="2997"/>
                    <a:pt x="7245" y="2259"/>
                    <a:pt x="6644" y="1687"/>
                  </a:cubicBezTo>
                  <a:cubicBezTo>
                    <a:pt x="6210" y="1289"/>
                    <a:pt x="5682" y="985"/>
                    <a:pt x="4271" y="624"/>
                  </a:cubicBezTo>
                  <a:cubicBezTo>
                    <a:pt x="2947" y="291"/>
                    <a:pt x="1594" y="81"/>
                    <a:pt x="234" y="1"/>
                  </a:cubicBezTo>
                  <a:cubicBezTo>
                    <a:pt x="229" y="1"/>
                    <a:pt x="22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941619" y="3754976"/>
              <a:ext cx="242227" cy="98063"/>
            </a:xfrm>
            <a:custGeom>
              <a:avLst/>
              <a:gdLst/>
              <a:ahLst/>
              <a:cxnLst/>
              <a:rect l="l" t="t" r="r" b="b"/>
              <a:pathLst>
                <a:path w="7729" h="3129" extrusionOk="0">
                  <a:moveTo>
                    <a:pt x="7545" y="1"/>
                  </a:moveTo>
                  <a:cubicBezTo>
                    <a:pt x="7472" y="1"/>
                    <a:pt x="7399" y="44"/>
                    <a:pt x="7383" y="140"/>
                  </a:cubicBezTo>
                  <a:cubicBezTo>
                    <a:pt x="7282" y="828"/>
                    <a:pt x="7130" y="1587"/>
                    <a:pt x="6783" y="2072"/>
                  </a:cubicBezTo>
                  <a:cubicBezTo>
                    <a:pt x="6327" y="2702"/>
                    <a:pt x="5632" y="2767"/>
                    <a:pt x="4894" y="2781"/>
                  </a:cubicBezTo>
                  <a:cubicBezTo>
                    <a:pt x="4413" y="2792"/>
                    <a:pt x="3928" y="2798"/>
                    <a:pt x="3443" y="2798"/>
                  </a:cubicBezTo>
                  <a:cubicBezTo>
                    <a:pt x="2374" y="2798"/>
                    <a:pt x="1300" y="2771"/>
                    <a:pt x="235" y="2716"/>
                  </a:cubicBezTo>
                  <a:cubicBezTo>
                    <a:pt x="230" y="2716"/>
                    <a:pt x="226" y="2716"/>
                    <a:pt x="221" y="2716"/>
                  </a:cubicBezTo>
                  <a:cubicBezTo>
                    <a:pt x="10" y="2716"/>
                    <a:pt x="1" y="3035"/>
                    <a:pt x="213" y="3042"/>
                  </a:cubicBezTo>
                  <a:cubicBezTo>
                    <a:pt x="1299" y="3099"/>
                    <a:pt x="2391" y="3128"/>
                    <a:pt x="3476" y="3128"/>
                  </a:cubicBezTo>
                  <a:cubicBezTo>
                    <a:pt x="3954" y="3128"/>
                    <a:pt x="4431" y="3121"/>
                    <a:pt x="4902" y="3114"/>
                  </a:cubicBezTo>
                  <a:cubicBezTo>
                    <a:pt x="5690" y="3092"/>
                    <a:pt x="6508" y="3013"/>
                    <a:pt x="7050" y="2267"/>
                  </a:cubicBezTo>
                  <a:cubicBezTo>
                    <a:pt x="7441" y="1725"/>
                    <a:pt x="7600" y="951"/>
                    <a:pt x="7709" y="191"/>
                  </a:cubicBezTo>
                  <a:cubicBezTo>
                    <a:pt x="7729" y="70"/>
                    <a:pt x="7637" y="1"/>
                    <a:pt x="7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941494" y="3862507"/>
              <a:ext cx="55817" cy="49737"/>
            </a:xfrm>
            <a:custGeom>
              <a:avLst/>
              <a:gdLst/>
              <a:ahLst/>
              <a:cxnLst/>
              <a:rect l="l" t="t" r="r" b="b"/>
              <a:pathLst>
                <a:path w="1781" h="1587" extrusionOk="0">
                  <a:moveTo>
                    <a:pt x="1230" y="327"/>
                  </a:moveTo>
                  <a:cubicBezTo>
                    <a:pt x="1281" y="327"/>
                    <a:pt x="1324" y="341"/>
                    <a:pt x="1353" y="385"/>
                  </a:cubicBezTo>
                  <a:cubicBezTo>
                    <a:pt x="1418" y="464"/>
                    <a:pt x="1433" y="580"/>
                    <a:pt x="1397" y="681"/>
                  </a:cubicBezTo>
                  <a:cubicBezTo>
                    <a:pt x="1353" y="804"/>
                    <a:pt x="1281" y="913"/>
                    <a:pt x="1180" y="1007"/>
                  </a:cubicBezTo>
                  <a:cubicBezTo>
                    <a:pt x="1071" y="1123"/>
                    <a:pt x="934" y="1210"/>
                    <a:pt x="774" y="1253"/>
                  </a:cubicBezTo>
                  <a:cubicBezTo>
                    <a:pt x="756" y="1256"/>
                    <a:pt x="737" y="1258"/>
                    <a:pt x="718" y="1258"/>
                  </a:cubicBezTo>
                  <a:cubicBezTo>
                    <a:pt x="613" y="1258"/>
                    <a:pt x="510" y="1208"/>
                    <a:pt x="449" y="1123"/>
                  </a:cubicBezTo>
                  <a:cubicBezTo>
                    <a:pt x="377" y="985"/>
                    <a:pt x="471" y="790"/>
                    <a:pt x="601" y="660"/>
                  </a:cubicBezTo>
                  <a:cubicBezTo>
                    <a:pt x="731" y="522"/>
                    <a:pt x="1028" y="327"/>
                    <a:pt x="1223" y="327"/>
                  </a:cubicBezTo>
                  <a:close/>
                  <a:moveTo>
                    <a:pt x="1258" y="1"/>
                  </a:moveTo>
                  <a:cubicBezTo>
                    <a:pt x="1251" y="1"/>
                    <a:pt x="1244" y="1"/>
                    <a:pt x="1237" y="1"/>
                  </a:cubicBezTo>
                  <a:cubicBezTo>
                    <a:pt x="1233" y="1"/>
                    <a:pt x="1228" y="1"/>
                    <a:pt x="1224" y="1"/>
                  </a:cubicBezTo>
                  <a:cubicBezTo>
                    <a:pt x="894" y="1"/>
                    <a:pt x="526" y="257"/>
                    <a:pt x="362" y="435"/>
                  </a:cubicBezTo>
                  <a:cubicBezTo>
                    <a:pt x="167" y="631"/>
                    <a:pt x="0" y="971"/>
                    <a:pt x="159" y="1275"/>
                  </a:cubicBezTo>
                  <a:cubicBezTo>
                    <a:pt x="265" y="1465"/>
                    <a:pt x="473" y="1586"/>
                    <a:pt x="691" y="1586"/>
                  </a:cubicBezTo>
                  <a:cubicBezTo>
                    <a:pt x="697" y="1586"/>
                    <a:pt x="703" y="1586"/>
                    <a:pt x="709" y="1586"/>
                  </a:cubicBezTo>
                  <a:cubicBezTo>
                    <a:pt x="753" y="1586"/>
                    <a:pt x="789" y="1578"/>
                    <a:pt x="832" y="1571"/>
                  </a:cubicBezTo>
                  <a:cubicBezTo>
                    <a:pt x="1057" y="1528"/>
                    <a:pt x="1259" y="1405"/>
                    <a:pt x="1411" y="1238"/>
                  </a:cubicBezTo>
                  <a:cubicBezTo>
                    <a:pt x="1549" y="1108"/>
                    <a:pt x="1657" y="949"/>
                    <a:pt x="1715" y="775"/>
                  </a:cubicBezTo>
                  <a:cubicBezTo>
                    <a:pt x="1780" y="566"/>
                    <a:pt x="1744" y="334"/>
                    <a:pt x="1606" y="168"/>
                  </a:cubicBezTo>
                  <a:cubicBezTo>
                    <a:pt x="1517" y="65"/>
                    <a:pt x="1389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910435" y="3729872"/>
              <a:ext cx="51492" cy="51523"/>
            </a:xfrm>
            <a:custGeom>
              <a:avLst/>
              <a:gdLst/>
              <a:ahLst/>
              <a:cxnLst/>
              <a:rect l="l" t="t" r="r" b="b"/>
              <a:pathLst>
                <a:path w="1643" h="1644" extrusionOk="0">
                  <a:moveTo>
                    <a:pt x="595" y="332"/>
                  </a:moveTo>
                  <a:cubicBezTo>
                    <a:pt x="602" y="332"/>
                    <a:pt x="608" y="332"/>
                    <a:pt x="615" y="334"/>
                  </a:cubicBezTo>
                  <a:cubicBezTo>
                    <a:pt x="745" y="341"/>
                    <a:pt x="876" y="399"/>
                    <a:pt x="970" y="500"/>
                  </a:cubicBezTo>
                  <a:cubicBezTo>
                    <a:pt x="1114" y="630"/>
                    <a:pt x="1317" y="927"/>
                    <a:pt x="1317" y="1122"/>
                  </a:cubicBezTo>
                  <a:cubicBezTo>
                    <a:pt x="1317" y="1173"/>
                    <a:pt x="1295" y="1216"/>
                    <a:pt x="1266" y="1253"/>
                  </a:cubicBezTo>
                  <a:cubicBezTo>
                    <a:pt x="1208" y="1296"/>
                    <a:pt x="1136" y="1317"/>
                    <a:pt x="1066" y="1317"/>
                  </a:cubicBezTo>
                  <a:cubicBezTo>
                    <a:pt x="1033" y="1317"/>
                    <a:pt x="1000" y="1313"/>
                    <a:pt x="970" y="1303"/>
                  </a:cubicBezTo>
                  <a:cubicBezTo>
                    <a:pt x="839" y="1260"/>
                    <a:pt x="724" y="1187"/>
                    <a:pt x="637" y="1086"/>
                  </a:cubicBezTo>
                  <a:cubicBezTo>
                    <a:pt x="514" y="985"/>
                    <a:pt x="427" y="840"/>
                    <a:pt x="384" y="688"/>
                  </a:cubicBezTo>
                  <a:cubicBezTo>
                    <a:pt x="355" y="558"/>
                    <a:pt x="405" y="428"/>
                    <a:pt x="507" y="355"/>
                  </a:cubicBezTo>
                  <a:cubicBezTo>
                    <a:pt x="536" y="344"/>
                    <a:pt x="566" y="332"/>
                    <a:pt x="595" y="332"/>
                  </a:cubicBezTo>
                  <a:close/>
                  <a:moveTo>
                    <a:pt x="610" y="1"/>
                  </a:moveTo>
                  <a:cubicBezTo>
                    <a:pt x="522" y="1"/>
                    <a:pt x="433" y="20"/>
                    <a:pt x="347" y="66"/>
                  </a:cubicBezTo>
                  <a:cubicBezTo>
                    <a:pt x="116" y="203"/>
                    <a:pt x="0" y="478"/>
                    <a:pt x="58" y="746"/>
                  </a:cubicBezTo>
                  <a:cubicBezTo>
                    <a:pt x="109" y="970"/>
                    <a:pt x="232" y="1173"/>
                    <a:pt x="405" y="1325"/>
                  </a:cubicBezTo>
                  <a:cubicBezTo>
                    <a:pt x="536" y="1462"/>
                    <a:pt x="695" y="1564"/>
                    <a:pt x="876" y="1621"/>
                  </a:cubicBezTo>
                  <a:cubicBezTo>
                    <a:pt x="933" y="1636"/>
                    <a:pt x="1006" y="1643"/>
                    <a:pt x="1071" y="1643"/>
                  </a:cubicBezTo>
                  <a:cubicBezTo>
                    <a:pt x="1079" y="1644"/>
                    <a:pt x="1088" y="1644"/>
                    <a:pt x="1096" y="1644"/>
                  </a:cubicBezTo>
                  <a:cubicBezTo>
                    <a:pt x="1239" y="1644"/>
                    <a:pt x="1374" y="1587"/>
                    <a:pt x="1483" y="1498"/>
                  </a:cubicBezTo>
                  <a:cubicBezTo>
                    <a:pt x="1585" y="1404"/>
                    <a:pt x="1642" y="1267"/>
                    <a:pt x="1642" y="1130"/>
                  </a:cubicBezTo>
                  <a:cubicBezTo>
                    <a:pt x="1642" y="797"/>
                    <a:pt x="1368" y="428"/>
                    <a:pt x="1187" y="254"/>
                  </a:cubicBezTo>
                  <a:cubicBezTo>
                    <a:pt x="1042" y="120"/>
                    <a:pt x="828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998190" y="3889523"/>
              <a:ext cx="52181" cy="48765"/>
            </a:xfrm>
            <a:custGeom>
              <a:avLst/>
              <a:gdLst/>
              <a:ahLst/>
              <a:cxnLst/>
              <a:rect l="l" t="t" r="r" b="b"/>
              <a:pathLst>
                <a:path w="1665" h="1556" extrusionOk="0">
                  <a:moveTo>
                    <a:pt x="1067" y="332"/>
                  </a:moveTo>
                  <a:cubicBezTo>
                    <a:pt x="1074" y="332"/>
                    <a:pt x="1080" y="332"/>
                    <a:pt x="1085" y="333"/>
                  </a:cubicBezTo>
                  <a:cubicBezTo>
                    <a:pt x="1244" y="362"/>
                    <a:pt x="1259" y="434"/>
                    <a:pt x="1266" y="463"/>
                  </a:cubicBezTo>
                  <a:cubicBezTo>
                    <a:pt x="1302" y="644"/>
                    <a:pt x="1100" y="984"/>
                    <a:pt x="933" y="1085"/>
                  </a:cubicBezTo>
                  <a:cubicBezTo>
                    <a:pt x="821" y="1156"/>
                    <a:pt x="598" y="1227"/>
                    <a:pt x="453" y="1227"/>
                  </a:cubicBezTo>
                  <a:cubicBezTo>
                    <a:pt x="420" y="1227"/>
                    <a:pt x="392" y="1224"/>
                    <a:pt x="369" y="1216"/>
                  </a:cubicBezTo>
                  <a:cubicBezTo>
                    <a:pt x="340" y="1208"/>
                    <a:pt x="340" y="1194"/>
                    <a:pt x="340" y="1187"/>
                  </a:cubicBezTo>
                  <a:cubicBezTo>
                    <a:pt x="333" y="1180"/>
                    <a:pt x="333" y="1180"/>
                    <a:pt x="340" y="1172"/>
                  </a:cubicBezTo>
                  <a:lnTo>
                    <a:pt x="333" y="1172"/>
                  </a:lnTo>
                  <a:cubicBezTo>
                    <a:pt x="333" y="1078"/>
                    <a:pt x="420" y="897"/>
                    <a:pt x="564" y="716"/>
                  </a:cubicBezTo>
                  <a:cubicBezTo>
                    <a:pt x="818" y="382"/>
                    <a:pt x="986" y="332"/>
                    <a:pt x="1067" y="332"/>
                  </a:cubicBezTo>
                  <a:close/>
                  <a:moveTo>
                    <a:pt x="1055" y="1"/>
                  </a:moveTo>
                  <a:cubicBezTo>
                    <a:pt x="819" y="1"/>
                    <a:pt x="570" y="171"/>
                    <a:pt x="304" y="521"/>
                  </a:cubicBezTo>
                  <a:cubicBezTo>
                    <a:pt x="166" y="702"/>
                    <a:pt x="0" y="962"/>
                    <a:pt x="7" y="1180"/>
                  </a:cubicBezTo>
                  <a:cubicBezTo>
                    <a:pt x="7" y="1216"/>
                    <a:pt x="15" y="1252"/>
                    <a:pt x="29" y="1288"/>
                  </a:cubicBezTo>
                  <a:cubicBezTo>
                    <a:pt x="58" y="1397"/>
                    <a:pt x="145" y="1491"/>
                    <a:pt x="253" y="1527"/>
                  </a:cubicBezTo>
                  <a:cubicBezTo>
                    <a:pt x="318" y="1549"/>
                    <a:pt x="391" y="1556"/>
                    <a:pt x="456" y="1556"/>
                  </a:cubicBezTo>
                  <a:cubicBezTo>
                    <a:pt x="687" y="1549"/>
                    <a:pt x="912" y="1483"/>
                    <a:pt x="1107" y="1368"/>
                  </a:cubicBezTo>
                  <a:cubicBezTo>
                    <a:pt x="1353" y="1216"/>
                    <a:pt x="1664" y="760"/>
                    <a:pt x="1592" y="398"/>
                  </a:cubicBezTo>
                  <a:cubicBezTo>
                    <a:pt x="1563" y="275"/>
                    <a:pt x="1476" y="65"/>
                    <a:pt x="1136" y="7"/>
                  </a:cubicBezTo>
                  <a:cubicBezTo>
                    <a:pt x="1109" y="3"/>
                    <a:pt x="1082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019941" y="3748677"/>
              <a:ext cx="51962" cy="68321"/>
            </a:xfrm>
            <a:custGeom>
              <a:avLst/>
              <a:gdLst/>
              <a:ahLst/>
              <a:cxnLst/>
              <a:rect l="l" t="t" r="r" b="b"/>
              <a:pathLst>
                <a:path w="1658" h="2180" extrusionOk="0">
                  <a:moveTo>
                    <a:pt x="575" y="334"/>
                  </a:moveTo>
                  <a:cubicBezTo>
                    <a:pt x="636" y="334"/>
                    <a:pt x="755" y="396"/>
                    <a:pt x="912" y="595"/>
                  </a:cubicBezTo>
                  <a:cubicBezTo>
                    <a:pt x="1180" y="935"/>
                    <a:pt x="1325" y="1253"/>
                    <a:pt x="1325" y="1535"/>
                  </a:cubicBezTo>
                  <a:cubicBezTo>
                    <a:pt x="1325" y="1600"/>
                    <a:pt x="1317" y="1665"/>
                    <a:pt x="1303" y="1723"/>
                  </a:cubicBezTo>
                  <a:cubicBezTo>
                    <a:pt x="1303" y="1811"/>
                    <a:pt x="1237" y="1869"/>
                    <a:pt x="1165" y="1869"/>
                  </a:cubicBezTo>
                  <a:cubicBezTo>
                    <a:pt x="1136" y="1869"/>
                    <a:pt x="1106" y="1860"/>
                    <a:pt x="1079" y="1839"/>
                  </a:cubicBezTo>
                  <a:cubicBezTo>
                    <a:pt x="927" y="1788"/>
                    <a:pt x="782" y="1702"/>
                    <a:pt x="666" y="1593"/>
                  </a:cubicBezTo>
                  <a:cubicBezTo>
                    <a:pt x="420" y="1362"/>
                    <a:pt x="341" y="855"/>
                    <a:pt x="435" y="537"/>
                  </a:cubicBezTo>
                  <a:cubicBezTo>
                    <a:pt x="464" y="421"/>
                    <a:pt x="507" y="341"/>
                    <a:pt x="565" y="334"/>
                  </a:cubicBezTo>
                  <a:cubicBezTo>
                    <a:pt x="568" y="334"/>
                    <a:pt x="571" y="334"/>
                    <a:pt x="575" y="334"/>
                  </a:cubicBezTo>
                  <a:close/>
                  <a:moveTo>
                    <a:pt x="579" y="1"/>
                  </a:moveTo>
                  <a:cubicBezTo>
                    <a:pt x="553" y="1"/>
                    <a:pt x="526" y="3"/>
                    <a:pt x="500" y="9"/>
                  </a:cubicBezTo>
                  <a:cubicBezTo>
                    <a:pt x="319" y="45"/>
                    <a:pt x="181" y="204"/>
                    <a:pt x="116" y="450"/>
                  </a:cubicBezTo>
                  <a:cubicBezTo>
                    <a:pt x="1" y="870"/>
                    <a:pt x="95" y="1513"/>
                    <a:pt x="449" y="1832"/>
                  </a:cubicBezTo>
                  <a:cubicBezTo>
                    <a:pt x="601" y="1984"/>
                    <a:pt x="782" y="2092"/>
                    <a:pt x="992" y="2157"/>
                  </a:cubicBezTo>
                  <a:cubicBezTo>
                    <a:pt x="1050" y="2172"/>
                    <a:pt x="1115" y="2179"/>
                    <a:pt x="1180" y="2179"/>
                  </a:cubicBezTo>
                  <a:cubicBezTo>
                    <a:pt x="1188" y="2180"/>
                    <a:pt x="1196" y="2180"/>
                    <a:pt x="1204" y="2180"/>
                  </a:cubicBezTo>
                  <a:cubicBezTo>
                    <a:pt x="1304" y="2180"/>
                    <a:pt x="1403" y="2138"/>
                    <a:pt x="1484" y="2071"/>
                  </a:cubicBezTo>
                  <a:cubicBezTo>
                    <a:pt x="1556" y="1998"/>
                    <a:pt x="1607" y="1897"/>
                    <a:pt x="1628" y="1796"/>
                  </a:cubicBezTo>
                  <a:cubicBezTo>
                    <a:pt x="1643" y="1709"/>
                    <a:pt x="1657" y="1622"/>
                    <a:pt x="1650" y="1535"/>
                  </a:cubicBezTo>
                  <a:cubicBezTo>
                    <a:pt x="1650" y="1173"/>
                    <a:pt x="1484" y="790"/>
                    <a:pt x="1173" y="392"/>
                  </a:cubicBezTo>
                  <a:cubicBezTo>
                    <a:pt x="969" y="138"/>
                    <a:pt x="771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968479" y="3771712"/>
              <a:ext cx="48546" cy="43469"/>
            </a:xfrm>
            <a:custGeom>
              <a:avLst/>
              <a:gdLst/>
              <a:ahLst/>
              <a:cxnLst/>
              <a:rect l="l" t="t" r="r" b="b"/>
              <a:pathLst>
                <a:path w="1549" h="1387" extrusionOk="0">
                  <a:moveTo>
                    <a:pt x="507" y="330"/>
                  </a:moveTo>
                  <a:cubicBezTo>
                    <a:pt x="637" y="344"/>
                    <a:pt x="760" y="395"/>
                    <a:pt x="861" y="482"/>
                  </a:cubicBezTo>
                  <a:cubicBezTo>
                    <a:pt x="1093" y="655"/>
                    <a:pt x="1223" y="815"/>
                    <a:pt x="1223" y="945"/>
                  </a:cubicBezTo>
                  <a:cubicBezTo>
                    <a:pt x="1223" y="967"/>
                    <a:pt x="1216" y="988"/>
                    <a:pt x="1209" y="1010"/>
                  </a:cubicBezTo>
                  <a:cubicBezTo>
                    <a:pt x="1201" y="1032"/>
                    <a:pt x="1194" y="1032"/>
                    <a:pt x="1194" y="1032"/>
                  </a:cubicBezTo>
                  <a:cubicBezTo>
                    <a:pt x="1152" y="1044"/>
                    <a:pt x="1110" y="1052"/>
                    <a:pt x="1068" y="1052"/>
                  </a:cubicBezTo>
                  <a:cubicBezTo>
                    <a:pt x="1038" y="1052"/>
                    <a:pt x="1007" y="1048"/>
                    <a:pt x="977" y="1039"/>
                  </a:cubicBezTo>
                  <a:cubicBezTo>
                    <a:pt x="832" y="1017"/>
                    <a:pt x="695" y="967"/>
                    <a:pt x="565" y="894"/>
                  </a:cubicBezTo>
                  <a:cubicBezTo>
                    <a:pt x="427" y="829"/>
                    <a:pt x="340" y="684"/>
                    <a:pt x="340" y="532"/>
                  </a:cubicBezTo>
                  <a:cubicBezTo>
                    <a:pt x="333" y="460"/>
                    <a:pt x="362" y="388"/>
                    <a:pt x="427" y="344"/>
                  </a:cubicBezTo>
                  <a:cubicBezTo>
                    <a:pt x="449" y="337"/>
                    <a:pt x="478" y="330"/>
                    <a:pt x="507" y="330"/>
                  </a:cubicBezTo>
                  <a:close/>
                  <a:moveTo>
                    <a:pt x="501" y="0"/>
                  </a:moveTo>
                  <a:cubicBezTo>
                    <a:pt x="406" y="0"/>
                    <a:pt x="333" y="24"/>
                    <a:pt x="282" y="48"/>
                  </a:cubicBezTo>
                  <a:cubicBezTo>
                    <a:pt x="109" y="142"/>
                    <a:pt x="0" y="330"/>
                    <a:pt x="0" y="525"/>
                  </a:cubicBezTo>
                  <a:cubicBezTo>
                    <a:pt x="0" y="807"/>
                    <a:pt x="152" y="1061"/>
                    <a:pt x="405" y="1191"/>
                  </a:cubicBezTo>
                  <a:cubicBezTo>
                    <a:pt x="565" y="1278"/>
                    <a:pt x="738" y="1343"/>
                    <a:pt x="919" y="1372"/>
                  </a:cubicBezTo>
                  <a:cubicBezTo>
                    <a:pt x="970" y="1379"/>
                    <a:pt x="1028" y="1386"/>
                    <a:pt x="1086" y="1386"/>
                  </a:cubicBezTo>
                  <a:cubicBezTo>
                    <a:pt x="1172" y="1386"/>
                    <a:pt x="1266" y="1372"/>
                    <a:pt x="1346" y="1328"/>
                  </a:cubicBezTo>
                  <a:cubicBezTo>
                    <a:pt x="1426" y="1285"/>
                    <a:pt x="1483" y="1220"/>
                    <a:pt x="1512" y="1133"/>
                  </a:cubicBezTo>
                  <a:cubicBezTo>
                    <a:pt x="1534" y="1075"/>
                    <a:pt x="1549" y="1010"/>
                    <a:pt x="1549" y="945"/>
                  </a:cubicBezTo>
                  <a:cubicBezTo>
                    <a:pt x="1541" y="706"/>
                    <a:pt x="1375" y="460"/>
                    <a:pt x="1049" y="221"/>
                  </a:cubicBezTo>
                  <a:cubicBezTo>
                    <a:pt x="822" y="50"/>
                    <a:pt x="639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776640" y="3750212"/>
              <a:ext cx="39927" cy="33220"/>
            </a:xfrm>
            <a:custGeom>
              <a:avLst/>
              <a:gdLst/>
              <a:ahLst/>
              <a:cxnLst/>
              <a:rect l="l" t="t" r="r" b="b"/>
              <a:pathLst>
                <a:path w="1274" h="1060" extrusionOk="0">
                  <a:moveTo>
                    <a:pt x="428" y="333"/>
                  </a:moveTo>
                  <a:cubicBezTo>
                    <a:pt x="484" y="333"/>
                    <a:pt x="573" y="359"/>
                    <a:pt x="688" y="437"/>
                  </a:cubicBezTo>
                  <a:cubicBezTo>
                    <a:pt x="927" y="596"/>
                    <a:pt x="948" y="690"/>
                    <a:pt x="948" y="705"/>
                  </a:cubicBezTo>
                  <a:cubicBezTo>
                    <a:pt x="948" y="712"/>
                    <a:pt x="948" y="712"/>
                    <a:pt x="948" y="719"/>
                  </a:cubicBezTo>
                  <a:cubicBezTo>
                    <a:pt x="923" y="723"/>
                    <a:pt x="898" y="725"/>
                    <a:pt x="872" y="725"/>
                  </a:cubicBezTo>
                  <a:cubicBezTo>
                    <a:pt x="847" y="725"/>
                    <a:pt x="822" y="723"/>
                    <a:pt x="796" y="719"/>
                  </a:cubicBezTo>
                  <a:cubicBezTo>
                    <a:pt x="688" y="705"/>
                    <a:pt x="587" y="669"/>
                    <a:pt x="493" y="625"/>
                  </a:cubicBezTo>
                  <a:lnTo>
                    <a:pt x="485" y="632"/>
                  </a:lnTo>
                  <a:cubicBezTo>
                    <a:pt x="406" y="596"/>
                    <a:pt x="348" y="524"/>
                    <a:pt x="341" y="437"/>
                  </a:cubicBezTo>
                  <a:cubicBezTo>
                    <a:pt x="333" y="401"/>
                    <a:pt x="348" y="365"/>
                    <a:pt x="377" y="343"/>
                  </a:cubicBezTo>
                  <a:cubicBezTo>
                    <a:pt x="389" y="337"/>
                    <a:pt x="406" y="333"/>
                    <a:pt x="428" y="333"/>
                  </a:cubicBezTo>
                  <a:close/>
                  <a:moveTo>
                    <a:pt x="437" y="1"/>
                  </a:moveTo>
                  <a:cubicBezTo>
                    <a:pt x="342" y="1"/>
                    <a:pt x="271" y="27"/>
                    <a:pt x="225" y="54"/>
                  </a:cubicBezTo>
                  <a:cubicBezTo>
                    <a:pt x="87" y="133"/>
                    <a:pt x="1" y="278"/>
                    <a:pt x="15" y="437"/>
                  </a:cubicBezTo>
                  <a:cubicBezTo>
                    <a:pt x="22" y="647"/>
                    <a:pt x="152" y="835"/>
                    <a:pt x="348" y="922"/>
                  </a:cubicBezTo>
                  <a:cubicBezTo>
                    <a:pt x="471" y="980"/>
                    <a:pt x="608" y="1023"/>
                    <a:pt x="753" y="1045"/>
                  </a:cubicBezTo>
                  <a:cubicBezTo>
                    <a:pt x="789" y="1052"/>
                    <a:pt x="840" y="1059"/>
                    <a:pt x="883" y="1059"/>
                  </a:cubicBezTo>
                  <a:cubicBezTo>
                    <a:pt x="956" y="1059"/>
                    <a:pt x="1028" y="1045"/>
                    <a:pt x="1100" y="1016"/>
                  </a:cubicBezTo>
                  <a:cubicBezTo>
                    <a:pt x="1165" y="980"/>
                    <a:pt x="1216" y="929"/>
                    <a:pt x="1245" y="857"/>
                  </a:cubicBezTo>
                  <a:cubicBezTo>
                    <a:pt x="1267" y="806"/>
                    <a:pt x="1274" y="755"/>
                    <a:pt x="1274" y="698"/>
                  </a:cubicBezTo>
                  <a:cubicBezTo>
                    <a:pt x="1274" y="517"/>
                    <a:pt x="1144" y="336"/>
                    <a:pt x="869" y="155"/>
                  </a:cubicBezTo>
                  <a:cubicBezTo>
                    <a:pt x="693" y="37"/>
                    <a:pt x="54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787986" y="3904316"/>
              <a:ext cx="39018" cy="34881"/>
            </a:xfrm>
            <a:custGeom>
              <a:avLst/>
              <a:gdLst/>
              <a:ahLst/>
              <a:cxnLst/>
              <a:rect l="l" t="t" r="r" b="b"/>
              <a:pathLst>
                <a:path w="1245" h="1113" extrusionOk="0">
                  <a:moveTo>
                    <a:pt x="861" y="331"/>
                  </a:moveTo>
                  <a:cubicBezTo>
                    <a:pt x="876" y="331"/>
                    <a:pt x="890" y="331"/>
                    <a:pt x="905" y="339"/>
                  </a:cubicBezTo>
                  <a:cubicBezTo>
                    <a:pt x="912" y="339"/>
                    <a:pt x="912" y="346"/>
                    <a:pt x="919" y="346"/>
                  </a:cubicBezTo>
                  <a:cubicBezTo>
                    <a:pt x="905" y="396"/>
                    <a:pt x="883" y="440"/>
                    <a:pt x="854" y="483"/>
                  </a:cubicBezTo>
                  <a:cubicBezTo>
                    <a:pt x="796" y="570"/>
                    <a:pt x="717" y="650"/>
                    <a:pt x="637" y="715"/>
                  </a:cubicBezTo>
                  <a:cubicBezTo>
                    <a:pt x="591" y="755"/>
                    <a:pt x="531" y="778"/>
                    <a:pt x="470" y="778"/>
                  </a:cubicBezTo>
                  <a:cubicBezTo>
                    <a:pt x="443" y="778"/>
                    <a:pt x="417" y="774"/>
                    <a:pt x="391" y="765"/>
                  </a:cubicBezTo>
                  <a:cubicBezTo>
                    <a:pt x="362" y="751"/>
                    <a:pt x="340" y="729"/>
                    <a:pt x="333" y="693"/>
                  </a:cubicBezTo>
                  <a:cubicBezTo>
                    <a:pt x="333" y="642"/>
                    <a:pt x="384" y="548"/>
                    <a:pt x="543" y="454"/>
                  </a:cubicBezTo>
                  <a:cubicBezTo>
                    <a:pt x="637" y="389"/>
                    <a:pt x="745" y="346"/>
                    <a:pt x="861" y="331"/>
                  </a:cubicBezTo>
                  <a:close/>
                  <a:moveTo>
                    <a:pt x="868" y="1"/>
                  </a:moveTo>
                  <a:cubicBezTo>
                    <a:pt x="729" y="1"/>
                    <a:pt x="566" y="57"/>
                    <a:pt x="377" y="172"/>
                  </a:cubicBezTo>
                  <a:cubicBezTo>
                    <a:pt x="36" y="375"/>
                    <a:pt x="0" y="599"/>
                    <a:pt x="8" y="715"/>
                  </a:cubicBezTo>
                  <a:cubicBezTo>
                    <a:pt x="15" y="867"/>
                    <a:pt x="116" y="1004"/>
                    <a:pt x="261" y="1069"/>
                  </a:cubicBezTo>
                  <a:cubicBezTo>
                    <a:pt x="326" y="1098"/>
                    <a:pt x="398" y="1113"/>
                    <a:pt x="463" y="1113"/>
                  </a:cubicBezTo>
                  <a:cubicBezTo>
                    <a:pt x="601" y="1105"/>
                    <a:pt x="738" y="1055"/>
                    <a:pt x="840" y="968"/>
                  </a:cubicBezTo>
                  <a:cubicBezTo>
                    <a:pt x="948" y="881"/>
                    <a:pt x="1049" y="773"/>
                    <a:pt x="1129" y="657"/>
                  </a:cubicBezTo>
                  <a:cubicBezTo>
                    <a:pt x="1194" y="563"/>
                    <a:pt x="1237" y="447"/>
                    <a:pt x="1245" y="331"/>
                  </a:cubicBezTo>
                  <a:cubicBezTo>
                    <a:pt x="1245" y="259"/>
                    <a:pt x="1216" y="187"/>
                    <a:pt x="1172" y="129"/>
                  </a:cubicBezTo>
                  <a:cubicBezTo>
                    <a:pt x="1129" y="85"/>
                    <a:pt x="1086" y="56"/>
                    <a:pt x="1042" y="35"/>
                  </a:cubicBezTo>
                  <a:cubicBezTo>
                    <a:pt x="988" y="12"/>
                    <a:pt x="930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212218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25" y="1"/>
                  </a:moveTo>
                  <a:cubicBezTo>
                    <a:pt x="131" y="1"/>
                    <a:pt x="59" y="73"/>
                    <a:pt x="59" y="167"/>
                  </a:cubicBezTo>
                  <a:cubicBezTo>
                    <a:pt x="37" y="1918"/>
                    <a:pt x="1" y="7663"/>
                    <a:pt x="59" y="7887"/>
                  </a:cubicBezTo>
                  <a:cubicBezTo>
                    <a:pt x="73" y="7966"/>
                    <a:pt x="146" y="8017"/>
                    <a:pt x="218" y="8017"/>
                  </a:cubicBezTo>
                  <a:cubicBezTo>
                    <a:pt x="232" y="8017"/>
                    <a:pt x="247" y="8017"/>
                    <a:pt x="268" y="8010"/>
                  </a:cubicBezTo>
                  <a:cubicBezTo>
                    <a:pt x="355" y="7988"/>
                    <a:pt x="406" y="7901"/>
                    <a:pt x="384" y="7815"/>
                  </a:cubicBezTo>
                  <a:cubicBezTo>
                    <a:pt x="348" y="7569"/>
                    <a:pt x="363" y="3105"/>
                    <a:pt x="384" y="167"/>
                  </a:cubicBezTo>
                  <a:cubicBezTo>
                    <a:pt x="384" y="73"/>
                    <a:pt x="312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250109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17" y="1"/>
                  </a:moveTo>
                  <a:cubicBezTo>
                    <a:pt x="130" y="1"/>
                    <a:pt x="58" y="73"/>
                    <a:pt x="58" y="167"/>
                  </a:cubicBezTo>
                  <a:cubicBezTo>
                    <a:pt x="36" y="1918"/>
                    <a:pt x="0" y="7663"/>
                    <a:pt x="58" y="7887"/>
                  </a:cubicBezTo>
                  <a:cubicBezTo>
                    <a:pt x="72" y="7966"/>
                    <a:pt x="137" y="8017"/>
                    <a:pt x="217" y="8017"/>
                  </a:cubicBezTo>
                  <a:cubicBezTo>
                    <a:pt x="232" y="8017"/>
                    <a:pt x="246" y="8017"/>
                    <a:pt x="260" y="8010"/>
                  </a:cubicBezTo>
                  <a:cubicBezTo>
                    <a:pt x="347" y="7988"/>
                    <a:pt x="405" y="7901"/>
                    <a:pt x="383" y="7815"/>
                  </a:cubicBezTo>
                  <a:cubicBezTo>
                    <a:pt x="340" y="7569"/>
                    <a:pt x="362" y="3105"/>
                    <a:pt x="383" y="167"/>
                  </a:cubicBezTo>
                  <a:cubicBezTo>
                    <a:pt x="383" y="73"/>
                    <a:pt x="31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288188" y="3719216"/>
              <a:ext cx="12505" cy="251284"/>
            </a:xfrm>
            <a:custGeom>
              <a:avLst/>
              <a:gdLst/>
              <a:ahLst/>
              <a:cxnLst/>
              <a:rect l="l" t="t" r="r" b="b"/>
              <a:pathLst>
                <a:path w="399" h="8018" extrusionOk="0">
                  <a:moveTo>
                    <a:pt x="210" y="1"/>
                  </a:moveTo>
                  <a:cubicBezTo>
                    <a:pt x="123" y="1"/>
                    <a:pt x="51" y="73"/>
                    <a:pt x="51" y="167"/>
                  </a:cubicBezTo>
                  <a:cubicBezTo>
                    <a:pt x="37" y="1918"/>
                    <a:pt x="1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25" y="8017"/>
                    <a:pt x="239" y="8017"/>
                    <a:pt x="254" y="8010"/>
                  </a:cubicBezTo>
                  <a:cubicBezTo>
                    <a:pt x="341" y="7988"/>
                    <a:pt x="398" y="7901"/>
                    <a:pt x="377" y="7815"/>
                  </a:cubicBezTo>
                  <a:cubicBezTo>
                    <a:pt x="333" y="7569"/>
                    <a:pt x="355" y="3105"/>
                    <a:pt x="377" y="167"/>
                  </a:cubicBezTo>
                  <a:cubicBezTo>
                    <a:pt x="377" y="73"/>
                    <a:pt x="304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325829" y="3719216"/>
              <a:ext cx="12724" cy="251284"/>
            </a:xfrm>
            <a:custGeom>
              <a:avLst/>
              <a:gdLst/>
              <a:ahLst/>
              <a:cxnLst/>
              <a:rect l="l" t="t" r="r" b="b"/>
              <a:pathLst>
                <a:path w="406" h="8018" extrusionOk="0">
                  <a:moveTo>
                    <a:pt x="218" y="1"/>
                  </a:moveTo>
                  <a:cubicBezTo>
                    <a:pt x="131" y="1"/>
                    <a:pt x="51" y="73"/>
                    <a:pt x="51" y="167"/>
                  </a:cubicBezTo>
                  <a:cubicBezTo>
                    <a:pt x="37" y="1918"/>
                    <a:pt x="0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32" y="8017"/>
                    <a:pt x="246" y="8017"/>
                    <a:pt x="261" y="8010"/>
                  </a:cubicBezTo>
                  <a:cubicBezTo>
                    <a:pt x="348" y="7988"/>
                    <a:pt x="406" y="7901"/>
                    <a:pt x="384" y="7815"/>
                  </a:cubicBezTo>
                  <a:cubicBezTo>
                    <a:pt x="341" y="7569"/>
                    <a:pt x="362" y="3105"/>
                    <a:pt x="384" y="167"/>
                  </a:cubicBezTo>
                  <a:cubicBezTo>
                    <a:pt x="384" y="73"/>
                    <a:pt x="312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1363689" y="3719216"/>
              <a:ext cx="12505" cy="251284"/>
            </a:xfrm>
            <a:custGeom>
              <a:avLst/>
              <a:gdLst/>
              <a:ahLst/>
              <a:cxnLst/>
              <a:rect l="l" t="t" r="r" b="b"/>
              <a:pathLst>
                <a:path w="399" h="8018" extrusionOk="0">
                  <a:moveTo>
                    <a:pt x="211" y="1"/>
                  </a:moveTo>
                  <a:cubicBezTo>
                    <a:pt x="124" y="1"/>
                    <a:pt x="51" y="73"/>
                    <a:pt x="51" y="167"/>
                  </a:cubicBezTo>
                  <a:cubicBezTo>
                    <a:pt x="37" y="1918"/>
                    <a:pt x="1" y="7663"/>
                    <a:pt x="51" y="7887"/>
                  </a:cubicBezTo>
                  <a:cubicBezTo>
                    <a:pt x="73" y="7966"/>
                    <a:pt x="138" y="8017"/>
                    <a:pt x="218" y="8017"/>
                  </a:cubicBezTo>
                  <a:cubicBezTo>
                    <a:pt x="225" y="8017"/>
                    <a:pt x="239" y="8017"/>
                    <a:pt x="254" y="8010"/>
                  </a:cubicBezTo>
                  <a:cubicBezTo>
                    <a:pt x="341" y="7995"/>
                    <a:pt x="399" y="7901"/>
                    <a:pt x="377" y="7815"/>
                  </a:cubicBezTo>
                  <a:cubicBezTo>
                    <a:pt x="334" y="7569"/>
                    <a:pt x="355" y="3105"/>
                    <a:pt x="377" y="167"/>
                  </a:cubicBezTo>
                  <a:cubicBezTo>
                    <a:pt x="377" y="73"/>
                    <a:pt x="30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378484" y="4014009"/>
              <a:ext cx="1266606" cy="120659"/>
            </a:xfrm>
            <a:custGeom>
              <a:avLst/>
              <a:gdLst/>
              <a:ahLst/>
              <a:cxnLst/>
              <a:rect l="l" t="t" r="r" b="b"/>
              <a:pathLst>
                <a:path w="40415" h="3850" extrusionOk="0">
                  <a:moveTo>
                    <a:pt x="19209" y="333"/>
                  </a:moveTo>
                  <a:lnTo>
                    <a:pt x="19209" y="883"/>
                  </a:lnTo>
                  <a:lnTo>
                    <a:pt x="1454" y="883"/>
                  </a:lnTo>
                  <a:lnTo>
                    <a:pt x="1454" y="333"/>
                  </a:lnTo>
                  <a:close/>
                  <a:moveTo>
                    <a:pt x="38960" y="333"/>
                  </a:moveTo>
                  <a:lnTo>
                    <a:pt x="38960" y="883"/>
                  </a:lnTo>
                  <a:lnTo>
                    <a:pt x="20663" y="883"/>
                  </a:lnTo>
                  <a:lnTo>
                    <a:pt x="20663" y="333"/>
                  </a:lnTo>
                  <a:close/>
                  <a:moveTo>
                    <a:pt x="19209" y="1216"/>
                  </a:moveTo>
                  <a:lnTo>
                    <a:pt x="19209" y="1766"/>
                  </a:lnTo>
                  <a:lnTo>
                    <a:pt x="1454" y="1766"/>
                  </a:lnTo>
                  <a:lnTo>
                    <a:pt x="1454" y="1216"/>
                  </a:lnTo>
                  <a:close/>
                  <a:moveTo>
                    <a:pt x="38960" y="1216"/>
                  </a:moveTo>
                  <a:lnTo>
                    <a:pt x="38960" y="1766"/>
                  </a:lnTo>
                  <a:lnTo>
                    <a:pt x="20663" y="1766"/>
                  </a:lnTo>
                  <a:lnTo>
                    <a:pt x="20663" y="1216"/>
                  </a:lnTo>
                  <a:close/>
                  <a:moveTo>
                    <a:pt x="19209" y="2091"/>
                  </a:moveTo>
                  <a:lnTo>
                    <a:pt x="19209" y="2641"/>
                  </a:lnTo>
                  <a:lnTo>
                    <a:pt x="1454" y="2641"/>
                  </a:lnTo>
                  <a:lnTo>
                    <a:pt x="1454" y="2091"/>
                  </a:lnTo>
                  <a:close/>
                  <a:moveTo>
                    <a:pt x="38960" y="2091"/>
                  </a:moveTo>
                  <a:lnTo>
                    <a:pt x="38960" y="2641"/>
                  </a:lnTo>
                  <a:lnTo>
                    <a:pt x="20663" y="2641"/>
                  </a:lnTo>
                  <a:lnTo>
                    <a:pt x="20663" y="2091"/>
                  </a:lnTo>
                  <a:close/>
                  <a:moveTo>
                    <a:pt x="19209" y="2974"/>
                  </a:moveTo>
                  <a:lnTo>
                    <a:pt x="19209" y="3516"/>
                  </a:lnTo>
                  <a:lnTo>
                    <a:pt x="1454" y="3516"/>
                  </a:lnTo>
                  <a:lnTo>
                    <a:pt x="1454" y="2974"/>
                  </a:lnTo>
                  <a:close/>
                  <a:moveTo>
                    <a:pt x="38960" y="2974"/>
                  </a:moveTo>
                  <a:lnTo>
                    <a:pt x="38960" y="3516"/>
                  </a:lnTo>
                  <a:lnTo>
                    <a:pt x="20663" y="3516"/>
                  </a:lnTo>
                  <a:lnTo>
                    <a:pt x="20663" y="2974"/>
                  </a:lnTo>
                  <a:close/>
                  <a:moveTo>
                    <a:pt x="0" y="0"/>
                  </a:moveTo>
                  <a:lnTo>
                    <a:pt x="0" y="3849"/>
                  </a:lnTo>
                  <a:lnTo>
                    <a:pt x="40414" y="3849"/>
                  </a:lnTo>
                  <a:lnTo>
                    <a:pt x="40414" y="0"/>
                  </a:lnTo>
                  <a:lnTo>
                    <a:pt x="38960" y="0"/>
                  </a:lnTo>
                  <a:lnTo>
                    <a:pt x="38960" y="7"/>
                  </a:lnTo>
                  <a:lnTo>
                    <a:pt x="20663" y="7"/>
                  </a:lnTo>
                  <a:lnTo>
                    <a:pt x="20663" y="0"/>
                  </a:lnTo>
                  <a:lnTo>
                    <a:pt x="19209" y="0"/>
                  </a:lnTo>
                  <a:lnTo>
                    <a:pt x="19209" y="7"/>
                  </a:lnTo>
                  <a:lnTo>
                    <a:pt x="1454" y="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574332" y="3706962"/>
              <a:ext cx="405226" cy="1246454"/>
            </a:xfrm>
            <a:custGeom>
              <a:avLst/>
              <a:gdLst/>
              <a:ahLst/>
              <a:cxnLst/>
              <a:rect l="l" t="t" r="r" b="b"/>
              <a:pathLst>
                <a:path w="12930" h="39772" extrusionOk="0">
                  <a:moveTo>
                    <a:pt x="3915" y="385"/>
                  </a:moveTo>
                  <a:lnTo>
                    <a:pt x="4110" y="1246"/>
                  </a:lnTo>
                  <a:lnTo>
                    <a:pt x="4747" y="4060"/>
                  </a:lnTo>
                  <a:cubicBezTo>
                    <a:pt x="5058" y="5442"/>
                    <a:pt x="5369" y="6831"/>
                    <a:pt x="5680" y="8213"/>
                  </a:cubicBezTo>
                  <a:cubicBezTo>
                    <a:pt x="6064" y="9898"/>
                    <a:pt x="6440" y="11577"/>
                    <a:pt x="6823" y="13263"/>
                  </a:cubicBezTo>
                  <a:cubicBezTo>
                    <a:pt x="7236" y="15108"/>
                    <a:pt x="7655" y="16953"/>
                    <a:pt x="8075" y="18790"/>
                  </a:cubicBezTo>
                  <a:lnTo>
                    <a:pt x="9341" y="24397"/>
                  </a:lnTo>
                  <a:lnTo>
                    <a:pt x="10513" y="29621"/>
                  </a:lnTo>
                  <a:cubicBezTo>
                    <a:pt x="10846" y="31089"/>
                    <a:pt x="11179" y="32558"/>
                    <a:pt x="11512" y="34027"/>
                  </a:cubicBezTo>
                  <a:lnTo>
                    <a:pt x="12221" y="37196"/>
                  </a:lnTo>
                  <a:cubicBezTo>
                    <a:pt x="12329" y="37652"/>
                    <a:pt x="12423" y="38122"/>
                    <a:pt x="12532" y="38578"/>
                  </a:cubicBezTo>
                  <a:lnTo>
                    <a:pt x="9334" y="39308"/>
                  </a:lnTo>
                  <a:lnTo>
                    <a:pt x="9030" y="39373"/>
                  </a:lnTo>
                  <a:cubicBezTo>
                    <a:pt x="8965" y="39084"/>
                    <a:pt x="8900" y="38795"/>
                    <a:pt x="8835" y="38505"/>
                  </a:cubicBezTo>
                  <a:lnTo>
                    <a:pt x="8205" y="35698"/>
                  </a:lnTo>
                  <a:lnTo>
                    <a:pt x="7265" y="31538"/>
                  </a:lnTo>
                  <a:cubicBezTo>
                    <a:pt x="6881" y="29852"/>
                    <a:pt x="6505" y="28174"/>
                    <a:pt x="6122" y="26488"/>
                  </a:cubicBezTo>
                  <a:lnTo>
                    <a:pt x="4877" y="20961"/>
                  </a:lnTo>
                  <a:cubicBezTo>
                    <a:pt x="4450" y="19087"/>
                    <a:pt x="4031" y="17220"/>
                    <a:pt x="3611" y="15354"/>
                  </a:cubicBezTo>
                  <a:lnTo>
                    <a:pt x="2432" y="10137"/>
                  </a:lnTo>
                  <a:cubicBezTo>
                    <a:pt x="2099" y="8661"/>
                    <a:pt x="1766" y="7193"/>
                    <a:pt x="1441" y="5724"/>
                  </a:cubicBezTo>
                  <a:lnTo>
                    <a:pt x="724" y="2555"/>
                  </a:lnTo>
                  <a:cubicBezTo>
                    <a:pt x="623" y="2107"/>
                    <a:pt x="544" y="1629"/>
                    <a:pt x="413" y="1173"/>
                  </a:cubicBezTo>
                  <a:lnTo>
                    <a:pt x="3611" y="450"/>
                  </a:lnTo>
                  <a:lnTo>
                    <a:pt x="3915" y="385"/>
                  </a:lnTo>
                  <a:close/>
                  <a:moveTo>
                    <a:pt x="4054" y="1"/>
                  </a:moveTo>
                  <a:cubicBezTo>
                    <a:pt x="4037" y="1"/>
                    <a:pt x="4020" y="3"/>
                    <a:pt x="4002" y="8"/>
                  </a:cubicBezTo>
                  <a:lnTo>
                    <a:pt x="638" y="768"/>
                  </a:lnTo>
                  <a:lnTo>
                    <a:pt x="153" y="877"/>
                  </a:lnTo>
                  <a:cubicBezTo>
                    <a:pt x="59" y="906"/>
                    <a:pt x="1" y="1000"/>
                    <a:pt x="23" y="1101"/>
                  </a:cubicBezTo>
                  <a:lnTo>
                    <a:pt x="261" y="2128"/>
                  </a:lnTo>
                  <a:cubicBezTo>
                    <a:pt x="471" y="3069"/>
                    <a:pt x="681" y="4002"/>
                    <a:pt x="891" y="4943"/>
                  </a:cubicBezTo>
                  <a:lnTo>
                    <a:pt x="1831" y="9095"/>
                  </a:lnTo>
                  <a:cubicBezTo>
                    <a:pt x="2208" y="10781"/>
                    <a:pt x="2591" y="12460"/>
                    <a:pt x="2975" y="14145"/>
                  </a:cubicBezTo>
                  <a:lnTo>
                    <a:pt x="4219" y="19680"/>
                  </a:lnTo>
                  <a:lnTo>
                    <a:pt x="5485" y="25280"/>
                  </a:lnTo>
                  <a:lnTo>
                    <a:pt x="6664" y="30503"/>
                  </a:lnTo>
                  <a:cubicBezTo>
                    <a:pt x="6990" y="31972"/>
                    <a:pt x="7323" y="33441"/>
                    <a:pt x="7655" y="34910"/>
                  </a:cubicBezTo>
                  <a:lnTo>
                    <a:pt x="8372" y="38078"/>
                  </a:lnTo>
                  <a:cubicBezTo>
                    <a:pt x="8480" y="38578"/>
                    <a:pt x="8582" y="39084"/>
                    <a:pt x="8705" y="39576"/>
                  </a:cubicBezTo>
                  <a:cubicBezTo>
                    <a:pt x="8712" y="39598"/>
                    <a:pt x="8719" y="39619"/>
                    <a:pt x="8719" y="39641"/>
                  </a:cubicBezTo>
                  <a:cubicBezTo>
                    <a:pt x="8743" y="39719"/>
                    <a:pt x="8816" y="39772"/>
                    <a:pt x="8894" y="39772"/>
                  </a:cubicBezTo>
                  <a:cubicBezTo>
                    <a:pt x="8910" y="39772"/>
                    <a:pt x="8927" y="39769"/>
                    <a:pt x="8943" y="39764"/>
                  </a:cubicBezTo>
                  <a:lnTo>
                    <a:pt x="12315" y="39004"/>
                  </a:lnTo>
                  <a:lnTo>
                    <a:pt x="12800" y="38896"/>
                  </a:lnTo>
                  <a:cubicBezTo>
                    <a:pt x="12872" y="38881"/>
                    <a:pt x="12923" y="38816"/>
                    <a:pt x="12923" y="38744"/>
                  </a:cubicBezTo>
                  <a:cubicBezTo>
                    <a:pt x="12930" y="38722"/>
                    <a:pt x="12930" y="38693"/>
                    <a:pt x="12923" y="38672"/>
                  </a:cubicBezTo>
                  <a:lnTo>
                    <a:pt x="12691" y="37637"/>
                  </a:lnTo>
                  <a:lnTo>
                    <a:pt x="12054" y="34830"/>
                  </a:lnTo>
                  <a:cubicBezTo>
                    <a:pt x="11743" y="33441"/>
                    <a:pt x="11432" y="32059"/>
                    <a:pt x="11121" y="30677"/>
                  </a:cubicBezTo>
                  <a:cubicBezTo>
                    <a:pt x="10738" y="28991"/>
                    <a:pt x="10354" y="27306"/>
                    <a:pt x="9978" y="25627"/>
                  </a:cubicBezTo>
                  <a:cubicBezTo>
                    <a:pt x="9566" y="23782"/>
                    <a:pt x="9146" y="21937"/>
                    <a:pt x="8726" y="20092"/>
                  </a:cubicBezTo>
                  <a:cubicBezTo>
                    <a:pt x="8307" y="18226"/>
                    <a:pt x="7887" y="16359"/>
                    <a:pt x="7460" y="14493"/>
                  </a:cubicBezTo>
                  <a:cubicBezTo>
                    <a:pt x="7069" y="12749"/>
                    <a:pt x="6679" y="11013"/>
                    <a:pt x="6288" y="9269"/>
                  </a:cubicBezTo>
                  <a:lnTo>
                    <a:pt x="5290" y="4856"/>
                  </a:lnTo>
                  <a:lnTo>
                    <a:pt x="4581" y="1701"/>
                  </a:lnTo>
                  <a:cubicBezTo>
                    <a:pt x="4465" y="1202"/>
                    <a:pt x="4364" y="696"/>
                    <a:pt x="4241" y="196"/>
                  </a:cubicBezTo>
                  <a:cubicBezTo>
                    <a:pt x="4233" y="175"/>
                    <a:pt x="4233" y="153"/>
                    <a:pt x="4226" y="131"/>
                  </a:cubicBezTo>
                  <a:cubicBezTo>
                    <a:pt x="4202" y="54"/>
                    <a:pt x="4134" y="1"/>
                    <a:pt x="4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602225" y="3744508"/>
              <a:ext cx="91826" cy="139369"/>
            </a:xfrm>
            <a:custGeom>
              <a:avLst/>
              <a:gdLst/>
              <a:ahLst/>
              <a:cxnLst/>
              <a:rect l="l" t="t" r="r" b="b"/>
              <a:pathLst>
                <a:path w="2930" h="4447" extrusionOk="0">
                  <a:moveTo>
                    <a:pt x="2569" y="380"/>
                  </a:moveTo>
                  <a:lnTo>
                    <a:pt x="2207" y="3781"/>
                  </a:lnTo>
                  <a:lnTo>
                    <a:pt x="435" y="880"/>
                  </a:lnTo>
                  <a:lnTo>
                    <a:pt x="2569" y="380"/>
                  </a:lnTo>
                  <a:close/>
                  <a:moveTo>
                    <a:pt x="2755" y="1"/>
                  </a:moveTo>
                  <a:cubicBezTo>
                    <a:pt x="2744" y="1"/>
                    <a:pt x="2732" y="2"/>
                    <a:pt x="2721" y="4"/>
                  </a:cubicBezTo>
                  <a:lnTo>
                    <a:pt x="138" y="612"/>
                  </a:lnTo>
                  <a:cubicBezTo>
                    <a:pt x="88" y="619"/>
                    <a:pt x="44" y="655"/>
                    <a:pt x="23" y="706"/>
                  </a:cubicBezTo>
                  <a:cubicBezTo>
                    <a:pt x="1" y="757"/>
                    <a:pt x="8" y="807"/>
                    <a:pt x="37" y="858"/>
                  </a:cubicBezTo>
                  <a:lnTo>
                    <a:pt x="2179" y="4367"/>
                  </a:lnTo>
                  <a:cubicBezTo>
                    <a:pt x="2207" y="4417"/>
                    <a:pt x="2258" y="4446"/>
                    <a:pt x="2316" y="4446"/>
                  </a:cubicBezTo>
                  <a:lnTo>
                    <a:pt x="2352" y="4446"/>
                  </a:lnTo>
                  <a:cubicBezTo>
                    <a:pt x="2425" y="4432"/>
                    <a:pt x="2475" y="4374"/>
                    <a:pt x="2482" y="4302"/>
                  </a:cubicBezTo>
                  <a:lnTo>
                    <a:pt x="2917" y="185"/>
                  </a:lnTo>
                  <a:cubicBezTo>
                    <a:pt x="2929" y="81"/>
                    <a:pt x="2850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1860506" y="4733442"/>
              <a:ext cx="99348" cy="178951"/>
            </a:xfrm>
            <a:custGeom>
              <a:avLst/>
              <a:gdLst/>
              <a:ahLst/>
              <a:cxnLst/>
              <a:rect l="l" t="t" r="r" b="b"/>
              <a:pathLst>
                <a:path w="3170" h="5710" extrusionOk="0">
                  <a:moveTo>
                    <a:pt x="427" y="776"/>
                  </a:moveTo>
                  <a:lnTo>
                    <a:pt x="2706" y="4827"/>
                  </a:lnTo>
                  <a:lnTo>
                    <a:pt x="333" y="5341"/>
                  </a:lnTo>
                  <a:lnTo>
                    <a:pt x="333" y="5341"/>
                  </a:lnTo>
                  <a:lnTo>
                    <a:pt x="427" y="776"/>
                  </a:lnTo>
                  <a:close/>
                  <a:moveTo>
                    <a:pt x="278" y="0"/>
                  </a:moveTo>
                  <a:cubicBezTo>
                    <a:pt x="196" y="0"/>
                    <a:pt x="113" y="61"/>
                    <a:pt x="109" y="161"/>
                  </a:cubicBezTo>
                  <a:lnTo>
                    <a:pt x="0" y="5543"/>
                  </a:lnTo>
                  <a:cubicBezTo>
                    <a:pt x="0" y="5594"/>
                    <a:pt x="22" y="5637"/>
                    <a:pt x="58" y="5674"/>
                  </a:cubicBezTo>
                  <a:cubicBezTo>
                    <a:pt x="87" y="5695"/>
                    <a:pt x="131" y="5710"/>
                    <a:pt x="167" y="5710"/>
                  </a:cubicBezTo>
                  <a:lnTo>
                    <a:pt x="203" y="5710"/>
                  </a:lnTo>
                  <a:lnTo>
                    <a:pt x="3003" y="5102"/>
                  </a:lnTo>
                  <a:cubicBezTo>
                    <a:pt x="3111" y="5080"/>
                    <a:pt x="3169" y="4957"/>
                    <a:pt x="3111" y="4863"/>
                  </a:cubicBezTo>
                  <a:lnTo>
                    <a:pt x="420" y="88"/>
                  </a:lnTo>
                  <a:cubicBezTo>
                    <a:pt x="388" y="27"/>
                    <a:pt x="33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1670611" y="3901057"/>
              <a:ext cx="193995" cy="797948"/>
            </a:xfrm>
            <a:custGeom>
              <a:avLst/>
              <a:gdLst/>
              <a:ahLst/>
              <a:cxnLst/>
              <a:rect l="l" t="t" r="r" b="b"/>
              <a:pathLst>
                <a:path w="6190" h="25461" extrusionOk="0">
                  <a:moveTo>
                    <a:pt x="193" y="0"/>
                  </a:moveTo>
                  <a:cubicBezTo>
                    <a:pt x="97" y="0"/>
                    <a:pt x="0" y="78"/>
                    <a:pt x="25" y="204"/>
                  </a:cubicBezTo>
                  <a:lnTo>
                    <a:pt x="5842" y="25338"/>
                  </a:lnTo>
                  <a:cubicBezTo>
                    <a:pt x="5864" y="25410"/>
                    <a:pt x="5929" y="25461"/>
                    <a:pt x="6009" y="25461"/>
                  </a:cubicBezTo>
                  <a:cubicBezTo>
                    <a:pt x="6110" y="25461"/>
                    <a:pt x="6190" y="25367"/>
                    <a:pt x="6168" y="25265"/>
                  </a:cubicBezTo>
                  <a:lnTo>
                    <a:pt x="351" y="131"/>
                  </a:lnTo>
                  <a:cubicBezTo>
                    <a:pt x="330" y="41"/>
                    <a:pt x="26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5"/>
          <p:cNvGrpSpPr/>
          <p:nvPr/>
        </p:nvGrpSpPr>
        <p:grpSpPr>
          <a:xfrm rot="-3602728" flipH="1">
            <a:off x="8784914" y="852358"/>
            <a:ext cx="216720" cy="206945"/>
            <a:chOff x="4397050" y="267050"/>
            <a:chExt cx="216725" cy="206950"/>
          </a:xfrm>
        </p:grpSpPr>
        <p:sp>
          <p:nvSpPr>
            <p:cNvPr id="839" name="Google Shape;839;p5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5"/>
          <p:cNvGrpSpPr/>
          <p:nvPr/>
        </p:nvGrpSpPr>
        <p:grpSpPr>
          <a:xfrm rot="-3602808" flipH="1">
            <a:off x="2041385" y="4686026"/>
            <a:ext cx="306840" cy="292983"/>
            <a:chOff x="4397050" y="267050"/>
            <a:chExt cx="216725" cy="206950"/>
          </a:xfrm>
        </p:grpSpPr>
        <p:sp>
          <p:nvSpPr>
            <p:cNvPr id="851" name="Google Shape;851;p5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5"/>
          <p:cNvGrpSpPr/>
          <p:nvPr/>
        </p:nvGrpSpPr>
        <p:grpSpPr>
          <a:xfrm flipH="1">
            <a:off x="6150806" y="4598532"/>
            <a:ext cx="360150" cy="485593"/>
            <a:chOff x="759925" y="3024250"/>
            <a:chExt cx="232625" cy="313650"/>
          </a:xfrm>
        </p:grpSpPr>
        <p:sp>
          <p:nvSpPr>
            <p:cNvPr id="863" name="Google Shape;863;p5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5"/>
          <p:cNvGrpSpPr/>
          <p:nvPr/>
        </p:nvGrpSpPr>
        <p:grpSpPr>
          <a:xfrm rot="245651" flipH="1">
            <a:off x="301297" y="1937944"/>
            <a:ext cx="343658" cy="899942"/>
            <a:chOff x="231473" y="3986786"/>
            <a:chExt cx="343640" cy="899895"/>
          </a:xfrm>
        </p:grpSpPr>
        <p:grpSp>
          <p:nvGrpSpPr>
            <p:cNvPr id="882" name="Google Shape;882;p5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883" name="Google Shape;883;p5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5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5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895" name="Google Shape;895;p5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3" name="Google Shape;913;p5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914" name="Google Shape;914;p5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5"/>
          <p:cNvGrpSpPr/>
          <p:nvPr/>
        </p:nvGrpSpPr>
        <p:grpSpPr>
          <a:xfrm rot="542986">
            <a:off x="8319263" y="1495470"/>
            <a:ext cx="381669" cy="819615"/>
            <a:chOff x="1839025" y="2811525"/>
            <a:chExt cx="381650" cy="819575"/>
          </a:xfrm>
        </p:grpSpPr>
        <p:sp>
          <p:nvSpPr>
            <p:cNvPr id="979" name="Google Shape;979;p5"/>
            <p:cNvSpPr/>
            <p:nvPr/>
          </p:nvSpPr>
          <p:spPr>
            <a:xfrm>
              <a:off x="1969600" y="3112150"/>
              <a:ext cx="35125" cy="28050"/>
            </a:xfrm>
            <a:custGeom>
              <a:avLst/>
              <a:gdLst/>
              <a:ahLst/>
              <a:cxnLst/>
              <a:rect l="l" t="t" r="r" b="b"/>
              <a:pathLst>
                <a:path w="1405" h="1122" extrusionOk="0">
                  <a:moveTo>
                    <a:pt x="1" y="1114"/>
                  </a:moveTo>
                  <a:cubicBezTo>
                    <a:pt x="167" y="883"/>
                    <a:pt x="341" y="659"/>
                    <a:pt x="536" y="442"/>
                  </a:cubicBezTo>
                  <a:cubicBezTo>
                    <a:pt x="710" y="261"/>
                    <a:pt x="898" y="73"/>
                    <a:pt x="1151" y="22"/>
                  </a:cubicBezTo>
                  <a:cubicBezTo>
                    <a:pt x="1209" y="7"/>
                    <a:pt x="1267" y="7"/>
                    <a:pt x="1318" y="0"/>
                  </a:cubicBezTo>
                  <a:cubicBezTo>
                    <a:pt x="1339" y="44"/>
                    <a:pt x="1354" y="94"/>
                    <a:pt x="1368" y="145"/>
                  </a:cubicBezTo>
                  <a:cubicBezTo>
                    <a:pt x="1404" y="789"/>
                    <a:pt x="507" y="1028"/>
                    <a:pt x="8" y="1122"/>
                  </a:cubicBezTo>
                  <a:cubicBezTo>
                    <a:pt x="8" y="1122"/>
                    <a:pt x="1" y="1122"/>
                    <a:pt x="1" y="1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1839025" y="2811525"/>
              <a:ext cx="135675" cy="231550"/>
            </a:xfrm>
            <a:custGeom>
              <a:avLst/>
              <a:gdLst/>
              <a:ahLst/>
              <a:cxnLst/>
              <a:rect l="l" t="t" r="r" b="b"/>
              <a:pathLst>
                <a:path w="5427" h="9262" extrusionOk="0">
                  <a:moveTo>
                    <a:pt x="2793" y="9196"/>
                  </a:moveTo>
                  <a:cubicBezTo>
                    <a:pt x="1635" y="8878"/>
                    <a:pt x="839" y="7843"/>
                    <a:pt x="478" y="6744"/>
                  </a:cubicBezTo>
                  <a:cubicBezTo>
                    <a:pt x="188" y="6020"/>
                    <a:pt x="36" y="5253"/>
                    <a:pt x="22" y="4479"/>
                  </a:cubicBezTo>
                  <a:cubicBezTo>
                    <a:pt x="0" y="3372"/>
                    <a:pt x="217" y="2273"/>
                    <a:pt x="101" y="1166"/>
                  </a:cubicBezTo>
                  <a:cubicBezTo>
                    <a:pt x="94" y="985"/>
                    <a:pt x="80" y="804"/>
                    <a:pt x="87" y="616"/>
                  </a:cubicBezTo>
                  <a:cubicBezTo>
                    <a:pt x="87" y="464"/>
                    <a:pt x="94" y="290"/>
                    <a:pt x="217" y="189"/>
                  </a:cubicBezTo>
                  <a:cubicBezTo>
                    <a:pt x="499" y="1"/>
                    <a:pt x="724" y="348"/>
                    <a:pt x="897" y="522"/>
                  </a:cubicBezTo>
                  <a:cubicBezTo>
                    <a:pt x="1577" y="1238"/>
                    <a:pt x="2373" y="1889"/>
                    <a:pt x="3089" y="2548"/>
                  </a:cubicBezTo>
                  <a:cubicBezTo>
                    <a:pt x="3676" y="3054"/>
                    <a:pt x="4240" y="3611"/>
                    <a:pt x="4652" y="4262"/>
                  </a:cubicBezTo>
                  <a:cubicBezTo>
                    <a:pt x="5231" y="5138"/>
                    <a:pt x="5426" y="6201"/>
                    <a:pt x="5390" y="7243"/>
                  </a:cubicBezTo>
                  <a:cubicBezTo>
                    <a:pt x="5390" y="7720"/>
                    <a:pt x="5188" y="8176"/>
                    <a:pt x="5065" y="8625"/>
                  </a:cubicBezTo>
                  <a:cubicBezTo>
                    <a:pt x="5079" y="8625"/>
                    <a:pt x="5079" y="8603"/>
                    <a:pt x="5086" y="8603"/>
                  </a:cubicBezTo>
                  <a:cubicBezTo>
                    <a:pt x="5079" y="8675"/>
                    <a:pt x="5028" y="8639"/>
                    <a:pt x="5014" y="8596"/>
                  </a:cubicBezTo>
                  <a:cubicBezTo>
                    <a:pt x="4782" y="7995"/>
                    <a:pt x="4826" y="7308"/>
                    <a:pt x="4797" y="6693"/>
                  </a:cubicBezTo>
                  <a:cubicBezTo>
                    <a:pt x="4746" y="4964"/>
                    <a:pt x="3683" y="3814"/>
                    <a:pt x="2431" y="2757"/>
                  </a:cubicBezTo>
                  <a:cubicBezTo>
                    <a:pt x="1744" y="2135"/>
                    <a:pt x="1158" y="1404"/>
                    <a:pt x="528" y="732"/>
                  </a:cubicBezTo>
                  <a:cubicBezTo>
                    <a:pt x="593" y="1448"/>
                    <a:pt x="659" y="2164"/>
                    <a:pt x="586" y="2888"/>
                  </a:cubicBezTo>
                  <a:cubicBezTo>
                    <a:pt x="492" y="3806"/>
                    <a:pt x="442" y="4747"/>
                    <a:pt x="644" y="5659"/>
                  </a:cubicBezTo>
                  <a:cubicBezTo>
                    <a:pt x="868" y="6570"/>
                    <a:pt x="1216" y="7532"/>
                    <a:pt x="1939" y="8169"/>
                  </a:cubicBezTo>
                  <a:cubicBezTo>
                    <a:pt x="2192" y="8386"/>
                    <a:pt x="2467" y="8552"/>
                    <a:pt x="2771" y="8675"/>
                  </a:cubicBezTo>
                  <a:cubicBezTo>
                    <a:pt x="3010" y="8733"/>
                    <a:pt x="3234" y="8835"/>
                    <a:pt x="3430" y="8987"/>
                  </a:cubicBezTo>
                  <a:cubicBezTo>
                    <a:pt x="3466" y="9016"/>
                    <a:pt x="3509" y="9030"/>
                    <a:pt x="3538" y="9059"/>
                  </a:cubicBezTo>
                  <a:cubicBezTo>
                    <a:pt x="3321" y="9211"/>
                    <a:pt x="3046" y="9262"/>
                    <a:pt x="2793" y="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1870500" y="2929825"/>
              <a:ext cx="75975" cy="102950"/>
            </a:xfrm>
            <a:custGeom>
              <a:avLst/>
              <a:gdLst/>
              <a:ahLst/>
              <a:cxnLst/>
              <a:rect l="l" t="t" r="r" b="b"/>
              <a:pathLst>
                <a:path w="3039" h="4118" extrusionOk="0">
                  <a:moveTo>
                    <a:pt x="2793" y="4110"/>
                  </a:moveTo>
                  <a:cubicBezTo>
                    <a:pt x="2084" y="4045"/>
                    <a:pt x="1606" y="3632"/>
                    <a:pt x="1252" y="3054"/>
                  </a:cubicBezTo>
                  <a:cubicBezTo>
                    <a:pt x="796" y="2352"/>
                    <a:pt x="0" y="811"/>
                    <a:pt x="376" y="0"/>
                  </a:cubicBezTo>
                  <a:cubicBezTo>
                    <a:pt x="521" y="196"/>
                    <a:pt x="637" y="420"/>
                    <a:pt x="702" y="659"/>
                  </a:cubicBezTo>
                  <a:cubicBezTo>
                    <a:pt x="883" y="1107"/>
                    <a:pt x="1071" y="1563"/>
                    <a:pt x="1281" y="1997"/>
                  </a:cubicBezTo>
                  <a:cubicBezTo>
                    <a:pt x="1534" y="2504"/>
                    <a:pt x="1845" y="2974"/>
                    <a:pt x="2221" y="3394"/>
                  </a:cubicBezTo>
                  <a:cubicBezTo>
                    <a:pt x="2467" y="3640"/>
                    <a:pt x="2699" y="3936"/>
                    <a:pt x="3017" y="4081"/>
                  </a:cubicBezTo>
                  <a:cubicBezTo>
                    <a:pt x="3024" y="4088"/>
                    <a:pt x="3031" y="4088"/>
                    <a:pt x="3039" y="4088"/>
                  </a:cubicBezTo>
                  <a:cubicBezTo>
                    <a:pt x="2959" y="4110"/>
                    <a:pt x="2872" y="4117"/>
                    <a:pt x="2793" y="4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1895100" y="2921150"/>
              <a:ext cx="49575" cy="99675"/>
            </a:xfrm>
            <a:custGeom>
              <a:avLst/>
              <a:gdLst/>
              <a:ahLst/>
              <a:cxnLst/>
              <a:rect l="l" t="t" r="r" b="b"/>
              <a:pathLst>
                <a:path w="1983" h="3987" extrusionOk="0">
                  <a:moveTo>
                    <a:pt x="1968" y="3979"/>
                  </a:moveTo>
                  <a:cubicBezTo>
                    <a:pt x="1092" y="3140"/>
                    <a:pt x="731" y="1975"/>
                    <a:pt x="232" y="905"/>
                  </a:cubicBezTo>
                  <a:cubicBezTo>
                    <a:pt x="80" y="630"/>
                    <a:pt x="7" y="319"/>
                    <a:pt x="0" y="0"/>
                  </a:cubicBezTo>
                  <a:cubicBezTo>
                    <a:pt x="311" y="196"/>
                    <a:pt x="499" y="499"/>
                    <a:pt x="680" y="818"/>
                  </a:cubicBezTo>
                  <a:cubicBezTo>
                    <a:pt x="1027" y="1433"/>
                    <a:pt x="1346" y="2077"/>
                    <a:pt x="1621" y="2735"/>
                  </a:cubicBezTo>
                  <a:cubicBezTo>
                    <a:pt x="1787" y="3133"/>
                    <a:pt x="1859" y="3560"/>
                    <a:pt x="1975" y="3972"/>
                  </a:cubicBezTo>
                  <a:lnTo>
                    <a:pt x="1975" y="3958"/>
                  </a:lnTo>
                  <a:cubicBezTo>
                    <a:pt x="1975" y="3965"/>
                    <a:pt x="1982" y="3987"/>
                    <a:pt x="1968" y="3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1990050" y="3114125"/>
              <a:ext cx="8700" cy="57725"/>
            </a:xfrm>
            <a:custGeom>
              <a:avLst/>
              <a:gdLst/>
              <a:ahLst/>
              <a:cxnLst/>
              <a:rect l="l" t="t" r="r" b="b"/>
              <a:pathLst>
                <a:path w="348" h="2309" extrusionOk="0">
                  <a:moveTo>
                    <a:pt x="116" y="2309"/>
                  </a:moveTo>
                  <a:cubicBezTo>
                    <a:pt x="0" y="1940"/>
                    <a:pt x="131" y="1535"/>
                    <a:pt x="138" y="1158"/>
                  </a:cubicBezTo>
                  <a:cubicBezTo>
                    <a:pt x="160" y="775"/>
                    <a:pt x="203" y="384"/>
                    <a:pt x="268" y="1"/>
                  </a:cubicBezTo>
                  <a:cubicBezTo>
                    <a:pt x="333" y="384"/>
                    <a:pt x="348" y="775"/>
                    <a:pt x="304" y="1166"/>
                  </a:cubicBezTo>
                  <a:cubicBezTo>
                    <a:pt x="254" y="1542"/>
                    <a:pt x="311" y="1969"/>
                    <a:pt x="116" y="2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2003975" y="3129150"/>
              <a:ext cx="10525" cy="63150"/>
            </a:xfrm>
            <a:custGeom>
              <a:avLst/>
              <a:gdLst/>
              <a:ahLst/>
              <a:cxnLst/>
              <a:rect l="l" t="t" r="r" b="b"/>
              <a:pathLst>
                <a:path w="421" h="2526" extrusionOk="0">
                  <a:moveTo>
                    <a:pt x="123" y="2525"/>
                  </a:moveTo>
                  <a:cubicBezTo>
                    <a:pt x="0" y="2142"/>
                    <a:pt x="131" y="1737"/>
                    <a:pt x="138" y="1346"/>
                  </a:cubicBezTo>
                  <a:cubicBezTo>
                    <a:pt x="167" y="897"/>
                    <a:pt x="225" y="449"/>
                    <a:pt x="304" y="0"/>
                  </a:cubicBezTo>
                  <a:cubicBezTo>
                    <a:pt x="420" y="565"/>
                    <a:pt x="333" y="1158"/>
                    <a:pt x="283" y="1729"/>
                  </a:cubicBezTo>
                  <a:cubicBezTo>
                    <a:pt x="254" y="1997"/>
                    <a:pt x="268" y="2294"/>
                    <a:pt x="123" y="2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2016825" y="3160250"/>
              <a:ext cx="8150" cy="50325"/>
            </a:xfrm>
            <a:custGeom>
              <a:avLst/>
              <a:gdLst/>
              <a:ahLst/>
              <a:cxnLst/>
              <a:rect l="l" t="t" r="r" b="b"/>
              <a:pathLst>
                <a:path w="326" h="2013" extrusionOk="0">
                  <a:moveTo>
                    <a:pt x="109" y="2012"/>
                  </a:moveTo>
                  <a:cubicBezTo>
                    <a:pt x="0" y="1723"/>
                    <a:pt x="80" y="1419"/>
                    <a:pt x="101" y="1122"/>
                  </a:cubicBezTo>
                  <a:cubicBezTo>
                    <a:pt x="123" y="739"/>
                    <a:pt x="195" y="362"/>
                    <a:pt x="304" y="1"/>
                  </a:cubicBezTo>
                  <a:cubicBezTo>
                    <a:pt x="326" y="391"/>
                    <a:pt x="311" y="789"/>
                    <a:pt x="275" y="1187"/>
                  </a:cubicBezTo>
                  <a:cubicBezTo>
                    <a:pt x="239" y="1462"/>
                    <a:pt x="261" y="1766"/>
                    <a:pt x="109" y="2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2030025" y="3196250"/>
              <a:ext cx="9975" cy="52475"/>
            </a:xfrm>
            <a:custGeom>
              <a:avLst/>
              <a:gdLst/>
              <a:ahLst/>
              <a:cxnLst/>
              <a:rect l="l" t="t" r="r" b="b"/>
              <a:pathLst>
                <a:path w="399" h="2099" extrusionOk="0">
                  <a:moveTo>
                    <a:pt x="65" y="2099"/>
                  </a:moveTo>
                  <a:cubicBezTo>
                    <a:pt x="0" y="1882"/>
                    <a:pt x="44" y="1664"/>
                    <a:pt x="73" y="1447"/>
                  </a:cubicBezTo>
                  <a:cubicBezTo>
                    <a:pt x="138" y="955"/>
                    <a:pt x="217" y="449"/>
                    <a:pt x="398" y="0"/>
                  </a:cubicBezTo>
                  <a:cubicBezTo>
                    <a:pt x="384" y="362"/>
                    <a:pt x="355" y="724"/>
                    <a:pt x="290" y="1078"/>
                  </a:cubicBezTo>
                  <a:cubicBezTo>
                    <a:pt x="225" y="1418"/>
                    <a:pt x="246" y="1795"/>
                    <a:pt x="65" y="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2043400" y="3231875"/>
              <a:ext cx="6900" cy="42900"/>
            </a:xfrm>
            <a:custGeom>
              <a:avLst/>
              <a:gdLst/>
              <a:ahLst/>
              <a:cxnLst/>
              <a:rect l="l" t="t" r="r" b="b"/>
              <a:pathLst>
                <a:path w="276" h="1716" extrusionOk="0">
                  <a:moveTo>
                    <a:pt x="80" y="1715"/>
                  </a:moveTo>
                  <a:cubicBezTo>
                    <a:pt x="1" y="1513"/>
                    <a:pt x="30" y="1296"/>
                    <a:pt x="51" y="1086"/>
                  </a:cubicBezTo>
                  <a:cubicBezTo>
                    <a:pt x="95" y="724"/>
                    <a:pt x="145" y="326"/>
                    <a:pt x="276" y="1"/>
                  </a:cubicBezTo>
                  <a:cubicBezTo>
                    <a:pt x="276" y="413"/>
                    <a:pt x="254" y="826"/>
                    <a:pt x="218" y="1231"/>
                  </a:cubicBezTo>
                  <a:cubicBezTo>
                    <a:pt x="210" y="1404"/>
                    <a:pt x="167" y="1571"/>
                    <a:pt x="80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2059150" y="3270225"/>
              <a:ext cx="5450" cy="38725"/>
            </a:xfrm>
            <a:custGeom>
              <a:avLst/>
              <a:gdLst/>
              <a:ahLst/>
              <a:cxnLst/>
              <a:rect l="l" t="t" r="r" b="b"/>
              <a:pathLst>
                <a:path w="218" h="1549" extrusionOk="0">
                  <a:moveTo>
                    <a:pt x="109" y="1549"/>
                  </a:moveTo>
                  <a:cubicBezTo>
                    <a:pt x="0" y="1317"/>
                    <a:pt x="36" y="1050"/>
                    <a:pt x="51" y="796"/>
                  </a:cubicBezTo>
                  <a:cubicBezTo>
                    <a:pt x="65" y="529"/>
                    <a:pt x="109" y="261"/>
                    <a:pt x="188" y="1"/>
                  </a:cubicBezTo>
                  <a:cubicBezTo>
                    <a:pt x="188" y="319"/>
                    <a:pt x="217" y="630"/>
                    <a:pt x="210" y="948"/>
                  </a:cubicBezTo>
                  <a:cubicBezTo>
                    <a:pt x="210" y="1151"/>
                    <a:pt x="210" y="1368"/>
                    <a:pt x="109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2075050" y="3308575"/>
              <a:ext cx="8525" cy="36025"/>
            </a:xfrm>
            <a:custGeom>
              <a:avLst/>
              <a:gdLst/>
              <a:ahLst/>
              <a:cxnLst/>
              <a:rect l="l" t="t" r="r" b="b"/>
              <a:pathLst>
                <a:path w="341" h="1441" extrusionOk="0">
                  <a:moveTo>
                    <a:pt x="167" y="1440"/>
                  </a:moveTo>
                  <a:cubicBezTo>
                    <a:pt x="1" y="992"/>
                    <a:pt x="102" y="463"/>
                    <a:pt x="167" y="0"/>
                  </a:cubicBezTo>
                  <a:cubicBezTo>
                    <a:pt x="225" y="463"/>
                    <a:pt x="341" y="992"/>
                    <a:pt x="167" y="1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2085725" y="3341500"/>
              <a:ext cx="9075" cy="33475"/>
            </a:xfrm>
            <a:custGeom>
              <a:avLst/>
              <a:gdLst/>
              <a:ahLst/>
              <a:cxnLst/>
              <a:rect l="l" t="t" r="r" b="b"/>
              <a:pathLst>
                <a:path w="363" h="1339" extrusionOk="0">
                  <a:moveTo>
                    <a:pt x="181" y="1339"/>
                  </a:moveTo>
                  <a:cubicBezTo>
                    <a:pt x="1" y="919"/>
                    <a:pt x="138" y="434"/>
                    <a:pt x="210" y="0"/>
                  </a:cubicBezTo>
                  <a:cubicBezTo>
                    <a:pt x="239" y="427"/>
                    <a:pt x="362" y="941"/>
                    <a:pt x="181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2104175" y="3364650"/>
              <a:ext cx="5625" cy="45950"/>
            </a:xfrm>
            <a:custGeom>
              <a:avLst/>
              <a:gdLst/>
              <a:ahLst/>
              <a:cxnLst/>
              <a:rect l="l" t="t" r="r" b="b"/>
              <a:pathLst>
                <a:path w="225" h="1838" extrusionOk="0">
                  <a:moveTo>
                    <a:pt x="95" y="1838"/>
                  </a:moveTo>
                  <a:cubicBezTo>
                    <a:pt x="22" y="1664"/>
                    <a:pt x="1" y="1469"/>
                    <a:pt x="22" y="1281"/>
                  </a:cubicBezTo>
                  <a:cubicBezTo>
                    <a:pt x="22" y="854"/>
                    <a:pt x="66" y="420"/>
                    <a:pt x="153" y="0"/>
                  </a:cubicBezTo>
                  <a:cubicBezTo>
                    <a:pt x="210" y="413"/>
                    <a:pt x="225" y="825"/>
                    <a:pt x="203" y="1237"/>
                  </a:cubicBezTo>
                  <a:cubicBezTo>
                    <a:pt x="196" y="1440"/>
                    <a:pt x="196" y="1657"/>
                    <a:pt x="95" y="1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2119550" y="3404250"/>
              <a:ext cx="8700" cy="32050"/>
            </a:xfrm>
            <a:custGeom>
              <a:avLst/>
              <a:gdLst/>
              <a:ahLst/>
              <a:cxnLst/>
              <a:rect l="l" t="t" r="r" b="b"/>
              <a:pathLst>
                <a:path w="348" h="1282" extrusionOk="0">
                  <a:moveTo>
                    <a:pt x="196" y="1281"/>
                  </a:moveTo>
                  <a:cubicBezTo>
                    <a:pt x="1" y="890"/>
                    <a:pt x="116" y="420"/>
                    <a:pt x="167" y="1"/>
                  </a:cubicBezTo>
                  <a:cubicBezTo>
                    <a:pt x="218" y="413"/>
                    <a:pt x="348" y="876"/>
                    <a:pt x="196" y="1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2136200" y="3428675"/>
              <a:ext cx="7975" cy="53925"/>
            </a:xfrm>
            <a:custGeom>
              <a:avLst/>
              <a:gdLst/>
              <a:ahLst/>
              <a:cxnLst/>
              <a:rect l="l" t="t" r="r" b="b"/>
              <a:pathLst>
                <a:path w="319" h="2157" extrusionOk="0">
                  <a:moveTo>
                    <a:pt x="174" y="2156"/>
                  </a:moveTo>
                  <a:cubicBezTo>
                    <a:pt x="29" y="1961"/>
                    <a:pt x="29" y="1715"/>
                    <a:pt x="29" y="1483"/>
                  </a:cubicBezTo>
                  <a:cubicBezTo>
                    <a:pt x="0" y="984"/>
                    <a:pt x="29" y="492"/>
                    <a:pt x="123" y="0"/>
                  </a:cubicBezTo>
                  <a:cubicBezTo>
                    <a:pt x="181" y="434"/>
                    <a:pt x="217" y="861"/>
                    <a:pt x="224" y="1295"/>
                  </a:cubicBezTo>
                  <a:cubicBezTo>
                    <a:pt x="224" y="1585"/>
                    <a:pt x="318" y="1896"/>
                    <a:pt x="174" y="2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2154825" y="3466475"/>
              <a:ext cx="7250" cy="33475"/>
            </a:xfrm>
            <a:custGeom>
              <a:avLst/>
              <a:gdLst/>
              <a:ahLst/>
              <a:cxnLst/>
              <a:rect l="l" t="t" r="r" b="b"/>
              <a:pathLst>
                <a:path w="290" h="1339" extrusionOk="0">
                  <a:moveTo>
                    <a:pt x="217" y="1332"/>
                  </a:moveTo>
                  <a:cubicBezTo>
                    <a:pt x="0" y="926"/>
                    <a:pt x="102" y="442"/>
                    <a:pt x="131" y="0"/>
                  </a:cubicBezTo>
                  <a:cubicBezTo>
                    <a:pt x="181" y="239"/>
                    <a:pt x="225" y="478"/>
                    <a:pt x="254" y="724"/>
                  </a:cubicBezTo>
                  <a:cubicBezTo>
                    <a:pt x="290" y="926"/>
                    <a:pt x="283" y="1136"/>
                    <a:pt x="217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1923850" y="2929450"/>
              <a:ext cx="35100" cy="99700"/>
            </a:xfrm>
            <a:custGeom>
              <a:avLst/>
              <a:gdLst/>
              <a:ahLst/>
              <a:cxnLst/>
              <a:rect l="l" t="t" r="r" b="b"/>
              <a:pathLst>
                <a:path w="1404" h="3988" extrusionOk="0">
                  <a:moveTo>
                    <a:pt x="1368" y="3987"/>
                  </a:moveTo>
                  <a:cubicBezTo>
                    <a:pt x="1252" y="3821"/>
                    <a:pt x="1172" y="3626"/>
                    <a:pt x="1143" y="3430"/>
                  </a:cubicBezTo>
                  <a:cubicBezTo>
                    <a:pt x="992" y="2895"/>
                    <a:pt x="840" y="2360"/>
                    <a:pt x="673" y="1824"/>
                  </a:cubicBezTo>
                  <a:cubicBezTo>
                    <a:pt x="492" y="1202"/>
                    <a:pt x="174" y="630"/>
                    <a:pt x="0" y="1"/>
                  </a:cubicBezTo>
                  <a:cubicBezTo>
                    <a:pt x="449" y="630"/>
                    <a:pt x="702" y="1390"/>
                    <a:pt x="934" y="2128"/>
                  </a:cubicBezTo>
                  <a:cubicBezTo>
                    <a:pt x="1064" y="2562"/>
                    <a:pt x="1201" y="3003"/>
                    <a:pt x="1317" y="3438"/>
                  </a:cubicBezTo>
                  <a:cubicBezTo>
                    <a:pt x="1382" y="3611"/>
                    <a:pt x="1404" y="3799"/>
                    <a:pt x="1368" y="3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1863425" y="2966725"/>
              <a:ext cx="54650" cy="78875"/>
            </a:xfrm>
            <a:custGeom>
              <a:avLst/>
              <a:gdLst/>
              <a:ahLst/>
              <a:cxnLst/>
              <a:rect l="l" t="t" r="r" b="b"/>
              <a:pathLst>
                <a:path w="2186" h="3155" extrusionOk="0">
                  <a:moveTo>
                    <a:pt x="2186" y="3155"/>
                  </a:moveTo>
                  <a:cubicBezTo>
                    <a:pt x="1802" y="3025"/>
                    <a:pt x="1556" y="2670"/>
                    <a:pt x="1267" y="2410"/>
                  </a:cubicBezTo>
                  <a:cubicBezTo>
                    <a:pt x="905" y="2077"/>
                    <a:pt x="601" y="1686"/>
                    <a:pt x="377" y="1245"/>
                  </a:cubicBezTo>
                  <a:cubicBezTo>
                    <a:pt x="167" y="861"/>
                    <a:pt x="1" y="449"/>
                    <a:pt x="1" y="0"/>
                  </a:cubicBezTo>
                  <a:cubicBezTo>
                    <a:pt x="52" y="131"/>
                    <a:pt x="102" y="268"/>
                    <a:pt x="153" y="391"/>
                  </a:cubicBezTo>
                  <a:cubicBezTo>
                    <a:pt x="392" y="905"/>
                    <a:pt x="616" y="1447"/>
                    <a:pt x="978" y="1881"/>
                  </a:cubicBezTo>
                  <a:cubicBezTo>
                    <a:pt x="1253" y="2178"/>
                    <a:pt x="1520" y="2453"/>
                    <a:pt x="1817" y="2728"/>
                  </a:cubicBezTo>
                  <a:cubicBezTo>
                    <a:pt x="1962" y="2851"/>
                    <a:pt x="2085" y="2988"/>
                    <a:pt x="2186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1919500" y="3048850"/>
              <a:ext cx="287975" cy="582250"/>
            </a:xfrm>
            <a:custGeom>
              <a:avLst/>
              <a:gdLst/>
              <a:ahLst/>
              <a:cxnLst/>
              <a:rect l="l" t="t" r="r" b="b"/>
              <a:pathLst>
                <a:path w="11519" h="23290" extrusionOk="0">
                  <a:moveTo>
                    <a:pt x="11504" y="23289"/>
                  </a:moveTo>
                  <a:cubicBezTo>
                    <a:pt x="11027" y="23050"/>
                    <a:pt x="10839" y="22544"/>
                    <a:pt x="10578" y="22117"/>
                  </a:cubicBezTo>
                  <a:cubicBezTo>
                    <a:pt x="10332" y="21690"/>
                    <a:pt x="10093" y="21256"/>
                    <a:pt x="9862" y="20815"/>
                  </a:cubicBezTo>
                  <a:cubicBezTo>
                    <a:pt x="9269" y="19650"/>
                    <a:pt x="8654" y="18471"/>
                    <a:pt x="8082" y="17313"/>
                  </a:cubicBezTo>
                  <a:cubicBezTo>
                    <a:pt x="6657" y="14636"/>
                    <a:pt x="5478" y="11851"/>
                    <a:pt x="4175" y="9116"/>
                  </a:cubicBezTo>
                  <a:cubicBezTo>
                    <a:pt x="3539" y="7727"/>
                    <a:pt x="2960" y="6316"/>
                    <a:pt x="2287" y="4941"/>
                  </a:cubicBezTo>
                  <a:cubicBezTo>
                    <a:pt x="1686" y="3683"/>
                    <a:pt x="1108" y="2409"/>
                    <a:pt x="464" y="1194"/>
                  </a:cubicBezTo>
                  <a:cubicBezTo>
                    <a:pt x="268" y="810"/>
                    <a:pt x="182" y="376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09" y="80"/>
                    <a:pt x="203" y="174"/>
                    <a:pt x="283" y="282"/>
                  </a:cubicBezTo>
                  <a:cubicBezTo>
                    <a:pt x="760" y="861"/>
                    <a:pt x="1100" y="1498"/>
                    <a:pt x="1440" y="2156"/>
                  </a:cubicBezTo>
                  <a:cubicBezTo>
                    <a:pt x="2113" y="3516"/>
                    <a:pt x="2772" y="4884"/>
                    <a:pt x="3408" y="6258"/>
                  </a:cubicBezTo>
                  <a:cubicBezTo>
                    <a:pt x="4421" y="8566"/>
                    <a:pt x="5506" y="10831"/>
                    <a:pt x="6556" y="13117"/>
                  </a:cubicBezTo>
                  <a:cubicBezTo>
                    <a:pt x="7648" y="15591"/>
                    <a:pt x="8929" y="17928"/>
                    <a:pt x="10108" y="20352"/>
                  </a:cubicBezTo>
                  <a:cubicBezTo>
                    <a:pt x="10448" y="21032"/>
                    <a:pt x="10802" y="21697"/>
                    <a:pt x="11186" y="22356"/>
                  </a:cubicBezTo>
                  <a:cubicBezTo>
                    <a:pt x="11381" y="22624"/>
                    <a:pt x="11519" y="22956"/>
                    <a:pt x="11504" y="23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1924925" y="3006150"/>
              <a:ext cx="295750" cy="621500"/>
            </a:xfrm>
            <a:custGeom>
              <a:avLst/>
              <a:gdLst/>
              <a:ahLst/>
              <a:cxnLst/>
              <a:rect l="l" t="t" r="r" b="b"/>
              <a:pathLst>
                <a:path w="11830" h="24860" extrusionOk="0">
                  <a:moveTo>
                    <a:pt x="11302" y="24787"/>
                  </a:moveTo>
                  <a:cubicBezTo>
                    <a:pt x="11258" y="24773"/>
                    <a:pt x="11222" y="24751"/>
                    <a:pt x="11186" y="24722"/>
                  </a:cubicBezTo>
                  <a:cubicBezTo>
                    <a:pt x="11200" y="24708"/>
                    <a:pt x="11222" y="24686"/>
                    <a:pt x="11229" y="24664"/>
                  </a:cubicBezTo>
                  <a:cubicBezTo>
                    <a:pt x="11389" y="24129"/>
                    <a:pt x="11077" y="23615"/>
                    <a:pt x="10904" y="23116"/>
                  </a:cubicBezTo>
                  <a:cubicBezTo>
                    <a:pt x="10730" y="22668"/>
                    <a:pt x="10549" y="22212"/>
                    <a:pt x="10390" y="21749"/>
                  </a:cubicBezTo>
                  <a:cubicBezTo>
                    <a:pt x="9963" y="20555"/>
                    <a:pt x="9428" y="19397"/>
                    <a:pt x="8907" y="18240"/>
                  </a:cubicBezTo>
                  <a:cubicBezTo>
                    <a:pt x="8060" y="16380"/>
                    <a:pt x="7243" y="14507"/>
                    <a:pt x="6389" y="12647"/>
                  </a:cubicBezTo>
                  <a:cubicBezTo>
                    <a:pt x="5753" y="11236"/>
                    <a:pt x="5195" y="9804"/>
                    <a:pt x="4602" y="8386"/>
                  </a:cubicBezTo>
                  <a:cubicBezTo>
                    <a:pt x="4211" y="7416"/>
                    <a:pt x="3843" y="6440"/>
                    <a:pt x="3387" y="5499"/>
                  </a:cubicBezTo>
                  <a:cubicBezTo>
                    <a:pt x="3054" y="4812"/>
                    <a:pt x="2707" y="4124"/>
                    <a:pt x="2424" y="3408"/>
                  </a:cubicBezTo>
                  <a:cubicBezTo>
                    <a:pt x="2084" y="2598"/>
                    <a:pt x="1817" y="1751"/>
                    <a:pt x="1448" y="948"/>
                  </a:cubicBezTo>
                  <a:cubicBezTo>
                    <a:pt x="1057" y="1259"/>
                    <a:pt x="580" y="1462"/>
                    <a:pt x="160" y="1730"/>
                  </a:cubicBezTo>
                  <a:cubicBezTo>
                    <a:pt x="117" y="1766"/>
                    <a:pt x="51" y="1795"/>
                    <a:pt x="37" y="1853"/>
                  </a:cubicBezTo>
                  <a:cubicBezTo>
                    <a:pt x="37" y="1860"/>
                    <a:pt x="37" y="1867"/>
                    <a:pt x="51" y="1867"/>
                  </a:cubicBezTo>
                  <a:lnTo>
                    <a:pt x="59" y="1867"/>
                  </a:lnTo>
                  <a:lnTo>
                    <a:pt x="59" y="1867"/>
                  </a:lnTo>
                  <a:cubicBezTo>
                    <a:pt x="37" y="1882"/>
                    <a:pt x="22" y="1867"/>
                    <a:pt x="15" y="1853"/>
                  </a:cubicBezTo>
                  <a:cubicBezTo>
                    <a:pt x="1" y="1838"/>
                    <a:pt x="8" y="1766"/>
                    <a:pt x="15" y="1737"/>
                  </a:cubicBezTo>
                  <a:cubicBezTo>
                    <a:pt x="124" y="1448"/>
                    <a:pt x="355" y="1231"/>
                    <a:pt x="572" y="1021"/>
                  </a:cubicBezTo>
                  <a:cubicBezTo>
                    <a:pt x="753" y="847"/>
                    <a:pt x="949" y="688"/>
                    <a:pt x="1158" y="558"/>
                  </a:cubicBezTo>
                  <a:cubicBezTo>
                    <a:pt x="1860" y="1"/>
                    <a:pt x="2070" y="1209"/>
                    <a:pt x="2287" y="1657"/>
                  </a:cubicBezTo>
                  <a:cubicBezTo>
                    <a:pt x="2562" y="2374"/>
                    <a:pt x="2822" y="3104"/>
                    <a:pt x="3126" y="3813"/>
                  </a:cubicBezTo>
                  <a:cubicBezTo>
                    <a:pt x="3531" y="4761"/>
                    <a:pt x="4031" y="5666"/>
                    <a:pt x="4392" y="6635"/>
                  </a:cubicBezTo>
                  <a:cubicBezTo>
                    <a:pt x="5311" y="9037"/>
                    <a:pt x="6302" y="11410"/>
                    <a:pt x="7366" y="13761"/>
                  </a:cubicBezTo>
                  <a:cubicBezTo>
                    <a:pt x="8003" y="15143"/>
                    <a:pt x="8589" y="16554"/>
                    <a:pt x="9247" y="17929"/>
                  </a:cubicBezTo>
                  <a:cubicBezTo>
                    <a:pt x="9746" y="19115"/>
                    <a:pt x="10339" y="20258"/>
                    <a:pt x="10745" y="21474"/>
                  </a:cubicBezTo>
                  <a:cubicBezTo>
                    <a:pt x="10983" y="22161"/>
                    <a:pt x="11273" y="22827"/>
                    <a:pt x="11562" y="23485"/>
                  </a:cubicBezTo>
                  <a:cubicBezTo>
                    <a:pt x="11663" y="23782"/>
                    <a:pt x="11830" y="24078"/>
                    <a:pt x="11786" y="24404"/>
                  </a:cubicBezTo>
                  <a:cubicBezTo>
                    <a:pt x="11750" y="24628"/>
                    <a:pt x="11548" y="24860"/>
                    <a:pt x="11302" y="2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5"/>
          <p:cNvGrpSpPr/>
          <p:nvPr/>
        </p:nvGrpSpPr>
        <p:grpSpPr>
          <a:xfrm>
            <a:off x="8389375" y="3378413"/>
            <a:ext cx="360150" cy="485593"/>
            <a:chOff x="759925" y="3024250"/>
            <a:chExt cx="232625" cy="313650"/>
          </a:xfrm>
        </p:grpSpPr>
        <p:sp>
          <p:nvSpPr>
            <p:cNvPr id="1000" name="Google Shape;1000;p5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5"/>
          <p:cNvGrpSpPr/>
          <p:nvPr/>
        </p:nvGrpSpPr>
        <p:grpSpPr>
          <a:xfrm rot="-706981">
            <a:off x="2801805" y="140789"/>
            <a:ext cx="216719" cy="206944"/>
            <a:chOff x="4397050" y="267050"/>
            <a:chExt cx="216725" cy="206950"/>
          </a:xfrm>
        </p:grpSpPr>
        <p:sp>
          <p:nvSpPr>
            <p:cNvPr id="1019" name="Google Shape;1019;p5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5"/>
          <p:cNvGrpSpPr/>
          <p:nvPr/>
        </p:nvGrpSpPr>
        <p:grpSpPr>
          <a:xfrm rot="3602728">
            <a:off x="3483035" y="4455446"/>
            <a:ext cx="216720" cy="206945"/>
            <a:chOff x="4397050" y="267050"/>
            <a:chExt cx="216725" cy="206950"/>
          </a:xfrm>
        </p:grpSpPr>
        <p:sp>
          <p:nvSpPr>
            <p:cNvPr id="1031" name="Google Shape;1031;p5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5"/>
          <p:cNvGrpSpPr/>
          <p:nvPr/>
        </p:nvGrpSpPr>
        <p:grpSpPr>
          <a:xfrm rot="1004827">
            <a:off x="275973" y="61594"/>
            <a:ext cx="394613" cy="532060"/>
            <a:chOff x="759925" y="3024250"/>
            <a:chExt cx="232625" cy="313650"/>
          </a:xfrm>
        </p:grpSpPr>
        <p:sp>
          <p:nvSpPr>
            <p:cNvPr id="1043" name="Google Shape;1043;p5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1062" name="Google Shape;1062;p5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5"/>
          <p:cNvGrpSpPr/>
          <p:nvPr/>
        </p:nvGrpSpPr>
        <p:grpSpPr>
          <a:xfrm>
            <a:off x="7283716" y="4349020"/>
            <a:ext cx="1144973" cy="622608"/>
            <a:chOff x="6191175" y="4446675"/>
            <a:chExt cx="905475" cy="492375"/>
          </a:xfrm>
        </p:grpSpPr>
        <p:sp>
          <p:nvSpPr>
            <p:cNvPr id="1127" name="Google Shape;1127;p5"/>
            <p:cNvSpPr/>
            <p:nvPr/>
          </p:nvSpPr>
          <p:spPr>
            <a:xfrm>
              <a:off x="6191175" y="4446675"/>
              <a:ext cx="905475" cy="492375"/>
            </a:xfrm>
            <a:custGeom>
              <a:avLst/>
              <a:gdLst/>
              <a:ahLst/>
              <a:cxnLst/>
              <a:rect l="l" t="t" r="r" b="b"/>
              <a:pathLst>
                <a:path w="36219" h="19695" extrusionOk="0">
                  <a:moveTo>
                    <a:pt x="18139" y="208"/>
                  </a:moveTo>
                  <a:cubicBezTo>
                    <a:pt x="20381" y="1829"/>
                    <a:pt x="22617" y="3449"/>
                    <a:pt x="24853" y="5077"/>
                  </a:cubicBezTo>
                  <a:cubicBezTo>
                    <a:pt x="26820" y="6502"/>
                    <a:pt x="28781" y="7942"/>
                    <a:pt x="30749" y="9375"/>
                  </a:cubicBezTo>
                  <a:cubicBezTo>
                    <a:pt x="32095" y="10359"/>
                    <a:pt x="33440" y="11343"/>
                    <a:pt x="34779" y="12355"/>
                  </a:cubicBezTo>
                  <a:cubicBezTo>
                    <a:pt x="35112" y="12609"/>
                    <a:pt x="35437" y="12855"/>
                    <a:pt x="35763" y="13108"/>
                  </a:cubicBezTo>
                  <a:cubicBezTo>
                    <a:pt x="35828" y="13144"/>
                    <a:pt x="35886" y="13195"/>
                    <a:pt x="35936" y="13253"/>
                  </a:cubicBezTo>
                  <a:cubicBezTo>
                    <a:pt x="35965" y="13318"/>
                    <a:pt x="35958" y="13361"/>
                    <a:pt x="35936" y="13397"/>
                  </a:cubicBezTo>
                  <a:lnTo>
                    <a:pt x="35922" y="13419"/>
                  </a:lnTo>
                  <a:lnTo>
                    <a:pt x="25417" y="14323"/>
                  </a:lnTo>
                  <a:lnTo>
                    <a:pt x="20157" y="14772"/>
                  </a:lnTo>
                  <a:lnTo>
                    <a:pt x="19513" y="14830"/>
                  </a:lnTo>
                  <a:lnTo>
                    <a:pt x="19195" y="14852"/>
                  </a:lnTo>
                  <a:cubicBezTo>
                    <a:pt x="19116" y="14858"/>
                    <a:pt x="18992" y="14884"/>
                    <a:pt x="18903" y="14884"/>
                  </a:cubicBezTo>
                  <a:cubicBezTo>
                    <a:pt x="18885" y="14884"/>
                    <a:pt x="18869" y="14883"/>
                    <a:pt x="18855" y="14880"/>
                  </a:cubicBezTo>
                  <a:cubicBezTo>
                    <a:pt x="18761" y="14859"/>
                    <a:pt x="18674" y="14765"/>
                    <a:pt x="18602" y="14700"/>
                  </a:cubicBezTo>
                  <a:lnTo>
                    <a:pt x="18348" y="14497"/>
                  </a:lnTo>
                  <a:lnTo>
                    <a:pt x="17820" y="14092"/>
                  </a:lnTo>
                  <a:lnTo>
                    <a:pt x="15845" y="12544"/>
                  </a:lnTo>
                  <a:lnTo>
                    <a:pt x="9153" y="7327"/>
                  </a:lnTo>
                  <a:lnTo>
                    <a:pt x="4862" y="3992"/>
                  </a:lnTo>
                  <a:cubicBezTo>
                    <a:pt x="3994" y="3312"/>
                    <a:pt x="3119" y="2632"/>
                    <a:pt x="2222" y="1981"/>
                  </a:cubicBezTo>
                  <a:lnTo>
                    <a:pt x="2186" y="1959"/>
                  </a:lnTo>
                  <a:cubicBezTo>
                    <a:pt x="2229" y="1930"/>
                    <a:pt x="2265" y="1894"/>
                    <a:pt x="2316" y="1865"/>
                  </a:cubicBezTo>
                  <a:cubicBezTo>
                    <a:pt x="2497" y="1756"/>
                    <a:pt x="2685" y="1670"/>
                    <a:pt x="2880" y="1597"/>
                  </a:cubicBezTo>
                  <a:cubicBezTo>
                    <a:pt x="3097" y="1532"/>
                    <a:pt x="3329" y="1496"/>
                    <a:pt x="3553" y="1474"/>
                  </a:cubicBezTo>
                  <a:lnTo>
                    <a:pt x="4978" y="1351"/>
                  </a:lnTo>
                  <a:lnTo>
                    <a:pt x="16749" y="338"/>
                  </a:lnTo>
                  <a:lnTo>
                    <a:pt x="18139" y="208"/>
                  </a:lnTo>
                  <a:close/>
                  <a:moveTo>
                    <a:pt x="2656" y="2588"/>
                  </a:moveTo>
                  <a:cubicBezTo>
                    <a:pt x="4493" y="4028"/>
                    <a:pt x="6338" y="5453"/>
                    <a:pt x="8183" y="6886"/>
                  </a:cubicBezTo>
                  <a:cubicBezTo>
                    <a:pt x="10086" y="8362"/>
                    <a:pt x="11989" y="9845"/>
                    <a:pt x="13899" y="11314"/>
                  </a:cubicBezTo>
                  <a:lnTo>
                    <a:pt x="16692" y="13484"/>
                  </a:lnTo>
                  <a:lnTo>
                    <a:pt x="18095" y="14584"/>
                  </a:lnTo>
                  <a:cubicBezTo>
                    <a:pt x="18204" y="14663"/>
                    <a:pt x="18312" y="14750"/>
                    <a:pt x="18421" y="14837"/>
                  </a:cubicBezTo>
                  <a:lnTo>
                    <a:pt x="18442" y="14859"/>
                  </a:lnTo>
                  <a:cubicBezTo>
                    <a:pt x="18479" y="14888"/>
                    <a:pt x="18522" y="14924"/>
                    <a:pt x="18551" y="14960"/>
                  </a:cubicBezTo>
                  <a:cubicBezTo>
                    <a:pt x="18616" y="15018"/>
                    <a:pt x="18681" y="15069"/>
                    <a:pt x="18746" y="15098"/>
                  </a:cubicBezTo>
                  <a:cubicBezTo>
                    <a:pt x="18777" y="15112"/>
                    <a:pt x="18815" y="15117"/>
                    <a:pt x="18856" y="15117"/>
                  </a:cubicBezTo>
                  <a:cubicBezTo>
                    <a:pt x="18942" y="15117"/>
                    <a:pt x="19042" y="15095"/>
                    <a:pt x="19115" y="15090"/>
                  </a:cubicBezTo>
                  <a:lnTo>
                    <a:pt x="19593" y="15054"/>
                  </a:lnTo>
                  <a:lnTo>
                    <a:pt x="27117" y="14417"/>
                  </a:lnTo>
                  <a:lnTo>
                    <a:pt x="34641" y="13788"/>
                  </a:lnTo>
                  <a:lnTo>
                    <a:pt x="35148" y="13752"/>
                  </a:lnTo>
                  <a:lnTo>
                    <a:pt x="35148" y="13752"/>
                  </a:lnTo>
                  <a:cubicBezTo>
                    <a:pt x="34605" y="14157"/>
                    <a:pt x="34135" y="14649"/>
                    <a:pt x="33766" y="15199"/>
                  </a:cubicBezTo>
                  <a:cubicBezTo>
                    <a:pt x="33759" y="15206"/>
                    <a:pt x="33751" y="15213"/>
                    <a:pt x="33751" y="15228"/>
                  </a:cubicBezTo>
                  <a:cubicBezTo>
                    <a:pt x="33245" y="15966"/>
                    <a:pt x="32927" y="16819"/>
                    <a:pt x="32825" y="17702"/>
                  </a:cubicBezTo>
                  <a:cubicBezTo>
                    <a:pt x="30112" y="17883"/>
                    <a:pt x="27399" y="18064"/>
                    <a:pt x="24686" y="18252"/>
                  </a:cubicBezTo>
                  <a:cubicBezTo>
                    <a:pt x="23304" y="18346"/>
                    <a:pt x="21908" y="18447"/>
                    <a:pt x="20526" y="18534"/>
                  </a:cubicBezTo>
                  <a:lnTo>
                    <a:pt x="18464" y="18672"/>
                  </a:lnTo>
                  <a:lnTo>
                    <a:pt x="17437" y="18744"/>
                  </a:lnTo>
                  <a:cubicBezTo>
                    <a:pt x="17422" y="18746"/>
                    <a:pt x="17407" y="18746"/>
                    <a:pt x="17392" y="18746"/>
                  </a:cubicBezTo>
                  <a:cubicBezTo>
                    <a:pt x="17339" y="18746"/>
                    <a:pt x="17285" y="18736"/>
                    <a:pt x="17234" y="18708"/>
                  </a:cubicBezTo>
                  <a:cubicBezTo>
                    <a:pt x="17169" y="18657"/>
                    <a:pt x="17111" y="18614"/>
                    <a:pt x="17053" y="18563"/>
                  </a:cubicBezTo>
                  <a:lnTo>
                    <a:pt x="16641" y="18223"/>
                  </a:lnTo>
                  <a:cubicBezTo>
                    <a:pt x="14521" y="16552"/>
                    <a:pt x="12408" y="14888"/>
                    <a:pt x="10281" y="13224"/>
                  </a:cubicBezTo>
                  <a:cubicBezTo>
                    <a:pt x="8140" y="11545"/>
                    <a:pt x="5998" y="9874"/>
                    <a:pt x="3871" y="8188"/>
                  </a:cubicBezTo>
                  <a:lnTo>
                    <a:pt x="2287" y="6937"/>
                  </a:lnTo>
                  <a:lnTo>
                    <a:pt x="1498" y="6314"/>
                  </a:lnTo>
                  <a:lnTo>
                    <a:pt x="1136" y="6025"/>
                  </a:lnTo>
                  <a:cubicBezTo>
                    <a:pt x="1100" y="5996"/>
                    <a:pt x="1071" y="5974"/>
                    <a:pt x="1035" y="5945"/>
                  </a:cubicBezTo>
                  <a:cubicBezTo>
                    <a:pt x="1035" y="5945"/>
                    <a:pt x="979" y="5904"/>
                    <a:pt x="965" y="5904"/>
                  </a:cubicBezTo>
                  <a:cubicBezTo>
                    <a:pt x="963" y="5904"/>
                    <a:pt x="962" y="5906"/>
                    <a:pt x="963" y="5909"/>
                  </a:cubicBezTo>
                  <a:cubicBezTo>
                    <a:pt x="948" y="5880"/>
                    <a:pt x="977" y="5793"/>
                    <a:pt x="977" y="5764"/>
                  </a:cubicBezTo>
                  <a:cubicBezTo>
                    <a:pt x="1071" y="4708"/>
                    <a:pt x="1578" y="3710"/>
                    <a:pt x="2294" y="2936"/>
                  </a:cubicBezTo>
                  <a:cubicBezTo>
                    <a:pt x="2403" y="2805"/>
                    <a:pt x="2526" y="2697"/>
                    <a:pt x="2656" y="2588"/>
                  </a:cubicBezTo>
                  <a:close/>
                  <a:moveTo>
                    <a:pt x="1976" y="2118"/>
                  </a:moveTo>
                  <a:cubicBezTo>
                    <a:pt x="2149" y="2234"/>
                    <a:pt x="2323" y="2364"/>
                    <a:pt x="2497" y="2487"/>
                  </a:cubicBezTo>
                  <a:cubicBezTo>
                    <a:pt x="2193" y="2733"/>
                    <a:pt x="1932" y="3022"/>
                    <a:pt x="1708" y="3348"/>
                  </a:cubicBezTo>
                  <a:cubicBezTo>
                    <a:pt x="1375" y="3804"/>
                    <a:pt x="1108" y="4296"/>
                    <a:pt x="927" y="4831"/>
                  </a:cubicBezTo>
                  <a:cubicBezTo>
                    <a:pt x="854" y="5077"/>
                    <a:pt x="804" y="5323"/>
                    <a:pt x="767" y="5562"/>
                  </a:cubicBezTo>
                  <a:cubicBezTo>
                    <a:pt x="746" y="5663"/>
                    <a:pt x="739" y="5764"/>
                    <a:pt x="731" y="5866"/>
                  </a:cubicBezTo>
                  <a:cubicBezTo>
                    <a:pt x="724" y="5989"/>
                    <a:pt x="731" y="6047"/>
                    <a:pt x="840" y="6126"/>
                  </a:cubicBezTo>
                  <a:lnTo>
                    <a:pt x="2460" y="7407"/>
                  </a:lnTo>
                  <a:cubicBezTo>
                    <a:pt x="4638" y="9136"/>
                    <a:pt x="6823" y="10858"/>
                    <a:pt x="9015" y="12565"/>
                  </a:cubicBezTo>
                  <a:cubicBezTo>
                    <a:pt x="11193" y="14273"/>
                    <a:pt x="13371" y="15980"/>
                    <a:pt x="15541" y="17702"/>
                  </a:cubicBezTo>
                  <a:lnTo>
                    <a:pt x="16359" y="18346"/>
                  </a:lnTo>
                  <a:lnTo>
                    <a:pt x="16749" y="18650"/>
                  </a:lnTo>
                  <a:cubicBezTo>
                    <a:pt x="16880" y="18766"/>
                    <a:pt x="17017" y="18874"/>
                    <a:pt x="17162" y="18983"/>
                  </a:cubicBezTo>
                  <a:cubicBezTo>
                    <a:pt x="17208" y="19012"/>
                    <a:pt x="17260" y="19021"/>
                    <a:pt x="17314" y="19021"/>
                  </a:cubicBezTo>
                  <a:cubicBezTo>
                    <a:pt x="17380" y="19021"/>
                    <a:pt x="17449" y="19008"/>
                    <a:pt x="17516" y="19004"/>
                  </a:cubicBezTo>
                  <a:lnTo>
                    <a:pt x="18095" y="18968"/>
                  </a:lnTo>
                  <a:cubicBezTo>
                    <a:pt x="18450" y="18939"/>
                    <a:pt x="18797" y="18925"/>
                    <a:pt x="19151" y="18896"/>
                  </a:cubicBezTo>
                  <a:cubicBezTo>
                    <a:pt x="20562" y="18802"/>
                    <a:pt x="21973" y="18708"/>
                    <a:pt x="23377" y="18606"/>
                  </a:cubicBezTo>
                  <a:cubicBezTo>
                    <a:pt x="26205" y="18418"/>
                    <a:pt x="29027" y="18216"/>
                    <a:pt x="31856" y="18028"/>
                  </a:cubicBezTo>
                  <a:lnTo>
                    <a:pt x="32753" y="17963"/>
                  </a:lnTo>
                  <a:cubicBezTo>
                    <a:pt x="32796" y="17977"/>
                    <a:pt x="32796" y="17984"/>
                    <a:pt x="32796" y="17999"/>
                  </a:cubicBezTo>
                  <a:cubicBezTo>
                    <a:pt x="32789" y="18093"/>
                    <a:pt x="32789" y="18194"/>
                    <a:pt x="32782" y="18281"/>
                  </a:cubicBezTo>
                  <a:lnTo>
                    <a:pt x="24042" y="18925"/>
                  </a:lnTo>
                  <a:lnTo>
                    <a:pt x="19593" y="19250"/>
                  </a:lnTo>
                  <a:lnTo>
                    <a:pt x="17386" y="19410"/>
                  </a:lnTo>
                  <a:cubicBezTo>
                    <a:pt x="17290" y="19414"/>
                    <a:pt x="17179" y="19437"/>
                    <a:pt x="17077" y="19437"/>
                  </a:cubicBezTo>
                  <a:cubicBezTo>
                    <a:pt x="17009" y="19437"/>
                    <a:pt x="16946" y="19427"/>
                    <a:pt x="16894" y="19395"/>
                  </a:cubicBezTo>
                  <a:cubicBezTo>
                    <a:pt x="16728" y="19294"/>
                    <a:pt x="16590" y="19156"/>
                    <a:pt x="16438" y="19041"/>
                  </a:cubicBezTo>
                  <a:lnTo>
                    <a:pt x="15541" y="18332"/>
                  </a:lnTo>
                  <a:lnTo>
                    <a:pt x="8523" y="12811"/>
                  </a:lnTo>
                  <a:lnTo>
                    <a:pt x="1534" y="7291"/>
                  </a:lnTo>
                  <a:lnTo>
                    <a:pt x="666" y="6604"/>
                  </a:lnTo>
                  <a:lnTo>
                    <a:pt x="442" y="6423"/>
                  </a:lnTo>
                  <a:cubicBezTo>
                    <a:pt x="406" y="6387"/>
                    <a:pt x="370" y="6358"/>
                    <a:pt x="326" y="6336"/>
                  </a:cubicBezTo>
                  <a:cubicBezTo>
                    <a:pt x="326" y="6336"/>
                    <a:pt x="276" y="6307"/>
                    <a:pt x="254" y="6300"/>
                  </a:cubicBezTo>
                  <a:cubicBezTo>
                    <a:pt x="239" y="6278"/>
                    <a:pt x="232" y="6249"/>
                    <a:pt x="232" y="6213"/>
                  </a:cubicBezTo>
                  <a:lnTo>
                    <a:pt x="232" y="6133"/>
                  </a:lnTo>
                  <a:lnTo>
                    <a:pt x="232" y="6090"/>
                  </a:lnTo>
                  <a:cubicBezTo>
                    <a:pt x="232" y="5945"/>
                    <a:pt x="239" y="5801"/>
                    <a:pt x="261" y="5656"/>
                  </a:cubicBezTo>
                  <a:cubicBezTo>
                    <a:pt x="304" y="5301"/>
                    <a:pt x="384" y="4947"/>
                    <a:pt x="485" y="4614"/>
                  </a:cubicBezTo>
                  <a:cubicBezTo>
                    <a:pt x="558" y="4383"/>
                    <a:pt x="637" y="4144"/>
                    <a:pt x="739" y="3920"/>
                  </a:cubicBezTo>
                  <a:lnTo>
                    <a:pt x="818" y="3731"/>
                  </a:lnTo>
                  <a:cubicBezTo>
                    <a:pt x="833" y="3717"/>
                    <a:pt x="833" y="3703"/>
                    <a:pt x="840" y="3695"/>
                  </a:cubicBezTo>
                  <a:cubicBezTo>
                    <a:pt x="876" y="3608"/>
                    <a:pt x="912" y="3529"/>
                    <a:pt x="956" y="3457"/>
                  </a:cubicBezTo>
                  <a:cubicBezTo>
                    <a:pt x="956" y="3457"/>
                    <a:pt x="956" y="3449"/>
                    <a:pt x="963" y="3449"/>
                  </a:cubicBezTo>
                  <a:cubicBezTo>
                    <a:pt x="985" y="3420"/>
                    <a:pt x="992" y="3391"/>
                    <a:pt x="1013" y="3355"/>
                  </a:cubicBezTo>
                  <a:cubicBezTo>
                    <a:pt x="1209" y="2986"/>
                    <a:pt x="1455" y="2653"/>
                    <a:pt x="1737" y="2342"/>
                  </a:cubicBezTo>
                  <a:cubicBezTo>
                    <a:pt x="1817" y="2263"/>
                    <a:pt x="1896" y="2190"/>
                    <a:pt x="1976" y="2118"/>
                  </a:cubicBezTo>
                  <a:close/>
                  <a:moveTo>
                    <a:pt x="18175" y="0"/>
                  </a:moveTo>
                  <a:cubicBezTo>
                    <a:pt x="18166" y="0"/>
                    <a:pt x="18157" y="2"/>
                    <a:pt x="18146" y="6"/>
                  </a:cubicBezTo>
                  <a:lnTo>
                    <a:pt x="6136" y="1047"/>
                  </a:lnTo>
                  <a:lnTo>
                    <a:pt x="4638" y="1170"/>
                  </a:lnTo>
                  <a:cubicBezTo>
                    <a:pt x="4139" y="1214"/>
                    <a:pt x="3633" y="1228"/>
                    <a:pt x="3133" y="1301"/>
                  </a:cubicBezTo>
                  <a:cubicBezTo>
                    <a:pt x="2706" y="1373"/>
                    <a:pt x="2301" y="1568"/>
                    <a:pt x="1947" y="1843"/>
                  </a:cubicBezTo>
                  <a:cubicBezTo>
                    <a:pt x="1932" y="1843"/>
                    <a:pt x="1911" y="1850"/>
                    <a:pt x="1896" y="1865"/>
                  </a:cubicBezTo>
                  <a:cubicBezTo>
                    <a:pt x="1571" y="2118"/>
                    <a:pt x="1288" y="2465"/>
                    <a:pt x="1057" y="2834"/>
                  </a:cubicBezTo>
                  <a:lnTo>
                    <a:pt x="999" y="2914"/>
                  </a:lnTo>
                  <a:cubicBezTo>
                    <a:pt x="992" y="2936"/>
                    <a:pt x="970" y="2965"/>
                    <a:pt x="963" y="2979"/>
                  </a:cubicBezTo>
                  <a:cubicBezTo>
                    <a:pt x="876" y="3124"/>
                    <a:pt x="789" y="3276"/>
                    <a:pt x="717" y="3442"/>
                  </a:cubicBezTo>
                  <a:cubicBezTo>
                    <a:pt x="717" y="3442"/>
                    <a:pt x="717" y="3449"/>
                    <a:pt x="710" y="3449"/>
                  </a:cubicBezTo>
                  <a:cubicBezTo>
                    <a:pt x="695" y="3486"/>
                    <a:pt x="673" y="3522"/>
                    <a:pt x="659" y="3565"/>
                  </a:cubicBezTo>
                  <a:cubicBezTo>
                    <a:pt x="637" y="3616"/>
                    <a:pt x="623" y="3659"/>
                    <a:pt x="594" y="3695"/>
                  </a:cubicBezTo>
                  <a:cubicBezTo>
                    <a:pt x="348" y="4238"/>
                    <a:pt x="167" y="4809"/>
                    <a:pt x="73" y="5396"/>
                  </a:cubicBezTo>
                  <a:cubicBezTo>
                    <a:pt x="44" y="5584"/>
                    <a:pt x="22" y="5786"/>
                    <a:pt x="15" y="5974"/>
                  </a:cubicBezTo>
                  <a:cubicBezTo>
                    <a:pt x="15" y="6018"/>
                    <a:pt x="8" y="6061"/>
                    <a:pt x="8" y="6119"/>
                  </a:cubicBezTo>
                  <a:cubicBezTo>
                    <a:pt x="1" y="6220"/>
                    <a:pt x="1" y="6336"/>
                    <a:pt x="51" y="6408"/>
                  </a:cubicBezTo>
                  <a:cubicBezTo>
                    <a:pt x="109" y="6488"/>
                    <a:pt x="254" y="6560"/>
                    <a:pt x="333" y="6625"/>
                  </a:cubicBezTo>
                  <a:lnTo>
                    <a:pt x="616" y="6842"/>
                  </a:lnTo>
                  <a:lnTo>
                    <a:pt x="666" y="6886"/>
                  </a:lnTo>
                  <a:cubicBezTo>
                    <a:pt x="1209" y="7320"/>
                    <a:pt x="1759" y="7754"/>
                    <a:pt x="2309" y="8188"/>
                  </a:cubicBezTo>
                  <a:lnTo>
                    <a:pt x="2403" y="8261"/>
                  </a:lnTo>
                  <a:cubicBezTo>
                    <a:pt x="3191" y="8883"/>
                    <a:pt x="3973" y="9498"/>
                    <a:pt x="4761" y="10127"/>
                  </a:cubicBezTo>
                  <a:cubicBezTo>
                    <a:pt x="6346" y="11372"/>
                    <a:pt x="7930" y="12623"/>
                    <a:pt x="9507" y="13875"/>
                  </a:cubicBezTo>
                  <a:lnTo>
                    <a:pt x="14261" y="17622"/>
                  </a:lnTo>
                  <a:cubicBezTo>
                    <a:pt x="15042" y="18237"/>
                    <a:pt x="15831" y="18860"/>
                    <a:pt x="16619" y="19475"/>
                  </a:cubicBezTo>
                  <a:cubicBezTo>
                    <a:pt x="16692" y="19547"/>
                    <a:pt x="16771" y="19612"/>
                    <a:pt x="16865" y="19677"/>
                  </a:cubicBezTo>
                  <a:cubicBezTo>
                    <a:pt x="16894" y="19691"/>
                    <a:pt x="16927" y="19695"/>
                    <a:pt x="16960" y="19695"/>
                  </a:cubicBezTo>
                  <a:cubicBezTo>
                    <a:pt x="17017" y="19695"/>
                    <a:pt x="17078" y="19682"/>
                    <a:pt x="17133" y="19677"/>
                  </a:cubicBezTo>
                  <a:lnTo>
                    <a:pt x="17921" y="19619"/>
                  </a:lnTo>
                  <a:lnTo>
                    <a:pt x="19419" y="19511"/>
                  </a:lnTo>
                  <a:cubicBezTo>
                    <a:pt x="23413" y="19221"/>
                    <a:pt x="27399" y="18903"/>
                    <a:pt x="31386" y="18628"/>
                  </a:cubicBezTo>
                  <a:cubicBezTo>
                    <a:pt x="31885" y="18592"/>
                    <a:pt x="32384" y="18556"/>
                    <a:pt x="32891" y="18520"/>
                  </a:cubicBezTo>
                  <a:cubicBezTo>
                    <a:pt x="32905" y="18520"/>
                    <a:pt x="32927" y="18505"/>
                    <a:pt x="32941" y="18498"/>
                  </a:cubicBezTo>
                  <a:lnTo>
                    <a:pt x="32948" y="18498"/>
                  </a:lnTo>
                  <a:cubicBezTo>
                    <a:pt x="33071" y="18491"/>
                    <a:pt x="33093" y="18324"/>
                    <a:pt x="33013" y="18281"/>
                  </a:cubicBezTo>
                  <a:cubicBezTo>
                    <a:pt x="33021" y="18158"/>
                    <a:pt x="33021" y="18028"/>
                    <a:pt x="33042" y="17890"/>
                  </a:cubicBezTo>
                  <a:cubicBezTo>
                    <a:pt x="33050" y="17876"/>
                    <a:pt x="33057" y="17854"/>
                    <a:pt x="33057" y="17840"/>
                  </a:cubicBezTo>
                  <a:cubicBezTo>
                    <a:pt x="33231" y="16147"/>
                    <a:pt x="34229" y="14598"/>
                    <a:pt x="35661" y="13708"/>
                  </a:cubicBezTo>
                  <a:cubicBezTo>
                    <a:pt x="35683" y="13694"/>
                    <a:pt x="35690" y="13679"/>
                    <a:pt x="35698" y="13672"/>
                  </a:cubicBezTo>
                  <a:lnTo>
                    <a:pt x="35734" y="13672"/>
                  </a:lnTo>
                  <a:cubicBezTo>
                    <a:pt x="35857" y="13658"/>
                    <a:pt x="36002" y="13679"/>
                    <a:pt x="36088" y="13585"/>
                  </a:cubicBezTo>
                  <a:cubicBezTo>
                    <a:pt x="36211" y="13462"/>
                    <a:pt x="36219" y="13253"/>
                    <a:pt x="36103" y="13108"/>
                  </a:cubicBezTo>
                  <a:cubicBezTo>
                    <a:pt x="36088" y="13101"/>
                    <a:pt x="36081" y="13079"/>
                    <a:pt x="36067" y="13072"/>
                  </a:cubicBezTo>
                  <a:cubicBezTo>
                    <a:pt x="35821" y="12855"/>
                    <a:pt x="35560" y="12674"/>
                    <a:pt x="35292" y="12478"/>
                  </a:cubicBezTo>
                  <a:cubicBezTo>
                    <a:pt x="34063" y="11545"/>
                    <a:pt x="32825" y="10641"/>
                    <a:pt x="31588" y="9729"/>
                  </a:cubicBezTo>
                  <a:cubicBezTo>
                    <a:pt x="29678" y="8326"/>
                    <a:pt x="27761" y="6929"/>
                    <a:pt x="25851" y="5540"/>
                  </a:cubicBezTo>
                  <a:cubicBezTo>
                    <a:pt x="23601" y="3905"/>
                    <a:pt x="21351" y="2263"/>
                    <a:pt x="19086" y="635"/>
                  </a:cubicBezTo>
                  <a:lnTo>
                    <a:pt x="18276" y="49"/>
                  </a:lnTo>
                  <a:cubicBezTo>
                    <a:pt x="18254" y="20"/>
                    <a:pt x="18240" y="6"/>
                    <a:pt x="18204" y="6"/>
                  </a:cubicBezTo>
                  <a:cubicBezTo>
                    <a:pt x="18193" y="2"/>
                    <a:pt x="18184" y="0"/>
                    <a:pt x="18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6266775" y="4538900"/>
              <a:ext cx="765850" cy="310725"/>
            </a:xfrm>
            <a:custGeom>
              <a:avLst/>
              <a:gdLst/>
              <a:ahLst/>
              <a:cxnLst/>
              <a:rect l="l" t="t" r="r" b="b"/>
              <a:pathLst>
                <a:path w="30634" h="12429" extrusionOk="0">
                  <a:moveTo>
                    <a:pt x="119" y="0"/>
                  </a:moveTo>
                  <a:cubicBezTo>
                    <a:pt x="89" y="0"/>
                    <a:pt x="59" y="16"/>
                    <a:pt x="37" y="42"/>
                  </a:cubicBezTo>
                  <a:cubicBezTo>
                    <a:pt x="1" y="86"/>
                    <a:pt x="15" y="144"/>
                    <a:pt x="59" y="180"/>
                  </a:cubicBezTo>
                  <a:lnTo>
                    <a:pt x="15426" y="12414"/>
                  </a:lnTo>
                  <a:cubicBezTo>
                    <a:pt x="15440" y="12429"/>
                    <a:pt x="15462" y="12429"/>
                    <a:pt x="15484" y="12429"/>
                  </a:cubicBezTo>
                  <a:lnTo>
                    <a:pt x="15498" y="12429"/>
                  </a:lnTo>
                  <a:lnTo>
                    <a:pt x="30547" y="11148"/>
                  </a:lnTo>
                  <a:cubicBezTo>
                    <a:pt x="30597" y="11148"/>
                    <a:pt x="30633" y="11090"/>
                    <a:pt x="30633" y="11040"/>
                  </a:cubicBezTo>
                  <a:cubicBezTo>
                    <a:pt x="30626" y="11003"/>
                    <a:pt x="30583" y="10967"/>
                    <a:pt x="30525" y="10967"/>
                  </a:cubicBezTo>
                  <a:lnTo>
                    <a:pt x="15512" y="12241"/>
                  </a:lnTo>
                  <a:lnTo>
                    <a:pt x="174" y="21"/>
                  </a:lnTo>
                  <a:cubicBezTo>
                    <a:pt x="158" y="7"/>
                    <a:pt x="13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6255575" y="4560600"/>
              <a:ext cx="757325" cy="314900"/>
            </a:xfrm>
            <a:custGeom>
              <a:avLst/>
              <a:gdLst/>
              <a:ahLst/>
              <a:cxnLst/>
              <a:rect l="l" t="t" r="r" b="b"/>
              <a:pathLst>
                <a:path w="30293" h="12596" extrusionOk="0">
                  <a:moveTo>
                    <a:pt x="116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497" y="12574"/>
                  </a:lnTo>
                  <a:cubicBezTo>
                    <a:pt x="15519" y="12595"/>
                    <a:pt x="15534" y="12595"/>
                    <a:pt x="15563" y="12595"/>
                  </a:cubicBezTo>
                  <a:lnTo>
                    <a:pt x="15570" y="12595"/>
                  </a:lnTo>
                  <a:lnTo>
                    <a:pt x="30206" y="11597"/>
                  </a:lnTo>
                  <a:cubicBezTo>
                    <a:pt x="30257" y="11597"/>
                    <a:pt x="30293" y="11553"/>
                    <a:pt x="30293" y="11503"/>
                  </a:cubicBezTo>
                  <a:cubicBezTo>
                    <a:pt x="30293" y="11450"/>
                    <a:pt x="30250" y="11415"/>
                    <a:pt x="30199" y="11415"/>
                  </a:cubicBezTo>
                  <a:cubicBezTo>
                    <a:pt x="30194" y="11415"/>
                    <a:pt x="30189" y="11415"/>
                    <a:pt x="30184" y="11416"/>
                  </a:cubicBezTo>
                  <a:lnTo>
                    <a:pt x="15591" y="12407"/>
                  </a:lnTo>
                  <a:lnTo>
                    <a:pt x="174" y="21"/>
                  </a:lnTo>
                  <a:cubicBezTo>
                    <a:pt x="154" y="7"/>
                    <a:pt x="134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6249250" y="4585925"/>
              <a:ext cx="752450" cy="312900"/>
            </a:xfrm>
            <a:custGeom>
              <a:avLst/>
              <a:gdLst/>
              <a:ahLst/>
              <a:cxnLst/>
              <a:rect l="l" t="t" r="r" b="b"/>
              <a:pathLst>
                <a:path w="30098" h="12516" extrusionOk="0">
                  <a:moveTo>
                    <a:pt x="115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251" y="12494"/>
                  </a:lnTo>
                  <a:cubicBezTo>
                    <a:pt x="15273" y="12516"/>
                    <a:pt x="15295" y="12516"/>
                    <a:pt x="15316" y="12516"/>
                  </a:cubicBezTo>
                  <a:lnTo>
                    <a:pt x="15324" y="12516"/>
                  </a:lnTo>
                  <a:lnTo>
                    <a:pt x="30003" y="11452"/>
                  </a:lnTo>
                  <a:cubicBezTo>
                    <a:pt x="30061" y="11452"/>
                    <a:pt x="30097" y="11401"/>
                    <a:pt x="30097" y="11358"/>
                  </a:cubicBezTo>
                  <a:cubicBezTo>
                    <a:pt x="30091" y="11311"/>
                    <a:pt x="30047" y="11270"/>
                    <a:pt x="30000" y="11270"/>
                  </a:cubicBezTo>
                  <a:cubicBezTo>
                    <a:pt x="29996" y="11270"/>
                    <a:pt x="29992" y="11271"/>
                    <a:pt x="29989" y="11271"/>
                  </a:cubicBezTo>
                  <a:lnTo>
                    <a:pt x="15345" y="12320"/>
                  </a:lnTo>
                  <a:lnTo>
                    <a:pt x="174" y="21"/>
                  </a:lnTo>
                  <a:cubicBezTo>
                    <a:pt x="154" y="7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6311825" y="4473650"/>
              <a:ext cx="708675" cy="315400"/>
            </a:xfrm>
            <a:custGeom>
              <a:avLst/>
              <a:gdLst/>
              <a:ahLst/>
              <a:cxnLst/>
              <a:rect l="l" t="t" r="r" b="b"/>
              <a:pathLst>
                <a:path w="28347" h="12616" extrusionOk="0">
                  <a:moveTo>
                    <a:pt x="13175" y="243"/>
                  </a:moveTo>
                  <a:lnTo>
                    <a:pt x="19014" y="4505"/>
                  </a:lnTo>
                  <a:lnTo>
                    <a:pt x="24874" y="8780"/>
                  </a:lnTo>
                  <a:lnTo>
                    <a:pt x="27927" y="11016"/>
                  </a:lnTo>
                  <a:lnTo>
                    <a:pt x="17480" y="12087"/>
                  </a:lnTo>
                  <a:lnTo>
                    <a:pt x="14456" y="12391"/>
                  </a:lnTo>
                  <a:lnTo>
                    <a:pt x="8935" y="8086"/>
                  </a:lnTo>
                  <a:lnTo>
                    <a:pt x="3372" y="3745"/>
                  </a:lnTo>
                  <a:lnTo>
                    <a:pt x="449" y="1466"/>
                  </a:lnTo>
                  <a:lnTo>
                    <a:pt x="10339" y="518"/>
                  </a:lnTo>
                  <a:lnTo>
                    <a:pt x="13175" y="243"/>
                  </a:lnTo>
                  <a:close/>
                  <a:moveTo>
                    <a:pt x="13199" y="0"/>
                  </a:moveTo>
                  <a:cubicBezTo>
                    <a:pt x="13182" y="0"/>
                    <a:pt x="13167" y="7"/>
                    <a:pt x="13153" y="12"/>
                  </a:cubicBezTo>
                  <a:lnTo>
                    <a:pt x="3032" y="988"/>
                  </a:lnTo>
                  <a:lnTo>
                    <a:pt x="167" y="1271"/>
                  </a:lnTo>
                  <a:cubicBezTo>
                    <a:pt x="80" y="1278"/>
                    <a:pt x="0" y="1394"/>
                    <a:pt x="80" y="1459"/>
                  </a:cubicBezTo>
                  <a:lnTo>
                    <a:pt x="5029" y="5315"/>
                  </a:lnTo>
                  <a:lnTo>
                    <a:pt x="9977" y="9178"/>
                  </a:lnTo>
                  <a:lnTo>
                    <a:pt x="12444" y="11103"/>
                  </a:lnTo>
                  <a:lnTo>
                    <a:pt x="13682" y="12072"/>
                  </a:lnTo>
                  <a:lnTo>
                    <a:pt x="14296" y="12550"/>
                  </a:lnTo>
                  <a:cubicBezTo>
                    <a:pt x="14359" y="12603"/>
                    <a:pt x="14407" y="12615"/>
                    <a:pt x="14464" y="12615"/>
                  </a:cubicBezTo>
                  <a:cubicBezTo>
                    <a:pt x="14499" y="12615"/>
                    <a:pt x="14538" y="12611"/>
                    <a:pt x="14586" y="12608"/>
                  </a:cubicBezTo>
                  <a:lnTo>
                    <a:pt x="14977" y="12572"/>
                  </a:lnTo>
                  <a:lnTo>
                    <a:pt x="21206" y="11935"/>
                  </a:lnTo>
                  <a:lnTo>
                    <a:pt x="27450" y="11305"/>
                  </a:lnTo>
                  <a:lnTo>
                    <a:pt x="28224" y="11226"/>
                  </a:lnTo>
                  <a:cubicBezTo>
                    <a:pt x="28289" y="11226"/>
                    <a:pt x="28332" y="11168"/>
                    <a:pt x="28332" y="11103"/>
                  </a:cubicBezTo>
                  <a:cubicBezTo>
                    <a:pt x="28347" y="11074"/>
                    <a:pt x="28325" y="11038"/>
                    <a:pt x="28289" y="11009"/>
                  </a:cubicBezTo>
                  <a:lnTo>
                    <a:pt x="22429" y="6733"/>
                  </a:lnTo>
                  <a:lnTo>
                    <a:pt x="16568" y="2450"/>
                  </a:lnTo>
                  <a:lnTo>
                    <a:pt x="13291" y="55"/>
                  </a:lnTo>
                  <a:cubicBezTo>
                    <a:pt x="13284" y="41"/>
                    <a:pt x="13255" y="19"/>
                    <a:pt x="13233" y="12"/>
                  </a:cubicBezTo>
                  <a:cubicBezTo>
                    <a:pt x="13222" y="3"/>
                    <a:pt x="13210" y="0"/>
                    <a:pt x="1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386150" y="4493275"/>
              <a:ext cx="266450" cy="55550"/>
            </a:xfrm>
            <a:custGeom>
              <a:avLst/>
              <a:gdLst/>
              <a:ahLst/>
              <a:cxnLst/>
              <a:rect l="l" t="t" r="r" b="b"/>
              <a:pathLst>
                <a:path w="10658" h="2222" extrusionOk="0">
                  <a:moveTo>
                    <a:pt x="6671" y="189"/>
                  </a:moveTo>
                  <a:cubicBezTo>
                    <a:pt x="6693" y="189"/>
                    <a:pt x="6722" y="218"/>
                    <a:pt x="6744" y="276"/>
                  </a:cubicBezTo>
                  <a:cubicBezTo>
                    <a:pt x="6751" y="305"/>
                    <a:pt x="6751" y="341"/>
                    <a:pt x="6744" y="370"/>
                  </a:cubicBezTo>
                  <a:cubicBezTo>
                    <a:pt x="6729" y="413"/>
                    <a:pt x="6708" y="428"/>
                    <a:pt x="6577" y="507"/>
                  </a:cubicBezTo>
                  <a:lnTo>
                    <a:pt x="6527" y="536"/>
                  </a:lnTo>
                  <a:cubicBezTo>
                    <a:pt x="6476" y="565"/>
                    <a:pt x="6433" y="594"/>
                    <a:pt x="6404" y="609"/>
                  </a:cubicBezTo>
                  <a:cubicBezTo>
                    <a:pt x="6389" y="616"/>
                    <a:pt x="6382" y="630"/>
                    <a:pt x="6360" y="638"/>
                  </a:cubicBezTo>
                  <a:cubicBezTo>
                    <a:pt x="6360" y="580"/>
                    <a:pt x="6368" y="507"/>
                    <a:pt x="6404" y="435"/>
                  </a:cubicBezTo>
                  <a:cubicBezTo>
                    <a:pt x="6454" y="326"/>
                    <a:pt x="6585" y="189"/>
                    <a:pt x="6671" y="189"/>
                  </a:cubicBezTo>
                  <a:close/>
                  <a:moveTo>
                    <a:pt x="1296" y="978"/>
                  </a:moveTo>
                  <a:cubicBezTo>
                    <a:pt x="1303" y="992"/>
                    <a:pt x="1318" y="1050"/>
                    <a:pt x="1281" y="1144"/>
                  </a:cubicBezTo>
                  <a:cubicBezTo>
                    <a:pt x="1252" y="1216"/>
                    <a:pt x="1195" y="1354"/>
                    <a:pt x="1101" y="1441"/>
                  </a:cubicBezTo>
                  <a:cubicBezTo>
                    <a:pt x="1101" y="1397"/>
                    <a:pt x="1108" y="1332"/>
                    <a:pt x="1101" y="1281"/>
                  </a:cubicBezTo>
                  <a:cubicBezTo>
                    <a:pt x="1101" y="1195"/>
                    <a:pt x="1115" y="1122"/>
                    <a:pt x="1158" y="1050"/>
                  </a:cubicBezTo>
                  <a:cubicBezTo>
                    <a:pt x="1195" y="1007"/>
                    <a:pt x="1245" y="978"/>
                    <a:pt x="1281" y="978"/>
                  </a:cubicBezTo>
                  <a:close/>
                  <a:moveTo>
                    <a:pt x="9421" y="811"/>
                  </a:moveTo>
                  <a:cubicBezTo>
                    <a:pt x="9464" y="818"/>
                    <a:pt x="9565" y="884"/>
                    <a:pt x="9782" y="1043"/>
                  </a:cubicBezTo>
                  <a:lnTo>
                    <a:pt x="9819" y="1072"/>
                  </a:lnTo>
                  <a:cubicBezTo>
                    <a:pt x="9913" y="1137"/>
                    <a:pt x="9978" y="1231"/>
                    <a:pt x="9985" y="1339"/>
                  </a:cubicBezTo>
                  <a:cubicBezTo>
                    <a:pt x="9985" y="1390"/>
                    <a:pt x="9963" y="1441"/>
                    <a:pt x="9913" y="1477"/>
                  </a:cubicBezTo>
                  <a:cubicBezTo>
                    <a:pt x="9902" y="1493"/>
                    <a:pt x="9883" y="1501"/>
                    <a:pt x="9859" y="1501"/>
                  </a:cubicBezTo>
                  <a:cubicBezTo>
                    <a:pt x="9851" y="1501"/>
                    <a:pt x="9842" y="1500"/>
                    <a:pt x="9833" y="1499"/>
                  </a:cubicBezTo>
                  <a:cubicBezTo>
                    <a:pt x="9804" y="1484"/>
                    <a:pt x="9782" y="1470"/>
                    <a:pt x="9753" y="1448"/>
                  </a:cubicBezTo>
                  <a:cubicBezTo>
                    <a:pt x="9623" y="1361"/>
                    <a:pt x="9529" y="1231"/>
                    <a:pt x="9464" y="1086"/>
                  </a:cubicBezTo>
                  <a:cubicBezTo>
                    <a:pt x="9421" y="978"/>
                    <a:pt x="9399" y="855"/>
                    <a:pt x="9421" y="811"/>
                  </a:cubicBezTo>
                  <a:close/>
                  <a:moveTo>
                    <a:pt x="3676" y="1658"/>
                  </a:moveTo>
                  <a:cubicBezTo>
                    <a:pt x="3857" y="1679"/>
                    <a:pt x="4074" y="1752"/>
                    <a:pt x="4190" y="1875"/>
                  </a:cubicBezTo>
                  <a:cubicBezTo>
                    <a:pt x="4226" y="1911"/>
                    <a:pt x="4248" y="1947"/>
                    <a:pt x="4248" y="1990"/>
                  </a:cubicBezTo>
                  <a:cubicBezTo>
                    <a:pt x="4248" y="2012"/>
                    <a:pt x="4233" y="2027"/>
                    <a:pt x="4219" y="2041"/>
                  </a:cubicBezTo>
                  <a:cubicBezTo>
                    <a:pt x="4197" y="2041"/>
                    <a:pt x="4183" y="2027"/>
                    <a:pt x="4161" y="2019"/>
                  </a:cubicBezTo>
                  <a:cubicBezTo>
                    <a:pt x="3893" y="1882"/>
                    <a:pt x="3741" y="1752"/>
                    <a:pt x="3676" y="1658"/>
                  </a:cubicBezTo>
                  <a:close/>
                  <a:moveTo>
                    <a:pt x="6679" y="1"/>
                  </a:moveTo>
                  <a:cubicBezTo>
                    <a:pt x="6476" y="1"/>
                    <a:pt x="6295" y="240"/>
                    <a:pt x="6245" y="363"/>
                  </a:cubicBezTo>
                  <a:cubicBezTo>
                    <a:pt x="6208" y="457"/>
                    <a:pt x="6172" y="601"/>
                    <a:pt x="6187" y="710"/>
                  </a:cubicBezTo>
                  <a:cubicBezTo>
                    <a:pt x="6042" y="761"/>
                    <a:pt x="5912" y="855"/>
                    <a:pt x="5782" y="934"/>
                  </a:cubicBezTo>
                  <a:cubicBezTo>
                    <a:pt x="5595" y="1059"/>
                    <a:pt x="5413" y="1183"/>
                    <a:pt x="5219" y="1183"/>
                  </a:cubicBezTo>
                  <a:cubicBezTo>
                    <a:pt x="5187" y="1183"/>
                    <a:pt x="5155" y="1180"/>
                    <a:pt x="5123" y="1173"/>
                  </a:cubicBezTo>
                  <a:cubicBezTo>
                    <a:pt x="5022" y="1144"/>
                    <a:pt x="4935" y="1086"/>
                    <a:pt x="4819" y="1035"/>
                  </a:cubicBezTo>
                  <a:cubicBezTo>
                    <a:pt x="4675" y="956"/>
                    <a:pt x="4530" y="862"/>
                    <a:pt x="4363" y="862"/>
                  </a:cubicBezTo>
                  <a:cubicBezTo>
                    <a:pt x="4132" y="862"/>
                    <a:pt x="3980" y="1014"/>
                    <a:pt x="3835" y="1151"/>
                  </a:cubicBezTo>
                  <a:cubicBezTo>
                    <a:pt x="3720" y="1267"/>
                    <a:pt x="3604" y="1376"/>
                    <a:pt x="3459" y="1390"/>
                  </a:cubicBezTo>
                  <a:cubicBezTo>
                    <a:pt x="3453" y="1390"/>
                    <a:pt x="3447" y="1391"/>
                    <a:pt x="3440" y="1391"/>
                  </a:cubicBezTo>
                  <a:cubicBezTo>
                    <a:pt x="3338" y="1391"/>
                    <a:pt x="3235" y="1336"/>
                    <a:pt x="3112" y="1289"/>
                  </a:cubicBezTo>
                  <a:cubicBezTo>
                    <a:pt x="3025" y="1245"/>
                    <a:pt x="2924" y="1209"/>
                    <a:pt x="2822" y="1180"/>
                  </a:cubicBezTo>
                  <a:cubicBezTo>
                    <a:pt x="2771" y="1169"/>
                    <a:pt x="2721" y="1164"/>
                    <a:pt x="2671" y="1164"/>
                  </a:cubicBezTo>
                  <a:cubicBezTo>
                    <a:pt x="2432" y="1164"/>
                    <a:pt x="2222" y="1283"/>
                    <a:pt x="2012" y="1397"/>
                  </a:cubicBezTo>
                  <a:cubicBezTo>
                    <a:pt x="1815" y="1506"/>
                    <a:pt x="1624" y="1608"/>
                    <a:pt x="1416" y="1608"/>
                  </a:cubicBezTo>
                  <a:cubicBezTo>
                    <a:pt x="1403" y="1608"/>
                    <a:pt x="1389" y="1608"/>
                    <a:pt x="1375" y="1607"/>
                  </a:cubicBezTo>
                  <a:cubicBezTo>
                    <a:pt x="1332" y="1607"/>
                    <a:pt x="1289" y="1585"/>
                    <a:pt x="1231" y="1578"/>
                  </a:cubicBezTo>
                  <a:cubicBezTo>
                    <a:pt x="1354" y="1462"/>
                    <a:pt x="1412" y="1303"/>
                    <a:pt x="1455" y="1209"/>
                  </a:cubicBezTo>
                  <a:cubicBezTo>
                    <a:pt x="1520" y="1014"/>
                    <a:pt x="1506" y="869"/>
                    <a:pt x="1383" y="811"/>
                  </a:cubicBezTo>
                  <a:cubicBezTo>
                    <a:pt x="1348" y="792"/>
                    <a:pt x="1311" y="784"/>
                    <a:pt x="1274" y="784"/>
                  </a:cubicBezTo>
                  <a:cubicBezTo>
                    <a:pt x="1168" y="784"/>
                    <a:pt x="1058" y="851"/>
                    <a:pt x="999" y="941"/>
                  </a:cubicBezTo>
                  <a:cubicBezTo>
                    <a:pt x="934" y="1043"/>
                    <a:pt x="898" y="1158"/>
                    <a:pt x="905" y="1289"/>
                  </a:cubicBezTo>
                  <a:cubicBezTo>
                    <a:pt x="912" y="1361"/>
                    <a:pt x="905" y="1433"/>
                    <a:pt x="891" y="1506"/>
                  </a:cubicBezTo>
                  <a:cubicBezTo>
                    <a:pt x="862" y="1506"/>
                    <a:pt x="826" y="1499"/>
                    <a:pt x="789" y="1499"/>
                  </a:cubicBezTo>
                  <a:cubicBezTo>
                    <a:pt x="464" y="1506"/>
                    <a:pt x="240" y="1737"/>
                    <a:pt x="37" y="1990"/>
                  </a:cubicBezTo>
                  <a:cubicBezTo>
                    <a:pt x="1" y="2041"/>
                    <a:pt x="8" y="2092"/>
                    <a:pt x="44" y="2128"/>
                  </a:cubicBezTo>
                  <a:cubicBezTo>
                    <a:pt x="66" y="2150"/>
                    <a:pt x="80" y="2150"/>
                    <a:pt x="109" y="2150"/>
                  </a:cubicBezTo>
                  <a:cubicBezTo>
                    <a:pt x="138" y="2150"/>
                    <a:pt x="167" y="2135"/>
                    <a:pt x="182" y="2113"/>
                  </a:cubicBezTo>
                  <a:cubicBezTo>
                    <a:pt x="363" y="1896"/>
                    <a:pt x="543" y="1694"/>
                    <a:pt x="789" y="1687"/>
                  </a:cubicBezTo>
                  <a:cubicBezTo>
                    <a:pt x="833" y="1687"/>
                    <a:pt x="876" y="1694"/>
                    <a:pt x="934" y="1701"/>
                  </a:cubicBezTo>
                  <a:cubicBezTo>
                    <a:pt x="949" y="1716"/>
                    <a:pt x="963" y="1716"/>
                    <a:pt x="978" y="1716"/>
                  </a:cubicBezTo>
                  <a:lnTo>
                    <a:pt x="985" y="1716"/>
                  </a:lnTo>
                  <a:cubicBezTo>
                    <a:pt x="1014" y="1723"/>
                    <a:pt x="1050" y="1730"/>
                    <a:pt x="1086" y="1737"/>
                  </a:cubicBezTo>
                  <a:cubicBezTo>
                    <a:pt x="1180" y="1766"/>
                    <a:pt x="1260" y="1788"/>
                    <a:pt x="1361" y="1795"/>
                  </a:cubicBezTo>
                  <a:cubicBezTo>
                    <a:pt x="1375" y="1796"/>
                    <a:pt x="1390" y="1796"/>
                    <a:pt x="1404" y="1796"/>
                  </a:cubicBezTo>
                  <a:cubicBezTo>
                    <a:pt x="1655" y="1796"/>
                    <a:pt x="1887" y="1680"/>
                    <a:pt x="2099" y="1556"/>
                  </a:cubicBezTo>
                  <a:cubicBezTo>
                    <a:pt x="2286" y="1454"/>
                    <a:pt x="2468" y="1356"/>
                    <a:pt x="2662" y="1356"/>
                  </a:cubicBezTo>
                  <a:cubicBezTo>
                    <a:pt x="2701" y="1356"/>
                    <a:pt x="2740" y="1360"/>
                    <a:pt x="2779" y="1368"/>
                  </a:cubicBezTo>
                  <a:cubicBezTo>
                    <a:pt x="2859" y="1390"/>
                    <a:pt x="2938" y="1426"/>
                    <a:pt x="3032" y="1462"/>
                  </a:cubicBezTo>
                  <a:cubicBezTo>
                    <a:pt x="3170" y="1520"/>
                    <a:pt x="3300" y="1578"/>
                    <a:pt x="3445" y="1578"/>
                  </a:cubicBezTo>
                  <a:cubicBezTo>
                    <a:pt x="3459" y="1810"/>
                    <a:pt x="3785" y="2027"/>
                    <a:pt x="4060" y="2171"/>
                  </a:cubicBezTo>
                  <a:cubicBezTo>
                    <a:pt x="4110" y="2200"/>
                    <a:pt x="4161" y="2222"/>
                    <a:pt x="4219" y="2222"/>
                  </a:cubicBezTo>
                  <a:lnTo>
                    <a:pt x="4233" y="2222"/>
                  </a:lnTo>
                  <a:cubicBezTo>
                    <a:pt x="4349" y="2200"/>
                    <a:pt x="4436" y="2099"/>
                    <a:pt x="4436" y="1983"/>
                  </a:cubicBezTo>
                  <a:cubicBezTo>
                    <a:pt x="4436" y="1896"/>
                    <a:pt x="4400" y="1802"/>
                    <a:pt x="4327" y="1737"/>
                  </a:cubicBezTo>
                  <a:cubicBezTo>
                    <a:pt x="4190" y="1593"/>
                    <a:pt x="3966" y="1506"/>
                    <a:pt x="3749" y="1470"/>
                  </a:cubicBezTo>
                  <a:cubicBezTo>
                    <a:pt x="3821" y="1412"/>
                    <a:pt x="3893" y="1354"/>
                    <a:pt x="3951" y="1289"/>
                  </a:cubicBezTo>
                  <a:cubicBezTo>
                    <a:pt x="4081" y="1173"/>
                    <a:pt x="4197" y="1050"/>
                    <a:pt x="4342" y="1050"/>
                  </a:cubicBezTo>
                  <a:cubicBezTo>
                    <a:pt x="4458" y="1050"/>
                    <a:pt x="4581" y="1122"/>
                    <a:pt x="4704" y="1195"/>
                  </a:cubicBezTo>
                  <a:cubicBezTo>
                    <a:pt x="4812" y="1260"/>
                    <a:pt x="4928" y="1332"/>
                    <a:pt x="5058" y="1361"/>
                  </a:cubicBezTo>
                  <a:cubicBezTo>
                    <a:pt x="5107" y="1373"/>
                    <a:pt x="5154" y="1378"/>
                    <a:pt x="5200" y="1378"/>
                  </a:cubicBezTo>
                  <a:cubicBezTo>
                    <a:pt x="5443" y="1378"/>
                    <a:pt x="5656" y="1233"/>
                    <a:pt x="5868" y="1093"/>
                  </a:cubicBezTo>
                  <a:cubicBezTo>
                    <a:pt x="6028" y="999"/>
                    <a:pt x="6172" y="898"/>
                    <a:pt x="6324" y="862"/>
                  </a:cubicBezTo>
                  <a:cubicBezTo>
                    <a:pt x="6339" y="862"/>
                    <a:pt x="6353" y="862"/>
                    <a:pt x="6368" y="855"/>
                  </a:cubicBezTo>
                  <a:cubicBezTo>
                    <a:pt x="6385" y="852"/>
                    <a:pt x="6401" y="852"/>
                    <a:pt x="6417" y="852"/>
                  </a:cubicBezTo>
                  <a:cubicBezTo>
                    <a:pt x="6456" y="852"/>
                    <a:pt x="6493" y="857"/>
                    <a:pt x="6534" y="862"/>
                  </a:cubicBezTo>
                  <a:cubicBezTo>
                    <a:pt x="6628" y="898"/>
                    <a:pt x="6729" y="941"/>
                    <a:pt x="6831" y="992"/>
                  </a:cubicBezTo>
                  <a:cubicBezTo>
                    <a:pt x="6930" y="1032"/>
                    <a:pt x="7034" y="1051"/>
                    <a:pt x="7137" y="1051"/>
                  </a:cubicBezTo>
                  <a:cubicBezTo>
                    <a:pt x="7370" y="1051"/>
                    <a:pt x="7598" y="951"/>
                    <a:pt x="7764" y="761"/>
                  </a:cubicBezTo>
                  <a:cubicBezTo>
                    <a:pt x="7800" y="717"/>
                    <a:pt x="7822" y="674"/>
                    <a:pt x="7851" y="630"/>
                  </a:cubicBezTo>
                  <a:cubicBezTo>
                    <a:pt x="7894" y="544"/>
                    <a:pt x="7952" y="471"/>
                    <a:pt x="8017" y="421"/>
                  </a:cubicBezTo>
                  <a:cubicBezTo>
                    <a:pt x="8070" y="382"/>
                    <a:pt x="8136" y="363"/>
                    <a:pt x="8217" y="363"/>
                  </a:cubicBezTo>
                  <a:cubicBezTo>
                    <a:pt x="8335" y="363"/>
                    <a:pt x="8484" y="404"/>
                    <a:pt x="8668" y="486"/>
                  </a:cubicBezTo>
                  <a:lnTo>
                    <a:pt x="8755" y="529"/>
                  </a:lnTo>
                  <a:cubicBezTo>
                    <a:pt x="8921" y="601"/>
                    <a:pt x="9081" y="674"/>
                    <a:pt x="9254" y="717"/>
                  </a:cubicBezTo>
                  <a:cubicBezTo>
                    <a:pt x="9189" y="869"/>
                    <a:pt x="9283" y="1108"/>
                    <a:pt x="9298" y="1151"/>
                  </a:cubicBezTo>
                  <a:cubicBezTo>
                    <a:pt x="9377" y="1325"/>
                    <a:pt x="9500" y="1477"/>
                    <a:pt x="9652" y="1585"/>
                  </a:cubicBezTo>
                  <a:cubicBezTo>
                    <a:pt x="9696" y="1622"/>
                    <a:pt x="9739" y="1650"/>
                    <a:pt x="9797" y="1665"/>
                  </a:cubicBezTo>
                  <a:cubicBezTo>
                    <a:pt x="9826" y="1679"/>
                    <a:pt x="9840" y="1679"/>
                    <a:pt x="9869" y="1679"/>
                  </a:cubicBezTo>
                  <a:cubicBezTo>
                    <a:pt x="9934" y="1679"/>
                    <a:pt x="9999" y="1658"/>
                    <a:pt x="10050" y="1614"/>
                  </a:cubicBezTo>
                  <a:cubicBezTo>
                    <a:pt x="10137" y="1542"/>
                    <a:pt x="10195" y="1433"/>
                    <a:pt x="10195" y="1325"/>
                  </a:cubicBezTo>
                  <a:cubicBezTo>
                    <a:pt x="10180" y="1151"/>
                    <a:pt x="10086" y="999"/>
                    <a:pt x="9942" y="898"/>
                  </a:cubicBezTo>
                  <a:lnTo>
                    <a:pt x="9905" y="869"/>
                  </a:lnTo>
                  <a:cubicBezTo>
                    <a:pt x="9833" y="818"/>
                    <a:pt x="9775" y="775"/>
                    <a:pt x="9725" y="732"/>
                  </a:cubicBezTo>
                  <a:cubicBezTo>
                    <a:pt x="9934" y="688"/>
                    <a:pt x="10122" y="551"/>
                    <a:pt x="10188" y="355"/>
                  </a:cubicBezTo>
                  <a:lnTo>
                    <a:pt x="10528" y="464"/>
                  </a:lnTo>
                  <a:cubicBezTo>
                    <a:pt x="10541" y="469"/>
                    <a:pt x="10553" y="471"/>
                    <a:pt x="10565" y="471"/>
                  </a:cubicBezTo>
                  <a:cubicBezTo>
                    <a:pt x="10606" y="471"/>
                    <a:pt x="10638" y="444"/>
                    <a:pt x="10643" y="399"/>
                  </a:cubicBezTo>
                  <a:cubicBezTo>
                    <a:pt x="10658" y="384"/>
                    <a:pt x="10629" y="326"/>
                    <a:pt x="10586" y="312"/>
                  </a:cubicBezTo>
                  <a:lnTo>
                    <a:pt x="10144" y="167"/>
                  </a:lnTo>
                  <a:cubicBezTo>
                    <a:pt x="10132" y="164"/>
                    <a:pt x="10120" y="163"/>
                    <a:pt x="10108" y="163"/>
                  </a:cubicBezTo>
                  <a:cubicBezTo>
                    <a:pt x="10091" y="163"/>
                    <a:pt x="10074" y="166"/>
                    <a:pt x="10057" y="175"/>
                  </a:cubicBezTo>
                  <a:cubicBezTo>
                    <a:pt x="10036" y="196"/>
                    <a:pt x="10021" y="218"/>
                    <a:pt x="10014" y="247"/>
                  </a:cubicBezTo>
                  <a:cubicBezTo>
                    <a:pt x="10001" y="455"/>
                    <a:pt x="9769" y="582"/>
                    <a:pt x="9563" y="582"/>
                  </a:cubicBezTo>
                  <a:cubicBezTo>
                    <a:pt x="9546" y="582"/>
                    <a:pt x="9530" y="581"/>
                    <a:pt x="9515" y="580"/>
                  </a:cubicBezTo>
                  <a:cubicBezTo>
                    <a:pt x="9290" y="572"/>
                    <a:pt x="9066" y="464"/>
                    <a:pt x="8842" y="363"/>
                  </a:cubicBezTo>
                  <a:lnTo>
                    <a:pt x="8748" y="319"/>
                  </a:lnTo>
                  <a:cubicBezTo>
                    <a:pt x="8595" y="252"/>
                    <a:pt x="8406" y="181"/>
                    <a:pt x="8222" y="181"/>
                  </a:cubicBezTo>
                  <a:cubicBezTo>
                    <a:pt x="8110" y="181"/>
                    <a:pt x="8000" y="207"/>
                    <a:pt x="7901" y="276"/>
                  </a:cubicBezTo>
                  <a:cubicBezTo>
                    <a:pt x="7800" y="348"/>
                    <a:pt x="7742" y="435"/>
                    <a:pt x="7692" y="536"/>
                  </a:cubicBezTo>
                  <a:cubicBezTo>
                    <a:pt x="7663" y="580"/>
                    <a:pt x="7634" y="616"/>
                    <a:pt x="7619" y="652"/>
                  </a:cubicBezTo>
                  <a:cubicBezTo>
                    <a:pt x="7499" y="797"/>
                    <a:pt x="7328" y="873"/>
                    <a:pt x="7155" y="873"/>
                  </a:cubicBezTo>
                  <a:cubicBezTo>
                    <a:pt x="7077" y="873"/>
                    <a:pt x="6999" y="857"/>
                    <a:pt x="6925" y="826"/>
                  </a:cubicBezTo>
                  <a:cubicBezTo>
                    <a:pt x="6831" y="782"/>
                    <a:pt x="6744" y="746"/>
                    <a:pt x="6642" y="703"/>
                  </a:cubicBezTo>
                  <a:lnTo>
                    <a:pt x="6686" y="674"/>
                  </a:lnTo>
                  <a:cubicBezTo>
                    <a:pt x="6831" y="580"/>
                    <a:pt x="6896" y="536"/>
                    <a:pt x="6932" y="449"/>
                  </a:cubicBezTo>
                  <a:cubicBezTo>
                    <a:pt x="6961" y="377"/>
                    <a:pt x="6961" y="283"/>
                    <a:pt x="6932" y="211"/>
                  </a:cubicBezTo>
                  <a:cubicBezTo>
                    <a:pt x="6860" y="30"/>
                    <a:pt x="6751" y="1"/>
                    <a:pt x="6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6665600" y="4705200"/>
              <a:ext cx="296125" cy="67750"/>
            </a:xfrm>
            <a:custGeom>
              <a:avLst/>
              <a:gdLst/>
              <a:ahLst/>
              <a:cxnLst/>
              <a:rect l="l" t="t" r="r" b="b"/>
              <a:pathLst>
                <a:path w="11845" h="2710" extrusionOk="0">
                  <a:moveTo>
                    <a:pt x="10687" y="199"/>
                  </a:moveTo>
                  <a:cubicBezTo>
                    <a:pt x="10687" y="199"/>
                    <a:pt x="10694" y="199"/>
                    <a:pt x="10694" y="206"/>
                  </a:cubicBezTo>
                  <a:cubicBezTo>
                    <a:pt x="10737" y="242"/>
                    <a:pt x="10774" y="278"/>
                    <a:pt x="10795" y="329"/>
                  </a:cubicBezTo>
                  <a:cubicBezTo>
                    <a:pt x="10810" y="372"/>
                    <a:pt x="10831" y="416"/>
                    <a:pt x="10839" y="466"/>
                  </a:cubicBezTo>
                  <a:lnTo>
                    <a:pt x="10839" y="481"/>
                  </a:lnTo>
                  <a:cubicBezTo>
                    <a:pt x="10853" y="524"/>
                    <a:pt x="10853" y="568"/>
                    <a:pt x="10853" y="625"/>
                  </a:cubicBezTo>
                  <a:cubicBezTo>
                    <a:pt x="10846" y="640"/>
                    <a:pt x="10839" y="683"/>
                    <a:pt x="10817" y="734"/>
                  </a:cubicBezTo>
                  <a:cubicBezTo>
                    <a:pt x="10802" y="698"/>
                    <a:pt x="10774" y="640"/>
                    <a:pt x="10737" y="539"/>
                  </a:cubicBezTo>
                  <a:lnTo>
                    <a:pt x="10730" y="502"/>
                  </a:lnTo>
                  <a:lnTo>
                    <a:pt x="10730" y="495"/>
                  </a:lnTo>
                  <a:cubicBezTo>
                    <a:pt x="10694" y="401"/>
                    <a:pt x="10672" y="300"/>
                    <a:pt x="10687" y="199"/>
                  </a:cubicBezTo>
                  <a:close/>
                  <a:moveTo>
                    <a:pt x="4718" y="524"/>
                  </a:moveTo>
                  <a:cubicBezTo>
                    <a:pt x="4725" y="524"/>
                    <a:pt x="4732" y="524"/>
                    <a:pt x="4740" y="531"/>
                  </a:cubicBezTo>
                  <a:cubicBezTo>
                    <a:pt x="4790" y="568"/>
                    <a:pt x="4790" y="676"/>
                    <a:pt x="4754" y="806"/>
                  </a:cubicBezTo>
                  <a:cubicBezTo>
                    <a:pt x="4689" y="994"/>
                    <a:pt x="4573" y="1197"/>
                    <a:pt x="4501" y="1233"/>
                  </a:cubicBezTo>
                  <a:cubicBezTo>
                    <a:pt x="4479" y="1161"/>
                    <a:pt x="4523" y="980"/>
                    <a:pt x="4544" y="893"/>
                  </a:cubicBezTo>
                  <a:cubicBezTo>
                    <a:pt x="4552" y="850"/>
                    <a:pt x="4559" y="806"/>
                    <a:pt x="4573" y="777"/>
                  </a:cubicBezTo>
                  <a:lnTo>
                    <a:pt x="4573" y="770"/>
                  </a:lnTo>
                  <a:cubicBezTo>
                    <a:pt x="4580" y="712"/>
                    <a:pt x="4588" y="654"/>
                    <a:pt x="4617" y="604"/>
                  </a:cubicBezTo>
                  <a:cubicBezTo>
                    <a:pt x="4631" y="560"/>
                    <a:pt x="4667" y="531"/>
                    <a:pt x="4718" y="524"/>
                  </a:cubicBezTo>
                  <a:close/>
                  <a:moveTo>
                    <a:pt x="8900" y="1537"/>
                  </a:moveTo>
                  <a:cubicBezTo>
                    <a:pt x="8965" y="1595"/>
                    <a:pt x="9037" y="1667"/>
                    <a:pt x="9102" y="1718"/>
                  </a:cubicBezTo>
                  <a:lnTo>
                    <a:pt x="9131" y="1747"/>
                  </a:lnTo>
                  <a:lnTo>
                    <a:pt x="9138" y="1754"/>
                  </a:lnTo>
                  <a:cubicBezTo>
                    <a:pt x="9175" y="1790"/>
                    <a:pt x="9204" y="1826"/>
                    <a:pt x="9218" y="1870"/>
                  </a:cubicBezTo>
                  <a:cubicBezTo>
                    <a:pt x="9218" y="1891"/>
                    <a:pt x="9218" y="1899"/>
                    <a:pt x="9204" y="1906"/>
                  </a:cubicBezTo>
                  <a:cubicBezTo>
                    <a:pt x="9182" y="1906"/>
                    <a:pt x="9175" y="1899"/>
                    <a:pt x="9153" y="1891"/>
                  </a:cubicBezTo>
                  <a:lnTo>
                    <a:pt x="9146" y="1884"/>
                  </a:lnTo>
                  <a:cubicBezTo>
                    <a:pt x="9081" y="1841"/>
                    <a:pt x="9030" y="1797"/>
                    <a:pt x="8987" y="1747"/>
                  </a:cubicBezTo>
                  <a:cubicBezTo>
                    <a:pt x="8936" y="1682"/>
                    <a:pt x="8914" y="1609"/>
                    <a:pt x="8900" y="1537"/>
                  </a:cubicBezTo>
                  <a:close/>
                  <a:moveTo>
                    <a:pt x="2121" y="2232"/>
                  </a:moveTo>
                  <a:cubicBezTo>
                    <a:pt x="2193" y="2232"/>
                    <a:pt x="2265" y="2246"/>
                    <a:pt x="2330" y="2282"/>
                  </a:cubicBezTo>
                  <a:cubicBezTo>
                    <a:pt x="2367" y="2297"/>
                    <a:pt x="2388" y="2333"/>
                    <a:pt x="2424" y="2369"/>
                  </a:cubicBezTo>
                  <a:cubicBezTo>
                    <a:pt x="2461" y="2405"/>
                    <a:pt x="2482" y="2449"/>
                    <a:pt x="2482" y="2506"/>
                  </a:cubicBezTo>
                  <a:cubicBezTo>
                    <a:pt x="2482" y="2535"/>
                    <a:pt x="2461" y="2550"/>
                    <a:pt x="2446" y="2572"/>
                  </a:cubicBezTo>
                  <a:cubicBezTo>
                    <a:pt x="2417" y="2572"/>
                    <a:pt x="2381" y="2557"/>
                    <a:pt x="2367" y="2543"/>
                  </a:cubicBezTo>
                  <a:cubicBezTo>
                    <a:pt x="2367" y="2543"/>
                    <a:pt x="2352" y="2543"/>
                    <a:pt x="2352" y="2535"/>
                  </a:cubicBezTo>
                  <a:lnTo>
                    <a:pt x="2294" y="2499"/>
                  </a:lnTo>
                  <a:cubicBezTo>
                    <a:pt x="2157" y="2434"/>
                    <a:pt x="2012" y="2355"/>
                    <a:pt x="1932" y="2253"/>
                  </a:cubicBezTo>
                  <a:cubicBezTo>
                    <a:pt x="1940" y="2246"/>
                    <a:pt x="2005" y="2232"/>
                    <a:pt x="2121" y="2232"/>
                  </a:cubicBezTo>
                  <a:close/>
                  <a:moveTo>
                    <a:pt x="10716" y="1"/>
                  </a:moveTo>
                  <a:cubicBezTo>
                    <a:pt x="10668" y="1"/>
                    <a:pt x="10635" y="9"/>
                    <a:pt x="10614" y="18"/>
                  </a:cubicBezTo>
                  <a:cubicBezTo>
                    <a:pt x="10557" y="39"/>
                    <a:pt x="10513" y="90"/>
                    <a:pt x="10491" y="155"/>
                  </a:cubicBezTo>
                  <a:lnTo>
                    <a:pt x="10491" y="162"/>
                  </a:lnTo>
                  <a:cubicBezTo>
                    <a:pt x="10477" y="300"/>
                    <a:pt x="10499" y="445"/>
                    <a:pt x="10557" y="568"/>
                  </a:cubicBezTo>
                  <a:lnTo>
                    <a:pt x="10564" y="596"/>
                  </a:lnTo>
                  <a:cubicBezTo>
                    <a:pt x="10622" y="741"/>
                    <a:pt x="10672" y="879"/>
                    <a:pt x="10774" y="929"/>
                  </a:cubicBezTo>
                  <a:cubicBezTo>
                    <a:pt x="10766" y="936"/>
                    <a:pt x="10759" y="951"/>
                    <a:pt x="10745" y="951"/>
                  </a:cubicBezTo>
                  <a:cubicBezTo>
                    <a:pt x="10672" y="1002"/>
                    <a:pt x="10600" y="1059"/>
                    <a:pt x="10528" y="1074"/>
                  </a:cubicBezTo>
                  <a:cubicBezTo>
                    <a:pt x="10506" y="1080"/>
                    <a:pt x="10484" y="1082"/>
                    <a:pt x="10462" y="1082"/>
                  </a:cubicBezTo>
                  <a:cubicBezTo>
                    <a:pt x="10373" y="1082"/>
                    <a:pt x="10280" y="1041"/>
                    <a:pt x="10188" y="994"/>
                  </a:cubicBezTo>
                  <a:cubicBezTo>
                    <a:pt x="10079" y="951"/>
                    <a:pt x="9956" y="893"/>
                    <a:pt x="9826" y="886"/>
                  </a:cubicBezTo>
                  <a:cubicBezTo>
                    <a:pt x="9819" y="886"/>
                    <a:pt x="9813" y="885"/>
                    <a:pt x="9806" y="885"/>
                  </a:cubicBezTo>
                  <a:cubicBezTo>
                    <a:pt x="9620" y="885"/>
                    <a:pt x="9466" y="983"/>
                    <a:pt x="9319" y="1067"/>
                  </a:cubicBezTo>
                  <a:cubicBezTo>
                    <a:pt x="9189" y="1139"/>
                    <a:pt x="9073" y="1211"/>
                    <a:pt x="8943" y="1233"/>
                  </a:cubicBezTo>
                  <a:cubicBezTo>
                    <a:pt x="8933" y="1234"/>
                    <a:pt x="8923" y="1234"/>
                    <a:pt x="8912" y="1234"/>
                  </a:cubicBezTo>
                  <a:cubicBezTo>
                    <a:pt x="8744" y="1234"/>
                    <a:pt x="8593" y="1125"/>
                    <a:pt x="8422" y="1009"/>
                  </a:cubicBezTo>
                  <a:cubicBezTo>
                    <a:pt x="8256" y="900"/>
                    <a:pt x="8097" y="792"/>
                    <a:pt x="7894" y="770"/>
                  </a:cubicBezTo>
                  <a:cubicBezTo>
                    <a:pt x="7859" y="765"/>
                    <a:pt x="7824" y="762"/>
                    <a:pt x="7791" y="762"/>
                  </a:cubicBezTo>
                  <a:cubicBezTo>
                    <a:pt x="7506" y="762"/>
                    <a:pt x="7273" y="942"/>
                    <a:pt x="7040" y="1110"/>
                  </a:cubicBezTo>
                  <a:cubicBezTo>
                    <a:pt x="6954" y="1168"/>
                    <a:pt x="6881" y="1219"/>
                    <a:pt x="6809" y="1277"/>
                  </a:cubicBezTo>
                  <a:cubicBezTo>
                    <a:pt x="6575" y="1422"/>
                    <a:pt x="6310" y="1500"/>
                    <a:pt x="6060" y="1500"/>
                  </a:cubicBezTo>
                  <a:cubicBezTo>
                    <a:pt x="5924" y="1500"/>
                    <a:pt x="5793" y="1477"/>
                    <a:pt x="5673" y="1428"/>
                  </a:cubicBezTo>
                  <a:cubicBezTo>
                    <a:pt x="5593" y="1392"/>
                    <a:pt x="5499" y="1349"/>
                    <a:pt x="5412" y="1298"/>
                  </a:cubicBezTo>
                  <a:cubicBezTo>
                    <a:pt x="5223" y="1207"/>
                    <a:pt x="5034" y="1103"/>
                    <a:pt x="4825" y="1103"/>
                  </a:cubicBezTo>
                  <a:cubicBezTo>
                    <a:pt x="4819" y="1103"/>
                    <a:pt x="4812" y="1103"/>
                    <a:pt x="4805" y="1103"/>
                  </a:cubicBezTo>
                  <a:cubicBezTo>
                    <a:pt x="4870" y="973"/>
                    <a:pt x="4913" y="857"/>
                    <a:pt x="4913" y="850"/>
                  </a:cubicBezTo>
                  <a:cubicBezTo>
                    <a:pt x="4978" y="640"/>
                    <a:pt x="4957" y="481"/>
                    <a:pt x="4848" y="379"/>
                  </a:cubicBezTo>
                  <a:cubicBezTo>
                    <a:pt x="4805" y="336"/>
                    <a:pt x="4732" y="314"/>
                    <a:pt x="4667" y="314"/>
                  </a:cubicBezTo>
                  <a:lnTo>
                    <a:pt x="4660" y="314"/>
                  </a:lnTo>
                  <a:cubicBezTo>
                    <a:pt x="4552" y="336"/>
                    <a:pt x="4472" y="408"/>
                    <a:pt x="4414" y="495"/>
                  </a:cubicBezTo>
                  <a:cubicBezTo>
                    <a:pt x="4378" y="568"/>
                    <a:pt x="4363" y="647"/>
                    <a:pt x="4349" y="734"/>
                  </a:cubicBezTo>
                  <a:cubicBezTo>
                    <a:pt x="4349" y="756"/>
                    <a:pt x="4342" y="785"/>
                    <a:pt x="4334" y="828"/>
                  </a:cubicBezTo>
                  <a:cubicBezTo>
                    <a:pt x="4291" y="1045"/>
                    <a:pt x="4255" y="1219"/>
                    <a:pt x="4327" y="1320"/>
                  </a:cubicBezTo>
                  <a:lnTo>
                    <a:pt x="4320" y="1327"/>
                  </a:lnTo>
                  <a:cubicBezTo>
                    <a:pt x="4248" y="1392"/>
                    <a:pt x="4175" y="1443"/>
                    <a:pt x="4088" y="1479"/>
                  </a:cubicBezTo>
                  <a:cubicBezTo>
                    <a:pt x="3992" y="1524"/>
                    <a:pt x="3889" y="1542"/>
                    <a:pt x="3780" y="1542"/>
                  </a:cubicBezTo>
                  <a:cubicBezTo>
                    <a:pt x="3626" y="1542"/>
                    <a:pt x="3462" y="1507"/>
                    <a:pt x="3293" y="1465"/>
                  </a:cubicBezTo>
                  <a:cubicBezTo>
                    <a:pt x="3117" y="1423"/>
                    <a:pt x="2935" y="1381"/>
                    <a:pt x="2756" y="1381"/>
                  </a:cubicBezTo>
                  <a:cubicBezTo>
                    <a:pt x="2625" y="1381"/>
                    <a:pt x="2496" y="1403"/>
                    <a:pt x="2374" y="1465"/>
                  </a:cubicBezTo>
                  <a:cubicBezTo>
                    <a:pt x="2200" y="1544"/>
                    <a:pt x="2084" y="1682"/>
                    <a:pt x="1969" y="1819"/>
                  </a:cubicBezTo>
                  <a:cubicBezTo>
                    <a:pt x="1838" y="1949"/>
                    <a:pt x="1730" y="2087"/>
                    <a:pt x="1571" y="2130"/>
                  </a:cubicBezTo>
                  <a:cubicBezTo>
                    <a:pt x="1506" y="2152"/>
                    <a:pt x="1441" y="2160"/>
                    <a:pt x="1374" y="2160"/>
                  </a:cubicBezTo>
                  <a:cubicBezTo>
                    <a:pt x="1260" y="2160"/>
                    <a:pt x="1141" y="2136"/>
                    <a:pt x="1014" y="2109"/>
                  </a:cubicBezTo>
                  <a:cubicBezTo>
                    <a:pt x="934" y="2087"/>
                    <a:pt x="847" y="2072"/>
                    <a:pt x="760" y="2051"/>
                  </a:cubicBezTo>
                  <a:cubicBezTo>
                    <a:pt x="721" y="2044"/>
                    <a:pt x="682" y="2041"/>
                    <a:pt x="642" y="2041"/>
                  </a:cubicBezTo>
                  <a:cubicBezTo>
                    <a:pt x="454" y="2041"/>
                    <a:pt x="265" y="2109"/>
                    <a:pt x="145" y="2217"/>
                  </a:cubicBezTo>
                  <a:cubicBezTo>
                    <a:pt x="44" y="2304"/>
                    <a:pt x="1" y="2412"/>
                    <a:pt x="1" y="2528"/>
                  </a:cubicBezTo>
                  <a:cubicBezTo>
                    <a:pt x="1" y="2586"/>
                    <a:pt x="44" y="2622"/>
                    <a:pt x="102" y="2622"/>
                  </a:cubicBezTo>
                  <a:cubicBezTo>
                    <a:pt x="153" y="2622"/>
                    <a:pt x="203" y="2579"/>
                    <a:pt x="189" y="2521"/>
                  </a:cubicBezTo>
                  <a:cubicBezTo>
                    <a:pt x="189" y="2456"/>
                    <a:pt x="218" y="2398"/>
                    <a:pt x="276" y="2347"/>
                  </a:cubicBezTo>
                  <a:cubicBezTo>
                    <a:pt x="365" y="2276"/>
                    <a:pt x="508" y="2224"/>
                    <a:pt x="645" y="2224"/>
                  </a:cubicBezTo>
                  <a:cubicBezTo>
                    <a:pt x="674" y="2224"/>
                    <a:pt x="703" y="2226"/>
                    <a:pt x="731" y="2232"/>
                  </a:cubicBezTo>
                  <a:cubicBezTo>
                    <a:pt x="818" y="2239"/>
                    <a:pt x="891" y="2260"/>
                    <a:pt x="970" y="2275"/>
                  </a:cubicBezTo>
                  <a:cubicBezTo>
                    <a:pt x="1110" y="2307"/>
                    <a:pt x="1249" y="2340"/>
                    <a:pt x="1390" y="2340"/>
                  </a:cubicBezTo>
                  <a:cubicBezTo>
                    <a:pt x="1469" y="2340"/>
                    <a:pt x="1548" y="2330"/>
                    <a:pt x="1629" y="2304"/>
                  </a:cubicBezTo>
                  <a:cubicBezTo>
                    <a:pt x="1658" y="2297"/>
                    <a:pt x="1687" y="2289"/>
                    <a:pt x="1715" y="2268"/>
                  </a:cubicBezTo>
                  <a:cubicBezTo>
                    <a:pt x="1723" y="2289"/>
                    <a:pt x="1730" y="2304"/>
                    <a:pt x="1752" y="2326"/>
                  </a:cubicBezTo>
                  <a:cubicBezTo>
                    <a:pt x="1853" y="2456"/>
                    <a:pt x="2027" y="2550"/>
                    <a:pt x="2186" y="2629"/>
                  </a:cubicBezTo>
                  <a:lnTo>
                    <a:pt x="2244" y="2658"/>
                  </a:lnTo>
                  <a:cubicBezTo>
                    <a:pt x="2301" y="2695"/>
                    <a:pt x="2367" y="2709"/>
                    <a:pt x="2439" y="2709"/>
                  </a:cubicBezTo>
                  <a:lnTo>
                    <a:pt x="2482" y="2709"/>
                  </a:lnTo>
                  <a:cubicBezTo>
                    <a:pt x="2591" y="2673"/>
                    <a:pt x="2670" y="2579"/>
                    <a:pt x="2670" y="2456"/>
                  </a:cubicBezTo>
                  <a:cubicBezTo>
                    <a:pt x="2670" y="2369"/>
                    <a:pt x="2634" y="2275"/>
                    <a:pt x="2576" y="2217"/>
                  </a:cubicBezTo>
                  <a:cubicBezTo>
                    <a:pt x="2540" y="2159"/>
                    <a:pt x="2490" y="2116"/>
                    <a:pt x="2424" y="2080"/>
                  </a:cubicBezTo>
                  <a:cubicBezTo>
                    <a:pt x="2338" y="2036"/>
                    <a:pt x="2229" y="2007"/>
                    <a:pt x="2121" y="2007"/>
                  </a:cubicBezTo>
                  <a:lnTo>
                    <a:pt x="2063" y="2007"/>
                  </a:lnTo>
                  <a:cubicBezTo>
                    <a:pt x="2084" y="1986"/>
                    <a:pt x="2113" y="1964"/>
                    <a:pt x="2128" y="1935"/>
                  </a:cubicBezTo>
                  <a:cubicBezTo>
                    <a:pt x="2236" y="1805"/>
                    <a:pt x="2345" y="1689"/>
                    <a:pt x="2482" y="1624"/>
                  </a:cubicBezTo>
                  <a:cubicBezTo>
                    <a:pt x="2575" y="1577"/>
                    <a:pt x="2675" y="1560"/>
                    <a:pt x="2779" y="1560"/>
                  </a:cubicBezTo>
                  <a:cubicBezTo>
                    <a:pt x="2936" y="1560"/>
                    <a:pt x="3105" y="1599"/>
                    <a:pt x="3278" y="1638"/>
                  </a:cubicBezTo>
                  <a:cubicBezTo>
                    <a:pt x="3454" y="1680"/>
                    <a:pt x="3634" y="1722"/>
                    <a:pt x="3812" y="1722"/>
                  </a:cubicBezTo>
                  <a:cubicBezTo>
                    <a:pt x="3942" y="1722"/>
                    <a:pt x="4072" y="1699"/>
                    <a:pt x="4197" y="1638"/>
                  </a:cubicBezTo>
                  <a:cubicBezTo>
                    <a:pt x="4298" y="1588"/>
                    <a:pt x="4378" y="1515"/>
                    <a:pt x="4465" y="1457"/>
                  </a:cubicBezTo>
                  <a:cubicBezTo>
                    <a:pt x="4559" y="1371"/>
                    <a:pt x="4653" y="1298"/>
                    <a:pt x="4761" y="1277"/>
                  </a:cubicBezTo>
                  <a:cubicBezTo>
                    <a:pt x="4796" y="1267"/>
                    <a:pt x="4830" y="1263"/>
                    <a:pt x="4864" y="1263"/>
                  </a:cubicBezTo>
                  <a:cubicBezTo>
                    <a:pt x="5019" y="1263"/>
                    <a:pt x="5176" y="1347"/>
                    <a:pt x="5347" y="1436"/>
                  </a:cubicBezTo>
                  <a:cubicBezTo>
                    <a:pt x="5441" y="1479"/>
                    <a:pt x="5528" y="1537"/>
                    <a:pt x="5630" y="1573"/>
                  </a:cubicBezTo>
                  <a:cubicBezTo>
                    <a:pt x="5771" y="1627"/>
                    <a:pt x="5927" y="1654"/>
                    <a:pt x="6087" y="1654"/>
                  </a:cubicBezTo>
                  <a:cubicBezTo>
                    <a:pt x="6376" y="1654"/>
                    <a:pt x="6678" y="1567"/>
                    <a:pt x="6939" y="1400"/>
                  </a:cubicBezTo>
                  <a:cubicBezTo>
                    <a:pt x="7019" y="1349"/>
                    <a:pt x="7105" y="1291"/>
                    <a:pt x="7185" y="1226"/>
                  </a:cubicBezTo>
                  <a:cubicBezTo>
                    <a:pt x="7396" y="1075"/>
                    <a:pt x="7612" y="917"/>
                    <a:pt x="7840" y="917"/>
                  </a:cubicBezTo>
                  <a:cubicBezTo>
                    <a:pt x="7863" y="917"/>
                    <a:pt x="7886" y="919"/>
                    <a:pt x="7909" y="922"/>
                  </a:cubicBezTo>
                  <a:cubicBezTo>
                    <a:pt x="8060" y="936"/>
                    <a:pt x="8198" y="1038"/>
                    <a:pt x="8350" y="1139"/>
                  </a:cubicBezTo>
                  <a:cubicBezTo>
                    <a:pt x="8466" y="1219"/>
                    <a:pt x="8596" y="1298"/>
                    <a:pt x="8726" y="1349"/>
                  </a:cubicBezTo>
                  <a:cubicBezTo>
                    <a:pt x="8712" y="1508"/>
                    <a:pt x="8755" y="1674"/>
                    <a:pt x="8849" y="1805"/>
                  </a:cubicBezTo>
                  <a:cubicBezTo>
                    <a:pt x="8849" y="1805"/>
                    <a:pt x="8849" y="1819"/>
                    <a:pt x="8856" y="1819"/>
                  </a:cubicBezTo>
                  <a:cubicBezTo>
                    <a:pt x="8921" y="1891"/>
                    <a:pt x="8994" y="1942"/>
                    <a:pt x="9073" y="1986"/>
                  </a:cubicBezTo>
                  <a:cubicBezTo>
                    <a:pt x="9117" y="2022"/>
                    <a:pt x="9182" y="2043"/>
                    <a:pt x="9240" y="2043"/>
                  </a:cubicBezTo>
                  <a:lnTo>
                    <a:pt x="9276" y="2043"/>
                  </a:lnTo>
                  <a:cubicBezTo>
                    <a:pt x="9392" y="2007"/>
                    <a:pt x="9464" y="1891"/>
                    <a:pt x="9428" y="1761"/>
                  </a:cubicBezTo>
                  <a:cubicBezTo>
                    <a:pt x="9399" y="1682"/>
                    <a:pt x="9356" y="1602"/>
                    <a:pt x="9283" y="1544"/>
                  </a:cubicBezTo>
                  <a:lnTo>
                    <a:pt x="9261" y="1530"/>
                  </a:lnTo>
                  <a:cubicBezTo>
                    <a:pt x="9211" y="1472"/>
                    <a:pt x="9153" y="1421"/>
                    <a:pt x="9095" y="1371"/>
                  </a:cubicBezTo>
                  <a:cubicBezTo>
                    <a:pt x="9225" y="1349"/>
                    <a:pt x="9334" y="1277"/>
                    <a:pt x="9457" y="1204"/>
                  </a:cubicBezTo>
                  <a:cubicBezTo>
                    <a:pt x="9581" y="1121"/>
                    <a:pt x="9706" y="1045"/>
                    <a:pt x="9837" y="1045"/>
                  </a:cubicBezTo>
                  <a:cubicBezTo>
                    <a:pt x="9843" y="1045"/>
                    <a:pt x="9849" y="1045"/>
                    <a:pt x="9855" y="1045"/>
                  </a:cubicBezTo>
                  <a:cubicBezTo>
                    <a:pt x="9942" y="1045"/>
                    <a:pt x="10043" y="1096"/>
                    <a:pt x="10144" y="1139"/>
                  </a:cubicBezTo>
                  <a:cubicBezTo>
                    <a:pt x="10247" y="1190"/>
                    <a:pt x="10371" y="1237"/>
                    <a:pt x="10497" y="1237"/>
                  </a:cubicBezTo>
                  <a:cubicBezTo>
                    <a:pt x="10532" y="1237"/>
                    <a:pt x="10566" y="1234"/>
                    <a:pt x="10600" y="1226"/>
                  </a:cubicBezTo>
                  <a:cubicBezTo>
                    <a:pt x="10723" y="1204"/>
                    <a:pt x="10810" y="1132"/>
                    <a:pt x="10904" y="1067"/>
                  </a:cubicBezTo>
                  <a:cubicBezTo>
                    <a:pt x="10947" y="1031"/>
                    <a:pt x="10998" y="994"/>
                    <a:pt x="11048" y="965"/>
                  </a:cubicBezTo>
                  <a:cubicBezTo>
                    <a:pt x="11117" y="929"/>
                    <a:pt x="11193" y="911"/>
                    <a:pt x="11269" y="911"/>
                  </a:cubicBezTo>
                  <a:cubicBezTo>
                    <a:pt x="11418" y="911"/>
                    <a:pt x="11568" y="978"/>
                    <a:pt x="11663" y="1103"/>
                  </a:cubicBezTo>
                  <a:cubicBezTo>
                    <a:pt x="11683" y="1127"/>
                    <a:pt x="11708" y="1138"/>
                    <a:pt x="11733" y="1138"/>
                  </a:cubicBezTo>
                  <a:cubicBezTo>
                    <a:pt x="11753" y="1138"/>
                    <a:pt x="11774" y="1130"/>
                    <a:pt x="11794" y="1117"/>
                  </a:cubicBezTo>
                  <a:cubicBezTo>
                    <a:pt x="11844" y="1081"/>
                    <a:pt x="11844" y="1031"/>
                    <a:pt x="11815" y="987"/>
                  </a:cubicBezTo>
                  <a:cubicBezTo>
                    <a:pt x="11682" y="811"/>
                    <a:pt x="11478" y="722"/>
                    <a:pt x="11272" y="722"/>
                  </a:cubicBezTo>
                  <a:cubicBezTo>
                    <a:pt x="11199" y="722"/>
                    <a:pt x="11126" y="733"/>
                    <a:pt x="11056" y="756"/>
                  </a:cubicBezTo>
                  <a:cubicBezTo>
                    <a:pt x="11085" y="683"/>
                    <a:pt x="11099" y="611"/>
                    <a:pt x="11099" y="611"/>
                  </a:cubicBezTo>
                  <a:lnTo>
                    <a:pt x="11099" y="604"/>
                  </a:lnTo>
                  <a:cubicBezTo>
                    <a:pt x="11106" y="531"/>
                    <a:pt x="11099" y="459"/>
                    <a:pt x="11070" y="387"/>
                  </a:cubicBezTo>
                  <a:cubicBezTo>
                    <a:pt x="11056" y="322"/>
                    <a:pt x="11034" y="264"/>
                    <a:pt x="11012" y="206"/>
                  </a:cubicBezTo>
                  <a:cubicBezTo>
                    <a:pt x="10976" y="133"/>
                    <a:pt x="10918" y="68"/>
                    <a:pt x="10846" y="18"/>
                  </a:cubicBezTo>
                  <a:cubicBezTo>
                    <a:pt x="10794" y="5"/>
                    <a:pt x="10751" y="1"/>
                    <a:pt x="10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6701250" y="4553375"/>
              <a:ext cx="172375" cy="128575"/>
            </a:xfrm>
            <a:custGeom>
              <a:avLst/>
              <a:gdLst/>
              <a:ahLst/>
              <a:cxnLst/>
              <a:rect l="l" t="t" r="r" b="b"/>
              <a:pathLst>
                <a:path w="6895" h="5143" extrusionOk="0">
                  <a:moveTo>
                    <a:pt x="114" y="0"/>
                  </a:moveTo>
                  <a:cubicBezTo>
                    <a:pt x="86" y="0"/>
                    <a:pt x="58" y="16"/>
                    <a:pt x="36" y="42"/>
                  </a:cubicBezTo>
                  <a:cubicBezTo>
                    <a:pt x="0" y="86"/>
                    <a:pt x="7" y="136"/>
                    <a:pt x="51" y="180"/>
                  </a:cubicBezTo>
                  <a:lnTo>
                    <a:pt x="6729" y="5121"/>
                  </a:lnTo>
                  <a:cubicBezTo>
                    <a:pt x="6743" y="5136"/>
                    <a:pt x="6765" y="5143"/>
                    <a:pt x="6779" y="5143"/>
                  </a:cubicBezTo>
                  <a:cubicBezTo>
                    <a:pt x="6808" y="5143"/>
                    <a:pt x="6837" y="5136"/>
                    <a:pt x="6859" y="5107"/>
                  </a:cubicBezTo>
                  <a:cubicBezTo>
                    <a:pt x="6895" y="5063"/>
                    <a:pt x="6888" y="5005"/>
                    <a:pt x="6844" y="4969"/>
                  </a:cubicBezTo>
                  <a:lnTo>
                    <a:pt x="166" y="21"/>
                  </a:lnTo>
                  <a:cubicBezTo>
                    <a:pt x="150" y="6"/>
                    <a:pt x="13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6676100" y="4556625"/>
              <a:ext cx="177450" cy="132025"/>
            </a:xfrm>
            <a:custGeom>
              <a:avLst/>
              <a:gdLst/>
              <a:ahLst/>
              <a:cxnLst/>
              <a:rect l="l" t="t" r="r" b="b"/>
              <a:pathLst>
                <a:path w="7098" h="5281" extrusionOk="0">
                  <a:moveTo>
                    <a:pt x="99" y="1"/>
                  </a:moveTo>
                  <a:cubicBezTo>
                    <a:pt x="74" y="1"/>
                    <a:pt x="49" y="11"/>
                    <a:pt x="29" y="35"/>
                  </a:cubicBezTo>
                  <a:cubicBezTo>
                    <a:pt x="0" y="86"/>
                    <a:pt x="8" y="137"/>
                    <a:pt x="44" y="173"/>
                  </a:cubicBezTo>
                  <a:lnTo>
                    <a:pt x="6939" y="5266"/>
                  </a:lnTo>
                  <a:cubicBezTo>
                    <a:pt x="6953" y="5273"/>
                    <a:pt x="6975" y="5281"/>
                    <a:pt x="6989" y="5281"/>
                  </a:cubicBezTo>
                  <a:cubicBezTo>
                    <a:pt x="7018" y="5281"/>
                    <a:pt x="7040" y="5266"/>
                    <a:pt x="7069" y="5244"/>
                  </a:cubicBezTo>
                  <a:cubicBezTo>
                    <a:pt x="7098" y="5201"/>
                    <a:pt x="7091" y="5150"/>
                    <a:pt x="7054" y="5114"/>
                  </a:cubicBezTo>
                  <a:lnTo>
                    <a:pt x="160" y="21"/>
                  </a:lnTo>
                  <a:cubicBezTo>
                    <a:pt x="140" y="8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6479300" y="4608800"/>
              <a:ext cx="77275" cy="60850"/>
            </a:xfrm>
            <a:custGeom>
              <a:avLst/>
              <a:gdLst/>
              <a:ahLst/>
              <a:cxnLst/>
              <a:rect l="l" t="t" r="r" b="b"/>
              <a:pathLst>
                <a:path w="3091" h="2434" extrusionOk="0">
                  <a:moveTo>
                    <a:pt x="113" y="1"/>
                  </a:moveTo>
                  <a:cubicBezTo>
                    <a:pt x="92" y="1"/>
                    <a:pt x="71" y="8"/>
                    <a:pt x="51" y="25"/>
                  </a:cubicBezTo>
                  <a:cubicBezTo>
                    <a:pt x="1" y="61"/>
                    <a:pt x="1" y="112"/>
                    <a:pt x="37" y="155"/>
                  </a:cubicBezTo>
                  <a:cubicBezTo>
                    <a:pt x="131" y="263"/>
                    <a:pt x="2453" y="2065"/>
                    <a:pt x="2916" y="2419"/>
                  </a:cubicBezTo>
                  <a:cubicBezTo>
                    <a:pt x="2931" y="2427"/>
                    <a:pt x="2953" y="2434"/>
                    <a:pt x="2982" y="2434"/>
                  </a:cubicBezTo>
                  <a:cubicBezTo>
                    <a:pt x="3003" y="2434"/>
                    <a:pt x="3032" y="2427"/>
                    <a:pt x="3054" y="2398"/>
                  </a:cubicBezTo>
                  <a:cubicBezTo>
                    <a:pt x="3090" y="2354"/>
                    <a:pt x="3076" y="2304"/>
                    <a:pt x="3032" y="2268"/>
                  </a:cubicBezTo>
                  <a:cubicBezTo>
                    <a:pt x="1940" y="1421"/>
                    <a:pt x="283" y="133"/>
                    <a:pt x="182" y="32"/>
                  </a:cubicBezTo>
                  <a:cubicBezTo>
                    <a:pt x="162" y="12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"/>
          <p:cNvGrpSpPr/>
          <p:nvPr/>
        </p:nvGrpSpPr>
        <p:grpSpPr>
          <a:xfrm rot="2700000">
            <a:off x="5860979" y="10739"/>
            <a:ext cx="339311" cy="457496"/>
            <a:chOff x="759925" y="3024250"/>
            <a:chExt cx="232625" cy="313650"/>
          </a:xfrm>
        </p:grpSpPr>
        <p:sp>
          <p:nvSpPr>
            <p:cNvPr id="1138" name="Google Shape;1138;p5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6"/>
          <p:cNvGrpSpPr/>
          <p:nvPr/>
        </p:nvGrpSpPr>
        <p:grpSpPr>
          <a:xfrm flipH="1">
            <a:off x="7429006" y="292200"/>
            <a:ext cx="360150" cy="485593"/>
            <a:chOff x="759925" y="3024250"/>
            <a:chExt cx="232625" cy="313650"/>
          </a:xfrm>
        </p:grpSpPr>
        <p:sp>
          <p:nvSpPr>
            <p:cNvPr id="1160" name="Google Shape;1160;p6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6"/>
          <p:cNvGrpSpPr/>
          <p:nvPr/>
        </p:nvGrpSpPr>
        <p:grpSpPr>
          <a:xfrm rot="-3602728" flipH="1">
            <a:off x="5898689" y="160208"/>
            <a:ext cx="216720" cy="206945"/>
            <a:chOff x="4397050" y="267050"/>
            <a:chExt cx="216725" cy="206950"/>
          </a:xfrm>
        </p:grpSpPr>
        <p:sp>
          <p:nvSpPr>
            <p:cNvPr id="1179" name="Google Shape;1179;p6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6"/>
          <p:cNvGrpSpPr/>
          <p:nvPr/>
        </p:nvGrpSpPr>
        <p:grpSpPr>
          <a:xfrm rot="-3602728" flipH="1">
            <a:off x="1277414" y="4737846"/>
            <a:ext cx="216720" cy="206945"/>
            <a:chOff x="4397050" y="267050"/>
            <a:chExt cx="216725" cy="206950"/>
          </a:xfrm>
        </p:grpSpPr>
        <p:sp>
          <p:nvSpPr>
            <p:cNvPr id="1191" name="Google Shape;1191;p6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6"/>
          <p:cNvGrpSpPr/>
          <p:nvPr/>
        </p:nvGrpSpPr>
        <p:grpSpPr>
          <a:xfrm flipH="1">
            <a:off x="162931" y="2095269"/>
            <a:ext cx="360150" cy="485593"/>
            <a:chOff x="759925" y="3024250"/>
            <a:chExt cx="232625" cy="313650"/>
          </a:xfrm>
        </p:grpSpPr>
        <p:sp>
          <p:nvSpPr>
            <p:cNvPr id="1203" name="Google Shape;1203;p6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6"/>
          <p:cNvGrpSpPr/>
          <p:nvPr/>
        </p:nvGrpSpPr>
        <p:grpSpPr>
          <a:xfrm rot="245651" flipH="1">
            <a:off x="8633597" y="2793794"/>
            <a:ext cx="343658" cy="899942"/>
            <a:chOff x="231473" y="3986786"/>
            <a:chExt cx="343640" cy="899895"/>
          </a:xfrm>
        </p:grpSpPr>
        <p:grpSp>
          <p:nvGrpSpPr>
            <p:cNvPr id="1222" name="Google Shape;1222;p6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1223" name="Google Shape;1223;p6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4" name="Google Shape;1234;p6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1235" name="Google Shape;1235;p6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6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6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3" name="Google Shape;1253;p6"/>
          <p:cNvGrpSpPr/>
          <p:nvPr/>
        </p:nvGrpSpPr>
        <p:grpSpPr>
          <a:xfrm rot="2949380" flipH="1">
            <a:off x="750784" y="42314"/>
            <a:ext cx="563440" cy="527936"/>
            <a:chOff x="8472649" y="200551"/>
            <a:chExt cx="563437" cy="527933"/>
          </a:xfrm>
        </p:grpSpPr>
        <p:grpSp>
          <p:nvGrpSpPr>
            <p:cNvPr id="1254" name="Google Shape;1254;p6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1255" name="Google Shape;1255;p6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6" name="Google Shape;1266;p6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1267" name="Google Shape;1267;p6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8" name="Google Shape;1278;p6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1279" name="Google Shape;1279;p6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6"/>
          <p:cNvGrpSpPr/>
          <p:nvPr/>
        </p:nvGrpSpPr>
        <p:grpSpPr>
          <a:xfrm rot="542986">
            <a:off x="225013" y="574470"/>
            <a:ext cx="381669" cy="819615"/>
            <a:chOff x="1839025" y="2811525"/>
            <a:chExt cx="381650" cy="819575"/>
          </a:xfrm>
        </p:grpSpPr>
        <p:sp>
          <p:nvSpPr>
            <p:cNvPr id="1344" name="Google Shape;1344;p6"/>
            <p:cNvSpPr/>
            <p:nvPr/>
          </p:nvSpPr>
          <p:spPr>
            <a:xfrm>
              <a:off x="1969600" y="3112150"/>
              <a:ext cx="35125" cy="28050"/>
            </a:xfrm>
            <a:custGeom>
              <a:avLst/>
              <a:gdLst/>
              <a:ahLst/>
              <a:cxnLst/>
              <a:rect l="l" t="t" r="r" b="b"/>
              <a:pathLst>
                <a:path w="1405" h="1122" extrusionOk="0">
                  <a:moveTo>
                    <a:pt x="1" y="1114"/>
                  </a:moveTo>
                  <a:cubicBezTo>
                    <a:pt x="167" y="883"/>
                    <a:pt x="341" y="659"/>
                    <a:pt x="536" y="442"/>
                  </a:cubicBezTo>
                  <a:cubicBezTo>
                    <a:pt x="710" y="261"/>
                    <a:pt x="898" y="73"/>
                    <a:pt x="1151" y="22"/>
                  </a:cubicBezTo>
                  <a:cubicBezTo>
                    <a:pt x="1209" y="7"/>
                    <a:pt x="1267" y="7"/>
                    <a:pt x="1318" y="0"/>
                  </a:cubicBezTo>
                  <a:cubicBezTo>
                    <a:pt x="1339" y="44"/>
                    <a:pt x="1354" y="94"/>
                    <a:pt x="1368" y="145"/>
                  </a:cubicBezTo>
                  <a:cubicBezTo>
                    <a:pt x="1404" y="789"/>
                    <a:pt x="507" y="1028"/>
                    <a:pt x="8" y="1122"/>
                  </a:cubicBezTo>
                  <a:cubicBezTo>
                    <a:pt x="8" y="1122"/>
                    <a:pt x="1" y="1122"/>
                    <a:pt x="1" y="1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839025" y="2811525"/>
              <a:ext cx="135675" cy="231550"/>
            </a:xfrm>
            <a:custGeom>
              <a:avLst/>
              <a:gdLst/>
              <a:ahLst/>
              <a:cxnLst/>
              <a:rect l="l" t="t" r="r" b="b"/>
              <a:pathLst>
                <a:path w="5427" h="9262" extrusionOk="0">
                  <a:moveTo>
                    <a:pt x="2793" y="9196"/>
                  </a:moveTo>
                  <a:cubicBezTo>
                    <a:pt x="1635" y="8878"/>
                    <a:pt x="839" y="7843"/>
                    <a:pt x="478" y="6744"/>
                  </a:cubicBezTo>
                  <a:cubicBezTo>
                    <a:pt x="188" y="6020"/>
                    <a:pt x="36" y="5253"/>
                    <a:pt x="22" y="4479"/>
                  </a:cubicBezTo>
                  <a:cubicBezTo>
                    <a:pt x="0" y="3372"/>
                    <a:pt x="217" y="2273"/>
                    <a:pt x="101" y="1166"/>
                  </a:cubicBezTo>
                  <a:cubicBezTo>
                    <a:pt x="94" y="985"/>
                    <a:pt x="80" y="804"/>
                    <a:pt x="87" y="616"/>
                  </a:cubicBezTo>
                  <a:cubicBezTo>
                    <a:pt x="87" y="464"/>
                    <a:pt x="94" y="290"/>
                    <a:pt x="217" y="189"/>
                  </a:cubicBezTo>
                  <a:cubicBezTo>
                    <a:pt x="499" y="1"/>
                    <a:pt x="724" y="348"/>
                    <a:pt x="897" y="522"/>
                  </a:cubicBezTo>
                  <a:cubicBezTo>
                    <a:pt x="1577" y="1238"/>
                    <a:pt x="2373" y="1889"/>
                    <a:pt x="3089" y="2548"/>
                  </a:cubicBezTo>
                  <a:cubicBezTo>
                    <a:pt x="3676" y="3054"/>
                    <a:pt x="4240" y="3611"/>
                    <a:pt x="4652" y="4262"/>
                  </a:cubicBezTo>
                  <a:cubicBezTo>
                    <a:pt x="5231" y="5138"/>
                    <a:pt x="5426" y="6201"/>
                    <a:pt x="5390" y="7243"/>
                  </a:cubicBezTo>
                  <a:cubicBezTo>
                    <a:pt x="5390" y="7720"/>
                    <a:pt x="5188" y="8176"/>
                    <a:pt x="5065" y="8625"/>
                  </a:cubicBezTo>
                  <a:cubicBezTo>
                    <a:pt x="5079" y="8625"/>
                    <a:pt x="5079" y="8603"/>
                    <a:pt x="5086" y="8603"/>
                  </a:cubicBezTo>
                  <a:cubicBezTo>
                    <a:pt x="5079" y="8675"/>
                    <a:pt x="5028" y="8639"/>
                    <a:pt x="5014" y="8596"/>
                  </a:cubicBezTo>
                  <a:cubicBezTo>
                    <a:pt x="4782" y="7995"/>
                    <a:pt x="4826" y="7308"/>
                    <a:pt x="4797" y="6693"/>
                  </a:cubicBezTo>
                  <a:cubicBezTo>
                    <a:pt x="4746" y="4964"/>
                    <a:pt x="3683" y="3814"/>
                    <a:pt x="2431" y="2757"/>
                  </a:cubicBezTo>
                  <a:cubicBezTo>
                    <a:pt x="1744" y="2135"/>
                    <a:pt x="1158" y="1404"/>
                    <a:pt x="528" y="732"/>
                  </a:cubicBezTo>
                  <a:cubicBezTo>
                    <a:pt x="593" y="1448"/>
                    <a:pt x="659" y="2164"/>
                    <a:pt x="586" y="2888"/>
                  </a:cubicBezTo>
                  <a:cubicBezTo>
                    <a:pt x="492" y="3806"/>
                    <a:pt x="442" y="4747"/>
                    <a:pt x="644" y="5659"/>
                  </a:cubicBezTo>
                  <a:cubicBezTo>
                    <a:pt x="868" y="6570"/>
                    <a:pt x="1216" y="7532"/>
                    <a:pt x="1939" y="8169"/>
                  </a:cubicBezTo>
                  <a:cubicBezTo>
                    <a:pt x="2192" y="8386"/>
                    <a:pt x="2467" y="8552"/>
                    <a:pt x="2771" y="8675"/>
                  </a:cubicBezTo>
                  <a:cubicBezTo>
                    <a:pt x="3010" y="8733"/>
                    <a:pt x="3234" y="8835"/>
                    <a:pt x="3430" y="8987"/>
                  </a:cubicBezTo>
                  <a:cubicBezTo>
                    <a:pt x="3466" y="9016"/>
                    <a:pt x="3509" y="9030"/>
                    <a:pt x="3538" y="9059"/>
                  </a:cubicBezTo>
                  <a:cubicBezTo>
                    <a:pt x="3321" y="9211"/>
                    <a:pt x="3046" y="9262"/>
                    <a:pt x="2793" y="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870500" y="2929825"/>
              <a:ext cx="75975" cy="102950"/>
            </a:xfrm>
            <a:custGeom>
              <a:avLst/>
              <a:gdLst/>
              <a:ahLst/>
              <a:cxnLst/>
              <a:rect l="l" t="t" r="r" b="b"/>
              <a:pathLst>
                <a:path w="3039" h="4118" extrusionOk="0">
                  <a:moveTo>
                    <a:pt x="2793" y="4110"/>
                  </a:moveTo>
                  <a:cubicBezTo>
                    <a:pt x="2084" y="4045"/>
                    <a:pt x="1606" y="3632"/>
                    <a:pt x="1252" y="3054"/>
                  </a:cubicBezTo>
                  <a:cubicBezTo>
                    <a:pt x="796" y="2352"/>
                    <a:pt x="0" y="811"/>
                    <a:pt x="376" y="0"/>
                  </a:cubicBezTo>
                  <a:cubicBezTo>
                    <a:pt x="521" y="196"/>
                    <a:pt x="637" y="420"/>
                    <a:pt x="702" y="659"/>
                  </a:cubicBezTo>
                  <a:cubicBezTo>
                    <a:pt x="883" y="1107"/>
                    <a:pt x="1071" y="1563"/>
                    <a:pt x="1281" y="1997"/>
                  </a:cubicBezTo>
                  <a:cubicBezTo>
                    <a:pt x="1534" y="2504"/>
                    <a:pt x="1845" y="2974"/>
                    <a:pt x="2221" y="3394"/>
                  </a:cubicBezTo>
                  <a:cubicBezTo>
                    <a:pt x="2467" y="3640"/>
                    <a:pt x="2699" y="3936"/>
                    <a:pt x="3017" y="4081"/>
                  </a:cubicBezTo>
                  <a:cubicBezTo>
                    <a:pt x="3024" y="4088"/>
                    <a:pt x="3031" y="4088"/>
                    <a:pt x="3039" y="4088"/>
                  </a:cubicBezTo>
                  <a:cubicBezTo>
                    <a:pt x="2959" y="4110"/>
                    <a:pt x="2872" y="4117"/>
                    <a:pt x="2793" y="4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895100" y="2921150"/>
              <a:ext cx="49575" cy="99675"/>
            </a:xfrm>
            <a:custGeom>
              <a:avLst/>
              <a:gdLst/>
              <a:ahLst/>
              <a:cxnLst/>
              <a:rect l="l" t="t" r="r" b="b"/>
              <a:pathLst>
                <a:path w="1983" h="3987" extrusionOk="0">
                  <a:moveTo>
                    <a:pt x="1968" y="3979"/>
                  </a:moveTo>
                  <a:cubicBezTo>
                    <a:pt x="1092" y="3140"/>
                    <a:pt x="731" y="1975"/>
                    <a:pt x="232" y="905"/>
                  </a:cubicBezTo>
                  <a:cubicBezTo>
                    <a:pt x="80" y="630"/>
                    <a:pt x="7" y="319"/>
                    <a:pt x="0" y="0"/>
                  </a:cubicBezTo>
                  <a:cubicBezTo>
                    <a:pt x="311" y="196"/>
                    <a:pt x="499" y="499"/>
                    <a:pt x="680" y="818"/>
                  </a:cubicBezTo>
                  <a:cubicBezTo>
                    <a:pt x="1027" y="1433"/>
                    <a:pt x="1346" y="2077"/>
                    <a:pt x="1621" y="2735"/>
                  </a:cubicBezTo>
                  <a:cubicBezTo>
                    <a:pt x="1787" y="3133"/>
                    <a:pt x="1859" y="3560"/>
                    <a:pt x="1975" y="3972"/>
                  </a:cubicBezTo>
                  <a:lnTo>
                    <a:pt x="1975" y="3958"/>
                  </a:lnTo>
                  <a:cubicBezTo>
                    <a:pt x="1975" y="3965"/>
                    <a:pt x="1982" y="3987"/>
                    <a:pt x="1968" y="3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990050" y="3114125"/>
              <a:ext cx="8700" cy="57725"/>
            </a:xfrm>
            <a:custGeom>
              <a:avLst/>
              <a:gdLst/>
              <a:ahLst/>
              <a:cxnLst/>
              <a:rect l="l" t="t" r="r" b="b"/>
              <a:pathLst>
                <a:path w="348" h="2309" extrusionOk="0">
                  <a:moveTo>
                    <a:pt x="116" y="2309"/>
                  </a:moveTo>
                  <a:cubicBezTo>
                    <a:pt x="0" y="1940"/>
                    <a:pt x="131" y="1535"/>
                    <a:pt x="138" y="1158"/>
                  </a:cubicBezTo>
                  <a:cubicBezTo>
                    <a:pt x="160" y="775"/>
                    <a:pt x="203" y="384"/>
                    <a:pt x="268" y="1"/>
                  </a:cubicBezTo>
                  <a:cubicBezTo>
                    <a:pt x="333" y="384"/>
                    <a:pt x="348" y="775"/>
                    <a:pt x="304" y="1166"/>
                  </a:cubicBezTo>
                  <a:cubicBezTo>
                    <a:pt x="254" y="1542"/>
                    <a:pt x="311" y="1969"/>
                    <a:pt x="116" y="2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2003975" y="3129150"/>
              <a:ext cx="10525" cy="63150"/>
            </a:xfrm>
            <a:custGeom>
              <a:avLst/>
              <a:gdLst/>
              <a:ahLst/>
              <a:cxnLst/>
              <a:rect l="l" t="t" r="r" b="b"/>
              <a:pathLst>
                <a:path w="421" h="2526" extrusionOk="0">
                  <a:moveTo>
                    <a:pt x="123" y="2525"/>
                  </a:moveTo>
                  <a:cubicBezTo>
                    <a:pt x="0" y="2142"/>
                    <a:pt x="131" y="1737"/>
                    <a:pt x="138" y="1346"/>
                  </a:cubicBezTo>
                  <a:cubicBezTo>
                    <a:pt x="167" y="897"/>
                    <a:pt x="225" y="449"/>
                    <a:pt x="304" y="0"/>
                  </a:cubicBezTo>
                  <a:cubicBezTo>
                    <a:pt x="420" y="565"/>
                    <a:pt x="333" y="1158"/>
                    <a:pt x="283" y="1729"/>
                  </a:cubicBezTo>
                  <a:cubicBezTo>
                    <a:pt x="254" y="1997"/>
                    <a:pt x="268" y="2294"/>
                    <a:pt x="123" y="2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2016825" y="3160250"/>
              <a:ext cx="8150" cy="50325"/>
            </a:xfrm>
            <a:custGeom>
              <a:avLst/>
              <a:gdLst/>
              <a:ahLst/>
              <a:cxnLst/>
              <a:rect l="l" t="t" r="r" b="b"/>
              <a:pathLst>
                <a:path w="326" h="2013" extrusionOk="0">
                  <a:moveTo>
                    <a:pt x="109" y="2012"/>
                  </a:moveTo>
                  <a:cubicBezTo>
                    <a:pt x="0" y="1723"/>
                    <a:pt x="80" y="1419"/>
                    <a:pt x="101" y="1122"/>
                  </a:cubicBezTo>
                  <a:cubicBezTo>
                    <a:pt x="123" y="739"/>
                    <a:pt x="195" y="362"/>
                    <a:pt x="304" y="1"/>
                  </a:cubicBezTo>
                  <a:cubicBezTo>
                    <a:pt x="326" y="391"/>
                    <a:pt x="311" y="789"/>
                    <a:pt x="275" y="1187"/>
                  </a:cubicBezTo>
                  <a:cubicBezTo>
                    <a:pt x="239" y="1462"/>
                    <a:pt x="261" y="1766"/>
                    <a:pt x="109" y="2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030025" y="3196250"/>
              <a:ext cx="9975" cy="52475"/>
            </a:xfrm>
            <a:custGeom>
              <a:avLst/>
              <a:gdLst/>
              <a:ahLst/>
              <a:cxnLst/>
              <a:rect l="l" t="t" r="r" b="b"/>
              <a:pathLst>
                <a:path w="399" h="2099" extrusionOk="0">
                  <a:moveTo>
                    <a:pt x="65" y="2099"/>
                  </a:moveTo>
                  <a:cubicBezTo>
                    <a:pt x="0" y="1882"/>
                    <a:pt x="44" y="1664"/>
                    <a:pt x="73" y="1447"/>
                  </a:cubicBezTo>
                  <a:cubicBezTo>
                    <a:pt x="138" y="955"/>
                    <a:pt x="217" y="449"/>
                    <a:pt x="398" y="0"/>
                  </a:cubicBezTo>
                  <a:cubicBezTo>
                    <a:pt x="384" y="362"/>
                    <a:pt x="355" y="724"/>
                    <a:pt x="290" y="1078"/>
                  </a:cubicBezTo>
                  <a:cubicBezTo>
                    <a:pt x="225" y="1418"/>
                    <a:pt x="246" y="1795"/>
                    <a:pt x="65" y="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2043400" y="3231875"/>
              <a:ext cx="6900" cy="42900"/>
            </a:xfrm>
            <a:custGeom>
              <a:avLst/>
              <a:gdLst/>
              <a:ahLst/>
              <a:cxnLst/>
              <a:rect l="l" t="t" r="r" b="b"/>
              <a:pathLst>
                <a:path w="276" h="1716" extrusionOk="0">
                  <a:moveTo>
                    <a:pt x="80" y="1715"/>
                  </a:moveTo>
                  <a:cubicBezTo>
                    <a:pt x="1" y="1513"/>
                    <a:pt x="30" y="1296"/>
                    <a:pt x="51" y="1086"/>
                  </a:cubicBezTo>
                  <a:cubicBezTo>
                    <a:pt x="95" y="724"/>
                    <a:pt x="145" y="326"/>
                    <a:pt x="276" y="1"/>
                  </a:cubicBezTo>
                  <a:cubicBezTo>
                    <a:pt x="276" y="413"/>
                    <a:pt x="254" y="826"/>
                    <a:pt x="218" y="1231"/>
                  </a:cubicBezTo>
                  <a:cubicBezTo>
                    <a:pt x="210" y="1404"/>
                    <a:pt x="167" y="1571"/>
                    <a:pt x="80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2059150" y="3270225"/>
              <a:ext cx="5450" cy="38725"/>
            </a:xfrm>
            <a:custGeom>
              <a:avLst/>
              <a:gdLst/>
              <a:ahLst/>
              <a:cxnLst/>
              <a:rect l="l" t="t" r="r" b="b"/>
              <a:pathLst>
                <a:path w="218" h="1549" extrusionOk="0">
                  <a:moveTo>
                    <a:pt x="109" y="1549"/>
                  </a:moveTo>
                  <a:cubicBezTo>
                    <a:pt x="0" y="1317"/>
                    <a:pt x="36" y="1050"/>
                    <a:pt x="51" y="796"/>
                  </a:cubicBezTo>
                  <a:cubicBezTo>
                    <a:pt x="65" y="529"/>
                    <a:pt x="109" y="261"/>
                    <a:pt x="188" y="1"/>
                  </a:cubicBezTo>
                  <a:cubicBezTo>
                    <a:pt x="188" y="319"/>
                    <a:pt x="217" y="630"/>
                    <a:pt x="210" y="948"/>
                  </a:cubicBezTo>
                  <a:cubicBezTo>
                    <a:pt x="210" y="1151"/>
                    <a:pt x="210" y="1368"/>
                    <a:pt x="109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2075050" y="3308575"/>
              <a:ext cx="8525" cy="36025"/>
            </a:xfrm>
            <a:custGeom>
              <a:avLst/>
              <a:gdLst/>
              <a:ahLst/>
              <a:cxnLst/>
              <a:rect l="l" t="t" r="r" b="b"/>
              <a:pathLst>
                <a:path w="341" h="1441" extrusionOk="0">
                  <a:moveTo>
                    <a:pt x="167" y="1440"/>
                  </a:moveTo>
                  <a:cubicBezTo>
                    <a:pt x="1" y="992"/>
                    <a:pt x="102" y="463"/>
                    <a:pt x="167" y="0"/>
                  </a:cubicBezTo>
                  <a:cubicBezTo>
                    <a:pt x="225" y="463"/>
                    <a:pt x="341" y="992"/>
                    <a:pt x="167" y="1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2085725" y="3341500"/>
              <a:ext cx="9075" cy="33475"/>
            </a:xfrm>
            <a:custGeom>
              <a:avLst/>
              <a:gdLst/>
              <a:ahLst/>
              <a:cxnLst/>
              <a:rect l="l" t="t" r="r" b="b"/>
              <a:pathLst>
                <a:path w="363" h="1339" extrusionOk="0">
                  <a:moveTo>
                    <a:pt x="181" y="1339"/>
                  </a:moveTo>
                  <a:cubicBezTo>
                    <a:pt x="1" y="919"/>
                    <a:pt x="138" y="434"/>
                    <a:pt x="210" y="0"/>
                  </a:cubicBezTo>
                  <a:cubicBezTo>
                    <a:pt x="239" y="427"/>
                    <a:pt x="362" y="941"/>
                    <a:pt x="181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2104175" y="3364650"/>
              <a:ext cx="5625" cy="45950"/>
            </a:xfrm>
            <a:custGeom>
              <a:avLst/>
              <a:gdLst/>
              <a:ahLst/>
              <a:cxnLst/>
              <a:rect l="l" t="t" r="r" b="b"/>
              <a:pathLst>
                <a:path w="225" h="1838" extrusionOk="0">
                  <a:moveTo>
                    <a:pt x="95" y="1838"/>
                  </a:moveTo>
                  <a:cubicBezTo>
                    <a:pt x="22" y="1664"/>
                    <a:pt x="1" y="1469"/>
                    <a:pt x="22" y="1281"/>
                  </a:cubicBezTo>
                  <a:cubicBezTo>
                    <a:pt x="22" y="854"/>
                    <a:pt x="66" y="420"/>
                    <a:pt x="153" y="0"/>
                  </a:cubicBezTo>
                  <a:cubicBezTo>
                    <a:pt x="210" y="413"/>
                    <a:pt x="225" y="825"/>
                    <a:pt x="203" y="1237"/>
                  </a:cubicBezTo>
                  <a:cubicBezTo>
                    <a:pt x="196" y="1440"/>
                    <a:pt x="196" y="1657"/>
                    <a:pt x="95" y="1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2119550" y="3404250"/>
              <a:ext cx="8700" cy="32050"/>
            </a:xfrm>
            <a:custGeom>
              <a:avLst/>
              <a:gdLst/>
              <a:ahLst/>
              <a:cxnLst/>
              <a:rect l="l" t="t" r="r" b="b"/>
              <a:pathLst>
                <a:path w="348" h="1282" extrusionOk="0">
                  <a:moveTo>
                    <a:pt x="196" y="1281"/>
                  </a:moveTo>
                  <a:cubicBezTo>
                    <a:pt x="1" y="890"/>
                    <a:pt x="116" y="420"/>
                    <a:pt x="167" y="1"/>
                  </a:cubicBezTo>
                  <a:cubicBezTo>
                    <a:pt x="218" y="413"/>
                    <a:pt x="348" y="876"/>
                    <a:pt x="196" y="1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136200" y="3428675"/>
              <a:ext cx="7975" cy="53925"/>
            </a:xfrm>
            <a:custGeom>
              <a:avLst/>
              <a:gdLst/>
              <a:ahLst/>
              <a:cxnLst/>
              <a:rect l="l" t="t" r="r" b="b"/>
              <a:pathLst>
                <a:path w="319" h="2157" extrusionOk="0">
                  <a:moveTo>
                    <a:pt x="174" y="2156"/>
                  </a:moveTo>
                  <a:cubicBezTo>
                    <a:pt x="29" y="1961"/>
                    <a:pt x="29" y="1715"/>
                    <a:pt x="29" y="1483"/>
                  </a:cubicBezTo>
                  <a:cubicBezTo>
                    <a:pt x="0" y="984"/>
                    <a:pt x="29" y="492"/>
                    <a:pt x="123" y="0"/>
                  </a:cubicBezTo>
                  <a:cubicBezTo>
                    <a:pt x="181" y="434"/>
                    <a:pt x="217" y="861"/>
                    <a:pt x="224" y="1295"/>
                  </a:cubicBezTo>
                  <a:cubicBezTo>
                    <a:pt x="224" y="1585"/>
                    <a:pt x="318" y="1896"/>
                    <a:pt x="174" y="2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2154825" y="3466475"/>
              <a:ext cx="7250" cy="33475"/>
            </a:xfrm>
            <a:custGeom>
              <a:avLst/>
              <a:gdLst/>
              <a:ahLst/>
              <a:cxnLst/>
              <a:rect l="l" t="t" r="r" b="b"/>
              <a:pathLst>
                <a:path w="290" h="1339" extrusionOk="0">
                  <a:moveTo>
                    <a:pt x="217" y="1332"/>
                  </a:moveTo>
                  <a:cubicBezTo>
                    <a:pt x="0" y="926"/>
                    <a:pt x="102" y="442"/>
                    <a:pt x="131" y="0"/>
                  </a:cubicBezTo>
                  <a:cubicBezTo>
                    <a:pt x="181" y="239"/>
                    <a:pt x="225" y="478"/>
                    <a:pt x="254" y="724"/>
                  </a:cubicBezTo>
                  <a:cubicBezTo>
                    <a:pt x="290" y="926"/>
                    <a:pt x="283" y="1136"/>
                    <a:pt x="217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1923850" y="2929450"/>
              <a:ext cx="35100" cy="99700"/>
            </a:xfrm>
            <a:custGeom>
              <a:avLst/>
              <a:gdLst/>
              <a:ahLst/>
              <a:cxnLst/>
              <a:rect l="l" t="t" r="r" b="b"/>
              <a:pathLst>
                <a:path w="1404" h="3988" extrusionOk="0">
                  <a:moveTo>
                    <a:pt x="1368" y="3987"/>
                  </a:moveTo>
                  <a:cubicBezTo>
                    <a:pt x="1252" y="3821"/>
                    <a:pt x="1172" y="3626"/>
                    <a:pt x="1143" y="3430"/>
                  </a:cubicBezTo>
                  <a:cubicBezTo>
                    <a:pt x="992" y="2895"/>
                    <a:pt x="840" y="2360"/>
                    <a:pt x="673" y="1824"/>
                  </a:cubicBezTo>
                  <a:cubicBezTo>
                    <a:pt x="492" y="1202"/>
                    <a:pt x="174" y="630"/>
                    <a:pt x="0" y="1"/>
                  </a:cubicBezTo>
                  <a:cubicBezTo>
                    <a:pt x="449" y="630"/>
                    <a:pt x="702" y="1390"/>
                    <a:pt x="934" y="2128"/>
                  </a:cubicBezTo>
                  <a:cubicBezTo>
                    <a:pt x="1064" y="2562"/>
                    <a:pt x="1201" y="3003"/>
                    <a:pt x="1317" y="3438"/>
                  </a:cubicBezTo>
                  <a:cubicBezTo>
                    <a:pt x="1382" y="3611"/>
                    <a:pt x="1404" y="3799"/>
                    <a:pt x="1368" y="3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1863425" y="2966725"/>
              <a:ext cx="54650" cy="78875"/>
            </a:xfrm>
            <a:custGeom>
              <a:avLst/>
              <a:gdLst/>
              <a:ahLst/>
              <a:cxnLst/>
              <a:rect l="l" t="t" r="r" b="b"/>
              <a:pathLst>
                <a:path w="2186" h="3155" extrusionOk="0">
                  <a:moveTo>
                    <a:pt x="2186" y="3155"/>
                  </a:moveTo>
                  <a:cubicBezTo>
                    <a:pt x="1802" y="3025"/>
                    <a:pt x="1556" y="2670"/>
                    <a:pt x="1267" y="2410"/>
                  </a:cubicBezTo>
                  <a:cubicBezTo>
                    <a:pt x="905" y="2077"/>
                    <a:pt x="601" y="1686"/>
                    <a:pt x="377" y="1245"/>
                  </a:cubicBezTo>
                  <a:cubicBezTo>
                    <a:pt x="167" y="861"/>
                    <a:pt x="1" y="449"/>
                    <a:pt x="1" y="0"/>
                  </a:cubicBezTo>
                  <a:cubicBezTo>
                    <a:pt x="52" y="131"/>
                    <a:pt x="102" y="268"/>
                    <a:pt x="153" y="391"/>
                  </a:cubicBezTo>
                  <a:cubicBezTo>
                    <a:pt x="392" y="905"/>
                    <a:pt x="616" y="1447"/>
                    <a:pt x="978" y="1881"/>
                  </a:cubicBezTo>
                  <a:cubicBezTo>
                    <a:pt x="1253" y="2178"/>
                    <a:pt x="1520" y="2453"/>
                    <a:pt x="1817" y="2728"/>
                  </a:cubicBezTo>
                  <a:cubicBezTo>
                    <a:pt x="1962" y="2851"/>
                    <a:pt x="2085" y="2988"/>
                    <a:pt x="2186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1919500" y="3048850"/>
              <a:ext cx="287975" cy="582250"/>
            </a:xfrm>
            <a:custGeom>
              <a:avLst/>
              <a:gdLst/>
              <a:ahLst/>
              <a:cxnLst/>
              <a:rect l="l" t="t" r="r" b="b"/>
              <a:pathLst>
                <a:path w="11519" h="23290" extrusionOk="0">
                  <a:moveTo>
                    <a:pt x="11504" y="23289"/>
                  </a:moveTo>
                  <a:cubicBezTo>
                    <a:pt x="11027" y="23050"/>
                    <a:pt x="10839" y="22544"/>
                    <a:pt x="10578" y="22117"/>
                  </a:cubicBezTo>
                  <a:cubicBezTo>
                    <a:pt x="10332" y="21690"/>
                    <a:pt x="10093" y="21256"/>
                    <a:pt x="9862" y="20815"/>
                  </a:cubicBezTo>
                  <a:cubicBezTo>
                    <a:pt x="9269" y="19650"/>
                    <a:pt x="8654" y="18471"/>
                    <a:pt x="8082" y="17313"/>
                  </a:cubicBezTo>
                  <a:cubicBezTo>
                    <a:pt x="6657" y="14636"/>
                    <a:pt x="5478" y="11851"/>
                    <a:pt x="4175" y="9116"/>
                  </a:cubicBezTo>
                  <a:cubicBezTo>
                    <a:pt x="3539" y="7727"/>
                    <a:pt x="2960" y="6316"/>
                    <a:pt x="2287" y="4941"/>
                  </a:cubicBezTo>
                  <a:cubicBezTo>
                    <a:pt x="1686" y="3683"/>
                    <a:pt x="1108" y="2409"/>
                    <a:pt x="464" y="1194"/>
                  </a:cubicBezTo>
                  <a:cubicBezTo>
                    <a:pt x="268" y="810"/>
                    <a:pt x="182" y="376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09" y="80"/>
                    <a:pt x="203" y="174"/>
                    <a:pt x="283" y="282"/>
                  </a:cubicBezTo>
                  <a:cubicBezTo>
                    <a:pt x="760" y="861"/>
                    <a:pt x="1100" y="1498"/>
                    <a:pt x="1440" y="2156"/>
                  </a:cubicBezTo>
                  <a:cubicBezTo>
                    <a:pt x="2113" y="3516"/>
                    <a:pt x="2772" y="4884"/>
                    <a:pt x="3408" y="6258"/>
                  </a:cubicBezTo>
                  <a:cubicBezTo>
                    <a:pt x="4421" y="8566"/>
                    <a:pt x="5506" y="10831"/>
                    <a:pt x="6556" y="13117"/>
                  </a:cubicBezTo>
                  <a:cubicBezTo>
                    <a:pt x="7648" y="15591"/>
                    <a:pt x="8929" y="17928"/>
                    <a:pt x="10108" y="20352"/>
                  </a:cubicBezTo>
                  <a:cubicBezTo>
                    <a:pt x="10448" y="21032"/>
                    <a:pt x="10802" y="21697"/>
                    <a:pt x="11186" y="22356"/>
                  </a:cubicBezTo>
                  <a:cubicBezTo>
                    <a:pt x="11381" y="22624"/>
                    <a:pt x="11519" y="22956"/>
                    <a:pt x="11504" y="23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1924925" y="3006150"/>
              <a:ext cx="295750" cy="621500"/>
            </a:xfrm>
            <a:custGeom>
              <a:avLst/>
              <a:gdLst/>
              <a:ahLst/>
              <a:cxnLst/>
              <a:rect l="l" t="t" r="r" b="b"/>
              <a:pathLst>
                <a:path w="11830" h="24860" extrusionOk="0">
                  <a:moveTo>
                    <a:pt x="11302" y="24787"/>
                  </a:moveTo>
                  <a:cubicBezTo>
                    <a:pt x="11258" y="24773"/>
                    <a:pt x="11222" y="24751"/>
                    <a:pt x="11186" y="24722"/>
                  </a:cubicBezTo>
                  <a:cubicBezTo>
                    <a:pt x="11200" y="24708"/>
                    <a:pt x="11222" y="24686"/>
                    <a:pt x="11229" y="24664"/>
                  </a:cubicBezTo>
                  <a:cubicBezTo>
                    <a:pt x="11389" y="24129"/>
                    <a:pt x="11077" y="23615"/>
                    <a:pt x="10904" y="23116"/>
                  </a:cubicBezTo>
                  <a:cubicBezTo>
                    <a:pt x="10730" y="22668"/>
                    <a:pt x="10549" y="22212"/>
                    <a:pt x="10390" y="21749"/>
                  </a:cubicBezTo>
                  <a:cubicBezTo>
                    <a:pt x="9963" y="20555"/>
                    <a:pt x="9428" y="19397"/>
                    <a:pt x="8907" y="18240"/>
                  </a:cubicBezTo>
                  <a:cubicBezTo>
                    <a:pt x="8060" y="16380"/>
                    <a:pt x="7243" y="14507"/>
                    <a:pt x="6389" y="12647"/>
                  </a:cubicBezTo>
                  <a:cubicBezTo>
                    <a:pt x="5753" y="11236"/>
                    <a:pt x="5195" y="9804"/>
                    <a:pt x="4602" y="8386"/>
                  </a:cubicBezTo>
                  <a:cubicBezTo>
                    <a:pt x="4211" y="7416"/>
                    <a:pt x="3843" y="6440"/>
                    <a:pt x="3387" y="5499"/>
                  </a:cubicBezTo>
                  <a:cubicBezTo>
                    <a:pt x="3054" y="4812"/>
                    <a:pt x="2707" y="4124"/>
                    <a:pt x="2424" y="3408"/>
                  </a:cubicBezTo>
                  <a:cubicBezTo>
                    <a:pt x="2084" y="2598"/>
                    <a:pt x="1817" y="1751"/>
                    <a:pt x="1448" y="948"/>
                  </a:cubicBezTo>
                  <a:cubicBezTo>
                    <a:pt x="1057" y="1259"/>
                    <a:pt x="580" y="1462"/>
                    <a:pt x="160" y="1730"/>
                  </a:cubicBezTo>
                  <a:cubicBezTo>
                    <a:pt x="117" y="1766"/>
                    <a:pt x="51" y="1795"/>
                    <a:pt x="37" y="1853"/>
                  </a:cubicBezTo>
                  <a:cubicBezTo>
                    <a:pt x="37" y="1860"/>
                    <a:pt x="37" y="1867"/>
                    <a:pt x="51" y="1867"/>
                  </a:cubicBezTo>
                  <a:lnTo>
                    <a:pt x="59" y="1867"/>
                  </a:lnTo>
                  <a:lnTo>
                    <a:pt x="59" y="1867"/>
                  </a:lnTo>
                  <a:cubicBezTo>
                    <a:pt x="37" y="1882"/>
                    <a:pt x="22" y="1867"/>
                    <a:pt x="15" y="1853"/>
                  </a:cubicBezTo>
                  <a:cubicBezTo>
                    <a:pt x="1" y="1838"/>
                    <a:pt x="8" y="1766"/>
                    <a:pt x="15" y="1737"/>
                  </a:cubicBezTo>
                  <a:cubicBezTo>
                    <a:pt x="124" y="1448"/>
                    <a:pt x="355" y="1231"/>
                    <a:pt x="572" y="1021"/>
                  </a:cubicBezTo>
                  <a:cubicBezTo>
                    <a:pt x="753" y="847"/>
                    <a:pt x="949" y="688"/>
                    <a:pt x="1158" y="558"/>
                  </a:cubicBezTo>
                  <a:cubicBezTo>
                    <a:pt x="1860" y="1"/>
                    <a:pt x="2070" y="1209"/>
                    <a:pt x="2287" y="1657"/>
                  </a:cubicBezTo>
                  <a:cubicBezTo>
                    <a:pt x="2562" y="2374"/>
                    <a:pt x="2822" y="3104"/>
                    <a:pt x="3126" y="3813"/>
                  </a:cubicBezTo>
                  <a:cubicBezTo>
                    <a:pt x="3531" y="4761"/>
                    <a:pt x="4031" y="5666"/>
                    <a:pt x="4392" y="6635"/>
                  </a:cubicBezTo>
                  <a:cubicBezTo>
                    <a:pt x="5311" y="9037"/>
                    <a:pt x="6302" y="11410"/>
                    <a:pt x="7366" y="13761"/>
                  </a:cubicBezTo>
                  <a:cubicBezTo>
                    <a:pt x="8003" y="15143"/>
                    <a:pt x="8589" y="16554"/>
                    <a:pt x="9247" y="17929"/>
                  </a:cubicBezTo>
                  <a:cubicBezTo>
                    <a:pt x="9746" y="19115"/>
                    <a:pt x="10339" y="20258"/>
                    <a:pt x="10745" y="21474"/>
                  </a:cubicBezTo>
                  <a:cubicBezTo>
                    <a:pt x="10983" y="22161"/>
                    <a:pt x="11273" y="22827"/>
                    <a:pt x="11562" y="23485"/>
                  </a:cubicBezTo>
                  <a:cubicBezTo>
                    <a:pt x="11663" y="23782"/>
                    <a:pt x="11830" y="24078"/>
                    <a:pt x="11786" y="24404"/>
                  </a:cubicBezTo>
                  <a:cubicBezTo>
                    <a:pt x="11750" y="24628"/>
                    <a:pt x="11548" y="24860"/>
                    <a:pt x="11302" y="2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6"/>
          <p:cNvGrpSpPr/>
          <p:nvPr/>
        </p:nvGrpSpPr>
        <p:grpSpPr>
          <a:xfrm>
            <a:off x="7953523" y="4281595"/>
            <a:ext cx="1190473" cy="861912"/>
            <a:chOff x="3235000" y="2733400"/>
            <a:chExt cx="859175" cy="622050"/>
          </a:xfrm>
        </p:grpSpPr>
        <p:sp>
          <p:nvSpPr>
            <p:cNvPr id="1365" name="Google Shape;1365;p6"/>
            <p:cNvSpPr/>
            <p:nvPr/>
          </p:nvSpPr>
          <p:spPr>
            <a:xfrm>
              <a:off x="3235000" y="3044325"/>
              <a:ext cx="232250" cy="311125"/>
            </a:xfrm>
            <a:custGeom>
              <a:avLst/>
              <a:gdLst/>
              <a:ahLst/>
              <a:cxnLst/>
              <a:rect l="l" t="t" r="r" b="b"/>
              <a:pathLst>
                <a:path w="9290" h="12445" extrusionOk="0">
                  <a:moveTo>
                    <a:pt x="8834" y="12444"/>
                  </a:moveTo>
                  <a:cubicBezTo>
                    <a:pt x="8342" y="11699"/>
                    <a:pt x="7901" y="10932"/>
                    <a:pt x="7394" y="10201"/>
                  </a:cubicBezTo>
                  <a:cubicBezTo>
                    <a:pt x="5998" y="8060"/>
                    <a:pt x="4652" y="5889"/>
                    <a:pt x="3321" y="3704"/>
                  </a:cubicBezTo>
                  <a:cubicBezTo>
                    <a:pt x="2844" y="2930"/>
                    <a:pt x="2323" y="2185"/>
                    <a:pt x="1860" y="1404"/>
                  </a:cubicBezTo>
                  <a:cubicBezTo>
                    <a:pt x="1172" y="2113"/>
                    <a:pt x="87" y="1765"/>
                    <a:pt x="29" y="760"/>
                  </a:cubicBezTo>
                  <a:cubicBezTo>
                    <a:pt x="0" y="507"/>
                    <a:pt x="15" y="253"/>
                    <a:pt x="80" y="7"/>
                  </a:cubicBezTo>
                  <a:cubicBezTo>
                    <a:pt x="87" y="0"/>
                    <a:pt x="94" y="0"/>
                    <a:pt x="102" y="7"/>
                  </a:cubicBezTo>
                  <a:cubicBezTo>
                    <a:pt x="196" y="224"/>
                    <a:pt x="297" y="427"/>
                    <a:pt x="420" y="622"/>
                  </a:cubicBezTo>
                  <a:cubicBezTo>
                    <a:pt x="601" y="948"/>
                    <a:pt x="962" y="1389"/>
                    <a:pt x="1360" y="1129"/>
                  </a:cubicBezTo>
                  <a:cubicBezTo>
                    <a:pt x="1548" y="999"/>
                    <a:pt x="1614" y="680"/>
                    <a:pt x="1889" y="709"/>
                  </a:cubicBezTo>
                  <a:cubicBezTo>
                    <a:pt x="2200" y="753"/>
                    <a:pt x="2279" y="1172"/>
                    <a:pt x="2446" y="1389"/>
                  </a:cubicBezTo>
                  <a:cubicBezTo>
                    <a:pt x="2655" y="1751"/>
                    <a:pt x="2872" y="2098"/>
                    <a:pt x="3097" y="2446"/>
                  </a:cubicBezTo>
                  <a:cubicBezTo>
                    <a:pt x="3668" y="3314"/>
                    <a:pt x="4168" y="4218"/>
                    <a:pt x="4681" y="5101"/>
                  </a:cubicBezTo>
                  <a:cubicBezTo>
                    <a:pt x="5752" y="6837"/>
                    <a:pt x="6852" y="8559"/>
                    <a:pt x="7937" y="10281"/>
                  </a:cubicBezTo>
                  <a:cubicBezTo>
                    <a:pt x="8385" y="11004"/>
                    <a:pt x="8827" y="11728"/>
                    <a:pt x="9290" y="12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3238600" y="3065300"/>
              <a:ext cx="173500" cy="290150"/>
            </a:xfrm>
            <a:custGeom>
              <a:avLst/>
              <a:gdLst/>
              <a:ahLst/>
              <a:cxnLst/>
              <a:rect l="l" t="t" r="r" b="b"/>
              <a:pathLst>
                <a:path w="6940" h="11606" extrusionOk="0">
                  <a:moveTo>
                    <a:pt x="6469" y="11605"/>
                  </a:moveTo>
                  <a:cubicBezTo>
                    <a:pt x="6223" y="11200"/>
                    <a:pt x="5984" y="10780"/>
                    <a:pt x="5760" y="10390"/>
                  </a:cubicBezTo>
                  <a:cubicBezTo>
                    <a:pt x="5073" y="9210"/>
                    <a:pt x="4248" y="8118"/>
                    <a:pt x="3546" y="6953"/>
                  </a:cubicBezTo>
                  <a:cubicBezTo>
                    <a:pt x="2642" y="5412"/>
                    <a:pt x="1745" y="3864"/>
                    <a:pt x="876" y="2301"/>
                  </a:cubicBezTo>
                  <a:cubicBezTo>
                    <a:pt x="500" y="1635"/>
                    <a:pt x="117" y="963"/>
                    <a:pt x="15" y="189"/>
                  </a:cubicBezTo>
                  <a:cubicBezTo>
                    <a:pt x="1" y="138"/>
                    <a:pt x="1" y="80"/>
                    <a:pt x="15" y="22"/>
                  </a:cubicBezTo>
                  <a:cubicBezTo>
                    <a:pt x="23" y="8"/>
                    <a:pt x="44" y="0"/>
                    <a:pt x="59" y="0"/>
                  </a:cubicBezTo>
                  <a:cubicBezTo>
                    <a:pt x="81" y="8"/>
                    <a:pt x="95" y="8"/>
                    <a:pt x="117" y="0"/>
                  </a:cubicBezTo>
                  <a:cubicBezTo>
                    <a:pt x="109" y="22"/>
                    <a:pt x="73" y="22"/>
                    <a:pt x="59" y="37"/>
                  </a:cubicBezTo>
                  <a:lnTo>
                    <a:pt x="59" y="37"/>
                  </a:lnTo>
                  <a:cubicBezTo>
                    <a:pt x="247" y="348"/>
                    <a:pt x="522" y="673"/>
                    <a:pt x="688" y="984"/>
                  </a:cubicBezTo>
                  <a:cubicBezTo>
                    <a:pt x="905" y="1361"/>
                    <a:pt x="1093" y="1751"/>
                    <a:pt x="1310" y="2120"/>
                  </a:cubicBezTo>
                  <a:cubicBezTo>
                    <a:pt x="2099" y="3495"/>
                    <a:pt x="2888" y="4869"/>
                    <a:pt x="3691" y="6237"/>
                  </a:cubicBezTo>
                  <a:cubicBezTo>
                    <a:pt x="4356" y="7366"/>
                    <a:pt x="5116" y="8436"/>
                    <a:pt x="5803" y="9558"/>
                  </a:cubicBezTo>
                  <a:cubicBezTo>
                    <a:pt x="6201" y="10223"/>
                    <a:pt x="6563" y="10932"/>
                    <a:pt x="6939" y="1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3286175" y="2818225"/>
              <a:ext cx="465050" cy="247450"/>
            </a:xfrm>
            <a:custGeom>
              <a:avLst/>
              <a:gdLst/>
              <a:ahLst/>
              <a:cxnLst/>
              <a:rect l="l" t="t" r="r" b="b"/>
              <a:pathLst>
                <a:path w="18602" h="9898" extrusionOk="0">
                  <a:moveTo>
                    <a:pt x="1" y="9862"/>
                  </a:moveTo>
                  <a:cubicBezTo>
                    <a:pt x="153" y="9572"/>
                    <a:pt x="457" y="9370"/>
                    <a:pt x="702" y="9160"/>
                  </a:cubicBezTo>
                  <a:cubicBezTo>
                    <a:pt x="1071" y="8863"/>
                    <a:pt x="1506" y="8653"/>
                    <a:pt x="1925" y="8429"/>
                  </a:cubicBezTo>
                  <a:cubicBezTo>
                    <a:pt x="3018" y="7858"/>
                    <a:pt x="4088" y="7250"/>
                    <a:pt x="5181" y="6686"/>
                  </a:cubicBezTo>
                  <a:cubicBezTo>
                    <a:pt x="6874" y="5788"/>
                    <a:pt x="8567" y="4906"/>
                    <a:pt x="10282" y="4059"/>
                  </a:cubicBezTo>
                  <a:cubicBezTo>
                    <a:pt x="11656" y="3329"/>
                    <a:pt x="13016" y="2576"/>
                    <a:pt x="14355" y="1788"/>
                  </a:cubicBezTo>
                  <a:cubicBezTo>
                    <a:pt x="15397" y="1202"/>
                    <a:pt x="16482" y="710"/>
                    <a:pt x="17567" y="218"/>
                  </a:cubicBezTo>
                  <a:cubicBezTo>
                    <a:pt x="17885" y="58"/>
                    <a:pt x="18247" y="1"/>
                    <a:pt x="18602" y="51"/>
                  </a:cubicBezTo>
                  <a:cubicBezTo>
                    <a:pt x="18450" y="232"/>
                    <a:pt x="18276" y="391"/>
                    <a:pt x="18066" y="514"/>
                  </a:cubicBezTo>
                  <a:cubicBezTo>
                    <a:pt x="16981" y="1122"/>
                    <a:pt x="15809" y="1578"/>
                    <a:pt x="14724" y="2185"/>
                  </a:cubicBezTo>
                  <a:lnTo>
                    <a:pt x="14745" y="2178"/>
                  </a:lnTo>
                  <a:cubicBezTo>
                    <a:pt x="11410" y="4059"/>
                    <a:pt x="7952" y="5716"/>
                    <a:pt x="4566" y="7510"/>
                  </a:cubicBezTo>
                  <a:cubicBezTo>
                    <a:pt x="3806" y="7923"/>
                    <a:pt x="3054" y="8350"/>
                    <a:pt x="2294" y="8776"/>
                  </a:cubicBezTo>
                  <a:cubicBezTo>
                    <a:pt x="1875" y="9008"/>
                    <a:pt x="1462" y="9261"/>
                    <a:pt x="1028" y="9478"/>
                  </a:cubicBezTo>
                  <a:cubicBezTo>
                    <a:pt x="710" y="9637"/>
                    <a:pt x="362" y="9739"/>
                    <a:pt x="37" y="9869"/>
                  </a:cubicBezTo>
                  <a:cubicBezTo>
                    <a:pt x="44" y="9876"/>
                    <a:pt x="66" y="9883"/>
                    <a:pt x="66" y="9891"/>
                  </a:cubicBezTo>
                  <a:cubicBezTo>
                    <a:pt x="51" y="9891"/>
                    <a:pt x="8" y="9898"/>
                    <a:pt x="1" y="9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3742700" y="2822200"/>
              <a:ext cx="351475" cy="533250"/>
            </a:xfrm>
            <a:custGeom>
              <a:avLst/>
              <a:gdLst/>
              <a:ahLst/>
              <a:cxnLst/>
              <a:rect l="l" t="t" r="r" b="b"/>
              <a:pathLst>
                <a:path w="14059" h="21330" extrusionOk="0">
                  <a:moveTo>
                    <a:pt x="13602" y="21329"/>
                  </a:moveTo>
                  <a:lnTo>
                    <a:pt x="13566" y="21279"/>
                  </a:lnTo>
                  <a:cubicBezTo>
                    <a:pt x="12980" y="20504"/>
                    <a:pt x="12459" y="19680"/>
                    <a:pt x="11938" y="18862"/>
                  </a:cubicBezTo>
                  <a:cubicBezTo>
                    <a:pt x="9594" y="15078"/>
                    <a:pt x="7605" y="11085"/>
                    <a:pt x="5094" y="7409"/>
                  </a:cubicBezTo>
                  <a:cubicBezTo>
                    <a:pt x="3806" y="5593"/>
                    <a:pt x="2750" y="3618"/>
                    <a:pt x="1411" y="1838"/>
                  </a:cubicBezTo>
                  <a:cubicBezTo>
                    <a:pt x="1151" y="1469"/>
                    <a:pt x="854" y="1122"/>
                    <a:pt x="601" y="753"/>
                  </a:cubicBezTo>
                  <a:cubicBezTo>
                    <a:pt x="413" y="493"/>
                    <a:pt x="247" y="196"/>
                    <a:pt x="1" y="1"/>
                  </a:cubicBezTo>
                  <a:cubicBezTo>
                    <a:pt x="970" y="131"/>
                    <a:pt x="1477" y="1122"/>
                    <a:pt x="2026" y="1824"/>
                  </a:cubicBezTo>
                  <a:cubicBezTo>
                    <a:pt x="3177" y="3408"/>
                    <a:pt x="4117" y="5130"/>
                    <a:pt x="5203" y="6758"/>
                  </a:cubicBezTo>
                  <a:cubicBezTo>
                    <a:pt x="7706" y="10412"/>
                    <a:pt x="9717" y="14384"/>
                    <a:pt x="11982" y="18189"/>
                  </a:cubicBezTo>
                  <a:cubicBezTo>
                    <a:pt x="12495" y="19021"/>
                    <a:pt x="13023" y="19839"/>
                    <a:pt x="13581" y="20642"/>
                  </a:cubicBezTo>
                  <a:cubicBezTo>
                    <a:pt x="13740" y="20873"/>
                    <a:pt x="13899" y="21105"/>
                    <a:pt x="14058" y="21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3275325" y="2782775"/>
              <a:ext cx="414400" cy="281450"/>
            </a:xfrm>
            <a:custGeom>
              <a:avLst/>
              <a:gdLst/>
              <a:ahLst/>
              <a:cxnLst/>
              <a:rect l="l" t="t" r="r" b="b"/>
              <a:pathLst>
                <a:path w="16576" h="11258" extrusionOk="0">
                  <a:moveTo>
                    <a:pt x="1" y="11251"/>
                  </a:moveTo>
                  <a:cubicBezTo>
                    <a:pt x="435" y="10730"/>
                    <a:pt x="992" y="10317"/>
                    <a:pt x="1542" y="9927"/>
                  </a:cubicBezTo>
                  <a:cubicBezTo>
                    <a:pt x="2504" y="9225"/>
                    <a:pt x="3473" y="8538"/>
                    <a:pt x="4436" y="7836"/>
                  </a:cubicBezTo>
                  <a:cubicBezTo>
                    <a:pt x="6338" y="6389"/>
                    <a:pt x="8371" y="5173"/>
                    <a:pt x="10274" y="3741"/>
                  </a:cubicBezTo>
                  <a:cubicBezTo>
                    <a:pt x="11113" y="3104"/>
                    <a:pt x="11996" y="2533"/>
                    <a:pt x="12886" y="1961"/>
                  </a:cubicBezTo>
                  <a:cubicBezTo>
                    <a:pt x="13660" y="1469"/>
                    <a:pt x="14398" y="919"/>
                    <a:pt x="15172" y="420"/>
                  </a:cubicBezTo>
                  <a:cubicBezTo>
                    <a:pt x="15693" y="0"/>
                    <a:pt x="15939" y="268"/>
                    <a:pt x="16113" y="825"/>
                  </a:cubicBezTo>
                  <a:cubicBezTo>
                    <a:pt x="16250" y="1238"/>
                    <a:pt x="16438" y="1636"/>
                    <a:pt x="16540" y="2062"/>
                  </a:cubicBezTo>
                  <a:cubicBezTo>
                    <a:pt x="16576" y="2265"/>
                    <a:pt x="16547" y="2482"/>
                    <a:pt x="16446" y="2663"/>
                  </a:cubicBezTo>
                  <a:cubicBezTo>
                    <a:pt x="16330" y="2583"/>
                    <a:pt x="16236" y="2482"/>
                    <a:pt x="16156" y="2359"/>
                  </a:cubicBezTo>
                  <a:cubicBezTo>
                    <a:pt x="15888" y="1853"/>
                    <a:pt x="15809" y="1252"/>
                    <a:pt x="15563" y="731"/>
                  </a:cubicBezTo>
                  <a:cubicBezTo>
                    <a:pt x="13667" y="1983"/>
                    <a:pt x="11714" y="3126"/>
                    <a:pt x="9898" y="4493"/>
                  </a:cubicBezTo>
                  <a:cubicBezTo>
                    <a:pt x="7973" y="5854"/>
                    <a:pt x="5969" y="7112"/>
                    <a:pt x="4074" y="8523"/>
                  </a:cubicBezTo>
                  <a:cubicBezTo>
                    <a:pt x="3285" y="9088"/>
                    <a:pt x="2526" y="9630"/>
                    <a:pt x="1766" y="10194"/>
                  </a:cubicBezTo>
                  <a:cubicBezTo>
                    <a:pt x="1231" y="10629"/>
                    <a:pt x="637" y="10983"/>
                    <a:pt x="1" y="11251"/>
                  </a:cubicBezTo>
                  <a:cubicBezTo>
                    <a:pt x="1" y="11251"/>
                    <a:pt x="1" y="11258"/>
                    <a:pt x="1" y="11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3263925" y="2768125"/>
              <a:ext cx="368825" cy="299375"/>
            </a:xfrm>
            <a:custGeom>
              <a:avLst/>
              <a:gdLst/>
              <a:ahLst/>
              <a:cxnLst/>
              <a:rect l="l" t="t" r="r" b="b"/>
              <a:pathLst>
                <a:path w="14753" h="11975" extrusionOk="0">
                  <a:moveTo>
                    <a:pt x="218" y="11960"/>
                  </a:moveTo>
                  <a:cubicBezTo>
                    <a:pt x="1" y="11837"/>
                    <a:pt x="486" y="11186"/>
                    <a:pt x="609" y="11063"/>
                  </a:cubicBezTo>
                  <a:cubicBezTo>
                    <a:pt x="1224" y="10433"/>
                    <a:pt x="1961" y="9927"/>
                    <a:pt x="2613" y="9326"/>
                  </a:cubicBezTo>
                  <a:cubicBezTo>
                    <a:pt x="3987" y="8118"/>
                    <a:pt x="5449" y="7018"/>
                    <a:pt x="6896" y="5911"/>
                  </a:cubicBezTo>
                  <a:cubicBezTo>
                    <a:pt x="7959" y="5087"/>
                    <a:pt x="8987" y="4226"/>
                    <a:pt x="10043" y="3386"/>
                  </a:cubicBezTo>
                  <a:cubicBezTo>
                    <a:pt x="11056" y="2540"/>
                    <a:pt x="12127" y="1860"/>
                    <a:pt x="13132" y="1028"/>
                  </a:cubicBezTo>
                  <a:cubicBezTo>
                    <a:pt x="13885" y="456"/>
                    <a:pt x="14268" y="0"/>
                    <a:pt x="14702" y="1180"/>
                  </a:cubicBezTo>
                  <a:cubicBezTo>
                    <a:pt x="14753" y="1375"/>
                    <a:pt x="14738" y="1585"/>
                    <a:pt x="14659" y="1766"/>
                  </a:cubicBezTo>
                  <a:cubicBezTo>
                    <a:pt x="14348" y="1578"/>
                    <a:pt x="14232" y="1230"/>
                    <a:pt x="14073" y="934"/>
                  </a:cubicBezTo>
                  <a:cubicBezTo>
                    <a:pt x="13161" y="1599"/>
                    <a:pt x="12250" y="2301"/>
                    <a:pt x="11338" y="2931"/>
                  </a:cubicBezTo>
                  <a:cubicBezTo>
                    <a:pt x="9898" y="4009"/>
                    <a:pt x="8538" y="5181"/>
                    <a:pt x="7098" y="6266"/>
                  </a:cubicBezTo>
                  <a:cubicBezTo>
                    <a:pt x="5268" y="7604"/>
                    <a:pt x="3510" y="9044"/>
                    <a:pt x="1781" y="10513"/>
                  </a:cubicBezTo>
                  <a:cubicBezTo>
                    <a:pt x="1433" y="10795"/>
                    <a:pt x="1108" y="11099"/>
                    <a:pt x="760" y="11381"/>
                  </a:cubicBezTo>
                  <a:cubicBezTo>
                    <a:pt x="587" y="11547"/>
                    <a:pt x="334" y="11699"/>
                    <a:pt x="240" y="11924"/>
                  </a:cubicBezTo>
                  <a:cubicBezTo>
                    <a:pt x="261" y="11945"/>
                    <a:pt x="305" y="11953"/>
                    <a:pt x="326" y="11974"/>
                  </a:cubicBezTo>
                  <a:cubicBezTo>
                    <a:pt x="290" y="11967"/>
                    <a:pt x="254" y="11967"/>
                    <a:pt x="218" y="1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3237700" y="2787650"/>
              <a:ext cx="336100" cy="284725"/>
            </a:xfrm>
            <a:custGeom>
              <a:avLst/>
              <a:gdLst/>
              <a:ahLst/>
              <a:cxnLst/>
              <a:rect l="l" t="t" r="r" b="b"/>
              <a:pathLst>
                <a:path w="13444" h="11389" extrusionOk="0">
                  <a:moveTo>
                    <a:pt x="435" y="11367"/>
                  </a:moveTo>
                  <a:cubicBezTo>
                    <a:pt x="1" y="10665"/>
                    <a:pt x="2945" y="8306"/>
                    <a:pt x="3502" y="7757"/>
                  </a:cubicBezTo>
                  <a:cubicBezTo>
                    <a:pt x="5347" y="6006"/>
                    <a:pt x="7438" y="4552"/>
                    <a:pt x="9471" y="3018"/>
                  </a:cubicBezTo>
                  <a:cubicBezTo>
                    <a:pt x="10462" y="2251"/>
                    <a:pt x="11483" y="1513"/>
                    <a:pt x="12474" y="732"/>
                  </a:cubicBezTo>
                  <a:cubicBezTo>
                    <a:pt x="12705" y="551"/>
                    <a:pt x="13299" y="1"/>
                    <a:pt x="13443" y="500"/>
                  </a:cubicBezTo>
                  <a:cubicBezTo>
                    <a:pt x="13443" y="522"/>
                    <a:pt x="13443" y="543"/>
                    <a:pt x="13443" y="565"/>
                  </a:cubicBezTo>
                  <a:cubicBezTo>
                    <a:pt x="13407" y="543"/>
                    <a:pt x="13364" y="536"/>
                    <a:pt x="13320" y="529"/>
                  </a:cubicBezTo>
                  <a:cubicBezTo>
                    <a:pt x="13074" y="826"/>
                    <a:pt x="12756" y="1057"/>
                    <a:pt x="12445" y="1296"/>
                  </a:cubicBezTo>
                  <a:cubicBezTo>
                    <a:pt x="11381" y="2084"/>
                    <a:pt x="10318" y="2873"/>
                    <a:pt x="9261" y="3676"/>
                  </a:cubicBezTo>
                  <a:cubicBezTo>
                    <a:pt x="8024" y="4588"/>
                    <a:pt x="6780" y="5470"/>
                    <a:pt x="5586" y="6440"/>
                  </a:cubicBezTo>
                  <a:cubicBezTo>
                    <a:pt x="4421" y="7409"/>
                    <a:pt x="3271" y="8473"/>
                    <a:pt x="2164" y="9500"/>
                  </a:cubicBezTo>
                  <a:cubicBezTo>
                    <a:pt x="1629" y="10028"/>
                    <a:pt x="1086" y="10571"/>
                    <a:pt x="572" y="11121"/>
                  </a:cubicBezTo>
                  <a:cubicBezTo>
                    <a:pt x="522" y="11186"/>
                    <a:pt x="457" y="11244"/>
                    <a:pt x="464" y="11331"/>
                  </a:cubicBezTo>
                  <a:cubicBezTo>
                    <a:pt x="471" y="11345"/>
                    <a:pt x="485" y="11360"/>
                    <a:pt x="500" y="11367"/>
                  </a:cubicBezTo>
                  <a:cubicBezTo>
                    <a:pt x="507" y="11374"/>
                    <a:pt x="536" y="11374"/>
                    <a:pt x="536" y="11381"/>
                  </a:cubicBezTo>
                  <a:cubicBezTo>
                    <a:pt x="500" y="11389"/>
                    <a:pt x="464" y="11389"/>
                    <a:pt x="435" y="1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3240425" y="2733400"/>
              <a:ext cx="423450" cy="320900"/>
            </a:xfrm>
            <a:custGeom>
              <a:avLst/>
              <a:gdLst/>
              <a:ahLst/>
              <a:cxnLst/>
              <a:rect l="l" t="t" r="r" b="b"/>
              <a:pathLst>
                <a:path w="16938" h="12836" extrusionOk="0">
                  <a:moveTo>
                    <a:pt x="167" y="12835"/>
                  </a:moveTo>
                  <a:cubicBezTo>
                    <a:pt x="36" y="12813"/>
                    <a:pt x="22" y="12632"/>
                    <a:pt x="29" y="12524"/>
                  </a:cubicBezTo>
                  <a:cubicBezTo>
                    <a:pt x="65" y="12177"/>
                    <a:pt x="268" y="11873"/>
                    <a:pt x="471" y="11605"/>
                  </a:cubicBezTo>
                  <a:cubicBezTo>
                    <a:pt x="1331" y="10636"/>
                    <a:pt x="2330" y="9782"/>
                    <a:pt x="3292" y="8914"/>
                  </a:cubicBezTo>
                  <a:cubicBezTo>
                    <a:pt x="4276" y="8060"/>
                    <a:pt x="5238" y="7185"/>
                    <a:pt x="6244" y="6353"/>
                  </a:cubicBezTo>
                  <a:cubicBezTo>
                    <a:pt x="7235" y="5528"/>
                    <a:pt x="8306" y="4797"/>
                    <a:pt x="9319" y="4008"/>
                  </a:cubicBezTo>
                  <a:cubicBezTo>
                    <a:pt x="10071" y="3430"/>
                    <a:pt x="10809" y="2808"/>
                    <a:pt x="11583" y="2250"/>
                  </a:cubicBezTo>
                  <a:cubicBezTo>
                    <a:pt x="12278" y="1737"/>
                    <a:pt x="13009" y="1281"/>
                    <a:pt x="13710" y="782"/>
                  </a:cubicBezTo>
                  <a:cubicBezTo>
                    <a:pt x="14022" y="550"/>
                    <a:pt x="14347" y="348"/>
                    <a:pt x="14687" y="167"/>
                  </a:cubicBezTo>
                  <a:cubicBezTo>
                    <a:pt x="14962" y="0"/>
                    <a:pt x="15288" y="123"/>
                    <a:pt x="15490" y="340"/>
                  </a:cubicBezTo>
                  <a:cubicBezTo>
                    <a:pt x="15910" y="775"/>
                    <a:pt x="16199" y="1317"/>
                    <a:pt x="16525" y="1824"/>
                  </a:cubicBezTo>
                  <a:cubicBezTo>
                    <a:pt x="16706" y="2113"/>
                    <a:pt x="16937" y="2424"/>
                    <a:pt x="16865" y="2793"/>
                  </a:cubicBezTo>
                  <a:cubicBezTo>
                    <a:pt x="16858" y="2815"/>
                    <a:pt x="16858" y="2836"/>
                    <a:pt x="16850" y="2865"/>
                  </a:cubicBezTo>
                  <a:cubicBezTo>
                    <a:pt x="16749" y="2779"/>
                    <a:pt x="16633" y="2713"/>
                    <a:pt x="16532" y="2634"/>
                  </a:cubicBezTo>
                  <a:cubicBezTo>
                    <a:pt x="16373" y="2504"/>
                    <a:pt x="16286" y="2316"/>
                    <a:pt x="16192" y="2149"/>
                  </a:cubicBezTo>
                  <a:cubicBezTo>
                    <a:pt x="15881" y="1664"/>
                    <a:pt x="15613" y="1158"/>
                    <a:pt x="15237" y="724"/>
                  </a:cubicBezTo>
                  <a:cubicBezTo>
                    <a:pt x="15092" y="586"/>
                    <a:pt x="15027" y="478"/>
                    <a:pt x="14825" y="615"/>
                  </a:cubicBezTo>
                  <a:cubicBezTo>
                    <a:pt x="14492" y="803"/>
                    <a:pt x="14181" y="1028"/>
                    <a:pt x="13862" y="1238"/>
                  </a:cubicBezTo>
                  <a:cubicBezTo>
                    <a:pt x="13103" y="1758"/>
                    <a:pt x="12292" y="2279"/>
                    <a:pt x="11554" y="2822"/>
                  </a:cubicBezTo>
                  <a:cubicBezTo>
                    <a:pt x="11034" y="3205"/>
                    <a:pt x="10542" y="3632"/>
                    <a:pt x="10021" y="4030"/>
                  </a:cubicBezTo>
                  <a:cubicBezTo>
                    <a:pt x="9565" y="4370"/>
                    <a:pt x="9080" y="4703"/>
                    <a:pt x="8639" y="5036"/>
                  </a:cubicBezTo>
                  <a:cubicBezTo>
                    <a:pt x="7568" y="5810"/>
                    <a:pt x="6526" y="6628"/>
                    <a:pt x="5528" y="7488"/>
                  </a:cubicBezTo>
                  <a:cubicBezTo>
                    <a:pt x="4891" y="8053"/>
                    <a:pt x="4276" y="8639"/>
                    <a:pt x="3618" y="9174"/>
                  </a:cubicBezTo>
                  <a:cubicBezTo>
                    <a:pt x="2706" y="9970"/>
                    <a:pt x="1802" y="10780"/>
                    <a:pt x="970" y="11649"/>
                  </a:cubicBezTo>
                  <a:cubicBezTo>
                    <a:pt x="789" y="11902"/>
                    <a:pt x="0" y="12567"/>
                    <a:pt x="159" y="12813"/>
                  </a:cubicBezTo>
                  <a:cubicBezTo>
                    <a:pt x="174" y="12821"/>
                    <a:pt x="203" y="12813"/>
                    <a:pt x="210" y="12821"/>
                  </a:cubicBezTo>
                  <a:cubicBezTo>
                    <a:pt x="196" y="12828"/>
                    <a:pt x="181" y="12835"/>
                    <a:pt x="167" y="1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3428700" y="2963650"/>
              <a:ext cx="386925" cy="282900"/>
            </a:xfrm>
            <a:custGeom>
              <a:avLst/>
              <a:gdLst/>
              <a:ahLst/>
              <a:cxnLst/>
              <a:rect l="l" t="t" r="r" b="b"/>
              <a:pathLst>
                <a:path w="15477" h="11316" extrusionOk="0">
                  <a:moveTo>
                    <a:pt x="3314" y="10477"/>
                  </a:moveTo>
                  <a:cubicBezTo>
                    <a:pt x="5109" y="10317"/>
                    <a:pt x="6831" y="8921"/>
                    <a:pt x="8386" y="8075"/>
                  </a:cubicBezTo>
                  <a:cubicBezTo>
                    <a:pt x="9681" y="7373"/>
                    <a:pt x="10904" y="6548"/>
                    <a:pt x="12119" y="5716"/>
                  </a:cubicBezTo>
                  <a:cubicBezTo>
                    <a:pt x="12561" y="5419"/>
                    <a:pt x="12987" y="5115"/>
                    <a:pt x="13393" y="4819"/>
                  </a:cubicBezTo>
                  <a:cubicBezTo>
                    <a:pt x="13848" y="4486"/>
                    <a:pt x="14340" y="4189"/>
                    <a:pt x="14767" y="3820"/>
                  </a:cubicBezTo>
                  <a:cubicBezTo>
                    <a:pt x="14680" y="3285"/>
                    <a:pt x="14275" y="2865"/>
                    <a:pt x="13957" y="2446"/>
                  </a:cubicBezTo>
                  <a:cubicBezTo>
                    <a:pt x="13530" y="1939"/>
                    <a:pt x="13096" y="1411"/>
                    <a:pt x="12626" y="955"/>
                  </a:cubicBezTo>
                  <a:lnTo>
                    <a:pt x="12626" y="955"/>
                  </a:lnTo>
                  <a:cubicBezTo>
                    <a:pt x="12112" y="1158"/>
                    <a:pt x="11692" y="1563"/>
                    <a:pt x="11208" y="1838"/>
                  </a:cubicBezTo>
                  <a:cubicBezTo>
                    <a:pt x="10368" y="2352"/>
                    <a:pt x="9486" y="2808"/>
                    <a:pt x="8661" y="3350"/>
                  </a:cubicBezTo>
                  <a:cubicBezTo>
                    <a:pt x="8039" y="3748"/>
                    <a:pt x="7446" y="4182"/>
                    <a:pt x="6823" y="4573"/>
                  </a:cubicBezTo>
                  <a:cubicBezTo>
                    <a:pt x="5941" y="5087"/>
                    <a:pt x="5029" y="5615"/>
                    <a:pt x="4146" y="6099"/>
                  </a:cubicBezTo>
                  <a:cubicBezTo>
                    <a:pt x="3423" y="6519"/>
                    <a:pt x="2685" y="6874"/>
                    <a:pt x="1976" y="7300"/>
                  </a:cubicBezTo>
                  <a:cubicBezTo>
                    <a:pt x="1542" y="7539"/>
                    <a:pt x="1144" y="7915"/>
                    <a:pt x="630" y="7937"/>
                  </a:cubicBezTo>
                  <a:cubicBezTo>
                    <a:pt x="1137" y="8595"/>
                    <a:pt x="1650" y="9189"/>
                    <a:pt x="2171" y="9825"/>
                  </a:cubicBezTo>
                  <a:cubicBezTo>
                    <a:pt x="2511" y="10296"/>
                    <a:pt x="2699" y="10505"/>
                    <a:pt x="3322" y="10469"/>
                  </a:cubicBezTo>
                  <a:close/>
                  <a:moveTo>
                    <a:pt x="2605" y="10874"/>
                  </a:moveTo>
                  <a:lnTo>
                    <a:pt x="2605" y="10874"/>
                  </a:lnTo>
                  <a:cubicBezTo>
                    <a:pt x="2121" y="10744"/>
                    <a:pt x="1860" y="10267"/>
                    <a:pt x="1549" y="9912"/>
                  </a:cubicBezTo>
                  <a:cubicBezTo>
                    <a:pt x="1101" y="9333"/>
                    <a:pt x="543" y="8812"/>
                    <a:pt x="269" y="8118"/>
                  </a:cubicBezTo>
                  <a:cubicBezTo>
                    <a:pt x="196" y="7930"/>
                    <a:pt x="1" y="7474"/>
                    <a:pt x="138" y="7308"/>
                  </a:cubicBezTo>
                  <a:cubicBezTo>
                    <a:pt x="196" y="7279"/>
                    <a:pt x="218" y="7380"/>
                    <a:pt x="240" y="7416"/>
                  </a:cubicBezTo>
                  <a:cubicBezTo>
                    <a:pt x="232" y="7416"/>
                    <a:pt x="218" y="7394"/>
                    <a:pt x="203" y="7387"/>
                  </a:cubicBezTo>
                  <a:cubicBezTo>
                    <a:pt x="283" y="7510"/>
                    <a:pt x="370" y="7626"/>
                    <a:pt x="471" y="7734"/>
                  </a:cubicBezTo>
                  <a:cubicBezTo>
                    <a:pt x="587" y="7561"/>
                    <a:pt x="753" y="7409"/>
                    <a:pt x="949" y="7315"/>
                  </a:cubicBezTo>
                  <a:cubicBezTo>
                    <a:pt x="1339" y="7098"/>
                    <a:pt x="1730" y="6859"/>
                    <a:pt x="2121" y="6635"/>
                  </a:cubicBezTo>
                  <a:cubicBezTo>
                    <a:pt x="3018" y="6179"/>
                    <a:pt x="3879" y="5716"/>
                    <a:pt x="4740" y="5238"/>
                  </a:cubicBezTo>
                  <a:cubicBezTo>
                    <a:pt x="5384" y="4877"/>
                    <a:pt x="6013" y="4500"/>
                    <a:pt x="6657" y="4132"/>
                  </a:cubicBezTo>
                  <a:cubicBezTo>
                    <a:pt x="7286" y="3755"/>
                    <a:pt x="7872" y="3321"/>
                    <a:pt x="8487" y="2923"/>
                  </a:cubicBezTo>
                  <a:cubicBezTo>
                    <a:pt x="9442" y="2279"/>
                    <a:pt x="10506" y="1809"/>
                    <a:pt x="11439" y="1136"/>
                  </a:cubicBezTo>
                  <a:cubicBezTo>
                    <a:pt x="12879" y="0"/>
                    <a:pt x="12843" y="304"/>
                    <a:pt x="13950" y="1549"/>
                  </a:cubicBezTo>
                  <a:cubicBezTo>
                    <a:pt x="14406" y="2120"/>
                    <a:pt x="15476" y="3285"/>
                    <a:pt x="15245" y="4045"/>
                  </a:cubicBezTo>
                  <a:cubicBezTo>
                    <a:pt x="15187" y="4197"/>
                    <a:pt x="14992" y="4291"/>
                    <a:pt x="14883" y="4370"/>
                  </a:cubicBezTo>
                  <a:cubicBezTo>
                    <a:pt x="14688" y="4515"/>
                    <a:pt x="14492" y="4652"/>
                    <a:pt x="14304" y="4790"/>
                  </a:cubicBezTo>
                  <a:cubicBezTo>
                    <a:pt x="13711" y="5210"/>
                    <a:pt x="13110" y="5600"/>
                    <a:pt x="12510" y="6013"/>
                  </a:cubicBezTo>
                  <a:cubicBezTo>
                    <a:pt x="11273" y="6837"/>
                    <a:pt x="10028" y="7662"/>
                    <a:pt x="8726" y="8386"/>
                  </a:cubicBezTo>
                  <a:cubicBezTo>
                    <a:pt x="7091" y="9268"/>
                    <a:pt x="4486" y="11316"/>
                    <a:pt x="2605" y="1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3467225" y="2985900"/>
              <a:ext cx="189600" cy="112700"/>
            </a:xfrm>
            <a:custGeom>
              <a:avLst/>
              <a:gdLst/>
              <a:ahLst/>
              <a:cxnLst/>
              <a:rect l="l" t="t" r="r" b="b"/>
              <a:pathLst>
                <a:path w="7584" h="4508" extrusionOk="0">
                  <a:moveTo>
                    <a:pt x="8" y="4508"/>
                  </a:moveTo>
                  <a:cubicBezTo>
                    <a:pt x="1" y="4457"/>
                    <a:pt x="8" y="4406"/>
                    <a:pt x="37" y="4363"/>
                  </a:cubicBezTo>
                  <a:cubicBezTo>
                    <a:pt x="109" y="4225"/>
                    <a:pt x="189" y="4102"/>
                    <a:pt x="290" y="3987"/>
                  </a:cubicBezTo>
                  <a:cubicBezTo>
                    <a:pt x="884" y="3278"/>
                    <a:pt x="1831" y="3075"/>
                    <a:pt x="2620" y="2648"/>
                  </a:cubicBezTo>
                  <a:cubicBezTo>
                    <a:pt x="3416" y="2258"/>
                    <a:pt x="4161" y="1787"/>
                    <a:pt x="4950" y="1375"/>
                  </a:cubicBezTo>
                  <a:lnTo>
                    <a:pt x="4950" y="1375"/>
                  </a:lnTo>
                  <a:lnTo>
                    <a:pt x="4942" y="1382"/>
                  </a:lnTo>
                  <a:cubicBezTo>
                    <a:pt x="5521" y="1064"/>
                    <a:pt x="6107" y="767"/>
                    <a:pt x="6650" y="384"/>
                  </a:cubicBezTo>
                  <a:cubicBezTo>
                    <a:pt x="6925" y="181"/>
                    <a:pt x="7229" y="8"/>
                    <a:pt x="7583" y="0"/>
                  </a:cubicBezTo>
                  <a:cubicBezTo>
                    <a:pt x="7467" y="304"/>
                    <a:pt x="7250" y="557"/>
                    <a:pt x="6961" y="702"/>
                  </a:cubicBezTo>
                  <a:cubicBezTo>
                    <a:pt x="6693" y="883"/>
                    <a:pt x="6425" y="1057"/>
                    <a:pt x="6151" y="1223"/>
                  </a:cubicBezTo>
                  <a:cubicBezTo>
                    <a:pt x="5073" y="1795"/>
                    <a:pt x="4016" y="2417"/>
                    <a:pt x="2931" y="2974"/>
                  </a:cubicBezTo>
                  <a:cubicBezTo>
                    <a:pt x="2142" y="3350"/>
                    <a:pt x="1347" y="3683"/>
                    <a:pt x="580" y="4095"/>
                  </a:cubicBezTo>
                  <a:cubicBezTo>
                    <a:pt x="392" y="4211"/>
                    <a:pt x="182" y="4298"/>
                    <a:pt x="23" y="4457"/>
                  </a:cubicBezTo>
                  <a:cubicBezTo>
                    <a:pt x="15" y="4471"/>
                    <a:pt x="15" y="4479"/>
                    <a:pt x="8" y="4493"/>
                  </a:cubicBezTo>
                  <a:lnTo>
                    <a:pt x="8" y="45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3607600" y="3135125"/>
              <a:ext cx="153950" cy="90625"/>
            </a:xfrm>
            <a:custGeom>
              <a:avLst/>
              <a:gdLst/>
              <a:ahLst/>
              <a:cxnLst/>
              <a:rect l="l" t="t" r="r" b="b"/>
              <a:pathLst>
                <a:path w="6158" h="3625" extrusionOk="0">
                  <a:moveTo>
                    <a:pt x="0" y="3618"/>
                  </a:moveTo>
                  <a:cubicBezTo>
                    <a:pt x="593" y="3003"/>
                    <a:pt x="1447" y="2713"/>
                    <a:pt x="2178" y="2286"/>
                  </a:cubicBezTo>
                  <a:cubicBezTo>
                    <a:pt x="2764" y="1968"/>
                    <a:pt x="3343" y="1671"/>
                    <a:pt x="3907" y="1331"/>
                  </a:cubicBezTo>
                  <a:cubicBezTo>
                    <a:pt x="4457" y="998"/>
                    <a:pt x="4956" y="593"/>
                    <a:pt x="5470" y="217"/>
                  </a:cubicBezTo>
                  <a:cubicBezTo>
                    <a:pt x="5665" y="65"/>
                    <a:pt x="5918" y="15"/>
                    <a:pt x="6157" y="0"/>
                  </a:cubicBezTo>
                  <a:cubicBezTo>
                    <a:pt x="6063" y="203"/>
                    <a:pt x="5983" y="420"/>
                    <a:pt x="5810" y="564"/>
                  </a:cubicBezTo>
                  <a:cubicBezTo>
                    <a:pt x="5629" y="709"/>
                    <a:pt x="5441" y="839"/>
                    <a:pt x="5253" y="977"/>
                  </a:cubicBezTo>
                  <a:cubicBezTo>
                    <a:pt x="4536" y="1483"/>
                    <a:pt x="3777" y="1939"/>
                    <a:pt x="2995" y="2337"/>
                  </a:cubicBezTo>
                  <a:cubicBezTo>
                    <a:pt x="2351" y="2663"/>
                    <a:pt x="1737" y="3060"/>
                    <a:pt x="1071" y="3321"/>
                  </a:cubicBezTo>
                  <a:cubicBezTo>
                    <a:pt x="724" y="3451"/>
                    <a:pt x="376" y="3502"/>
                    <a:pt x="29" y="3603"/>
                  </a:cubicBezTo>
                  <a:cubicBezTo>
                    <a:pt x="44" y="3610"/>
                    <a:pt x="7" y="3625"/>
                    <a:pt x="0" y="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3676325" y="3185575"/>
              <a:ext cx="75800" cy="47225"/>
            </a:xfrm>
            <a:custGeom>
              <a:avLst/>
              <a:gdLst/>
              <a:ahLst/>
              <a:cxnLst/>
              <a:rect l="l" t="t" r="r" b="b"/>
              <a:pathLst>
                <a:path w="3032" h="1889" extrusionOk="0">
                  <a:moveTo>
                    <a:pt x="0" y="1889"/>
                  </a:moveTo>
                  <a:cubicBezTo>
                    <a:pt x="557" y="1361"/>
                    <a:pt x="1223" y="985"/>
                    <a:pt x="1845" y="543"/>
                  </a:cubicBezTo>
                  <a:cubicBezTo>
                    <a:pt x="2207" y="297"/>
                    <a:pt x="2591" y="51"/>
                    <a:pt x="3032" y="1"/>
                  </a:cubicBezTo>
                  <a:cubicBezTo>
                    <a:pt x="2786" y="659"/>
                    <a:pt x="2099" y="941"/>
                    <a:pt x="1527" y="1274"/>
                  </a:cubicBezTo>
                  <a:cubicBezTo>
                    <a:pt x="1049" y="1571"/>
                    <a:pt x="507" y="1694"/>
                    <a:pt x="0" y="1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3519875" y="3049750"/>
              <a:ext cx="208200" cy="138925"/>
            </a:xfrm>
            <a:custGeom>
              <a:avLst/>
              <a:gdLst/>
              <a:ahLst/>
              <a:cxnLst/>
              <a:rect l="l" t="t" r="r" b="b"/>
              <a:pathLst>
                <a:path w="8328" h="5557" extrusionOk="0">
                  <a:moveTo>
                    <a:pt x="1404" y="5470"/>
                  </a:moveTo>
                  <a:cubicBezTo>
                    <a:pt x="926" y="5340"/>
                    <a:pt x="1143" y="4616"/>
                    <a:pt x="1259" y="4290"/>
                  </a:cubicBezTo>
                  <a:cubicBezTo>
                    <a:pt x="803" y="2793"/>
                    <a:pt x="369" y="4377"/>
                    <a:pt x="224" y="5021"/>
                  </a:cubicBezTo>
                  <a:cubicBezTo>
                    <a:pt x="188" y="5137"/>
                    <a:pt x="181" y="5267"/>
                    <a:pt x="196" y="5390"/>
                  </a:cubicBezTo>
                  <a:cubicBezTo>
                    <a:pt x="196" y="5441"/>
                    <a:pt x="261" y="5434"/>
                    <a:pt x="297" y="5448"/>
                  </a:cubicBezTo>
                  <a:cubicBezTo>
                    <a:pt x="22" y="5557"/>
                    <a:pt x="7" y="4992"/>
                    <a:pt x="0" y="4826"/>
                  </a:cubicBezTo>
                  <a:cubicBezTo>
                    <a:pt x="0" y="4298"/>
                    <a:pt x="123" y="3647"/>
                    <a:pt x="601" y="3343"/>
                  </a:cubicBezTo>
                  <a:cubicBezTo>
                    <a:pt x="955" y="3140"/>
                    <a:pt x="1339" y="3430"/>
                    <a:pt x="1483" y="3755"/>
                  </a:cubicBezTo>
                  <a:cubicBezTo>
                    <a:pt x="1845" y="3003"/>
                    <a:pt x="2489" y="1954"/>
                    <a:pt x="3090" y="3198"/>
                  </a:cubicBezTo>
                  <a:cubicBezTo>
                    <a:pt x="3321" y="2409"/>
                    <a:pt x="3893" y="1708"/>
                    <a:pt x="4638" y="2475"/>
                  </a:cubicBezTo>
                  <a:cubicBezTo>
                    <a:pt x="4790" y="2098"/>
                    <a:pt x="4913" y="1671"/>
                    <a:pt x="5217" y="1397"/>
                  </a:cubicBezTo>
                  <a:cubicBezTo>
                    <a:pt x="5578" y="1100"/>
                    <a:pt x="5998" y="1288"/>
                    <a:pt x="6179" y="1679"/>
                  </a:cubicBezTo>
                  <a:cubicBezTo>
                    <a:pt x="6389" y="1223"/>
                    <a:pt x="6490" y="695"/>
                    <a:pt x="6830" y="304"/>
                  </a:cubicBezTo>
                  <a:cubicBezTo>
                    <a:pt x="7177" y="0"/>
                    <a:pt x="7416" y="384"/>
                    <a:pt x="7553" y="680"/>
                  </a:cubicBezTo>
                  <a:cubicBezTo>
                    <a:pt x="7807" y="702"/>
                    <a:pt x="8067" y="702"/>
                    <a:pt x="8328" y="680"/>
                  </a:cubicBezTo>
                  <a:cubicBezTo>
                    <a:pt x="8190" y="1064"/>
                    <a:pt x="7727" y="1201"/>
                    <a:pt x="7365" y="1071"/>
                  </a:cubicBezTo>
                  <a:cubicBezTo>
                    <a:pt x="7184" y="991"/>
                    <a:pt x="7141" y="782"/>
                    <a:pt x="7054" y="622"/>
                  </a:cubicBezTo>
                  <a:cubicBezTo>
                    <a:pt x="6808" y="991"/>
                    <a:pt x="6685" y="1397"/>
                    <a:pt x="6512" y="1802"/>
                  </a:cubicBezTo>
                  <a:cubicBezTo>
                    <a:pt x="6439" y="1968"/>
                    <a:pt x="6403" y="2178"/>
                    <a:pt x="6237" y="2279"/>
                  </a:cubicBezTo>
                  <a:cubicBezTo>
                    <a:pt x="5875" y="2424"/>
                    <a:pt x="5817" y="1939"/>
                    <a:pt x="5701" y="1722"/>
                  </a:cubicBezTo>
                  <a:cubicBezTo>
                    <a:pt x="5434" y="1353"/>
                    <a:pt x="5115" y="2229"/>
                    <a:pt x="5043" y="2424"/>
                  </a:cubicBezTo>
                  <a:cubicBezTo>
                    <a:pt x="4971" y="2612"/>
                    <a:pt x="4942" y="2815"/>
                    <a:pt x="4877" y="3010"/>
                  </a:cubicBezTo>
                  <a:cubicBezTo>
                    <a:pt x="4819" y="3133"/>
                    <a:pt x="4667" y="3176"/>
                    <a:pt x="4558" y="3089"/>
                  </a:cubicBezTo>
                  <a:cubicBezTo>
                    <a:pt x="4479" y="3039"/>
                    <a:pt x="4457" y="2938"/>
                    <a:pt x="4399" y="2865"/>
                  </a:cubicBezTo>
                  <a:cubicBezTo>
                    <a:pt x="4319" y="2735"/>
                    <a:pt x="4218" y="2626"/>
                    <a:pt x="4095" y="2540"/>
                  </a:cubicBezTo>
                  <a:cubicBezTo>
                    <a:pt x="4066" y="2525"/>
                    <a:pt x="4030" y="2518"/>
                    <a:pt x="4001" y="2518"/>
                  </a:cubicBezTo>
                  <a:lnTo>
                    <a:pt x="4023" y="2518"/>
                  </a:lnTo>
                  <a:cubicBezTo>
                    <a:pt x="3994" y="2518"/>
                    <a:pt x="3965" y="2518"/>
                    <a:pt x="3943" y="2532"/>
                  </a:cubicBezTo>
                  <a:lnTo>
                    <a:pt x="3958" y="2525"/>
                  </a:lnTo>
                  <a:lnTo>
                    <a:pt x="3972" y="2525"/>
                  </a:lnTo>
                  <a:cubicBezTo>
                    <a:pt x="3524" y="2713"/>
                    <a:pt x="3393" y="3401"/>
                    <a:pt x="3350" y="3842"/>
                  </a:cubicBezTo>
                  <a:cubicBezTo>
                    <a:pt x="3336" y="4008"/>
                    <a:pt x="3140" y="4124"/>
                    <a:pt x="3003" y="4016"/>
                  </a:cubicBezTo>
                  <a:cubicBezTo>
                    <a:pt x="2901" y="3943"/>
                    <a:pt x="2880" y="3820"/>
                    <a:pt x="2844" y="3712"/>
                  </a:cubicBezTo>
                  <a:cubicBezTo>
                    <a:pt x="2786" y="3545"/>
                    <a:pt x="2721" y="3386"/>
                    <a:pt x="2648" y="3234"/>
                  </a:cubicBezTo>
                  <a:cubicBezTo>
                    <a:pt x="2583" y="3118"/>
                    <a:pt x="2489" y="2923"/>
                    <a:pt x="2359" y="3089"/>
                  </a:cubicBezTo>
                  <a:cubicBezTo>
                    <a:pt x="2069" y="3430"/>
                    <a:pt x="1845" y="3820"/>
                    <a:pt x="1686" y="4233"/>
                  </a:cubicBezTo>
                  <a:cubicBezTo>
                    <a:pt x="1787" y="4544"/>
                    <a:pt x="1881" y="4891"/>
                    <a:pt x="1758" y="5202"/>
                  </a:cubicBezTo>
                  <a:cubicBezTo>
                    <a:pt x="1708" y="5347"/>
                    <a:pt x="1577" y="5499"/>
                    <a:pt x="1404" y="5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3271175" y="3077600"/>
              <a:ext cx="15025" cy="78350"/>
            </a:xfrm>
            <a:custGeom>
              <a:avLst/>
              <a:gdLst/>
              <a:ahLst/>
              <a:cxnLst/>
              <a:rect l="l" t="t" r="r" b="b"/>
              <a:pathLst>
                <a:path w="601" h="3134" extrusionOk="0">
                  <a:moveTo>
                    <a:pt x="116" y="3133"/>
                  </a:moveTo>
                  <a:cubicBezTo>
                    <a:pt x="0" y="2764"/>
                    <a:pt x="152" y="2373"/>
                    <a:pt x="181" y="2004"/>
                  </a:cubicBezTo>
                  <a:cubicBezTo>
                    <a:pt x="290" y="1332"/>
                    <a:pt x="362" y="644"/>
                    <a:pt x="579" y="0"/>
                  </a:cubicBezTo>
                  <a:cubicBezTo>
                    <a:pt x="601" y="557"/>
                    <a:pt x="470" y="1107"/>
                    <a:pt x="398" y="1650"/>
                  </a:cubicBezTo>
                  <a:cubicBezTo>
                    <a:pt x="347" y="1997"/>
                    <a:pt x="304" y="2344"/>
                    <a:pt x="261" y="2685"/>
                  </a:cubicBezTo>
                  <a:cubicBezTo>
                    <a:pt x="246" y="2844"/>
                    <a:pt x="196" y="2996"/>
                    <a:pt x="116" y="3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3286350" y="3099675"/>
              <a:ext cx="14500" cy="75975"/>
            </a:xfrm>
            <a:custGeom>
              <a:avLst/>
              <a:gdLst/>
              <a:ahLst/>
              <a:cxnLst/>
              <a:rect l="l" t="t" r="r" b="b"/>
              <a:pathLst>
                <a:path w="580" h="3039" extrusionOk="0">
                  <a:moveTo>
                    <a:pt x="109" y="3039"/>
                  </a:moveTo>
                  <a:cubicBezTo>
                    <a:pt x="1" y="2662"/>
                    <a:pt x="153" y="2272"/>
                    <a:pt x="189" y="1896"/>
                  </a:cubicBezTo>
                  <a:cubicBezTo>
                    <a:pt x="290" y="1266"/>
                    <a:pt x="341" y="608"/>
                    <a:pt x="544" y="0"/>
                  </a:cubicBezTo>
                  <a:cubicBezTo>
                    <a:pt x="580" y="760"/>
                    <a:pt x="392" y="1505"/>
                    <a:pt x="305" y="2257"/>
                  </a:cubicBezTo>
                  <a:cubicBezTo>
                    <a:pt x="261" y="2525"/>
                    <a:pt x="269" y="2822"/>
                    <a:pt x="109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3300100" y="3128975"/>
              <a:ext cx="11425" cy="58250"/>
            </a:xfrm>
            <a:custGeom>
              <a:avLst/>
              <a:gdLst/>
              <a:ahLst/>
              <a:cxnLst/>
              <a:rect l="l" t="t" r="r" b="b"/>
              <a:pathLst>
                <a:path w="457" h="2330" extrusionOk="0">
                  <a:moveTo>
                    <a:pt x="109" y="2330"/>
                  </a:moveTo>
                  <a:cubicBezTo>
                    <a:pt x="1" y="1954"/>
                    <a:pt x="145" y="1570"/>
                    <a:pt x="174" y="1194"/>
                  </a:cubicBezTo>
                  <a:cubicBezTo>
                    <a:pt x="225" y="789"/>
                    <a:pt x="319" y="384"/>
                    <a:pt x="449" y="0"/>
                  </a:cubicBezTo>
                  <a:cubicBezTo>
                    <a:pt x="457" y="572"/>
                    <a:pt x="341" y="1129"/>
                    <a:pt x="268" y="1700"/>
                  </a:cubicBezTo>
                  <a:cubicBezTo>
                    <a:pt x="247" y="1910"/>
                    <a:pt x="232" y="2142"/>
                    <a:pt x="109" y="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3312950" y="3147225"/>
              <a:ext cx="10325" cy="53025"/>
            </a:xfrm>
            <a:custGeom>
              <a:avLst/>
              <a:gdLst/>
              <a:ahLst/>
              <a:cxnLst/>
              <a:rect l="l" t="t" r="r" b="b"/>
              <a:pathLst>
                <a:path w="413" h="2121" extrusionOk="0">
                  <a:moveTo>
                    <a:pt x="109" y="2121"/>
                  </a:moveTo>
                  <a:cubicBezTo>
                    <a:pt x="0" y="1752"/>
                    <a:pt x="145" y="1361"/>
                    <a:pt x="181" y="985"/>
                  </a:cubicBezTo>
                  <a:cubicBezTo>
                    <a:pt x="225" y="652"/>
                    <a:pt x="304" y="319"/>
                    <a:pt x="406" y="1"/>
                  </a:cubicBezTo>
                  <a:cubicBezTo>
                    <a:pt x="413" y="377"/>
                    <a:pt x="384" y="753"/>
                    <a:pt x="319" y="1122"/>
                  </a:cubicBezTo>
                  <a:cubicBezTo>
                    <a:pt x="254" y="1455"/>
                    <a:pt x="290" y="1831"/>
                    <a:pt x="109" y="2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3325250" y="3164225"/>
              <a:ext cx="9600" cy="49600"/>
            </a:xfrm>
            <a:custGeom>
              <a:avLst/>
              <a:gdLst/>
              <a:ahLst/>
              <a:cxnLst/>
              <a:rect l="l" t="t" r="r" b="b"/>
              <a:pathLst>
                <a:path w="384" h="1984" extrusionOk="0">
                  <a:moveTo>
                    <a:pt x="66" y="1983"/>
                  </a:moveTo>
                  <a:cubicBezTo>
                    <a:pt x="0" y="1788"/>
                    <a:pt x="29" y="1578"/>
                    <a:pt x="66" y="1383"/>
                  </a:cubicBezTo>
                  <a:cubicBezTo>
                    <a:pt x="131" y="912"/>
                    <a:pt x="210" y="435"/>
                    <a:pt x="384" y="1"/>
                  </a:cubicBezTo>
                  <a:cubicBezTo>
                    <a:pt x="377" y="370"/>
                    <a:pt x="340" y="746"/>
                    <a:pt x="275" y="1115"/>
                  </a:cubicBezTo>
                  <a:cubicBezTo>
                    <a:pt x="217" y="1404"/>
                    <a:pt x="232" y="1737"/>
                    <a:pt x="66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3336100" y="3179075"/>
              <a:ext cx="11425" cy="50475"/>
            </a:xfrm>
            <a:custGeom>
              <a:avLst/>
              <a:gdLst/>
              <a:ahLst/>
              <a:cxnLst/>
              <a:rect l="l" t="t" r="r" b="b"/>
              <a:pathLst>
                <a:path w="457" h="2019" extrusionOk="0">
                  <a:moveTo>
                    <a:pt x="87" y="2019"/>
                  </a:moveTo>
                  <a:cubicBezTo>
                    <a:pt x="1" y="1715"/>
                    <a:pt x="102" y="1425"/>
                    <a:pt x="145" y="1129"/>
                  </a:cubicBezTo>
                  <a:cubicBezTo>
                    <a:pt x="203" y="738"/>
                    <a:pt x="312" y="362"/>
                    <a:pt x="456" y="0"/>
                  </a:cubicBezTo>
                  <a:cubicBezTo>
                    <a:pt x="435" y="413"/>
                    <a:pt x="377" y="825"/>
                    <a:pt x="290" y="1230"/>
                  </a:cubicBezTo>
                  <a:cubicBezTo>
                    <a:pt x="239" y="1491"/>
                    <a:pt x="239" y="1787"/>
                    <a:pt x="87" y="2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3347675" y="3194250"/>
              <a:ext cx="10525" cy="64975"/>
            </a:xfrm>
            <a:custGeom>
              <a:avLst/>
              <a:gdLst/>
              <a:ahLst/>
              <a:cxnLst/>
              <a:rect l="l" t="t" r="r" b="b"/>
              <a:pathLst>
                <a:path w="421" h="2599" extrusionOk="0">
                  <a:moveTo>
                    <a:pt x="109" y="2598"/>
                  </a:moveTo>
                  <a:cubicBezTo>
                    <a:pt x="1" y="2229"/>
                    <a:pt x="124" y="1839"/>
                    <a:pt x="138" y="1462"/>
                  </a:cubicBezTo>
                  <a:cubicBezTo>
                    <a:pt x="189" y="970"/>
                    <a:pt x="225" y="449"/>
                    <a:pt x="420" y="1"/>
                  </a:cubicBezTo>
                  <a:cubicBezTo>
                    <a:pt x="406" y="565"/>
                    <a:pt x="333" y="1122"/>
                    <a:pt x="276" y="1687"/>
                  </a:cubicBezTo>
                  <a:cubicBezTo>
                    <a:pt x="225" y="1990"/>
                    <a:pt x="261" y="2323"/>
                    <a:pt x="109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3357625" y="3220125"/>
              <a:ext cx="11600" cy="60625"/>
            </a:xfrm>
            <a:custGeom>
              <a:avLst/>
              <a:gdLst/>
              <a:ahLst/>
              <a:cxnLst/>
              <a:rect l="l" t="t" r="r" b="b"/>
              <a:pathLst>
                <a:path w="464" h="2425" extrusionOk="0">
                  <a:moveTo>
                    <a:pt x="123" y="2424"/>
                  </a:moveTo>
                  <a:cubicBezTo>
                    <a:pt x="0" y="2048"/>
                    <a:pt x="145" y="1657"/>
                    <a:pt x="174" y="1274"/>
                  </a:cubicBezTo>
                  <a:cubicBezTo>
                    <a:pt x="210" y="840"/>
                    <a:pt x="312" y="413"/>
                    <a:pt x="464" y="0"/>
                  </a:cubicBezTo>
                  <a:cubicBezTo>
                    <a:pt x="464" y="514"/>
                    <a:pt x="362" y="1028"/>
                    <a:pt x="304" y="1549"/>
                  </a:cubicBezTo>
                  <a:cubicBezTo>
                    <a:pt x="261" y="1838"/>
                    <a:pt x="283" y="2164"/>
                    <a:pt x="123" y="2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3369200" y="3235675"/>
              <a:ext cx="11775" cy="59000"/>
            </a:xfrm>
            <a:custGeom>
              <a:avLst/>
              <a:gdLst/>
              <a:ahLst/>
              <a:cxnLst/>
              <a:rect l="l" t="t" r="r" b="b"/>
              <a:pathLst>
                <a:path w="471" h="2360" extrusionOk="0">
                  <a:moveTo>
                    <a:pt x="124" y="2359"/>
                  </a:moveTo>
                  <a:cubicBezTo>
                    <a:pt x="1" y="1976"/>
                    <a:pt x="145" y="1578"/>
                    <a:pt x="174" y="1187"/>
                  </a:cubicBezTo>
                  <a:cubicBezTo>
                    <a:pt x="210" y="775"/>
                    <a:pt x="312" y="377"/>
                    <a:pt x="471" y="1"/>
                  </a:cubicBezTo>
                  <a:cubicBezTo>
                    <a:pt x="442" y="464"/>
                    <a:pt x="377" y="919"/>
                    <a:pt x="319" y="1368"/>
                  </a:cubicBezTo>
                  <a:cubicBezTo>
                    <a:pt x="261" y="1701"/>
                    <a:pt x="297" y="2070"/>
                    <a:pt x="124" y="2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3381850" y="3251225"/>
              <a:ext cx="10350" cy="64075"/>
            </a:xfrm>
            <a:custGeom>
              <a:avLst/>
              <a:gdLst/>
              <a:ahLst/>
              <a:cxnLst/>
              <a:rect l="l" t="t" r="r" b="b"/>
              <a:pathLst>
                <a:path w="414" h="2563" extrusionOk="0">
                  <a:moveTo>
                    <a:pt x="109" y="2562"/>
                  </a:moveTo>
                  <a:cubicBezTo>
                    <a:pt x="1" y="2244"/>
                    <a:pt x="95" y="1889"/>
                    <a:pt x="102" y="1564"/>
                  </a:cubicBezTo>
                  <a:cubicBezTo>
                    <a:pt x="146" y="1035"/>
                    <a:pt x="175" y="478"/>
                    <a:pt x="413" y="1"/>
                  </a:cubicBezTo>
                  <a:cubicBezTo>
                    <a:pt x="370" y="442"/>
                    <a:pt x="334" y="884"/>
                    <a:pt x="290" y="1325"/>
                  </a:cubicBezTo>
                  <a:cubicBezTo>
                    <a:pt x="269" y="1556"/>
                    <a:pt x="247" y="1795"/>
                    <a:pt x="232" y="2027"/>
                  </a:cubicBezTo>
                  <a:cubicBezTo>
                    <a:pt x="232" y="2208"/>
                    <a:pt x="196" y="2396"/>
                    <a:pt x="109" y="2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3395600" y="3267875"/>
              <a:ext cx="10700" cy="68575"/>
            </a:xfrm>
            <a:custGeom>
              <a:avLst/>
              <a:gdLst/>
              <a:ahLst/>
              <a:cxnLst/>
              <a:rect l="l" t="t" r="r" b="b"/>
              <a:pathLst>
                <a:path w="428" h="2743" extrusionOk="0">
                  <a:moveTo>
                    <a:pt x="131" y="2743"/>
                  </a:moveTo>
                  <a:cubicBezTo>
                    <a:pt x="1" y="2402"/>
                    <a:pt x="117" y="2026"/>
                    <a:pt x="131" y="1672"/>
                  </a:cubicBezTo>
                  <a:cubicBezTo>
                    <a:pt x="182" y="1107"/>
                    <a:pt x="211" y="529"/>
                    <a:pt x="413" y="0"/>
                  </a:cubicBezTo>
                  <a:cubicBezTo>
                    <a:pt x="428" y="666"/>
                    <a:pt x="319" y="1324"/>
                    <a:pt x="276" y="1990"/>
                  </a:cubicBezTo>
                  <a:cubicBezTo>
                    <a:pt x="247" y="2243"/>
                    <a:pt x="269" y="2518"/>
                    <a:pt x="131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3407900" y="3292475"/>
              <a:ext cx="8350" cy="57175"/>
            </a:xfrm>
            <a:custGeom>
              <a:avLst/>
              <a:gdLst/>
              <a:ahLst/>
              <a:cxnLst/>
              <a:rect l="l" t="t" r="r" b="b"/>
              <a:pathLst>
                <a:path w="334" h="2287" extrusionOk="0">
                  <a:moveTo>
                    <a:pt x="109" y="2287"/>
                  </a:moveTo>
                  <a:cubicBezTo>
                    <a:pt x="1" y="2012"/>
                    <a:pt x="80" y="1708"/>
                    <a:pt x="95" y="1433"/>
                  </a:cubicBezTo>
                  <a:cubicBezTo>
                    <a:pt x="131" y="948"/>
                    <a:pt x="153" y="449"/>
                    <a:pt x="319" y="0"/>
                  </a:cubicBezTo>
                  <a:cubicBezTo>
                    <a:pt x="334" y="478"/>
                    <a:pt x="312" y="963"/>
                    <a:pt x="261" y="1440"/>
                  </a:cubicBezTo>
                  <a:cubicBezTo>
                    <a:pt x="225" y="1730"/>
                    <a:pt x="261" y="2026"/>
                    <a:pt x="109" y="2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3422550" y="3313625"/>
              <a:ext cx="6725" cy="41825"/>
            </a:xfrm>
            <a:custGeom>
              <a:avLst/>
              <a:gdLst/>
              <a:ahLst/>
              <a:cxnLst/>
              <a:rect l="l" t="t" r="r" b="b"/>
              <a:pathLst>
                <a:path w="269" h="1673" extrusionOk="0">
                  <a:moveTo>
                    <a:pt x="44" y="1672"/>
                  </a:moveTo>
                  <a:cubicBezTo>
                    <a:pt x="8" y="1506"/>
                    <a:pt x="1" y="1332"/>
                    <a:pt x="30" y="1158"/>
                  </a:cubicBezTo>
                  <a:cubicBezTo>
                    <a:pt x="59" y="768"/>
                    <a:pt x="138" y="377"/>
                    <a:pt x="261" y="1"/>
                  </a:cubicBezTo>
                  <a:cubicBezTo>
                    <a:pt x="269" y="406"/>
                    <a:pt x="247" y="811"/>
                    <a:pt x="203" y="1209"/>
                  </a:cubicBezTo>
                  <a:cubicBezTo>
                    <a:pt x="196" y="1368"/>
                    <a:pt x="167" y="1527"/>
                    <a:pt x="109" y="1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3434125" y="3336975"/>
              <a:ext cx="5450" cy="13575"/>
            </a:xfrm>
            <a:custGeom>
              <a:avLst/>
              <a:gdLst/>
              <a:ahLst/>
              <a:cxnLst/>
              <a:rect l="l" t="t" r="r" b="b"/>
              <a:pathLst>
                <a:path w="218" h="543" extrusionOk="0">
                  <a:moveTo>
                    <a:pt x="95" y="543"/>
                  </a:moveTo>
                  <a:cubicBezTo>
                    <a:pt x="1" y="384"/>
                    <a:pt x="88" y="167"/>
                    <a:pt x="138" y="0"/>
                  </a:cubicBezTo>
                  <a:cubicBezTo>
                    <a:pt x="153" y="181"/>
                    <a:pt x="218" y="391"/>
                    <a:pt x="95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4" name="Google Shape;1394;p7"/>
          <p:cNvGrpSpPr/>
          <p:nvPr/>
        </p:nvGrpSpPr>
        <p:grpSpPr>
          <a:xfrm>
            <a:off x="912500" y="162338"/>
            <a:ext cx="360150" cy="485593"/>
            <a:chOff x="759925" y="3024250"/>
            <a:chExt cx="232625" cy="313650"/>
          </a:xfrm>
        </p:grpSpPr>
        <p:sp>
          <p:nvSpPr>
            <p:cNvPr id="1395" name="Google Shape;1395;p7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7"/>
          <p:cNvGrpSpPr/>
          <p:nvPr/>
        </p:nvGrpSpPr>
        <p:grpSpPr>
          <a:xfrm rot="-706981">
            <a:off x="2801805" y="140789"/>
            <a:ext cx="216719" cy="206944"/>
            <a:chOff x="4397050" y="267050"/>
            <a:chExt cx="216725" cy="206950"/>
          </a:xfrm>
        </p:grpSpPr>
        <p:sp>
          <p:nvSpPr>
            <p:cNvPr id="1414" name="Google Shape;1414;p7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7"/>
          <p:cNvGrpSpPr/>
          <p:nvPr/>
        </p:nvGrpSpPr>
        <p:grpSpPr>
          <a:xfrm rot="-3602728" flipH="1">
            <a:off x="495909" y="4743758"/>
            <a:ext cx="216720" cy="206945"/>
            <a:chOff x="4397050" y="267050"/>
            <a:chExt cx="216725" cy="206950"/>
          </a:xfrm>
        </p:grpSpPr>
        <p:sp>
          <p:nvSpPr>
            <p:cNvPr id="1426" name="Google Shape;1426;p7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7"/>
          <p:cNvGrpSpPr/>
          <p:nvPr/>
        </p:nvGrpSpPr>
        <p:grpSpPr>
          <a:xfrm flipH="1">
            <a:off x="234526" y="3775282"/>
            <a:ext cx="360150" cy="485593"/>
            <a:chOff x="759925" y="3024250"/>
            <a:chExt cx="232625" cy="313650"/>
          </a:xfrm>
        </p:grpSpPr>
        <p:sp>
          <p:nvSpPr>
            <p:cNvPr id="1438" name="Google Shape;1438;p7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7"/>
          <p:cNvGrpSpPr/>
          <p:nvPr/>
        </p:nvGrpSpPr>
        <p:grpSpPr>
          <a:xfrm rot="3723376">
            <a:off x="424551" y="953306"/>
            <a:ext cx="216723" cy="206948"/>
            <a:chOff x="4397050" y="267050"/>
            <a:chExt cx="216725" cy="206950"/>
          </a:xfrm>
        </p:grpSpPr>
        <p:sp>
          <p:nvSpPr>
            <p:cNvPr id="1457" name="Google Shape;1457;p7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7"/>
          <p:cNvGrpSpPr/>
          <p:nvPr/>
        </p:nvGrpSpPr>
        <p:grpSpPr>
          <a:xfrm rot="3602728">
            <a:off x="3483035" y="4455446"/>
            <a:ext cx="216720" cy="206945"/>
            <a:chOff x="4397050" y="267050"/>
            <a:chExt cx="216725" cy="206950"/>
          </a:xfrm>
        </p:grpSpPr>
        <p:sp>
          <p:nvSpPr>
            <p:cNvPr id="1469" name="Google Shape;1469;p7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7"/>
          <p:cNvGrpSpPr/>
          <p:nvPr/>
        </p:nvGrpSpPr>
        <p:grpSpPr>
          <a:xfrm rot="2700000">
            <a:off x="5372804" y="4560212"/>
            <a:ext cx="287530" cy="387679"/>
            <a:chOff x="759925" y="3024250"/>
            <a:chExt cx="232625" cy="313650"/>
          </a:xfrm>
        </p:grpSpPr>
        <p:sp>
          <p:nvSpPr>
            <p:cNvPr id="1481" name="Google Shape;1481;p7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7"/>
          <p:cNvGrpSpPr/>
          <p:nvPr/>
        </p:nvGrpSpPr>
        <p:grpSpPr>
          <a:xfrm>
            <a:off x="8209645" y="3207597"/>
            <a:ext cx="626535" cy="1620976"/>
            <a:chOff x="130975" y="1749125"/>
            <a:chExt cx="498675" cy="1290175"/>
          </a:xfrm>
        </p:grpSpPr>
        <p:sp>
          <p:nvSpPr>
            <p:cNvPr id="1500" name="Google Shape;1500;p7"/>
            <p:cNvSpPr/>
            <p:nvPr/>
          </p:nvSpPr>
          <p:spPr>
            <a:xfrm>
              <a:off x="214350" y="1749125"/>
              <a:ext cx="415300" cy="988675"/>
            </a:xfrm>
            <a:custGeom>
              <a:avLst/>
              <a:gdLst/>
              <a:ahLst/>
              <a:cxnLst/>
              <a:rect l="l" t="t" r="r" b="b"/>
              <a:pathLst>
                <a:path w="16612" h="39547" extrusionOk="0">
                  <a:moveTo>
                    <a:pt x="9044" y="5368"/>
                  </a:moveTo>
                  <a:lnTo>
                    <a:pt x="9051" y="5477"/>
                  </a:lnTo>
                  <a:cubicBezTo>
                    <a:pt x="9051" y="5621"/>
                    <a:pt x="9058" y="5759"/>
                    <a:pt x="9066" y="5903"/>
                  </a:cubicBezTo>
                  <a:cubicBezTo>
                    <a:pt x="9102" y="6395"/>
                    <a:pt x="9189" y="6880"/>
                    <a:pt x="9225" y="7372"/>
                  </a:cubicBezTo>
                  <a:cubicBezTo>
                    <a:pt x="9261" y="7813"/>
                    <a:pt x="9275" y="8255"/>
                    <a:pt x="9283" y="8689"/>
                  </a:cubicBezTo>
                  <a:cubicBezTo>
                    <a:pt x="9290" y="9043"/>
                    <a:pt x="9290" y="9398"/>
                    <a:pt x="9304" y="9752"/>
                  </a:cubicBezTo>
                  <a:cubicBezTo>
                    <a:pt x="9304" y="9777"/>
                    <a:pt x="9306" y="9781"/>
                    <a:pt x="9307" y="9781"/>
                  </a:cubicBezTo>
                  <a:cubicBezTo>
                    <a:pt x="9307" y="9781"/>
                    <a:pt x="9307" y="9780"/>
                    <a:pt x="9308" y="9780"/>
                  </a:cubicBezTo>
                  <a:lnTo>
                    <a:pt x="9308" y="9780"/>
                  </a:lnTo>
                  <a:cubicBezTo>
                    <a:pt x="9308" y="9780"/>
                    <a:pt x="9307" y="9783"/>
                    <a:pt x="9304" y="9803"/>
                  </a:cubicBezTo>
                  <a:cubicBezTo>
                    <a:pt x="9290" y="9839"/>
                    <a:pt x="9283" y="9875"/>
                    <a:pt x="9268" y="9912"/>
                  </a:cubicBezTo>
                  <a:lnTo>
                    <a:pt x="8451" y="12357"/>
                  </a:lnTo>
                  <a:cubicBezTo>
                    <a:pt x="8219" y="13051"/>
                    <a:pt x="7988" y="13746"/>
                    <a:pt x="7756" y="14433"/>
                  </a:cubicBezTo>
                  <a:cubicBezTo>
                    <a:pt x="7604" y="14354"/>
                    <a:pt x="7474" y="14238"/>
                    <a:pt x="7387" y="14093"/>
                  </a:cubicBezTo>
                  <a:cubicBezTo>
                    <a:pt x="7221" y="13855"/>
                    <a:pt x="7134" y="13558"/>
                    <a:pt x="7047" y="13290"/>
                  </a:cubicBezTo>
                  <a:cubicBezTo>
                    <a:pt x="6881" y="12762"/>
                    <a:pt x="6787" y="12212"/>
                    <a:pt x="6758" y="11662"/>
                  </a:cubicBezTo>
                  <a:cubicBezTo>
                    <a:pt x="6707" y="10838"/>
                    <a:pt x="6779" y="10013"/>
                    <a:pt x="6866" y="9195"/>
                  </a:cubicBezTo>
                  <a:cubicBezTo>
                    <a:pt x="6895" y="8884"/>
                    <a:pt x="6931" y="8573"/>
                    <a:pt x="6953" y="8262"/>
                  </a:cubicBezTo>
                  <a:cubicBezTo>
                    <a:pt x="7315" y="7734"/>
                    <a:pt x="7684" y="7213"/>
                    <a:pt x="8067" y="6692"/>
                  </a:cubicBezTo>
                  <a:cubicBezTo>
                    <a:pt x="8386" y="6251"/>
                    <a:pt x="8711" y="5809"/>
                    <a:pt x="9037" y="5368"/>
                  </a:cubicBezTo>
                  <a:close/>
                  <a:moveTo>
                    <a:pt x="14419" y="12075"/>
                  </a:moveTo>
                  <a:cubicBezTo>
                    <a:pt x="14116" y="13341"/>
                    <a:pt x="13783" y="14600"/>
                    <a:pt x="13392" y="15844"/>
                  </a:cubicBezTo>
                  <a:cubicBezTo>
                    <a:pt x="13327" y="16054"/>
                    <a:pt x="13262" y="16257"/>
                    <a:pt x="13197" y="16466"/>
                  </a:cubicBezTo>
                  <a:cubicBezTo>
                    <a:pt x="12256" y="17581"/>
                    <a:pt x="11142" y="18536"/>
                    <a:pt x="9890" y="19288"/>
                  </a:cubicBezTo>
                  <a:cubicBezTo>
                    <a:pt x="9001" y="19823"/>
                    <a:pt x="8009" y="20330"/>
                    <a:pt x="6982" y="20489"/>
                  </a:cubicBezTo>
                  <a:cubicBezTo>
                    <a:pt x="6871" y="20508"/>
                    <a:pt x="6760" y="20518"/>
                    <a:pt x="6649" y="20518"/>
                  </a:cubicBezTo>
                  <a:cubicBezTo>
                    <a:pt x="6594" y="20518"/>
                    <a:pt x="6538" y="20515"/>
                    <a:pt x="6483" y="20511"/>
                  </a:cubicBezTo>
                  <a:lnTo>
                    <a:pt x="6410" y="20496"/>
                  </a:lnTo>
                  <a:cubicBezTo>
                    <a:pt x="6381" y="20489"/>
                    <a:pt x="6360" y="20482"/>
                    <a:pt x="6331" y="20474"/>
                  </a:cubicBezTo>
                  <a:lnTo>
                    <a:pt x="6316" y="20460"/>
                  </a:lnTo>
                  <a:cubicBezTo>
                    <a:pt x="6403" y="20069"/>
                    <a:pt x="6504" y="19679"/>
                    <a:pt x="6627" y="19302"/>
                  </a:cubicBezTo>
                  <a:cubicBezTo>
                    <a:pt x="6902" y="18369"/>
                    <a:pt x="7206" y="17450"/>
                    <a:pt x="7488" y="16524"/>
                  </a:cubicBezTo>
                  <a:cubicBezTo>
                    <a:pt x="7517" y="16560"/>
                    <a:pt x="7554" y="16589"/>
                    <a:pt x="7597" y="16611"/>
                  </a:cubicBezTo>
                  <a:cubicBezTo>
                    <a:pt x="7662" y="16647"/>
                    <a:pt x="7734" y="16662"/>
                    <a:pt x="7800" y="16662"/>
                  </a:cubicBezTo>
                  <a:cubicBezTo>
                    <a:pt x="7937" y="16654"/>
                    <a:pt x="8067" y="16626"/>
                    <a:pt x="8190" y="16575"/>
                  </a:cubicBezTo>
                  <a:cubicBezTo>
                    <a:pt x="8581" y="16408"/>
                    <a:pt x="8950" y="16199"/>
                    <a:pt x="9297" y="15953"/>
                  </a:cubicBezTo>
                  <a:cubicBezTo>
                    <a:pt x="10310" y="15258"/>
                    <a:pt x="11265" y="14470"/>
                    <a:pt x="12235" y="13703"/>
                  </a:cubicBezTo>
                  <a:cubicBezTo>
                    <a:pt x="12712" y="13326"/>
                    <a:pt x="13190" y="12950"/>
                    <a:pt x="13682" y="12588"/>
                  </a:cubicBezTo>
                  <a:cubicBezTo>
                    <a:pt x="13884" y="12437"/>
                    <a:pt x="14094" y="12285"/>
                    <a:pt x="14311" y="12147"/>
                  </a:cubicBezTo>
                  <a:lnTo>
                    <a:pt x="14419" y="12075"/>
                  </a:lnTo>
                  <a:close/>
                  <a:moveTo>
                    <a:pt x="14668" y="395"/>
                  </a:moveTo>
                  <a:cubicBezTo>
                    <a:pt x="14925" y="395"/>
                    <a:pt x="15174" y="446"/>
                    <a:pt x="15389" y="571"/>
                  </a:cubicBezTo>
                  <a:lnTo>
                    <a:pt x="15447" y="607"/>
                  </a:lnTo>
                  <a:lnTo>
                    <a:pt x="15469" y="622"/>
                  </a:lnTo>
                  <a:cubicBezTo>
                    <a:pt x="15917" y="947"/>
                    <a:pt x="16069" y="1541"/>
                    <a:pt x="16105" y="2076"/>
                  </a:cubicBezTo>
                  <a:cubicBezTo>
                    <a:pt x="16149" y="2727"/>
                    <a:pt x="16040" y="3364"/>
                    <a:pt x="15932" y="4008"/>
                  </a:cubicBezTo>
                  <a:cubicBezTo>
                    <a:pt x="15888" y="4297"/>
                    <a:pt x="15845" y="4579"/>
                    <a:pt x="15794" y="4869"/>
                  </a:cubicBezTo>
                  <a:lnTo>
                    <a:pt x="15707" y="5354"/>
                  </a:lnTo>
                  <a:cubicBezTo>
                    <a:pt x="15664" y="5614"/>
                    <a:pt x="15620" y="5867"/>
                    <a:pt x="15577" y="6128"/>
                  </a:cubicBezTo>
                  <a:lnTo>
                    <a:pt x="15505" y="6547"/>
                  </a:lnTo>
                  <a:cubicBezTo>
                    <a:pt x="15454" y="6837"/>
                    <a:pt x="15403" y="7133"/>
                    <a:pt x="15353" y="7430"/>
                  </a:cubicBezTo>
                  <a:lnTo>
                    <a:pt x="15302" y="7727"/>
                  </a:lnTo>
                  <a:cubicBezTo>
                    <a:pt x="15230" y="8103"/>
                    <a:pt x="15165" y="8486"/>
                    <a:pt x="15092" y="8870"/>
                  </a:cubicBezTo>
                  <a:cubicBezTo>
                    <a:pt x="15092" y="8877"/>
                    <a:pt x="15092" y="8884"/>
                    <a:pt x="15085" y="8899"/>
                  </a:cubicBezTo>
                  <a:cubicBezTo>
                    <a:pt x="14911" y="9796"/>
                    <a:pt x="14731" y="10693"/>
                    <a:pt x="14528" y="11583"/>
                  </a:cubicBezTo>
                  <a:cubicBezTo>
                    <a:pt x="14072" y="11858"/>
                    <a:pt x="13631" y="12162"/>
                    <a:pt x="13204" y="12487"/>
                  </a:cubicBezTo>
                  <a:cubicBezTo>
                    <a:pt x="12640" y="12921"/>
                    <a:pt x="12075" y="13363"/>
                    <a:pt x="11518" y="13811"/>
                  </a:cubicBezTo>
                  <a:cubicBezTo>
                    <a:pt x="10961" y="14252"/>
                    <a:pt x="10382" y="14716"/>
                    <a:pt x="9796" y="15142"/>
                  </a:cubicBezTo>
                  <a:cubicBezTo>
                    <a:pt x="9355" y="15490"/>
                    <a:pt x="8878" y="15801"/>
                    <a:pt x="8386" y="16083"/>
                  </a:cubicBezTo>
                  <a:cubicBezTo>
                    <a:pt x="8226" y="16184"/>
                    <a:pt x="8046" y="16257"/>
                    <a:pt x="7857" y="16293"/>
                  </a:cubicBezTo>
                  <a:lnTo>
                    <a:pt x="7778" y="16293"/>
                  </a:lnTo>
                  <a:cubicBezTo>
                    <a:pt x="7771" y="16293"/>
                    <a:pt x="7763" y="16293"/>
                    <a:pt x="7749" y="16285"/>
                  </a:cubicBezTo>
                  <a:cubicBezTo>
                    <a:pt x="7749" y="16278"/>
                    <a:pt x="7691" y="16228"/>
                    <a:pt x="7669" y="16213"/>
                  </a:cubicBezTo>
                  <a:cubicBezTo>
                    <a:pt x="7582" y="16141"/>
                    <a:pt x="7481" y="16105"/>
                    <a:pt x="7373" y="16105"/>
                  </a:cubicBezTo>
                  <a:cubicBezTo>
                    <a:pt x="7293" y="16105"/>
                    <a:pt x="7221" y="16155"/>
                    <a:pt x="7199" y="16235"/>
                  </a:cubicBezTo>
                  <a:cubicBezTo>
                    <a:pt x="6873" y="17320"/>
                    <a:pt x="6512" y="18391"/>
                    <a:pt x="6208" y="19476"/>
                  </a:cubicBezTo>
                  <a:cubicBezTo>
                    <a:pt x="6121" y="19765"/>
                    <a:pt x="6034" y="20062"/>
                    <a:pt x="5976" y="20359"/>
                  </a:cubicBezTo>
                  <a:cubicBezTo>
                    <a:pt x="5940" y="20525"/>
                    <a:pt x="5940" y="20648"/>
                    <a:pt x="6099" y="20749"/>
                  </a:cubicBezTo>
                  <a:cubicBezTo>
                    <a:pt x="6250" y="20848"/>
                    <a:pt x="6439" y="20877"/>
                    <a:pt x="6620" y="20877"/>
                  </a:cubicBezTo>
                  <a:cubicBezTo>
                    <a:pt x="6664" y="20877"/>
                    <a:pt x="6708" y="20875"/>
                    <a:pt x="6750" y="20872"/>
                  </a:cubicBezTo>
                  <a:cubicBezTo>
                    <a:pt x="7083" y="20843"/>
                    <a:pt x="7416" y="20778"/>
                    <a:pt x="7734" y="20677"/>
                  </a:cubicBezTo>
                  <a:cubicBezTo>
                    <a:pt x="8660" y="20373"/>
                    <a:pt x="9543" y="19954"/>
                    <a:pt x="10361" y="19418"/>
                  </a:cubicBezTo>
                  <a:cubicBezTo>
                    <a:pt x="11280" y="18832"/>
                    <a:pt x="12126" y="18138"/>
                    <a:pt x="12886" y="17342"/>
                  </a:cubicBezTo>
                  <a:lnTo>
                    <a:pt x="12886" y="17342"/>
                  </a:lnTo>
                  <a:cubicBezTo>
                    <a:pt x="12538" y="18318"/>
                    <a:pt x="12148" y="19273"/>
                    <a:pt x="11714" y="20214"/>
                  </a:cubicBezTo>
                  <a:cubicBezTo>
                    <a:pt x="11272" y="21169"/>
                    <a:pt x="10766" y="22081"/>
                    <a:pt x="10238" y="22985"/>
                  </a:cubicBezTo>
                  <a:cubicBezTo>
                    <a:pt x="9956" y="23462"/>
                    <a:pt x="9666" y="23940"/>
                    <a:pt x="9377" y="24432"/>
                  </a:cubicBezTo>
                  <a:cubicBezTo>
                    <a:pt x="9370" y="24446"/>
                    <a:pt x="9355" y="24461"/>
                    <a:pt x="9348" y="24475"/>
                  </a:cubicBezTo>
                  <a:lnTo>
                    <a:pt x="9304" y="24548"/>
                  </a:lnTo>
                  <a:lnTo>
                    <a:pt x="9225" y="24685"/>
                  </a:lnTo>
                  <a:lnTo>
                    <a:pt x="9210" y="24707"/>
                  </a:lnTo>
                  <a:cubicBezTo>
                    <a:pt x="8682" y="25611"/>
                    <a:pt x="8183" y="26537"/>
                    <a:pt x="7836" y="27521"/>
                  </a:cubicBezTo>
                  <a:cubicBezTo>
                    <a:pt x="7807" y="27601"/>
                    <a:pt x="7778" y="27688"/>
                    <a:pt x="7756" y="27767"/>
                  </a:cubicBezTo>
                  <a:cubicBezTo>
                    <a:pt x="7749" y="27789"/>
                    <a:pt x="7742" y="27811"/>
                    <a:pt x="7734" y="27832"/>
                  </a:cubicBezTo>
                  <a:cubicBezTo>
                    <a:pt x="7713" y="27890"/>
                    <a:pt x="7698" y="27948"/>
                    <a:pt x="7677" y="28013"/>
                  </a:cubicBezTo>
                  <a:cubicBezTo>
                    <a:pt x="7669" y="28057"/>
                    <a:pt x="7655" y="28100"/>
                    <a:pt x="7640" y="28143"/>
                  </a:cubicBezTo>
                  <a:cubicBezTo>
                    <a:pt x="7633" y="28187"/>
                    <a:pt x="7626" y="28209"/>
                    <a:pt x="7611" y="28245"/>
                  </a:cubicBezTo>
                  <a:cubicBezTo>
                    <a:pt x="7604" y="28281"/>
                    <a:pt x="7597" y="28310"/>
                    <a:pt x="7590" y="28346"/>
                  </a:cubicBezTo>
                  <a:cubicBezTo>
                    <a:pt x="7561" y="28455"/>
                    <a:pt x="7532" y="28563"/>
                    <a:pt x="7510" y="28672"/>
                  </a:cubicBezTo>
                  <a:lnTo>
                    <a:pt x="7510" y="28679"/>
                  </a:lnTo>
                  <a:cubicBezTo>
                    <a:pt x="7459" y="28737"/>
                    <a:pt x="7409" y="28780"/>
                    <a:pt x="7351" y="28824"/>
                  </a:cubicBezTo>
                  <a:cubicBezTo>
                    <a:pt x="7228" y="28932"/>
                    <a:pt x="7105" y="29048"/>
                    <a:pt x="6989" y="29164"/>
                  </a:cubicBezTo>
                  <a:cubicBezTo>
                    <a:pt x="6750" y="29388"/>
                    <a:pt x="6519" y="29612"/>
                    <a:pt x="6295" y="29836"/>
                  </a:cubicBezTo>
                  <a:cubicBezTo>
                    <a:pt x="5832" y="30292"/>
                    <a:pt x="5390" y="30762"/>
                    <a:pt x="4956" y="31240"/>
                  </a:cubicBezTo>
                  <a:cubicBezTo>
                    <a:pt x="4537" y="31710"/>
                    <a:pt x="4131" y="32181"/>
                    <a:pt x="3755" y="32687"/>
                  </a:cubicBezTo>
                  <a:cubicBezTo>
                    <a:pt x="3611" y="32882"/>
                    <a:pt x="3473" y="33085"/>
                    <a:pt x="3350" y="33295"/>
                  </a:cubicBezTo>
                  <a:cubicBezTo>
                    <a:pt x="2844" y="31262"/>
                    <a:pt x="2337" y="29229"/>
                    <a:pt x="1867" y="27188"/>
                  </a:cubicBezTo>
                  <a:cubicBezTo>
                    <a:pt x="1845" y="27087"/>
                    <a:pt x="1816" y="26986"/>
                    <a:pt x="1802" y="26885"/>
                  </a:cubicBezTo>
                  <a:cubicBezTo>
                    <a:pt x="1780" y="26747"/>
                    <a:pt x="1831" y="26588"/>
                    <a:pt x="1860" y="26443"/>
                  </a:cubicBezTo>
                  <a:cubicBezTo>
                    <a:pt x="1881" y="26299"/>
                    <a:pt x="1910" y="26147"/>
                    <a:pt x="1939" y="26002"/>
                  </a:cubicBezTo>
                  <a:cubicBezTo>
                    <a:pt x="2229" y="26986"/>
                    <a:pt x="2612" y="27941"/>
                    <a:pt x="3090" y="28845"/>
                  </a:cubicBezTo>
                  <a:cubicBezTo>
                    <a:pt x="3242" y="29149"/>
                    <a:pt x="3422" y="29431"/>
                    <a:pt x="3632" y="29692"/>
                  </a:cubicBezTo>
                  <a:cubicBezTo>
                    <a:pt x="3707" y="29780"/>
                    <a:pt x="3829" y="29862"/>
                    <a:pt x="3931" y="29862"/>
                  </a:cubicBezTo>
                  <a:cubicBezTo>
                    <a:pt x="4007" y="29862"/>
                    <a:pt x="4072" y="29818"/>
                    <a:pt x="4103" y="29699"/>
                  </a:cubicBezTo>
                  <a:cubicBezTo>
                    <a:pt x="4182" y="29417"/>
                    <a:pt x="4131" y="29091"/>
                    <a:pt x="4103" y="28802"/>
                  </a:cubicBezTo>
                  <a:cubicBezTo>
                    <a:pt x="4052" y="28382"/>
                    <a:pt x="3972" y="27963"/>
                    <a:pt x="3885" y="27550"/>
                  </a:cubicBezTo>
                  <a:cubicBezTo>
                    <a:pt x="3690" y="26675"/>
                    <a:pt x="3451" y="25807"/>
                    <a:pt x="3198" y="24946"/>
                  </a:cubicBezTo>
                  <a:cubicBezTo>
                    <a:pt x="3104" y="24635"/>
                    <a:pt x="3010" y="24323"/>
                    <a:pt x="2909" y="24012"/>
                  </a:cubicBezTo>
                  <a:cubicBezTo>
                    <a:pt x="2793" y="23658"/>
                    <a:pt x="2656" y="23311"/>
                    <a:pt x="2496" y="22971"/>
                  </a:cubicBezTo>
                  <a:cubicBezTo>
                    <a:pt x="2916" y="20619"/>
                    <a:pt x="3285" y="18253"/>
                    <a:pt x="3864" y="15938"/>
                  </a:cubicBezTo>
                  <a:cubicBezTo>
                    <a:pt x="4124" y="14918"/>
                    <a:pt x="4443" y="13927"/>
                    <a:pt x="4833" y="12950"/>
                  </a:cubicBezTo>
                  <a:cubicBezTo>
                    <a:pt x="5130" y="12183"/>
                    <a:pt x="5412" y="11395"/>
                    <a:pt x="5767" y="10649"/>
                  </a:cubicBezTo>
                  <a:cubicBezTo>
                    <a:pt x="5991" y="10172"/>
                    <a:pt x="6244" y="9709"/>
                    <a:pt x="6497" y="9246"/>
                  </a:cubicBezTo>
                  <a:lnTo>
                    <a:pt x="6497" y="9246"/>
                  </a:lnTo>
                  <a:cubicBezTo>
                    <a:pt x="6353" y="10715"/>
                    <a:pt x="6266" y="12205"/>
                    <a:pt x="6772" y="13616"/>
                  </a:cubicBezTo>
                  <a:cubicBezTo>
                    <a:pt x="6953" y="14122"/>
                    <a:pt x="7250" y="14788"/>
                    <a:pt x="7872" y="14838"/>
                  </a:cubicBezTo>
                  <a:cubicBezTo>
                    <a:pt x="7951" y="14838"/>
                    <a:pt x="8024" y="14788"/>
                    <a:pt x="8046" y="14708"/>
                  </a:cubicBezTo>
                  <a:cubicBezTo>
                    <a:pt x="8538" y="13232"/>
                    <a:pt x="9037" y="11756"/>
                    <a:pt x="9529" y="10281"/>
                  </a:cubicBezTo>
                  <a:lnTo>
                    <a:pt x="9637" y="9948"/>
                  </a:lnTo>
                  <a:cubicBezTo>
                    <a:pt x="9666" y="9854"/>
                    <a:pt x="9673" y="9745"/>
                    <a:pt x="9659" y="9644"/>
                  </a:cubicBezTo>
                  <a:cubicBezTo>
                    <a:pt x="9637" y="8848"/>
                    <a:pt x="9652" y="8052"/>
                    <a:pt x="9579" y="7264"/>
                  </a:cubicBezTo>
                  <a:cubicBezTo>
                    <a:pt x="9536" y="6786"/>
                    <a:pt x="9449" y="6316"/>
                    <a:pt x="9427" y="5838"/>
                  </a:cubicBezTo>
                  <a:cubicBezTo>
                    <a:pt x="9420" y="5723"/>
                    <a:pt x="9413" y="5600"/>
                    <a:pt x="9413" y="5484"/>
                  </a:cubicBezTo>
                  <a:cubicBezTo>
                    <a:pt x="9406" y="5332"/>
                    <a:pt x="9435" y="5288"/>
                    <a:pt x="9521" y="5165"/>
                  </a:cubicBezTo>
                  <a:cubicBezTo>
                    <a:pt x="9652" y="4985"/>
                    <a:pt x="9782" y="4804"/>
                    <a:pt x="9905" y="4630"/>
                  </a:cubicBezTo>
                  <a:cubicBezTo>
                    <a:pt x="10368" y="3957"/>
                    <a:pt x="10809" y="3255"/>
                    <a:pt x="11301" y="2597"/>
                  </a:cubicBezTo>
                  <a:cubicBezTo>
                    <a:pt x="11808" y="1931"/>
                    <a:pt x="12394" y="1302"/>
                    <a:pt x="13117" y="875"/>
                  </a:cubicBezTo>
                  <a:lnTo>
                    <a:pt x="13153" y="853"/>
                  </a:lnTo>
                  <a:cubicBezTo>
                    <a:pt x="13421" y="702"/>
                    <a:pt x="13718" y="579"/>
                    <a:pt x="14014" y="492"/>
                  </a:cubicBezTo>
                  <a:cubicBezTo>
                    <a:pt x="14227" y="432"/>
                    <a:pt x="14450" y="395"/>
                    <a:pt x="14668" y="395"/>
                  </a:cubicBezTo>
                  <a:close/>
                  <a:moveTo>
                    <a:pt x="7402" y="29265"/>
                  </a:moveTo>
                  <a:lnTo>
                    <a:pt x="7402" y="29265"/>
                  </a:lnTo>
                  <a:cubicBezTo>
                    <a:pt x="7192" y="30495"/>
                    <a:pt x="7156" y="31746"/>
                    <a:pt x="6975" y="32976"/>
                  </a:cubicBezTo>
                  <a:lnTo>
                    <a:pt x="6982" y="32976"/>
                  </a:lnTo>
                  <a:cubicBezTo>
                    <a:pt x="6975" y="33013"/>
                    <a:pt x="6968" y="33049"/>
                    <a:pt x="6960" y="33085"/>
                  </a:cubicBezTo>
                  <a:cubicBezTo>
                    <a:pt x="6324" y="33338"/>
                    <a:pt x="5687" y="33599"/>
                    <a:pt x="5029" y="33808"/>
                  </a:cubicBezTo>
                  <a:cubicBezTo>
                    <a:pt x="4775" y="33895"/>
                    <a:pt x="4508" y="33975"/>
                    <a:pt x="4240" y="34033"/>
                  </a:cubicBezTo>
                  <a:cubicBezTo>
                    <a:pt x="4113" y="34064"/>
                    <a:pt x="3978" y="34085"/>
                    <a:pt x="3844" y="34085"/>
                  </a:cubicBezTo>
                  <a:cubicBezTo>
                    <a:pt x="3795" y="34085"/>
                    <a:pt x="3746" y="34082"/>
                    <a:pt x="3697" y="34076"/>
                  </a:cubicBezTo>
                  <a:cubicBezTo>
                    <a:pt x="3596" y="34054"/>
                    <a:pt x="3589" y="34033"/>
                    <a:pt x="3545" y="33946"/>
                  </a:cubicBezTo>
                  <a:cubicBezTo>
                    <a:pt x="3524" y="33902"/>
                    <a:pt x="3509" y="33866"/>
                    <a:pt x="3488" y="33830"/>
                  </a:cubicBezTo>
                  <a:cubicBezTo>
                    <a:pt x="3596" y="33512"/>
                    <a:pt x="3806" y="33230"/>
                    <a:pt x="3994" y="32962"/>
                  </a:cubicBezTo>
                  <a:cubicBezTo>
                    <a:pt x="4320" y="32521"/>
                    <a:pt x="4660" y="32094"/>
                    <a:pt x="5029" y="31689"/>
                  </a:cubicBezTo>
                  <a:cubicBezTo>
                    <a:pt x="5774" y="30842"/>
                    <a:pt x="6570" y="30039"/>
                    <a:pt x="7402" y="29265"/>
                  </a:cubicBezTo>
                  <a:close/>
                  <a:moveTo>
                    <a:pt x="5231" y="10968"/>
                  </a:moveTo>
                  <a:cubicBezTo>
                    <a:pt x="5195" y="11062"/>
                    <a:pt x="5166" y="11141"/>
                    <a:pt x="5130" y="11228"/>
                  </a:cubicBezTo>
                  <a:cubicBezTo>
                    <a:pt x="4891" y="11800"/>
                    <a:pt x="4667" y="12371"/>
                    <a:pt x="4443" y="12943"/>
                  </a:cubicBezTo>
                  <a:cubicBezTo>
                    <a:pt x="4023" y="14014"/>
                    <a:pt x="3683" y="15106"/>
                    <a:pt x="3415" y="16228"/>
                  </a:cubicBezTo>
                  <a:cubicBezTo>
                    <a:pt x="3119" y="17494"/>
                    <a:pt x="2873" y="18774"/>
                    <a:pt x="2648" y="20055"/>
                  </a:cubicBezTo>
                  <a:cubicBezTo>
                    <a:pt x="2525" y="20720"/>
                    <a:pt x="2410" y="21386"/>
                    <a:pt x="2287" y="22059"/>
                  </a:cubicBezTo>
                  <a:lnTo>
                    <a:pt x="2200" y="22551"/>
                  </a:lnTo>
                  <a:cubicBezTo>
                    <a:pt x="2171" y="22696"/>
                    <a:pt x="2098" y="22891"/>
                    <a:pt x="2127" y="23036"/>
                  </a:cubicBezTo>
                  <a:cubicBezTo>
                    <a:pt x="2156" y="23180"/>
                    <a:pt x="2265" y="23354"/>
                    <a:pt x="2323" y="23499"/>
                  </a:cubicBezTo>
                  <a:cubicBezTo>
                    <a:pt x="2381" y="23636"/>
                    <a:pt x="2446" y="23781"/>
                    <a:pt x="2496" y="23926"/>
                  </a:cubicBezTo>
                  <a:cubicBezTo>
                    <a:pt x="2619" y="24266"/>
                    <a:pt x="2721" y="24620"/>
                    <a:pt x="2822" y="24975"/>
                  </a:cubicBezTo>
                  <a:cubicBezTo>
                    <a:pt x="3046" y="25720"/>
                    <a:pt x="3249" y="26465"/>
                    <a:pt x="3430" y="27217"/>
                  </a:cubicBezTo>
                  <a:cubicBezTo>
                    <a:pt x="3589" y="27890"/>
                    <a:pt x="3762" y="28585"/>
                    <a:pt x="3770" y="29272"/>
                  </a:cubicBezTo>
                  <a:cubicBezTo>
                    <a:pt x="3690" y="29156"/>
                    <a:pt x="3611" y="29033"/>
                    <a:pt x="3538" y="28903"/>
                  </a:cubicBezTo>
                  <a:cubicBezTo>
                    <a:pt x="3039" y="28013"/>
                    <a:pt x="2634" y="27065"/>
                    <a:pt x="2337" y="26089"/>
                  </a:cubicBezTo>
                  <a:cubicBezTo>
                    <a:pt x="2243" y="25778"/>
                    <a:pt x="2149" y="25459"/>
                    <a:pt x="2069" y="25141"/>
                  </a:cubicBezTo>
                  <a:cubicBezTo>
                    <a:pt x="2047" y="25059"/>
                    <a:pt x="1963" y="25013"/>
                    <a:pt x="1883" y="25013"/>
                  </a:cubicBezTo>
                  <a:cubicBezTo>
                    <a:pt x="1808" y="25013"/>
                    <a:pt x="1736" y="25053"/>
                    <a:pt x="1722" y="25141"/>
                  </a:cubicBezTo>
                  <a:cubicBezTo>
                    <a:pt x="1657" y="25495"/>
                    <a:pt x="1592" y="25850"/>
                    <a:pt x="1527" y="26197"/>
                  </a:cubicBezTo>
                  <a:cubicBezTo>
                    <a:pt x="1498" y="26371"/>
                    <a:pt x="1469" y="26545"/>
                    <a:pt x="1440" y="26711"/>
                  </a:cubicBezTo>
                  <a:cubicBezTo>
                    <a:pt x="1426" y="26819"/>
                    <a:pt x="1433" y="26928"/>
                    <a:pt x="1462" y="27037"/>
                  </a:cubicBezTo>
                  <a:cubicBezTo>
                    <a:pt x="1556" y="27463"/>
                    <a:pt x="1657" y="27883"/>
                    <a:pt x="1758" y="28310"/>
                  </a:cubicBezTo>
                  <a:cubicBezTo>
                    <a:pt x="2062" y="29576"/>
                    <a:pt x="2366" y="30842"/>
                    <a:pt x="2677" y="32108"/>
                  </a:cubicBezTo>
                  <a:cubicBezTo>
                    <a:pt x="2713" y="32253"/>
                    <a:pt x="2750" y="32398"/>
                    <a:pt x="2786" y="32542"/>
                  </a:cubicBezTo>
                  <a:cubicBezTo>
                    <a:pt x="2648" y="32282"/>
                    <a:pt x="2511" y="32029"/>
                    <a:pt x="2373" y="31775"/>
                  </a:cubicBezTo>
                  <a:cubicBezTo>
                    <a:pt x="2012" y="31088"/>
                    <a:pt x="1643" y="30408"/>
                    <a:pt x="1317" y="29706"/>
                  </a:cubicBezTo>
                  <a:cubicBezTo>
                    <a:pt x="1286" y="29641"/>
                    <a:pt x="1235" y="29614"/>
                    <a:pt x="1182" y="29614"/>
                  </a:cubicBezTo>
                  <a:cubicBezTo>
                    <a:pt x="1090" y="29614"/>
                    <a:pt x="991" y="29696"/>
                    <a:pt x="977" y="29793"/>
                  </a:cubicBezTo>
                  <a:cubicBezTo>
                    <a:pt x="688" y="32275"/>
                    <a:pt x="594" y="34814"/>
                    <a:pt x="1057" y="37281"/>
                  </a:cubicBezTo>
                  <a:cubicBezTo>
                    <a:pt x="1114" y="37571"/>
                    <a:pt x="1172" y="37860"/>
                    <a:pt x="1245" y="38149"/>
                  </a:cubicBezTo>
                  <a:cubicBezTo>
                    <a:pt x="1288" y="38316"/>
                    <a:pt x="1339" y="38482"/>
                    <a:pt x="1389" y="38649"/>
                  </a:cubicBezTo>
                  <a:lnTo>
                    <a:pt x="1433" y="38800"/>
                  </a:lnTo>
                  <a:cubicBezTo>
                    <a:pt x="1245" y="38620"/>
                    <a:pt x="1093" y="38403"/>
                    <a:pt x="991" y="38171"/>
                  </a:cubicBezTo>
                  <a:lnTo>
                    <a:pt x="991" y="38164"/>
                  </a:lnTo>
                  <a:cubicBezTo>
                    <a:pt x="702" y="37505"/>
                    <a:pt x="630" y="36717"/>
                    <a:pt x="543" y="36001"/>
                  </a:cubicBezTo>
                  <a:cubicBezTo>
                    <a:pt x="449" y="35241"/>
                    <a:pt x="405" y="34474"/>
                    <a:pt x="391" y="33707"/>
                  </a:cubicBezTo>
                  <a:cubicBezTo>
                    <a:pt x="377" y="32115"/>
                    <a:pt x="442" y="30531"/>
                    <a:pt x="586" y="28954"/>
                  </a:cubicBezTo>
                  <a:cubicBezTo>
                    <a:pt x="709" y="27413"/>
                    <a:pt x="854" y="25879"/>
                    <a:pt x="1028" y="24345"/>
                  </a:cubicBezTo>
                  <a:cubicBezTo>
                    <a:pt x="1397" y="21133"/>
                    <a:pt x="2069" y="17928"/>
                    <a:pt x="3270" y="14918"/>
                  </a:cubicBezTo>
                  <a:cubicBezTo>
                    <a:pt x="3828" y="13558"/>
                    <a:pt x="4479" y="12234"/>
                    <a:pt x="5231" y="10968"/>
                  </a:cubicBezTo>
                  <a:close/>
                  <a:moveTo>
                    <a:pt x="1274" y="30437"/>
                  </a:moveTo>
                  <a:cubicBezTo>
                    <a:pt x="1549" y="30994"/>
                    <a:pt x="1852" y="31544"/>
                    <a:pt x="2142" y="32101"/>
                  </a:cubicBezTo>
                  <a:cubicBezTo>
                    <a:pt x="2402" y="32586"/>
                    <a:pt x="2663" y="33078"/>
                    <a:pt x="2930" y="33562"/>
                  </a:cubicBezTo>
                  <a:cubicBezTo>
                    <a:pt x="3024" y="33743"/>
                    <a:pt x="3119" y="33917"/>
                    <a:pt x="3213" y="34091"/>
                  </a:cubicBezTo>
                  <a:cubicBezTo>
                    <a:pt x="3299" y="34271"/>
                    <a:pt x="3393" y="34387"/>
                    <a:pt x="3596" y="34423"/>
                  </a:cubicBezTo>
                  <a:cubicBezTo>
                    <a:pt x="3680" y="34438"/>
                    <a:pt x="3766" y="34444"/>
                    <a:pt x="3852" y="34444"/>
                  </a:cubicBezTo>
                  <a:cubicBezTo>
                    <a:pt x="4246" y="34444"/>
                    <a:pt x="4652" y="34311"/>
                    <a:pt x="5014" y="34192"/>
                  </a:cubicBezTo>
                  <a:cubicBezTo>
                    <a:pt x="5651" y="33989"/>
                    <a:pt x="6273" y="33743"/>
                    <a:pt x="6888" y="33497"/>
                  </a:cubicBezTo>
                  <a:lnTo>
                    <a:pt x="6888" y="33497"/>
                  </a:lnTo>
                  <a:cubicBezTo>
                    <a:pt x="6881" y="33533"/>
                    <a:pt x="6873" y="33570"/>
                    <a:pt x="6866" y="33606"/>
                  </a:cubicBezTo>
                  <a:cubicBezTo>
                    <a:pt x="6772" y="34134"/>
                    <a:pt x="6627" y="34655"/>
                    <a:pt x="6439" y="35161"/>
                  </a:cubicBezTo>
                  <a:cubicBezTo>
                    <a:pt x="6410" y="35234"/>
                    <a:pt x="6374" y="35313"/>
                    <a:pt x="6345" y="35378"/>
                  </a:cubicBezTo>
                  <a:cubicBezTo>
                    <a:pt x="6136" y="35805"/>
                    <a:pt x="5897" y="36218"/>
                    <a:pt x="5629" y="36608"/>
                  </a:cubicBezTo>
                  <a:cubicBezTo>
                    <a:pt x="5542" y="36731"/>
                    <a:pt x="5448" y="36854"/>
                    <a:pt x="5354" y="36985"/>
                  </a:cubicBezTo>
                  <a:cubicBezTo>
                    <a:pt x="5296" y="37064"/>
                    <a:pt x="5231" y="37144"/>
                    <a:pt x="5173" y="37216"/>
                  </a:cubicBezTo>
                  <a:cubicBezTo>
                    <a:pt x="4848" y="37643"/>
                    <a:pt x="4479" y="38034"/>
                    <a:pt x="4081" y="38395"/>
                  </a:cubicBezTo>
                  <a:cubicBezTo>
                    <a:pt x="3820" y="38612"/>
                    <a:pt x="3545" y="38800"/>
                    <a:pt x="3242" y="38952"/>
                  </a:cubicBezTo>
                  <a:cubicBezTo>
                    <a:pt x="2973" y="39094"/>
                    <a:pt x="2672" y="39187"/>
                    <a:pt x="2371" y="39187"/>
                  </a:cubicBezTo>
                  <a:cubicBezTo>
                    <a:pt x="2243" y="39187"/>
                    <a:pt x="2115" y="39170"/>
                    <a:pt x="1990" y="39133"/>
                  </a:cubicBezTo>
                  <a:cubicBezTo>
                    <a:pt x="1975" y="39133"/>
                    <a:pt x="1961" y="39126"/>
                    <a:pt x="1946" y="39119"/>
                  </a:cubicBezTo>
                  <a:lnTo>
                    <a:pt x="1896" y="39097"/>
                  </a:lnTo>
                  <a:cubicBezTo>
                    <a:pt x="1881" y="39039"/>
                    <a:pt x="1867" y="38974"/>
                    <a:pt x="1845" y="38916"/>
                  </a:cubicBezTo>
                  <a:cubicBezTo>
                    <a:pt x="1787" y="38757"/>
                    <a:pt x="1737" y="38591"/>
                    <a:pt x="1693" y="38431"/>
                  </a:cubicBezTo>
                  <a:cubicBezTo>
                    <a:pt x="1614" y="38157"/>
                    <a:pt x="1549" y="37882"/>
                    <a:pt x="1491" y="37607"/>
                  </a:cubicBezTo>
                  <a:cubicBezTo>
                    <a:pt x="1360" y="37028"/>
                    <a:pt x="1274" y="36442"/>
                    <a:pt x="1216" y="35856"/>
                  </a:cubicBezTo>
                  <a:cubicBezTo>
                    <a:pt x="1093" y="34568"/>
                    <a:pt x="1064" y="33280"/>
                    <a:pt x="1143" y="31992"/>
                  </a:cubicBezTo>
                  <a:cubicBezTo>
                    <a:pt x="1172" y="31472"/>
                    <a:pt x="1216" y="30958"/>
                    <a:pt x="1274" y="30437"/>
                  </a:cubicBezTo>
                  <a:close/>
                  <a:moveTo>
                    <a:pt x="14662" y="0"/>
                  </a:moveTo>
                  <a:cubicBezTo>
                    <a:pt x="14271" y="0"/>
                    <a:pt x="13871" y="114"/>
                    <a:pt x="13501" y="275"/>
                  </a:cubicBezTo>
                  <a:cubicBezTo>
                    <a:pt x="13320" y="347"/>
                    <a:pt x="13146" y="434"/>
                    <a:pt x="12972" y="535"/>
                  </a:cubicBezTo>
                  <a:cubicBezTo>
                    <a:pt x="12596" y="745"/>
                    <a:pt x="12242" y="1005"/>
                    <a:pt x="11923" y="1295"/>
                  </a:cubicBezTo>
                  <a:cubicBezTo>
                    <a:pt x="11395" y="1787"/>
                    <a:pt x="10918" y="2315"/>
                    <a:pt x="10484" y="2886"/>
                  </a:cubicBezTo>
                  <a:cubicBezTo>
                    <a:pt x="10006" y="3501"/>
                    <a:pt x="9536" y="4124"/>
                    <a:pt x="9066" y="4746"/>
                  </a:cubicBezTo>
                  <a:cubicBezTo>
                    <a:pt x="8234" y="5846"/>
                    <a:pt x="7409" y="6967"/>
                    <a:pt x="6627" y="8110"/>
                  </a:cubicBezTo>
                  <a:cubicBezTo>
                    <a:pt x="5542" y="9666"/>
                    <a:pt x="4573" y="11301"/>
                    <a:pt x="3734" y="13001"/>
                  </a:cubicBezTo>
                  <a:cubicBezTo>
                    <a:pt x="2279" y="16003"/>
                    <a:pt x="1411" y="19245"/>
                    <a:pt x="912" y="22529"/>
                  </a:cubicBezTo>
                  <a:cubicBezTo>
                    <a:pt x="673" y="24128"/>
                    <a:pt x="528" y="25734"/>
                    <a:pt x="369" y="27348"/>
                  </a:cubicBezTo>
                  <a:cubicBezTo>
                    <a:pt x="210" y="28954"/>
                    <a:pt x="80" y="30560"/>
                    <a:pt x="36" y="32181"/>
                  </a:cubicBezTo>
                  <a:cubicBezTo>
                    <a:pt x="0" y="33765"/>
                    <a:pt x="51" y="35357"/>
                    <a:pt x="311" y="36927"/>
                  </a:cubicBezTo>
                  <a:cubicBezTo>
                    <a:pt x="427" y="37628"/>
                    <a:pt x="565" y="38381"/>
                    <a:pt x="1064" y="38931"/>
                  </a:cubicBezTo>
                  <a:cubicBezTo>
                    <a:pt x="1216" y="39104"/>
                    <a:pt x="1404" y="39249"/>
                    <a:pt x="1614" y="39358"/>
                  </a:cubicBezTo>
                  <a:cubicBezTo>
                    <a:pt x="1621" y="39358"/>
                    <a:pt x="1621" y="39365"/>
                    <a:pt x="1628" y="39372"/>
                  </a:cubicBezTo>
                  <a:lnTo>
                    <a:pt x="1679" y="39394"/>
                  </a:lnTo>
                  <a:cubicBezTo>
                    <a:pt x="1831" y="39459"/>
                    <a:pt x="1990" y="39509"/>
                    <a:pt x="2156" y="39531"/>
                  </a:cubicBezTo>
                  <a:cubicBezTo>
                    <a:pt x="2233" y="39541"/>
                    <a:pt x="2310" y="39546"/>
                    <a:pt x="2386" y="39546"/>
                  </a:cubicBezTo>
                  <a:cubicBezTo>
                    <a:pt x="3174" y="39546"/>
                    <a:pt x="3904" y="39026"/>
                    <a:pt x="4464" y="38518"/>
                  </a:cubicBezTo>
                  <a:lnTo>
                    <a:pt x="4479" y="38504"/>
                  </a:lnTo>
                  <a:lnTo>
                    <a:pt x="4500" y="38482"/>
                  </a:lnTo>
                  <a:cubicBezTo>
                    <a:pt x="4522" y="38460"/>
                    <a:pt x="4551" y="38439"/>
                    <a:pt x="4573" y="38410"/>
                  </a:cubicBezTo>
                  <a:cubicBezTo>
                    <a:pt x="4638" y="38352"/>
                    <a:pt x="4703" y="38287"/>
                    <a:pt x="4768" y="38222"/>
                  </a:cubicBezTo>
                  <a:cubicBezTo>
                    <a:pt x="4826" y="38157"/>
                    <a:pt x="4877" y="38113"/>
                    <a:pt x="4927" y="38055"/>
                  </a:cubicBezTo>
                  <a:cubicBezTo>
                    <a:pt x="4956" y="38026"/>
                    <a:pt x="4985" y="37997"/>
                    <a:pt x="5014" y="37968"/>
                  </a:cubicBezTo>
                  <a:cubicBezTo>
                    <a:pt x="5564" y="37368"/>
                    <a:pt x="6034" y="36710"/>
                    <a:pt x="6425" y="35993"/>
                  </a:cubicBezTo>
                  <a:cubicBezTo>
                    <a:pt x="6476" y="35907"/>
                    <a:pt x="6526" y="35812"/>
                    <a:pt x="6570" y="35726"/>
                  </a:cubicBezTo>
                  <a:cubicBezTo>
                    <a:pt x="6570" y="35718"/>
                    <a:pt x="6577" y="35711"/>
                    <a:pt x="6577" y="35704"/>
                  </a:cubicBezTo>
                  <a:cubicBezTo>
                    <a:pt x="6620" y="35617"/>
                    <a:pt x="6664" y="35538"/>
                    <a:pt x="6700" y="35451"/>
                  </a:cubicBezTo>
                  <a:lnTo>
                    <a:pt x="6722" y="35393"/>
                  </a:lnTo>
                  <a:cubicBezTo>
                    <a:pt x="6743" y="35349"/>
                    <a:pt x="6765" y="35306"/>
                    <a:pt x="6779" y="35263"/>
                  </a:cubicBezTo>
                  <a:cubicBezTo>
                    <a:pt x="6787" y="35241"/>
                    <a:pt x="6794" y="35219"/>
                    <a:pt x="6801" y="35197"/>
                  </a:cubicBezTo>
                  <a:cubicBezTo>
                    <a:pt x="6975" y="34749"/>
                    <a:pt x="7105" y="34286"/>
                    <a:pt x="7192" y="33816"/>
                  </a:cubicBezTo>
                  <a:cubicBezTo>
                    <a:pt x="7192" y="33808"/>
                    <a:pt x="7199" y="33794"/>
                    <a:pt x="7199" y="33779"/>
                  </a:cubicBezTo>
                  <a:cubicBezTo>
                    <a:pt x="7214" y="33707"/>
                    <a:pt x="7228" y="33628"/>
                    <a:pt x="7242" y="33548"/>
                  </a:cubicBezTo>
                  <a:cubicBezTo>
                    <a:pt x="7423" y="32557"/>
                    <a:pt x="7481" y="31529"/>
                    <a:pt x="7590" y="30524"/>
                  </a:cubicBezTo>
                  <a:cubicBezTo>
                    <a:pt x="7648" y="29916"/>
                    <a:pt x="7734" y="29316"/>
                    <a:pt x="7857" y="28722"/>
                  </a:cubicBezTo>
                  <a:cubicBezTo>
                    <a:pt x="7872" y="28672"/>
                    <a:pt x="7886" y="28614"/>
                    <a:pt x="7901" y="28556"/>
                  </a:cubicBezTo>
                  <a:lnTo>
                    <a:pt x="7915" y="28498"/>
                  </a:lnTo>
                  <a:cubicBezTo>
                    <a:pt x="7930" y="28440"/>
                    <a:pt x="7944" y="28382"/>
                    <a:pt x="7959" y="28324"/>
                  </a:cubicBezTo>
                  <a:cubicBezTo>
                    <a:pt x="7973" y="28266"/>
                    <a:pt x="7988" y="28230"/>
                    <a:pt x="7995" y="28180"/>
                  </a:cubicBezTo>
                  <a:cubicBezTo>
                    <a:pt x="8009" y="28129"/>
                    <a:pt x="8024" y="28093"/>
                    <a:pt x="8038" y="28049"/>
                  </a:cubicBezTo>
                  <a:cubicBezTo>
                    <a:pt x="8046" y="28013"/>
                    <a:pt x="8053" y="27984"/>
                    <a:pt x="8067" y="27948"/>
                  </a:cubicBezTo>
                  <a:cubicBezTo>
                    <a:pt x="8111" y="27803"/>
                    <a:pt x="8154" y="27659"/>
                    <a:pt x="8212" y="27521"/>
                  </a:cubicBezTo>
                  <a:cubicBezTo>
                    <a:pt x="8226" y="27478"/>
                    <a:pt x="8241" y="27442"/>
                    <a:pt x="8255" y="27406"/>
                  </a:cubicBezTo>
                  <a:cubicBezTo>
                    <a:pt x="8299" y="27290"/>
                    <a:pt x="8349" y="27174"/>
                    <a:pt x="8393" y="27065"/>
                  </a:cubicBezTo>
                  <a:cubicBezTo>
                    <a:pt x="8415" y="27000"/>
                    <a:pt x="8443" y="26942"/>
                    <a:pt x="8472" y="26885"/>
                  </a:cubicBezTo>
                  <a:cubicBezTo>
                    <a:pt x="8516" y="26776"/>
                    <a:pt x="8559" y="26675"/>
                    <a:pt x="8610" y="26566"/>
                  </a:cubicBezTo>
                  <a:cubicBezTo>
                    <a:pt x="8632" y="26537"/>
                    <a:pt x="8646" y="26501"/>
                    <a:pt x="8660" y="26465"/>
                  </a:cubicBezTo>
                  <a:cubicBezTo>
                    <a:pt x="8726" y="26335"/>
                    <a:pt x="8791" y="26197"/>
                    <a:pt x="8863" y="26067"/>
                  </a:cubicBezTo>
                  <a:lnTo>
                    <a:pt x="8906" y="25980"/>
                  </a:lnTo>
                  <a:cubicBezTo>
                    <a:pt x="8943" y="25901"/>
                    <a:pt x="8986" y="25828"/>
                    <a:pt x="9029" y="25756"/>
                  </a:cubicBezTo>
                  <a:cubicBezTo>
                    <a:pt x="9073" y="25662"/>
                    <a:pt x="9124" y="25575"/>
                    <a:pt x="9174" y="25481"/>
                  </a:cubicBezTo>
                  <a:cubicBezTo>
                    <a:pt x="9247" y="25351"/>
                    <a:pt x="9326" y="25213"/>
                    <a:pt x="9398" y="25083"/>
                  </a:cubicBezTo>
                  <a:cubicBezTo>
                    <a:pt x="9601" y="24743"/>
                    <a:pt x="9804" y="24403"/>
                    <a:pt x="10006" y="24070"/>
                  </a:cubicBezTo>
                  <a:cubicBezTo>
                    <a:pt x="10455" y="23325"/>
                    <a:pt x="10911" y="22580"/>
                    <a:pt x="11316" y="21813"/>
                  </a:cubicBezTo>
                  <a:cubicBezTo>
                    <a:pt x="11403" y="21647"/>
                    <a:pt x="11489" y="21480"/>
                    <a:pt x="11576" y="21314"/>
                  </a:cubicBezTo>
                  <a:lnTo>
                    <a:pt x="11583" y="21299"/>
                  </a:lnTo>
                  <a:cubicBezTo>
                    <a:pt x="12213" y="20048"/>
                    <a:pt x="12763" y="18753"/>
                    <a:pt x="13233" y="17429"/>
                  </a:cubicBezTo>
                  <a:cubicBezTo>
                    <a:pt x="13884" y="15569"/>
                    <a:pt x="14427" y="13674"/>
                    <a:pt x="14854" y="11749"/>
                  </a:cubicBezTo>
                  <a:cubicBezTo>
                    <a:pt x="14883" y="11641"/>
                    <a:pt x="14904" y="11532"/>
                    <a:pt x="14926" y="11424"/>
                  </a:cubicBezTo>
                  <a:cubicBezTo>
                    <a:pt x="15165" y="10338"/>
                    <a:pt x="15382" y="9239"/>
                    <a:pt x="15584" y="8139"/>
                  </a:cubicBezTo>
                  <a:cubicBezTo>
                    <a:pt x="15866" y="6569"/>
                    <a:pt x="16141" y="4992"/>
                    <a:pt x="16373" y="3415"/>
                  </a:cubicBezTo>
                  <a:cubicBezTo>
                    <a:pt x="16532" y="2394"/>
                    <a:pt x="16612" y="984"/>
                    <a:pt x="15664" y="311"/>
                  </a:cubicBezTo>
                  <a:cubicBezTo>
                    <a:pt x="15620" y="282"/>
                    <a:pt x="15570" y="246"/>
                    <a:pt x="15519" y="224"/>
                  </a:cubicBezTo>
                  <a:cubicBezTo>
                    <a:pt x="15248" y="65"/>
                    <a:pt x="14957" y="0"/>
                    <a:pt x="1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302250" y="2181375"/>
              <a:ext cx="40725" cy="150700"/>
            </a:xfrm>
            <a:custGeom>
              <a:avLst/>
              <a:gdLst/>
              <a:ahLst/>
              <a:cxnLst/>
              <a:rect l="l" t="t" r="r" b="b"/>
              <a:pathLst>
                <a:path w="1629" h="6028" extrusionOk="0">
                  <a:moveTo>
                    <a:pt x="179" y="1"/>
                  </a:moveTo>
                  <a:cubicBezTo>
                    <a:pt x="175" y="1"/>
                    <a:pt x="171" y="1"/>
                    <a:pt x="167" y="1"/>
                  </a:cubicBezTo>
                  <a:cubicBezTo>
                    <a:pt x="73" y="1"/>
                    <a:pt x="0" y="73"/>
                    <a:pt x="8" y="168"/>
                  </a:cubicBezTo>
                  <a:cubicBezTo>
                    <a:pt x="51" y="2201"/>
                    <a:pt x="507" y="4248"/>
                    <a:pt x="1288" y="5934"/>
                  </a:cubicBezTo>
                  <a:cubicBezTo>
                    <a:pt x="1317" y="5992"/>
                    <a:pt x="1375" y="6028"/>
                    <a:pt x="1440" y="6028"/>
                  </a:cubicBezTo>
                  <a:cubicBezTo>
                    <a:pt x="1462" y="6028"/>
                    <a:pt x="1491" y="6021"/>
                    <a:pt x="1513" y="6013"/>
                  </a:cubicBezTo>
                  <a:cubicBezTo>
                    <a:pt x="1592" y="5977"/>
                    <a:pt x="1628" y="5876"/>
                    <a:pt x="1592" y="5796"/>
                  </a:cubicBezTo>
                  <a:cubicBezTo>
                    <a:pt x="825" y="4154"/>
                    <a:pt x="377" y="2150"/>
                    <a:pt x="333" y="160"/>
                  </a:cubicBezTo>
                  <a:cubicBezTo>
                    <a:pt x="333" y="71"/>
                    <a:pt x="261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329025" y="2083975"/>
              <a:ext cx="31500" cy="160575"/>
            </a:xfrm>
            <a:custGeom>
              <a:avLst/>
              <a:gdLst/>
              <a:ahLst/>
              <a:cxnLst/>
              <a:rect l="l" t="t" r="r" b="b"/>
              <a:pathLst>
                <a:path w="1260" h="6423" extrusionOk="0">
                  <a:moveTo>
                    <a:pt x="211" y="1"/>
                  </a:moveTo>
                  <a:cubicBezTo>
                    <a:pt x="132" y="1"/>
                    <a:pt x="54" y="52"/>
                    <a:pt x="51" y="157"/>
                  </a:cubicBezTo>
                  <a:cubicBezTo>
                    <a:pt x="0" y="1148"/>
                    <a:pt x="44" y="2132"/>
                    <a:pt x="174" y="3116"/>
                  </a:cubicBezTo>
                  <a:cubicBezTo>
                    <a:pt x="311" y="4201"/>
                    <a:pt x="565" y="5272"/>
                    <a:pt x="919" y="6306"/>
                  </a:cubicBezTo>
                  <a:cubicBezTo>
                    <a:pt x="941" y="6371"/>
                    <a:pt x="1006" y="6422"/>
                    <a:pt x="1071" y="6422"/>
                  </a:cubicBezTo>
                  <a:cubicBezTo>
                    <a:pt x="1093" y="6422"/>
                    <a:pt x="1107" y="6415"/>
                    <a:pt x="1129" y="6408"/>
                  </a:cubicBezTo>
                  <a:cubicBezTo>
                    <a:pt x="1216" y="6379"/>
                    <a:pt x="1259" y="6285"/>
                    <a:pt x="1230" y="6198"/>
                  </a:cubicBezTo>
                  <a:cubicBezTo>
                    <a:pt x="883" y="5185"/>
                    <a:pt x="637" y="4136"/>
                    <a:pt x="499" y="3072"/>
                  </a:cubicBezTo>
                  <a:cubicBezTo>
                    <a:pt x="376" y="2110"/>
                    <a:pt x="333" y="1141"/>
                    <a:pt x="376" y="171"/>
                  </a:cubicBezTo>
                  <a:cubicBezTo>
                    <a:pt x="380" y="59"/>
                    <a:pt x="29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334800" y="2337850"/>
              <a:ext cx="110125" cy="104200"/>
            </a:xfrm>
            <a:custGeom>
              <a:avLst/>
              <a:gdLst/>
              <a:ahLst/>
              <a:cxnLst/>
              <a:rect l="l" t="t" r="r" b="b"/>
              <a:pathLst>
                <a:path w="4405" h="4168" extrusionOk="0">
                  <a:moveTo>
                    <a:pt x="4183" y="0"/>
                  </a:moveTo>
                  <a:cubicBezTo>
                    <a:pt x="4132" y="0"/>
                    <a:pt x="4081" y="24"/>
                    <a:pt x="4045" y="80"/>
                  </a:cubicBezTo>
                  <a:cubicBezTo>
                    <a:pt x="3090" y="1729"/>
                    <a:pt x="117" y="3849"/>
                    <a:pt x="88" y="3871"/>
                  </a:cubicBezTo>
                  <a:cubicBezTo>
                    <a:pt x="15" y="3922"/>
                    <a:pt x="1" y="4023"/>
                    <a:pt x="51" y="4095"/>
                  </a:cubicBezTo>
                  <a:cubicBezTo>
                    <a:pt x="80" y="4139"/>
                    <a:pt x="131" y="4168"/>
                    <a:pt x="182" y="4168"/>
                  </a:cubicBezTo>
                  <a:cubicBezTo>
                    <a:pt x="218" y="4168"/>
                    <a:pt x="254" y="4153"/>
                    <a:pt x="283" y="4139"/>
                  </a:cubicBezTo>
                  <a:cubicBezTo>
                    <a:pt x="406" y="4045"/>
                    <a:pt x="3336" y="1954"/>
                    <a:pt x="4334" y="246"/>
                  </a:cubicBezTo>
                  <a:cubicBezTo>
                    <a:pt x="4404" y="116"/>
                    <a:pt x="4295" y="0"/>
                    <a:pt x="4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8100" y="1872675"/>
              <a:ext cx="93250" cy="100350"/>
            </a:xfrm>
            <a:custGeom>
              <a:avLst/>
              <a:gdLst/>
              <a:ahLst/>
              <a:cxnLst/>
              <a:rect l="l" t="t" r="r" b="b"/>
              <a:pathLst>
                <a:path w="3730" h="4014" extrusionOk="0">
                  <a:moveTo>
                    <a:pt x="3540" y="1"/>
                  </a:moveTo>
                  <a:cubicBezTo>
                    <a:pt x="3481" y="1"/>
                    <a:pt x="3427" y="33"/>
                    <a:pt x="3397" y="93"/>
                  </a:cubicBezTo>
                  <a:cubicBezTo>
                    <a:pt x="2710" y="1475"/>
                    <a:pt x="170" y="3696"/>
                    <a:pt x="141" y="3718"/>
                  </a:cubicBezTo>
                  <a:cubicBezTo>
                    <a:pt x="0" y="3831"/>
                    <a:pt x="110" y="4014"/>
                    <a:pt x="244" y="4014"/>
                  </a:cubicBezTo>
                  <a:cubicBezTo>
                    <a:pt x="282" y="4014"/>
                    <a:pt x="322" y="3999"/>
                    <a:pt x="358" y="3964"/>
                  </a:cubicBezTo>
                  <a:cubicBezTo>
                    <a:pt x="467" y="3877"/>
                    <a:pt x="2970" y="1678"/>
                    <a:pt x="3694" y="238"/>
                  </a:cubicBezTo>
                  <a:cubicBezTo>
                    <a:pt x="3730" y="158"/>
                    <a:pt x="3701" y="57"/>
                    <a:pt x="3621" y="21"/>
                  </a:cubicBezTo>
                  <a:cubicBezTo>
                    <a:pt x="3595" y="7"/>
                    <a:pt x="3567" y="1"/>
                    <a:pt x="3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51650" y="1957700"/>
              <a:ext cx="125725" cy="109775"/>
            </a:xfrm>
            <a:custGeom>
              <a:avLst/>
              <a:gdLst/>
              <a:ahLst/>
              <a:cxnLst/>
              <a:rect l="l" t="t" r="r" b="b"/>
              <a:pathLst>
                <a:path w="5029" h="4391" extrusionOk="0">
                  <a:moveTo>
                    <a:pt x="4835" y="0"/>
                  </a:moveTo>
                  <a:cubicBezTo>
                    <a:pt x="4777" y="0"/>
                    <a:pt x="4721" y="33"/>
                    <a:pt x="4696" y="93"/>
                  </a:cubicBezTo>
                  <a:cubicBezTo>
                    <a:pt x="3719" y="1930"/>
                    <a:pt x="521" y="3971"/>
                    <a:pt x="181" y="4072"/>
                  </a:cubicBezTo>
                  <a:cubicBezTo>
                    <a:pt x="1" y="4122"/>
                    <a:pt x="37" y="4390"/>
                    <a:pt x="232" y="4390"/>
                  </a:cubicBezTo>
                  <a:cubicBezTo>
                    <a:pt x="246" y="4390"/>
                    <a:pt x="261" y="4390"/>
                    <a:pt x="275" y="4383"/>
                  </a:cubicBezTo>
                  <a:cubicBezTo>
                    <a:pt x="753" y="4245"/>
                    <a:pt x="3980" y="2133"/>
                    <a:pt x="4985" y="245"/>
                  </a:cubicBezTo>
                  <a:cubicBezTo>
                    <a:pt x="5029" y="165"/>
                    <a:pt x="4993" y="64"/>
                    <a:pt x="4913" y="20"/>
                  </a:cubicBezTo>
                  <a:cubicBezTo>
                    <a:pt x="4888" y="7"/>
                    <a:pt x="4862" y="0"/>
                    <a:pt x="4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66975" y="1927450"/>
              <a:ext cx="215800" cy="1087975"/>
            </a:xfrm>
            <a:custGeom>
              <a:avLst/>
              <a:gdLst/>
              <a:ahLst/>
              <a:cxnLst/>
              <a:rect l="l" t="t" r="r" b="b"/>
              <a:pathLst>
                <a:path w="8632" h="43519" extrusionOk="0">
                  <a:moveTo>
                    <a:pt x="8632" y="0"/>
                  </a:moveTo>
                  <a:cubicBezTo>
                    <a:pt x="7040" y="3372"/>
                    <a:pt x="5680" y="6852"/>
                    <a:pt x="4544" y="10404"/>
                  </a:cubicBezTo>
                  <a:cubicBezTo>
                    <a:pt x="3965" y="12177"/>
                    <a:pt x="3452" y="13971"/>
                    <a:pt x="2989" y="15780"/>
                  </a:cubicBezTo>
                  <a:cubicBezTo>
                    <a:pt x="2526" y="17588"/>
                    <a:pt x="2128" y="19412"/>
                    <a:pt x="1766" y="21242"/>
                  </a:cubicBezTo>
                  <a:lnTo>
                    <a:pt x="1513" y="22617"/>
                  </a:lnTo>
                  <a:lnTo>
                    <a:pt x="1281" y="23998"/>
                  </a:lnTo>
                  <a:cubicBezTo>
                    <a:pt x="1202" y="24462"/>
                    <a:pt x="1137" y="24925"/>
                    <a:pt x="1064" y="25388"/>
                  </a:cubicBezTo>
                  <a:cubicBezTo>
                    <a:pt x="999" y="25843"/>
                    <a:pt x="919" y="26306"/>
                    <a:pt x="869" y="26769"/>
                  </a:cubicBezTo>
                  <a:cubicBezTo>
                    <a:pt x="630" y="28622"/>
                    <a:pt x="435" y="30481"/>
                    <a:pt x="305" y="32340"/>
                  </a:cubicBezTo>
                  <a:cubicBezTo>
                    <a:pt x="30" y="36059"/>
                    <a:pt x="1" y="39792"/>
                    <a:pt x="218" y="43518"/>
                  </a:cubicBezTo>
                  <a:cubicBezTo>
                    <a:pt x="297" y="39799"/>
                    <a:pt x="493" y="36081"/>
                    <a:pt x="862" y="32391"/>
                  </a:cubicBezTo>
                  <a:cubicBezTo>
                    <a:pt x="1057" y="30539"/>
                    <a:pt x="1267" y="28701"/>
                    <a:pt x="1542" y="26863"/>
                  </a:cubicBezTo>
                  <a:cubicBezTo>
                    <a:pt x="1809" y="25033"/>
                    <a:pt x="2106" y="23195"/>
                    <a:pt x="2468" y="21379"/>
                  </a:cubicBezTo>
                  <a:cubicBezTo>
                    <a:pt x="3170" y="17740"/>
                    <a:pt x="4045" y="14130"/>
                    <a:pt x="5080" y="10563"/>
                  </a:cubicBezTo>
                  <a:cubicBezTo>
                    <a:pt x="6114" y="7004"/>
                    <a:pt x="7315" y="3488"/>
                    <a:pt x="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130975" y="2813900"/>
              <a:ext cx="283625" cy="225400"/>
            </a:xfrm>
            <a:custGeom>
              <a:avLst/>
              <a:gdLst/>
              <a:ahLst/>
              <a:cxnLst/>
              <a:rect l="l" t="t" r="r" b="b"/>
              <a:pathLst>
                <a:path w="11345" h="9016" extrusionOk="0">
                  <a:moveTo>
                    <a:pt x="7597" y="355"/>
                  </a:moveTo>
                  <a:cubicBezTo>
                    <a:pt x="7387" y="840"/>
                    <a:pt x="7184" y="1332"/>
                    <a:pt x="6974" y="1817"/>
                  </a:cubicBezTo>
                  <a:cubicBezTo>
                    <a:pt x="6902" y="1939"/>
                    <a:pt x="6989" y="2084"/>
                    <a:pt x="7126" y="2091"/>
                  </a:cubicBezTo>
                  <a:lnTo>
                    <a:pt x="8031" y="2091"/>
                  </a:lnTo>
                  <a:cubicBezTo>
                    <a:pt x="9637" y="2099"/>
                    <a:pt x="10975" y="3386"/>
                    <a:pt x="10983" y="5000"/>
                  </a:cubicBezTo>
                  <a:cubicBezTo>
                    <a:pt x="10990" y="5911"/>
                    <a:pt x="10983" y="6830"/>
                    <a:pt x="10983" y="7749"/>
                  </a:cubicBezTo>
                  <a:lnTo>
                    <a:pt x="10983" y="8653"/>
                  </a:lnTo>
                  <a:lnTo>
                    <a:pt x="362" y="8653"/>
                  </a:lnTo>
                  <a:lnTo>
                    <a:pt x="362" y="5651"/>
                  </a:lnTo>
                  <a:cubicBezTo>
                    <a:pt x="362" y="5152"/>
                    <a:pt x="340" y="4660"/>
                    <a:pt x="478" y="4175"/>
                  </a:cubicBezTo>
                  <a:cubicBezTo>
                    <a:pt x="760" y="3271"/>
                    <a:pt x="1447" y="2554"/>
                    <a:pt x="2344" y="2251"/>
                  </a:cubicBezTo>
                  <a:cubicBezTo>
                    <a:pt x="2754" y="2108"/>
                    <a:pt x="3188" y="2081"/>
                    <a:pt x="3623" y="2081"/>
                  </a:cubicBezTo>
                  <a:cubicBezTo>
                    <a:pt x="3895" y="2081"/>
                    <a:pt x="4168" y="2091"/>
                    <a:pt x="4435" y="2091"/>
                  </a:cubicBezTo>
                  <a:cubicBezTo>
                    <a:pt x="4572" y="2084"/>
                    <a:pt x="4659" y="1939"/>
                    <a:pt x="4587" y="1817"/>
                  </a:cubicBezTo>
                  <a:lnTo>
                    <a:pt x="3965" y="355"/>
                  </a:lnTo>
                  <a:close/>
                  <a:moveTo>
                    <a:pt x="3690" y="1"/>
                  </a:moveTo>
                  <a:cubicBezTo>
                    <a:pt x="3552" y="1"/>
                    <a:pt x="3466" y="152"/>
                    <a:pt x="3538" y="268"/>
                  </a:cubicBezTo>
                  <a:lnTo>
                    <a:pt x="4160" y="1722"/>
                  </a:lnTo>
                  <a:cubicBezTo>
                    <a:pt x="3984" y="1720"/>
                    <a:pt x="3806" y="1716"/>
                    <a:pt x="3627" y="1716"/>
                  </a:cubicBezTo>
                  <a:cubicBezTo>
                    <a:pt x="3269" y="1716"/>
                    <a:pt x="2911" y="1732"/>
                    <a:pt x="2568" y="1809"/>
                  </a:cubicBezTo>
                  <a:cubicBezTo>
                    <a:pt x="1613" y="2026"/>
                    <a:pt x="796" y="2656"/>
                    <a:pt x="347" y="3531"/>
                  </a:cubicBezTo>
                  <a:cubicBezTo>
                    <a:pt x="58" y="4103"/>
                    <a:pt x="0" y="4703"/>
                    <a:pt x="0" y="5340"/>
                  </a:cubicBezTo>
                  <a:lnTo>
                    <a:pt x="0" y="8834"/>
                  </a:lnTo>
                  <a:cubicBezTo>
                    <a:pt x="0" y="8928"/>
                    <a:pt x="80" y="9015"/>
                    <a:pt x="181" y="9015"/>
                  </a:cubicBezTo>
                  <a:lnTo>
                    <a:pt x="11163" y="9015"/>
                  </a:lnTo>
                  <a:cubicBezTo>
                    <a:pt x="11258" y="9015"/>
                    <a:pt x="11344" y="8928"/>
                    <a:pt x="11344" y="8834"/>
                  </a:cubicBezTo>
                  <a:lnTo>
                    <a:pt x="11344" y="6056"/>
                  </a:lnTo>
                  <a:lnTo>
                    <a:pt x="11344" y="4993"/>
                  </a:lnTo>
                  <a:cubicBezTo>
                    <a:pt x="11337" y="4204"/>
                    <a:pt x="11048" y="3444"/>
                    <a:pt x="10527" y="2851"/>
                  </a:cubicBezTo>
                  <a:cubicBezTo>
                    <a:pt x="9890" y="2142"/>
                    <a:pt x="8986" y="1730"/>
                    <a:pt x="8031" y="1730"/>
                  </a:cubicBezTo>
                  <a:lnTo>
                    <a:pt x="7394" y="1730"/>
                  </a:lnTo>
                  <a:lnTo>
                    <a:pt x="8016" y="268"/>
                  </a:lnTo>
                  <a:cubicBezTo>
                    <a:pt x="8089" y="152"/>
                    <a:pt x="8002" y="1"/>
                    <a:pt x="7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46725" y="2831075"/>
              <a:ext cx="57550" cy="6900"/>
            </a:xfrm>
            <a:custGeom>
              <a:avLst/>
              <a:gdLst/>
              <a:ahLst/>
              <a:cxnLst/>
              <a:rect l="l" t="t" r="r" b="b"/>
              <a:pathLst>
                <a:path w="2302" h="276" extrusionOk="0">
                  <a:moveTo>
                    <a:pt x="181" y="1"/>
                  </a:moveTo>
                  <a:cubicBezTo>
                    <a:pt x="0" y="1"/>
                    <a:pt x="0" y="269"/>
                    <a:pt x="181" y="276"/>
                  </a:cubicBezTo>
                  <a:lnTo>
                    <a:pt x="2127" y="276"/>
                  </a:lnTo>
                  <a:cubicBezTo>
                    <a:pt x="2301" y="269"/>
                    <a:pt x="2301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25025" y="2877575"/>
              <a:ext cx="36725" cy="8150"/>
            </a:xfrm>
            <a:custGeom>
              <a:avLst/>
              <a:gdLst/>
              <a:ahLst/>
              <a:cxnLst/>
              <a:rect l="l" t="t" r="r" b="b"/>
              <a:pathLst>
                <a:path w="1469" h="326" extrusionOk="0">
                  <a:moveTo>
                    <a:pt x="217" y="0"/>
                  </a:moveTo>
                  <a:cubicBezTo>
                    <a:pt x="0" y="0"/>
                    <a:pt x="0" y="326"/>
                    <a:pt x="217" y="326"/>
                  </a:cubicBezTo>
                  <a:lnTo>
                    <a:pt x="1252" y="326"/>
                  </a:lnTo>
                  <a:cubicBezTo>
                    <a:pt x="1469" y="326"/>
                    <a:pt x="1469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57000" y="2881950"/>
              <a:ext cx="54625" cy="58225"/>
            </a:xfrm>
            <a:custGeom>
              <a:avLst/>
              <a:gdLst/>
              <a:ahLst/>
              <a:cxnLst/>
              <a:rect l="l" t="t" r="r" b="b"/>
              <a:pathLst>
                <a:path w="2185" h="2329" extrusionOk="0">
                  <a:moveTo>
                    <a:pt x="1955" y="1"/>
                  </a:moveTo>
                  <a:cubicBezTo>
                    <a:pt x="1941" y="1"/>
                    <a:pt x="1926" y="2"/>
                    <a:pt x="1911" y="6"/>
                  </a:cubicBezTo>
                  <a:lnTo>
                    <a:pt x="1911" y="13"/>
                  </a:lnTo>
                  <a:cubicBezTo>
                    <a:pt x="1484" y="115"/>
                    <a:pt x="1144" y="194"/>
                    <a:pt x="797" y="498"/>
                  </a:cubicBezTo>
                  <a:cubicBezTo>
                    <a:pt x="225" y="997"/>
                    <a:pt x="59" y="1742"/>
                    <a:pt x="8" y="2148"/>
                  </a:cubicBezTo>
                  <a:cubicBezTo>
                    <a:pt x="1" y="2234"/>
                    <a:pt x="66" y="2321"/>
                    <a:pt x="153" y="2329"/>
                  </a:cubicBezTo>
                  <a:lnTo>
                    <a:pt x="174" y="2329"/>
                  </a:lnTo>
                  <a:cubicBezTo>
                    <a:pt x="254" y="2329"/>
                    <a:pt x="326" y="2263"/>
                    <a:pt x="334" y="2184"/>
                  </a:cubicBezTo>
                  <a:cubicBezTo>
                    <a:pt x="377" y="1829"/>
                    <a:pt x="522" y="1171"/>
                    <a:pt x="1014" y="737"/>
                  </a:cubicBezTo>
                  <a:cubicBezTo>
                    <a:pt x="1289" y="505"/>
                    <a:pt x="1549" y="433"/>
                    <a:pt x="1983" y="324"/>
                  </a:cubicBezTo>
                  <a:cubicBezTo>
                    <a:pt x="2184" y="278"/>
                    <a:pt x="2131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350900" y="2887650"/>
              <a:ext cx="40175" cy="131750"/>
            </a:xfrm>
            <a:custGeom>
              <a:avLst/>
              <a:gdLst/>
              <a:ahLst/>
              <a:cxnLst/>
              <a:rect l="l" t="t" r="r" b="b"/>
              <a:pathLst>
                <a:path w="1607" h="5270" extrusionOk="0">
                  <a:moveTo>
                    <a:pt x="170" y="0"/>
                  </a:moveTo>
                  <a:cubicBezTo>
                    <a:pt x="94" y="0"/>
                    <a:pt x="28" y="55"/>
                    <a:pt x="15" y="140"/>
                  </a:cubicBezTo>
                  <a:cubicBezTo>
                    <a:pt x="1" y="227"/>
                    <a:pt x="59" y="313"/>
                    <a:pt x="145" y="328"/>
                  </a:cubicBezTo>
                  <a:cubicBezTo>
                    <a:pt x="196" y="335"/>
                    <a:pt x="1267" y="545"/>
                    <a:pt x="1216" y="2658"/>
                  </a:cubicBezTo>
                  <a:cubicBezTo>
                    <a:pt x="1194" y="3721"/>
                    <a:pt x="1173" y="5023"/>
                    <a:pt x="1231" y="5161"/>
                  </a:cubicBezTo>
                  <a:cubicBezTo>
                    <a:pt x="1252" y="5226"/>
                    <a:pt x="1317" y="5269"/>
                    <a:pt x="1383" y="5269"/>
                  </a:cubicBezTo>
                  <a:cubicBezTo>
                    <a:pt x="1404" y="5269"/>
                    <a:pt x="1426" y="5262"/>
                    <a:pt x="1440" y="5255"/>
                  </a:cubicBezTo>
                  <a:cubicBezTo>
                    <a:pt x="1520" y="5226"/>
                    <a:pt x="1563" y="5139"/>
                    <a:pt x="1542" y="5060"/>
                  </a:cubicBezTo>
                  <a:cubicBezTo>
                    <a:pt x="1534" y="5023"/>
                    <a:pt x="1498" y="4698"/>
                    <a:pt x="1549" y="2665"/>
                  </a:cubicBezTo>
                  <a:cubicBezTo>
                    <a:pt x="1607" y="241"/>
                    <a:pt x="254" y="10"/>
                    <a:pt x="196" y="2"/>
                  </a:cubicBezTo>
                  <a:cubicBezTo>
                    <a:pt x="187" y="1"/>
                    <a:pt x="178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57200" y="2953725"/>
              <a:ext cx="8150" cy="61750"/>
            </a:xfrm>
            <a:custGeom>
              <a:avLst/>
              <a:gdLst/>
              <a:ahLst/>
              <a:cxnLst/>
              <a:rect l="l" t="t" r="r" b="b"/>
              <a:pathLst>
                <a:path w="326" h="2470" extrusionOk="0">
                  <a:moveTo>
                    <a:pt x="166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301"/>
                  </a:lnTo>
                  <a:cubicBezTo>
                    <a:pt x="0" y="2413"/>
                    <a:pt x="81" y="2469"/>
                    <a:pt x="163" y="2469"/>
                  </a:cubicBezTo>
                  <a:cubicBezTo>
                    <a:pt x="244" y="2469"/>
                    <a:pt x="326" y="2413"/>
                    <a:pt x="326" y="2301"/>
                  </a:cubicBezTo>
                  <a:lnTo>
                    <a:pt x="326" y="167"/>
                  </a:lnTo>
                  <a:cubicBezTo>
                    <a:pt x="326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7"/>
          <p:cNvGrpSpPr/>
          <p:nvPr/>
        </p:nvGrpSpPr>
        <p:grpSpPr>
          <a:xfrm rot="2700000">
            <a:off x="8540954" y="1253964"/>
            <a:ext cx="339311" cy="457496"/>
            <a:chOff x="759925" y="3024250"/>
            <a:chExt cx="232625" cy="313650"/>
          </a:xfrm>
        </p:grpSpPr>
        <p:sp>
          <p:nvSpPr>
            <p:cNvPr id="1514" name="Google Shape;1514;p7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7"/>
          <p:cNvSpPr txBox="1">
            <a:spLocks noGrp="1"/>
          </p:cNvSpPr>
          <p:nvPr>
            <p:ph type="body" idx="1"/>
          </p:nvPr>
        </p:nvSpPr>
        <p:spPr>
          <a:xfrm>
            <a:off x="2215050" y="1485025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1533" name="Google Shape;15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34" name="Google Shape;1534;p7"/>
          <p:cNvGrpSpPr/>
          <p:nvPr/>
        </p:nvGrpSpPr>
        <p:grpSpPr>
          <a:xfrm rot="2062495">
            <a:off x="475317" y="2187779"/>
            <a:ext cx="1147411" cy="971086"/>
            <a:chOff x="5357725" y="1855900"/>
            <a:chExt cx="695475" cy="588600"/>
          </a:xfrm>
        </p:grpSpPr>
        <p:sp>
          <p:nvSpPr>
            <p:cNvPr id="1535" name="Google Shape;1535;p7"/>
            <p:cNvSpPr/>
            <p:nvPr/>
          </p:nvSpPr>
          <p:spPr>
            <a:xfrm>
              <a:off x="5553500" y="1874650"/>
              <a:ext cx="430250" cy="554500"/>
            </a:xfrm>
            <a:custGeom>
              <a:avLst/>
              <a:gdLst/>
              <a:ahLst/>
              <a:cxnLst/>
              <a:rect l="l" t="t" r="r" b="b"/>
              <a:pathLst>
                <a:path w="17210" h="22180" extrusionOk="0">
                  <a:moveTo>
                    <a:pt x="174" y="0"/>
                  </a:moveTo>
                  <a:cubicBezTo>
                    <a:pt x="70" y="0"/>
                    <a:pt x="0" y="147"/>
                    <a:pt x="106" y="209"/>
                  </a:cubicBezTo>
                  <a:lnTo>
                    <a:pt x="562" y="448"/>
                  </a:lnTo>
                  <a:lnTo>
                    <a:pt x="1792" y="1077"/>
                  </a:lnTo>
                  <a:lnTo>
                    <a:pt x="3608" y="2018"/>
                  </a:lnTo>
                  <a:lnTo>
                    <a:pt x="5836" y="3168"/>
                  </a:lnTo>
                  <a:lnTo>
                    <a:pt x="8267" y="4427"/>
                  </a:lnTo>
                  <a:lnTo>
                    <a:pt x="10727" y="5700"/>
                  </a:lnTo>
                  <a:lnTo>
                    <a:pt x="13013" y="6887"/>
                  </a:lnTo>
                  <a:lnTo>
                    <a:pt x="14937" y="7885"/>
                  </a:lnTo>
                  <a:lnTo>
                    <a:pt x="16334" y="8609"/>
                  </a:lnTo>
                  <a:cubicBezTo>
                    <a:pt x="16522" y="8703"/>
                    <a:pt x="16724" y="8826"/>
                    <a:pt x="16920" y="8912"/>
                  </a:cubicBezTo>
                  <a:lnTo>
                    <a:pt x="16269" y="10128"/>
                  </a:lnTo>
                  <a:lnTo>
                    <a:pt x="14568" y="13282"/>
                  </a:lnTo>
                  <a:lnTo>
                    <a:pt x="12514" y="17088"/>
                  </a:lnTo>
                  <a:lnTo>
                    <a:pt x="10741" y="20380"/>
                  </a:lnTo>
                  <a:cubicBezTo>
                    <a:pt x="10452" y="20915"/>
                    <a:pt x="10155" y="21436"/>
                    <a:pt x="9887" y="21979"/>
                  </a:cubicBezTo>
                  <a:lnTo>
                    <a:pt x="9873" y="22008"/>
                  </a:lnTo>
                  <a:cubicBezTo>
                    <a:pt x="9823" y="22093"/>
                    <a:pt x="9906" y="22179"/>
                    <a:pt x="9985" y="22179"/>
                  </a:cubicBezTo>
                  <a:cubicBezTo>
                    <a:pt x="10020" y="22179"/>
                    <a:pt x="10054" y="22163"/>
                    <a:pt x="10076" y="22123"/>
                  </a:cubicBezTo>
                  <a:lnTo>
                    <a:pt x="10792" y="20807"/>
                  </a:lnTo>
                  <a:lnTo>
                    <a:pt x="12492" y="17652"/>
                  </a:lnTo>
                  <a:lnTo>
                    <a:pt x="14539" y="13839"/>
                  </a:lnTo>
                  <a:lnTo>
                    <a:pt x="16312" y="10548"/>
                  </a:lnTo>
                  <a:cubicBezTo>
                    <a:pt x="16601" y="10019"/>
                    <a:pt x="16905" y="9491"/>
                    <a:pt x="17173" y="8949"/>
                  </a:cubicBezTo>
                  <a:lnTo>
                    <a:pt x="17180" y="8920"/>
                  </a:lnTo>
                  <a:cubicBezTo>
                    <a:pt x="17209" y="8869"/>
                    <a:pt x="17195" y="8797"/>
                    <a:pt x="17144" y="8768"/>
                  </a:cubicBezTo>
                  <a:lnTo>
                    <a:pt x="16695" y="8536"/>
                  </a:lnTo>
                  <a:lnTo>
                    <a:pt x="15466" y="7900"/>
                  </a:lnTo>
                  <a:lnTo>
                    <a:pt x="13650" y="6959"/>
                  </a:lnTo>
                  <a:lnTo>
                    <a:pt x="11421" y="5809"/>
                  </a:lnTo>
                  <a:lnTo>
                    <a:pt x="8990" y="4557"/>
                  </a:lnTo>
                  <a:lnTo>
                    <a:pt x="6530" y="3276"/>
                  </a:lnTo>
                  <a:lnTo>
                    <a:pt x="4230" y="2090"/>
                  </a:lnTo>
                  <a:lnTo>
                    <a:pt x="2305" y="1099"/>
                  </a:lnTo>
                  <a:lnTo>
                    <a:pt x="916" y="375"/>
                  </a:lnTo>
                  <a:cubicBezTo>
                    <a:pt x="699" y="260"/>
                    <a:pt x="468" y="151"/>
                    <a:pt x="251" y="28"/>
                  </a:cubicBezTo>
                  <a:lnTo>
                    <a:pt x="229" y="14"/>
                  </a:lnTo>
                  <a:cubicBezTo>
                    <a:pt x="210" y="4"/>
                    <a:pt x="19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445250" y="2089525"/>
              <a:ext cx="150475" cy="174975"/>
            </a:xfrm>
            <a:custGeom>
              <a:avLst/>
              <a:gdLst/>
              <a:ahLst/>
              <a:cxnLst/>
              <a:rect l="l" t="t" r="r" b="b"/>
              <a:pathLst>
                <a:path w="6019" h="6999" extrusionOk="0">
                  <a:moveTo>
                    <a:pt x="1383" y="216"/>
                  </a:moveTo>
                  <a:cubicBezTo>
                    <a:pt x="1383" y="216"/>
                    <a:pt x="1419" y="245"/>
                    <a:pt x="1426" y="252"/>
                  </a:cubicBezTo>
                  <a:cubicBezTo>
                    <a:pt x="1484" y="310"/>
                    <a:pt x="1527" y="368"/>
                    <a:pt x="1549" y="448"/>
                  </a:cubicBezTo>
                  <a:cubicBezTo>
                    <a:pt x="1564" y="484"/>
                    <a:pt x="1571" y="513"/>
                    <a:pt x="1585" y="563"/>
                  </a:cubicBezTo>
                  <a:lnTo>
                    <a:pt x="1593" y="585"/>
                  </a:lnTo>
                  <a:lnTo>
                    <a:pt x="1593" y="600"/>
                  </a:lnTo>
                  <a:cubicBezTo>
                    <a:pt x="1593" y="621"/>
                    <a:pt x="1600" y="665"/>
                    <a:pt x="1600" y="686"/>
                  </a:cubicBezTo>
                  <a:lnTo>
                    <a:pt x="1600" y="932"/>
                  </a:lnTo>
                  <a:cubicBezTo>
                    <a:pt x="1593" y="1070"/>
                    <a:pt x="1571" y="1207"/>
                    <a:pt x="1564" y="1330"/>
                  </a:cubicBezTo>
                  <a:cubicBezTo>
                    <a:pt x="1556" y="1374"/>
                    <a:pt x="1556" y="1432"/>
                    <a:pt x="1549" y="1475"/>
                  </a:cubicBezTo>
                  <a:cubicBezTo>
                    <a:pt x="1549" y="1482"/>
                    <a:pt x="1535" y="1497"/>
                    <a:pt x="1535" y="1504"/>
                  </a:cubicBezTo>
                  <a:cubicBezTo>
                    <a:pt x="1535" y="1511"/>
                    <a:pt x="1535" y="1518"/>
                    <a:pt x="1527" y="1526"/>
                  </a:cubicBezTo>
                  <a:cubicBezTo>
                    <a:pt x="1498" y="1526"/>
                    <a:pt x="1484" y="1547"/>
                    <a:pt x="1462" y="1555"/>
                  </a:cubicBezTo>
                  <a:cubicBezTo>
                    <a:pt x="1426" y="1526"/>
                    <a:pt x="1404" y="1511"/>
                    <a:pt x="1368" y="1482"/>
                  </a:cubicBezTo>
                  <a:cubicBezTo>
                    <a:pt x="1347" y="1482"/>
                    <a:pt x="1339" y="1475"/>
                    <a:pt x="1332" y="1468"/>
                  </a:cubicBezTo>
                  <a:cubicBezTo>
                    <a:pt x="1238" y="1330"/>
                    <a:pt x="1173" y="1171"/>
                    <a:pt x="1158" y="1005"/>
                  </a:cubicBezTo>
                  <a:lnTo>
                    <a:pt x="1158" y="990"/>
                  </a:lnTo>
                  <a:cubicBezTo>
                    <a:pt x="1137" y="744"/>
                    <a:pt x="1173" y="412"/>
                    <a:pt x="1368" y="231"/>
                  </a:cubicBezTo>
                  <a:cubicBezTo>
                    <a:pt x="1375" y="216"/>
                    <a:pt x="1383" y="216"/>
                    <a:pt x="1383" y="216"/>
                  </a:cubicBezTo>
                  <a:close/>
                  <a:moveTo>
                    <a:pt x="2251" y="744"/>
                  </a:moveTo>
                  <a:cubicBezTo>
                    <a:pt x="2280" y="744"/>
                    <a:pt x="2294" y="752"/>
                    <a:pt x="2316" y="773"/>
                  </a:cubicBezTo>
                  <a:cubicBezTo>
                    <a:pt x="2359" y="831"/>
                    <a:pt x="2374" y="918"/>
                    <a:pt x="2352" y="990"/>
                  </a:cubicBezTo>
                  <a:cubicBezTo>
                    <a:pt x="2323" y="1099"/>
                    <a:pt x="2265" y="1186"/>
                    <a:pt x="2200" y="1265"/>
                  </a:cubicBezTo>
                  <a:cubicBezTo>
                    <a:pt x="2128" y="1359"/>
                    <a:pt x="2041" y="1446"/>
                    <a:pt x="1961" y="1518"/>
                  </a:cubicBezTo>
                  <a:cubicBezTo>
                    <a:pt x="1896" y="1584"/>
                    <a:pt x="1824" y="1649"/>
                    <a:pt x="1744" y="1692"/>
                  </a:cubicBezTo>
                  <a:cubicBezTo>
                    <a:pt x="1737" y="1699"/>
                    <a:pt x="1716" y="1714"/>
                    <a:pt x="1708" y="1714"/>
                  </a:cubicBezTo>
                  <a:cubicBezTo>
                    <a:pt x="1723" y="1641"/>
                    <a:pt x="1737" y="1569"/>
                    <a:pt x="1744" y="1482"/>
                  </a:cubicBezTo>
                  <a:cubicBezTo>
                    <a:pt x="1781" y="1367"/>
                    <a:pt x="1824" y="1258"/>
                    <a:pt x="1882" y="1149"/>
                  </a:cubicBezTo>
                  <a:cubicBezTo>
                    <a:pt x="1889" y="1128"/>
                    <a:pt x="1889" y="1121"/>
                    <a:pt x="1896" y="1106"/>
                  </a:cubicBezTo>
                  <a:cubicBezTo>
                    <a:pt x="1969" y="998"/>
                    <a:pt x="2056" y="882"/>
                    <a:pt x="2164" y="781"/>
                  </a:cubicBezTo>
                  <a:cubicBezTo>
                    <a:pt x="2186" y="759"/>
                    <a:pt x="2215" y="744"/>
                    <a:pt x="2251" y="744"/>
                  </a:cubicBezTo>
                  <a:close/>
                  <a:moveTo>
                    <a:pt x="399" y="1359"/>
                  </a:moveTo>
                  <a:cubicBezTo>
                    <a:pt x="507" y="1359"/>
                    <a:pt x="601" y="1374"/>
                    <a:pt x="703" y="1410"/>
                  </a:cubicBezTo>
                  <a:cubicBezTo>
                    <a:pt x="876" y="1468"/>
                    <a:pt x="1050" y="1547"/>
                    <a:pt x="1202" y="1649"/>
                  </a:cubicBezTo>
                  <a:cubicBezTo>
                    <a:pt x="1245" y="1714"/>
                    <a:pt x="1303" y="1772"/>
                    <a:pt x="1361" y="1822"/>
                  </a:cubicBezTo>
                  <a:lnTo>
                    <a:pt x="1318" y="1822"/>
                  </a:lnTo>
                  <a:cubicBezTo>
                    <a:pt x="1245" y="1830"/>
                    <a:pt x="1195" y="1830"/>
                    <a:pt x="1137" y="1830"/>
                  </a:cubicBezTo>
                  <a:cubicBezTo>
                    <a:pt x="1021" y="1822"/>
                    <a:pt x="905" y="1808"/>
                    <a:pt x="782" y="1786"/>
                  </a:cubicBezTo>
                  <a:cubicBezTo>
                    <a:pt x="659" y="1757"/>
                    <a:pt x="529" y="1721"/>
                    <a:pt x="413" y="1656"/>
                  </a:cubicBezTo>
                  <a:cubicBezTo>
                    <a:pt x="370" y="1641"/>
                    <a:pt x="334" y="1613"/>
                    <a:pt x="297" y="1576"/>
                  </a:cubicBezTo>
                  <a:lnTo>
                    <a:pt x="269" y="1547"/>
                  </a:lnTo>
                  <a:lnTo>
                    <a:pt x="261" y="1540"/>
                  </a:lnTo>
                  <a:cubicBezTo>
                    <a:pt x="254" y="1533"/>
                    <a:pt x="254" y="1518"/>
                    <a:pt x="254" y="1518"/>
                  </a:cubicBezTo>
                  <a:lnTo>
                    <a:pt x="254" y="1482"/>
                  </a:lnTo>
                  <a:cubicBezTo>
                    <a:pt x="240" y="1461"/>
                    <a:pt x="254" y="1424"/>
                    <a:pt x="269" y="1395"/>
                  </a:cubicBezTo>
                  <a:cubicBezTo>
                    <a:pt x="269" y="1388"/>
                    <a:pt x="290" y="1374"/>
                    <a:pt x="290" y="1374"/>
                  </a:cubicBezTo>
                  <a:cubicBezTo>
                    <a:pt x="297" y="1374"/>
                    <a:pt x="297" y="1367"/>
                    <a:pt x="305" y="1367"/>
                  </a:cubicBezTo>
                  <a:lnTo>
                    <a:pt x="312" y="1367"/>
                  </a:lnTo>
                  <a:cubicBezTo>
                    <a:pt x="334" y="1367"/>
                    <a:pt x="334" y="1359"/>
                    <a:pt x="348" y="1359"/>
                  </a:cubicBezTo>
                  <a:close/>
                  <a:moveTo>
                    <a:pt x="2596" y="2130"/>
                  </a:moveTo>
                  <a:cubicBezTo>
                    <a:pt x="2602" y="2130"/>
                    <a:pt x="2607" y="2131"/>
                    <a:pt x="2613" y="2133"/>
                  </a:cubicBezTo>
                  <a:cubicBezTo>
                    <a:pt x="2649" y="2155"/>
                    <a:pt x="2649" y="2220"/>
                    <a:pt x="2649" y="2256"/>
                  </a:cubicBezTo>
                  <a:cubicBezTo>
                    <a:pt x="2649" y="2401"/>
                    <a:pt x="2569" y="2531"/>
                    <a:pt x="2497" y="2654"/>
                  </a:cubicBezTo>
                  <a:cubicBezTo>
                    <a:pt x="2381" y="2850"/>
                    <a:pt x="2258" y="3045"/>
                    <a:pt x="2135" y="3240"/>
                  </a:cubicBezTo>
                  <a:cubicBezTo>
                    <a:pt x="2128" y="3255"/>
                    <a:pt x="2113" y="3262"/>
                    <a:pt x="2106" y="3284"/>
                  </a:cubicBezTo>
                  <a:cubicBezTo>
                    <a:pt x="2106" y="3262"/>
                    <a:pt x="2099" y="3248"/>
                    <a:pt x="2099" y="3240"/>
                  </a:cubicBezTo>
                  <a:cubicBezTo>
                    <a:pt x="2070" y="3103"/>
                    <a:pt x="2077" y="2958"/>
                    <a:pt x="2113" y="2835"/>
                  </a:cubicBezTo>
                  <a:cubicBezTo>
                    <a:pt x="2179" y="2589"/>
                    <a:pt x="2316" y="2365"/>
                    <a:pt x="2504" y="2191"/>
                  </a:cubicBezTo>
                  <a:lnTo>
                    <a:pt x="2526" y="2170"/>
                  </a:lnTo>
                  <a:cubicBezTo>
                    <a:pt x="2543" y="2152"/>
                    <a:pt x="2571" y="2130"/>
                    <a:pt x="2596" y="2130"/>
                  </a:cubicBezTo>
                  <a:close/>
                  <a:moveTo>
                    <a:pt x="1049" y="3180"/>
                  </a:moveTo>
                  <a:cubicBezTo>
                    <a:pt x="1084" y="3180"/>
                    <a:pt x="1121" y="3181"/>
                    <a:pt x="1158" y="3182"/>
                  </a:cubicBezTo>
                  <a:cubicBezTo>
                    <a:pt x="1168" y="3182"/>
                    <a:pt x="1197" y="3189"/>
                    <a:pt x="1202" y="3189"/>
                  </a:cubicBezTo>
                  <a:cubicBezTo>
                    <a:pt x="1205" y="3189"/>
                    <a:pt x="1202" y="3187"/>
                    <a:pt x="1187" y="3182"/>
                  </a:cubicBezTo>
                  <a:lnTo>
                    <a:pt x="1209" y="3182"/>
                  </a:lnTo>
                  <a:cubicBezTo>
                    <a:pt x="1245" y="3197"/>
                    <a:pt x="1296" y="3204"/>
                    <a:pt x="1332" y="3211"/>
                  </a:cubicBezTo>
                  <a:cubicBezTo>
                    <a:pt x="1455" y="3248"/>
                    <a:pt x="1585" y="3291"/>
                    <a:pt x="1701" y="3356"/>
                  </a:cubicBezTo>
                  <a:cubicBezTo>
                    <a:pt x="1773" y="3392"/>
                    <a:pt x="1846" y="3436"/>
                    <a:pt x="1911" y="3486"/>
                  </a:cubicBezTo>
                  <a:cubicBezTo>
                    <a:pt x="1896" y="3486"/>
                    <a:pt x="1896" y="3494"/>
                    <a:pt x="1896" y="3494"/>
                  </a:cubicBezTo>
                  <a:cubicBezTo>
                    <a:pt x="1838" y="3508"/>
                    <a:pt x="1802" y="3523"/>
                    <a:pt x="1766" y="3530"/>
                  </a:cubicBezTo>
                  <a:cubicBezTo>
                    <a:pt x="1643" y="3559"/>
                    <a:pt x="1535" y="3580"/>
                    <a:pt x="1419" y="3595"/>
                  </a:cubicBezTo>
                  <a:cubicBezTo>
                    <a:pt x="1302" y="3608"/>
                    <a:pt x="1184" y="3615"/>
                    <a:pt x="1066" y="3615"/>
                  </a:cubicBezTo>
                  <a:cubicBezTo>
                    <a:pt x="863" y="3615"/>
                    <a:pt x="658" y="3595"/>
                    <a:pt x="457" y="3559"/>
                  </a:cubicBezTo>
                  <a:lnTo>
                    <a:pt x="420" y="3559"/>
                  </a:lnTo>
                  <a:cubicBezTo>
                    <a:pt x="326" y="3537"/>
                    <a:pt x="167" y="3486"/>
                    <a:pt x="269" y="3385"/>
                  </a:cubicBezTo>
                  <a:cubicBezTo>
                    <a:pt x="377" y="3269"/>
                    <a:pt x="572" y="3240"/>
                    <a:pt x="717" y="3211"/>
                  </a:cubicBezTo>
                  <a:cubicBezTo>
                    <a:pt x="828" y="3189"/>
                    <a:pt x="934" y="3180"/>
                    <a:pt x="1049" y="3180"/>
                  </a:cubicBezTo>
                  <a:close/>
                  <a:moveTo>
                    <a:pt x="3293" y="3027"/>
                  </a:moveTo>
                  <a:cubicBezTo>
                    <a:pt x="3309" y="3027"/>
                    <a:pt x="3323" y="3038"/>
                    <a:pt x="3336" y="3067"/>
                  </a:cubicBezTo>
                  <a:cubicBezTo>
                    <a:pt x="3351" y="3132"/>
                    <a:pt x="3365" y="3204"/>
                    <a:pt x="3365" y="3277"/>
                  </a:cubicBezTo>
                  <a:cubicBezTo>
                    <a:pt x="3365" y="3421"/>
                    <a:pt x="3343" y="3566"/>
                    <a:pt x="3307" y="3711"/>
                  </a:cubicBezTo>
                  <a:cubicBezTo>
                    <a:pt x="3278" y="3841"/>
                    <a:pt x="3235" y="3986"/>
                    <a:pt x="3184" y="4116"/>
                  </a:cubicBezTo>
                  <a:cubicBezTo>
                    <a:pt x="3126" y="4232"/>
                    <a:pt x="3061" y="4347"/>
                    <a:pt x="3003" y="4456"/>
                  </a:cubicBezTo>
                  <a:cubicBezTo>
                    <a:pt x="2967" y="4528"/>
                    <a:pt x="2916" y="4593"/>
                    <a:pt x="2873" y="4658"/>
                  </a:cubicBezTo>
                  <a:cubicBezTo>
                    <a:pt x="2794" y="4391"/>
                    <a:pt x="2794" y="4087"/>
                    <a:pt x="2859" y="3812"/>
                  </a:cubicBezTo>
                  <a:cubicBezTo>
                    <a:pt x="2902" y="3566"/>
                    <a:pt x="2982" y="3211"/>
                    <a:pt x="3213" y="3067"/>
                  </a:cubicBezTo>
                  <a:cubicBezTo>
                    <a:pt x="3220" y="3067"/>
                    <a:pt x="3220" y="3067"/>
                    <a:pt x="3228" y="3060"/>
                  </a:cubicBezTo>
                  <a:cubicBezTo>
                    <a:pt x="3252" y="3043"/>
                    <a:pt x="3274" y="3027"/>
                    <a:pt x="3293" y="3027"/>
                  </a:cubicBezTo>
                  <a:close/>
                  <a:moveTo>
                    <a:pt x="1752" y="4748"/>
                  </a:moveTo>
                  <a:cubicBezTo>
                    <a:pt x="1957" y="4748"/>
                    <a:pt x="2162" y="4767"/>
                    <a:pt x="2367" y="4796"/>
                  </a:cubicBezTo>
                  <a:cubicBezTo>
                    <a:pt x="2453" y="4803"/>
                    <a:pt x="2526" y="4810"/>
                    <a:pt x="2605" y="4832"/>
                  </a:cubicBezTo>
                  <a:cubicBezTo>
                    <a:pt x="2620" y="4839"/>
                    <a:pt x="2649" y="4839"/>
                    <a:pt x="2671" y="4847"/>
                  </a:cubicBezTo>
                  <a:cubicBezTo>
                    <a:pt x="2649" y="4861"/>
                    <a:pt x="2627" y="4875"/>
                    <a:pt x="2613" y="4883"/>
                  </a:cubicBezTo>
                  <a:cubicBezTo>
                    <a:pt x="2562" y="4912"/>
                    <a:pt x="2497" y="4948"/>
                    <a:pt x="2432" y="4977"/>
                  </a:cubicBezTo>
                  <a:cubicBezTo>
                    <a:pt x="2084" y="5158"/>
                    <a:pt x="1716" y="5266"/>
                    <a:pt x="1332" y="5281"/>
                  </a:cubicBezTo>
                  <a:cubicBezTo>
                    <a:pt x="1282" y="5287"/>
                    <a:pt x="1218" y="5292"/>
                    <a:pt x="1155" y="5292"/>
                  </a:cubicBezTo>
                  <a:cubicBezTo>
                    <a:pt x="1063" y="5292"/>
                    <a:pt x="971" y="5280"/>
                    <a:pt x="920" y="5237"/>
                  </a:cubicBezTo>
                  <a:cubicBezTo>
                    <a:pt x="833" y="5150"/>
                    <a:pt x="833" y="5006"/>
                    <a:pt x="920" y="4912"/>
                  </a:cubicBezTo>
                  <a:cubicBezTo>
                    <a:pt x="1086" y="4760"/>
                    <a:pt x="1375" y="4752"/>
                    <a:pt x="1585" y="4752"/>
                  </a:cubicBezTo>
                  <a:cubicBezTo>
                    <a:pt x="1641" y="4749"/>
                    <a:pt x="1697" y="4748"/>
                    <a:pt x="1752" y="4748"/>
                  </a:cubicBezTo>
                  <a:close/>
                  <a:moveTo>
                    <a:pt x="4252" y="4101"/>
                  </a:moveTo>
                  <a:cubicBezTo>
                    <a:pt x="4275" y="4101"/>
                    <a:pt x="4298" y="4105"/>
                    <a:pt x="4320" y="4116"/>
                  </a:cubicBezTo>
                  <a:lnTo>
                    <a:pt x="4349" y="4145"/>
                  </a:lnTo>
                  <a:cubicBezTo>
                    <a:pt x="4371" y="4181"/>
                    <a:pt x="4378" y="4217"/>
                    <a:pt x="4385" y="4253"/>
                  </a:cubicBezTo>
                  <a:cubicBezTo>
                    <a:pt x="4385" y="4260"/>
                    <a:pt x="4385" y="4268"/>
                    <a:pt x="4392" y="4282"/>
                  </a:cubicBezTo>
                  <a:cubicBezTo>
                    <a:pt x="4388" y="4266"/>
                    <a:pt x="4389" y="4261"/>
                    <a:pt x="4390" y="4261"/>
                  </a:cubicBezTo>
                  <a:lnTo>
                    <a:pt x="4390" y="4261"/>
                  </a:lnTo>
                  <a:cubicBezTo>
                    <a:pt x="4391" y="4261"/>
                    <a:pt x="4392" y="4264"/>
                    <a:pt x="4392" y="4268"/>
                  </a:cubicBezTo>
                  <a:cubicBezTo>
                    <a:pt x="4392" y="4282"/>
                    <a:pt x="4392" y="4304"/>
                    <a:pt x="4407" y="4318"/>
                  </a:cubicBezTo>
                  <a:cubicBezTo>
                    <a:pt x="4392" y="4535"/>
                    <a:pt x="4342" y="4738"/>
                    <a:pt x="4233" y="4933"/>
                  </a:cubicBezTo>
                  <a:cubicBezTo>
                    <a:pt x="4139" y="5121"/>
                    <a:pt x="4045" y="5302"/>
                    <a:pt x="3937" y="5476"/>
                  </a:cubicBezTo>
                  <a:cubicBezTo>
                    <a:pt x="3893" y="5534"/>
                    <a:pt x="3850" y="5599"/>
                    <a:pt x="3806" y="5657"/>
                  </a:cubicBezTo>
                  <a:lnTo>
                    <a:pt x="3799" y="5657"/>
                  </a:lnTo>
                  <a:lnTo>
                    <a:pt x="3799" y="5642"/>
                  </a:lnTo>
                  <a:cubicBezTo>
                    <a:pt x="3792" y="5606"/>
                    <a:pt x="3792" y="5570"/>
                    <a:pt x="3777" y="5548"/>
                  </a:cubicBezTo>
                  <a:cubicBezTo>
                    <a:pt x="3763" y="5346"/>
                    <a:pt x="3770" y="5150"/>
                    <a:pt x="3799" y="4955"/>
                  </a:cubicBezTo>
                  <a:lnTo>
                    <a:pt x="3799" y="4948"/>
                  </a:lnTo>
                  <a:cubicBezTo>
                    <a:pt x="3799" y="4948"/>
                    <a:pt x="3799" y="4949"/>
                    <a:pt x="3799" y="4949"/>
                  </a:cubicBezTo>
                  <a:cubicBezTo>
                    <a:pt x="3799" y="4949"/>
                    <a:pt x="3800" y="4904"/>
                    <a:pt x="3806" y="4897"/>
                  </a:cubicBezTo>
                  <a:cubicBezTo>
                    <a:pt x="3806" y="4868"/>
                    <a:pt x="3814" y="4839"/>
                    <a:pt x="3814" y="4825"/>
                  </a:cubicBezTo>
                  <a:cubicBezTo>
                    <a:pt x="3821" y="4752"/>
                    <a:pt x="3843" y="4687"/>
                    <a:pt x="3857" y="4622"/>
                  </a:cubicBezTo>
                  <a:cubicBezTo>
                    <a:pt x="3886" y="4485"/>
                    <a:pt x="3944" y="4355"/>
                    <a:pt x="4023" y="4232"/>
                  </a:cubicBezTo>
                  <a:cubicBezTo>
                    <a:pt x="4075" y="4168"/>
                    <a:pt x="4163" y="4101"/>
                    <a:pt x="4252" y="4101"/>
                  </a:cubicBezTo>
                  <a:close/>
                  <a:moveTo>
                    <a:pt x="3589" y="5838"/>
                  </a:moveTo>
                  <a:cubicBezTo>
                    <a:pt x="3611" y="5852"/>
                    <a:pt x="3633" y="5874"/>
                    <a:pt x="3654" y="5888"/>
                  </a:cubicBezTo>
                  <a:cubicBezTo>
                    <a:pt x="3481" y="6033"/>
                    <a:pt x="3300" y="6171"/>
                    <a:pt x="3119" y="6294"/>
                  </a:cubicBezTo>
                  <a:cubicBezTo>
                    <a:pt x="2909" y="6453"/>
                    <a:pt x="2692" y="6597"/>
                    <a:pt x="2468" y="6713"/>
                  </a:cubicBezTo>
                  <a:lnTo>
                    <a:pt x="2453" y="6720"/>
                  </a:lnTo>
                  <a:lnTo>
                    <a:pt x="2432" y="6720"/>
                  </a:lnTo>
                  <a:cubicBezTo>
                    <a:pt x="2425" y="6728"/>
                    <a:pt x="2403" y="6728"/>
                    <a:pt x="2396" y="6742"/>
                  </a:cubicBezTo>
                  <a:cubicBezTo>
                    <a:pt x="2381" y="6749"/>
                    <a:pt x="2330" y="6749"/>
                    <a:pt x="2345" y="6749"/>
                  </a:cubicBezTo>
                  <a:lnTo>
                    <a:pt x="2309" y="6749"/>
                  </a:lnTo>
                  <a:cubicBezTo>
                    <a:pt x="2164" y="6691"/>
                    <a:pt x="1998" y="6539"/>
                    <a:pt x="2070" y="6380"/>
                  </a:cubicBezTo>
                  <a:cubicBezTo>
                    <a:pt x="2135" y="6243"/>
                    <a:pt x="2287" y="6163"/>
                    <a:pt x="2417" y="6098"/>
                  </a:cubicBezTo>
                  <a:cubicBezTo>
                    <a:pt x="2743" y="5925"/>
                    <a:pt x="3105" y="5838"/>
                    <a:pt x="3466" y="5838"/>
                  </a:cubicBezTo>
                  <a:close/>
                  <a:moveTo>
                    <a:pt x="1404" y="1"/>
                  </a:moveTo>
                  <a:cubicBezTo>
                    <a:pt x="1388" y="1"/>
                    <a:pt x="1371" y="2"/>
                    <a:pt x="1354" y="6"/>
                  </a:cubicBezTo>
                  <a:cubicBezTo>
                    <a:pt x="1195" y="43"/>
                    <a:pt x="1101" y="216"/>
                    <a:pt x="1050" y="354"/>
                  </a:cubicBezTo>
                  <a:cubicBezTo>
                    <a:pt x="963" y="563"/>
                    <a:pt x="927" y="788"/>
                    <a:pt x="949" y="1005"/>
                  </a:cubicBezTo>
                  <a:cubicBezTo>
                    <a:pt x="949" y="1012"/>
                    <a:pt x="956" y="1019"/>
                    <a:pt x="956" y="1041"/>
                  </a:cubicBezTo>
                  <a:cubicBezTo>
                    <a:pt x="978" y="1128"/>
                    <a:pt x="992" y="1222"/>
                    <a:pt x="1021" y="1301"/>
                  </a:cubicBezTo>
                  <a:cubicBezTo>
                    <a:pt x="941" y="1265"/>
                    <a:pt x="855" y="1229"/>
                    <a:pt x="775" y="1215"/>
                  </a:cubicBezTo>
                  <a:cubicBezTo>
                    <a:pt x="663" y="1170"/>
                    <a:pt x="546" y="1142"/>
                    <a:pt x="422" y="1142"/>
                  </a:cubicBezTo>
                  <a:cubicBezTo>
                    <a:pt x="386" y="1142"/>
                    <a:pt x="349" y="1145"/>
                    <a:pt x="312" y="1149"/>
                  </a:cubicBezTo>
                  <a:cubicBezTo>
                    <a:pt x="124" y="1178"/>
                    <a:pt x="1" y="1345"/>
                    <a:pt x="23" y="1526"/>
                  </a:cubicBezTo>
                  <a:cubicBezTo>
                    <a:pt x="23" y="1540"/>
                    <a:pt x="23" y="1547"/>
                    <a:pt x="37" y="1562"/>
                  </a:cubicBezTo>
                  <a:cubicBezTo>
                    <a:pt x="37" y="1576"/>
                    <a:pt x="37" y="1584"/>
                    <a:pt x="44" y="1591"/>
                  </a:cubicBezTo>
                  <a:cubicBezTo>
                    <a:pt x="124" y="1837"/>
                    <a:pt x="442" y="1938"/>
                    <a:pt x="666" y="1989"/>
                  </a:cubicBezTo>
                  <a:cubicBezTo>
                    <a:pt x="855" y="2043"/>
                    <a:pt x="1044" y="2071"/>
                    <a:pt x="1236" y="2071"/>
                  </a:cubicBezTo>
                  <a:cubicBezTo>
                    <a:pt x="1323" y="2071"/>
                    <a:pt x="1410" y="2065"/>
                    <a:pt x="1498" y="2054"/>
                  </a:cubicBezTo>
                  <a:lnTo>
                    <a:pt x="1506" y="2054"/>
                  </a:lnTo>
                  <a:cubicBezTo>
                    <a:pt x="1593" y="2430"/>
                    <a:pt x="1701" y="2814"/>
                    <a:pt x="1831" y="3182"/>
                  </a:cubicBezTo>
                  <a:cubicBezTo>
                    <a:pt x="1701" y="3110"/>
                    <a:pt x="1542" y="3045"/>
                    <a:pt x="1390" y="3009"/>
                  </a:cubicBezTo>
                  <a:cubicBezTo>
                    <a:pt x="1267" y="2978"/>
                    <a:pt x="1142" y="2963"/>
                    <a:pt x="1016" y="2963"/>
                  </a:cubicBezTo>
                  <a:cubicBezTo>
                    <a:pt x="845" y="2963"/>
                    <a:pt x="674" y="2991"/>
                    <a:pt x="507" y="3045"/>
                  </a:cubicBezTo>
                  <a:cubicBezTo>
                    <a:pt x="312" y="3103"/>
                    <a:pt x="44" y="3211"/>
                    <a:pt x="23" y="3436"/>
                  </a:cubicBezTo>
                  <a:cubicBezTo>
                    <a:pt x="8" y="3660"/>
                    <a:pt x="240" y="3754"/>
                    <a:pt x="420" y="3790"/>
                  </a:cubicBezTo>
                  <a:lnTo>
                    <a:pt x="449" y="3790"/>
                  </a:lnTo>
                  <a:cubicBezTo>
                    <a:pt x="657" y="3832"/>
                    <a:pt x="867" y="3852"/>
                    <a:pt x="1079" y="3852"/>
                  </a:cubicBezTo>
                  <a:cubicBezTo>
                    <a:pt x="1237" y="3852"/>
                    <a:pt x="1396" y="3841"/>
                    <a:pt x="1556" y="3819"/>
                  </a:cubicBezTo>
                  <a:cubicBezTo>
                    <a:pt x="1687" y="3797"/>
                    <a:pt x="1824" y="3769"/>
                    <a:pt x="1954" y="3725"/>
                  </a:cubicBezTo>
                  <a:cubicBezTo>
                    <a:pt x="1976" y="3718"/>
                    <a:pt x="2005" y="3711"/>
                    <a:pt x="2034" y="3689"/>
                  </a:cubicBezTo>
                  <a:cubicBezTo>
                    <a:pt x="2171" y="4000"/>
                    <a:pt x="2330" y="4304"/>
                    <a:pt x="2519" y="4586"/>
                  </a:cubicBezTo>
                  <a:cubicBezTo>
                    <a:pt x="2260" y="4548"/>
                    <a:pt x="1995" y="4527"/>
                    <a:pt x="1730" y="4527"/>
                  </a:cubicBezTo>
                  <a:cubicBezTo>
                    <a:pt x="1691" y="4527"/>
                    <a:pt x="1653" y="4527"/>
                    <a:pt x="1614" y="4528"/>
                  </a:cubicBezTo>
                  <a:cubicBezTo>
                    <a:pt x="1339" y="4543"/>
                    <a:pt x="978" y="4564"/>
                    <a:pt x="775" y="4796"/>
                  </a:cubicBezTo>
                  <a:cubicBezTo>
                    <a:pt x="623" y="4977"/>
                    <a:pt x="630" y="5230"/>
                    <a:pt x="782" y="5411"/>
                  </a:cubicBezTo>
                  <a:cubicBezTo>
                    <a:pt x="885" y="5519"/>
                    <a:pt x="1040" y="5539"/>
                    <a:pt x="1193" y="5539"/>
                  </a:cubicBezTo>
                  <a:cubicBezTo>
                    <a:pt x="1255" y="5539"/>
                    <a:pt x="1317" y="5536"/>
                    <a:pt x="1375" y="5534"/>
                  </a:cubicBezTo>
                  <a:cubicBezTo>
                    <a:pt x="1810" y="5505"/>
                    <a:pt x="2222" y="5389"/>
                    <a:pt x="2605" y="5179"/>
                  </a:cubicBezTo>
                  <a:cubicBezTo>
                    <a:pt x="2656" y="5158"/>
                    <a:pt x="2757" y="5100"/>
                    <a:pt x="2837" y="5027"/>
                  </a:cubicBezTo>
                  <a:cubicBezTo>
                    <a:pt x="3003" y="5237"/>
                    <a:pt x="3184" y="5433"/>
                    <a:pt x="3380" y="5628"/>
                  </a:cubicBezTo>
                  <a:cubicBezTo>
                    <a:pt x="3003" y="5642"/>
                    <a:pt x="2627" y="5751"/>
                    <a:pt x="2294" y="5939"/>
                  </a:cubicBezTo>
                  <a:cubicBezTo>
                    <a:pt x="2121" y="6040"/>
                    <a:pt x="1925" y="6185"/>
                    <a:pt x="1882" y="6395"/>
                  </a:cubicBezTo>
                  <a:cubicBezTo>
                    <a:pt x="1817" y="6662"/>
                    <a:pt x="2048" y="6901"/>
                    <a:pt x="2287" y="6988"/>
                  </a:cubicBezTo>
                  <a:cubicBezTo>
                    <a:pt x="2294" y="6995"/>
                    <a:pt x="2303" y="6999"/>
                    <a:pt x="2311" y="6999"/>
                  </a:cubicBezTo>
                  <a:cubicBezTo>
                    <a:pt x="2320" y="6999"/>
                    <a:pt x="2327" y="6995"/>
                    <a:pt x="2330" y="6988"/>
                  </a:cubicBezTo>
                  <a:cubicBezTo>
                    <a:pt x="2350" y="6991"/>
                    <a:pt x="2369" y="6992"/>
                    <a:pt x="2388" y="6992"/>
                  </a:cubicBezTo>
                  <a:cubicBezTo>
                    <a:pt x="2463" y="6992"/>
                    <a:pt x="2536" y="6970"/>
                    <a:pt x="2605" y="6930"/>
                  </a:cubicBezTo>
                  <a:cubicBezTo>
                    <a:pt x="2909" y="6793"/>
                    <a:pt x="3184" y="6576"/>
                    <a:pt x="3452" y="6373"/>
                  </a:cubicBezTo>
                  <a:lnTo>
                    <a:pt x="3806" y="6105"/>
                  </a:lnTo>
                  <a:cubicBezTo>
                    <a:pt x="3821" y="6084"/>
                    <a:pt x="3850" y="6069"/>
                    <a:pt x="3872" y="6048"/>
                  </a:cubicBezTo>
                  <a:cubicBezTo>
                    <a:pt x="3879" y="6062"/>
                    <a:pt x="3893" y="6069"/>
                    <a:pt x="3908" y="6076"/>
                  </a:cubicBezTo>
                  <a:cubicBezTo>
                    <a:pt x="4486" y="6496"/>
                    <a:pt x="5152" y="6785"/>
                    <a:pt x="5861" y="6930"/>
                  </a:cubicBezTo>
                  <a:cubicBezTo>
                    <a:pt x="5863" y="6930"/>
                    <a:pt x="5865" y="6930"/>
                    <a:pt x="5866" y="6930"/>
                  </a:cubicBezTo>
                  <a:cubicBezTo>
                    <a:pt x="5971" y="6930"/>
                    <a:pt x="6018" y="6720"/>
                    <a:pt x="5883" y="6684"/>
                  </a:cubicBezTo>
                  <a:cubicBezTo>
                    <a:pt x="5181" y="6539"/>
                    <a:pt x="4523" y="6243"/>
                    <a:pt x="3951" y="5816"/>
                  </a:cubicBezTo>
                  <a:lnTo>
                    <a:pt x="3951" y="5809"/>
                  </a:lnTo>
                  <a:cubicBezTo>
                    <a:pt x="3958" y="5794"/>
                    <a:pt x="3966" y="5787"/>
                    <a:pt x="3980" y="5773"/>
                  </a:cubicBezTo>
                  <a:cubicBezTo>
                    <a:pt x="4125" y="5577"/>
                    <a:pt x="4248" y="5375"/>
                    <a:pt x="4349" y="5165"/>
                  </a:cubicBezTo>
                  <a:cubicBezTo>
                    <a:pt x="4486" y="4904"/>
                    <a:pt x="4631" y="4601"/>
                    <a:pt x="4617" y="4304"/>
                  </a:cubicBezTo>
                  <a:cubicBezTo>
                    <a:pt x="4631" y="4166"/>
                    <a:pt x="4581" y="4036"/>
                    <a:pt x="4494" y="3935"/>
                  </a:cubicBezTo>
                  <a:cubicBezTo>
                    <a:pt x="4432" y="3873"/>
                    <a:pt x="4350" y="3847"/>
                    <a:pt x="4266" y="3847"/>
                  </a:cubicBezTo>
                  <a:cubicBezTo>
                    <a:pt x="4173" y="3847"/>
                    <a:pt x="4078" y="3878"/>
                    <a:pt x="4002" y="3928"/>
                  </a:cubicBezTo>
                  <a:cubicBezTo>
                    <a:pt x="3691" y="4123"/>
                    <a:pt x="3626" y="4579"/>
                    <a:pt x="3582" y="4912"/>
                  </a:cubicBezTo>
                  <a:lnTo>
                    <a:pt x="3582" y="4919"/>
                  </a:lnTo>
                  <a:cubicBezTo>
                    <a:pt x="3553" y="5107"/>
                    <a:pt x="3546" y="5302"/>
                    <a:pt x="3560" y="5490"/>
                  </a:cubicBezTo>
                  <a:cubicBezTo>
                    <a:pt x="3365" y="5310"/>
                    <a:pt x="3184" y="5107"/>
                    <a:pt x="3011" y="4904"/>
                  </a:cubicBezTo>
                  <a:cubicBezTo>
                    <a:pt x="3003" y="4890"/>
                    <a:pt x="2996" y="4883"/>
                    <a:pt x="2982" y="4868"/>
                  </a:cubicBezTo>
                  <a:cubicBezTo>
                    <a:pt x="3003" y="4847"/>
                    <a:pt x="3018" y="4832"/>
                    <a:pt x="3032" y="4810"/>
                  </a:cubicBezTo>
                  <a:cubicBezTo>
                    <a:pt x="3148" y="4651"/>
                    <a:pt x="3257" y="4470"/>
                    <a:pt x="3336" y="4275"/>
                  </a:cubicBezTo>
                  <a:cubicBezTo>
                    <a:pt x="3430" y="4080"/>
                    <a:pt x="3488" y="3877"/>
                    <a:pt x="3531" y="3674"/>
                  </a:cubicBezTo>
                  <a:cubicBezTo>
                    <a:pt x="3589" y="3465"/>
                    <a:pt x="3589" y="3248"/>
                    <a:pt x="3553" y="3038"/>
                  </a:cubicBezTo>
                  <a:cubicBezTo>
                    <a:pt x="3546" y="2929"/>
                    <a:pt x="3474" y="2842"/>
                    <a:pt x="3372" y="2806"/>
                  </a:cubicBezTo>
                  <a:cubicBezTo>
                    <a:pt x="3347" y="2798"/>
                    <a:pt x="3321" y="2795"/>
                    <a:pt x="3295" y="2795"/>
                  </a:cubicBezTo>
                  <a:cubicBezTo>
                    <a:pt x="3227" y="2795"/>
                    <a:pt x="3160" y="2820"/>
                    <a:pt x="3097" y="2857"/>
                  </a:cubicBezTo>
                  <a:lnTo>
                    <a:pt x="3076" y="2886"/>
                  </a:lnTo>
                  <a:cubicBezTo>
                    <a:pt x="2808" y="3067"/>
                    <a:pt x="2699" y="3436"/>
                    <a:pt x="2649" y="3732"/>
                  </a:cubicBezTo>
                  <a:cubicBezTo>
                    <a:pt x="2613" y="3928"/>
                    <a:pt x="2591" y="4116"/>
                    <a:pt x="2605" y="4304"/>
                  </a:cubicBezTo>
                  <a:cubicBezTo>
                    <a:pt x="2446" y="4051"/>
                    <a:pt x="2316" y="3790"/>
                    <a:pt x="2193" y="3530"/>
                  </a:cubicBezTo>
                  <a:cubicBezTo>
                    <a:pt x="2244" y="3479"/>
                    <a:pt x="2287" y="3428"/>
                    <a:pt x="2316" y="3385"/>
                  </a:cubicBezTo>
                  <a:cubicBezTo>
                    <a:pt x="2374" y="3291"/>
                    <a:pt x="2439" y="3190"/>
                    <a:pt x="2497" y="3096"/>
                  </a:cubicBezTo>
                  <a:cubicBezTo>
                    <a:pt x="2591" y="2929"/>
                    <a:pt x="2692" y="2777"/>
                    <a:pt x="2786" y="2611"/>
                  </a:cubicBezTo>
                  <a:cubicBezTo>
                    <a:pt x="2866" y="2452"/>
                    <a:pt x="2931" y="2235"/>
                    <a:pt x="2837" y="2054"/>
                  </a:cubicBezTo>
                  <a:cubicBezTo>
                    <a:pt x="2794" y="1974"/>
                    <a:pt x="2721" y="1916"/>
                    <a:pt x="2627" y="1909"/>
                  </a:cubicBezTo>
                  <a:cubicBezTo>
                    <a:pt x="2533" y="1909"/>
                    <a:pt x="2432" y="1953"/>
                    <a:pt x="2367" y="2025"/>
                  </a:cubicBezTo>
                  <a:lnTo>
                    <a:pt x="2359" y="2032"/>
                  </a:lnTo>
                  <a:cubicBezTo>
                    <a:pt x="2142" y="2227"/>
                    <a:pt x="1998" y="2481"/>
                    <a:pt x="1918" y="2756"/>
                  </a:cubicBezTo>
                  <a:cubicBezTo>
                    <a:pt x="1896" y="2698"/>
                    <a:pt x="1882" y="2625"/>
                    <a:pt x="1860" y="2560"/>
                  </a:cubicBezTo>
                  <a:cubicBezTo>
                    <a:pt x="1810" y="2372"/>
                    <a:pt x="1759" y="2177"/>
                    <a:pt x="1716" y="1989"/>
                  </a:cubicBezTo>
                  <a:cubicBezTo>
                    <a:pt x="1846" y="1953"/>
                    <a:pt x="1990" y="1837"/>
                    <a:pt x="2048" y="1779"/>
                  </a:cubicBezTo>
                  <a:cubicBezTo>
                    <a:pt x="2150" y="1692"/>
                    <a:pt x="2251" y="1591"/>
                    <a:pt x="2338" y="1490"/>
                  </a:cubicBezTo>
                  <a:cubicBezTo>
                    <a:pt x="2446" y="1374"/>
                    <a:pt x="2533" y="1236"/>
                    <a:pt x="2584" y="1092"/>
                  </a:cubicBezTo>
                  <a:cubicBezTo>
                    <a:pt x="2627" y="961"/>
                    <a:pt x="2620" y="817"/>
                    <a:pt x="2555" y="694"/>
                  </a:cubicBezTo>
                  <a:cubicBezTo>
                    <a:pt x="2497" y="585"/>
                    <a:pt x="2374" y="527"/>
                    <a:pt x="2251" y="527"/>
                  </a:cubicBezTo>
                  <a:cubicBezTo>
                    <a:pt x="2070" y="542"/>
                    <a:pt x="1933" y="686"/>
                    <a:pt x="1846" y="853"/>
                  </a:cubicBezTo>
                  <a:cubicBezTo>
                    <a:pt x="1846" y="744"/>
                    <a:pt x="1831" y="636"/>
                    <a:pt x="1824" y="527"/>
                  </a:cubicBezTo>
                  <a:cubicBezTo>
                    <a:pt x="1810" y="455"/>
                    <a:pt x="1788" y="390"/>
                    <a:pt x="1752" y="317"/>
                  </a:cubicBezTo>
                  <a:cubicBezTo>
                    <a:pt x="1692" y="186"/>
                    <a:pt x="1568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771725" y="2059525"/>
              <a:ext cx="118500" cy="159225"/>
            </a:xfrm>
            <a:custGeom>
              <a:avLst/>
              <a:gdLst/>
              <a:ahLst/>
              <a:cxnLst/>
              <a:rect l="l" t="t" r="r" b="b"/>
              <a:pathLst>
                <a:path w="4740" h="6369" extrusionOk="0">
                  <a:moveTo>
                    <a:pt x="1608" y="212"/>
                  </a:moveTo>
                  <a:cubicBezTo>
                    <a:pt x="1623" y="212"/>
                    <a:pt x="1640" y="217"/>
                    <a:pt x="1650" y="222"/>
                  </a:cubicBezTo>
                  <a:cubicBezTo>
                    <a:pt x="1650" y="222"/>
                    <a:pt x="1650" y="237"/>
                    <a:pt x="1665" y="237"/>
                  </a:cubicBezTo>
                  <a:lnTo>
                    <a:pt x="1679" y="251"/>
                  </a:lnTo>
                  <a:lnTo>
                    <a:pt x="1687" y="259"/>
                  </a:lnTo>
                  <a:lnTo>
                    <a:pt x="1687" y="280"/>
                  </a:lnTo>
                  <a:cubicBezTo>
                    <a:pt x="1687" y="288"/>
                    <a:pt x="1687" y="295"/>
                    <a:pt x="1701" y="309"/>
                  </a:cubicBezTo>
                  <a:lnTo>
                    <a:pt x="1701" y="316"/>
                  </a:lnTo>
                  <a:lnTo>
                    <a:pt x="1701" y="382"/>
                  </a:lnTo>
                  <a:lnTo>
                    <a:pt x="1701" y="439"/>
                  </a:lnTo>
                  <a:cubicBezTo>
                    <a:pt x="1701" y="461"/>
                    <a:pt x="1701" y="476"/>
                    <a:pt x="1687" y="497"/>
                  </a:cubicBezTo>
                  <a:cubicBezTo>
                    <a:pt x="1679" y="548"/>
                    <a:pt x="1672" y="599"/>
                    <a:pt x="1650" y="642"/>
                  </a:cubicBezTo>
                  <a:cubicBezTo>
                    <a:pt x="1614" y="787"/>
                    <a:pt x="1556" y="924"/>
                    <a:pt x="1484" y="1047"/>
                  </a:cubicBezTo>
                  <a:cubicBezTo>
                    <a:pt x="1470" y="1004"/>
                    <a:pt x="1455" y="968"/>
                    <a:pt x="1433" y="924"/>
                  </a:cubicBezTo>
                  <a:lnTo>
                    <a:pt x="1433" y="837"/>
                  </a:lnTo>
                  <a:cubicBezTo>
                    <a:pt x="1419" y="794"/>
                    <a:pt x="1419" y="751"/>
                    <a:pt x="1426" y="693"/>
                  </a:cubicBezTo>
                  <a:cubicBezTo>
                    <a:pt x="1441" y="642"/>
                    <a:pt x="1441" y="606"/>
                    <a:pt x="1448" y="570"/>
                  </a:cubicBezTo>
                  <a:cubicBezTo>
                    <a:pt x="1455" y="512"/>
                    <a:pt x="1462" y="461"/>
                    <a:pt x="1484" y="403"/>
                  </a:cubicBezTo>
                  <a:cubicBezTo>
                    <a:pt x="1491" y="382"/>
                    <a:pt x="1498" y="360"/>
                    <a:pt x="1513" y="331"/>
                  </a:cubicBezTo>
                  <a:cubicBezTo>
                    <a:pt x="1513" y="324"/>
                    <a:pt x="1513" y="324"/>
                    <a:pt x="1520" y="316"/>
                  </a:cubicBezTo>
                  <a:lnTo>
                    <a:pt x="1535" y="288"/>
                  </a:lnTo>
                  <a:cubicBezTo>
                    <a:pt x="1549" y="273"/>
                    <a:pt x="1556" y="251"/>
                    <a:pt x="1564" y="244"/>
                  </a:cubicBezTo>
                  <a:lnTo>
                    <a:pt x="1571" y="237"/>
                  </a:lnTo>
                  <a:lnTo>
                    <a:pt x="1593" y="215"/>
                  </a:lnTo>
                  <a:cubicBezTo>
                    <a:pt x="1597" y="213"/>
                    <a:pt x="1602" y="212"/>
                    <a:pt x="1608" y="212"/>
                  </a:cubicBezTo>
                  <a:close/>
                  <a:moveTo>
                    <a:pt x="390" y="501"/>
                  </a:moveTo>
                  <a:cubicBezTo>
                    <a:pt x="390" y="501"/>
                    <a:pt x="387" y="502"/>
                    <a:pt x="377" y="505"/>
                  </a:cubicBezTo>
                  <a:lnTo>
                    <a:pt x="420" y="505"/>
                  </a:lnTo>
                  <a:cubicBezTo>
                    <a:pt x="471" y="505"/>
                    <a:pt x="522" y="505"/>
                    <a:pt x="565" y="512"/>
                  </a:cubicBezTo>
                  <a:cubicBezTo>
                    <a:pt x="703" y="541"/>
                    <a:pt x="833" y="599"/>
                    <a:pt x="941" y="678"/>
                  </a:cubicBezTo>
                  <a:lnTo>
                    <a:pt x="949" y="678"/>
                  </a:lnTo>
                  <a:cubicBezTo>
                    <a:pt x="1050" y="758"/>
                    <a:pt x="1129" y="859"/>
                    <a:pt x="1180" y="968"/>
                  </a:cubicBezTo>
                  <a:cubicBezTo>
                    <a:pt x="1180" y="989"/>
                    <a:pt x="1180" y="1033"/>
                    <a:pt x="1195" y="1054"/>
                  </a:cubicBezTo>
                  <a:lnTo>
                    <a:pt x="1195" y="1076"/>
                  </a:lnTo>
                  <a:cubicBezTo>
                    <a:pt x="1195" y="1076"/>
                    <a:pt x="1180" y="1076"/>
                    <a:pt x="1180" y="1083"/>
                  </a:cubicBezTo>
                  <a:cubicBezTo>
                    <a:pt x="1158" y="1076"/>
                    <a:pt x="1129" y="1076"/>
                    <a:pt x="1108" y="1069"/>
                  </a:cubicBezTo>
                  <a:cubicBezTo>
                    <a:pt x="1021" y="1033"/>
                    <a:pt x="927" y="997"/>
                    <a:pt x="840" y="946"/>
                  </a:cubicBezTo>
                  <a:lnTo>
                    <a:pt x="623" y="837"/>
                  </a:lnTo>
                  <a:cubicBezTo>
                    <a:pt x="594" y="823"/>
                    <a:pt x="580" y="816"/>
                    <a:pt x="551" y="794"/>
                  </a:cubicBezTo>
                  <a:lnTo>
                    <a:pt x="522" y="780"/>
                  </a:lnTo>
                  <a:lnTo>
                    <a:pt x="515" y="765"/>
                  </a:lnTo>
                  <a:cubicBezTo>
                    <a:pt x="486" y="751"/>
                    <a:pt x="478" y="729"/>
                    <a:pt x="457" y="714"/>
                  </a:cubicBezTo>
                  <a:cubicBezTo>
                    <a:pt x="413" y="678"/>
                    <a:pt x="377" y="620"/>
                    <a:pt x="363" y="577"/>
                  </a:cubicBezTo>
                  <a:cubicBezTo>
                    <a:pt x="363" y="570"/>
                    <a:pt x="355" y="534"/>
                    <a:pt x="355" y="512"/>
                  </a:cubicBezTo>
                  <a:cubicBezTo>
                    <a:pt x="363" y="512"/>
                    <a:pt x="363" y="505"/>
                    <a:pt x="370" y="505"/>
                  </a:cubicBezTo>
                  <a:cubicBezTo>
                    <a:pt x="375" y="505"/>
                    <a:pt x="389" y="501"/>
                    <a:pt x="390" y="501"/>
                  </a:cubicBezTo>
                  <a:close/>
                  <a:moveTo>
                    <a:pt x="370" y="1329"/>
                  </a:moveTo>
                  <a:cubicBezTo>
                    <a:pt x="367" y="1335"/>
                    <a:pt x="366" y="1338"/>
                    <a:pt x="367" y="1338"/>
                  </a:cubicBezTo>
                  <a:cubicBezTo>
                    <a:pt x="367" y="1338"/>
                    <a:pt x="370" y="1334"/>
                    <a:pt x="370" y="1329"/>
                  </a:cubicBezTo>
                  <a:close/>
                  <a:moveTo>
                    <a:pt x="847" y="1271"/>
                  </a:moveTo>
                  <a:cubicBezTo>
                    <a:pt x="920" y="1279"/>
                    <a:pt x="985" y="1279"/>
                    <a:pt x="1057" y="1300"/>
                  </a:cubicBezTo>
                  <a:cubicBezTo>
                    <a:pt x="1093" y="1315"/>
                    <a:pt x="1129" y="1329"/>
                    <a:pt x="1166" y="1344"/>
                  </a:cubicBezTo>
                  <a:cubicBezTo>
                    <a:pt x="1173" y="1344"/>
                    <a:pt x="1195" y="1351"/>
                    <a:pt x="1202" y="1366"/>
                  </a:cubicBezTo>
                  <a:cubicBezTo>
                    <a:pt x="1158" y="1380"/>
                    <a:pt x="1108" y="1409"/>
                    <a:pt x="1064" y="1416"/>
                  </a:cubicBezTo>
                  <a:cubicBezTo>
                    <a:pt x="978" y="1445"/>
                    <a:pt x="876" y="1474"/>
                    <a:pt x="782" y="1489"/>
                  </a:cubicBezTo>
                  <a:cubicBezTo>
                    <a:pt x="739" y="1499"/>
                    <a:pt x="694" y="1505"/>
                    <a:pt x="649" y="1505"/>
                  </a:cubicBezTo>
                  <a:cubicBezTo>
                    <a:pt x="605" y="1505"/>
                    <a:pt x="562" y="1499"/>
                    <a:pt x="522" y="1489"/>
                  </a:cubicBezTo>
                  <a:cubicBezTo>
                    <a:pt x="486" y="1481"/>
                    <a:pt x="449" y="1460"/>
                    <a:pt x="420" y="1445"/>
                  </a:cubicBezTo>
                  <a:lnTo>
                    <a:pt x="406" y="1423"/>
                  </a:lnTo>
                  <a:cubicBezTo>
                    <a:pt x="399" y="1416"/>
                    <a:pt x="399" y="1409"/>
                    <a:pt x="399" y="1409"/>
                  </a:cubicBezTo>
                  <a:cubicBezTo>
                    <a:pt x="399" y="1409"/>
                    <a:pt x="394" y="1384"/>
                    <a:pt x="396" y="1384"/>
                  </a:cubicBezTo>
                  <a:lnTo>
                    <a:pt x="396" y="1384"/>
                  </a:lnTo>
                  <a:cubicBezTo>
                    <a:pt x="397" y="1384"/>
                    <a:pt x="398" y="1385"/>
                    <a:pt x="399" y="1387"/>
                  </a:cubicBezTo>
                  <a:cubicBezTo>
                    <a:pt x="401" y="1393"/>
                    <a:pt x="402" y="1395"/>
                    <a:pt x="402" y="1395"/>
                  </a:cubicBezTo>
                  <a:cubicBezTo>
                    <a:pt x="403" y="1395"/>
                    <a:pt x="399" y="1380"/>
                    <a:pt x="399" y="1380"/>
                  </a:cubicBezTo>
                  <a:cubicBezTo>
                    <a:pt x="363" y="1344"/>
                    <a:pt x="363" y="1337"/>
                    <a:pt x="370" y="1329"/>
                  </a:cubicBezTo>
                  <a:cubicBezTo>
                    <a:pt x="377" y="1322"/>
                    <a:pt x="377" y="1308"/>
                    <a:pt x="384" y="1308"/>
                  </a:cubicBezTo>
                  <a:lnTo>
                    <a:pt x="399" y="1308"/>
                  </a:lnTo>
                  <a:cubicBezTo>
                    <a:pt x="406" y="1304"/>
                    <a:pt x="402" y="1304"/>
                    <a:pt x="401" y="1304"/>
                  </a:cubicBezTo>
                  <a:cubicBezTo>
                    <a:pt x="399" y="1304"/>
                    <a:pt x="399" y="1304"/>
                    <a:pt x="413" y="1300"/>
                  </a:cubicBezTo>
                  <a:cubicBezTo>
                    <a:pt x="435" y="1293"/>
                    <a:pt x="442" y="1293"/>
                    <a:pt x="457" y="1293"/>
                  </a:cubicBezTo>
                  <a:cubicBezTo>
                    <a:pt x="486" y="1279"/>
                    <a:pt x="515" y="1279"/>
                    <a:pt x="543" y="1271"/>
                  </a:cubicBezTo>
                  <a:lnTo>
                    <a:pt x="623" y="1271"/>
                  </a:lnTo>
                  <a:cubicBezTo>
                    <a:pt x="674" y="1271"/>
                    <a:pt x="732" y="1271"/>
                    <a:pt x="797" y="1279"/>
                  </a:cubicBezTo>
                  <a:cubicBezTo>
                    <a:pt x="811" y="1279"/>
                    <a:pt x="833" y="1271"/>
                    <a:pt x="847" y="1271"/>
                  </a:cubicBezTo>
                  <a:close/>
                  <a:moveTo>
                    <a:pt x="3026" y="997"/>
                  </a:moveTo>
                  <a:cubicBezTo>
                    <a:pt x="3028" y="997"/>
                    <a:pt x="3032" y="999"/>
                    <a:pt x="3040" y="1004"/>
                  </a:cubicBezTo>
                  <a:cubicBezTo>
                    <a:pt x="3054" y="1040"/>
                    <a:pt x="3040" y="1105"/>
                    <a:pt x="3018" y="1156"/>
                  </a:cubicBezTo>
                  <a:cubicBezTo>
                    <a:pt x="3011" y="1163"/>
                    <a:pt x="3011" y="1177"/>
                    <a:pt x="3003" y="1192"/>
                  </a:cubicBezTo>
                  <a:cubicBezTo>
                    <a:pt x="2931" y="1416"/>
                    <a:pt x="2815" y="1633"/>
                    <a:pt x="2678" y="1836"/>
                  </a:cubicBezTo>
                  <a:cubicBezTo>
                    <a:pt x="2620" y="1915"/>
                    <a:pt x="2555" y="1988"/>
                    <a:pt x="2497" y="2060"/>
                  </a:cubicBezTo>
                  <a:lnTo>
                    <a:pt x="2425" y="2132"/>
                  </a:lnTo>
                  <a:lnTo>
                    <a:pt x="2425" y="2060"/>
                  </a:lnTo>
                  <a:cubicBezTo>
                    <a:pt x="2410" y="1937"/>
                    <a:pt x="2432" y="1814"/>
                    <a:pt x="2461" y="1698"/>
                  </a:cubicBezTo>
                  <a:cubicBezTo>
                    <a:pt x="2497" y="1554"/>
                    <a:pt x="2555" y="1416"/>
                    <a:pt x="2649" y="1300"/>
                  </a:cubicBezTo>
                  <a:cubicBezTo>
                    <a:pt x="2728" y="1185"/>
                    <a:pt x="2830" y="1091"/>
                    <a:pt x="2953" y="1018"/>
                  </a:cubicBezTo>
                  <a:cubicBezTo>
                    <a:pt x="2974" y="1011"/>
                    <a:pt x="3003" y="1004"/>
                    <a:pt x="3018" y="1004"/>
                  </a:cubicBezTo>
                  <a:cubicBezTo>
                    <a:pt x="3023" y="1004"/>
                    <a:pt x="3021" y="997"/>
                    <a:pt x="3026" y="997"/>
                  </a:cubicBezTo>
                  <a:close/>
                  <a:moveTo>
                    <a:pt x="2425" y="2198"/>
                  </a:moveTo>
                  <a:cubicBezTo>
                    <a:pt x="2432" y="2201"/>
                    <a:pt x="2428" y="2203"/>
                    <a:pt x="2425" y="2203"/>
                  </a:cubicBezTo>
                  <a:cubicBezTo>
                    <a:pt x="2421" y="2203"/>
                    <a:pt x="2417" y="2201"/>
                    <a:pt x="2425" y="2198"/>
                  </a:cubicBezTo>
                  <a:close/>
                  <a:moveTo>
                    <a:pt x="1536" y="2036"/>
                  </a:moveTo>
                  <a:cubicBezTo>
                    <a:pt x="1596" y="2036"/>
                    <a:pt x="1656" y="2042"/>
                    <a:pt x="1716" y="2053"/>
                  </a:cubicBezTo>
                  <a:cubicBezTo>
                    <a:pt x="1817" y="2067"/>
                    <a:pt x="1918" y="2096"/>
                    <a:pt x="1998" y="2140"/>
                  </a:cubicBezTo>
                  <a:cubicBezTo>
                    <a:pt x="2034" y="2161"/>
                    <a:pt x="2063" y="2176"/>
                    <a:pt x="2092" y="2205"/>
                  </a:cubicBezTo>
                  <a:cubicBezTo>
                    <a:pt x="1969" y="2205"/>
                    <a:pt x="1846" y="2205"/>
                    <a:pt x="1708" y="2212"/>
                  </a:cubicBezTo>
                  <a:cubicBezTo>
                    <a:pt x="1654" y="2221"/>
                    <a:pt x="1599" y="2225"/>
                    <a:pt x="1544" y="2225"/>
                  </a:cubicBezTo>
                  <a:cubicBezTo>
                    <a:pt x="1459" y="2225"/>
                    <a:pt x="1375" y="2215"/>
                    <a:pt x="1296" y="2198"/>
                  </a:cubicBezTo>
                  <a:cubicBezTo>
                    <a:pt x="1260" y="2190"/>
                    <a:pt x="1187" y="2161"/>
                    <a:pt x="1173" y="2118"/>
                  </a:cubicBezTo>
                  <a:cubicBezTo>
                    <a:pt x="1187" y="2104"/>
                    <a:pt x="1195" y="2104"/>
                    <a:pt x="1202" y="2096"/>
                  </a:cubicBezTo>
                  <a:cubicBezTo>
                    <a:pt x="1209" y="2096"/>
                    <a:pt x="1231" y="2096"/>
                    <a:pt x="1238" y="2089"/>
                  </a:cubicBezTo>
                  <a:cubicBezTo>
                    <a:pt x="1333" y="2053"/>
                    <a:pt x="1434" y="2036"/>
                    <a:pt x="1536" y="2036"/>
                  </a:cubicBezTo>
                  <a:close/>
                  <a:moveTo>
                    <a:pt x="3821" y="2060"/>
                  </a:moveTo>
                  <a:cubicBezTo>
                    <a:pt x="3879" y="2067"/>
                    <a:pt x="3922" y="2104"/>
                    <a:pt x="3951" y="2154"/>
                  </a:cubicBezTo>
                  <a:cubicBezTo>
                    <a:pt x="3958" y="2161"/>
                    <a:pt x="3966" y="2176"/>
                    <a:pt x="3966" y="2198"/>
                  </a:cubicBezTo>
                  <a:lnTo>
                    <a:pt x="3966" y="2205"/>
                  </a:lnTo>
                  <a:cubicBezTo>
                    <a:pt x="3966" y="2226"/>
                    <a:pt x="3966" y="2226"/>
                    <a:pt x="3958" y="2234"/>
                  </a:cubicBezTo>
                  <a:cubicBezTo>
                    <a:pt x="3951" y="2248"/>
                    <a:pt x="3951" y="2270"/>
                    <a:pt x="3944" y="2284"/>
                  </a:cubicBezTo>
                  <a:cubicBezTo>
                    <a:pt x="3915" y="2349"/>
                    <a:pt x="3879" y="2407"/>
                    <a:pt x="3843" y="2458"/>
                  </a:cubicBezTo>
                  <a:lnTo>
                    <a:pt x="3843" y="2465"/>
                  </a:lnTo>
                  <a:cubicBezTo>
                    <a:pt x="3763" y="2588"/>
                    <a:pt x="3669" y="2704"/>
                    <a:pt x="3575" y="2805"/>
                  </a:cubicBezTo>
                  <a:cubicBezTo>
                    <a:pt x="3488" y="2892"/>
                    <a:pt x="3401" y="2964"/>
                    <a:pt x="3300" y="3037"/>
                  </a:cubicBezTo>
                  <a:cubicBezTo>
                    <a:pt x="3235" y="3080"/>
                    <a:pt x="3184" y="3116"/>
                    <a:pt x="3112" y="3153"/>
                  </a:cubicBezTo>
                  <a:cubicBezTo>
                    <a:pt x="3090" y="3167"/>
                    <a:pt x="3068" y="3174"/>
                    <a:pt x="3047" y="3189"/>
                  </a:cubicBezTo>
                  <a:cubicBezTo>
                    <a:pt x="3047" y="3182"/>
                    <a:pt x="3054" y="3174"/>
                    <a:pt x="3054" y="3167"/>
                  </a:cubicBezTo>
                  <a:cubicBezTo>
                    <a:pt x="3090" y="3116"/>
                    <a:pt x="3112" y="3066"/>
                    <a:pt x="3126" y="3022"/>
                  </a:cubicBezTo>
                  <a:cubicBezTo>
                    <a:pt x="3177" y="2899"/>
                    <a:pt x="3257" y="2740"/>
                    <a:pt x="3329" y="2610"/>
                  </a:cubicBezTo>
                  <a:cubicBezTo>
                    <a:pt x="3401" y="2465"/>
                    <a:pt x="3488" y="2342"/>
                    <a:pt x="3589" y="2212"/>
                  </a:cubicBezTo>
                  <a:lnTo>
                    <a:pt x="3662" y="2140"/>
                  </a:lnTo>
                  <a:cubicBezTo>
                    <a:pt x="3676" y="2125"/>
                    <a:pt x="3705" y="2104"/>
                    <a:pt x="3734" y="2096"/>
                  </a:cubicBezTo>
                  <a:lnTo>
                    <a:pt x="3792" y="2067"/>
                  </a:lnTo>
                  <a:lnTo>
                    <a:pt x="3806" y="2060"/>
                  </a:lnTo>
                  <a:close/>
                  <a:moveTo>
                    <a:pt x="1768" y="2901"/>
                  </a:moveTo>
                  <a:cubicBezTo>
                    <a:pt x="1884" y="2901"/>
                    <a:pt x="2007" y="2934"/>
                    <a:pt x="2106" y="2957"/>
                  </a:cubicBezTo>
                  <a:cubicBezTo>
                    <a:pt x="2338" y="3030"/>
                    <a:pt x="2555" y="3138"/>
                    <a:pt x="2757" y="3283"/>
                  </a:cubicBezTo>
                  <a:cubicBezTo>
                    <a:pt x="2765" y="3283"/>
                    <a:pt x="2765" y="3290"/>
                    <a:pt x="2772" y="3297"/>
                  </a:cubicBezTo>
                  <a:cubicBezTo>
                    <a:pt x="2757" y="3297"/>
                    <a:pt x="2750" y="3297"/>
                    <a:pt x="2728" y="3312"/>
                  </a:cubicBezTo>
                  <a:cubicBezTo>
                    <a:pt x="2605" y="3312"/>
                    <a:pt x="2490" y="3312"/>
                    <a:pt x="2367" y="3297"/>
                  </a:cubicBezTo>
                  <a:cubicBezTo>
                    <a:pt x="2258" y="3290"/>
                    <a:pt x="2150" y="3276"/>
                    <a:pt x="2048" y="3239"/>
                  </a:cubicBezTo>
                  <a:cubicBezTo>
                    <a:pt x="1933" y="3210"/>
                    <a:pt x="1824" y="3167"/>
                    <a:pt x="1716" y="3116"/>
                  </a:cubicBezTo>
                  <a:cubicBezTo>
                    <a:pt x="1665" y="3095"/>
                    <a:pt x="1607" y="3059"/>
                    <a:pt x="1564" y="3022"/>
                  </a:cubicBezTo>
                  <a:lnTo>
                    <a:pt x="1535" y="2993"/>
                  </a:lnTo>
                  <a:cubicBezTo>
                    <a:pt x="1527" y="2993"/>
                    <a:pt x="1527" y="2986"/>
                    <a:pt x="1527" y="2986"/>
                  </a:cubicBezTo>
                  <a:cubicBezTo>
                    <a:pt x="1535" y="2972"/>
                    <a:pt x="1556" y="2964"/>
                    <a:pt x="1571" y="2957"/>
                  </a:cubicBezTo>
                  <a:cubicBezTo>
                    <a:pt x="1585" y="2957"/>
                    <a:pt x="1585" y="2950"/>
                    <a:pt x="1593" y="2936"/>
                  </a:cubicBezTo>
                  <a:cubicBezTo>
                    <a:pt x="1646" y="2910"/>
                    <a:pt x="1706" y="2901"/>
                    <a:pt x="1768" y="2901"/>
                  </a:cubicBezTo>
                  <a:close/>
                  <a:moveTo>
                    <a:pt x="4320" y="3464"/>
                  </a:moveTo>
                  <a:cubicBezTo>
                    <a:pt x="4342" y="3464"/>
                    <a:pt x="4349" y="3471"/>
                    <a:pt x="4363" y="3471"/>
                  </a:cubicBezTo>
                  <a:cubicBezTo>
                    <a:pt x="4392" y="3478"/>
                    <a:pt x="4414" y="3500"/>
                    <a:pt x="4429" y="3529"/>
                  </a:cubicBezTo>
                  <a:cubicBezTo>
                    <a:pt x="4465" y="3587"/>
                    <a:pt x="4486" y="3673"/>
                    <a:pt x="4472" y="3746"/>
                  </a:cubicBezTo>
                  <a:lnTo>
                    <a:pt x="4472" y="3760"/>
                  </a:lnTo>
                  <a:lnTo>
                    <a:pt x="4458" y="3782"/>
                  </a:lnTo>
                  <a:lnTo>
                    <a:pt x="4421" y="3818"/>
                  </a:lnTo>
                  <a:cubicBezTo>
                    <a:pt x="4414" y="3818"/>
                    <a:pt x="4400" y="3833"/>
                    <a:pt x="4392" y="3833"/>
                  </a:cubicBezTo>
                  <a:lnTo>
                    <a:pt x="4356" y="3862"/>
                  </a:lnTo>
                  <a:cubicBezTo>
                    <a:pt x="4320" y="3876"/>
                    <a:pt x="4284" y="3905"/>
                    <a:pt x="4255" y="3927"/>
                  </a:cubicBezTo>
                  <a:cubicBezTo>
                    <a:pt x="4161" y="3985"/>
                    <a:pt x="4052" y="4035"/>
                    <a:pt x="3944" y="4086"/>
                  </a:cubicBezTo>
                  <a:cubicBezTo>
                    <a:pt x="3777" y="4158"/>
                    <a:pt x="3618" y="4231"/>
                    <a:pt x="3445" y="4303"/>
                  </a:cubicBezTo>
                  <a:cubicBezTo>
                    <a:pt x="3423" y="4310"/>
                    <a:pt x="3408" y="4325"/>
                    <a:pt x="3380" y="4325"/>
                  </a:cubicBezTo>
                  <a:cubicBezTo>
                    <a:pt x="3380" y="4310"/>
                    <a:pt x="3372" y="4296"/>
                    <a:pt x="3372" y="4288"/>
                  </a:cubicBezTo>
                  <a:cubicBezTo>
                    <a:pt x="3510" y="4014"/>
                    <a:pt x="3698" y="3789"/>
                    <a:pt x="3944" y="3623"/>
                  </a:cubicBezTo>
                  <a:cubicBezTo>
                    <a:pt x="4052" y="3550"/>
                    <a:pt x="4197" y="3464"/>
                    <a:pt x="4320" y="3464"/>
                  </a:cubicBezTo>
                  <a:close/>
                  <a:moveTo>
                    <a:pt x="2122" y="3967"/>
                  </a:moveTo>
                  <a:cubicBezTo>
                    <a:pt x="2193" y="3967"/>
                    <a:pt x="2266" y="3983"/>
                    <a:pt x="2330" y="3999"/>
                  </a:cubicBezTo>
                  <a:cubicBezTo>
                    <a:pt x="2439" y="4021"/>
                    <a:pt x="2555" y="4057"/>
                    <a:pt x="2656" y="4108"/>
                  </a:cubicBezTo>
                  <a:lnTo>
                    <a:pt x="2663" y="4108"/>
                  </a:lnTo>
                  <a:cubicBezTo>
                    <a:pt x="2794" y="4158"/>
                    <a:pt x="2909" y="4223"/>
                    <a:pt x="3025" y="4296"/>
                  </a:cubicBezTo>
                  <a:cubicBezTo>
                    <a:pt x="3047" y="4310"/>
                    <a:pt x="3076" y="4325"/>
                    <a:pt x="3090" y="4339"/>
                  </a:cubicBezTo>
                  <a:lnTo>
                    <a:pt x="3076" y="4339"/>
                  </a:lnTo>
                  <a:cubicBezTo>
                    <a:pt x="2961" y="4344"/>
                    <a:pt x="2850" y="4353"/>
                    <a:pt x="2739" y="4353"/>
                  </a:cubicBezTo>
                  <a:cubicBezTo>
                    <a:pt x="2690" y="4353"/>
                    <a:pt x="2640" y="4351"/>
                    <a:pt x="2591" y="4346"/>
                  </a:cubicBezTo>
                  <a:cubicBezTo>
                    <a:pt x="2475" y="4346"/>
                    <a:pt x="2359" y="4332"/>
                    <a:pt x="2244" y="4310"/>
                  </a:cubicBezTo>
                  <a:cubicBezTo>
                    <a:pt x="2207" y="4303"/>
                    <a:pt x="2157" y="4296"/>
                    <a:pt x="2121" y="4274"/>
                  </a:cubicBezTo>
                  <a:lnTo>
                    <a:pt x="2077" y="4260"/>
                  </a:lnTo>
                  <a:cubicBezTo>
                    <a:pt x="2072" y="4260"/>
                    <a:pt x="2061" y="4256"/>
                    <a:pt x="2061" y="4256"/>
                  </a:cubicBezTo>
                  <a:lnTo>
                    <a:pt x="2061" y="4256"/>
                  </a:lnTo>
                  <a:cubicBezTo>
                    <a:pt x="2060" y="4256"/>
                    <a:pt x="2063" y="4257"/>
                    <a:pt x="2070" y="4260"/>
                  </a:cubicBezTo>
                  <a:lnTo>
                    <a:pt x="2041" y="4252"/>
                  </a:lnTo>
                  <a:cubicBezTo>
                    <a:pt x="2027" y="4238"/>
                    <a:pt x="1998" y="4231"/>
                    <a:pt x="1976" y="4216"/>
                  </a:cubicBezTo>
                  <a:lnTo>
                    <a:pt x="1954" y="4194"/>
                  </a:lnTo>
                  <a:cubicBezTo>
                    <a:pt x="1940" y="4187"/>
                    <a:pt x="1925" y="4180"/>
                    <a:pt x="1918" y="4165"/>
                  </a:cubicBezTo>
                  <a:cubicBezTo>
                    <a:pt x="1896" y="4151"/>
                    <a:pt x="1889" y="4144"/>
                    <a:pt x="1882" y="4122"/>
                  </a:cubicBezTo>
                  <a:cubicBezTo>
                    <a:pt x="1867" y="4108"/>
                    <a:pt x="1867" y="4108"/>
                    <a:pt x="1882" y="4093"/>
                  </a:cubicBezTo>
                  <a:cubicBezTo>
                    <a:pt x="1896" y="4057"/>
                    <a:pt x="1925" y="4021"/>
                    <a:pt x="1962" y="4006"/>
                  </a:cubicBezTo>
                  <a:cubicBezTo>
                    <a:pt x="2010" y="3977"/>
                    <a:pt x="2065" y="3967"/>
                    <a:pt x="2122" y="3967"/>
                  </a:cubicBezTo>
                  <a:close/>
                  <a:moveTo>
                    <a:pt x="1615" y="0"/>
                  </a:moveTo>
                  <a:cubicBezTo>
                    <a:pt x="1538" y="0"/>
                    <a:pt x="1463" y="30"/>
                    <a:pt x="1412" y="85"/>
                  </a:cubicBezTo>
                  <a:cubicBezTo>
                    <a:pt x="1339" y="172"/>
                    <a:pt x="1289" y="266"/>
                    <a:pt x="1267" y="367"/>
                  </a:cubicBezTo>
                  <a:cubicBezTo>
                    <a:pt x="1245" y="447"/>
                    <a:pt x="1231" y="534"/>
                    <a:pt x="1216" y="613"/>
                  </a:cubicBezTo>
                  <a:cubicBezTo>
                    <a:pt x="1173" y="570"/>
                    <a:pt x="1129" y="526"/>
                    <a:pt x="1072" y="490"/>
                  </a:cubicBezTo>
                  <a:cubicBezTo>
                    <a:pt x="1064" y="490"/>
                    <a:pt x="1064" y="490"/>
                    <a:pt x="1057" y="476"/>
                  </a:cubicBezTo>
                  <a:cubicBezTo>
                    <a:pt x="941" y="396"/>
                    <a:pt x="797" y="331"/>
                    <a:pt x="652" y="309"/>
                  </a:cubicBezTo>
                  <a:cubicBezTo>
                    <a:pt x="590" y="295"/>
                    <a:pt x="529" y="288"/>
                    <a:pt x="468" y="288"/>
                  </a:cubicBezTo>
                  <a:cubicBezTo>
                    <a:pt x="408" y="288"/>
                    <a:pt x="348" y="295"/>
                    <a:pt x="290" y="309"/>
                  </a:cubicBezTo>
                  <a:cubicBezTo>
                    <a:pt x="1" y="418"/>
                    <a:pt x="182" y="765"/>
                    <a:pt x="334" y="910"/>
                  </a:cubicBezTo>
                  <a:cubicBezTo>
                    <a:pt x="384" y="960"/>
                    <a:pt x="442" y="997"/>
                    <a:pt x="493" y="1033"/>
                  </a:cubicBezTo>
                  <a:cubicBezTo>
                    <a:pt x="406" y="1040"/>
                    <a:pt x="312" y="1069"/>
                    <a:pt x="240" y="1127"/>
                  </a:cubicBezTo>
                  <a:cubicBezTo>
                    <a:pt x="59" y="1271"/>
                    <a:pt x="131" y="1539"/>
                    <a:pt x="326" y="1633"/>
                  </a:cubicBezTo>
                  <a:cubicBezTo>
                    <a:pt x="418" y="1683"/>
                    <a:pt x="519" y="1702"/>
                    <a:pt x="625" y="1702"/>
                  </a:cubicBezTo>
                  <a:cubicBezTo>
                    <a:pt x="779" y="1702"/>
                    <a:pt x="940" y="1662"/>
                    <a:pt x="1086" y="1619"/>
                  </a:cubicBezTo>
                  <a:cubicBezTo>
                    <a:pt x="1187" y="1590"/>
                    <a:pt x="1274" y="1554"/>
                    <a:pt x="1368" y="1503"/>
                  </a:cubicBezTo>
                  <a:cubicBezTo>
                    <a:pt x="1383" y="1489"/>
                    <a:pt x="1404" y="1481"/>
                    <a:pt x="1419" y="1467"/>
                  </a:cubicBezTo>
                  <a:cubicBezTo>
                    <a:pt x="1556" y="1583"/>
                    <a:pt x="1679" y="1706"/>
                    <a:pt x="1810" y="1843"/>
                  </a:cubicBezTo>
                  <a:cubicBezTo>
                    <a:pt x="1727" y="1829"/>
                    <a:pt x="1645" y="1821"/>
                    <a:pt x="1564" y="1821"/>
                  </a:cubicBezTo>
                  <a:cubicBezTo>
                    <a:pt x="1438" y="1821"/>
                    <a:pt x="1314" y="1840"/>
                    <a:pt x="1195" y="1879"/>
                  </a:cubicBezTo>
                  <a:cubicBezTo>
                    <a:pt x="1187" y="1879"/>
                    <a:pt x="1173" y="1886"/>
                    <a:pt x="1166" y="1886"/>
                  </a:cubicBezTo>
                  <a:cubicBezTo>
                    <a:pt x="1108" y="1908"/>
                    <a:pt x="1057" y="1937"/>
                    <a:pt x="1021" y="1981"/>
                  </a:cubicBezTo>
                  <a:cubicBezTo>
                    <a:pt x="963" y="2046"/>
                    <a:pt x="949" y="2132"/>
                    <a:pt x="985" y="2212"/>
                  </a:cubicBezTo>
                  <a:cubicBezTo>
                    <a:pt x="1035" y="2357"/>
                    <a:pt x="1202" y="2429"/>
                    <a:pt x="1347" y="2451"/>
                  </a:cubicBezTo>
                  <a:cubicBezTo>
                    <a:pt x="1426" y="2454"/>
                    <a:pt x="1506" y="2456"/>
                    <a:pt x="1585" y="2456"/>
                  </a:cubicBezTo>
                  <a:cubicBezTo>
                    <a:pt x="1665" y="2456"/>
                    <a:pt x="1744" y="2454"/>
                    <a:pt x="1824" y="2451"/>
                  </a:cubicBezTo>
                  <a:cubicBezTo>
                    <a:pt x="1925" y="2451"/>
                    <a:pt x="2027" y="2451"/>
                    <a:pt x="2128" y="2444"/>
                  </a:cubicBezTo>
                  <a:cubicBezTo>
                    <a:pt x="2179" y="2429"/>
                    <a:pt x="2244" y="2429"/>
                    <a:pt x="2294" y="2422"/>
                  </a:cubicBezTo>
                  <a:cubicBezTo>
                    <a:pt x="2425" y="2595"/>
                    <a:pt x="2548" y="2776"/>
                    <a:pt x="2656" y="2964"/>
                  </a:cubicBezTo>
                  <a:cubicBezTo>
                    <a:pt x="2569" y="2914"/>
                    <a:pt x="2468" y="2863"/>
                    <a:pt x="2367" y="2827"/>
                  </a:cubicBezTo>
                  <a:cubicBezTo>
                    <a:pt x="2202" y="2758"/>
                    <a:pt x="1993" y="2695"/>
                    <a:pt x="1792" y="2695"/>
                  </a:cubicBezTo>
                  <a:cubicBezTo>
                    <a:pt x="1676" y="2695"/>
                    <a:pt x="1563" y="2716"/>
                    <a:pt x="1462" y="2769"/>
                  </a:cubicBezTo>
                  <a:cubicBezTo>
                    <a:pt x="1455" y="2769"/>
                    <a:pt x="1455" y="2776"/>
                    <a:pt x="1455" y="2776"/>
                  </a:cubicBezTo>
                  <a:cubicBezTo>
                    <a:pt x="1318" y="2863"/>
                    <a:pt x="1267" y="3008"/>
                    <a:pt x="1383" y="3145"/>
                  </a:cubicBezTo>
                  <a:cubicBezTo>
                    <a:pt x="1491" y="3254"/>
                    <a:pt x="1621" y="3333"/>
                    <a:pt x="1766" y="3391"/>
                  </a:cubicBezTo>
                  <a:cubicBezTo>
                    <a:pt x="1933" y="3464"/>
                    <a:pt x="2113" y="3507"/>
                    <a:pt x="2309" y="3529"/>
                  </a:cubicBezTo>
                  <a:cubicBezTo>
                    <a:pt x="2439" y="3543"/>
                    <a:pt x="2584" y="3543"/>
                    <a:pt x="2721" y="3543"/>
                  </a:cubicBezTo>
                  <a:cubicBezTo>
                    <a:pt x="2772" y="3543"/>
                    <a:pt x="2859" y="3543"/>
                    <a:pt x="2917" y="3529"/>
                  </a:cubicBezTo>
                  <a:cubicBezTo>
                    <a:pt x="2996" y="3710"/>
                    <a:pt x="3054" y="3898"/>
                    <a:pt x="3097" y="4093"/>
                  </a:cubicBezTo>
                  <a:cubicBezTo>
                    <a:pt x="2974" y="4014"/>
                    <a:pt x="2844" y="3948"/>
                    <a:pt x="2714" y="3898"/>
                  </a:cubicBezTo>
                  <a:lnTo>
                    <a:pt x="2699" y="3898"/>
                  </a:lnTo>
                  <a:cubicBezTo>
                    <a:pt x="2524" y="3828"/>
                    <a:pt x="2311" y="3751"/>
                    <a:pt x="2112" y="3751"/>
                  </a:cubicBezTo>
                  <a:cubicBezTo>
                    <a:pt x="2024" y="3751"/>
                    <a:pt x="1938" y="3766"/>
                    <a:pt x="1860" y="3804"/>
                  </a:cubicBezTo>
                  <a:cubicBezTo>
                    <a:pt x="1737" y="3869"/>
                    <a:pt x="1629" y="4021"/>
                    <a:pt x="1665" y="4165"/>
                  </a:cubicBezTo>
                  <a:cubicBezTo>
                    <a:pt x="1701" y="4274"/>
                    <a:pt x="1773" y="4368"/>
                    <a:pt x="1882" y="4419"/>
                  </a:cubicBezTo>
                  <a:cubicBezTo>
                    <a:pt x="2070" y="4542"/>
                    <a:pt x="2316" y="4563"/>
                    <a:pt x="2533" y="4585"/>
                  </a:cubicBezTo>
                  <a:cubicBezTo>
                    <a:pt x="2605" y="4591"/>
                    <a:pt x="2678" y="4593"/>
                    <a:pt x="2751" y="4593"/>
                  </a:cubicBezTo>
                  <a:cubicBezTo>
                    <a:pt x="2870" y="4593"/>
                    <a:pt x="2991" y="4587"/>
                    <a:pt x="3112" y="4578"/>
                  </a:cubicBezTo>
                  <a:cubicBezTo>
                    <a:pt x="3134" y="4578"/>
                    <a:pt x="3162" y="4578"/>
                    <a:pt x="3191" y="4563"/>
                  </a:cubicBezTo>
                  <a:cubicBezTo>
                    <a:pt x="3191" y="4585"/>
                    <a:pt x="3191" y="4592"/>
                    <a:pt x="3199" y="4607"/>
                  </a:cubicBezTo>
                  <a:cubicBezTo>
                    <a:pt x="3257" y="5149"/>
                    <a:pt x="3191" y="5706"/>
                    <a:pt x="3018" y="6227"/>
                  </a:cubicBezTo>
                  <a:cubicBezTo>
                    <a:pt x="2991" y="6312"/>
                    <a:pt x="3062" y="6369"/>
                    <a:pt x="3131" y="6369"/>
                  </a:cubicBezTo>
                  <a:cubicBezTo>
                    <a:pt x="3175" y="6369"/>
                    <a:pt x="3218" y="6346"/>
                    <a:pt x="3235" y="6293"/>
                  </a:cubicBezTo>
                  <a:cubicBezTo>
                    <a:pt x="3416" y="5728"/>
                    <a:pt x="3481" y="5142"/>
                    <a:pt x="3416" y="4563"/>
                  </a:cubicBezTo>
                  <a:cubicBezTo>
                    <a:pt x="3510" y="4542"/>
                    <a:pt x="3604" y="4484"/>
                    <a:pt x="3669" y="4462"/>
                  </a:cubicBezTo>
                  <a:cubicBezTo>
                    <a:pt x="3958" y="4354"/>
                    <a:pt x="4233" y="4223"/>
                    <a:pt x="4494" y="4064"/>
                  </a:cubicBezTo>
                  <a:cubicBezTo>
                    <a:pt x="4595" y="4021"/>
                    <a:pt x="4667" y="3934"/>
                    <a:pt x="4711" y="3833"/>
                  </a:cubicBezTo>
                  <a:lnTo>
                    <a:pt x="4711" y="3825"/>
                  </a:lnTo>
                  <a:lnTo>
                    <a:pt x="4711" y="3796"/>
                  </a:lnTo>
                  <a:cubicBezTo>
                    <a:pt x="4740" y="3623"/>
                    <a:pt x="4682" y="3413"/>
                    <a:pt x="4530" y="3312"/>
                  </a:cubicBezTo>
                  <a:cubicBezTo>
                    <a:pt x="4461" y="3276"/>
                    <a:pt x="4387" y="3257"/>
                    <a:pt x="4313" y="3257"/>
                  </a:cubicBezTo>
                  <a:cubicBezTo>
                    <a:pt x="4239" y="3257"/>
                    <a:pt x="4165" y="3276"/>
                    <a:pt x="4096" y="3312"/>
                  </a:cubicBezTo>
                  <a:cubicBezTo>
                    <a:pt x="3777" y="3456"/>
                    <a:pt x="3510" y="3688"/>
                    <a:pt x="3307" y="3977"/>
                  </a:cubicBezTo>
                  <a:cubicBezTo>
                    <a:pt x="3271" y="3825"/>
                    <a:pt x="3220" y="3659"/>
                    <a:pt x="3162" y="3514"/>
                  </a:cubicBezTo>
                  <a:cubicBezTo>
                    <a:pt x="3155" y="3493"/>
                    <a:pt x="3134" y="3464"/>
                    <a:pt x="3126" y="3435"/>
                  </a:cubicBezTo>
                  <a:cubicBezTo>
                    <a:pt x="3191" y="3406"/>
                    <a:pt x="3257" y="3377"/>
                    <a:pt x="3307" y="3333"/>
                  </a:cubicBezTo>
                  <a:cubicBezTo>
                    <a:pt x="3597" y="3153"/>
                    <a:pt x="3843" y="2921"/>
                    <a:pt x="4031" y="2639"/>
                  </a:cubicBezTo>
                  <a:lnTo>
                    <a:pt x="4060" y="2610"/>
                  </a:lnTo>
                  <a:cubicBezTo>
                    <a:pt x="4139" y="2487"/>
                    <a:pt x="4248" y="2328"/>
                    <a:pt x="4212" y="2169"/>
                  </a:cubicBezTo>
                  <a:cubicBezTo>
                    <a:pt x="4168" y="1995"/>
                    <a:pt x="4016" y="1872"/>
                    <a:pt x="3835" y="1865"/>
                  </a:cubicBezTo>
                  <a:cubicBezTo>
                    <a:pt x="3575" y="1865"/>
                    <a:pt x="3380" y="2125"/>
                    <a:pt x="3257" y="2313"/>
                  </a:cubicBezTo>
                  <a:cubicBezTo>
                    <a:pt x="3119" y="2523"/>
                    <a:pt x="3011" y="2747"/>
                    <a:pt x="2909" y="2979"/>
                  </a:cubicBezTo>
                  <a:cubicBezTo>
                    <a:pt x="2794" y="2769"/>
                    <a:pt x="2671" y="2552"/>
                    <a:pt x="2519" y="2349"/>
                  </a:cubicBezTo>
                  <a:cubicBezTo>
                    <a:pt x="2613" y="2284"/>
                    <a:pt x="2685" y="2198"/>
                    <a:pt x="2728" y="2147"/>
                  </a:cubicBezTo>
                  <a:cubicBezTo>
                    <a:pt x="2945" y="1886"/>
                    <a:pt x="3119" y="1590"/>
                    <a:pt x="3228" y="1264"/>
                  </a:cubicBezTo>
                  <a:cubicBezTo>
                    <a:pt x="3228" y="1257"/>
                    <a:pt x="3235" y="1243"/>
                    <a:pt x="3235" y="1235"/>
                  </a:cubicBezTo>
                  <a:cubicBezTo>
                    <a:pt x="3271" y="1091"/>
                    <a:pt x="3293" y="903"/>
                    <a:pt x="3134" y="823"/>
                  </a:cubicBezTo>
                  <a:cubicBezTo>
                    <a:pt x="3093" y="802"/>
                    <a:pt x="3053" y="793"/>
                    <a:pt x="3014" y="793"/>
                  </a:cubicBezTo>
                  <a:cubicBezTo>
                    <a:pt x="2904" y="793"/>
                    <a:pt x="2799" y="862"/>
                    <a:pt x="2714" y="931"/>
                  </a:cubicBezTo>
                  <a:cubicBezTo>
                    <a:pt x="2511" y="1091"/>
                    <a:pt x="2359" y="1300"/>
                    <a:pt x="2280" y="1546"/>
                  </a:cubicBezTo>
                  <a:cubicBezTo>
                    <a:pt x="2244" y="1662"/>
                    <a:pt x="2215" y="1778"/>
                    <a:pt x="2207" y="1908"/>
                  </a:cubicBezTo>
                  <a:lnTo>
                    <a:pt x="2207" y="1930"/>
                  </a:lnTo>
                  <a:cubicBezTo>
                    <a:pt x="2121" y="1836"/>
                    <a:pt x="2034" y="1742"/>
                    <a:pt x="1954" y="1655"/>
                  </a:cubicBezTo>
                  <a:cubicBezTo>
                    <a:pt x="1831" y="1532"/>
                    <a:pt x="1716" y="1416"/>
                    <a:pt x="1593" y="1308"/>
                  </a:cubicBezTo>
                  <a:cubicBezTo>
                    <a:pt x="1629" y="1264"/>
                    <a:pt x="1650" y="1221"/>
                    <a:pt x="1679" y="1170"/>
                  </a:cubicBezTo>
                  <a:cubicBezTo>
                    <a:pt x="1744" y="1062"/>
                    <a:pt x="1788" y="946"/>
                    <a:pt x="1831" y="830"/>
                  </a:cubicBezTo>
                  <a:cubicBezTo>
                    <a:pt x="1904" y="628"/>
                    <a:pt x="1998" y="309"/>
                    <a:pt x="1853" y="114"/>
                  </a:cubicBezTo>
                  <a:cubicBezTo>
                    <a:pt x="1846" y="107"/>
                    <a:pt x="1846" y="92"/>
                    <a:pt x="1824" y="78"/>
                  </a:cubicBezTo>
                  <a:lnTo>
                    <a:pt x="1817" y="78"/>
                  </a:lnTo>
                  <a:cubicBezTo>
                    <a:pt x="1810" y="71"/>
                    <a:pt x="1795" y="71"/>
                    <a:pt x="1795" y="63"/>
                  </a:cubicBezTo>
                  <a:cubicBezTo>
                    <a:pt x="1743" y="21"/>
                    <a:pt x="167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5614550" y="2110375"/>
              <a:ext cx="97350" cy="123475"/>
            </a:xfrm>
            <a:custGeom>
              <a:avLst/>
              <a:gdLst/>
              <a:ahLst/>
              <a:cxnLst/>
              <a:rect l="l" t="t" r="r" b="b"/>
              <a:pathLst>
                <a:path w="3894" h="4939" extrusionOk="0">
                  <a:moveTo>
                    <a:pt x="2272" y="1545"/>
                  </a:moveTo>
                  <a:cubicBezTo>
                    <a:pt x="2323" y="1545"/>
                    <a:pt x="2381" y="1553"/>
                    <a:pt x="2432" y="1574"/>
                  </a:cubicBezTo>
                  <a:cubicBezTo>
                    <a:pt x="2562" y="1618"/>
                    <a:pt x="2678" y="1726"/>
                    <a:pt x="2757" y="1871"/>
                  </a:cubicBezTo>
                  <a:cubicBezTo>
                    <a:pt x="2704" y="1910"/>
                    <a:pt x="2635" y="1929"/>
                    <a:pt x="2565" y="1929"/>
                  </a:cubicBezTo>
                  <a:cubicBezTo>
                    <a:pt x="2530" y="1929"/>
                    <a:pt x="2494" y="1924"/>
                    <a:pt x="2461" y="1914"/>
                  </a:cubicBezTo>
                  <a:cubicBezTo>
                    <a:pt x="2316" y="1878"/>
                    <a:pt x="2186" y="1755"/>
                    <a:pt x="2149" y="1654"/>
                  </a:cubicBezTo>
                  <a:cubicBezTo>
                    <a:pt x="2135" y="1618"/>
                    <a:pt x="2135" y="1589"/>
                    <a:pt x="2142" y="1582"/>
                  </a:cubicBezTo>
                  <a:cubicBezTo>
                    <a:pt x="2149" y="1567"/>
                    <a:pt x="2207" y="1545"/>
                    <a:pt x="2272" y="1545"/>
                  </a:cubicBezTo>
                  <a:close/>
                  <a:moveTo>
                    <a:pt x="1563" y="2124"/>
                  </a:moveTo>
                  <a:cubicBezTo>
                    <a:pt x="1592" y="2124"/>
                    <a:pt x="1621" y="2124"/>
                    <a:pt x="1643" y="2131"/>
                  </a:cubicBezTo>
                  <a:cubicBezTo>
                    <a:pt x="1824" y="2160"/>
                    <a:pt x="2019" y="2276"/>
                    <a:pt x="2171" y="2479"/>
                  </a:cubicBezTo>
                  <a:cubicBezTo>
                    <a:pt x="2229" y="2551"/>
                    <a:pt x="2280" y="2638"/>
                    <a:pt x="2323" y="2725"/>
                  </a:cubicBezTo>
                  <a:lnTo>
                    <a:pt x="2251" y="2725"/>
                  </a:lnTo>
                  <a:cubicBezTo>
                    <a:pt x="1846" y="2725"/>
                    <a:pt x="1484" y="2471"/>
                    <a:pt x="1368" y="2291"/>
                  </a:cubicBezTo>
                  <a:cubicBezTo>
                    <a:pt x="1332" y="2233"/>
                    <a:pt x="1332" y="2197"/>
                    <a:pt x="1332" y="2189"/>
                  </a:cubicBezTo>
                  <a:cubicBezTo>
                    <a:pt x="1339" y="2160"/>
                    <a:pt x="1440" y="2124"/>
                    <a:pt x="1563" y="2124"/>
                  </a:cubicBezTo>
                  <a:close/>
                  <a:moveTo>
                    <a:pt x="260" y="2949"/>
                  </a:moveTo>
                  <a:cubicBezTo>
                    <a:pt x="328" y="2949"/>
                    <a:pt x="413" y="2998"/>
                    <a:pt x="478" y="3058"/>
                  </a:cubicBezTo>
                  <a:cubicBezTo>
                    <a:pt x="840" y="3340"/>
                    <a:pt x="1151" y="3672"/>
                    <a:pt x="1404" y="4049"/>
                  </a:cubicBezTo>
                  <a:cubicBezTo>
                    <a:pt x="1180" y="3962"/>
                    <a:pt x="977" y="3824"/>
                    <a:pt x="869" y="3752"/>
                  </a:cubicBezTo>
                  <a:cubicBezTo>
                    <a:pt x="833" y="3723"/>
                    <a:pt x="804" y="3709"/>
                    <a:pt x="789" y="3701"/>
                  </a:cubicBezTo>
                  <a:cubicBezTo>
                    <a:pt x="485" y="3535"/>
                    <a:pt x="174" y="3253"/>
                    <a:pt x="218" y="2956"/>
                  </a:cubicBezTo>
                  <a:cubicBezTo>
                    <a:pt x="231" y="2951"/>
                    <a:pt x="245" y="2949"/>
                    <a:pt x="260" y="2949"/>
                  </a:cubicBezTo>
                  <a:close/>
                  <a:moveTo>
                    <a:pt x="3567" y="0"/>
                  </a:moveTo>
                  <a:cubicBezTo>
                    <a:pt x="3547" y="0"/>
                    <a:pt x="3526" y="10"/>
                    <a:pt x="3510" y="26"/>
                  </a:cubicBezTo>
                  <a:cubicBezTo>
                    <a:pt x="3481" y="55"/>
                    <a:pt x="3495" y="98"/>
                    <a:pt x="3517" y="127"/>
                  </a:cubicBezTo>
                  <a:cubicBezTo>
                    <a:pt x="3676" y="250"/>
                    <a:pt x="3748" y="424"/>
                    <a:pt x="3734" y="598"/>
                  </a:cubicBezTo>
                  <a:cubicBezTo>
                    <a:pt x="3727" y="721"/>
                    <a:pt x="3676" y="829"/>
                    <a:pt x="3582" y="887"/>
                  </a:cubicBezTo>
                  <a:cubicBezTo>
                    <a:pt x="3519" y="927"/>
                    <a:pt x="3436" y="947"/>
                    <a:pt x="3346" y="947"/>
                  </a:cubicBezTo>
                  <a:cubicBezTo>
                    <a:pt x="3210" y="947"/>
                    <a:pt x="3057" y="902"/>
                    <a:pt x="2931" y="815"/>
                  </a:cubicBezTo>
                  <a:cubicBezTo>
                    <a:pt x="2918" y="805"/>
                    <a:pt x="2903" y="800"/>
                    <a:pt x="2888" y="800"/>
                  </a:cubicBezTo>
                  <a:cubicBezTo>
                    <a:pt x="2870" y="800"/>
                    <a:pt x="2852" y="809"/>
                    <a:pt x="2844" y="829"/>
                  </a:cubicBezTo>
                  <a:cubicBezTo>
                    <a:pt x="2822" y="858"/>
                    <a:pt x="2822" y="902"/>
                    <a:pt x="2851" y="923"/>
                  </a:cubicBezTo>
                  <a:cubicBezTo>
                    <a:pt x="3097" y="1148"/>
                    <a:pt x="3170" y="1466"/>
                    <a:pt x="3025" y="1683"/>
                  </a:cubicBezTo>
                  <a:cubicBezTo>
                    <a:pt x="2996" y="1726"/>
                    <a:pt x="2953" y="1770"/>
                    <a:pt x="2895" y="1806"/>
                  </a:cubicBezTo>
                  <a:cubicBezTo>
                    <a:pt x="2793" y="1639"/>
                    <a:pt x="2649" y="1509"/>
                    <a:pt x="2497" y="1459"/>
                  </a:cubicBezTo>
                  <a:cubicBezTo>
                    <a:pt x="2437" y="1437"/>
                    <a:pt x="2358" y="1421"/>
                    <a:pt x="2281" y="1421"/>
                  </a:cubicBezTo>
                  <a:cubicBezTo>
                    <a:pt x="2180" y="1421"/>
                    <a:pt x="2083" y="1447"/>
                    <a:pt x="2034" y="1516"/>
                  </a:cubicBezTo>
                  <a:cubicBezTo>
                    <a:pt x="1998" y="1574"/>
                    <a:pt x="1998" y="1639"/>
                    <a:pt x="2026" y="1719"/>
                  </a:cubicBezTo>
                  <a:cubicBezTo>
                    <a:pt x="2084" y="1857"/>
                    <a:pt x="2236" y="2016"/>
                    <a:pt x="2424" y="2059"/>
                  </a:cubicBezTo>
                  <a:cubicBezTo>
                    <a:pt x="2470" y="2071"/>
                    <a:pt x="2517" y="2077"/>
                    <a:pt x="2563" y="2077"/>
                  </a:cubicBezTo>
                  <a:cubicBezTo>
                    <a:pt x="2656" y="2077"/>
                    <a:pt x="2748" y="2054"/>
                    <a:pt x="2830" y="2016"/>
                  </a:cubicBezTo>
                  <a:cubicBezTo>
                    <a:pt x="2844" y="2045"/>
                    <a:pt x="2851" y="2074"/>
                    <a:pt x="2858" y="2088"/>
                  </a:cubicBezTo>
                  <a:cubicBezTo>
                    <a:pt x="2902" y="2276"/>
                    <a:pt x="2880" y="2443"/>
                    <a:pt x="2779" y="2558"/>
                  </a:cubicBezTo>
                  <a:cubicBezTo>
                    <a:pt x="2721" y="2623"/>
                    <a:pt x="2634" y="2689"/>
                    <a:pt x="2461" y="2725"/>
                  </a:cubicBezTo>
                  <a:cubicBezTo>
                    <a:pt x="2417" y="2616"/>
                    <a:pt x="2352" y="2508"/>
                    <a:pt x="2280" y="2406"/>
                  </a:cubicBezTo>
                  <a:cubicBezTo>
                    <a:pt x="2106" y="2182"/>
                    <a:pt x="1889" y="2045"/>
                    <a:pt x="1665" y="2016"/>
                  </a:cubicBezTo>
                  <a:cubicBezTo>
                    <a:pt x="1638" y="2013"/>
                    <a:pt x="1606" y="2011"/>
                    <a:pt x="1573" y="2011"/>
                  </a:cubicBezTo>
                  <a:cubicBezTo>
                    <a:pt x="1429" y="2011"/>
                    <a:pt x="1249" y="2043"/>
                    <a:pt x="1202" y="2160"/>
                  </a:cubicBezTo>
                  <a:cubicBezTo>
                    <a:pt x="1187" y="2204"/>
                    <a:pt x="1180" y="2276"/>
                    <a:pt x="1260" y="2385"/>
                  </a:cubicBezTo>
                  <a:cubicBezTo>
                    <a:pt x="1397" y="2587"/>
                    <a:pt x="1795" y="2877"/>
                    <a:pt x="2265" y="2877"/>
                  </a:cubicBezTo>
                  <a:cubicBezTo>
                    <a:pt x="2309" y="2877"/>
                    <a:pt x="2345" y="2877"/>
                    <a:pt x="2381" y="2869"/>
                  </a:cubicBezTo>
                  <a:cubicBezTo>
                    <a:pt x="2446" y="3050"/>
                    <a:pt x="2468" y="3246"/>
                    <a:pt x="2446" y="3426"/>
                  </a:cubicBezTo>
                  <a:cubicBezTo>
                    <a:pt x="2395" y="3774"/>
                    <a:pt x="2265" y="3991"/>
                    <a:pt x="2048" y="4085"/>
                  </a:cubicBezTo>
                  <a:cubicBezTo>
                    <a:pt x="1962" y="4121"/>
                    <a:pt x="1873" y="4138"/>
                    <a:pt x="1783" y="4138"/>
                  </a:cubicBezTo>
                  <a:cubicBezTo>
                    <a:pt x="1729" y="4138"/>
                    <a:pt x="1675" y="4132"/>
                    <a:pt x="1621" y="4121"/>
                  </a:cubicBezTo>
                  <a:cubicBezTo>
                    <a:pt x="1339" y="3680"/>
                    <a:pt x="999" y="3289"/>
                    <a:pt x="579" y="2963"/>
                  </a:cubicBezTo>
                  <a:cubicBezTo>
                    <a:pt x="468" y="2880"/>
                    <a:pt x="362" y="2835"/>
                    <a:pt x="270" y="2835"/>
                  </a:cubicBezTo>
                  <a:cubicBezTo>
                    <a:pt x="219" y="2835"/>
                    <a:pt x="172" y="2848"/>
                    <a:pt x="131" y="2877"/>
                  </a:cubicBezTo>
                  <a:cubicBezTo>
                    <a:pt x="109" y="2884"/>
                    <a:pt x="102" y="2906"/>
                    <a:pt x="102" y="2913"/>
                  </a:cubicBezTo>
                  <a:cubicBezTo>
                    <a:pt x="1" y="3304"/>
                    <a:pt x="362" y="3644"/>
                    <a:pt x="731" y="3846"/>
                  </a:cubicBezTo>
                  <a:cubicBezTo>
                    <a:pt x="746" y="3853"/>
                    <a:pt x="768" y="3861"/>
                    <a:pt x="797" y="3890"/>
                  </a:cubicBezTo>
                  <a:cubicBezTo>
                    <a:pt x="934" y="3976"/>
                    <a:pt x="1216" y="4179"/>
                    <a:pt x="1527" y="4251"/>
                  </a:cubicBezTo>
                  <a:cubicBezTo>
                    <a:pt x="1585" y="4338"/>
                    <a:pt x="1636" y="4432"/>
                    <a:pt x="1686" y="4519"/>
                  </a:cubicBezTo>
                  <a:cubicBezTo>
                    <a:pt x="1730" y="4584"/>
                    <a:pt x="1744" y="4656"/>
                    <a:pt x="1730" y="4736"/>
                  </a:cubicBezTo>
                  <a:lnTo>
                    <a:pt x="1730" y="4750"/>
                  </a:lnTo>
                  <a:cubicBezTo>
                    <a:pt x="1710" y="4786"/>
                    <a:pt x="1672" y="4807"/>
                    <a:pt x="1634" y="4807"/>
                  </a:cubicBezTo>
                  <a:cubicBezTo>
                    <a:pt x="1617" y="4807"/>
                    <a:pt x="1601" y="4803"/>
                    <a:pt x="1585" y="4794"/>
                  </a:cubicBezTo>
                  <a:cubicBezTo>
                    <a:pt x="1575" y="4788"/>
                    <a:pt x="1565" y="4785"/>
                    <a:pt x="1555" y="4785"/>
                  </a:cubicBezTo>
                  <a:cubicBezTo>
                    <a:pt x="1530" y="4785"/>
                    <a:pt x="1507" y="4802"/>
                    <a:pt x="1491" y="4823"/>
                  </a:cubicBezTo>
                  <a:cubicBezTo>
                    <a:pt x="1477" y="4859"/>
                    <a:pt x="1491" y="4895"/>
                    <a:pt x="1520" y="4910"/>
                  </a:cubicBezTo>
                  <a:cubicBezTo>
                    <a:pt x="1556" y="4931"/>
                    <a:pt x="1592" y="4939"/>
                    <a:pt x="1629" y="4939"/>
                  </a:cubicBezTo>
                  <a:cubicBezTo>
                    <a:pt x="1723" y="4939"/>
                    <a:pt x="1809" y="4881"/>
                    <a:pt x="1846" y="4801"/>
                  </a:cubicBezTo>
                  <a:cubicBezTo>
                    <a:pt x="1853" y="4794"/>
                    <a:pt x="1853" y="4787"/>
                    <a:pt x="1853" y="4772"/>
                  </a:cubicBezTo>
                  <a:lnTo>
                    <a:pt x="1853" y="4765"/>
                  </a:lnTo>
                  <a:cubicBezTo>
                    <a:pt x="1875" y="4656"/>
                    <a:pt x="1846" y="4541"/>
                    <a:pt x="1795" y="4447"/>
                  </a:cubicBezTo>
                  <a:cubicBezTo>
                    <a:pt x="1766" y="4396"/>
                    <a:pt x="1730" y="4338"/>
                    <a:pt x="1701" y="4280"/>
                  </a:cubicBezTo>
                  <a:lnTo>
                    <a:pt x="1701" y="4280"/>
                  </a:lnTo>
                  <a:cubicBezTo>
                    <a:pt x="1727" y="4282"/>
                    <a:pt x="1753" y="4283"/>
                    <a:pt x="1779" y="4283"/>
                  </a:cubicBezTo>
                  <a:cubicBezTo>
                    <a:pt x="1883" y="4283"/>
                    <a:pt x="1987" y="4269"/>
                    <a:pt x="2092" y="4222"/>
                  </a:cubicBezTo>
                  <a:cubicBezTo>
                    <a:pt x="2272" y="4143"/>
                    <a:pt x="2504" y="3940"/>
                    <a:pt x="2569" y="3455"/>
                  </a:cubicBezTo>
                  <a:cubicBezTo>
                    <a:pt x="2598" y="3267"/>
                    <a:pt x="2569" y="3058"/>
                    <a:pt x="2504" y="2855"/>
                  </a:cubicBezTo>
                  <a:cubicBezTo>
                    <a:pt x="2699" y="2812"/>
                    <a:pt x="2815" y="2732"/>
                    <a:pt x="2880" y="2660"/>
                  </a:cubicBezTo>
                  <a:cubicBezTo>
                    <a:pt x="3003" y="2515"/>
                    <a:pt x="3047" y="2298"/>
                    <a:pt x="2989" y="2059"/>
                  </a:cubicBezTo>
                  <a:cubicBezTo>
                    <a:pt x="2974" y="2023"/>
                    <a:pt x="2967" y="1987"/>
                    <a:pt x="2953" y="1951"/>
                  </a:cubicBezTo>
                  <a:cubicBezTo>
                    <a:pt x="3025" y="1900"/>
                    <a:pt x="3083" y="1835"/>
                    <a:pt x="3133" y="1770"/>
                  </a:cubicBezTo>
                  <a:cubicBezTo>
                    <a:pt x="3264" y="1574"/>
                    <a:pt x="3249" y="1299"/>
                    <a:pt x="3119" y="1068"/>
                  </a:cubicBezTo>
                  <a:lnTo>
                    <a:pt x="3119" y="1068"/>
                  </a:lnTo>
                  <a:cubicBezTo>
                    <a:pt x="3192" y="1087"/>
                    <a:pt x="3265" y="1097"/>
                    <a:pt x="3335" y="1097"/>
                  </a:cubicBezTo>
                  <a:cubicBezTo>
                    <a:pt x="3453" y="1097"/>
                    <a:pt x="3564" y="1069"/>
                    <a:pt x="3654" y="1010"/>
                  </a:cubicBezTo>
                  <a:cubicBezTo>
                    <a:pt x="3785" y="930"/>
                    <a:pt x="3864" y="786"/>
                    <a:pt x="3871" y="612"/>
                  </a:cubicBezTo>
                  <a:cubicBezTo>
                    <a:pt x="3893" y="388"/>
                    <a:pt x="3792" y="171"/>
                    <a:pt x="3611" y="19"/>
                  </a:cubicBezTo>
                  <a:cubicBezTo>
                    <a:pt x="3598" y="6"/>
                    <a:pt x="3583" y="0"/>
                    <a:pt x="3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5357725" y="1855900"/>
              <a:ext cx="695475" cy="588600"/>
            </a:xfrm>
            <a:custGeom>
              <a:avLst/>
              <a:gdLst/>
              <a:ahLst/>
              <a:cxnLst/>
              <a:rect l="l" t="t" r="r" b="b"/>
              <a:pathLst>
                <a:path w="27819" h="23544" extrusionOk="0">
                  <a:moveTo>
                    <a:pt x="21126" y="18178"/>
                  </a:moveTo>
                  <a:cubicBezTo>
                    <a:pt x="21213" y="18323"/>
                    <a:pt x="21314" y="18460"/>
                    <a:pt x="21423" y="18576"/>
                  </a:cubicBezTo>
                  <a:cubicBezTo>
                    <a:pt x="21625" y="18815"/>
                    <a:pt x="21850" y="19010"/>
                    <a:pt x="22117" y="19147"/>
                  </a:cubicBezTo>
                  <a:cubicBezTo>
                    <a:pt x="22383" y="19282"/>
                    <a:pt x="22674" y="19353"/>
                    <a:pt x="22967" y="19353"/>
                  </a:cubicBezTo>
                  <a:cubicBezTo>
                    <a:pt x="23113" y="19353"/>
                    <a:pt x="23260" y="19336"/>
                    <a:pt x="23405" y="19299"/>
                  </a:cubicBezTo>
                  <a:cubicBezTo>
                    <a:pt x="23854" y="19205"/>
                    <a:pt x="24280" y="19039"/>
                    <a:pt x="24744" y="18967"/>
                  </a:cubicBezTo>
                  <a:cubicBezTo>
                    <a:pt x="24956" y="18932"/>
                    <a:pt x="25171" y="18915"/>
                    <a:pt x="25387" y="18915"/>
                  </a:cubicBezTo>
                  <a:cubicBezTo>
                    <a:pt x="25802" y="18915"/>
                    <a:pt x="26217" y="18978"/>
                    <a:pt x="26617" y="19097"/>
                  </a:cubicBezTo>
                  <a:cubicBezTo>
                    <a:pt x="26885" y="19169"/>
                    <a:pt x="27146" y="19256"/>
                    <a:pt x="27399" y="19372"/>
                  </a:cubicBezTo>
                  <a:cubicBezTo>
                    <a:pt x="27023" y="19480"/>
                    <a:pt x="26639" y="19567"/>
                    <a:pt x="26270" y="19690"/>
                  </a:cubicBezTo>
                  <a:cubicBezTo>
                    <a:pt x="26205" y="19712"/>
                    <a:pt x="26169" y="19770"/>
                    <a:pt x="26191" y="19835"/>
                  </a:cubicBezTo>
                  <a:cubicBezTo>
                    <a:pt x="26198" y="19856"/>
                    <a:pt x="26205" y="19871"/>
                    <a:pt x="26219" y="19878"/>
                  </a:cubicBezTo>
                  <a:cubicBezTo>
                    <a:pt x="26465" y="20102"/>
                    <a:pt x="26704" y="20334"/>
                    <a:pt x="26928" y="20580"/>
                  </a:cubicBezTo>
                  <a:cubicBezTo>
                    <a:pt x="26504" y="20497"/>
                    <a:pt x="26070" y="20455"/>
                    <a:pt x="25636" y="20455"/>
                  </a:cubicBezTo>
                  <a:cubicBezTo>
                    <a:pt x="25087" y="20455"/>
                    <a:pt x="24536" y="20522"/>
                    <a:pt x="23998" y="20660"/>
                  </a:cubicBezTo>
                  <a:cubicBezTo>
                    <a:pt x="23600" y="20761"/>
                    <a:pt x="23217" y="20898"/>
                    <a:pt x="22797" y="20913"/>
                  </a:cubicBezTo>
                  <a:cubicBezTo>
                    <a:pt x="22781" y="20913"/>
                    <a:pt x="22764" y="20913"/>
                    <a:pt x="22747" y="20913"/>
                  </a:cubicBezTo>
                  <a:cubicBezTo>
                    <a:pt x="22395" y="20913"/>
                    <a:pt x="22044" y="20841"/>
                    <a:pt x="21712" y="20696"/>
                  </a:cubicBezTo>
                  <a:cubicBezTo>
                    <a:pt x="21394" y="20551"/>
                    <a:pt x="21119" y="20363"/>
                    <a:pt x="20866" y="20139"/>
                  </a:cubicBezTo>
                  <a:cubicBezTo>
                    <a:pt x="20866" y="20124"/>
                    <a:pt x="20851" y="20124"/>
                    <a:pt x="20851" y="20117"/>
                  </a:cubicBezTo>
                  <a:cubicBezTo>
                    <a:pt x="20670" y="19958"/>
                    <a:pt x="20511" y="19784"/>
                    <a:pt x="20359" y="19603"/>
                  </a:cubicBezTo>
                  <a:lnTo>
                    <a:pt x="21126" y="18178"/>
                  </a:lnTo>
                  <a:close/>
                  <a:moveTo>
                    <a:pt x="6873" y="1154"/>
                  </a:moveTo>
                  <a:cubicBezTo>
                    <a:pt x="7235" y="1335"/>
                    <a:pt x="7597" y="1523"/>
                    <a:pt x="7959" y="1704"/>
                  </a:cubicBezTo>
                  <a:lnTo>
                    <a:pt x="11004" y="3267"/>
                  </a:lnTo>
                  <a:cubicBezTo>
                    <a:pt x="12379" y="3976"/>
                    <a:pt x="13754" y="4678"/>
                    <a:pt x="15121" y="5379"/>
                  </a:cubicBezTo>
                  <a:cubicBezTo>
                    <a:pt x="16604" y="6139"/>
                    <a:pt x="18080" y="6884"/>
                    <a:pt x="19563" y="7644"/>
                  </a:cubicBezTo>
                  <a:cubicBezTo>
                    <a:pt x="20902" y="8324"/>
                    <a:pt x="22226" y="9004"/>
                    <a:pt x="23564" y="9684"/>
                  </a:cubicBezTo>
                  <a:cubicBezTo>
                    <a:pt x="23673" y="9742"/>
                    <a:pt x="23781" y="9800"/>
                    <a:pt x="23890" y="9843"/>
                  </a:cubicBezTo>
                  <a:lnTo>
                    <a:pt x="23912" y="9851"/>
                  </a:lnTo>
                  <a:lnTo>
                    <a:pt x="23260" y="11073"/>
                  </a:lnTo>
                  <a:lnTo>
                    <a:pt x="23260" y="11081"/>
                  </a:lnTo>
                  <a:cubicBezTo>
                    <a:pt x="23224" y="11146"/>
                    <a:pt x="23195" y="11211"/>
                    <a:pt x="23159" y="11261"/>
                  </a:cubicBezTo>
                  <a:lnTo>
                    <a:pt x="22834" y="11869"/>
                  </a:lnTo>
                  <a:lnTo>
                    <a:pt x="21553" y="14264"/>
                  </a:lnTo>
                  <a:lnTo>
                    <a:pt x="21502" y="14351"/>
                  </a:lnTo>
                  <a:lnTo>
                    <a:pt x="21444" y="14474"/>
                  </a:lnTo>
                  <a:lnTo>
                    <a:pt x="19426" y="18243"/>
                  </a:lnTo>
                  <a:cubicBezTo>
                    <a:pt x="18847" y="19321"/>
                    <a:pt x="18276" y="20399"/>
                    <a:pt x="17697" y="21477"/>
                  </a:cubicBezTo>
                  <a:lnTo>
                    <a:pt x="17328" y="22164"/>
                  </a:lnTo>
                  <a:cubicBezTo>
                    <a:pt x="17255" y="22309"/>
                    <a:pt x="17176" y="22439"/>
                    <a:pt x="17103" y="22584"/>
                  </a:cubicBezTo>
                  <a:cubicBezTo>
                    <a:pt x="17031" y="22714"/>
                    <a:pt x="16959" y="22852"/>
                    <a:pt x="16894" y="22975"/>
                  </a:cubicBezTo>
                  <a:lnTo>
                    <a:pt x="16228" y="22620"/>
                  </a:lnTo>
                  <a:lnTo>
                    <a:pt x="14817" y="21889"/>
                  </a:lnTo>
                  <a:lnTo>
                    <a:pt x="12914" y="20913"/>
                  </a:lnTo>
                  <a:lnTo>
                    <a:pt x="10715" y="19777"/>
                  </a:lnTo>
                  <a:lnTo>
                    <a:pt x="8364" y="18561"/>
                  </a:lnTo>
                  <a:lnTo>
                    <a:pt x="6034" y="17360"/>
                  </a:lnTo>
                  <a:lnTo>
                    <a:pt x="3893" y="16246"/>
                  </a:lnTo>
                  <a:lnTo>
                    <a:pt x="2084" y="15313"/>
                  </a:lnTo>
                  <a:lnTo>
                    <a:pt x="796" y="14655"/>
                  </a:lnTo>
                  <a:cubicBezTo>
                    <a:pt x="622" y="14553"/>
                    <a:pt x="441" y="14459"/>
                    <a:pt x="261" y="14372"/>
                  </a:cubicBezTo>
                  <a:lnTo>
                    <a:pt x="868" y="13164"/>
                  </a:lnTo>
                  <a:cubicBezTo>
                    <a:pt x="1396" y="12108"/>
                    <a:pt x="1917" y="11059"/>
                    <a:pt x="2453" y="10010"/>
                  </a:cubicBezTo>
                  <a:lnTo>
                    <a:pt x="4370" y="6175"/>
                  </a:lnTo>
                  <a:lnTo>
                    <a:pt x="6049" y="2797"/>
                  </a:lnTo>
                  <a:lnTo>
                    <a:pt x="6613" y="1668"/>
                  </a:lnTo>
                  <a:cubicBezTo>
                    <a:pt x="6692" y="1494"/>
                    <a:pt x="6794" y="1335"/>
                    <a:pt x="6873" y="1154"/>
                  </a:cubicBezTo>
                  <a:close/>
                  <a:moveTo>
                    <a:pt x="8631" y="235"/>
                  </a:moveTo>
                  <a:lnTo>
                    <a:pt x="9811" y="850"/>
                  </a:lnTo>
                  <a:lnTo>
                    <a:pt x="12980" y="2500"/>
                  </a:lnTo>
                  <a:lnTo>
                    <a:pt x="17277" y="4736"/>
                  </a:lnTo>
                  <a:cubicBezTo>
                    <a:pt x="18818" y="5539"/>
                    <a:pt x="20366" y="6334"/>
                    <a:pt x="21915" y="7138"/>
                  </a:cubicBezTo>
                  <a:cubicBezTo>
                    <a:pt x="23289" y="7854"/>
                    <a:pt x="24664" y="8570"/>
                    <a:pt x="26046" y="9286"/>
                  </a:cubicBezTo>
                  <a:lnTo>
                    <a:pt x="26393" y="9467"/>
                  </a:lnTo>
                  <a:lnTo>
                    <a:pt x="22493" y="16724"/>
                  </a:lnTo>
                  <a:cubicBezTo>
                    <a:pt x="22182" y="17303"/>
                    <a:pt x="21871" y="17881"/>
                    <a:pt x="21560" y="18460"/>
                  </a:cubicBezTo>
                  <a:cubicBezTo>
                    <a:pt x="21444" y="18330"/>
                    <a:pt x="21343" y="18185"/>
                    <a:pt x="21256" y="18026"/>
                  </a:cubicBezTo>
                  <a:lnTo>
                    <a:pt x="21227" y="17975"/>
                  </a:lnTo>
                  <a:lnTo>
                    <a:pt x="21415" y="17621"/>
                  </a:lnTo>
                  <a:cubicBezTo>
                    <a:pt x="22349" y="15913"/>
                    <a:pt x="23268" y="14206"/>
                    <a:pt x="24201" y="12491"/>
                  </a:cubicBezTo>
                  <a:lnTo>
                    <a:pt x="25778" y="9590"/>
                  </a:lnTo>
                  <a:cubicBezTo>
                    <a:pt x="25800" y="9539"/>
                    <a:pt x="25785" y="9467"/>
                    <a:pt x="25742" y="9438"/>
                  </a:cubicBezTo>
                  <a:cubicBezTo>
                    <a:pt x="24425" y="8787"/>
                    <a:pt x="23123" y="8114"/>
                    <a:pt x="21821" y="7449"/>
                  </a:cubicBezTo>
                  <a:cubicBezTo>
                    <a:pt x="20359" y="6696"/>
                    <a:pt x="18890" y="5937"/>
                    <a:pt x="17436" y="5170"/>
                  </a:cubicBezTo>
                  <a:cubicBezTo>
                    <a:pt x="16054" y="4446"/>
                    <a:pt x="14673" y="3723"/>
                    <a:pt x="13298" y="2985"/>
                  </a:cubicBezTo>
                  <a:cubicBezTo>
                    <a:pt x="12234" y="2428"/>
                    <a:pt x="11185" y="1878"/>
                    <a:pt x="10136" y="1313"/>
                  </a:cubicBezTo>
                  <a:cubicBezTo>
                    <a:pt x="9659" y="1060"/>
                    <a:pt x="9188" y="800"/>
                    <a:pt x="8704" y="554"/>
                  </a:cubicBezTo>
                  <a:lnTo>
                    <a:pt x="8682" y="547"/>
                  </a:lnTo>
                  <a:cubicBezTo>
                    <a:pt x="8663" y="536"/>
                    <a:pt x="8645" y="531"/>
                    <a:pt x="8627" y="531"/>
                  </a:cubicBezTo>
                  <a:cubicBezTo>
                    <a:pt x="8527" y="531"/>
                    <a:pt x="8456" y="681"/>
                    <a:pt x="8566" y="742"/>
                  </a:cubicBezTo>
                  <a:lnTo>
                    <a:pt x="9738" y="1371"/>
                  </a:lnTo>
                  <a:cubicBezTo>
                    <a:pt x="10737" y="1892"/>
                    <a:pt x="11728" y="2428"/>
                    <a:pt x="12734" y="2948"/>
                  </a:cubicBezTo>
                  <a:cubicBezTo>
                    <a:pt x="14087" y="3665"/>
                    <a:pt x="15439" y="4381"/>
                    <a:pt x="16792" y="5090"/>
                  </a:cubicBezTo>
                  <a:cubicBezTo>
                    <a:pt x="18261" y="5857"/>
                    <a:pt x="19722" y="6617"/>
                    <a:pt x="21191" y="7376"/>
                  </a:cubicBezTo>
                  <a:cubicBezTo>
                    <a:pt x="22530" y="8064"/>
                    <a:pt x="23854" y="8744"/>
                    <a:pt x="25207" y="9416"/>
                  </a:cubicBezTo>
                  <a:lnTo>
                    <a:pt x="25525" y="9583"/>
                  </a:lnTo>
                  <a:lnTo>
                    <a:pt x="22797" y="14597"/>
                  </a:lnTo>
                  <a:lnTo>
                    <a:pt x="20446" y="18930"/>
                  </a:lnTo>
                  <a:lnTo>
                    <a:pt x="20287" y="19227"/>
                  </a:lnTo>
                  <a:lnTo>
                    <a:pt x="20012" y="19726"/>
                  </a:lnTo>
                  <a:lnTo>
                    <a:pt x="18442" y="22627"/>
                  </a:lnTo>
                  <a:cubicBezTo>
                    <a:pt x="18391" y="22719"/>
                    <a:pt x="18472" y="22803"/>
                    <a:pt x="18547" y="22803"/>
                  </a:cubicBezTo>
                  <a:cubicBezTo>
                    <a:pt x="18579" y="22803"/>
                    <a:pt x="18611" y="22787"/>
                    <a:pt x="18630" y="22750"/>
                  </a:cubicBezTo>
                  <a:lnTo>
                    <a:pt x="18623" y="22750"/>
                  </a:lnTo>
                  <a:lnTo>
                    <a:pt x="20193" y="19856"/>
                  </a:lnTo>
                  <a:cubicBezTo>
                    <a:pt x="20323" y="20001"/>
                    <a:pt x="20460" y="20131"/>
                    <a:pt x="20598" y="20262"/>
                  </a:cubicBezTo>
                  <a:cubicBezTo>
                    <a:pt x="20258" y="20920"/>
                    <a:pt x="19889" y="21622"/>
                    <a:pt x="19505" y="22309"/>
                  </a:cubicBezTo>
                  <a:cubicBezTo>
                    <a:pt x="19455" y="22396"/>
                    <a:pt x="19411" y="22490"/>
                    <a:pt x="19354" y="22577"/>
                  </a:cubicBezTo>
                  <a:cubicBezTo>
                    <a:pt x="19346" y="22598"/>
                    <a:pt x="19325" y="22613"/>
                    <a:pt x="19317" y="22635"/>
                  </a:cubicBezTo>
                  <a:cubicBezTo>
                    <a:pt x="19303" y="22649"/>
                    <a:pt x="19281" y="22671"/>
                    <a:pt x="19267" y="22693"/>
                  </a:cubicBezTo>
                  <a:cubicBezTo>
                    <a:pt x="19216" y="22743"/>
                    <a:pt x="19180" y="22787"/>
                    <a:pt x="19136" y="22830"/>
                  </a:cubicBezTo>
                  <a:cubicBezTo>
                    <a:pt x="18883" y="23069"/>
                    <a:pt x="18565" y="23213"/>
                    <a:pt x="18232" y="23264"/>
                  </a:cubicBezTo>
                  <a:cubicBezTo>
                    <a:pt x="18137" y="23280"/>
                    <a:pt x="18042" y="23288"/>
                    <a:pt x="17947" y="23288"/>
                  </a:cubicBezTo>
                  <a:cubicBezTo>
                    <a:pt x="17651" y="23288"/>
                    <a:pt x="17361" y="23213"/>
                    <a:pt x="17103" y="23076"/>
                  </a:cubicBezTo>
                  <a:lnTo>
                    <a:pt x="17762" y="21846"/>
                  </a:lnTo>
                  <a:lnTo>
                    <a:pt x="19469" y="18655"/>
                  </a:lnTo>
                  <a:lnTo>
                    <a:pt x="21531" y="14806"/>
                  </a:lnTo>
                  <a:lnTo>
                    <a:pt x="23304" y="11493"/>
                  </a:lnTo>
                  <a:cubicBezTo>
                    <a:pt x="23593" y="10958"/>
                    <a:pt x="23897" y="10422"/>
                    <a:pt x="24165" y="9880"/>
                  </a:cubicBezTo>
                  <a:cubicBezTo>
                    <a:pt x="24165" y="9872"/>
                    <a:pt x="24172" y="9865"/>
                    <a:pt x="24172" y="9865"/>
                  </a:cubicBezTo>
                  <a:cubicBezTo>
                    <a:pt x="24194" y="9829"/>
                    <a:pt x="24194" y="9793"/>
                    <a:pt x="24172" y="9764"/>
                  </a:cubicBezTo>
                  <a:cubicBezTo>
                    <a:pt x="24172" y="9757"/>
                    <a:pt x="24172" y="9757"/>
                    <a:pt x="24165" y="9742"/>
                  </a:cubicBezTo>
                  <a:cubicBezTo>
                    <a:pt x="24157" y="9735"/>
                    <a:pt x="24157" y="9728"/>
                    <a:pt x="24150" y="9720"/>
                  </a:cubicBezTo>
                  <a:cubicBezTo>
                    <a:pt x="24136" y="9720"/>
                    <a:pt x="24136" y="9706"/>
                    <a:pt x="24129" y="9706"/>
                  </a:cubicBezTo>
                  <a:lnTo>
                    <a:pt x="23666" y="9474"/>
                  </a:lnTo>
                  <a:lnTo>
                    <a:pt x="22414" y="8830"/>
                  </a:lnTo>
                  <a:lnTo>
                    <a:pt x="20555" y="7883"/>
                  </a:lnTo>
                  <a:lnTo>
                    <a:pt x="18290" y="6725"/>
                  </a:lnTo>
                  <a:lnTo>
                    <a:pt x="15801" y="5459"/>
                  </a:lnTo>
                  <a:lnTo>
                    <a:pt x="13305" y="4186"/>
                  </a:lnTo>
                  <a:lnTo>
                    <a:pt x="10968" y="2999"/>
                  </a:lnTo>
                  <a:lnTo>
                    <a:pt x="8993" y="1986"/>
                  </a:lnTo>
                  <a:lnTo>
                    <a:pt x="7850" y="1407"/>
                  </a:lnTo>
                  <a:cubicBezTo>
                    <a:pt x="7705" y="1335"/>
                    <a:pt x="7561" y="1248"/>
                    <a:pt x="7416" y="1176"/>
                  </a:cubicBezTo>
                  <a:cubicBezTo>
                    <a:pt x="7300" y="1118"/>
                    <a:pt x="7192" y="1053"/>
                    <a:pt x="7076" y="995"/>
                  </a:cubicBezTo>
                  <a:lnTo>
                    <a:pt x="8458" y="322"/>
                  </a:lnTo>
                  <a:lnTo>
                    <a:pt x="8631" y="235"/>
                  </a:lnTo>
                  <a:close/>
                  <a:moveTo>
                    <a:pt x="8677" y="1"/>
                  </a:moveTo>
                  <a:cubicBezTo>
                    <a:pt x="8669" y="1"/>
                    <a:pt x="8662" y="2"/>
                    <a:pt x="8653" y="4"/>
                  </a:cubicBezTo>
                  <a:cubicBezTo>
                    <a:pt x="8639" y="4"/>
                    <a:pt x="8617" y="4"/>
                    <a:pt x="8610" y="11"/>
                  </a:cubicBezTo>
                  <a:lnTo>
                    <a:pt x="7018" y="792"/>
                  </a:lnTo>
                  <a:lnTo>
                    <a:pt x="6794" y="901"/>
                  </a:lnTo>
                  <a:lnTo>
                    <a:pt x="6786" y="908"/>
                  </a:lnTo>
                  <a:cubicBezTo>
                    <a:pt x="6772" y="908"/>
                    <a:pt x="6772" y="915"/>
                    <a:pt x="6765" y="923"/>
                  </a:cubicBezTo>
                  <a:cubicBezTo>
                    <a:pt x="6765" y="937"/>
                    <a:pt x="6758" y="937"/>
                    <a:pt x="6758" y="944"/>
                  </a:cubicBezTo>
                  <a:lnTo>
                    <a:pt x="6750" y="952"/>
                  </a:lnTo>
                  <a:cubicBezTo>
                    <a:pt x="6512" y="1436"/>
                    <a:pt x="6266" y="1914"/>
                    <a:pt x="6034" y="2391"/>
                  </a:cubicBezTo>
                  <a:lnTo>
                    <a:pt x="4421" y="5611"/>
                  </a:lnTo>
                  <a:lnTo>
                    <a:pt x="2496" y="9453"/>
                  </a:lnTo>
                  <a:cubicBezTo>
                    <a:pt x="1946" y="10560"/>
                    <a:pt x="1396" y="11674"/>
                    <a:pt x="832" y="12773"/>
                  </a:cubicBezTo>
                  <a:cubicBezTo>
                    <a:pt x="564" y="13309"/>
                    <a:pt x="290" y="13830"/>
                    <a:pt x="36" y="14372"/>
                  </a:cubicBezTo>
                  <a:cubicBezTo>
                    <a:pt x="36" y="14387"/>
                    <a:pt x="29" y="14394"/>
                    <a:pt x="29" y="14394"/>
                  </a:cubicBezTo>
                  <a:cubicBezTo>
                    <a:pt x="0" y="14445"/>
                    <a:pt x="22" y="14517"/>
                    <a:pt x="65" y="14546"/>
                  </a:cubicBezTo>
                  <a:lnTo>
                    <a:pt x="1382" y="15233"/>
                  </a:lnTo>
                  <a:lnTo>
                    <a:pt x="4674" y="16934"/>
                  </a:lnTo>
                  <a:lnTo>
                    <a:pt x="8899" y="19126"/>
                  </a:lnTo>
                  <a:lnTo>
                    <a:pt x="13030" y="21267"/>
                  </a:lnTo>
                  <a:lnTo>
                    <a:pt x="16054" y="22823"/>
                  </a:lnTo>
                  <a:lnTo>
                    <a:pt x="16821" y="23221"/>
                  </a:lnTo>
                  <a:lnTo>
                    <a:pt x="16872" y="23250"/>
                  </a:lnTo>
                  <a:cubicBezTo>
                    <a:pt x="17180" y="23448"/>
                    <a:pt x="17548" y="23544"/>
                    <a:pt x="17915" y="23544"/>
                  </a:cubicBezTo>
                  <a:cubicBezTo>
                    <a:pt x="18300" y="23544"/>
                    <a:pt x="18685" y="23439"/>
                    <a:pt x="18999" y="23235"/>
                  </a:cubicBezTo>
                  <a:cubicBezTo>
                    <a:pt x="19245" y="23083"/>
                    <a:pt x="19440" y="22873"/>
                    <a:pt x="19585" y="22635"/>
                  </a:cubicBezTo>
                  <a:cubicBezTo>
                    <a:pt x="19751" y="22345"/>
                    <a:pt x="19911" y="22041"/>
                    <a:pt x="20077" y="21745"/>
                  </a:cubicBezTo>
                  <a:cubicBezTo>
                    <a:pt x="20323" y="21303"/>
                    <a:pt x="20555" y="20862"/>
                    <a:pt x="20793" y="20406"/>
                  </a:cubicBezTo>
                  <a:cubicBezTo>
                    <a:pt x="21285" y="20811"/>
                    <a:pt x="21857" y="21115"/>
                    <a:pt x="22515" y="21166"/>
                  </a:cubicBezTo>
                  <a:cubicBezTo>
                    <a:pt x="22567" y="21170"/>
                    <a:pt x="22619" y="21171"/>
                    <a:pt x="22670" y="21171"/>
                  </a:cubicBezTo>
                  <a:cubicBezTo>
                    <a:pt x="23029" y="21171"/>
                    <a:pt x="23382" y="21089"/>
                    <a:pt x="23723" y="21007"/>
                  </a:cubicBezTo>
                  <a:cubicBezTo>
                    <a:pt x="24230" y="20862"/>
                    <a:pt x="24744" y="20761"/>
                    <a:pt x="25264" y="20725"/>
                  </a:cubicBezTo>
                  <a:cubicBezTo>
                    <a:pt x="25381" y="20718"/>
                    <a:pt x="25498" y="20715"/>
                    <a:pt x="25615" y="20715"/>
                  </a:cubicBezTo>
                  <a:cubicBezTo>
                    <a:pt x="26149" y="20715"/>
                    <a:pt x="26681" y="20782"/>
                    <a:pt x="27203" y="20913"/>
                  </a:cubicBezTo>
                  <a:cubicBezTo>
                    <a:pt x="27216" y="20917"/>
                    <a:pt x="27229" y="20919"/>
                    <a:pt x="27241" y="20919"/>
                  </a:cubicBezTo>
                  <a:cubicBezTo>
                    <a:pt x="27292" y="20919"/>
                    <a:pt x="27335" y="20885"/>
                    <a:pt x="27341" y="20833"/>
                  </a:cubicBezTo>
                  <a:cubicBezTo>
                    <a:pt x="27348" y="20797"/>
                    <a:pt x="27341" y="20754"/>
                    <a:pt x="27312" y="20725"/>
                  </a:cubicBezTo>
                  <a:cubicBezTo>
                    <a:pt x="27059" y="20428"/>
                    <a:pt x="26784" y="20153"/>
                    <a:pt x="26494" y="19893"/>
                  </a:cubicBezTo>
                  <a:cubicBezTo>
                    <a:pt x="26892" y="19762"/>
                    <a:pt x="27312" y="19683"/>
                    <a:pt x="27710" y="19560"/>
                  </a:cubicBezTo>
                  <a:cubicBezTo>
                    <a:pt x="27782" y="19495"/>
                    <a:pt x="27818" y="19430"/>
                    <a:pt x="27804" y="19379"/>
                  </a:cubicBezTo>
                  <a:cubicBezTo>
                    <a:pt x="27789" y="19350"/>
                    <a:pt x="27775" y="19328"/>
                    <a:pt x="27753" y="19314"/>
                  </a:cubicBezTo>
                  <a:cubicBezTo>
                    <a:pt x="27500" y="19169"/>
                    <a:pt x="27232" y="19061"/>
                    <a:pt x="26950" y="18967"/>
                  </a:cubicBezTo>
                  <a:cubicBezTo>
                    <a:pt x="26440" y="18794"/>
                    <a:pt x="25902" y="18701"/>
                    <a:pt x="25366" y="18701"/>
                  </a:cubicBezTo>
                  <a:cubicBezTo>
                    <a:pt x="25293" y="18701"/>
                    <a:pt x="25221" y="18703"/>
                    <a:pt x="25149" y="18706"/>
                  </a:cubicBezTo>
                  <a:cubicBezTo>
                    <a:pt x="24657" y="18750"/>
                    <a:pt x="24172" y="18851"/>
                    <a:pt x="23694" y="19003"/>
                  </a:cubicBezTo>
                  <a:cubicBezTo>
                    <a:pt x="23445" y="19075"/>
                    <a:pt x="23192" y="19140"/>
                    <a:pt x="22933" y="19140"/>
                  </a:cubicBezTo>
                  <a:cubicBezTo>
                    <a:pt x="22803" y="19140"/>
                    <a:pt x="22671" y="19124"/>
                    <a:pt x="22537" y="19082"/>
                  </a:cubicBezTo>
                  <a:cubicBezTo>
                    <a:pt x="22226" y="18995"/>
                    <a:pt x="21965" y="18822"/>
                    <a:pt x="21748" y="18605"/>
                  </a:cubicBezTo>
                  <a:cubicBezTo>
                    <a:pt x="23014" y="16239"/>
                    <a:pt x="24295" y="13866"/>
                    <a:pt x="25568" y="11507"/>
                  </a:cubicBezTo>
                  <a:cubicBezTo>
                    <a:pt x="25937" y="10820"/>
                    <a:pt x="26299" y="10140"/>
                    <a:pt x="26668" y="9453"/>
                  </a:cubicBezTo>
                  <a:cubicBezTo>
                    <a:pt x="26697" y="9402"/>
                    <a:pt x="26675" y="9330"/>
                    <a:pt x="26632" y="9301"/>
                  </a:cubicBezTo>
                  <a:lnTo>
                    <a:pt x="22588" y="7210"/>
                  </a:lnTo>
                  <a:cubicBezTo>
                    <a:pt x="21054" y="6414"/>
                    <a:pt x="19513" y="5618"/>
                    <a:pt x="17986" y="4822"/>
                  </a:cubicBezTo>
                  <a:lnTo>
                    <a:pt x="13609" y="2551"/>
                  </a:lnTo>
                  <a:lnTo>
                    <a:pt x="10252" y="807"/>
                  </a:lnTo>
                  <a:cubicBezTo>
                    <a:pt x="9746" y="547"/>
                    <a:pt x="9254" y="272"/>
                    <a:pt x="8747" y="18"/>
                  </a:cubicBezTo>
                  <a:cubicBezTo>
                    <a:pt x="8740" y="18"/>
                    <a:pt x="8725" y="11"/>
                    <a:pt x="8725" y="11"/>
                  </a:cubicBezTo>
                  <a:cubicBezTo>
                    <a:pt x="8710" y="6"/>
                    <a:pt x="8695" y="1"/>
                    <a:pt x="8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5985350" y="2356100"/>
              <a:ext cx="23175" cy="6350"/>
            </a:xfrm>
            <a:custGeom>
              <a:avLst/>
              <a:gdLst/>
              <a:ahLst/>
              <a:cxnLst/>
              <a:rect l="l" t="t" r="r" b="b"/>
              <a:pathLst>
                <a:path w="927" h="254" extrusionOk="0">
                  <a:moveTo>
                    <a:pt x="803" y="0"/>
                  </a:moveTo>
                  <a:cubicBezTo>
                    <a:pt x="579" y="0"/>
                    <a:pt x="348" y="8"/>
                    <a:pt x="116" y="22"/>
                  </a:cubicBezTo>
                  <a:cubicBezTo>
                    <a:pt x="58" y="22"/>
                    <a:pt x="8" y="73"/>
                    <a:pt x="0" y="138"/>
                  </a:cubicBezTo>
                  <a:cubicBezTo>
                    <a:pt x="0" y="203"/>
                    <a:pt x="58" y="246"/>
                    <a:pt x="116" y="254"/>
                  </a:cubicBezTo>
                  <a:cubicBezTo>
                    <a:pt x="348" y="232"/>
                    <a:pt x="572" y="232"/>
                    <a:pt x="803" y="232"/>
                  </a:cubicBezTo>
                  <a:cubicBezTo>
                    <a:pt x="868" y="232"/>
                    <a:pt x="912" y="181"/>
                    <a:pt x="926" y="116"/>
                  </a:cubicBezTo>
                  <a:cubicBezTo>
                    <a:pt x="912" y="44"/>
                    <a:pt x="868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5874250" y="2336375"/>
              <a:ext cx="104950" cy="36275"/>
            </a:xfrm>
            <a:custGeom>
              <a:avLst/>
              <a:gdLst/>
              <a:ahLst/>
              <a:cxnLst/>
              <a:rect l="l" t="t" r="r" b="b"/>
              <a:pathLst>
                <a:path w="4198" h="1451" extrusionOk="0">
                  <a:moveTo>
                    <a:pt x="161" y="1"/>
                  </a:moveTo>
                  <a:cubicBezTo>
                    <a:pt x="78" y="1"/>
                    <a:pt x="1" y="115"/>
                    <a:pt x="67" y="203"/>
                  </a:cubicBezTo>
                  <a:cubicBezTo>
                    <a:pt x="480" y="703"/>
                    <a:pt x="986" y="1187"/>
                    <a:pt x="1630" y="1375"/>
                  </a:cubicBezTo>
                  <a:cubicBezTo>
                    <a:pt x="1798" y="1429"/>
                    <a:pt x="1964" y="1450"/>
                    <a:pt x="2129" y="1450"/>
                  </a:cubicBezTo>
                  <a:cubicBezTo>
                    <a:pt x="2391" y="1450"/>
                    <a:pt x="2652" y="1396"/>
                    <a:pt x="2918" y="1325"/>
                  </a:cubicBezTo>
                  <a:cubicBezTo>
                    <a:pt x="3287" y="1216"/>
                    <a:pt x="3670" y="1144"/>
                    <a:pt x="4054" y="1079"/>
                  </a:cubicBezTo>
                  <a:cubicBezTo>
                    <a:pt x="4192" y="1065"/>
                    <a:pt x="4198" y="853"/>
                    <a:pt x="4072" y="853"/>
                  </a:cubicBezTo>
                  <a:cubicBezTo>
                    <a:pt x="4066" y="853"/>
                    <a:pt x="4060" y="854"/>
                    <a:pt x="4054" y="854"/>
                  </a:cubicBezTo>
                  <a:cubicBezTo>
                    <a:pt x="3714" y="898"/>
                    <a:pt x="3374" y="963"/>
                    <a:pt x="3041" y="1050"/>
                  </a:cubicBezTo>
                  <a:cubicBezTo>
                    <a:pt x="2824" y="1115"/>
                    <a:pt x="2599" y="1173"/>
                    <a:pt x="2382" y="1216"/>
                  </a:cubicBezTo>
                  <a:cubicBezTo>
                    <a:pt x="2311" y="1227"/>
                    <a:pt x="2240" y="1232"/>
                    <a:pt x="2169" y="1232"/>
                  </a:cubicBezTo>
                  <a:cubicBezTo>
                    <a:pt x="1804" y="1232"/>
                    <a:pt x="1454" y="1097"/>
                    <a:pt x="1145" y="891"/>
                  </a:cubicBezTo>
                  <a:cubicBezTo>
                    <a:pt x="798" y="652"/>
                    <a:pt x="494" y="363"/>
                    <a:pt x="234" y="37"/>
                  </a:cubicBezTo>
                  <a:cubicBezTo>
                    <a:pt x="211" y="11"/>
                    <a:pt x="18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7"/>
          <p:cNvGrpSpPr/>
          <p:nvPr/>
        </p:nvGrpSpPr>
        <p:grpSpPr>
          <a:xfrm>
            <a:off x="7921828" y="-11"/>
            <a:ext cx="1092191" cy="810298"/>
            <a:chOff x="1842075" y="1486675"/>
            <a:chExt cx="885225" cy="656750"/>
          </a:xfrm>
        </p:grpSpPr>
        <p:sp>
          <p:nvSpPr>
            <p:cNvPr id="1543" name="Google Shape;1543;p7"/>
            <p:cNvSpPr/>
            <p:nvPr/>
          </p:nvSpPr>
          <p:spPr>
            <a:xfrm>
              <a:off x="1842075" y="1486850"/>
              <a:ext cx="378250" cy="656575"/>
            </a:xfrm>
            <a:custGeom>
              <a:avLst/>
              <a:gdLst/>
              <a:ahLst/>
              <a:cxnLst/>
              <a:rect l="l" t="t" r="r" b="b"/>
              <a:pathLst>
                <a:path w="15130" h="26263" extrusionOk="0">
                  <a:moveTo>
                    <a:pt x="15050" y="26263"/>
                  </a:moveTo>
                  <a:cubicBezTo>
                    <a:pt x="14464" y="26082"/>
                    <a:pt x="14275" y="25431"/>
                    <a:pt x="13972" y="24961"/>
                  </a:cubicBezTo>
                  <a:cubicBezTo>
                    <a:pt x="13675" y="24433"/>
                    <a:pt x="13386" y="23912"/>
                    <a:pt x="13096" y="23383"/>
                  </a:cubicBezTo>
                  <a:cubicBezTo>
                    <a:pt x="11418" y="20338"/>
                    <a:pt x="9710" y="17299"/>
                    <a:pt x="8111" y="14217"/>
                  </a:cubicBezTo>
                  <a:cubicBezTo>
                    <a:pt x="7272" y="12640"/>
                    <a:pt x="6469" y="11048"/>
                    <a:pt x="5594" y="9500"/>
                  </a:cubicBezTo>
                  <a:cubicBezTo>
                    <a:pt x="4675" y="7937"/>
                    <a:pt x="3741" y="6381"/>
                    <a:pt x="2880" y="4790"/>
                  </a:cubicBezTo>
                  <a:cubicBezTo>
                    <a:pt x="1976" y="3270"/>
                    <a:pt x="963" y="1816"/>
                    <a:pt x="146" y="239"/>
                  </a:cubicBezTo>
                  <a:cubicBezTo>
                    <a:pt x="95" y="159"/>
                    <a:pt x="44" y="80"/>
                    <a:pt x="1" y="0"/>
                  </a:cubicBezTo>
                  <a:lnTo>
                    <a:pt x="522" y="0"/>
                  </a:lnTo>
                  <a:cubicBezTo>
                    <a:pt x="1253" y="1266"/>
                    <a:pt x="1991" y="2518"/>
                    <a:pt x="2779" y="3741"/>
                  </a:cubicBezTo>
                  <a:cubicBezTo>
                    <a:pt x="3705" y="5296"/>
                    <a:pt x="4530" y="6910"/>
                    <a:pt x="5485" y="8443"/>
                  </a:cubicBezTo>
                  <a:cubicBezTo>
                    <a:pt x="7323" y="11648"/>
                    <a:pt x="8965" y="14969"/>
                    <a:pt x="10745" y="18211"/>
                  </a:cubicBezTo>
                  <a:cubicBezTo>
                    <a:pt x="11931" y="20316"/>
                    <a:pt x="13096" y="22436"/>
                    <a:pt x="14312" y="24527"/>
                  </a:cubicBezTo>
                  <a:cubicBezTo>
                    <a:pt x="14456" y="24765"/>
                    <a:pt x="14594" y="25004"/>
                    <a:pt x="14746" y="25236"/>
                  </a:cubicBezTo>
                  <a:cubicBezTo>
                    <a:pt x="14948" y="25539"/>
                    <a:pt x="15129" y="25887"/>
                    <a:pt x="15050" y="26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2220100" y="1800475"/>
              <a:ext cx="500700" cy="337900"/>
            </a:xfrm>
            <a:custGeom>
              <a:avLst/>
              <a:gdLst/>
              <a:ahLst/>
              <a:cxnLst/>
              <a:rect l="l" t="t" r="r" b="b"/>
              <a:pathLst>
                <a:path w="20028" h="13516" extrusionOk="0">
                  <a:moveTo>
                    <a:pt x="1" y="13515"/>
                  </a:moveTo>
                  <a:cubicBezTo>
                    <a:pt x="601" y="12691"/>
                    <a:pt x="1549" y="12249"/>
                    <a:pt x="2352" y="11642"/>
                  </a:cubicBezTo>
                  <a:cubicBezTo>
                    <a:pt x="4494" y="10021"/>
                    <a:pt x="6751" y="8567"/>
                    <a:pt x="8994" y="7076"/>
                  </a:cubicBezTo>
                  <a:cubicBezTo>
                    <a:pt x="10564" y="5984"/>
                    <a:pt x="12148" y="4913"/>
                    <a:pt x="13747" y="3864"/>
                  </a:cubicBezTo>
                  <a:cubicBezTo>
                    <a:pt x="15549" y="2685"/>
                    <a:pt x="17401" y="1527"/>
                    <a:pt x="19144" y="290"/>
                  </a:cubicBezTo>
                  <a:cubicBezTo>
                    <a:pt x="19405" y="109"/>
                    <a:pt x="19709" y="8"/>
                    <a:pt x="20027" y="1"/>
                  </a:cubicBezTo>
                  <a:cubicBezTo>
                    <a:pt x="19832" y="435"/>
                    <a:pt x="19441" y="724"/>
                    <a:pt x="19065" y="992"/>
                  </a:cubicBezTo>
                  <a:cubicBezTo>
                    <a:pt x="17111" y="2330"/>
                    <a:pt x="15064" y="3531"/>
                    <a:pt x="13074" y="4812"/>
                  </a:cubicBezTo>
                  <a:cubicBezTo>
                    <a:pt x="11866" y="5586"/>
                    <a:pt x="10701" y="6404"/>
                    <a:pt x="9522" y="7214"/>
                  </a:cubicBezTo>
                  <a:cubicBezTo>
                    <a:pt x="8321" y="8031"/>
                    <a:pt x="7084" y="8798"/>
                    <a:pt x="5890" y="9623"/>
                  </a:cubicBezTo>
                  <a:cubicBezTo>
                    <a:pt x="4653" y="10477"/>
                    <a:pt x="3481" y="11359"/>
                    <a:pt x="2258" y="12228"/>
                  </a:cubicBezTo>
                  <a:cubicBezTo>
                    <a:pt x="1882" y="12481"/>
                    <a:pt x="1520" y="12749"/>
                    <a:pt x="1137" y="12987"/>
                  </a:cubicBezTo>
                  <a:cubicBezTo>
                    <a:pt x="768" y="13190"/>
                    <a:pt x="392" y="13363"/>
                    <a:pt x="1" y="13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2230600" y="1486675"/>
              <a:ext cx="496700" cy="313275"/>
            </a:xfrm>
            <a:custGeom>
              <a:avLst/>
              <a:gdLst/>
              <a:ahLst/>
              <a:cxnLst/>
              <a:rect l="l" t="t" r="r" b="b"/>
              <a:pathLst>
                <a:path w="19868" h="12531" extrusionOk="0">
                  <a:moveTo>
                    <a:pt x="19477" y="12531"/>
                  </a:moveTo>
                  <a:cubicBezTo>
                    <a:pt x="19448" y="12422"/>
                    <a:pt x="19441" y="12299"/>
                    <a:pt x="19354" y="12227"/>
                  </a:cubicBezTo>
                  <a:cubicBezTo>
                    <a:pt x="19180" y="12053"/>
                    <a:pt x="18992" y="11894"/>
                    <a:pt x="18797" y="11757"/>
                  </a:cubicBezTo>
                  <a:cubicBezTo>
                    <a:pt x="18319" y="11388"/>
                    <a:pt x="17827" y="11033"/>
                    <a:pt x="17335" y="10686"/>
                  </a:cubicBezTo>
                  <a:cubicBezTo>
                    <a:pt x="16019" y="9717"/>
                    <a:pt x="14601" y="8877"/>
                    <a:pt x="13226" y="8009"/>
                  </a:cubicBezTo>
                  <a:cubicBezTo>
                    <a:pt x="11815" y="7061"/>
                    <a:pt x="10339" y="6222"/>
                    <a:pt x="8885" y="5347"/>
                  </a:cubicBezTo>
                  <a:cubicBezTo>
                    <a:pt x="7358" y="4399"/>
                    <a:pt x="5825" y="3466"/>
                    <a:pt x="4255" y="2590"/>
                  </a:cubicBezTo>
                  <a:cubicBezTo>
                    <a:pt x="3336" y="2069"/>
                    <a:pt x="2403" y="1469"/>
                    <a:pt x="1520" y="912"/>
                  </a:cubicBezTo>
                  <a:cubicBezTo>
                    <a:pt x="1021" y="608"/>
                    <a:pt x="507" y="304"/>
                    <a:pt x="1" y="0"/>
                  </a:cubicBezTo>
                  <a:lnTo>
                    <a:pt x="869" y="0"/>
                  </a:lnTo>
                  <a:cubicBezTo>
                    <a:pt x="2547" y="1027"/>
                    <a:pt x="4204" y="2098"/>
                    <a:pt x="5940" y="3039"/>
                  </a:cubicBezTo>
                  <a:cubicBezTo>
                    <a:pt x="8198" y="4363"/>
                    <a:pt x="10412" y="5752"/>
                    <a:pt x="12640" y="7112"/>
                  </a:cubicBezTo>
                  <a:cubicBezTo>
                    <a:pt x="13689" y="7770"/>
                    <a:pt x="14724" y="8472"/>
                    <a:pt x="15780" y="9094"/>
                  </a:cubicBezTo>
                  <a:cubicBezTo>
                    <a:pt x="16634" y="9644"/>
                    <a:pt x="17451" y="10237"/>
                    <a:pt x="18298" y="10795"/>
                  </a:cubicBezTo>
                  <a:cubicBezTo>
                    <a:pt x="18674" y="11062"/>
                    <a:pt x="19050" y="11330"/>
                    <a:pt x="19426" y="11590"/>
                  </a:cubicBezTo>
                  <a:cubicBezTo>
                    <a:pt x="19535" y="11663"/>
                    <a:pt x="19636" y="11764"/>
                    <a:pt x="19708" y="11873"/>
                  </a:cubicBezTo>
                  <a:cubicBezTo>
                    <a:pt x="19868" y="12111"/>
                    <a:pt x="19788" y="12488"/>
                    <a:pt x="19477" y="12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1967975" y="1486675"/>
              <a:ext cx="294850" cy="470825"/>
            </a:xfrm>
            <a:custGeom>
              <a:avLst/>
              <a:gdLst/>
              <a:ahLst/>
              <a:cxnLst/>
              <a:rect l="l" t="t" r="r" b="b"/>
              <a:pathLst>
                <a:path w="11794" h="18833" extrusionOk="0">
                  <a:moveTo>
                    <a:pt x="11707" y="18833"/>
                  </a:moveTo>
                  <a:cubicBezTo>
                    <a:pt x="11222" y="18652"/>
                    <a:pt x="11092" y="18268"/>
                    <a:pt x="10860" y="17849"/>
                  </a:cubicBezTo>
                  <a:cubicBezTo>
                    <a:pt x="10419" y="17067"/>
                    <a:pt x="9992" y="16286"/>
                    <a:pt x="9536" y="15519"/>
                  </a:cubicBezTo>
                  <a:cubicBezTo>
                    <a:pt x="7923" y="12806"/>
                    <a:pt x="6244" y="10129"/>
                    <a:pt x="4624" y="7423"/>
                  </a:cubicBezTo>
                  <a:cubicBezTo>
                    <a:pt x="3495" y="5433"/>
                    <a:pt x="2171" y="3574"/>
                    <a:pt x="977" y="1621"/>
                  </a:cubicBezTo>
                  <a:cubicBezTo>
                    <a:pt x="666" y="1093"/>
                    <a:pt x="290" y="564"/>
                    <a:pt x="0" y="0"/>
                  </a:cubicBezTo>
                  <a:lnTo>
                    <a:pt x="435" y="0"/>
                  </a:lnTo>
                  <a:lnTo>
                    <a:pt x="463" y="43"/>
                  </a:lnTo>
                  <a:cubicBezTo>
                    <a:pt x="724" y="434"/>
                    <a:pt x="963" y="839"/>
                    <a:pt x="1216" y="1230"/>
                  </a:cubicBezTo>
                  <a:cubicBezTo>
                    <a:pt x="2171" y="2757"/>
                    <a:pt x="3198" y="4240"/>
                    <a:pt x="4139" y="5781"/>
                  </a:cubicBezTo>
                  <a:cubicBezTo>
                    <a:pt x="5311" y="7734"/>
                    <a:pt x="6505" y="9680"/>
                    <a:pt x="7706" y="11612"/>
                  </a:cubicBezTo>
                  <a:cubicBezTo>
                    <a:pt x="8617" y="13175"/>
                    <a:pt x="9594" y="14701"/>
                    <a:pt x="10506" y="16271"/>
                  </a:cubicBezTo>
                  <a:cubicBezTo>
                    <a:pt x="10730" y="16648"/>
                    <a:pt x="10954" y="17024"/>
                    <a:pt x="11164" y="17414"/>
                  </a:cubicBezTo>
                  <a:cubicBezTo>
                    <a:pt x="11395" y="17870"/>
                    <a:pt x="11793" y="18290"/>
                    <a:pt x="11707" y="1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033450" y="1486675"/>
              <a:ext cx="454750" cy="295550"/>
            </a:xfrm>
            <a:custGeom>
              <a:avLst/>
              <a:gdLst/>
              <a:ahLst/>
              <a:cxnLst/>
              <a:rect l="l" t="t" r="r" b="b"/>
              <a:pathLst>
                <a:path w="18190" h="11822" extrusionOk="0">
                  <a:moveTo>
                    <a:pt x="17574" y="11670"/>
                  </a:moveTo>
                  <a:cubicBezTo>
                    <a:pt x="16301" y="10852"/>
                    <a:pt x="15085" y="9941"/>
                    <a:pt x="13819" y="9102"/>
                  </a:cubicBezTo>
                  <a:cubicBezTo>
                    <a:pt x="11641" y="7618"/>
                    <a:pt x="9457" y="6135"/>
                    <a:pt x="7272" y="4659"/>
                  </a:cubicBezTo>
                  <a:cubicBezTo>
                    <a:pt x="6324" y="4037"/>
                    <a:pt x="5304" y="3531"/>
                    <a:pt x="4341" y="2923"/>
                  </a:cubicBezTo>
                  <a:cubicBezTo>
                    <a:pt x="3582" y="2460"/>
                    <a:pt x="2858" y="1946"/>
                    <a:pt x="2128" y="1447"/>
                  </a:cubicBezTo>
                  <a:cubicBezTo>
                    <a:pt x="1426" y="955"/>
                    <a:pt x="717" y="478"/>
                    <a:pt x="0" y="0"/>
                  </a:cubicBezTo>
                  <a:lnTo>
                    <a:pt x="760" y="0"/>
                  </a:lnTo>
                  <a:lnTo>
                    <a:pt x="818" y="36"/>
                  </a:lnTo>
                  <a:cubicBezTo>
                    <a:pt x="1874" y="716"/>
                    <a:pt x="2909" y="1433"/>
                    <a:pt x="3958" y="2120"/>
                  </a:cubicBezTo>
                  <a:cubicBezTo>
                    <a:pt x="4978" y="2793"/>
                    <a:pt x="6063" y="3364"/>
                    <a:pt x="7105" y="4001"/>
                  </a:cubicBezTo>
                  <a:cubicBezTo>
                    <a:pt x="8603" y="4956"/>
                    <a:pt x="10021" y="6034"/>
                    <a:pt x="11504" y="7003"/>
                  </a:cubicBezTo>
                  <a:cubicBezTo>
                    <a:pt x="13313" y="8226"/>
                    <a:pt x="15121" y="9449"/>
                    <a:pt x="16901" y="10708"/>
                  </a:cubicBezTo>
                  <a:cubicBezTo>
                    <a:pt x="17256" y="10961"/>
                    <a:pt x="17661" y="11149"/>
                    <a:pt x="17965" y="11460"/>
                  </a:cubicBezTo>
                  <a:cubicBezTo>
                    <a:pt x="18059" y="11569"/>
                    <a:pt x="18131" y="11684"/>
                    <a:pt x="18189" y="11815"/>
                  </a:cubicBezTo>
                  <a:cubicBezTo>
                    <a:pt x="17972" y="11822"/>
                    <a:pt x="17762" y="11771"/>
                    <a:pt x="17574" y="11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261000" y="1779325"/>
              <a:ext cx="232425" cy="175650"/>
            </a:xfrm>
            <a:custGeom>
              <a:avLst/>
              <a:gdLst/>
              <a:ahLst/>
              <a:cxnLst/>
              <a:rect l="l" t="t" r="r" b="b"/>
              <a:pathLst>
                <a:path w="9297" h="7026" extrusionOk="0">
                  <a:moveTo>
                    <a:pt x="0" y="7025"/>
                  </a:moveTo>
                  <a:cubicBezTo>
                    <a:pt x="499" y="6251"/>
                    <a:pt x="1281" y="5723"/>
                    <a:pt x="2011" y="5180"/>
                  </a:cubicBezTo>
                  <a:cubicBezTo>
                    <a:pt x="3111" y="4319"/>
                    <a:pt x="4196" y="3437"/>
                    <a:pt x="5376" y="2684"/>
                  </a:cubicBezTo>
                  <a:cubicBezTo>
                    <a:pt x="6504" y="1939"/>
                    <a:pt x="7553" y="1093"/>
                    <a:pt x="8610" y="246"/>
                  </a:cubicBezTo>
                  <a:cubicBezTo>
                    <a:pt x="8790" y="94"/>
                    <a:pt x="9029" y="65"/>
                    <a:pt x="9239" y="0"/>
                  </a:cubicBezTo>
                  <a:cubicBezTo>
                    <a:pt x="9297" y="413"/>
                    <a:pt x="8870" y="673"/>
                    <a:pt x="8588" y="904"/>
                  </a:cubicBezTo>
                  <a:cubicBezTo>
                    <a:pt x="7864" y="1440"/>
                    <a:pt x="7192" y="2040"/>
                    <a:pt x="6446" y="2554"/>
                  </a:cubicBezTo>
                  <a:cubicBezTo>
                    <a:pt x="5694" y="3089"/>
                    <a:pt x="4898" y="3567"/>
                    <a:pt x="4160" y="4131"/>
                  </a:cubicBezTo>
                  <a:cubicBezTo>
                    <a:pt x="2829" y="5166"/>
                    <a:pt x="1548" y="6323"/>
                    <a:pt x="0" y="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666875" y="1767750"/>
              <a:ext cx="24800" cy="21000"/>
            </a:xfrm>
            <a:custGeom>
              <a:avLst/>
              <a:gdLst/>
              <a:ahLst/>
              <a:cxnLst/>
              <a:rect l="l" t="t" r="r" b="b"/>
              <a:pathLst>
                <a:path w="992" h="840" extrusionOk="0">
                  <a:moveTo>
                    <a:pt x="7" y="818"/>
                  </a:moveTo>
                  <a:cubicBezTo>
                    <a:pt x="0" y="810"/>
                    <a:pt x="0" y="789"/>
                    <a:pt x="0" y="781"/>
                  </a:cubicBezTo>
                  <a:cubicBezTo>
                    <a:pt x="36" y="825"/>
                    <a:pt x="72" y="745"/>
                    <a:pt x="94" y="716"/>
                  </a:cubicBezTo>
                  <a:cubicBezTo>
                    <a:pt x="224" y="528"/>
                    <a:pt x="333" y="318"/>
                    <a:pt x="507" y="159"/>
                  </a:cubicBezTo>
                  <a:cubicBezTo>
                    <a:pt x="622" y="72"/>
                    <a:pt x="796" y="0"/>
                    <a:pt x="933" y="58"/>
                  </a:cubicBezTo>
                  <a:cubicBezTo>
                    <a:pt x="991" y="210"/>
                    <a:pt x="897" y="391"/>
                    <a:pt x="789" y="492"/>
                  </a:cubicBezTo>
                  <a:cubicBezTo>
                    <a:pt x="593" y="651"/>
                    <a:pt x="369" y="767"/>
                    <a:pt x="130" y="825"/>
                  </a:cubicBezTo>
                  <a:cubicBezTo>
                    <a:pt x="87" y="839"/>
                    <a:pt x="44" y="832"/>
                    <a:pt x="7" y="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635750" y="1740250"/>
              <a:ext cx="24275" cy="23000"/>
            </a:xfrm>
            <a:custGeom>
              <a:avLst/>
              <a:gdLst/>
              <a:ahLst/>
              <a:cxnLst/>
              <a:rect l="l" t="t" r="r" b="b"/>
              <a:pathLst>
                <a:path w="971" h="920" extrusionOk="0">
                  <a:moveTo>
                    <a:pt x="1" y="912"/>
                  </a:moveTo>
                  <a:cubicBezTo>
                    <a:pt x="1" y="912"/>
                    <a:pt x="15" y="883"/>
                    <a:pt x="15" y="905"/>
                  </a:cubicBezTo>
                  <a:cubicBezTo>
                    <a:pt x="218" y="608"/>
                    <a:pt x="355" y="0"/>
                    <a:pt x="826" y="109"/>
                  </a:cubicBezTo>
                  <a:cubicBezTo>
                    <a:pt x="970" y="500"/>
                    <a:pt x="485" y="746"/>
                    <a:pt x="196" y="869"/>
                  </a:cubicBezTo>
                  <a:cubicBezTo>
                    <a:pt x="138" y="890"/>
                    <a:pt x="80" y="905"/>
                    <a:pt x="30" y="919"/>
                  </a:cubicBezTo>
                  <a:cubicBezTo>
                    <a:pt x="15" y="919"/>
                    <a:pt x="8" y="919"/>
                    <a:pt x="1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588375" y="1709125"/>
              <a:ext cx="26600" cy="22100"/>
            </a:xfrm>
            <a:custGeom>
              <a:avLst/>
              <a:gdLst/>
              <a:ahLst/>
              <a:cxnLst/>
              <a:rect l="l" t="t" r="r" b="b"/>
              <a:pathLst>
                <a:path w="1064" h="884" extrusionOk="0">
                  <a:moveTo>
                    <a:pt x="0" y="826"/>
                  </a:moveTo>
                  <a:lnTo>
                    <a:pt x="0" y="804"/>
                  </a:lnTo>
                  <a:lnTo>
                    <a:pt x="0" y="804"/>
                  </a:lnTo>
                  <a:lnTo>
                    <a:pt x="0" y="797"/>
                  </a:lnTo>
                  <a:cubicBezTo>
                    <a:pt x="0" y="797"/>
                    <a:pt x="15" y="819"/>
                    <a:pt x="22" y="826"/>
                  </a:cubicBezTo>
                  <a:cubicBezTo>
                    <a:pt x="29" y="833"/>
                    <a:pt x="58" y="804"/>
                    <a:pt x="73" y="797"/>
                  </a:cubicBezTo>
                  <a:cubicBezTo>
                    <a:pt x="319" y="515"/>
                    <a:pt x="521" y="1"/>
                    <a:pt x="977" y="66"/>
                  </a:cubicBezTo>
                  <a:cubicBezTo>
                    <a:pt x="991" y="66"/>
                    <a:pt x="1006" y="66"/>
                    <a:pt x="1013" y="81"/>
                  </a:cubicBezTo>
                  <a:cubicBezTo>
                    <a:pt x="1064" y="254"/>
                    <a:pt x="970" y="442"/>
                    <a:pt x="847" y="551"/>
                  </a:cubicBezTo>
                  <a:cubicBezTo>
                    <a:pt x="637" y="739"/>
                    <a:pt x="376" y="855"/>
                    <a:pt x="94" y="884"/>
                  </a:cubicBezTo>
                  <a:cubicBezTo>
                    <a:pt x="51" y="884"/>
                    <a:pt x="0" y="876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556350" y="1691225"/>
              <a:ext cx="14125" cy="17225"/>
            </a:xfrm>
            <a:custGeom>
              <a:avLst/>
              <a:gdLst/>
              <a:ahLst/>
              <a:cxnLst/>
              <a:rect l="l" t="t" r="r" b="b"/>
              <a:pathLst>
                <a:path w="565" h="689" extrusionOk="0">
                  <a:moveTo>
                    <a:pt x="15" y="674"/>
                  </a:moveTo>
                  <a:cubicBezTo>
                    <a:pt x="1" y="442"/>
                    <a:pt x="218" y="1"/>
                    <a:pt x="500" y="44"/>
                  </a:cubicBezTo>
                  <a:cubicBezTo>
                    <a:pt x="565" y="51"/>
                    <a:pt x="565" y="117"/>
                    <a:pt x="565" y="160"/>
                  </a:cubicBezTo>
                  <a:cubicBezTo>
                    <a:pt x="536" y="435"/>
                    <a:pt x="247" y="551"/>
                    <a:pt x="44" y="666"/>
                  </a:cubicBezTo>
                  <a:cubicBezTo>
                    <a:pt x="37" y="674"/>
                    <a:pt x="22" y="688"/>
                    <a:pt x="15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12225" y="1655600"/>
              <a:ext cx="25525" cy="24625"/>
            </a:xfrm>
            <a:custGeom>
              <a:avLst/>
              <a:gdLst/>
              <a:ahLst/>
              <a:cxnLst/>
              <a:rect l="l" t="t" r="r" b="b"/>
              <a:pathLst>
                <a:path w="1021" h="985" extrusionOk="0">
                  <a:moveTo>
                    <a:pt x="0" y="970"/>
                  </a:moveTo>
                  <a:cubicBezTo>
                    <a:pt x="196" y="644"/>
                    <a:pt x="442" y="0"/>
                    <a:pt x="912" y="116"/>
                  </a:cubicBezTo>
                  <a:cubicBezTo>
                    <a:pt x="1020" y="362"/>
                    <a:pt x="789" y="608"/>
                    <a:pt x="586" y="724"/>
                  </a:cubicBezTo>
                  <a:cubicBezTo>
                    <a:pt x="413" y="847"/>
                    <a:pt x="217" y="934"/>
                    <a:pt x="8" y="977"/>
                  </a:cubicBezTo>
                  <a:cubicBezTo>
                    <a:pt x="0" y="984"/>
                    <a:pt x="0" y="977"/>
                    <a:pt x="0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466825" y="1631350"/>
              <a:ext cx="19925" cy="22825"/>
            </a:xfrm>
            <a:custGeom>
              <a:avLst/>
              <a:gdLst/>
              <a:ahLst/>
              <a:cxnLst/>
              <a:rect l="l" t="t" r="r" b="b"/>
              <a:pathLst>
                <a:path w="797" h="913" extrusionOk="0">
                  <a:moveTo>
                    <a:pt x="0" y="826"/>
                  </a:moveTo>
                  <a:cubicBezTo>
                    <a:pt x="0" y="811"/>
                    <a:pt x="0" y="797"/>
                    <a:pt x="8" y="790"/>
                  </a:cubicBezTo>
                  <a:cubicBezTo>
                    <a:pt x="8" y="797"/>
                    <a:pt x="8" y="804"/>
                    <a:pt x="15" y="811"/>
                  </a:cubicBezTo>
                  <a:cubicBezTo>
                    <a:pt x="174" y="558"/>
                    <a:pt x="239" y="196"/>
                    <a:pt x="521" y="44"/>
                  </a:cubicBezTo>
                  <a:cubicBezTo>
                    <a:pt x="594" y="15"/>
                    <a:pt x="680" y="1"/>
                    <a:pt x="760" y="15"/>
                  </a:cubicBezTo>
                  <a:cubicBezTo>
                    <a:pt x="782" y="59"/>
                    <a:pt x="789" y="110"/>
                    <a:pt x="796" y="160"/>
                  </a:cubicBezTo>
                  <a:cubicBezTo>
                    <a:pt x="789" y="319"/>
                    <a:pt x="709" y="464"/>
                    <a:pt x="579" y="551"/>
                  </a:cubicBezTo>
                  <a:cubicBezTo>
                    <a:pt x="478" y="645"/>
                    <a:pt x="131" y="913"/>
                    <a:pt x="0" y="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424125" y="1606400"/>
              <a:ext cx="19400" cy="21000"/>
            </a:xfrm>
            <a:custGeom>
              <a:avLst/>
              <a:gdLst/>
              <a:ahLst/>
              <a:cxnLst/>
              <a:rect l="l" t="t" r="r" b="b"/>
              <a:pathLst>
                <a:path w="776" h="840" extrusionOk="0">
                  <a:moveTo>
                    <a:pt x="37" y="825"/>
                  </a:moveTo>
                  <a:cubicBezTo>
                    <a:pt x="15" y="818"/>
                    <a:pt x="1" y="789"/>
                    <a:pt x="8" y="767"/>
                  </a:cubicBezTo>
                  <a:cubicBezTo>
                    <a:pt x="23" y="688"/>
                    <a:pt x="52" y="608"/>
                    <a:pt x="88" y="536"/>
                  </a:cubicBezTo>
                  <a:cubicBezTo>
                    <a:pt x="189" y="319"/>
                    <a:pt x="341" y="1"/>
                    <a:pt x="623" y="58"/>
                  </a:cubicBezTo>
                  <a:cubicBezTo>
                    <a:pt x="775" y="319"/>
                    <a:pt x="507" y="565"/>
                    <a:pt x="312" y="702"/>
                  </a:cubicBezTo>
                  <a:cubicBezTo>
                    <a:pt x="247" y="746"/>
                    <a:pt x="175" y="789"/>
                    <a:pt x="102" y="825"/>
                  </a:cubicBezTo>
                  <a:cubicBezTo>
                    <a:pt x="80" y="840"/>
                    <a:pt x="59" y="840"/>
                    <a:pt x="37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387775" y="1584150"/>
              <a:ext cx="12875" cy="20650"/>
            </a:xfrm>
            <a:custGeom>
              <a:avLst/>
              <a:gdLst/>
              <a:ahLst/>
              <a:cxnLst/>
              <a:rect l="l" t="t" r="r" b="b"/>
              <a:pathLst>
                <a:path w="515" h="826" extrusionOk="0">
                  <a:moveTo>
                    <a:pt x="22" y="811"/>
                  </a:moveTo>
                  <a:cubicBezTo>
                    <a:pt x="8" y="797"/>
                    <a:pt x="8" y="775"/>
                    <a:pt x="8" y="753"/>
                  </a:cubicBezTo>
                  <a:cubicBezTo>
                    <a:pt x="1" y="536"/>
                    <a:pt x="73" y="326"/>
                    <a:pt x="203" y="160"/>
                  </a:cubicBezTo>
                  <a:cubicBezTo>
                    <a:pt x="276" y="80"/>
                    <a:pt x="464" y="1"/>
                    <a:pt x="471" y="167"/>
                  </a:cubicBezTo>
                  <a:cubicBezTo>
                    <a:pt x="514" y="442"/>
                    <a:pt x="239" y="623"/>
                    <a:pt x="59" y="782"/>
                  </a:cubicBezTo>
                  <a:cubicBezTo>
                    <a:pt x="59" y="797"/>
                    <a:pt x="37" y="825"/>
                    <a:pt x="22" y="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345825" y="1557575"/>
              <a:ext cx="19200" cy="21000"/>
            </a:xfrm>
            <a:custGeom>
              <a:avLst/>
              <a:gdLst/>
              <a:ahLst/>
              <a:cxnLst/>
              <a:rect l="l" t="t" r="r" b="b"/>
              <a:pathLst>
                <a:path w="768" h="840" extrusionOk="0">
                  <a:moveTo>
                    <a:pt x="0" y="673"/>
                  </a:moveTo>
                  <a:cubicBezTo>
                    <a:pt x="0" y="644"/>
                    <a:pt x="0" y="666"/>
                    <a:pt x="15" y="673"/>
                  </a:cubicBezTo>
                  <a:lnTo>
                    <a:pt x="22" y="666"/>
                  </a:lnTo>
                  <a:cubicBezTo>
                    <a:pt x="159" y="441"/>
                    <a:pt x="239" y="145"/>
                    <a:pt x="492" y="29"/>
                  </a:cubicBezTo>
                  <a:cubicBezTo>
                    <a:pt x="557" y="7"/>
                    <a:pt x="630" y="0"/>
                    <a:pt x="695" y="15"/>
                  </a:cubicBezTo>
                  <a:cubicBezTo>
                    <a:pt x="767" y="174"/>
                    <a:pt x="680" y="362"/>
                    <a:pt x="550" y="463"/>
                  </a:cubicBezTo>
                  <a:cubicBezTo>
                    <a:pt x="514" y="521"/>
                    <a:pt x="7" y="839"/>
                    <a:pt x="0" y="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05125" y="1530800"/>
              <a:ext cx="16850" cy="17575"/>
            </a:xfrm>
            <a:custGeom>
              <a:avLst/>
              <a:gdLst/>
              <a:ahLst/>
              <a:cxnLst/>
              <a:rect l="l" t="t" r="r" b="b"/>
              <a:pathLst>
                <a:path w="674" h="703" extrusionOk="0">
                  <a:moveTo>
                    <a:pt x="15" y="702"/>
                  </a:moveTo>
                  <a:cubicBezTo>
                    <a:pt x="0" y="702"/>
                    <a:pt x="0" y="688"/>
                    <a:pt x="8" y="680"/>
                  </a:cubicBezTo>
                  <a:cubicBezTo>
                    <a:pt x="80" y="434"/>
                    <a:pt x="203" y="0"/>
                    <a:pt x="528" y="73"/>
                  </a:cubicBezTo>
                  <a:cubicBezTo>
                    <a:pt x="673" y="355"/>
                    <a:pt x="239" y="630"/>
                    <a:pt x="15" y="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261175" y="1507275"/>
              <a:ext cx="21550" cy="18850"/>
            </a:xfrm>
            <a:custGeom>
              <a:avLst/>
              <a:gdLst/>
              <a:ahLst/>
              <a:cxnLst/>
              <a:rect l="l" t="t" r="r" b="b"/>
              <a:pathLst>
                <a:path w="862" h="754" extrusionOk="0">
                  <a:moveTo>
                    <a:pt x="36" y="753"/>
                  </a:moveTo>
                  <a:cubicBezTo>
                    <a:pt x="15" y="753"/>
                    <a:pt x="0" y="732"/>
                    <a:pt x="7" y="710"/>
                  </a:cubicBezTo>
                  <a:lnTo>
                    <a:pt x="7" y="710"/>
                  </a:lnTo>
                  <a:cubicBezTo>
                    <a:pt x="138" y="428"/>
                    <a:pt x="319" y="1"/>
                    <a:pt x="695" y="59"/>
                  </a:cubicBezTo>
                  <a:cubicBezTo>
                    <a:pt x="861" y="435"/>
                    <a:pt x="326" y="688"/>
                    <a:pt x="36" y="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20300" y="1487925"/>
              <a:ext cx="15200" cy="15050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587"/>
                  </a:moveTo>
                  <a:lnTo>
                    <a:pt x="0" y="587"/>
                  </a:lnTo>
                  <a:cubicBezTo>
                    <a:pt x="80" y="355"/>
                    <a:pt x="224" y="1"/>
                    <a:pt x="521" y="22"/>
                  </a:cubicBezTo>
                  <a:cubicBezTo>
                    <a:pt x="557" y="15"/>
                    <a:pt x="586" y="51"/>
                    <a:pt x="586" y="88"/>
                  </a:cubicBezTo>
                  <a:cubicBezTo>
                    <a:pt x="608" y="312"/>
                    <a:pt x="376" y="449"/>
                    <a:pt x="195" y="529"/>
                  </a:cubicBezTo>
                  <a:cubicBezTo>
                    <a:pt x="138" y="565"/>
                    <a:pt x="73" y="587"/>
                    <a:pt x="15" y="601"/>
                  </a:cubicBezTo>
                  <a:cubicBezTo>
                    <a:pt x="0" y="601"/>
                    <a:pt x="0" y="594"/>
                    <a:pt x="0" y="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001800" y="1486675"/>
              <a:ext cx="439550" cy="300800"/>
            </a:xfrm>
            <a:custGeom>
              <a:avLst/>
              <a:gdLst/>
              <a:ahLst/>
              <a:cxnLst/>
              <a:rect l="l" t="t" r="r" b="b"/>
              <a:pathLst>
                <a:path w="17582" h="12032" extrusionOk="0">
                  <a:moveTo>
                    <a:pt x="17031" y="11894"/>
                  </a:moveTo>
                  <a:cubicBezTo>
                    <a:pt x="15765" y="11142"/>
                    <a:pt x="14600" y="10237"/>
                    <a:pt x="13378" y="9420"/>
                  </a:cubicBezTo>
                  <a:cubicBezTo>
                    <a:pt x="11967" y="8400"/>
                    <a:pt x="10498" y="7459"/>
                    <a:pt x="9037" y="6511"/>
                  </a:cubicBezTo>
                  <a:cubicBezTo>
                    <a:pt x="7937" y="5802"/>
                    <a:pt x="6830" y="5101"/>
                    <a:pt x="5738" y="4384"/>
                  </a:cubicBezTo>
                  <a:cubicBezTo>
                    <a:pt x="5007" y="3914"/>
                    <a:pt x="4247" y="3487"/>
                    <a:pt x="3545" y="2974"/>
                  </a:cubicBezTo>
                  <a:cubicBezTo>
                    <a:pt x="2822" y="2438"/>
                    <a:pt x="2142" y="1838"/>
                    <a:pt x="1462" y="1244"/>
                  </a:cubicBezTo>
                  <a:cubicBezTo>
                    <a:pt x="992" y="818"/>
                    <a:pt x="478" y="427"/>
                    <a:pt x="0" y="0"/>
                  </a:cubicBezTo>
                  <a:lnTo>
                    <a:pt x="644" y="0"/>
                  </a:lnTo>
                  <a:cubicBezTo>
                    <a:pt x="1860" y="984"/>
                    <a:pt x="2967" y="2098"/>
                    <a:pt x="4291" y="2937"/>
                  </a:cubicBezTo>
                  <a:cubicBezTo>
                    <a:pt x="6165" y="4095"/>
                    <a:pt x="7980" y="5325"/>
                    <a:pt x="9825" y="6526"/>
                  </a:cubicBezTo>
                  <a:cubicBezTo>
                    <a:pt x="11475" y="7553"/>
                    <a:pt x="13045" y="8689"/>
                    <a:pt x="14644" y="9782"/>
                  </a:cubicBezTo>
                  <a:cubicBezTo>
                    <a:pt x="15476" y="10368"/>
                    <a:pt x="16308" y="10939"/>
                    <a:pt x="17169" y="11482"/>
                  </a:cubicBezTo>
                  <a:cubicBezTo>
                    <a:pt x="17357" y="11619"/>
                    <a:pt x="17502" y="11807"/>
                    <a:pt x="17581" y="12032"/>
                  </a:cubicBezTo>
                  <a:cubicBezTo>
                    <a:pt x="17393" y="12024"/>
                    <a:pt x="17205" y="11974"/>
                    <a:pt x="17031" y="11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2432275" y="1776775"/>
              <a:ext cx="50500" cy="13950"/>
            </a:xfrm>
            <a:custGeom>
              <a:avLst/>
              <a:gdLst/>
              <a:ahLst/>
              <a:cxnLst/>
              <a:rect l="l" t="t" r="r" b="b"/>
              <a:pathLst>
                <a:path w="2020" h="558" extrusionOk="0">
                  <a:moveTo>
                    <a:pt x="1035" y="471"/>
                  </a:moveTo>
                  <a:cubicBezTo>
                    <a:pt x="724" y="413"/>
                    <a:pt x="427" y="283"/>
                    <a:pt x="123" y="196"/>
                  </a:cubicBezTo>
                  <a:cubicBezTo>
                    <a:pt x="87" y="196"/>
                    <a:pt x="0" y="211"/>
                    <a:pt x="22" y="153"/>
                  </a:cubicBezTo>
                  <a:cubicBezTo>
                    <a:pt x="80" y="95"/>
                    <a:pt x="174" y="95"/>
                    <a:pt x="254" y="73"/>
                  </a:cubicBezTo>
                  <a:cubicBezTo>
                    <a:pt x="659" y="8"/>
                    <a:pt x="1078" y="1"/>
                    <a:pt x="1491" y="44"/>
                  </a:cubicBezTo>
                  <a:cubicBezTo>
                    <a:pt x="1693" y="88"/>
                    <a:pt x="1874" y="196"/>
                    <a:pt x="2019" y="341"/>
                  </a:cubicBezTo>
                  <a:cubicBezTo>
                    <a:pt x="1722" y="515"/>
                    <a:pt x="1368" y="558"/>
                    <a:pt x="1035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2252675" y="1786550"/>
              <a:ext cx="189400" cy="144350"/>
            </a:xfrm>
            <a:custGeom>
              <a:avLst/>
              <a:gdLst/>
              <a:ahLst/>
              <a:cxnLst/>
              <a:rect l="l" t="t" r="r" b="b"/>
              <a:pathLst>
                <a:path w="7576" h="5774" extrusionOk="0">
                  <a:moveTo>
                    <a:pt x="22" y="5702"/>
                  </a:moveTo>
                  <a:cubicBezTo>
                    <a:pt x="22" y="5702"/>
                    <a:pt x="22" y="5709"/>
                    <a:pt x="22" y="5716"/>
                  </a:cubicBezTo>
                  <a:cubicBezTo>
                    <a:pt x="434" y="5210"/>
                    <a:pt x="883" y="4732"/>
                    <a:pt x="1418" y="4363"/>
                  </a:cubicBezTo>
                  <a:cubicBezTo>
                    <a:pt x="1932" y="3980"/>
                    <a:pt x="2409" y="3553"/>
                    <a:pt x="2923" y="3162"/>
                  </a:cubicBezTo>
                  <a:cubicBezTo>
                    <a:pt x="3979" y="2403"/>
                    <a:pt x="5057" y="1657"/>
                    <a:pt x="6099" y="876"/>
                  </a:cubicBezTo>
                  <a:cubicBezTo>
                    <a:pt x="6396" y="659"/>
                    <a:pt x="6671" y="420"/>
                    <a:pt x="6960" y="196"/>
                  </a:cubicBezTo>
                  <a:cubicBezTo>
                    <a:pt x="7141" y="66"/>
                    <a:pt x="7358" y="1"/>
                    <a:pt x="7575" y="1"/>
                  </a:cubicBezTo>
                  <a:cubicBezTo>
                    <a:pt x="7553" y="87"/>
                    <a:pt x="7525" y="174"/>
                    <a:pt x="7488" y="261"/>
                  </a:cubicBezTo>
                  <a:cubicBezTo>
                    <a:pt x="7387" y="456"/>
                    <a:pt x="7235" y="623"/>
                    <a:pt x="7054" y="746"/>
                  </a:cubicBezTo>
                  <a:cubicBezTo>
                    <a:pt x="6801" y="934"/>
                    <a:pt x="6548" y="1122"/>
                    <a:pt x="6302" y="1317"/>
                  </a:cubicBezTo>
                  <a:cubicBezTo>
                    <a:pt x="5434" y="1968"/>
                    <a:pt x="4551" y="2605"/>
                    <a:pt x="3661" y="3227"/>
                  </a:cubicBezTo>
                  <a:cubicBezTo>
                    <a:pt x="2496" y="4009"/>
                    <a:pt x="1512" y="5050"/>
                    <a:pt x="224" y="5637"/>
                  </a:cubicBezTo>
                  <a:cubicBezTo>
                    <a:pt x="152" y="5665"/>
                    <a:pt x="0" y="5774"/>
                    <a:pt x="22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2274375" y="1899775"/>
              <a:ext cx="10150" cy="36375"/>
            </a:xfrm>
            <a:custGeom>
              <a:avLst/>
              <a:gdLst/>
              <a:ahLst/>
              <a:cxnLst/>
              <a:rect l="l" t="t" r="r" b="b"/>
              <a:pathLst>
                <a:path w="406" h="1455" extrusionOk="0">
                  <a:moveTo>
                    <a:pt x="167" y="1455"/>
                  </a:moveTo>
                  <a:cubicBezTo>
                    <a:pt x="0" y="1064"/>
                    <a:pt x="181" y="637"/>
                    <a:pt x="290" y="254"/>
                  </a:cubicBezTo>
                  <a:cubicBezTo>
                    <a:pt x="297" y="225"/>
                    <a:pt x="377" y="1"/>
                    <a:pt x="406" y="73"/>
                  </a:cubicBez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8" y="66"/>
                  </a:lnTo>
                  <a:cubicBezTo>
                    <a:pt x="319" y="521"/>
                    <a:pt x="384" y="1021"/>
                    <a:pt x="174" y="1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2297350" y="1881500"/>
              <a:ext cx="7250" cy="23550"/>
            </a:xfrm>
            <a:custGeom>
              <a:avLst/>
              <a:gdLst/>
              <a:ahLst/>
              <a:cxnLst/>
              <a:rect l="l" t="t" r="r" b="b"/>
              <a:pathLst>
                <a:path w="290" h="942" extrusionOk="0">
                  <a:moveTo>
                    <a:pt x="65" y="941"/>
                  </a:moveTo>
                  <a:cubicBezTo>
                    <a:pt x="0" y="782"/>
                    <a:pt x="0" y="609"/>
                    <a:pt x="65" y="449"/>
                  </a:cubicBezTo>
                  <a:cubicBezTo>
                    <a:pt x="102" y="290"/>
                    <a:pt x="167" y="138"/>
                    <a:pt x="261" y="1"/>
                  </a:cubicBezTo>
                  <a:cubicBezTo>
                    <a:pt x="181" y="305"/>
                    <a:pt x="290" y="688"/>
                    <a:pt x="65" y="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2317775" y="1866500"/>
              <a:ext cx="7800" cy="30050"/>
            </a:xfrm>
            <a:custGeom>
              <a:avLst/>
              <a:gdLst/>
              <a:ahLst/>
              <a:cxnLst/>
              <a:rect l="l" t="t" r="r" b="b"/>
              <a:pathLst>
                <a:path w="312" h="1202" extrusionOk="0">
                  <a:moveTo>
                    <a:pt x="153" y="1201"/>
                  </a:moveTo>
                  <a:cubicBezTo>
                    <a:pt x="1" y="803"/>
                    <a:pt x="211" y="391"/>
                    <a:pt x="268" y="0"/>
                  </a:cubicBezTo>
                  <a:cubicBezTo>
                    <a:pt x="297" y="181"/>
                    <a:pt x="312" y="369"/>
                    <a:pt x="305" y="550"/>
                  </a:cubicBezTo>
                  <a:cubicBezTo>
                    <a:pt x="305" y="774"/>
                    <a:pt x="290" y="1020"/>
                    <a:pt x="153" y="1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2334425" y="1854750"/>
              <a:ext cx="9425" cy="29675"/>
            </a:xfrm>
            <a:custGeom>
              <a:avLst/>
              <a:gdLst/>
              <a:ahLst/>
              <a:cxnLst/>
              <a:rect l="l" t="t" r="r" b="b"/>
              <a:pathLst>
                <a:path w="377" h="1187" extrusionOk="0">
                  <a:moveTo>
                    <a:pt x="131" y="1187"/>
                  </a:moveTo>
                  <a:cubicBezTo>
                    <a:pt x="0" y="803"/>
                    <a:pt x="203" y="347"/>
                    <a:pt x="355" y="0"/>
                  </a:cubicBezTo>
                  <a:cubicBezTo>
                    <a:pt x="297" y="398"/>
                    <a:pt x="377" y="854"/>
                    <a:pt x="131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2358650" y="1834850"/>
              <a:ext cx="8175" cy="43800"/>
            </a:xfrm>
            <a:custGeom>
              <a:avLst/>
              <a:gdLst/>
              <a:ahLst/>
              <a:cxnLst/>
              <a:rect l="l" t="t" r="r" b="b"/>
              <a:pathLst>
                <a:path w="327" h="1752" extrusionOk="0">
                  <a:moveTo>
                    <a:pt x="73" y="1751"/>
                  </a:moveTo>
                  <a:cubicBezTo>
                    <a:pt x="1" y="1549"/>
                    <a:pt x="37" y="1331"/>
                    <a:pt x="73" y="1129"/>
                  </a:cubicBezTo>
                  <a:cubicBezTo>
                    <a:pt x="124" y="745"/>
                    <a:pt x="182" y="355"/>
                    <a:pt x="326" y="0"/>
                  </a:cubicBezTo>
                  <a:cubicBezTo>
                    <a:pt x="326" y="405"/>
                    <a:pt x="297" y="803"/>
                    <a:pt x="240" y="1201"/>
                  </a:cubicBezTo>
                  <a:cubicBezTo>
                    <a:pt x="218" y="1389"/>
                    <a:pt x="182" y="1592"/>
                    <a:pt x="73" y="1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2376375" y="1813325"/>
              <a:ext cx="11425" cy="53550"/>
            </a:xfrm>
            <a:custGeom>
              <a:avLst/>
              <a:gdLst/>
              <a:ahLst/>
              <a:cxnLst/>
              <a:rect l="l" t="t" r="r" b="b"/>
              <a:pathLst>
                <a:path w="457" h="2142" extrusionOk="0">
                  <a:moveTo>
                    <a:pt x="138" y="2142"/>
                  </a:moveTo>
                  <a:cubicBezTo>
                    <a:pt x="1" y="1809"/>
                    <a:pt x="160" y="1455"/>
                    <a:pt x="189" y="1114"/>
                  </a:cubicBezTo>
                  <a:cubicBezTo>
                    <a:pt x="240" y="731"/>
                    <a:pt x="326" y="355"/>
                    <a:pt x="449" y="0"/>
                  </a:cubicBezTo>
                  <a:cubicBezTo>
                    <a:pt x="457" y="442"/>
                    <a:pt x="421" y="890"/>
                    <a:pt x="348" y="1324"/>
                  </a:cubicBezTo>
                  <a:cubicBezTo>
                    <a:pt x="305" y="1606"/>
                    <a:pt x="334" y="1918"/>
                    <a:pt x="138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2399900" y="1797050"/>
              <a:ext cx="9975" cy="43425"/>
            </a:xfrm>
            <a:custGeom>
              <a:avLst/>
              <a:gdLst/>
              <a:ahLst/>
              <a:cxnLst/>
              <a:rect l="l" t="t" r="r" b="b"/>
              <a:pathLst>
                <a:path w="399" h="1737" extrusionOk="0">
                  <a:moveTo>
                    <a:pt x="73" y="1737"/>
                  </a:moveTo>
                  <a:cubicBezTo>
                    <a:pt x="0" y="1527"/>
                    <a:pt x="37" y="1310"/>
                    <a:pt x="80" y="1100"/>
                  </a:cubicBezTo>
                  <a:cubicBezTo>
                    <a:pt x="131" y="724"/>
                    <a:pt x="239" y="355"/>
                    <a:pt x="398" y="0"/>
                  </a:cubicBezTo>
                  <a:cubicBezTo>
                    <a:pt x="355" y="384"/>
                    <a:pt x="333" y="760"/>
                    <a:pt x="261" y="1129"/>
                  </a:cubicBezTo>
                  <a:cubicBezTo>
                    <a:pt x="225" y="1331"/>
                    <a:pt x="196" y="1556"/>
                    <a:pt x="73" y="1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2423600" y="1789975"/>
              <a:ext cx="7625" cy="31700"/>
            </a:xfrm>
            <a:custGeom>
              <a:avLst/>
              <a:gdLst/>
              <a:ahLst/>
              <a:cxnLst/>
              <a:rect l="l" t="t" r="r" b="b"/>
              <a:pathLst>
                <a:path w="305" h="1268" extrusionOk="0">
                  <a:moveTo>
                    <a:pt x="65" y="1267"/>
                  </a:moveTo>
                  <a:cubicBezTo>
                    <a:pt x="0" y="1057"/>
                    <a:pt x="0" y="833"/>
                    <a:pt x="73" y="630"/>
                  </a:cubicBezTo>
                  <a:cubicBezTo>
                    <a:pt x="116" y="413"/>
                    <a:pt x="188" y="204"/>
                    <a:pt x="275" y="1"/>
                  </a:cubicBezTo>
                  <a:cubicBezTo>
                    <a:pt x="217" y="421"/>
                    <a:pt x="304" y="898"/>
                    <a:pt x="65" y="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2441125" y="1788000"/>
              <a:ext cx="7275" cy="20100"/>
            </a:xfrm>
            <a:custGeom>
              <a:avLst/>
              <a:gdLst/>
              <a:ahLst/>
              <a:cxnLst/>
              <a:rect l="l" t="t" r="r" b="b"/>
              <a:pathLst>
                <a:path w="291" h="804" extrusionOk="0">
                  <a:moveTo>
                    <a:pt x="131" y="803"/>
                  </a:moveTo>
                  <a:cubicBezTo>
                    <a:pt x="1" y="557"/>
                    <a:pt x="110" y="246"/>
                    <a:pt x="182" y="0"/>
                  </a:cubicBezTo>
                  <a:cubicBezTo>
                    <a:pt x="189" y="268"/>
                    <a:pt x="290" y="572"/>
                    <a:pt x="131" y="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2463750" y="1766475"/>
              <a:ext cx="7425" cy="20825"/>
            </a:xfrm>
            <a:custGeom>
              <a:avLst/>
              <a:gdLst/>
              <a:ahLst/>
              <a:cxnLst/>
              <a:rect l="l" t="t" r="r" b="b"/>
              <a:pathLst>
                <a:path w="297" h="833" extrusionOk="0">
                  <a:moveTo>
                    <a:pt x="131" y="832"/>
                  </a:moveTo>
                  <a:cubicBezTo>
                    <a:pt x="0" y="572"/>
                    <a:pt x="123" y="254"/>
                    <a:pt x="181" y="0"/>
                  </a:cubicBezTo>
                  <a:cubicBezTo>
                    <a:pt x="203" y="268"/>
                    <a:pt x="297" y="594"/>
                    <a:pt x="131" y="8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2426850" y="1742225"/>
              <a:ext cx="7975" cy="27525"/>
            </a:xfrm>
            <a:custGeom>
              <a:avLst/>
              <a:gdLst/>
              <a:ahLst/>
              <a:cxnLst/>
              <a:rect l="l" t="t" r="r" b="b"/>
              <a:pathLst>
                <a:path w="319" h="1101" extrusionOk="0">
                  <a:moveTo>
                    <a:pt x="80" y="1101"/>
                  </a:moveTo>
                  <a:cubicBezTo>
                    <a:pt x="0" y="724"/>
                    <a:pt x="174" y="341"/>
                    <a:pt x="304" y="1"/>
                  </a:cubicBezTo>
                  <a:cubicBezTo>
                    <a:pt x="261" y="370"/>
                    <a:pt x="319" y="797"/>
                    <a:pt x="80" y="1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2407325" y="1733725"/>
              <a:ext cx="9775" cy="23375"/>
            </a:xfrm>
            <a:custGeom>
              <a:avLst/>
              <a:gdLst/>
              <a:ahLst/>
              <a:cxnLst/>
              <a:rect l="l" t="t" r="r" b="b"/>
              <a:pathLst>
                <a:path w="391" h="935" extrusionOk="0">
                  <a:moveTo>
                    <a:pt x="94" y="934"/>
                  </a:moveTo>
                  <a:cubicBezTo>
                    <a:pt x="0" y="623"/>
                    <a:pt x="195" y="232"/>
                    <a:pt x="391" y="1"/>
                  </a:cubicBezTo>
                  <a:cubicBezTo>
                    <a:pt x="268" y="305"/>
                    <a:pt x="333" y="688"/>
                    <a:pt x="94" y="9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2387225" y="1714375"/>
              <a:ext cx="11425" cy="42175"/>
            </a:xfrm>
            <a:custGeom>
              <a:avLst/>
              <a:gdLst/>
              <a:ahLst/>
              <a:cxnLst/>
              <a:rect l="l" t="t" r="r" b="b"/>
              <a:pathLst>
                <a:path w="457" h="1687" extrusionOk="0">
                  <a:moveTo>
                    <a:pt x="66" y="1687"/>
                  </a:moveTo>
                  <a:cubicBezTo>
                    <a:pt x="1" y="1397"/>
                    <a:pt x="95" y="1108"/>
                    <a:pt x="138" y="818"/>
                  </a:cubicBezTo>
                  <a:cubicBezTo>
                    <a:pt x="204" y="536"/>
                    <a:pt x="261" y="218"/>
                    <a:pt x="457" y="1"/>
                  </a:cubicBezTo>
                  <a:cubicBezTo>
                    <a:pt x="327" y="355"/>
                    <a:pt x="355" y="746"/>
                    <a:pt x="269" y="1115"/>
                  </a:cubicBezTo>
                  <a:cubicBezTo>
                    <a:pt x="240" y="1310"/>
                    <a:pt x="204" y="1527"/>
                    <a:pt x="66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2368075" y="1706425"/>
              <a:ext cx="9250" cy="29500"/>
            </a:xfrm>
            <a:custGeom>
              <a:avLst/>
              <a:gdLst/>
              <a:ahLst/>
              <a:cxnLst/>
              <a:rect l="l" t="t" r="r" b="b"/>
              <a:pathLst>
                <a:path w="370" h="1180" extrusionOk="0">
                  <a:moveTo>
                    <a:pt x="36" y="1180"/>
                  </a:moveTo>
                  <a:cubicBezTo>
                    <a:pt x="0" y="883"/>
                    <a:pt x="87" y="587"/>
                    <a:pt x="174" y="304"/>
                  </a:cubicBezTo>
                  <a:cubicBezTo>
                    <a:pt x="210" y="210"/>
                    <a:pt x="261" y="37"/>
                    <a:pt x="333" y="0"/>
                  </a:cubicBezTo>
                  <a:cubicBezTo>
                    <a:pt x="195" y="377"/>
                    <a:pt x="369" y="890"/>
                    <a:pt x="36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2346000" y="1690150"/>
              <a:ext cx="7250" cy="48125"/>
            </a:xfrm>
            <a:custGeom>
              <a:avLst/>
              <a:gdLst/>
              <a:ahLst/>
              <a:cxnLst/>
              <a:rect l="l" t="t" r="r" b="b"/>
              <a:pathLst>
                <a:path w="290" h="1925" extrusionOk="0">
                  <a:moveTo>
                    <a:pt x="58" y="1925"/>
                  </a:moveTo>
                  <a:cubicBezTo>
                    <a:pt x="8" y="1715"/>
                    <a:pt x="0" y="1491"/>
                    <a:pt x="37" y="1274"/>
                  </a:cubicBezTo>
                  <a:cubicBezTo>
                    <a:pt x="80" y="840"/>
                    <a:pt x="116" y="391"/>
                    <a:pt x="290" y="0"/>
                  </a:cubicBezTo>
                  <a:cubicBezTo>
                    <a:pt x="268" y="319"/>
                    <a:pt x="268" y="666"/>
                    <a:pt x="239" y="984"/>
                  </a:cubicBezTo>
                  <a:cubicBezTo>
                    <a:pt x="196" y="1295"/>
                    <a:pt x="275" y="1672"/>
                    <a:pt x="58" y="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2321950" y="1669900"/>
              <a:ext cx="8150" cy="34925"/>
            </a:xfrm>
            <a:custGeom>
              <a:avLst/>
              <a:gdLst/>
              <a:ahLst/>
              <a:cxnLst/>
              <a:rect l="l" t="t" r="r" b="b"/>
              <a:pathLst>
                <a:path w="326" h="1397" extrusionOk="0">
                  <a:moveTo>
                    <a:pt x="65" y="1396"/>
                  </a:moveTo>
                  <a:cubicBezTo>
                    <a:pt x="7" y="1194"/>
                    <a:pt x="0" y="984"/>
                    <a:pt x="36" y="774"/>
                  </a:cubicBezTo>
                  <a:cubicBezTo>
                    <a:pt x="58" y="514"/>
                    <a:pt x="123" y="253"/>
                    <a:pt x="217" y="0"/>
                  </a:cubicBezTo>
                  <a:cubicBezTo>
                    <a:pt x="167" y="456"/>
                    <a:pt x="326" y="984"/>
                    <a:pt x="65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2300600" y="1656500"/>
              <a:ext cx="8175" cy="42525"/>
            </a:xfrm>
            <a:custGeom>
              <a:avLst/>
              <a:gdLst/>
              <a:ahLst/>
              <a:cxnLst/>
              <a:rect l="l" t="t" r="r" b="b"/>
              <a:pathLst>
                <a:path w="327" h="1701" extrusionOk="0">
                  <a:moveTo>
                    <a:pt x="58" y="1701"/>
                  </a:moveTo>
                  <a:cubicBezTo>
                    <a:pt x="8" y="1506"/>
                    <a:pt x="0" y="1296"/>
                    <a:pt x="44" y="1093"/>
                  </a:cubicBezTo>
                  <a:cubicBezTo>
                    <a:pt x="87" y="724"/>
                    <a:pt x="131" y="319"/>
                    <a:pt x="326" y="1"/>
                  </a:cubicBezTo>
                  <a:cubicBezTo>
                    <a:pt x="254" y="333"/>
                    <a:pt x="275" y="666"/>
                    <a:pt x="232" y="999"/>
                  </a:cubicBezTo>
                  <a:cubicBezTo>
                    <a:pt x="203" y="1238"/>
                    <a:pt x="218" y="1506"/>
                    <a:pt x="58" y="1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2284325" y="1648550"/>
              <a:ext cx="8150" cy="29500"/>
            </a:xfrm>
            <a:custGeom>
              <a:avLst/>
              <a:gdLst/>
              <a:ahLst/>
              <a:cxnLst/>
              <a:rect l="l" t="t" r="r" b="b"/>
              <a:pathLst>
                <a:path w="326" h="1180" extrusionOk="0">
                  <a:moveTo>
                    <a:pt x="51" y="1180"/>
                  </a:moveTo>
                  <a:cubicBezTo>
                    <a:pt x="0" y="977"/>
                    <a:pt x="8" y="767"/>
                    <a:pt x="73" y="572"/>
                  </a:cubicBezTo>
                  <a:cubicBezTo>
                    <a:pt x="123" y="377"/>
                    <a:pt x="188" y="152"/>
                    <a:pt x="326" y="0"/>
                  </a:cubicBezTo>
                  <a:cubicBezTo>
                    <a:pt x="181" y="377"/>
                    <a:pt x="319" y="854"/>
                    <a:pt x="51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2261525" y="1628300"/>
              <a:ext cx="9800" cy="38725"/>
            </a:xfrm>
            <a:custGeom>
              <a:avLst/>
              <a:gdLst/>
              <a:ahLst/>
              <a:cxnLst/>
              <a:rect l="l" t="t" r="r" b="b"/>
              <a:pathLst>
                <a:path w="392" h="1549" extrusionOk="0">
                  <a:moveTo>
                    <a:pt x="44" y="1548"/>
                  </a:moveTo>
                  <a:cubicBezTo>
                    <a:pt x="1" y="1338"/>
                    <a:pt x="8" y="1129"/>
                    <a:pt x="59" y="926"/>
                  </a:cubicBezTo>
                  <a:cubicBezTo>
                    <a:pt x="124" y="608"/>
                    <a:pt x="189" y="253"/>
                    <a:pt x="391" y="0"/>
                  </a:cubicBezTo>
                  <a:cubicBezTo>
                    <a:pt x="218" y="499"/>
                    <a:pt x="348" y="1100"/>
                    <a:pt x="44" y="1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2241625" y="1618700"/>
              <a:ext cx="7100" cy="20825"/>
            </a:xfrm>
            <a:custGeom>
              <a:avLst/>
              <a:gdLst/>
              <a:ahLst/>
              <a:cxnLst/>
              <a:rect l="l" t="t" r="r" b="b"/>
              <a:pathLst>
                <a:path w="284" h="833" extrusionOk="0">
                  <a:moveTo>
                    <a:pt x="66" y="833"/>
                  </a:moveTo>
                  <a:cubicBezTo>
                    <a:pt x="1" y="681"/>
                    <a:pt x="52" y="514"/>
                    <a:pt x="102" y="362"/>
                  </a:cubicBezTo>
                  <a:cubicBezTo>
                    <a:pt x="146" y="232"/>
                    <a:pt x="203" y="109"/>
                    <a:pt x="283" y="1"/>
                  </a:cubicBezTo>
                  <a:cubicBezTo>
                    <a:pt x="211" y="275"/>
                    <a:pt x="276" y="616"/>
                    <a:pt x="66" y="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2222275" y="1604775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102" y="876"/>
                  </a:moveTo>
                  <a:cubicBezTo>
                    <a:pt x="1" y="572"/>
                    <a:pt x="196" y="232"/>
                    <a:pt x="362" y="0"/>
                  </a:cubicBezTo>
                  <a:cubicBezTo>
                    <a:pt x="276" y="290"/>
                    <a:pt x="319" y="637"/>
                    <a:pt x="102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2200225" y="1591575"/>
              <a:ext cx="8525" cy="26600"/>
            </a:xfrm>
            <a:custGeom>
              <a:avLst/>
              <a:gdLst/>
              <a:ahLst/>
              <a:cxnLst/>
              <a:rect l="l" t="t" r="r" b="b"/>
              <a:pathLst>
                <a:path w="341" h="1064" extrusionOk="0">
                  <a:moveTo>
                    <a:pt x="130" y="1064"/>
                  </a:moveTo>
                  <a:cubicBezTo>
                    <a:pt x="0" y="717"/>
                    <a:pt x="166" y="326"/>
                    <a:pt x="297" y="0"/>
                  </a:cubicBezTo>
                  <a:cubicBezTo>
                    <a:pt x="253" y="355"/>
                    <a:pt x="340" y="760"/>
                    <a:pt x="130" y="1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2173075" y="1568600"/>
              <a:ext cx="8725" cy="32950"/>
            </a:xfrm>
            <a:custGeom>
              <a:avLst/>
              <a:gdLst/>
              <a:ahLst/>
              <a:cxnLst/>
              <a:rect l="l" t="t" r="r" b="b"/>
              <a:pathLst>
                <a:path w="349" h="1318" extrusionOk="0">
                  <a:moveTo>
                    <a:pt x="51" y="1317"/>
                  </a:moveTo>
                  <a:cubicBezTo>
                    <a:pt x="1" y="1107"/>
                    <a:pt x="8" y="890"/>
                    <a:pt x="88" y="688"/>
                  </a:cubicBezTo>
                  <a:cubicBezTo>
                    <a:pt x="146" y="449"/>
                    <a:pt x="232" y="218"/>
                    <a:pt x="348" y="0"/>
                  </a:cubicBezTo>
                  <a:cubicBezTo>
                    <a:pt x="254" y="435"/>
                    <a:pt x="326" y="948"/>
                    <a:pt x="51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2152100" y="1561000"/>
              <a:ext cx="8900" cy="2445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116" y="977"/>
                  </a:moveTo>
                  <a:cubicBezTo>
                    <a:pt x="1" y="695"/>
                    <a:pt x="174" y="218"/>
                    <a:pt x="355" y="1"/>
                  </a:cubicBezTo>
                  <a:cubicBezTo>
                    <a:pt x="239" y="319"/>
                    <a:pt x="348" y="702"/>
                    <a:pt x="124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2130225" y="1536400"/>
              <a:ext cx="11775" cy="39100"/>
            </a:xfrm>
            <a:custGeom>
              <a:avLst/>
              <a:gdLst/>
              <a:ahLst/>
              <a:cxnLst/>
              <a:rect l="l" t="t" r="r" b="b"/>
              <a:pathLst>
                <a:path w="471" h="1564" extrusionOk="0">
                  <a:moveTo>
                    <a:pt x="65" y="1563"/>
                  </a:moveTo>
                  <a:cubicBezTo>
                    <a:pt x="0" y="1231"/>
                    <a:pt x="217" y="196"/>
                    <a:pt x="470" y="1"/>
                  </a:cubicBezTo>
                  <a:cubicBezTo>
                    <a:pt x="384" y="174"/>
                    <a:pt x="384" y="377"/>
                    <a:pt x="347" y="565"/>
                  </a:cubicBezTo>
                  <a:cubicBezTo>
                    <a:pt x="282" y="898"/>
                    <a:pt x="282" y="1288"/>
                    <a:pt x="65" y="1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2107800" y="1532600"/>
              <a:ext cx="12125" cy="28975"/>
            </a:xfrm>
            <a:custGeom>
              <a:avLst/>
              <a:gdLst/>
              <a:ahLst/>
              <a:cxnLst/>
              <a:rect l="l" t="t" r="r" b="b"/>
              <a:pathLst>
                <a:path w="485" h="1159" extrusionOk="0">
                  <a:moveTo>
                    <a:pt x="51" y="1158"/>
                  </a:moveTo>
                  <a:cubicBezTo>
                    <a:pt x="0" y="862"/>
                    <a:pt x="123" y="580"/>
                    <a:pt x="232" y="312"/>
                  </a:cubicBezTo>
                  <a:cubicBezTo>
                    <a:pt x="289" y="203"/>
                    <a:pt x="340" y="59"/>
                    <a:pt x="463" y="1"/>
                  </a:cubicBezTo>
                  <a:cubicBezTo>
                    <a:pt x="463" y="1"/>
                    <a:pt x="485" y="1"/>
                    <a:pt x="485" y="1"/>
                  </a:cubicBezTo>
                  <a:cubicBezTo>
                    <a:pt x="456" y="1"/>
                    <a:pt x="434" y="37"/>
                    <a:pt x="420" y="66"/>
                  </a:cubicBezTo>
                  <a:cubicBezTo>
                    <a:pt x="275" y="428"/>
                    <a:pt x="318" y="854"/>
                    <a:pt x="51" y="1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2077950" y="1505300"/>
              <a:ext cx="7975" cy="36925"/>
            </a:xfrm>
            <a:custGeom>
              <a:avLst/>
              <a:gdLst/>
              <a:ahLst/>
              <a:cxnLst/>
              <a:rect l="l" t="t" r="r" b="b"/>
              <a:pathLst>
                <a:path w="319" h="1477" extrusionOk="0">
                  <a:moveTo>
                    <a:pt x="44" y="1476"/>
                  </a:moveTo>
                  <a:cubicBezTo>
                    <a:pt x="0" y="1274"/>
                    <a:pt x="0" y="1064"/>
                    <a:pt x="58" y="861"/>
                  </a:cubicBezTo>
                  <a:cubicBezTo>
                    <a:pt x="109" y="565"/>
                    <a:pt x="196" y="275"/>
                    <a:pt x="319" y="0"/>
                  </a:cubicBezTo>
                  <a:cubicBezTo>
                    <a:pt x="246" y="492"/>
                    <a:pt x="297" y="1035"/>
                    <a:pt x="44" y="1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2039050" y="1487400"/>
              <a:ext cx="9075" cy="21900"/>
            </a:xfrm>
            <a:custGeom>
              <a:avLst/>
              <a:gdLst/>
              <a:ahLst/>
              <a:cxnLst/>
              <a:rect l="l" t="t" r="r" b="b"/>
              <a:pathLst>
                <a:path w="363" h="876" extrusionOk="0">
                  <a:moveTo>
                    <a:pt x="51" y="875"/>
                  </a:moveTo>
                  <a:cubicBezTo>
                    <a:pt x="1" y="564"/>
                    <a:pt x="203" y="253"/>
                    <a:pt x="363" y="0"/>
                  </a:cubicBezTo>
                  <a:cubicBezTo>
                    <a:pt x="276" y="289"/>
                    <a:pt x="276" y="651"/>
                    <a:pt x="51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1888200" y="1491175"/>
              <a:ext cx="13250" cy="83775"/>
            </a:xfrm>
            <a:custGeom>
              <a:avLst/>
              <a:gdLst/>
              <a:ahLst/>
              <a:cxnLst/>
              <a:rect l="l" t="t" r="r" b="b"/>
              <a:pathLst>
                <a:path w="530" h="3351" extrusionOk="0">
                  <a:moveTo>
                    <a:pt x="435" y="3351"/>
                  </a:moveTo>
                  <a:cubicBezTo>
                    <a:pt x="341" y="3177"/>
                    <a:pt x="290" y="2974"/>
                    <a:pt x="283" y="2779"/>
                  </a:cubicBezTo>
                  <a:cubicBezTo>
                    <a:pt x="232" y="2403"/>
                    <a:pt x="189" y="2034"/>
                    <a:pt x="146" y="1665"/>
                  </a:cubicBezTo>
                  <a:cubicBezTo>
                    <a:pt x="88" y="1115"/>
                    <a:pt x="1" y="551"/>
                    <a:pt x="37" y="1"/>
                  </a:cubicBezTo>
                  <a:cubicBezTo>
                    <a:pt x="254" y="746"/>
                    <a:pt x="261" y="1535"/>
                    <a:pt x="377" y="2302"/>
                  </a:cubicBezTo>
                  <a:cubicBezTo>
                    <a:pt x="399" y="2649"/>
                    <a:pt x="529" y="3011"/>
                    <a:pt x="435" y="3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1903575" y="1508725"/>
              <a:ext cx="16850" cy="101325"/>
            </a:xfrm>
            <a:custGeom>
              <a:avLst/>
              <a:gdLst/>
              <a:ahLst/>
              <a:cxnLst/>
              <a:rect l="l" t="t" r="r" b="b"/>
              <a:pathLst>
                <a:path w="674" h="4053" extrusionOk="0">
                  <a:moveTo>
                    <a:pt x="565" y="4052"/>
                  </a:moveTo>
                  <a:cubicBezTo>
                    <a:pt x="384" y="3705"/>
                    <a:pt x="428" y="3285"/>
                    <a:pt x="355" y="2902"/>
                  </a:cubicBezTo>
                  <a:cubicBezTo>
                    <a:pt x="312" y="2526"/>
                    <a:pt x="261" y="2142"/>
                    <a:pt x="218" y="1759"/>
                  </a:cubicBezTo>
                  <a:cubicBezTo>
                    <a:pt x="131" y="1173"/>
                    <a:pt x="23" y="587"/>
                    <a:pt x="1" y="1"/>
                  </a:cubicBezTo>
                  <a:cubicBezTo>
                    <a:pt x="247" y="594"/>
                    <a:pt x="290" y="1238"/>
                    <a:pt x="384" y="1875"/>
                  </a:cubicBezTo>
                  <a:cubicBezTo>
                    <a:pt x="435" y="2251"/>
                    <a:pt x="478" y="2627"/>
                    <a:pt x="529" y="3003"/>
                  </a:cubicBezTo>
                  <a:cubicBezTo>
                    <a:pt x="551" y="3350"/>
                    <a:pt x="674" y="3712"/>
                    <a:pt x="565" y="4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1929625" y="1558300"/>
              <a:ext cx="15775" cy="109625"/>
            </a:xfrm>
            <a:custGeom>
              <a:avLst/>
              <a:gdLst/>
              <a:ahLst/>
              <a:cxnLst/>
              <a:rect l="l" t="t" r="r" b="b"/>
              <a:pathLst>
                <a:path w="631" h="4385" extrusionOk="0">
                  <a:moveTo>
                    <a:pt x="543" y="4384"/>
                  </a:moveTo>
                  <a:cubicBezTo>
                    <a:pt x="355" y="4030"/>
                    <a:pt x="391" y="3610"/>
                    <a:pt x="319" y="3227"/>
                  </a:cubicBezTo>
                  <a:cubicBezTo>
                    <a:pt x="276" y="2851"/>
                    <a:pt x="232" y="2474"/>
                    <a:pt x="189" y="2091"/>
                  </a:cubicBezTo>
                  <a:cubicBezTo>
                    <a:pt x="124" y="1396"/>
                    <a:pt x="1" y="695"/>
                    <a:pt x="66" y="0"/>
                  </a:cubicBezTo>
                  <a:cubicBezTo>
                    <a:pt x="261" y="753"/>
                    <a:pt x="261" y="1534"/>
                    <a:pt x="362" y="2301"/>
                  </a:cubicBezTo>
                  <a:cubicBezTo>
                    <a:pt x="406" y="2677"/>
                    <a:pt x="449" y="3046"/>
                    <a:pt x="493" y="3415"/>
                  </a:cubicBezTo>
                  <a:cubicBezTo>
                    <a:pt x="514" y="3741"/>
                    <a:pt x="630" y="4073"/>
                    <a:pt x="54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1953675" y="1606775"/>
              <a:ext cx="15050" cy="100950"/>
            </a:xfrm>
            <a:custGeom>
              <a:avLst/>
              <a:gdLst/>
              <a:ahLst/>
              <a:cxnLst/>
              <a:rect l="l" t="t" r="r" b="b"/>
              <a:pathLst>
                <a:path w="602" h="4038" extrusionOk="0">
                  <a:moveTo>
                    <a:pt x="565" y="4037"/>
                  </a:moveTo>
                  <a:cubicBezTo>
                    <a:pt x="348" y="3704"/>
                    <a:pt x="377" y="3285"/>
                    <a:pt x="298" y="2916"/>
                  </a:cubicBezTo>
                  <a:cubicBezTo>
                    <a:pt x="247" y="2525"/>
                    <a:pt x="196" y="2142"/>
                    <a:pt x="153" y="1758"/>
                  </a:cubicBezTo>
                  <a:cubicBezTo>
                    <a:pt x="95" y="1172"/>
                    <a:pt x="1" y="579"/>
                    <a:pt x="80" y="0"/>
                  </a:cubicBezTo>
                  <a:cubicBezTo>
                    <a:pt x="261" y="810"/>
                    <a:pt x="269" y="1657"/>
                    <a:pt x="399" y="2482"/>
                  </a:cubicBezTo>
                  <a:cubicBezTo>
                    <a:pt x="449" y="2851"/>
                    <a:pt x="507" y="3220"/>
                    <a:pt x="565" y="3589"/>
                  </a:cubicBezTo>
                  <a:cubicBezTo>
                    <a:pt x="601" y="3733"/>
                    <a:pt x="594" y="3885"/>
                    <a:pt x="565" y="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1982800" y="1650900"/>
              <a:ext cx="11250" cy="91550"/>
            </a:xfrm>
            <a:custGeom>
              <a:avLst/>
              <a:gdLst/>
              <a:ahLst/>
              <a:cxnLst/>
              <a:rect l="l" t="t" r="r" b="b"/>
              <a:pathLst>
                <a:path w="450" h="3662" extrusionOk="0">
                  <a:moveTo>
                    <a:pt x="334" y="3661"/>
                  </a:moveTo>
                  <a:cubicBezTo>
                    <a:pt x="239" y="3480"/>
                    <a:pt x="196" y="3278"/>
                    <a:pt x="196" y="3075"/>
                  </a:cubicBezTo>
                  <a:cubicBezTo>
                    <a:pt x="167" y="2706"/>
                    <a:pt x="138" y="2337"/>
                    <a:pt x="116" y="1968"/>
                  </a:cubicBezTo>
                  <a:cubicBezTo>
                    <a:pt x="80" y="1317"/>
                    <a:pt x="1" y="644"/>
                    <a:pt x="116" y="0"/>
                  </a:cubicBezTo>
                  <a:cubicBezTo>
                    <a:pt x="254" y="825"/>
                    <a:pt x="225" y="1672"/>
                    <a:pt x="312" y="2504"/>
                  </a:cubicBezTo>
                  <a:cubicBezTo>
                    <a:pt x="319" y="2887"/>
                    <a:pt x="449" y="3292"/>
                    <a:pt x="334" y="3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2002525" y="1680025"/>
              <a:ext cx="17750" cy="114150"/>
            </a:xfrm>
            <a:custGeom>
              <a:avLst/>
              <a:gdLst/>
              <a:ahLst/>
              <a:cxnLst/>
              <a:rect l="l" t="t" r="r" b="b"/>
              <a:pathLst>
                <a:path w="710" h="4566" extrusionOk="0">
                  <a:moveTo>
                    <a:pt x="615" y="4565"/>
                  </a:moveTo>
                  <a:cubicBezTo>
                    <a:pt x="405" y="4225"/>
                    <a:pt x="442" y="3798"/>
                    <a:pt x="369" y="3415"/>
                  </a:cubicBezTo>
                  <a:cubicBezTo>
                    <a:pt x="319" y="3032"/>
                    <a:pt x="282" y="2648"/>
                    <a:pt x="232" y="2265"/>
                  </a:cubicBezTo>
                  <a:cubicBezTo>
                    <a:pt x="159" y="1512"/>
                    <a:pt x="0" y="760"/>
                    <a:pt x="58" y="0"/>
                  </a:cubicBezTo>
                  <a:cubicBezTo>
                    <a:pt x="246" y="716"/>
                    <a:pt x="282" y="1476"/>
                    <a:pt x="377" y="2214"/>
                  </a:cubicBezTo>
                  <a:cubicBezTo>
                    <a:pt x="427" y="2605"/>
                    <a:pt x="471" y="2995"/>
                    <a:pt x="528" y="3386"/>
                  </a:cubicBezTo>
                  <a:cubicBezTo>
                    <a:pt x="550" y="3777"/>
                    <a:pt x="709" y="4182"/>
                    <a:pt x="615" y="4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2032550" y="1729225"/>
              <a:ext cx="13225" cy="103650"/>
            </a:xfrm>
            <a:custGeom>
              <a:avLst/>
              <a:gdLst/>
              <a:ahLst/>
              <a:cxnLst/>
              <a:rect l="l" t="t" r="r" b="b"/>
              <a:pathLst>
                <a:path w="529" h="4146" extrusionOk="0">
                  <a:moveTo>
                    <a:pt x="492" y="4146"/>
                  </a:moveTo>
                  <a:cubicBezTo>
                    <a:pt x="369" y="3972"/>
                    <a:pt x="340" y="3755"/>
                    <a:pt x="311" y="3552"/>
                  </a:cubicBezTo>
                  <a:cubicBezTo>
                    <a:pt x="232" y="2981"/>
                    <a:pt x="167" y="2409"/>
                    <a:pt x="116" y="1830"/>
                  </a:cubicBezTo>
                  <a:cubicBezTo>
                    <a:pt x="65" y="1230"/>
                    <a:pt x="0" y="601"/>
                    <a:pt x="102" y="0"/>
                  </a:cubicBezTo>
                  <a:cubicBezTo>
                    <a:pt x="239" y="658"/>
                    <a:pt x="217" y="1331"/>
                    <a:pt x="282" y="1990"/>
                  </a:cubicBezTo>
                  <a:cubicBezTo>
                    <a:pt x="340" y="2554"/>
                    <a:pt x="405" y="3111"/>
                    <a:pt x="492" y="3668"/>
                  </a:cubicBezTo>
                  <a:cubicBezTo>
                    <a:pt x="528" y="3827"/>
                    <a:pt x="528" y="3987"/>
                    <a:pt x="492" y="4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55325" y="1751825"/>
              <a:ext cx="17575" cy="125175"/>
            </a:xfrm>
            <a:custGeom>
              <a:avLst/>
              <a:gdLst/>
              <a:ahLst/>
              <a:cxnLst/>
              <a:rect l="l" t="t" r="r" b="b"/>
              <a:pathLst>
                <a:path w="703" h="5007" extrusionOk="0">
                  <a:moveTo>
                    <a:pt x="667" y="5007"/>
                  </a:moveTo>
                  <a:cubicBezTo>
                    <a:pt x="457" y="4681"/>
                    <a:pt x="486" y="4269"/>
                    <a:pt x="406" y="3900"/>
                  </a:cubicBezTo>
                  <a:cubicBezTo>
                    <a:pt x="355" y="3524"/>
                    <a:pt x="298" y="3155"/>
                    <a:pt x="254" y="2786"/>
                  </a:cubicBezTo>
                  <a:cubicBezTo>
                    <a:pt x="167" y="1867"/>
                    <a:pt x="1" y="919"/>
                    <a:pt x="153" y="0"/>
                  </a:cubicBezTo>
                  <a:cubicBezTo>
                    <a:pt x="290" y="796"/>
                    <a:pt x="261" y="1599"/>
                    <a:pt x="370" y="2402"/>
                  </a:cubicBezTo>
                  <a:cubicBezTo>
                    <a:pt x="449" y="3133"/>
                    <a:pt x="551" y="3864"/>
                    <a:pt x="674" y="4595"/>
                  </a:cubicBezTo>
                  <a:cubicBezTo>
                    <a:pt x="703" y="4732"/>
                    <a:pt x="695" y="4870"/>
                    <a:pt x="667" y="5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084275" y="1825975"/>
              <a:ext cx="12150" cy="101850"/>
            </a:xfrm>
            <a:custGeom>
              <a:avLst/>
              <a:gdLst/>
              <a:ahLst/>
              <a:cxnLst/>
              <a:rect l="l" t="t" r="r" b="b"/>
              <a:pathLst>
                <a:path w="486" h="4074" extrusionOk="0">
                  <a:moveTo>
                    <a:pt x="413" y="4074"/>
                  </a:moveTo>
                  <a:cubicBezTo>
                    <a:pt x="210" y="3741"/>
                    <a:pt x="246" y="3322"/>
                    <a:pt x="189" y="2953"/>
                  </a:cubicBezTo>
                  <a:cubicBezTo>
                    <a:pt x="152" y="2576"/>
                    <a:pt x="116" y="2200"/>
                    <a:pt x="87" y="1824"/>
                  </a:cubicBezTo>
                  <a:cubicBezTo>
                    <a:pt x="51" y="1216"/>
                    <a:pt x="1" y="601"/>
                    <a:pt x="116" y="1"/>
                  </a:cubicBezTo>
                  <a:cubicBezTo>
                    <a:pt x="232" y="724"/>
                    <a:pt x="196" y="1462"/>
                    <a:pt x="275" y="2186"/>
                  </a:cubicBezTo>
                  <a:cubicBezTo>
                    <a:pt x="304" y="2547"/>
                    <a:pt x="341" y="2916"/>
                    <a:pt x="384" y="3285"/>
                  </a:cubicBezTo>
                  <a:cubicBezTo>
                    <a:pt x="406" y="3546"/>
                    <a:pt x="485" y="3814"/>
                    <a:pt x="413" y="4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102175" y="1870650"/>
              <a:ext cx="18125" cy="106925"/>
            </a:xfrm>
            <a:custGeom>
              <a:avLst/>
              <a:gdLst/>
              <a:ahLst/>
              <a:cxnLst/>
              <a:rect l="l" t="t" r="r" b="b"/>
              <a:pathLst>
                <a:path w="725" h="4277" extrusionOk="0">
                  <a:moveTo>
                    <a:pt x="659" y="4277"/>
                  </a:moveTo>
                  <a:cubicBezTo>
                    <a:pt x="551" y="4110"/>
                    <a:pt x="485" y="3915"/>
                    <a:pt x="471" y="3719"/>
                  </a:cubicBezTo>
                  <a:cubicBezTo>
                    <a:pt x="406" y="3358"/>
                    <a:pt x="348" y="2989"/>
                    <a:pt x="290" y="2620"/>
                  </a:cubicBezTo>
                  <a:cubicBezTo>
                    <a:pt x="167" y="1759"/>
                    <a:pt x="1" y="869"/>
                    <a:pt x="109" y="1"/>
                  </a:cubicBezTo>
                  <a:cubicBezTo>
                    <a:pt x="276" y="768"/>
                    <a:pt x="261" y="1563"/>
                    <a:pt x="406" y="2338"/>
                  </a:cubicBezTo>
                  <a:cubicBezTo>
                    <a:pt x="457" y="2699"/>
                    <a:pt x="514" y="3054"/>
                    <a:pt x="580" y="3408"/>
                  </a:cubicBezTo>
                  <a:cubicBezTo>
                    <a:pt x="616" y="3698"/>
                    <a:pt x="724" y="3994"/>
                    <a:pt x="659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127150" y="1910800"/>
              <a:ext cx="18650" cy="100050"/>
            </a:xfrm>
            <a:custGeom>
              <a:avLst/>
              <a:gdLst/>
              <a:ahLst/>
              <a:cxnLst/>
              <a:rect l="l" t="t" r="r" b="b"/>
              <a:pathLst>
                <a:path w="746" h="4002" extrusionOk="0">
                  <a:moveTo>
                    <a:pt x="695" y="4002"/>
                  </a:moveTo>
                  <a:cubicBezTo>
                    <a:pt x="593" y="3872"/>
                    <a:pt x="528" y="3720"/>
                    <a:pt x="499" y="3560"/>
                  </a:cubicBezTo>
                  <a:cubicBezTo>
                    <a:pt x="420" y="3213"/>
                    <a:pt x="362" y="2888"/>
                    <a:pt x="297" y="2548"/>
                  </a:cubicBezTo>
                  <a:cubicBezTo>
                    <a:pt x="167" y="1708"/>
                    <a:pt x="0" y="840"/>
                    <a:pt x="116" y="1"/>
                  </a:cubicBezTo>
                  <a:cubicBezTo>
                    <a:pt x="268" y="753"/>
                    <a:pt x="261" y="1520"/>
                    <a:pt x="413" y="2273"/>
                  </a:cubicBezTo>
                  <a:cubicBezTo>
                    <a:pt x="456" y="2540"/>
                    <a:pt x="514" y="2823"/>
                    <a:pt x="565" y="3083"/>
                  </a:cubicBezTo>
                  <a:cubicBezTo>
                    <a:pt x="615" y="3387"/>
                    <a:pt x="745" y="3698"/>
                    <a:pt x="695" y="4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157525" y="1955475"/>
              <a:ext cx="19925" cy="106400"/>
            </a:xfrm>
            <a:custGeom>
              <a:avLst/>
              <a:gdLst/>
              <a:ahLst/>
              <a:cxnLst/>
              <a:rect l="l" t="t" r="r" b="b"/>
              <a:pathLst>
                <a:path w="797" h="4256" extrusionOk="0">
                  <a:moveTo>
                    <a:pt x="768" y="4255"/>
                  </a:moveTo>
                  <a:cubicBezTo>
                    <a:pt x="536" y="3958"/>
                    <a:pt x="536" y="3539"/>
                    <a:pt x="442" y="3192"/>
                  </a:cubicBezTo>
                  <a:cubicBezTo>
                    <a:pt x="428" y="3119"/>
                    <a:pt x="413" y="3040"/>
                    <a:pt x="399" y="2974"/>
                  </a:cubicBezTo>
                  <a:cubicBezTo>
                    <a:pt x="239" y="1991"/>
                    <a:pt x="1" y="999"/>
                    <a:pt x="80" y="1"/>
                  </a:cubicBezTo>
                  <a:cubicBezTo>
                    <a:pt x="283" y="847"/>
                    <a:pt x="312" y="1737"/>
                    <a:pt x="493" y="2591"/>
                  </a:cubicBezTo>
                  <a:cubicBezTo>
                    <a:pt x="572" y="2996"/>
                    <a:pt x="659" y="3401"/>
                    <a:pt x="746" y="3806"/>
                  </a:cubicBezTo>
                  <a:cubicBezTo>
                    <a:pt x="789" y="3951"/>
                    <a:pt x="796" y="4103"/>
                    <a:pt x="768" y="4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186650" y="1994000"/>
              <a:ext cx="22450" cy="123200"/>
            </a:xfrm>
            <a:custGeom>
              <a:avLst/>
              <a:gdLst/>
              <a:ahLst/>
              <a:cxnLst/>
              <a:rect l="l" t="t" r="r" b="b"/>
              <a:pathLst>
                <a:path w="898" h="4928" extrusionOk="0">
                  <a:moveTo>
                    <a:pt x="861" y="4928"/>
                  </a:moveTo>
                  <a:cubicBezTo>
                    <a:pt x="738" y="4762"/>
                    <a:pt x="702" y="4559"/>
                    <a:pt x="666" y="4356"/>
                  </a:cubicBezTo>
                  <a:cubicBezTo>
                    <a:pt x="565" y="3807"/>
                    <a:pt x="471" y="3249"/>
                    <a:pt x="377" y="2692"/>
                  </a:cubicBezTo>
                  <a:cubicBezTo>
                    <a:pt x="261" y="1802"/>
                    <a:pt x="0" y="891"/>
                    <a:pt x="138" y="1"/>
                  </a:cubicBezTo>
                  <a:cubicBezTo>
                    <a:pt x="319" y="1115"/>
                    <a:pt x="435" y="2237"/>
                    <a:pt x="652" y="3351"/>
                  </a:cubicBezTo>
                  <a:cubicBezTo>
                    <a:pt x="724" y="3727"/>
                    <a:pt x="789" y="4110"/>
                    <a:pt x="861" y="4487"/>
                  </a:cubicBezTo>
                  <a:cubicBezTo>
                    <a:pt x="898" y="4631"/>
                    <a:pt x="898" y="4783"/>
                    <a:pt x="861" y="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215050" y="2062925"/>
              <a:ext cx="8875" cy="62425"/>
            </a:xfrm>
            <a:custGeom>
              <a:avLst/>
              <a:gdLst/>
              <a:ahLst/>
              <a:cxnLst/>
              <a:rect l="l" t="t" r="r" b="b"/>
              <a:pathLst>
                <a:path w="355" h="2497" extrusionOk="0">
                  <a:moveTo>
                    <a:pt x="268" y="2496"/>
                  </a:moveTo>
                  <a:cubicBezTo>
                    <a:pt x="65" y="2149"/>
                    <a:pt x="116" y="1715"/>
                    <a:pt x="58" y="1332"/>
                  </a:cubicBezTo>
                  <a:cubicBezTo>
                    <a:pt x="0" y="890"/>
                    <a:pt x="8" y="442"/>
                    <a:pt x="65" y="0"/>
                  </a:cubicBezTo>
                  <a:cubicBezTo>
                    <a:pt x="174" y="543"/>
                    <a:pt x="196" y="1115"/>
                    <a:pt x="254" y="1672"/>
                  </a:cubicBezTo>
                  <a:cubicBezTo>
                    <a:pt x="275" y="1947"/>
                    <a:pt x="355" y="2229"/>
                    <a:pt x="268" y="24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238025" y="2083550"/>
              <a:ext cx="8700" cy="42525"/>
            </a:xfrm>
            <a:custGeom>
              <a:avLst/>
              <a:gdLst/>
              <a:ahLst/>
              <a:cxnLst/>
              <a:rect l="l" t="t" r="r" b="b"/>
              <a:pathLst>
                <a:path w="348" h="1701" extrusionOk="0">
                  <a:moveTo>
                    <a:pt x="311" y="1700"/>
                  </a:moveTo>
                  <a:cubicBezTo>
                    <a:pt x="203" y="1527"/>
                    <a:pt x="138" y="1331"/>
                    <a:pt x="116" y="1129"/>
                  </a:cubicBezTo>
                  <a:cubicBezTo>
                    <a:pt x="44" y="760"/>
                    <a:pt x="0" y="362"/>
                    <a:pt x="73" y="0"/>
                  </a:cubicBezTo>
                  <a:cubicBezTo>
                    <a:pt x="145" y="413"/>
                    <a:pt x="239" y="811"/>
                    <a:pt x="304" y="1216"/>
                  </a:cubicBezTo>
                  <a:cubicBezTo>
                    <a:pt x="340" y="1375"/>
                    <a:pt x="347" y="1541"/>
                    <a:pt x="311" y="1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9"/>
          <p:cNvSpPr txBox="1">
            <a:spLocks noGrp="1"/>
          </p:cNvSpPr>
          <p:nvPr>
            <p:ph type="title"/>
          </p:nvPr>
        </p:nvSpPr>
        <p:spPr>
          <a:xfrm>
            <a:off x="959725" y="1520050"/>
            <a:ext cx="37155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4" name="Google Shape;1864;p9"/>
          <p:cNvSpPr txBox="1">
            <a:spLocks noGrp="1"/>
          </p:cNvSpPr>
          <p:nvPr>
            <p:ph type="body" idx="1"/>
          </p:nvPr>
        </p:nvSpPr>
        <p:spPr>
          <a:xfrm>
            <a:off x="959775" y="2238350"/>
            <a:ext cx="37155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65" name="Google Shape;1865;p9"/>
          <p:cNvGrpSpPr/>
          <p:nvPr/>
        </p:nvGrpSpPr>
        <p:grpSpPr>
          <a:xfrm>
            <a:off x="352614" y="4145460"/>
            <a:ext cx="1390806" cy="836533"/>
            <a:chOff x="352600" y="4129675"/>
            <a:chExt cx="1416877" cy="852214"/>
          </a:xfrm>
        </p:grpSpPr>
        <p:sp>
          <p:nvSpPr>
            <p:cNvPr id="1866" name="Google Shape;1866;p9"/>
            <p:cNvSpPr/>
            <p:nvPr/>
          </p:nvSpPr>
          <p:spPr>
            <a:xfrm>
              <a:off x="528276" y="4129675"/>
              <a:ext cx="1064534" cy="448185"/>
            </a:xfrm>
            <a:custGeom>
              <a:avLst/>
              <a:gdLst/>
              <a:ahLst/>
              <a:cxnLst/>
              <a:rect l="l" t="t" r="r" b="b"/>
              <a:pathLst>
                <a:path w="30778" h="12958" extrusionOk="0">
                  <a:moveTo>
                    <a:pt x="24157" y="854"/>
                  </a:moveTo>
                  <a:cubicBezTo>
                    <a:pt x="26921" y="862"/>
                    <a:pt x="29280" y="2844"/>
                    <a:pt x="29750" y="5572"/>
                  </a:cubicBezTo>
                  <a:cubicBezTo>
                    <a:pt x="26574" y="5839"/>
                    <a:pt x="22522" y="6215"/>
                    <a:pt x="18485" y="6707"/>
                  </a:cubicBezTo>
                  <a:lnTo>
                    <a:pt x="18485" y="6548"/>
                  </a:lnTo>
                  <a:cubicBezTo>
                    <a:pt x="18478" y="3408"/>
                    <a:pt x="21018" y="862"/>
                    <a:pt x="24157" y="854"/>
                  </a:cubicBezTo>
                  <a:close/>
                  <a:moveTo>
                    <a:pt x="6504" y="854"/>
                  </a:moveTo>
                  <a:cubicBezTo>
                    <a:pt x="9644" y="862"/>
                    <a:pt x="12191" y="3408"/>
                    <a:pt x="12184" y="6555"/>
                  </a:cubicBezTo>
                  <a:cubicBezTo>
                    <a:pt x="12184" y="6635"/>
                    <a:pt x="12184" y="6715"/>
                    <a:pt x="12176" y="6794"/>
                  </a:cubicBezTo>
                  <a:cubicBezTo>
                    <a:pt x="8147" y="6302"/>
                    <a:pt x="4095" y="5919"/>
                    <a:pt x="897" y="5644"/>
                  </a:cubicBezTo>
                  <a:cubicBezTo>
                    <a:pt x="1339" y="2887"/>
                    <a:pt x="3712" y="854"/>
                    <a:pt x="6504" y="854"/>
                  </a:cubicBezTo>
                  <a:close/>
                  <a:moveTo>
                    <a:pt x="15858" y="5354"/>
                  </a:moveTo>
                  <a:cubicBezTo>
                    <a:pt x="16341" y="5354"/>
                    <a:pt x="16776" y="5392"/>
                    <a:pt x="17009" y="5478"/>
                  </a:cubicBezTo>
                  <a:cubicBezTo>
                    <a:pt x="17270" y="5593"/>
                    <a:pt x="17501" y="5752"/>
                    <a:pt x="17704" y="5955"/>
                  </a:cubicBezTo>
                  <a:cubicBezTo>
                    <a:pt x="17689" y="6129"/>
                    <a:pt x="17682" y="6302"/>
                    <a:pt x="17682" y="6476"/>
                  </a:cubicBezTo>
                  <a:cubicBezTo>
                    <a:pt x="17682" y="6584"/>
                    <a:pt x="17682" y="6693"/>
                    <a:pt x="17689" y="6801"/>
                  </a:cubicBezTo>
                  <a:cubicBezTo>
                    <a:pt x="16785" y="6917"/>
                    <a:pt x="15895" y="7033"/>
                    <a:pt x="15013" y="7156"/>
                  </a:cubicBezTo>
                  <a:cubicBezTo>
                    <a:pt x="14383" y="7069"/>
                    <a:pt x="13746" y="6982"/>
                    <a:pt x="13110" y="6903"/>
                  </a:cubicBezTo>
                  <a:cubicBezTo>
                    <a:pt x="13117" y="6765"/>
                    <a:pt x="13124" y="6621"/>
                    <a:pt x="13124" y="6476"/>
                  </a:cubicBezTo>
                  <a:cubicBezTo>
                    <a:pt x="13124" y="6310"/>
                    <a:pt x="13117" y="6136"/>
                    <a:pt x="13103" y="5969"/>
                  </a:cubicBezTo>
                  <a:cubicBezTo>
                    <a:pt x="13392" y="5760"/>
                    <a:pt x="13718" y="5608"/>
                    <a:pt x="14065" y="5521"/>
                  </a:cubicBezTo>
                  <a:lnTo>
                    <a:pt x="14065" y="5528"/>
                  </a:lnTo>
                  <a:cubicBezTo>
                    <a:pt x="14526" y="5418"/>
                    <a:pt x="15233" y="5354"/>
                    <a:pt x="15858" y="5354"/>
                  </a:cubicBezTo>
                  <a:close/>
                  <a:moveTo>
                    <a:pt x="832" y="6715"/>
                  </a:moveTo>
                  <a:lnTo>
                    <a:pt x="832" y="6715"/>
                  </a:lnTo>
                  <a:cubicBezTo>
                    <a:pt x="2149" y="6852"/>
                    <a:pt x="6208" y="7286"/>
                    <a:pt x="10614" y="7836"/>
                  </a:cubicBezTo>
                  <a:cubicBezTo>
                    <a:pt x="7300" y="8408"/>
                    <a:pt x="4500" y="9073"/>
                    <a:pt x="2894" y="9826"/>
                  </a:cubicBezTo>
                  <a:cubicBezTo>
                    <a:pt x="2684" y="9920"/>
                    <a:pt x="2417" y="10043"/>
                    <a:pt x="2142" y="10187"/>
                  </a:cubicBezTo>
                  <a:cubicBezTo>
                    <a:pt x="1324" y="9203"/>
                    <a:pt x="861" y="7981"/>
                    <a:pt x="832" y="6715"/>
                  </a:cubicBezTo>
                  <a:close/>
                  <a:moveTo>
                    <a:pt x="29830" y="6642"/>
                  </a:moveTo>
                  <a:lnTo>
                    <a:pt x="29830" y="6642"/>
                  </a:lnTo>
                  <a:cubicBezTo>
                    <a:pt x="29815" y="8010"/>
                    <a:pt x="29302" y="9319"/>
                    <a:pt x="28397" y="10339"/>
                  </a:cubicBezTo>
                  <a:cubicBezTo>
                    <a:pt x="28050" y="10151"/>
                    <a:pt x="27717" y="9999"/>
                    <a:pt x="27457" y="9876"/>
                  </a:cubicBezTo>
                  <a:lnTo>
                    <a:pt x="27457" y="9884"/>
                  </a:lnTo>
                  <a:cubicBezTo>
                    <a:pt x="25800" y="9102"/>
                    <a:pt x="22877" y="8415"/>
                    <a:pt x="19426" y="7829"/>
                  </a:cubicBezTo>
                  <a:cubicBezTo>
                    <a:pt x="24223" y="7236"/>
                    <a:pt x="28687" y="6758"/>
                    <a:pt x="29830" y="6642"/>
                  </a:cubicBezTo>
                  <a:close/>
                  <a:moveTo>
                    <a:pt x="11685" y="8878"/>
                  </a:moveTo>
                  <a:lnTo>
                    <a:pt x="11685" y="8878"/>
                  </a:lnTo>
                  <a:cubicBezTo>
                    <a:pt x="10766" y="10918"/>
                    <a:pt x="8740" y="12235"/>
                    <a:pt x="6504" y="12235"/>
                  </a:cubicBezTo>
                  <a:lnTo>
                    <a:pt x="6504" y="12242"/>
                  </a:lnTo>
                  <a:cubicBezTo>
                    <a:pt x="5506" y="12242"/>
                    <a:pt x="4522" y="11982"/>
                    <a:pt x="3661" y="11475"/>
                  </a:cubicBezTo>
                  <a:cubicBezTo>
                    <a:pt x="4044" y="11085"/>
                    <a:pt x="4486" y="10745"/>
                    <a:pt x="4963" y="10477"/>
                  </a:cubicBezTo>
                  <a:cubicBezTo>
                    <a:pt x="5535" y="10166"/>
                    <a:pt x="5983" y="10035"/>
                    <a:pt x="6577" y="9862"/>
                  </a:cubicBezTo>
                  <a:cubicBezTo>
                    <a:pt x="7626" y="9558"/>
                    <a:pt x="9471" y="9225"/>
                    <a:pt x="11685" y="8878"/>
                  </a:cubicBezTo>
                  <a:close/>
                  <a:moveTo>
                    <a:pt x="19021" y="8986"/>
                  </a:moveTo>
                  <a:cubicBezTo>
                    <a:pt x="21090" y="9312"/>
                    <a:pt x="22797" y="9630"/>
                    <a:pt x="23796" y="9920"/>
                  </a:cubicBezTo>
                  <a:cubicBezTo>
                    <a:pt x="24382" y="10093"/>
                    <a:pt x="24830" y="10224"/>
                    <a:pt x="25402" y="10535"/>
                  </a:cubicBezTo>
                  <a:cubicBezTo>
                    <a:pt x="25908" y="10824"/>
                    <a:pt x="26371" y="11179"/>
                    <a:pt x="26769" y="11605"/>
                  </a:cubicBezTo>
                  <a:cubicBezTo>
                    <a:pt x="25972" y="12011"/>
                    <a:pt x="25097" y="12235"/>
                    <a:pt x="24200" y="12235"/>
                  </a:cubicBezTo>
                  <a:cubicBezTo>
                    <a:pt x="24186" y="12235"/>
                    <a:pt x="24172" y="12235"/>
                    <a:pt x="24157" y="12235"/>
                  </a:cubicBezTo>
                  <a:lnTo>
                    <a:pt x="24157" y="12242"/>
                  </a:lnTo>
                  <a:cubicBezTo>
                    <a:pt x="21958" y="12242"/>
                    <a:pt x="19961" y="10969"/>
                    <a:pt x="19021" y="8986"/>
                  </a:cubicBezTo>
                  <a:close/>
                  <a:moveTo>
                    <a:pt x="6608" y="1"/>
                  </a:moveTo>
                  <a:cubicBezTo>
                    <a:pt x="6598" y="1"/>
                    <a:pt x="6587" y="1"/>
                    <a:pt x="6577" y="1"/>
                  </a:cubicBezTo>
                  <a:cubicBezTo>
                    <a:pt x="2959" y="1"/>
                    <a:pt x="29" y="2895"/>
                    <a:pt x="29" y="6476"/>
                  </a:cubicBezTo>
                  <a:cubicBezTo>
                    <a:pt x="22" y="7952"/>
                    <a:pt x="536" y="9392"/>
                    <a:pt x="1476" y="10535"/>
                  </a:cubicBezTo>
                  <a:cubicBezTo>
                    <a:pt x="695" y="10976"/>
                    <a:pt x="0" y="11511"/>
                    <a:pt x="72" y="12003"/>
                  </a:cubicBezTo>
                  <a:cubicBezTo>
                    <a:pt x="146" y="12448"/>
                    <a:pt x="901" y="12875"/>
                    <a:pt x="1623" y="12875"/>
                  </a:cubicBezTo>
                  <a:cubicBezTo>
                    <a:pt x="1688" y="12875"/>
                    <a:pt x="1752" y="12871"/>
                    <a:pt x="1816" y="12864"/>
                  </a:cubicBezTo>
                  <a:cubicBezTo>
                    <a:pt x="2395" y="12799"/>
                    <a:pt x="2742" y="12452"/>
                    <a:pt x="3155" y="11996"/>
                  </a:cubicBezTo>
                  <a:cubicBezTo>
                    <a:pt x="4228" y="12647"/>
                    <a:pt x="5401" y="12951"/>
                    <a:pt x="6554" y="12951"/>
                  </a:cubicBezTo>
                  <a:cubicBezTo>
                    <a:pt x="9173" y="12951"/>
                    <a:pt x="11692" y="11381"/>
                    <a:pt x="12712" y="8719"/>
                  </a:cubicBezTo>
                  <a:cubicBezTo>
                    <a:pt x="13450" y="8610"/>
                    <a:pt x="14217" y="8502"/>
                    <a:pt x="14998" y="8393"/>
                  </a:cubicBezTo>
                  <a:cubicBezTo>
                    <a:pt x="16083" y="8545"/>
                    <a:pt x="17140" y="8697"/>
                    <a:pt x="18131" y="8849"/>
                  </a:cubicBezTo>
                  <a:cubicBezTo>
                    <a:pt x="19180" y="11427"/>
                    <a:pt x="21653" y="12958"/>
                    <a:pt x="24236" y="12958"/>
                  </a:cubicBezTo>
                  <a:cubicBezTo>
                    <a:pt x="25269" y="12958"/>
                    <a:pt x="26320" y="12713"/>
                    <a:pt x="27305" y="12191"/>
                  </a:cubicBezTo>
                  <a:cubicBezTo>
                    <a:pt x="27666" y="12582"/>
                    <a:pt x="27999" y="12872"/>
                    <a:pt x="28520" y="12929"/>
                  </a:cubicBezTo>
                  <a:cubicBezTo>
                    <a:pt x="28581" y="12936"/>
                    <a:pt x="28642" y="12939"/>
                    <a:pt x="28704" y="12939"/>
                  </a:cubicBezTo>
                  <a:cubicBezTo>
                    <a:pt x="29422" y="12939"/>
                    <a:pt x="30176" y="12528"/>
                    <a:pt x="30249" y="12061"/>
                  </a:cubicBezTo>
                  <a:cubicBezTo>
                    <a:pt x="30322" y="11627"/>
                    <a:pt x="29793" y="11164"/>
                    <a:pt x="29142" y="10759"/>
                  </a:cubicBezTo>
                  <a:cubicBezTo>
                    <a:pt x="30191" y="9580"/>
                    <a:pt x="30777" y="8060"/>
                    <a:pt x="30777" y="6476"/>
                  </a:cubicBezTo>
                  <a:cubicBezTo>
                    <a:pt x="30777" y="2902"/>
                    <a:pt x="27847" y="1"/>
                    <a:pt x="24230" y="1"/>
                  </a:cubicBezTo>
                  <a:cubicBezTo>
                    <a:pt x="24225" y="1"/>
                    <a:pt x="24219" y="1"/>
                    <a:pt x="24214" y="1"/>
                  </a:cubicBezTo>
                  <a:cubicBezTo>
                    <a:pt x="21189" y="1"/>
                    <a:pt x="18556" y="2075"/>
                    <a:pt x="17849" y="5014"/>
                  </a:cubicBezTo>
                  <a:cubicBezTo>
                    <a:pt x="17494" y="4718"/>
                    <a:pt x="17082" y="4508"/>
                    <a:pt x="16633" y="4392"/>
                  </a:cubicBezTo>
                  <a:cubicBezTo>
                    <a:pt x="16326" y="4313"/>
                    <a:pt x="16001" y="4291"/>
                    <a:pt x="15679" y="4291"/>
                  </a:cubicBezTo>
                  <a:cubicBezTo>
                    <a:pt x="15500" y="4291"/>
                    <a:pt x="15323" y="4298"/>
                    <a:pt x="15150" y="4305"/>
                  </a:cubicBezTo>
                  <a:cubicBezTo>
                    <a:pt x="14636" y="4334"/>
                    <a:pt x="14065" y="4349"/>
                    <a:pt x="13602" y="4588"/>
                  </a:cubicBezTo>
                  <a:cubicBezTo>
                    <a:pt x="13537" y="4624"/>
                    <a:pt x="13189" y="4805"/>
                    <a:pt x="12943" y="4949"/>
                  </a:cubicBezTo>
                  <a:cubicBezTo>
                    <a:pt x="12215" y="2044"/>
                    <a:pt x="9605" y="1"/>
                    <a:pt x="66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591815" y="4208398"/>
              <a:ext cx="248131" cy="192341"/>
            </a:xfrm>
            <a:custGeom>
              <a:avLst/>
              <a:gdLst/>
              <a:ahLst/>
              <a:cxnLst/>
              <a:rect l="l" t="t" r="r" b="b"/>
              <a:pathLst>
                <a:path w="7174" h="5561" extrusionOk="0">
                  <a:moveTo>
                    <a:pt x="6938" y="1"/>
                  </a:moveTo>
                  <a:cubicBezTo>
                    <a:pt x="6905" y="1"/>
                    <a:pt x="6871" y="13"/>
                    <a:pt x="6838" y="40"/>
                  </a:cubicBezTo>
                  <a:lnTo>
                    <a:pt x="124" y="5271"/>
                  </a:lnTo>
                  <a:cubicBezTo>
                    <a:pt x="1" y="5365"/>
                    <a:pt x="73" y="5560"/>
                    <a:pt x="225" y="5560"/>
                  </a:cubicBezTo>
                  <a:cubicBezTo>
                    <a:pt x="261" y="5560"/>
                    <a:pt x="297" y="5553"/>
                    <a:pt x="326" y="5524"/>
                  </a:cubicBezTo>
                  <a:lnTo>
                    <a:pt x="7040" y="300"/>
                  </a:lnTo>
                  <a:cubicBezTo>
                    <a:pt x="7174" y="190"/>
                    <a:pt x="7070" y="1"/>
                    <a:pt x="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1284004" y="4326795"/>
              <a:ext cx="248062" cy="192307"/>
            </a:xfrm>
            <a:custGeom>
              <a:avLst/>
              <a:gdLst/>
              <a:ahLst/>
              <a:cxnLst/>
              <a:rect l="l" t="t" r="r" b="b"/>
              <a:pathLst>
                <a:path w="7172" h="5560" extrusionOk="0">
                  <a:moveTo>
                    <a:pt x="6934" y="0"/>
                  </a:moveTo>
                  <a:cubicBezTo>
                    <a:pt x="6901" y="0"/>
                    <a:pt x="6865" y="12"/>
                    <a:pt x="6830" y="39"/>
                  </a:cubicBezTo>
                  <a:lnTo>
                    <a:pt x="124" y="5263"/>
                  </a:lnTo>
                  <a:cubicBezTo>
                    <a:pt x="1" y="5357"/>
                    <a:pt x="66" y="5559"/>
                    <a:pt x="225" y="5559"/>
                  </a:cubicBezTo>
                  <a:cubicBezTo>
                    <a:pt x="261" y="5559"/>
                    <a:pt x="297" y="5545"/>
                    <a:pt x="326" y="5523"/>
                  </a:cubicBezTo>
                  <a:lnTo>
                    <a:pt x="7033" y="292"/>
                  </a:lnTo>
                  <a:cubicBezTo>
                    <a:pt x="7172" y="188"/>
                    <a:pt x="7070" y="0"/>
                    <a:pt x="6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616097" y="4242779"/>
              <a:ext cx="294962" cy="230526"/>
            </a:xfrm>
            <a:custGeom>
              <a:avLst/>
              <a:gdLst/>
              <a:ahLst/>
              <a:cxnLst/>
              <a:rect l="l" t="t" r="r" b="b"/>
              <a:pathLst>
                <a:path w="8528" h="6665" extrusionOk="0">
                  <a:moveTo>
                    <a:pt x="8292" y="1"/>
                  </a:moveTo>
                  <a:cubicBezTo>
                    <a:pt x="8259" y="1"/>
                    <a:pt x="8224" y="12"/>
                    <a:pt x="8191" y="37"/>
                  </a:cubicBezTo>
                  <a:lnTo>
                    <a:pt x="124" y="6375"/>
                  </a:lnTo>
                  <a:cubicBezTo>
                    <a:pt x="1" y="6469"/>
                    <a:pt x="66" y="6664"/>
                    <a:pt x="225" y="6664"/>
                  </a:cubicBezTo>
                  <a:cubicBezTo>
                    <a:pt x="261" y="6664"/>
                    <a:pt x="297" y="6657"/>
                    <a:pt x="326" y="6635"/>
                  </a:cubicBezTo>
                  <a:lnTo>
                    <a:pt x="8393" y="290"/>
                  </a:lnTo>
                  <a:cubicBezTo>
                    <a:pt x="8527" y="185"/>
                    <a:pt x="8427" y="1"/>
                    <a:pt x="8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1212440" y="4234098"/>
              <a:ext cx="294028" cy="230699"/>
            </a:xfrm>
            <a:custGeom>
              <a:avLst/>
              <a:gdLst/>
              <a:ahLst/>
              <a:cxnLst/>
              <a:rect l="l" t="t" r="r" b="b"/>
              <a:pathLst>
                <a:path w="8501" h="6670" extrusionOk="0">
                  <a:moveTo>
                    <a:pt x="8261" y="0"/>
                  </a:moveTo>
                  <a:cubicBezTo>
                    <a:pt x="8226" y="0"/>
                    <a:pt x="8189" y="13"/>
                    <a:pt x="8154" y="42"/>
                  </a:cubicBezTo>
                  <a:lnTo>
                    <a:pt x="87" y="6380"/>
                  </a:lnTo>
                  <a:cubicBezTo>
                    <a:pt x="15" y="6430"/>
                    <a:pt x="0" y="6539"/>
                    <a:pt x="58" y="6611"/>
                  </a:cubicBezTo>
                  <a:cubicBezTo>
                    <a:pt x="87" y="6648"/>
                    <a:pt x="138" y="6669"/>
                    <a:pt x="188" y="6669"/>
                  </a:cubicBezTo>
                  <a:cubicBezTo>
                    <a:pt x="225" y="6669"/>
                    <a:pt x="261" y="6655"/>
                    <a:pt x="290" y="6633"/>
                  </a:cubicBezTo>
                  <a:lnTo>
                    <a:pt x="8357" y="295"/>
                  </a:lnTo>
                  <a:cubicBezTo>
                    <a:pt x="8501" y="191"/>
                    <a:pt x="8397" y="0"/>
                    <a:pt x="8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352600" y="4570505"/>
              <a:ext cx="1416877" cy="411384"/>
            </a:xfrm>
            <a:custGeom>
              <a:avLst/>
              <a:gdLst/>
              <a:ahLst/>
              <a:cxnLst/>
              <a:rect l="l" t="t" r="r" b="b"/>
              <a:pathLst>
                <a:path w="40965" h="11894" extrusionOk="0">
                  <a:moveTo>
                    <a:pt x="40603" y="365"/>
                  </a:moveTo>
                  <a:lnTo>
                    <a:pt x="40603" y="11529"/>
                  </a:lnTo>
                  <a:lnTo>
                    <a:pt x="1831" y="11529"/>
                  </a:lnTo>
                  <a:cubicBezTo>
                    <a:pt x="1484" y="11529"/>
                    <a:pt x="1127" y="11510"/>
                    <a:pt x="775" y="11510"/>
                  </a:cubicBezTo>
                  <a:cubicBezTo>
                    <a:pt x="633" y="11510"/>
                    <a:pt x="493" y="11513"/>
                    <a:pt x="355" y="11522"/>
                  </a:cubicBezTo>
                  <a:lnTo>
                    <a:pt x="355" y="365"/>
                  </a:lnTo>
                  <a:lnTo>
                    <a:pt x="39134" y="365"/>
                  </a:lnTo>
                  <a:cubicBezTo>
                    <a:pt x="39457" y="365"/>
                    <a:pt x="39787" y="378"/>
                    <a:pt x="40114" y="378"/>
                  </a:cubicBezTo>
                  <a:cubicBezTo>
                    <a:pt x="40278" y="378"/>
                    <a:pt x="40441" y="375"/>
                    <a:pt x="40603" y="365"/>
                  </a:cubicBezTo>
                  <a:close/>
                  <a:moveTo>
                    <a:pt x="774" y="0"/>
                  </a:moveTo>
                  <a:cubicBezTo>
                    <a:pt x="598" y="0"/>
                    <a:pt x="422" y="1"/>
                    <a:pt x="246" y="4"/>
                  </a:cubicBezTo>
                  <a:lnTo>
                    <a:pt x="181" y="4"/>
                  </a:lnTo>
                  <a:cubicBezTo>
                    <a:pt x="80" y="4"/>
                    <a:pt x="0" y="83"/>
                    <a:pt x="0" y="184"/>
                  </a:cubicBezTo>
                  <a:lnTo>
                    <a:pt x="0" y="11710"/>
                  </a:lnTo>
                  <a:cubicBezTo>
                    <a:pt x="0" y="11804"/>
                    <a:pt x="80" y="11890"/>
                    <a:pt x="181" y="11890"/>
                  </a:cubicBezTo>
                  <a:lnTo>
                    <a:pt x="39134" y="11890"/>
                  </a:lnTo>
                  <a:cubicBezTo>
                    <a:pt x="39486" y="11890"/>
                    <a:pt x="39838" y="11894"/>
                    <a:pt x="40190" y="11894"/>
                  </a:cubicBezTo>
                  <a:cubicBezTo>
                    <a:pt x="40366" y="11894"/>
                    <a:pt x="40542" y="11893"/>
                    <a:pt x="40718" y="11890"/>
                  </a:cubicBezTo>
                  <a:lnTo>
                    <a:pt x="40783" y="11890"/>
                  </a:lnTo>
                  <a:cubicBezTo>
                    <a:pt x="40834" y="11890"/>
                    <a:pt x="40877" y="11869"/>
                    <a:pt x="40906" y="11840"/>
                  </a:cubicBezTo>
                  <a:lnTo>
                    <a:pt x="40914" y="11833"/>
                  </a:lnTo>
                  <a:cubicBezTo>
                    <a:pt x="40943" y="11804"/>
                    <a:pt x="40964" y="11760"/>
                    <a:pt x="40964" y="11710"/>
                  </a:cubicBezTo>
                  <a:lnTo>
                    <a:pt x="40964" y="184"/>
                  </a:lnTo>
                  <a:cubicBezTo>
                    <a:pt x="40964" y="83"/>
                    <a:pt x="40885" y="4"/>
                    <a:pt x="40783" y="4"/>
                  </a:cubicBezTo>
                  <a:lnTo>
                    <a:pt x="1831" y="4"/>
                  </a:lnTo>
                  <a:cubicBezTo>
                    <a:pt x="1479" y="4"/>
                    <a:pt x="1126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404656" y="4601392"/>
              <a:ext cx="129150" cy="351132"/>
            </a:xfrm>
            <a:custGeom>
              <a:avLst/>
              <a:gdLst/>
              <a:ahLst/>
              <a:cxnLst/>
              <a:rect l="l" t="t" r="r" b="b"/>
              <a:pathLst>
                <a:path w="3734" h="10152" extrusionOk="0">
                  <a:moveTo>
                    <a:pt x="3408" y="333"/>
                  </a:moveTo>
                  <a:lnTo>
                    <a:pt x="3408" y="9825"/>
                  </a:lnTo>
                  <a:lnTo>
                    <a:pt x="333" y="9825"/>
                  </a:lnTo>
                  <a:lnTo>
                    <a:pt x="333" y="333"/>
                  </a:lnTo>
                  <a:close/>
                  <a:moveTo>
                    <a:pt x="0" y="0"/>
                  </a:moveTo>
                  <a:lnTo>
                    <a:pt x="0" y="10151"/>
                  </a:lnTo>
                  <a:lnTo>
                    <a:pt x="3733" y="1015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1577558" y="4601392"/>
              <a:ext cx="129150" cy="351132"/>
            </a:xfrm>
            <a:custGeom>
              <a:avLst/>
              <a:gdLst/>
              <a:ahLst/>
              <a:cxnLst/>
              <a:rect l="l" t="t" r="r" b="b"/>
              <a:pathLst>
                <a:path w="3734" h="10152" extrusionOk="0">
                  <a:moveTo>
                    <a:pt x="3408" y="333"/>
                  </a:moveTo>
                  <a:lnTo>
                    <a:pt x="3408" y="9825"/>
                  </a:lnTo>
                  <a:lnTo>
                    <a:pt x="333" y="9825"/>
                  </a:lnTo>
                  <a:lnTo>
                    <a:pt x="333" y="333"/>
                  </a:lnTo>
                  <a:close/>
                  <a:moveTo>
                    <a:pt x="0" y="0"/>
                  </a:moveTo>
                  <a:lnTo>
                    <a:pt x="0" y="10151"/>
                  </a:lnTo>
                  <a:lnTo>
                    <a:pt x="3733" y="10151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985469" y="4601392"/>
              <a:ext cx="129150" cy="351132"/>
            </a:xfrm>
            <a:custGeom>
              <a:avLst/>
              <a:gdLst/>
              <a:ahLst/>
              <a:cxnLst/>
              <a:rect l="l" t="t" r="r" b="b"/>
              <a:pathLst>
                <a:path w="3734" h="10152" extrusionOk="0">
                  <a:moveTo>
                    <a:pt x="3401" y="333"/>
                  </a:moveTo>
                  <a:lnTo>
                    <a:pt x="3401" y="9825"/>
                  </a:lnTo>
                  <a:lnTo>
                    <a:pt x="326" y="9825"/>
                  </a:lnTo>
                  <a:lnTo>
                    <a:pt x="326" y="333"/>
                  </a:lnTo>
                  <a:close/>
                  <a:moveTo>
                    <a:pt x="0" y="0"/>
                  </a:moveTo>
                  <a:lnTo>
                    <a:pt x="0" y="10151"/>
                  </a:lnTo>
                  <a:lnTo>
                    <a:pt x="3734" y="10151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447200" y="4641411"/>
              <a:ext cx="14285" cy="270301"/>
            </a:xfrm>
            <a:custGeom>
              <a:avLst/>
              <a:gdLst/>
              <a:ahLst/>
              <a:cxnLst/>
              <a:rect l="l" t="t" r="r" b="b"/>
              <a:pathLst>
                <a:path w="413" h="7815" extrusionOk="0">
                  <a:moveTo>
                    <a:pt x="178" y="1"/>
                  </a:moveTo>
                  <a:cubicBezTo>
                    <a:pt x="174" y="1"/>
                    <a:pt x="170" y="1"/>
                    <a:pt x="166" y="1"/>
                  </a:cubicBezTo>
                  <a:cubicBezTo>
                    <a:pt x="80" y="1"/>
                    <a:pt x="0" y="73"/>
                    <a:pt x="7" y="167"/>
                  </a:cubicBezTo>
                  <a:lnTo>
                    <a:pt x="87" y="7656"/>
                  </a:lnTo>
                  <a:cubicBezTo>
                    <a:pt x="87" y="7742"/>
                    <a:pt x="159" y="7815"/>
                    <a:pt x="253" y="7815"/>
                  </a:cubicBezTo>
                  <a:cubicBezTo>
                    <a:pt x="340" y="7815"/>
                    <a:pt x="412" y="7742"/>
                    <a:pt x="412" y="7648"/>
                  </a:cubicBezTo>
                  <a:lnTo>
                    <a:pt x="333" y="160"/>
                  </a:lnTo>
                  <a:cubicBezTo>
                    <a:pt x="333" y="77"/>
                    <a:pt x="266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78710" y="4694470"/>
              <a:ext cx="14043" cy="184974"/>
            </a:xfrm>
            <a:custGeom>
              <a:avLst/>
              <a:gdLst/>
              <a:ahLst/>
              <a:cxnLst/>
              <a:rect l="l" t="t" r="r" b="b"/>
              <a:pathLst>
                <a:path w="406" h="5348" extrusionOk="0">
                  <a:moveTo>
                    <a:pt x="160" y="1"/>
                  </a:moveTo>
                  <a:cubicBezTo>
                    <a:pt x="73" y="1"/>
                    <a:pt x="1" y="73"/>
                    <a:pt x="1" y="167"/>
                  </a:cubicBezTo>
                  <a:lnTo>
                    <a:pt x="80" y="5188"/>
                  </a:lnTo>
                  <a:cubicBezTo>
                    <a:pt x="80" y="5275"/>
                    <a:pt x="153" y="5347"/>
                    <a:pt x="247" y="5347"/>
                  </a:cubicBezTo>
                  <a:cubicBezTo>
                    <a:pt x="333" y="5347"/>
                    <a:pt x="406" y="5275"/>
                    <a:pt x="406" y="5181"/>
                  </a:cubicBezTo>
                  <a:lnTo>
                    <a:pt x="326" y="160"/>
                  </a:lnTo>
                  <a:cubicBezTo>
                    <a:pt x="326" y="73"/>
                    <a:pt x="254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9"/>
          <p:cNvGrpSpPr/>
          <p:nvPr/>
        </p:nvGrpSpPr>
        <p:grpSpPr>
          <a:xfrm>
            <a:off x="343025" y="407050"/>
            <a:ext cx="360150" cy="485593"/>
            <a:chOff x="759925" y="3024250"/>
            <a:chExt cx="232625" cy="313650"/>
          </a:xfrm>
        </p:grpSpPr>
        <p:sp>
          <p:nvSpPr>
            <p:cNvPr id="1878" name="Google Shape;1878;p9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9"/>
          <p:cNvGrpSpPr/>
          <p:nvPr/>
        </p:nvGrpSpPr>
        <p:grpSpPr>
          <a:xfrm rot="3602810">
            <a:off x="4995055" y="130236"/>
            <a:ext cx="332754" cy="317746"/>
            <a:chOff x="4397050" y="267050"/>
            <a:chExt cx="216725" cy="206950"/>
          </a:xfrm>
        </p:grpSpPr>
        <p:sp>
          <p:nvSpPr>
            <p:cNvPr id="1897" name="Google Shape;1897;p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9"/>
          <p:cNvGrpSpPr/>
          <p:nvPr/>
        </p:nvGrpSpPr>
        <p:grpSpPr>
          <a:xfrm rot="1228092">
            <a:off x="8584020" y="2926305"/>
            <a:ext cx="343652" cy="899927"/>
            <a:chOff x="231473" y="3986786"/>
            <a:chExt cx="343640" cy="899895"/>
          </a:xfrm>
        </p:grpSpPr>
        <p:grpSp>
          <p:nvGrpSpPr>
            <p:cNvPr id="1909" name="Google Shape;1909;p9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1910" name="Google Shape;1910;p9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9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9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9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9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9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9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9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9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9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9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1" name="Google Shape;1921;p9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1922" name="Google Shape;1922;p9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9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9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9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9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9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9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9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9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9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9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9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9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9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9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9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9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9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0" name="Google Shape;1940;p9"/>
          <p:cNvGrpSpPr/>
          <p:nvPr/>
        </p:nvGrpSpPr>
        <p:grpSpPr>
          <a:xfrm rot="3602728">
            <a:off x="3016522" y="4701746"/>
            <a:ext cx="216720" cy="206945"/>
            <a:chOff x="4397050" y="267050"/>
            <a:chExt cx="216725" cy="206950"/>
          </a:xfrm>
        </p:grpSpPr>
        <p:sp>
          <p:nvSpPr>
            <p:cNvPr id="1941" name="Google Shape;1941;p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9"/>
          <p:cNvGrpSpPr/>
          <p:nvPr/>
        </p:nvGrpSpPr>
        <p:grpSpPr>
          <a:xfrm rot="2700000">
            <a:off x="5351741" y="4480236"/>
            <a:ext cx="373624" cy="503760"/>
            <a:chOff x="759925" y="3024250"/>
            <a:chExt cx="232625" cy="313650"/>
          </a:xfrm>
        </p:grpSpPr>
        <p:sp>
          <p:nvSpPr>
            <p:cNvPr id="1953" name="Google Shape;1953;p9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9"/>
          <p:cNvGrpSpPr/>
          <p:nvPr/>
        </p:nvGrpSpPr>
        <p:grpSpPr>
          <a:xfrm rot="4480864">
            <a:off x="8647489" y="1450815"/>
            <a:ext cx="216732" cy="206956"/>
            <a:chOff x="4397050" y="267050"/>
            <a:chExt cx="216725" cy="206950"/>
          </a:xfrm>
        </p:grpSpPr>
        <p:sp>
          <p:nvSpPr>
            <p:cNvPr id="1972" name="Google Shape;1972;p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9"/>
          <p:cNvGrpSpPr/>
          <p:nvPr/>
        </p:nvGrpSpPr>
        <p:grpSpPr>
          <a:xfrm flipH="1">
            <a:off x="7695848" y="4281582"/>
            <a:ext cx="1190473" cy="861912"/>
            <a:chOff x="3235000" y="2733400"/>
            <a:chExt cx="859175" cy="622050"/>
          </a:xfrm>
        </p:grpSpPr>
        <p:sp>
          <p:nvSpPr>
            <p:cNvPr id="1984" name="Google Shape;1984;p9"/>
            <p:cNvSpPr/>
            <p:nvPr/>
          </p:nvSpPr>
          <p:spPr>
            <a:xfrm>
              <a:off x="3235000" y="3044325"/>
              <a:ext cx="232250" cy="311125"/>
            </a:xfrm>
            <a:custGeom>
              <a:avLst/>
              <a:gdLst/>
              <a:ahLst/>
              <a:cxnLst/>
              <a:rect l="l" t="t" r="r" b="b"/>
              <a:pathLst>
                <a:path w="9290" h="12445" extrusionOk="0">
                  <a:moveTo>
                    <a:pt x="8834" y="12444"/>
                  </a:moveTo>
                  <a:cubicBezTo>
                    <a:pt x="8342" y="11699"/>
                    <a:pt x="7901" y="10932"/>
                    <a:pt x="7394" y="10201"/>
                  </a:cubicBezTo>
                  <a:cubicBezTo>
                    <a:pt x="5998" y="8060"/>
                    <a:pt x="4652" y="5889"/>
                    <a:pt x="3321" y="3704"/>
                  </a:cubicBezTo>
                  <a:cubicBezTo>
                    <a:pt x="2844" y="2930"/>
                    <a:pt x="2323" y="2185"/>
                    <a:pt x="1860" y="1404"/>
                  </a:cubicBezTo>
                  <a:cubicBezTo>
                    <a:pt x="1172" y="2113"/>
                    <a:pt x="87" y="1765"/>
                    <a:pt x="29" y="760"/>
                  </a:cubicBezTo>
                  <a:cubicBezTo>
                    <a:pt x="0" y="507"/>
                    <a:pt x="15" y="253"/>
                    <a:pt x="80" y="7"/>
                  </a:cubicBezTo>
                  <a:cubicBezTo>
                    <a:pt x="87" y="0"/>
                    <a:pt x="94" y="0"/>
                    <a:pt x="102" y="7"/>
                  </a:cubicBezTo>
                  <a:cubicBezTo>
                    <a:pt x="196" y="224"/>
                    <a:pt x="297" y="427"/>
                    <a:pt x="420" y="622"/>
                  </a:cubicBezTo>
                  <a:cubicBezTo>
                    <a:pt x="601" y="948"/>
                    <a:pt x="962" y="1389"/>
                    <a:pt x="1360" y="1129"/>
                  </a:cubicBezTo>
                  <a:cubicBezTo>
                    <a:pt x="1548" y="999"/>
                    <a:pt x="1614" y="680"/>
                    <a:pt x="1889" y="709"/>
                  </a:cubicBezTo>
                  <a:cubicBezTo>
                    <a:pt x="2200" y="753"/>
                    <a:pt x="2279" y="1172"/>
                    <a:pt x="2446" y="1389"/>
                  </a:cubicBezTo>
                  <a:cubicBezTo>
                    <a:pt x="2655" y="1751"/>
                    <a:pt x="2872" y="2098"/>
                    <a:pt x="3097" y="2446"/>
                  </a:cubicBezTo>
                  <a:cubicBezTo>
                    <a:pt x="3668" y="3314"/>
                    <a:pt x="4168" y="4218"/>
                    <a:pt x="4681" y="5101"/>
                  </a:cubicBezTo>
                  <a:cubicBezTo>
                    <a:pt x="5752" y="6837"/>
                    <a:pt x="6852" y="8559"/>
                    <a:pt x="7937" y="10281"/>
                  </a:cubicBezTo>
                  <a:cubicBezTo>
                    <a:pt x="8385" y="11004"/>
                    <a:pt x="8827" y="11728"/>
                    <a:pt x="9290" y="12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3238600" y="3065300"/>
              <a:ext cx="173500" cy="290150"/>
            </a:xfrm>
            <a:custGeom>
              <a:avLst/>
              <a:gdLst/>
              <a:ahLst/>
              <a:cxnLst/>
              <a:rect l="l" t="t" r="r" b="b"/>
              <a:pathLst>
                <a:path w="6940" h="11606" extrusionOk="0">
                  <a:moveTo>
                    <a:pt x="6469" y="11605"/>
                  </a:moveTo>
                  <a:cubicBezTo>
                    <a:pt x="6223" y="11200"/>
                    <a:pt x="5984" y="10780"/>
                    <a:pt x="5760" y="10390"/>
                  </a:cubicBezTo>
                  <a:cubicBezTo>
                    <a:pt x="5073" y="9210"/>
                    <a:pt x="4248" y="8118"/>
                    <a:pt x="3546" y="6953"/>
                  </a:cubicBezTo>
                  <a:cubicBezTo>
                    <a:pt x="2642" y="5412"/>
                    <a:pt x="1745" y="3864"/>
                    <a:pt x="876" y="2301"/>
                  </a:cubicBezTo>
                  <a:cubicBezTo>
                    <a:pt x="500" y="1635"/>
                    <a:pt x="117" y="963"/>
                    <a:pt x="15" y="189"/>
                  </a:cubicBezTo>
                  <a:cubicBezTo>
                    <a:pt x="1" y="138"/>
                    <a:pt x="1" y="80"/>
                    <a:pt x="15" y="22"/>
                  </a:cubicBezTo>
                  <a:cubicBezTo>
                    <a:pt x="23" y="8"/>
                    <a:pt x="44" y="0"/>
                    <a:pt x="59" y="0"/>
                  </a:cubicBezTo>
                  <a:cubicBezTo>
                    <a:pt x="81" y="8"/>
                    <a:pt x="95" y="8"/>
                    <a:pt x="117" y="0"/>
                  </a:cubicBezTo>
                  <a:cubicBezTo>
                    <a:pt x="109" y="22"/>
                    <a:pt x="73" y="22"/>
                    <a:pt x="59" y="37"/>
                  </a:cubicBezTo>
                  <a:lnTo>
                    <a:pt x="59" y="37"/>
                  </a:lnTo>
                  <a:cubicBezTo>
                    <a:pt x="247" y="348"/>
                    <a:pt x="522" y="673"/>
                    <a:pt x="688" y="984"/>
                  </a:cubicBezTo>
                  <a:cubicBezTo>
                    <a:pt x="905" y="1361"/>
                    <a:pt x="1093" y="1751"/>
                    <a:pt x="1310" y="2120"/>
                  </a:cubicBezTo>
                  <a:cubicBezTo>
                    <a:pt x="2099" y="3495"/>
                    <a:pt x="2888" y="4869"/>
                    <a:pt x="3691" y="6237"/>
                  </a:cubicBezTo>
                  <a:cubicBezTo>
                    <a:pt x="4356" y="7366"/>
                    <a:pt x="5116" y="8436"/>
                    <a:pt x="5803" y="9558"/>
                  </a:cubicBezTo>
                  <a:cubicBezTo>
                    <a:pt x="6201" y="10223"/>
                    <a:pt x="6563" y="10932"/>
                    <a:pt x="6939" y="1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3286175" y="2818225"/>
              <a:ext cx="465050" cy="247450"/>
            </a:xfrm>
            <a:custGeom>
              <a:avLst/>
              <a:gdLst/>
              <a:ahLst/>
              <a:cxnLst/>
              <a:rect l="l" t="t" r="r" b="b"/>
              <a:pathLst>
                <a:path w="18602" h="9898" extrusionOk="0">
                  <a:moveTo>
                    <a:pt x="1" y="9862"/>
                  </a:moveTo>
                  <a:cubicBezTo>
                    <a:pt x="153" y="9572"/>
                    <a:pt x="457" y="9370"/>
                    <a:pt x="702" y="9160"/>
                  </a:cubicBezTo>
                  <a:cubicBezTo>
                    <a:pt x="1071" y="8863"/>
                    <a:pt x="1506" y="8653"/>
                    <a:pt x="1925" y="8429"/>
                  </a:cubicBezTo>
                  <a:cubicBezTo>
                    <a:pt x="3018" y="7858"/>
                    <a:pt x="4088" y="7250"/>
                    <a:pt x="5181" y="6686"/>
                  </a:cubicBezTo>
                  <a:cubicBezTo>
                    <a:pt x="6874" y="5788"/>
                    <a:pt x="8567" y="4906"/>
                    <a:pt x="10282" y="4059"/>
                  </a:cubicBezTo>
                  <a:cubicBezTo>
                    <a:pt x="11656" y="3329"/>
                    <a:pt x="13016" y="2576"/>
                    <a:pt x="14355" y="1788"/>
                  </a:cubicBezTo>
                  <a:cubicBezTo>
                    <a:pt x="15397" y="1202"/>
                    <a:pt x="16482" y="710"/>
                    <a:pt x="17567" y="218"/>
                  </a:cubicBezTo>
                  <a:cubicBezTo>
                    <a:pt x="17885" y="58"/>
                    <a:pt x="18247" y="1"/>
                    <a:pt x="18602" y="51"/>
                  </a:cubicBezTo>
                  <a:cubicBezTo>
                    <a:pt x="18450" y="232"/>
                    <a:pt x="18276" y="391"/>
                    <a:pt x="18066" y="514"/>
                  </a:cubicBezTo>
                  <a:cubicBezTo>
                    <a:pt x="16981" y="1122"/>
                    <a:pt x="15809" y="1578"/>
                    <a:pt x="14724" y="2185"/>
                  </a:cubicBezTo>
                  <a:lnTo>
                    <a:pt x="14745" y="2178"/>
                  </a:lnTo>
                  <a:cubicBezTo>
                    <a:pt x="11410" y="4059"/>
                    <a:pt x="7952" y="5716"/>
                    <a:pt x="4566" y="7510"/>
                  </a:cubicBezTo>
                  <a:cubicBezTo>
                    <a:pt x="3806" y="7923"/>
                    <a:pt x="3054" y="8350"/>
                    <a:pt x="2294" y="8776"/>
                  </a:cubicBezTo>
                  <a:cubicBezTo>
                    <a:pt x="1875" y="9008"/>
                    <a:pt x="1462" y="9261"/>
                    <a:pt x="1028" y="9478"/>
                  </a:cubicBezTo>
                  <a:cubicBezTo>
                    <a:pt x="710" y="9637"/>
                    <a:pt x="362" y="9739"/>
                    <a:pt x="37" y="9869"/>
                  </a:cubicBezTo>
                  <a:cubicBezTo>
                    <a:pt x="44" y="9876"/>
                    <a:pt x="66" y="9883"/>
                    <a:pt x="66" y="9891"/>
                  </a:cubicBezTo>
                  <a:cubicBezTo>
                    <a:pt x="51" y="9891"/>
                    <a:pt x="8" y="9898"/>
                    <a:pt x="1" y="9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3742700" y="2822200"/>
              <a:ext cx="351475" cy="533250"/>
            </a:xfrm>
            <a:custGeom>
              <a:avLst/>
              <a:gdLst/>
              <a:ahLst/>
              <a:cxnLst/>
              <a:rect l="l" t="t" r="r" b="b"/>
              <a:pathLst>
                <a:path w="14059" h="21330" extrusionOk="0">
                  <a:moveTo>
                    <a:pt x="13602" y="21329"/>
                  </a:moveTo>
                  <a:lnTo>
                    <a:pt x="13566" y="21279"/>
                  </a:lnTo>
                  <a:cubicBezTo>
                    <a:pt x="12980" y="20504"/>
                    <a:pt x="12459" y="19680"/>
                    <a:pt x="11938" y="18862"/>
                  </a:cubicBezTo>
                  <a:cubicBezTo>
                    <a:pt x="9594" y="15078"/>
                    <a:pt x="7605" y="11085"/>
                    <a:pt x="5094" y="7409"/>
                  </a:cubicBezTo>
                  <a:cubicBezTo>
                    <a:pt x="3806" y="5593"/>
                    <a:pt x="2750" y="3618"/>
                    <a:pt x="1411" y="1838"/>
                  </a:cubicBezTo>
                  <a:cubicBezTo>
                    <a:pt x="1151" y="1469"/>
                    <a:pt x="854" y="1122"/>
                    <a:pt x="601" y="753"/>
                  </a:cubicBezTo>
                  <a:cubicBezTo>
                    <a:pt x="413" y="493"/>
                    <a:pt x="247" y="196"/>
                    <a:pt x="1" y="1"/>
                  </a:cubicBezTo>
                  <a:cubicBezTo>
                    <a:pt x="970" y="131"/>
                    <a:pt x="1477" y="1122"/>
                    <a:pt x="2026" y="1824"/>
                  </a:cubicBezTo>
                  <a:cubicBezTo>
                    <a:pt x="3177" y="3408"/>
                    <a:pt x="4117" y="5130"/>
                    <a:pt x="5203" y="6758"/>
                  </a:cubicBezTo>
                  <a:cubicBezTo>
                    <a:pt x="7706" y="10412"/>
                    <a:pt x="9717" y="14384"/>
                    <a:pt x="11982" y="18189"/>
                  </a:cubicBezTo>
                  <a:cubicBezTo>
                    <a:pt x="12495" y="19021"/>
                    <a:pt x="13023" y="19839"/>
                    <a:pt x="13581" y="20642"/>
                  </a:cubicBezTo>
                  <a:cubicBezTo>
                    <a:pt x="13740" y="20873"/>
                    <a:pt x="13899" y="21105"/>
                    <a:pt x="14058" y="21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3275325" y="2782775"/>
              <a:ext cx="414400" cy="281450"/>
            </a:xfrm>
            <a:custGeom>
              <a:avLst/>
              <a:gdLst/>
              <a:ahLst/>
              <a:cxnLst/>
              <a:rect l="l" t="t" r="r" b="b"/>
              <a:pathLst>
                <a:path w="16576" h="11258" extrusionOk="0">
                  <a:moveTo>
                    <a:pt x="1" y="11251"/>
                  </a:moveTo>
                  <a:cubicBezTo>
                    <a:pt x="435" y="10730"/>
                    <a:pt x="992" y="10317"/>
                    <a:pt x="1542" y="9927"/>
                  </a:cubicBezTo>
                  <a:cubicBezTo>
                    <a:pt x="2504" y="9225"/>
                    <a:pt x="3473" y="8538"/>
                    <a:pt x="4436" y="7836"/>
                  </a:cubicBezTo>
                  <a:cubicBezTo>
                    <a:pt x="6338" y="6389"/>
                    <a:pt x="8371" y="5173"/>
                    <a:pt x="10274" y="3741"/>
                  </a:cubicBezTo>
                  <a:cubicBezTo>
                    <a:pt x="11113" y="3104"/>
                    <a:pt x="11996" y="2533"/>
                    <a:pt x="12886" y="1961"/>
                  </a:cubicBezTo>
                  <a:cubicBezTo>
                    <a:pt x="13660" y="1469"/>
                    <a:pt x="14398" y="919"/>
                    <a:pt x="15172" y="420"/>
                  </a:cubicBezTo>
                  <a:cubicBezTo>
                    <a:pt x="15693" y="0"/>
                    <a:pt x="15939" y="268"/>
                    <a:pt x="16113" y="825"/>
                  </a:cubicBezTo>
                  <a:cubicBezTo>
                    <a:pt x="16250" y="1238"/>
                    <a:pt x="16438" y="1636"/>
                    <a:pt x="16540" y="2062"/>
                  </a:cubicBezTo>
                  <a:cubicBezTo>
                    <a:pt x="16576" y="2265"/>
                    <a:pt x="16547" y="2482"/>
                    <a:pt x="16446" y="2663"/>
                  </a:cubicBezTo>
                  <a:cubicBezTo>
                    <a:pt x="16330" y="2583"/>
                    <a:pt x="16236" y="2482"/>
                    <a:pt x="16156" y="2359"/>
                  </a:cubicBezTo>
                  <a:cubicBezTo>
                    <a:pt x="15888" y="1853"/>
                    <a:pt x="15809" y="1252"/>
                    <a:pt x="15563" y="731"/>
                  </a:cubicBezTo>
                  <a:cubicBezTo>
                    <a:pt x="13667" y="1983"/>
                    <a:pt x="11714" y="3126"/>
                    <a:pt x="9898" y="4493"/>
                  </a:cubicBezTo>
                  <a:cubicBezTo>
                    <a:pt x="7973" y="5854"/>
                    <a:pt x="5969" y="7112"/>
                    <a:pt x="4074" y="8523"/>
                  </a:cubicBezTo>
                  <a:cubicBezTo>
                    <a:pt x="3285" y="9088"/>
                    <a:pt x="2526" y="9630"/>
                    <a:pt x="1766" y="10194"/>
                  </a:cubicBezTo>
                  <a:cubicBezTo>
                    <a:pt x="1231" y="10629"/>
                    <a:pt x="637" y="10983"/>
                    <a:pt x="1" y="11251"/>
                  </a:cubicBezTo>
                  <a:cubicBezTo>
                    <a:pt x="1" y="11251"/>
                    <a:pt x="1" y="11258"/>
                    <a:pt x="1" y="11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3263925" y="2768125"/>
              <a:ext cx="368825" cy="299375"/>
            </a:xfrm>
            <a:custGeom>
              <a:avLst/>
              <a:gdLst/>
              <a:ahLst/>
              <a:cxnLst/>
              <a:rect l="l" t="t" r="r" b="b"/>
              <a:pathLst>
                <a:path w="14753" h="11975" extrusionOk="0">
                  <a:moveTo>
                    <a:pt x="218" y="11960"/>
                  </a:moveTo>
                  <a:cubicBezTo>
                    <a:pt x="1" y="11837"/>
                    <a:pt x="486" y="11186"/>
                    <a:pt x="609" y="11063"/>
                  </a:cubicBezTo>
                  <a:cubicBezTo>
                    <a:pt x="1224" y="10433"/>
                    <a:pt x="1961" y="9927"/>
                    <a:pt x="2613" y="9326"/>
                  </a:cubicBezTo>
                  <a:cubicBezTo>
                    <a:pt x="3987" y="8118"/>
                    <a:pt x="5449" y="7018"/>
                    <a:pt x="6896" y="5911"/>
                  </a:cubicBezTo>
                  <a:cubicBezTo>
                    <a:pt x="7959" y="5087"/>
                    <a:pt x="8987" y="4226"/>
                    <a:pt x="10043" y="3386"/>
                  </a:cubicBezTo>
                  <a:cubicBezTo>
                    <a:pt x="11056" y="2540"/>
                    <a:pt x="12127" y="1860"/>
                    <a:pt x="13132" y="1028"/>
                  </a:cubicBezTo>
                  <a:cubicBezTo>
                    <a:pt x="13885" y="456"/>
                    <a:pt x="14268" y="0"/>
                    <a:pt x="14702" y="1180"/>
                  </a:cubicBezTo>
                  <a:cubicBezTo>
                    <a:pt x="14753" y="1375"/>
                    <a:pt x="14738" y="1585"/>
                    <a:pt x="14659" y="1766"/>
                  </a:cubicBezTo>
                  <a:cubicBezTo>
                    <a:pt x="14348" y="1578"/>
                    <a:pt x="14232" y="1230"/>
                    <a:pt x="14073" y="934"/>
                  </a:cubicBezTo>
                  <a:cubicBezTo>
                    <a:pt x="13161" y="1599"/>
                    <a:pt x="12250" y="2301"/>
                    <a:pt x="11338" y="2931"/>
                  </a:cubicBezTo>
                  <a:cubicBezTo>
                    <a:pt x="9898" y="4009"/>
                    <a:pt x="8538" y="5181"/>
                    <a:pt x="7098" y="6266"/>
                  </a:cubicBezTo>
                  <a:cubicBezTo>
                    <a:pt x="5268" y="7604"/>
                    <a:pt x="3510" y="9044"/>
                    <a:pt x="1781" y="10513"/>
                  </a:cubicBezTo>
                  <a:cubicBezTo>
                    <a:pt x="1433" y="10795"/>
                    <a:pt x="1108" y="11099"/>
                    <a:pt x="760" y="11381"/>
                  </a:cubicBezTo>
                  <a:cubicBezTo>
                    <a:pt x="587" y="11547"/>
                    <a:pt x="334" y="11699"/>
                    <a:pt x="240" y="11924"/>
                  </a:cubicBezTo>
                  <a:cubicBezTo>
                    <a:pt x="261" y="11945"/>
                    <a:pt x="305" y="11953"/>
                    <a:pt x="326" y="11974"/>
                  </a:cubicBezTo>
                  <a:cubicBezTo>
                    <a:pt x="290" y="11967"/>
                    <a:pt x="254" y="11967"/>
                    <a:pt x="218" y="1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3237700" y="2787650"/>
              <a:ext cx="336100" cy="284725"/>
            </a:xfrm>
            <a:custGeom>
              <a:avLst/>
              <a:gdLst/>
              <a:ahLst/>
              <a:cxnLst/>
              <a:rect l="l" t="t" r="r" b="b"/>
              <a:pathLst>
                <a:path w="13444" h="11389" extrusionOk="0">
                  <a:moveTo>
                    <a:pt x="435" y="11367"/>
                  </a:moveTo>
                  <a:cubicBezTo>
                    <a:pt x="1" y="10665"/>
                    <a:pt x="2945" y="8306"/>
                    <a:pt x="3502" y="7757"/>
                  </a:cubicBezTo>
                  <a:cubicBezTo>
                    <a:pt x="5347" y="6006"/>
                    <a:pt x="7438" y="4552"/>
                    <a:pt x="9471" y="3018"/>
                  </a:cubicBezTo>
                  <a:cubicBezTo>
                    <a:pt x="10462" y="2251"/>
                    <a:pt x="11483" y="1513"/>
                    <a:pt x="12474" y="732"/>
                  </a:cubicBezTo>
                  <a:cubicBezTo>
                    <a:pt x="12705" y="551"/>
                    <a:pt x="13299" y="1"/>
                    <a:pt x="13443" y="500"/>
                  </a:cubicBezTo>
                  <a:cubicBezTo>
                    <a:pt x="13443" y="522"/>
                    <a:pt x="13443" y="543"/>
                    <a:pt x="13443" y="565"/>
                  </a:cubicBezTo>
                  <a:cubicBezTo>
                    <a:pt x="13407" y="543"/>
                    <a:pt x="13364" y="536"/>
                    <a:pt x="13320" y="529"/>
                  </a:cubicBezTo>
                  <a:cubicBezTo>
                    <a:pt x="13074" y="826"/>
                    <a:pt x="12756" y="1057"/>
                    <a:pt x="12445" y="1296"/>
                  </a:cubicBezTo>
                  <a:cubicBezTo>
                    <a:pt x="11381" y="2084"/>
                    <a:pt x="10318" y="2873"/>
                    <a:pt x="9261" y="3676"/>
                  </a:cubicBezTo>
                  <a:cubicBezTo>
                    <a:pt x="8024" y="4588"/>
                    <a:pt x="6780" y="5470"/>
                    <a:pt x="5586" y="6440"/>
                  </a:cubicBezTo>
                  <a:cubicBezTo>
                    <a:pt x="4421" y="7409"/>
                    <a:pt x="3271" y="8473"/>
                    <a:pt x="2164" y="9500"/>
                  </a:cubicBezTo>
                  <a:cubicBezTo>
                    <a:pt x="1629" y="10028"/>
                    <a:pt x="1086" y="10571"/>
                    <a:pt x="572" y="11121"/>
                  </a:cubicBezTo>
                  <a:cubicBezTo>
                    <a:pt x="522" y="11186"/>
                    <a:pt x="457" y="11244"/>
                    <a:pt x="464" y="11331"/>
                  </a:cubicBezTo>
                  <a:cubicBezTo>
                    <a:pt x="471" y="11345"/>
                    <a:pt x="485" y="11360"/>
                    <a:pt x="500" y="11367"/>
                  </a:cubicBezTo>
                  <a:cubicBezTo>
                    <a:pt x="507" y="11374"/>
                    <a:pt x="536" y="11374"/>
                    <a:pt x="536" y="11381"/>
                  </a:cubicBezTo>
                  <a:cubicBezTo>
                    <a:pt x="500" y="11389"/>
                    <a:pt x="464" y="11389"/>
                    <a:pt x="435" y="1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3240425" y="2733400"/>
              <a:ext cx="423450" cy="320900"/>
            </a:xfrm>
            <a:custGeom>
              <a:avLst/>
              <a:gdLst/>
              <a:ahLst/>
              <a:cxnLst/>
              <a:rect l="l" t="t" r="r" b="b"/>
              <a:pathLst>
                <a:path w="16938" h="12836" extrusionOk="0">
                  <a:moveTo>
                    <a:pt x="167" y="12835"/>
                  </a:moveTo>
                  <a:cubicBezTo>
                    <a:pt x="36" y="12813"/>
                    <a:pt x="22" y="12632"/>
                    <a:pt x="29" y="12524"/>
                  </a:cubicBezTo>
                  <a:cubicBezTo>
                    <a:pt x="65" y="12177"/>
                    <a:pt x="268" y="11873"/>
                    <a:pt x="471" y="11605"/>
                  </a:cubicBezTo>
                  <a:cubicBezTo>
                    <a:pt x="1331" y="10636"/>
                    <a:pt x="2330" y="9782"/>
                    <a:pt x="3292" y="8914"/>
                  </a:cubicBezTo>
                  <a:cubicBezTo>
                    <a:pt x="4276" y="8060"/>
                    <a:pt x="5238" y="7185"/>
                    <a:pt x="6244" y="6353"/>
                  </a:cubicBezTo>
                  <a:cubicBezTo>
                    <a:pt x="7235" y="5528"/>
                    <a:pt x="8306" y="4797"/>
                    <a:pt x="9319" y="4008"/>
                  </a:cubicBezTo>
                  <a:cubicBezTo>
                    <a:pt x="10071" y="3430"/>
                    <a:pt x="10809" y="2808"/>
                    <a:pt x="11583" y="2250"/>
                  </a:cubicBezTo>
                  <a:cubicBezTo>
                    <a:pt x="12278" y="1737"/>
                    <a:pt x="13009" y="1281"/>
                    <a:pt x="13710" y="782"/>
                  </a:cubicBezTo>
                  <a:cubicBezTo>
                    <a:pt x="14022" y="550"/>
                    <a:pt x="14347" y="348"/>
                    <a:pt x="14687" y="167"/>
                  </a:cubicBezTo>
                  <a:cubicBezTo>
                    <a:pt x="14962" y="0"/>
                    <a:pt x="15288" y="123"/>
                    <a:pt x="15490" y="340"/>
                  </a:cubicBezTo>
                  <a:cubicBezTo>
                    <a:pt x="15910" y="775"/>
                    <a:pt x="16199" y="1317"/>
                    <a:pt x="16525" y="1824"/>
                  </a:cubicBezTo>
                  <a:cubicBezTo>
                    <a:pt x="16706" y="2113"/>
                    <a:pt x="16937" y="2424"/>
                    <a:pt x="16865" y="2793"/>
                  </a:cubicBezTo>
                  <a:cubicBezTo>
                    <a:pt x="16858" y="2815"/>
                    <a:pt x="16858" y="2836"/>
                    <a:pt x="16850" y="2865"/>
                  </a:cubicBezTo>
                  <a:cubicBezTo>
                    <a:pt x="16749" y="2779"/>
                    <a:pt x="16633" y="2713"/>
                    <a:pt x="16532" y="2634"/>
                  </a:cubicBezTo>
                  <a:cubicBezTo>
                    <a:pt x="16373" y="2504"/>
                    <a:pt x="16286" y="2316"/>
                    <a:pt x="16192" y="2149"/>
                  </a:cubicBezTo>
                  <a:cubicBezTo>
                    <a:pt x="15881" y="1664"/>
                    <a:pt x="15613" y="1158"/>
                    <a:pt x="15237" y="724"/>
                  </a:cubicBezTo>
                  <a:cubicBezTo>
                    <a:pt x="15092" y="586"/>
                    <a:pt x="15027" y="478"/>
                    <a:pt x="14825" y="615"/>
                  </a:cubicBezTo>
                  <a:cubicBezTo>
                    <a:pt x="14492" y="803"/>
                    <a:pt x="14181" y="1028"/>
                    <a:pt x="13862" y="1238"/>
                  </a:cubicBezTo>
                  <a:cubicBezTo>
                    <a:pt x="13103" y="1758"/>
                    <a:pt x="12292" y="2279"/>
                    <a:pt x="11554" y="2822"/>
                  </a:cubicBezTo>
                  <a:cubicBezTo>
                    <a:pt x="11034" y="3205"/>
                    <a:pt x="10542" y="3632"/>
                    <a:pt x="10021" y="4030"/>
                  </a:cubicBezTo>
                  <a:cubicBezTo>
                    <a:pt x="9565" y="4370"/>
                    <a:pt x="9080" y="4703"/>
                    <a:pt x="8639" y="5036"/>
                  </a:cubicBezTo>
                  <a:cubicBezTo>
                    <a:pt x="7568" y="5810"/>
                    <a:pt x="6526" y="6628"/>
                    <a:pt x="5528" y="7488"/>
                  </a:cubicBezTo>
                  <a:cubicBezTo>
                    <a:pt x="4891" y="8053"/>
                    <a:pt x="4276" y="8639"/>
                    <a:pt x="3618" y="9174"/>
                  </a:cubicBezTo>
                  <a:cubicBezTo>
                    <a:pt x="2706" y="9970"/>
                    <a:pt x="1802" y="10780"/>
                    <a:pt x="970" y="11649"/>
                  </a:cubicBezTo>
                  <a:cubicBezTo>
                    <a:pt x="789" y="11902"/>
                    <a:pt x="0" y="12567"/>
                    <a:pt x="159" y="12813"/>
                  </a:cubicBezTo>
                  <a:cubicBezTo>
                    <a:pt x="174" y="12821"/>
                    <a:pt x="203" y="12813"/>
                    <a:pt x="210" y="12821"/>
                  </a:cubicBezTo>
                  <a:cubicBezTo>
                    <a:pt x="196" y="12828"/>
                    <a:pt x="181" y="12835"/>
                    <a:pt x="167" y="1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3428700" y="2963650"/>
              <a:ext cx="386925" cy="282900"/>
            </a:xfrm>
            <a:custGeom>
              <a:avLst/>
              <a:gdLst/>
              <a:ahLst/>
              <a:cxnLst/>
              <a:rect l="l" t="t" r="r" b="b"/>
              <a:pathLst>
                <a:path w="15477" h="11316" extrusionOk="0">
                  <a:moveTo>
                    <a:pt x="3314" y="10477"/>
                  </a:moveTo>
                  <a:cubicBezTo>
                    <a:pt x="5109" y="10317"/>
                    <a:pt x="6831" y="8921"/>
                    <a:pt x="8386" y="8075"/>
                  </a:cubicBezTo>
                  <a:cubicBezTo>
                    <a:pt x="9681" y="7373"/>
                    <a:pt x="10904" y="6548"/>
                    <a:pt x="12119" y="5716"/>
                  </a:cubicBezTo>
                  <a:cubicBezTo>
                    <a:pt x="12561" y="5419"/>
                    <a:pt x="12987" y="5115"/>
                    <a:pt x="13393" y="4819"/>
                  </a:cubicBezTo>
                  <a:cubicBezTo>
                    <a:pt x="13848" y="4486"/>
                    <a:pt x="14340" y="4189"/>
                    <a:pt x="14767" y="3820"/>
                  </a:cubicBezTo>
                  <a:cubicBezTo>
                    <a:pt x="14680" y="3285"/>
                    <a:pt x="14275" y="2865"/>
                    <a:pt x="13957" y="2446"/>
                  </a:cubicBezTo>
                  <a:cubicBezTo>
                    <a:pt x="13530" y="1939"/>
                    <a:pt x="13096" y="1411"/>
                    <a:pt x="12626" y="955"/>
                  </a:cubicBezTo>
                  <a:lnTo>
                    <a:pt x="12626" y="955"/>
                  </a:lnTo>
                  <a:cubicBezTo>
                    <a:pt x="12112" y="1158"/>
                    <a:pt x="11692" y="1563"/>
                    <a:pt x="11208" y="1838"/>
                  </a:cubicBezTo>
                  <a:cubicBezTo>
                    <a:pt x="10368" y="2352"/>
                    <a:pt x="9486" y="2808"/>
                    <a:pt x="8661" y="3350"/>
                  </a:cubicBezTo>
                  <a:cubicBezTo>
                    <a:pt x="8039" y="3748"/>
                    <a:pt x="7446" y="4182"/>
                    <a:pt x="6823" y="4573"/>
                  </a:cubicBezTo>
                  <a:cubicBezTo>
                    <a:pt x="5941" y="5087"/>
                    <a:pt x="5029" y="5615"/>
                    <a:pt x="4146" y="6099"/>
                  </a:cubicBezTo>
                  <a:cubicBezTo>
                    <a:pt x="3423" y="6519"/>
                    <a:pt x="2685" y="6874"/>
                    <a:pt x="1976" y="7300"/>
                  </a:cubicBezTo>
                  <a:cubicBezTo>
                    <a:pt x="1542" y="7539"/>
                    <a:pt x="1144" y="7915"/>
                    <a:pt x="630" y="7937"/>
                  </a:cubicBezTo>
                  <a:cubicBezTo>
                    <a:pt x="1137" y="8595"/>
                    <a:pt x="1650" y="9189"/>
                    <a:pt x="2171" y="9825"/>
                  </a:cubicBezTo>
                  <a:cubicBezTo>
                    <a:pt x="2511" y="10296"/>
                    <a:pt x="2699" y="10505"/>
                    <a:pt x="3322" y="10469"/>
                  </a:cubicBezTo>
                  <a:close/>
                  <a:moveTo>
                    <a:pt x="2605" y="10874"/>
                  </a:moveTo>
                  <a:lnTo>
                    <a:pt x="2605" y="10874"/>
                  </a:lnTo>
                  <a:cubicBezTo>
                    <a:pt x="2121" y="10744"/>
                    <a:pt x="1860" y="10267"/>
                    <a:pt x="1549" y="9912"/>
                  </a:cubicBezTo>
                  <a:cubicBezTo>
                    <a:pt x="1101" y="9333"/>
                    <a:pt x="543" y="8812"/>
                    <a:pt x="269" y="8118"/>
                  </a:cubicBezTo>
                  <a:cubicBezTo>
                    <a:pt x="196" y="7930"/>
                    <a:pt x="1" y="7474"/>
                    <a:pt x="138" y="7308"/>
                  </a:cubicBezTo>
                  <a:cubicBezTo>
                    <a:pt x="196" y="7279"/>
                    <a:pt x="218" y="7380"/>
                    <a:pt x="240" y="7416"/>
                  </a:cubicBezTo>
                  <a:cubicBezTo>
                    <a:pt x="232" y="7416"/>
                    <a:pt x="218" y="7394"/>
                    <a:pt x="203" y="7387"/>
                  </a:cubicBezTo>
                  <a:cubicBezTo>
                    <a:pt x="283" y="7510"/>
                    <a:pt x="370" y="7626"/>
                    <a:pt x="471" y="7734"/>
                  </a:cubicBezTo>
                  <a:cubicBezTo>
                    <a:pt x="587" y="7561"/>
                    <a:pt x="753" y="7409"/>
                    <a:pt x="949" y="7315"/>
                  </a:cubicBezTo>
                  <a:cubicBezTo>
                    <a:pt x="1339" y="7098"/>
                    <a:pt x="1730" y="6859"/>
                    <a:pt x="2121" y="6635"/>
                  </a:cubicBezTo>
                  <a:cubicBezTo>
                    <a:pt x="3018" y="6179"/>
                    <a:pt x="3879" y="5716"/>
                    <a:pt x="4740" y="5238"/>
                  </a:cubicBezTo>
                  <a:cubicBezTo>
                    <a:pt x="5384" y="4877"/>
                    <a:pt x="6013" y="4500"/>
                    <a:pt x="6657" y="4132"/>
                  </a:cubicBezTo>
                  <a:cubicBezTo>
                    <a:pt x="7286" y="3755"/>
                    <a:pt x="7872" y="3321"/>
                    <a:pt x="8487" y="2923"/>
                  </a:cubicBezTo>
                  <a:cubicBezTo>
                    <a:pt x="9442" y="2279"/>
                    <a:pt x="10506" y="1809"/>
                    <a:pt x="11439" y="1136"/>
                  </a:cubicBezTo>
                  <a:cubicBezTo>
                    <a:pt x="12879" y="0"/>
                    <a:pt x="12843" y="304"/>
                    <a:pt x="13950" y="1549"/>
                  </a:cubicBezTo>
                  <a:cubicBezTo>
                    <a:pt x="14406" y="2120"/>
                    <a:pt x="15476" y="3285"/>
                    <a:pt x="15245" y="4045"/>
                  </a:cubicBezTo>
                  <a:cubicBezTo>
                    <a:pt x="15187" y="4197"/>
                    <a:pt x="14992" y="4291"/>
                    <a:pt x="14883" y="4370"/>
                  </a:cubicBezTo>
                  <a:cubicBezTo>
                    <a:pt x="14688" y="4515"/>
                    <a:pt x="14492" y="4652"/>
                    <a:pt x="14304" y="4790"/>
                  </a:cubicBezTo>
                  <a:cubicBezTo>
                    <a:pt x="13711" y="5210"/>
                    <a:pt x="13110" y="5600"/>
                    <a:pt x="12510" y="6013"/>
                  </a:cubicBezTo>
                  <a:cubicBezTo>
                    <a:pt x="11273" y="6837"/>
                    <a:pt x="10028" y="7662"/>
                    <a:pt x="8726" y="8386"/>
                  </a:cubicBezTo>
                  <a:cubicBezTo>
                    <a:pt x="7091" y="9268"/>
                    <a:pt x="4486" y="11316"/>
                    <a:pt x="2605" y="1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3467225" y="2985900"/>
              <a:ext cx="189600" cy="112700"/>
            </a:xfrm>
            <a:custGeom>
              <a:avLst/>
              <a:gdLst/>
              <a:ahLst/>
              <a:cxnLst/>
              <a:rect l="l" t="t" r="r" b="b"/>
              <a:pathLst>
                <a:path w="7584" h="4508" extrusionOk="0">
                  <a:moveTo>
                    <a:pt x="8" y="4508"/>
                  </a:moveTo>
                  <a:cubicBezTo>
                    <a:pt x="1" y="4457"/>
                    <a:pt x="8" y="4406"/>
                    <a:pt x="37" y="4363"/>
                  </a:cubicBezTo>
                  <a:cubicBezTo>
                    <a:pt x="109" y="4225"/>
                    <a:pt x="189" y="4102"/>
                    <a:pt x="290" y="3987"/>
                  </a:cubicBezTo>
                  <a:cubicBezTo>
                    <a:pt x="884" y="3278"/>
                    <a:pt x="1831" y="3075"/>
                    <a:pt x="2620" y="2648"/>
                  </a:cubicBezTo>
                  <a:cubicBezTo>
                    <a:pt x="3416" y="2258"/>
                    <a:pt x="4161" y="1787"/>
                    <a:pt x="4950" y="1375"/>
                  </a:cubicBezTo>
                  <a:lnTo>
                    <a:pt x="4950" y="1375"/>
                  </a:lnTo>
                  <a:lnTo>
                    <a:pt x="4942" y="1382"/>
                  </a:lnTo>
                  <a:cubicBezTo>
                    <a:pt x="5521" y="1064"/>
                    <a:pt x="6107" y="767"/>
                    <a:pt x="6650" y="384"/>
                  </a:cubicBezTo>
                  <a:cubicBezTo>
                    <a:pt x="6925" y="181"/>
                    <a:pt x="7229" y="8"/>
                    <a:pt x="7583" y="0"/>
                  </a:cubicBezTo>
                  <a:cubicBezTo>
                    <a:pt x="7467" y="304"/>
                    <a:pt x="7250" y="557"/>
                    <a:pt x="6961" y="702"/>
                  </a:cubicBezTo>
                  <a:cubicBezTo>
                    <a:pt x="6693" y="883"/>
                    <a:pt x="6425" y="1057"/>
                    <a:pt x="6151" y="1223"/>
                  </a:cubicBezTo>
                  <a:cubicBezTo>
                    <a:pt x="5073" y="1795"/>
                    <a:pt x="4016" y="2417"/>
                    <a:pt x="2931" y="2974"/>
                  </a:cubicBezTo>
                  <a:cubicBezTo>
                    <a:pt x="2142" y="3350"/>
                    <a:pt x="1347" y="3683"/>
                    <a:pt x="580" y="4095"/>
                  </a:cubicBezTo>
                  <a:cubicBezTo>
                    <a:pt x="392" y="4211"/>
                    <a:pt x="182" y="4298"/>
                    <a:pt x="23" y="4457"/>
                  </a:cubicBezTo>
                  <a:cubicBezTo>
                    <a:pt x="15" y="4471"/>
                    <a:pt x="15" y="4479"/>
                    <a:pt x="8" y="4493"/>
                  </a:cubicBezTo>
                  <a:lnTo>
                    <a:pt x="8" y="45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3607600" y="3135125"/>
              <a:ext cx="153950" cy="90625"/>
            </a:xfrm>
            <a:custGeom>
              <a:avLst/>
              <a:gdLst/>
              <a:ahLst/>
              <a:cxnLst/>
              <a:rect l="l" t="t" r="r" b="b"/>
              <a:pathLst>
                <a:path w="6158" h="3625" extrusionOk="0">
                  <a:moveTo>
                    <a:pt x="0" y="3618"/>
                  </a:moveTo>
                  <a:cubicBezTo>
                    <a:pt x="593" y="3003"/>
                    <a:pt x="1447" y="2713"/>
                    <a:pt x="2178" y="2286"/>
                  </a:cubicBezTo>
                  <a:cubicBezTo>
                    <a:pt x="2764" y="1968"/>
                    <a:pt x="3343" y="1671"/>
                    <a:pt x="3907" y="1331"/>
                  </a:cubicBezTo>
                  <a:cubicBezTo>
                    <a:pt x="4457" y="998"/>
                    <a:pt x="4956" y="593"/>
                    <a:pt x="5470" y="217"/>
                  </a:cubicBezTo>
                  <a:cubicBezTo>
                    <a:pt x="5665" y="65"/>
                    <a:pt x="5918" y="15"/>
                    <a:pt x="6157" y="0"/>
                  </a:cubicBezTo>
                  <a:cubicBezTo>
                    <a:pt x="6063" y="203"/>
                    <a:pt x="5983" y="420"/>
                    <a:pt x="5810" y="564"/>
                  </a:cubicBezTo>
                  <a:cubicBezTo>
                    <a:pt x="5629" y="709"/>
                    <a:pt x="5441" y="839"/>
                    <a:pt x="5253" y="977"/>
                  </a:cubicBezTo>
                  <a:cubicBezTo>
                    <a:pt x="4536" y="1483"/>
                    <a:pt x="3777" y="1939"/>
                    <a:pt x="2995" y="2337"/>
                  </a:cubicBezTo>
                  <a:cubicBezTo>
                    <a:pt x="2351" y="2663"/>
                    <a:pt x="1737" y="3060"/>
                    <a:pt x="1071" y="3321"/>
                  </a:cubicBezTo>
                  <a:cubicBezTo>
                    <a:pt x="724" y="3451"/>
                    <a:pt x="376" y="3502"/>
                    <a:pt x="29" y="3603"/>
                  </a:cubicBezTo>
                  <a:cubicBezTo>
                    <a:pt x="44" y="3610"/>
                    <a:pt x="7" y="3625"/>
                    <a:pt x="0" y="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3676325" y="3185575"/>
              <a:ext cx="75800" cy="47225"/>
            </a:xfrm>
            <a:custGeom>
              <a:avLst/>
              <a:gdLst/>
              <a:ahLst/>
              <a:cxnLst/>
              <a:rect l="l" t="t" r="r" b="b"/>
              <a:pathLst>
                <a:path w="3032" h="1889" extrusionOk="0">
                  <a:moveTo>
                    <a:pt x="0" y="1889"/>
                  </a:moveTo>
                  <a:cubicBezTo>
                    <a:pt x="557" y="1361"/>
                    <a:pt x="1223" y="985"/>
                    <a:pt x="1845" y="543"/>
                  </a:cubicBezTo>
                  <a:cubicBezTo>
                    <a:pt x="2207" y="297"/>
                    <a:pt x="2591" y="51"/>
                    <a:pt x="3032" y="1"/>
                  </a:cubicBezTo>
                  <a:cubicBezTo>
                    <a:pt x="2786" y="659"/>
                    <a:pt x="2099" y="941"/>
                    <a:pt x="1527" y="1274"/>
                  </a:cubicBezTo>
                  <a:cubicBezTo>
                    <a:pt x="1049" y="1571"/>
                    <a:pt x="507" y="1694"/>
                    <a:pt x="0" y="1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3519875" y="3049750"/>
              <a:ext cx="208200" cy="138925"/>
            </a:xfrm>
            <a:custGeom>
              <a:avLst/>
              <a:gdLst/>
              <a:ahLst/>
              <a:cxnLst/>
              <a:rect l="l" t="t" r="r" b="b"/>
              <a:pathLst>
                <a:path w="8328" h="5557" extrusionOk="0">
                  <a:moveTo>
                    <a:pt x="1404" y="5470"/>
                  </a:moveTo>
                  <a:cubicBezTo>
                    <a:pt x="926" y="5340"/>
                    <a:pt x="1143" y="4616"/>
                    <a:pt x="1259" y="4290"/>
                  </a:cubicBezTo>
                  <a:cubicBezTo>
                    <a:pt x="803" y="2793"/>
                    <a:pt x="369" y="4377"/>
                    <a:pt x="224" y="5021"/>
                  </a:cubicBezTo>
                  <a:cubicBezTo>
                    <a:pt x="188" y="5137"/>
                    <a:pt x="181" y="5267"/>
                    <a:pt x="196" y="5390"/>
                  </a:cubicBezTo>
                  <a:cubicBezTo>
                    <a:pt x="196" y="5441"/>
                    <a:pt x="261" y="5434"/>
                    <a:pt x="297" y="5448"/>
                  </a:cubicBezTo>
                  <a:cubicBezTo>
                    <a:pt x="22" y="5557"/>
                    <a:pt x="7" y="4992"/>
                    <a:pt x="0" y="4826"/>
                  </a:cubicBezTo>
                  <a:cubicBezTo>
                    <a:pt x="0" y="4298"/>
                    <a:pt x="123" y="3647"/>
                    <a:pt x="601" y="3343"/>
                  </a:cubicBezTo>
                  <a:cubicBezTo>
                    <a:pt x="955" y="3140"/>
                    <a:pt x="1339" y="3430"/>
                    <a:pt x="1483" y="3755"/>
                  </a:cubicBezTo>
                  <a:cubicBezTo>
                    <a:pt x="1845" y="3003"/>
                    <a:pt x="2489" y="1954"/>
                    <a:pt x="3090" y="3198"/>
                  </a:cubicBezTo>
                  <a:cubicBezTo>
                    <a:pt x="3321" y="2409"/>
                    <a:pt x="3893" y="1708"/>
                    <a:pt x="4638" y="2475"/>
                  </a:cubicBezTo>
                  <a:cubicBezTo>
                    <a:pt x="4790" y="2098"/>
                    <a:pt x="4913" y="1671"/>
                    <a:pt x="5217" y="1397"/>
                  </a:cubicBezTo>
                  <a:cubicBezTo>
                    <a:pt x="5578" y="1100"/>
                    <a:pt x="5998" y="1288"/>
                    <a:pt x="6179" y="1679"/>
                  </a:cubicBezTo>
                  <a:cubicBezTo>
                    <a:pt x="6389" y="1223"/>
                    <a:pt x="6490" y="695"/>
                    <a:pt x="6830" y="304"/>
                  </a:cubicBezTo>
                  <a:cubicBezTo>
                    <a:pt x="7177" y="0"/>
                    <a:pt x="7416" y="384"/>
                    <a:pt x="7553" y="680"/>
                  </a:cubicBezTo>
                  <a:cubicBezTo>
                    <a:pt x="7807" y="702"/>
                    <a:pt x="8067" y="702"/>
                    <a:pt x="8328" y="680"/>
                  </a:cubicBezTo>
                  <a:cubicBezTo>
                    <a:pt x="8190" y="1064"/>
                    <a:pt x="7727" y="1201"/>
                    <a:pt x="7365" y="1071"/>
                  </a:cubicBezTo>
                  <a:cubicBezTo>
                    <a:pt x="7184" y="991"/>
                    <a:pt x="7141" y="782"/>
                    <a:pt x="7054" y="622"/>
                  </a:cubicBezTo>
                  <a:cubicBezTo>
                    <a:pt x="6808" y="991"/>
                    <a:pt x="6685" y="1397"/>
                    <a:pt x="6512" y="1802"/>
                  </a:cubicBezTo>
                  <a:cubicBezTo>
                    <a:pt x="6439" y="1968"/>
                    <a:pt x="6403" y="2178"/>
                    <a:pt x="6237" y="2279"/>
                  </a:cubicBezTo>
                  <a:cubicBezTo>
                    <a:pt x="5875" y="2424"/>
                    <a:pt x="5817" y="1939"/>
                    <a:pt x="5701" y="1722"/>
                  </a:cubicBezTo>
                  <a:cubicBezTo>
                    <a:pt x="5434" y="1353"/>
                    <a:pt x="5115" y="2229"/>
                    <a:pt x="5043" y="2424"/>
                  </a:cubicBezTo>
                  <a:cubicBezTo>
                    <a:pt x="4971" y="2612"/>
                    <a:pt x="4942" y="2815"/>
                    <a:pt x="4877" y="3010"/>
                  </a:cubicBezTo>
                  <a:cubicBezTo>
                    <a:pt x="4819" y="3133"/>
                    <a:pt x="4667" y="3176"/>
                    <a:pt x="4558" y="3089"/>
                  </a:cubicBezTo>
                  <a:cubicBezTo>
                    <a:pt x="4479" y="3039"/>
                    <a:pt x="4457" y="2938"/>
                    <a:pt x="4399" y="2865"/>
                  </a:cubicBezTo>
                  <a:cubicBezTo>
                    <a:pt x="4319" y="2735"/>
                    <a:pt x="4218" y="2626"/>
                    <a:pt x="4095" y="2540"/>
                  </a:cubicBezTo>
                  <a:cubicBezTo>
                    <a:pt x="4066" y="2525"/>
                    <a:pt x="4030" y="2518"/>
                    <a:pt x="4001" y="2518"/>
                  </a:cubicBezTo>
                  <a:lnTo>
                    <a:pt x="4023" y="2518"/>
                  </a:lnTo>
                  <a:cubicBezTo>
                    <a:pt x="3994" y="2518"/>
                    <a:pt x="3965" y="2518"/>
                    <a:pt x="3943" y="2532"/>
                  </a:cubicBezTo>
                  <a:lnTo>
                    <a:pt x="3958" y="2525"/>
                  </a:lnTo>
                  <a:lnTo>
                    <a:pt x="3972" y="2525"/>
                  </a:lnTo>
                  <a:cubicBezTo>
                    <a:pt x="3524" y="2713"/>
                    <a:pt x="3393" y="3401"/>
                    <a:pt x="3350" y="3842"/>
                  </a:cubicBezTo>
                  <a:cubicBezTo>
                    <a:pt x="3336" y="4008"/>
                    <a:pt x="3140" y="4124"/>
                    <a:pt x="3003" y="4016"/>
                  </a:cubicBezTo>
                  <a:cubicBezTo>
                    <a:pt x="2901" y="3943"/>
                    <a:pt x="2880" y="3820"/>
                    <a:pt x="2844" y="3712"/>
                  </a:cubicBezTo>
                  <a:cubicBezTo>
                    <a:pt x="2786" y="3545"/>
                    <a:pt x="2721" y="3386"/>
                    <a:pt x="2648" y="3234"/>
                  </a:cubicBezTo>
                  <a:cubicBezTo>
                    <a:pt x="2583" y="3118"/>
                    <a:pt x="2489" y="2923"/>
                    <a:pt x="2359" y="3089"/>
                  </a:cubicBezTo>
                  <a:cubicBezTo>
                    <a:pt x="2069" y="3430"/>
                    <a:pt x="1845" y="3820"/>
                    <a:pt x="1686" y="4233"/>
                  </a:cubicBezTo>
                  <a:cubicBezTo>
                    <a:pt x="1787" y="4544"/>
                    <a:pt x="1881" y="4891"/>
                    <a:pt x="1758" y="5202"/>
                  </a:cubicBezTo>
                  <a:cubicBezTo>
                    <a:pt x="1708" y="5347"/>
                    <a:pt x="1577" y="5499"/>
                    <a:pt x="1404" y="5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3271175" y="3077600"/>
              <a:ext cx="15025" cy="78350"/>
            </a:xfrm>
            <a:custGeom>
              <a:avLst/>
              <a:gdLst/>
              <a:ahLst/>
              <a:cxnLst/>
              <a:rect l="l" t="t" r="r" b="b"/>
              <a:pathLst>
                <a:path w="601" h="3134" extrusionOk="0">
                  <a:moveTo>
                    <a:pt x="116" y="3133"/>
                  </a:moveTo>
                  <a:cubicBezTo>
                    <a:pt x="0" y="2764"/>
                    <a:pt x="152" y="2373"/>
                    <a:pt x="181" y="2004"/>
                  </a:cubicBezTo>
                  <a:cubicBezTo>
                    <a:pt x="290" y="1332"/>
                    <a:pt x="362" y="644"/>
                    <a:pt x="579" y="0"/>
                  </a:cubicBezTo>
                  <a:cubicBezTo>
                    <a:pt x="601" y="557"/>
                    <a:pt x="470" y="1107"/>
                    <a:pt x="398" y="1650"/>
                  </a:cubicBezTo>
                  <a:cubicBezTo>
                    <a:pt x="347" y="1997"/>
                    <a:pt x="304" y="2344"/>
                    <a:pt x="261" y="2685"/>
                  </a:cubicBezTo>
                  <a:cubicBezTo>
                    <a:pt x="246" y="2844"/>
                    <a:pt x="196" y="2996"/>
                    <a:pt x="116" y="3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3286350" y="3099675"/>
              <a:ext cx="14500" cy="75975"/>
            </a:xfrm>
            <a:custGeom>
              <a:avLst/>
              <a:gdLst/>
              <a:ahLst/>
              <a:cxnLst/>
              <a:rect l="l" t="t" r="r" b="b"/>
              <a:pathLst>
                <a:path w="580" h="3039" extrusionOk="0">
                  <a:moveTo>
                    <a:pt x="109" y="3039"/>
                  </a:moveTo>
                  <a:cubicBezTo>
                    <a:pt x="1" y="2662"/>
                    <a:pt x="153" y="2272"/>
                    <a:pt x="189" y="1896"/>
                  </a:cubicBezTo>
                  <a:cubicBezTo>
                    <a:pt x="290" y="1266"/>
                    <a:pt x="341" y="608"/>
                    <a:pt x="544" y="0"/>
                  </a:cubicBezTo>
                  <a:cubicBezTo>
                    <a:pt x="580" y="760"/>
                    <a:pt x="392" y="1505"/>
                    <a:pt x="305" y="2257"/>
                  </a:cubicBezTo>
                  <a:cubicBezTo>
                    <a:pt x="261" y="2525"/>
                    <a:pt x="269" y="2822"/>
                    <a:pt x="109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3300100" y="3128975"/>
              <a:ext cx="11425" cy="58250"/>
            </a:xfrm>
            <a:custGeom>
              <a:avLst/>
              <a:gdLst/>
              <a:ahLst/>
              <a:cxnLst/>
              <a:rect l="l" t="t" r="r" b="b"/>
              <a:pathLst>
                <a:path w="457" h="2330" extrusionOk="0">
                  <a:moveTo>
                    <a:pt x="109" y="2330"/>
                  </a:moveTo>
                  <a:cubicBezTo>
                    <a:pt x="1" y="1954"/>
                    <a:pt x="145" y="1570"/>
                    <a:pt x="174" y="1194"/>
                  </a:cubicBezTo>
                  <a:cubicBezTo>
                    <a:pt x="225" y="789"/>
                    <a:pt x="319" y="384"/>
                    <a:pt x="449" y="0"/>
                  </a:cubicBezTo>
                  <a:cubicBezTo>
                    <a:pt x="457" y="572"/>
                    <a:pt x="341" y="1129"/>
                    <a:pt x="268" y="1700"/>
                  </a:cubicBezTo>
                  <a:cubicBezTo>
                    <a:pt x="247" y="1910"/>
                    <a:pt x="232" y="2142"/>
                    <a:pt x="109" y="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3312950" y="3147225"/>
              <a:ext cx="10325" cy="53025"/>
            </a:xfrm>
            <a:custGeom>
              <a:avLst/>
              <a:gdLst/>
              <a:ahLst/>
              <a:cxnLst/>
              <a:rect l="l" t="t" r="r" b="b"/>
              <a:pathLst>
                <a:path w="413" h="2121" extrusionOk="0">
                  <a:moveTo>
                    <a:pt x="109" y="2121"/>
                  </a:moveTo>
                  <a:cubicBezTo>
                    <a:pt x="0" y="1752"/>
                    <a:pt x="145" y="1361"/>
                    <a:pt x="181" y="985"/>
                  </a:cubicBezTo>
                  <a:cubicBezTo>
                    <a:pt x="225" y="652"/>
                    <a:pt x="304" y="319"/>
                    <a:pt x="406" y="1"/>
                  </a:cubicBezTo>
                  <a:cubicBezTo>
                    <a:pt x="413" y="377"/>
                    <a:pt x="384" y="753"/>
                    <a:pt x="319" y="1122"/>
                  </a:cubicBezTo>
                  <a:cubicBezTo>
                    <a:pt x="254" y="1455"/>
                    <a:pt x="290" y="1831"/>
                    <a:pt x="109" y="2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3325250" y="3164225"/>
              <a:ext cx="9600" cy="49600"/>
            </a:xfrm>
            <a:custGeom>
              <a:avLst/>
              <a:gdLst/>
              <a:ahLst/>
              <a:cxnLst/>
              <a:rect l="l" t="t" r="r" b="b"/>
              <a:pathLst>
                <a:path w="384" h="1984" extrusionOk="0">
                  <a:moveTo>
                    <a:pt x="66" y="1983"/>
                  </a:moveTo>
                  <a:cubicBezTo>
                    <a:pt x="0" y="1788"/>
                    <a:pt x="29" y="1578"/>
                    <a:pt x="66" y="1383"/>
                  </a:cubicBezTo>
                  <a:cubicBezTo>
                    <a:pt x="131" y="912"/>
                    <a:pt x="210" y="435"/>
                    <a:pt x="384" y="1"/>
                  </a:cubicBezTo>
                  <a:cubicBezTo>
                    <a:pt x="377" y="370"/>
                    <a:pt x="340" y="746"/>
                    <a:pt x="275" y="1115"/>
                  </a:cubicBezTo>
                  <a:cubicBezTo>
                    <a:pt x="217" y="1404"/>
                    <a:pt x="232" y="1737"/>
                    <a:pt x="66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3336100" y="3179075"/>
              <a:ext cx="11425" cy="50475"/>
            </a:xfrm>
            <a:custGeom>
              <a:avLst/>
              <a:gdLst/>
              <a:ahLst/>
              <a:cxnLst/>
              <a:rect l="l" t="t" r="r" b="b"/>
              <a:pathLst>
                <a:path w="457" h="2019" extrusionOk="0">
                  <a:moveTo>
                    <a:pt x="87" y="2019"/>
                  </a:moveTo>
                  <a:cubicBezTo>
                    <a:pt x="1" y="1715"/>
                    <a:pt x="102" y="1425"/>
                    <a:pt x="145" y="1129"/>
                  </a:cubicBezTo>
                  <a:cubicBezTo>
                    <a:pt x="203" y="738"/>
                    <a:pt x="312" y="362"/>
                    <a:pt x="456" y="0"/>
                  </a:cubicBezTo>
                  <a:cubicBezTo>
                    <a:pt x="435" y="413"/>
                    <a:pt x="377" y="825"/>
                    <a:pt x="290" y="1230"/>
                  </a:cubicBezTo>
                  <a:cubicBezTo>
                    <a:pt x="239" y="1491"/>
                    <a:pt x="239" y="1787"/>
                    <a:pt x="87" y="2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3347675" y="3194250"/>
              <a:ext cx="10525" cy="64975"/>
            </a:xfrm>
            <a:custGeom>
              <a:avLst/>
              <a:gdLst/>
              <a:ahLst/>
              <a:cxnLst/>
              <a:rect l="l" t="t" r="r" b="b"/>
              <a:pathLst>
                <a:path w="421" h="2599" extrusionOk="0">
                  <a:moveTo>
                    <a:pt x="109" y="2598"/>
                  </a:moveTo>
                  <a:cubicBezTo>
                    <a:pt x="1" y="2229"/>
                    <a:pt x="124" y="1839"/>
                    <a:pt x="138" y="1462"/>
                  </a:cubicBezTo>
                  <a:cubicBezTo>
                    <a:pt x="189" y="970"/>
                    <a:pt x="225" y="449"/>
                    <a:pt x="420" y="1"/>
                  </a:cubicBezTo>
                  <a:cubicBezTo>
                    <a:pt x="406" y="565"/>
                    <a:pt x="333" y="1122"/>
                    <a:pt x="276" y="1687"/>
                  </a:cubicBezTo>
                  <a:cubicBezTo>
                    <a:pt x="225" y="1990"/>
                    <a:pt x="261" y="2323"/>
                    <a:pt x="109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3357625" y="3220125"/>
              <a:ext cx="11600" cy="60625"/>
            </a:xfrm>
            <a:custGeom>
              <a:avLst/>
              <a:gdLst/>
              <a:ahLst/>
              <a:cxnLst/>
              <a:rect l="l" t="t" r="r" b="b"/>
              <a:pathLst>
                <a:path w="464" h="2425" extrusionOk="0">
                  <a:moveTo>
                    <a:pt x="123" y="2424"/>
                  </a:moveTo>
                  <a:cubicBezTo>
                    <a:pt x="0" y="2048"/>
                    <a:pt x="145" y="1657"/>
                    <a:pt x="174" y="1274"/>
                  </a:cubicBezTo>
                  <a:cubicBezTo>
                    <a:pt x="210" y="840"/>
                    <a:pt x="312" y="413"/>
                    <a:pt x="464" y="0"/>
                  </a:cubicBezTo>
                  <a:cubicBezTo>
                    <a:pt x="464" y="514"/>
                    <a:pt x="362" y="1028"/>
                    <a:pt x="304" y="1549"/>
                  </a:cubicBezTo>
                  <a:cubicBezTo>
                    <a:pt x="261" y="1838"/>
                    <a:pt x="283" y="2164"/>
                    <a:pt x="123" y="2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3369200" y="3235675"/>
              <a:ext cx="11775" cy="59000"/>
            </a:xfrm>
            <a:custGeom>
              <a:avLst/>
              <a:gdLst/>
              <a:ahLst/>
              <a:cxnLst/>
              <a:rect l="l" t="t" r="r" b="b"/>
              <a:pathLst>
                <a:path w="471" h="2360" extrusionOk="0">
                  <a:moveTo>
                    <a:pt x="124" y="2359"/>
                  </a:moveTo>
                  <a:cubicBezTo>
                    <a:pt x="1" y="1976"/>
                    <a:pt x="145" y="1578"/>
                    <a:pt x="174" y="1187"/>
                  </a:cubicBezTo>
                  <a:cubicBezTo>
                    <a:pt x="210" y="775"/>
                    <a:pt x="312" y="377"/>
                    <a:pt x="471" y="1"/>
                  </a:cubicBezTo>
                  <a:cubicBezTo>
                    <a:pt x="442" y="464"/>
                    <a:pt x="377" y="919"/>
                    <a:pt x="319" y="1368"/>
                  </a:cubicBezTo>
                  <a:cubicBezTo>
                    <a:pt x="261" y="1701"/>
                    <a:pt x="297" y="2070"/>
                    <a:pt x="124" y="2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3381850" y="3251225"/>
              <a:ext cx="10350" cy="64075"/>
            </a:xfrm>
            <a:custGeom>
              <a:avLst/>
              <a:gdLst/>
              <a:ahLst/>
              <a:cxnLst/>
              <a:rect l="l" t="t" r="r" b="b"/>
              <a:pathLst>
                <a:path w="414" h="2563" extrusionOk="0">
                  <a:moveTo>
                    <a:pt x="109" y="2562"/>
                  </a:moveTo>
                  <a:cubicBezTo>
                    <a:pt x="1" y="2244"/>
                    <a:pt x="95" y="1889"/>
                    <a:pt x="102" y="1564"/>
                  </a:cubicBezTo>
                  <a:cubicBezTo>
                    <a:pt x="146" y="1035"/>
                    <a:pt x="175" y="478"/>
                    <a:pt x="413" y="1"/>
                  </a:cubicBezTo>
                  <a:cubicBezTo>
                    <a:pt x="370" y="442"/>
                    <a:pt x="334" y="884"/>
                    <a:pt x="290" y="1325"/>
                  </a:cubicBezTo>
                  <a:cubicBezTo>
                    <a:pt x="269" y="1556"/>
                    <a:pt x="247" y="1795"/>
                    <a:pt x="232" y="2027"/>
                  </a:cubicBezTo>
                  <a:cubicBezTo>
                    <a:pt x="232" y="2208"/>
                    <a:pt x="196" y="2396"/>
                    <a:pt x="109" y="2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3395600" y="3267875"/>
              <a:ext cx="10700" cy="68575"/>
            </a:xfrm>
            <a:custGeom>
              <a:avLst/>
              <a:gdLst/>
              <a:ahLst/>
              <a:cxnLst/>
              <a:rect l="l" t="t" r="r" b="b"/>
              <a:pathLst>
                <a:path w="428" h="2743" extrusionOk="0">
                  <a:moveTo>
                    <a:pt x="131" y="2743"/>
                  </a:moveTo>
                  <a:cubicBezTo>
                    <a:pt x="1" y="2402"/>
                    <a:pt x="117" y="2026"/>
                    <a:pt x="131" y="1672"/>
                  </a:cubicBezTo>
                  <a:cubicBezTo>
                    <a:pt x="182" y="1107"/>
                    <a:pt x="211" y="529"/>
                    <a:pt x="413" y="0"/>
                  </a:cubicBezTo>
                  <a:cubicBezTo>
                    <a:pt x="428" y="666"/>
                    <a:pt x="319" y="1324"/>
                    <a:pt x="276" y="1990"/>
                  </a:cubicBezTo>
                  <a:cubicBezTo>
                    <a:pt x="247" y="2243"/>
                    <a:pt x="269" y="2518"/>
                    <a:pt x="131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3407900" y="3292475"/>
              <a:ext cx="8350" cy="57175"/>
            </a:xfrm>
            <a:custGeom>
              <a:avLst/>
              <a:gdLst/>
              <a:ahLst/>
              <a:cxnLst/>
              <a:rect l="l" t="t" r="r" b="b"/>
              <a:pathLst>
                <a:path w="334" h="2287" extrusionOk="0">
                  <a:moveTo>
                    <a:pt x="109" y="2287"/>
                  </a:moveTo>
                  <a:cubicBezTo>
                    <a:pt x="1" y="2012"/>
                    <a:pt x="80" y="1708"/>
                    <a:pt x="95" y="1433"/>
                  </a:cubicBezTo>
                  <a:cubicBezTo>
                    <a:pt x="131" y="948"/>
                    <a:pt x="153" y="449"/>
                    <a:pt x="319" y="0"/>
                  </a:cubicBezTo>
                  <a:cubicBezTo>
                    <a:pt x="334" y="478"/>
                    <a:pt x="312" y="963"/>
                    <a:pt x="261" y="1440"/>
                  </a:cubicBezTo>
                  <a:cubicBezTo>
                    <a:pt x="225" y="1730"/>
                    <a:pt x="261" y="2026"/>
                    <a:pt x="109" y="2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3422550" y="3313625"/>
              <a:ext cx="6725" cy="41825"/>
            </a:xfrm>
            <a:custGeom>
              <a:avLst/>
              <a:gdLst/>
              <a:ahLst/>
              <a:cxnLst/>
              <a:rect l="l" t="t" r="r" b="b"/>
              <a:pathLst>
                <a:path w="269" h="1673" extrusionOk="0">
                  <a:moveTo>
                    <a:pt x="44" y="1672"/>
                  </a:moveTo>
                  <a:cubicBezTo>
                    <a:pt x="8" y="1506"/>
                    <a:pt x="1" y="1332"/>
                    <a:pt x="30" y="1158"/>
                  </a:cubicBezTo>
                  <a:cubicBezTo>
                    <a:pt x="59" y="768"/>
                    <a:pt x="138" y="377"/>
                    <a:pt x="261" y="1"/>
                  </a:cubicBezTo>
                  <a:cubicBezTo>
                    <a:pt x="269" y="406"/>
                    <a:pt x="247" y="811"/>
                    <a:pt x="203" y="1209"/>
                  </a:cubicBezTo>
                  <a:cubicBezTo>
                    <a:pt x="196" y="1368"/>
                    <a:pt x="167" y="1527"/>
                    <a:pt x="109" y="1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3434125" y="3336975"/>
              <a:ext cx="5450" cy="13575"/>
            </a:xfrm>
            <a:custGeom>
              <a:avLst/>
              <a:gdLst/>
              <a:ahLst/>
              <a:cxnLst/>
              <a:rect l="l" t="t" r="r" b="b"/>
              <a:pathLst>
                <a:path w="218" h="543" extrusionOk="0">
                  <a:moveTo>
                    <a:pt x="95" y="543"/>
                  </a:moveTo>
                  <a:cubicBezTo>
                    <a:pt x="1" y="384"/>
                    <a:pt x="88" y="167"/>
                    <a:pt x="138" y="0"/>
                  </a:cubicBezTo>
                  <a:cubicBezTo>
                    <a:pt x="153" y="181"/>
                    <a:pt x="218" y="391"/>
                    <a:pt x="95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9"/>
          <p:cNvGrpSpPr/>
          <p:nvPr/>
        </p:nvGrpSpPr>
        <p:grpSpPr>
          <a:xfrm>
            <a:off x="8428898" y="211035"/>
            <a:ext cx="563439" cy="728767"/>
            <a:chOff x="5798875" y="2771025"/>
            <a:chExt cx="651525" cy="842700"/>
          </a:xfrm>
        </p:grpSpPr>
        <p:sp>
          <p:nvSpPr>
            <p:cNvPr id="2012" name="Google Shape;2012;p9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9"/>
          <p:cNvGrpSpPr/>
          <p:nvPr/>
        </p:nvGrpSpPr>
        <p:grpSpPr>
          <a:xfrm rot="3602728">
            <a:off x="2597972" y="730171"/>
            <a:ext cx="216720" cy="206945"/>
            <a:chOff x="4397050" y="267050"/>
            <a:chExt cx="216725" cy="206950"/>
          </a:xfrm>
        </p:grpSpPr>
        <p:sp>
          <p:nvSpPr>
            <p:cNvPr id="2047" name="Google Shape;2047;p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9"/>
          <p:cNvGrpSpPr/>
          <p:nvPr/>
        </p:nvGrpSpPr>
        <p:grpSpPr>
          <a:xfrm rot="4480864">
            <a:off x="266714" y="2697165"/>
            <a:ext cx="216732" cy="206956"/>
            <a:chOff x="4397050" y="267050"/>
            <a:chExt cx="216725" cy="206950"/>
          </a:xfrm>
        </p:grpSpPr>
        <p:sp>
          <p:nvSpPr>
            <p:cNvPr id="2059" name="Google Shape;2059;p9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4" name="Google Shape;261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5" name="Google Shape;2615;p13"/>
          <p:cNvSpPr txBox="1">
            <a:spLocks noGrp="1"/>
          </p:cNvSpPr>
          <p:nvPr>
            <p:ph type="title" hasCustomPrompt="1"/>
          </p:nvPr>
        </p:nvSpPr>
        <p:spPr>
          <a:xfrm>
            <a:off x="1248100" y="1784490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6" name="Google Shape;2616;p13"/>
          <p:cNvSpPr txBox="1">
            <a:spLocks noGrp="1"/>
          </p:cNvSpPr>
          <p:nvPr>
            <p:ph type="subTitle" idx="1"/>
          </p:nvPr>
        </p:nvSpPr>
        <p:spPr>
          <a:xfrm>
            <a:off x="717550" y="2963112"/>
            <a:ext cx="2336400" cy="57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7" name="Google Shape;2617;p13"/>
          <p:cNvSpPr txBox="1">
            <a:spLocks noGrp="1"/>
          </p:cNvSpPr>
          <p:nvPr>
            <p:ph type="title" idx="2" hasCustomPrompt="1"/>
          </p:nvPr>
        </p:nvSpPr>
        <p:spPr>
          <a:xfrm>
            <a:off x="3934350" y="1784490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8" name="Google Shape;2618;p13"/>
          <p:cNvSpPr txBox="1">
            <a:spLocks noGrp="1"/>
          </p:cNvSpPr>
          <p:nvPr>
            <p:ph type="subTitle" idx="3"/>
          </p:nvPr>
        </p:nvSpPr>
        <p:spPr>
          <a:xfrm>
            <a:off x="3403800" y="2963112"/>
            <a:ext cx="2336400" cy="57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9" name="Google Shape;2619;p13"/>
          <p:cNvSpPr txBox="1">
            <a:spLocks noGrp="1"/>
          </p:cNvSpPr>
          <p:nvPr>
            <p:ph type="title" idx="4" hasCustomPrompt="1"/>
          </p:nvPr>
        </p:nvSpPr>
        <p:spPr>
          <a:xfrm>
            <a:off x="6620600" y="1771026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0" name="Google Shape;2620;p13"/>
          <p:cNvSpPr txBox="1">
            <a:spLocks noGrp="1"/>
          </p:cNvSpPr>
          <p:nvPr>
            <p:ph type="subTitle" idx="5"/>
          </p:nvPr>
        </p:nvSpPr>
        <p:spPr>
          <a:xfrm>
            <a:off x="6090050" y="2962027"/>
            <a:ext cx="2336400" cy="57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1" name="Google Shape;2621;p13"/>
          <p:cNvSpPr txBox="1">
            <a:spLocks noGrp="1"/>
          </p:cNvSpPr>
          <p:nvPr>
            <p:ph type="subTitle" idx="6"/>
          </p:nvPr>
        </p:nvSpPr>
        <p:spPr>
          <a:xfrm>
            <a:off x="717550" y="2609175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2" name="Google Shape;2622;p13"/>
          <p:cNvSpPr txBox="1">
            <a:spLocks noGrp="1"/>
          </p:cNvSpPr>
          <p:nvPr>
            <p:ph type="subTitle" idx="7"/>
          </p:nvPr>
        </p:nvSpPr>
        <p:spPr>
          <a:xfrm>
            <a:off x="3403800" y="2609175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3" name="Google Shape;2623;p13"/>
          <p:cNvSpPr txBox="1">
            <a:spLocks noGrp="1"/>
          </p:cNvSpPr>
          <p:nvPr>
            <p:ph type="subTitle" idx="8"/>
          </p:nvPr>
        </p:nvSpPr>
        <p:spPr>
          <a:xfrm>
            <a:off x="6090050" y="261248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4" name="Google Shape;2624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25" name="Google Shape;2625;p13"/>
          <p:cNvGrpSpPr/>
          <p:nvPr/>
        </p:nvGrpSpPr>
        <p:grpSpPr>
          <a:xfrm>
            <a:off x="311200" y="178388"/>
            <a:ext cx="360150" cy="485593"/>
            <a:chOff x="759925" y="3024250"/>
            <a:chExt cx="232625" cy="313650"/>
          </a:xfrm>
        </p:grpSpPr>
        <p:sp>
          <p:nvSpPr>
            <p:cNvPr id="2626" name="Google Shape;2626;p1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4" name="Google Shape;2644;p13"/>
          <p:cNvGrpSpPr/>
          <p:nvPr/>
        </p:nvGrpSpPr>
        <p:grpSpPr>
          <a:xfrm rot="-706981">
            <a:off x="2801805" y="140789"/>
            <a:ext cx="216719" cy="206944"/>
            <a:chOff x="4397050" y="267050"/>
            <a:chExt cx="216725" cy="206950"/>
          </a:xfrm>
        </p:grpSpPr>
        <p:sp>
          <p:nvSpPr>
            <p:cNvPr id="2645" name="Google Shape;2645;p1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13"/>
          <p:cNvGrpSpPr/>
          <p:nvPr/>
        </p:nvGrpSpPr>
        <p:grpSpPr>
          <a:xfrm rot="3602728">
            <a:off x="8557972" y="4614233"/>
            <a:ext cx="216720" cy="206945"/>
            <a:chOff x="4397050" y="267050"/>
            <a:chExt cx="216725" cy="206950"/>
          </a:xfrm>
        </p:grpSpPr>
        <p:sp>
          <p:nvSpPr>
            <p:cNvPr id="2657" name="Google Shape;2657;p1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13"/>
          <p:cNvGrpSpPr/>
          <p:nvPr/>
        </p:nvGrpSpPr>
        <p:grpSpPr>
          <a:xfrm>
            <a:off x="8675925" y="3645757"/>
            <a:ext cx="360150" cy="485593"/>
            <a:chOff x="759925" y="3024250"/>
            <a:chExt cx="232625" cy="313650"/>
          </a:xfrm>
        </p:grpSpPr>
        <p:sp>
          <p:nvSpPr>
            <p:cNvPr id="2669" name="Google Shape;2669;p1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13"/>
          <p:cNvGrpSpPr/>
          <p:nvPr/>
        </p:nvGrpSpPr>
        <p:grpSpPr>
          <a:xfrm rot="3723376">
            <a:off x="172651" y="832206"/>
            <a:ext cx="216723" cy="206948"/>
            <a:chOff x="4397050" y="267050"/>
            <a:chExt cx="216725" cy="206950"/>
          </a:xfrm>
        </p:grpSpPr>
        <p:sp>
          <p:nvSpPr>
            <p:cNvPr id="2688" name="Google Shape;2688;p1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13"/>
          <p:cNvGrpSpPr/>
          <p:nvPr/>
        </p:nvGrpSpPr>
        <p:grpSpPr>
          <a:xfrm rot="3602728">
            <a:off x="3483035" y="4455446"/>
            <a:ext cx="216720" cy="206945"/>
            <a:chOff x="4397050" y="267050"/>
            <a:chExt cx="216725" cy="206950"/>
          </a:xfrm>
        </p:grpSpPr>
        <p:sp>
          <p:nvSpPr>
            <p:cNvPr id="2700" name="Google Shape;2700;p13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3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3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13"/>
          <p:cNvGrpSpPr/>
          <p:nvPr/>
        </p:nvGrpSpPr>
        <p:grpSpPr>
          <a:xfrm rot="2700000">
            <a:off x="5372804" y="4560212"/>
            <a:ext cx="287530" cy="387679"/>
            <a:chOff x="759925" y="3024250"/>
            <a:chExt cx="232625" cy="313650"/>
          </a:xfrm>
        </p:grpSpPr>
        <p:sp>
          <p:nvSpPr>
            <p:cNvPr id="2712" name="Google Shape;2712;p1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13"/>
          <p:cNvGrpSpPr/>
          <p:nvPr/>
        </p:nvGrpSpPr>
        <p:grpSpPr>
          <a:xfrm rot="1501491">
            <a:off x="7755819" y="253944"/>
            <a:ext cx="1204968" cy="1133595"/>
            <a:chOff x="3780325" y="1671000"/>
            <a:chExt cx="1205000" cy="1133625"/>
          </a:xfrm>
        </p:grpSpPr>
        <p:sp>
          <p:nvSpPr>
            <p:cNvPr id="2731" name="Google Shape;2731;p13"/>
            <p:cNvSpPr/>
            <p:nvPr/>
          </p:nvSpPr>
          <p:spPr>
            <a:xfrm>
              <a:off x="3780325" y="1671000"/>
              <a:ext cx="1205000" cy="1133625"/>
            </a:xfrm>
            <a:custGeom>
              <a:avLst/>
              <a:gdLst/>
              <a:ahLst/>
              <a:cxnLst/>
              <a:rect l="l" t="t" r="r" b="b"/>
              <a:pathLst>
                <a:path w="48200" h="45345" extrusionOk="0">
                  <a:moveTo>
                    <a:pt x="19462" y="1851"/>
                  </a:moveTo>
                  <a:lnTo>
                    <a:pt x="20085" y="2075"/>
                  </a:lnTo>
                  <a:cubicBezTo>
                    <a:pt x="20077" y="2082"/>
                    <a:pt x="20070" y="2082"/>
                    <a:pt x="20063" y="2089"/>
                  </a:cubicBezTo>
                  <a:lnTo>
                    <a:pt x="2381" y="19337"/>
                  </a:lnTo>
                  <a:cubicBezTo>
                    <a:pt x="2301" y="19186"/>
                    <a:pt x="2243" y="19034"/>
                    <a:pt x="2207" y="18874"/>
                  </a:cubicBezTo>
                  <a:lnTo>
                    <a:pt x="2583" y="18498"/>
                  </a:lnTo>
                  <a:lnTo>
                    <a:pt x="3857" y="17239"/>
                  </a:lnTo>
                  <a:lnTo>
                    <a:pt x="5731" y="15387"/>
                  </a:lnTo>
                  <a:lnTo>
                    <a:pt x="8024" y="13137"/>
                  </a:lnTo>
                  <a:lnTo>
                    <a:pt x="10535" y="10656"/>
                  </a:lnTo>
                  <a:lnTo>
                    <a:pt x="13067" y="8160"/>
                  </a:lnTo>
                  <a:lnTo>
                    <a:pt x="15425" y="5837"/>
                  </a:lnTo>
                  <a:lnTo>
                    <a:pt x="17422" y="3862"/>
                  </a:lnTo>
                  <a:lnTo>
                    <a:pt x="18862" y="2444"/>
                  </a:lnTo>
                  <a:cubicBezTo>
                    <a:pt x="19057" y="2249"/>
                    <a:pt x="19267" y="2053"/>
                    <a:pt x="19462" y="1851"/>
                  </a:cubicBezTo>
                  <a:close/>
                  <a:moveTo>
                    <a:pt x="20251" y="2140"/>
                  </a:moveTo>
                  <a:lnTo>
                    <a:pt x="21647" y="2647"/>
                  </a:lnTo>
                  <a:lnTo>
                    <a:pt x="21669" y="2668"/>
                  </a:lnTo>
                  <a:cubicBezTo>
                    <a:pt x="21763" y="2762"/>
                    <a:pt x="21850" y="2849"/>
                    <a:pt x="21937" y="2943"/>
                  </a:cubicBezTo>
                  <a:lnTo>
                    <a:pt x="18818" y="6047"/>
                  </a:lnTo>
                  <a:lnTo>
                    <a:pt x="15295" y="9549"/>
                  </a:lnTo>
                  <a:lnTo>
                    <a:pt x="11779" y="13036"/>
                  </a:lnTo>
                  <a:lnTo>
                    <a:pt x="8263" y="16523"/>
                  </a:lnTo>
                  <a:lnTo>
                    <a:pt x="4739" y="20025"/>
                  </a:lnTo>
                  <a:lnTo>
                    <a:pt x="4356" y="20401"/>
                  </a:lnTo>
                  <a:cubicBezTo>
                    <a:pt x="4320" y="20401"/>
                    <a:pt x="4276" y="20408"/>
                    <a:pt x="4233" y="20408"/>
                  </a:cubicBezTo>
                  <a:cubicBezTo>
                    <a:pt x="4202" y="20410"/>
                    <a:pt x="4170" y="20411"/>
                    <a:pt x="4138" y="20411"/>
                  </a:cubicBezTo>
                  <a:cubicBezTo>
                    <a:pt x="4051" y="20411"/>
                    <a:pt x="3961" y="20404"/>
                    <a:pt x="3871" y="20394"/>
                  </a:cubicBezTo>
                  <a:cubicBezTo>
                    <a:pt x="3524" y="20350"/>
                    <a:pt x="3198" y="20220"/>
                    <a:pt x="2923" y="20010"/>
                  </a:cubicBezTo>
                  <a:cubicBezTo>
                    <a:pt x="2757" y="19880"/>
                    <a:pt x="2612" y="19721"/>
                    <a:pt x="2497" y="19547"/>
                  </a:cubicBezTo>
                  <a:lnTo>
                    <a:pt x="20222" y="2256"/>
                  </a:lnTo>
                  <a:cubicBezTo>
                    <a:pt x="20251" y="2227"/>
                    <a:pt x="20258" y="2176"/>
                    <a:pt x="20251" y="2140"/>
                  </a:cubicBezTo>
                  <a:close/>
                  <a:moveTo>
                    <a:pt x="19276" y="459"/>
                  </a:moveTo>
                  <a:cubicBezTo>
                    <a:pt x="19315" y="459"/>
                    <a:pt x="19353" y="464"/>
                    <a:pt x="19390" y="476"/>
                  </a:cubicBezTo>
                  <a:cubicBezTo>
                    <a:pt x="19781" y="671"/>
                    <a:pt x="20077" y="1062"/>
                    <a:pt x="20381" y="1366"/>
                  </a:cubicBezTo>
                  <a:cubicBezTo>
                    <a:pt x="20555" y="1547"/>
                    <a:pt x="20728" y="1721"/>
                    <a:pt x="20902" y="1894"/>
                  </a:cubicBezTo>
                  <a:lnTo>
                    <a:pt x="19839" y="1503"/>
                  </a:lnTo>
                  <a:lnTo>
                    <a:pt x="19462" y="1366"/>
                  </a:lnTo>
                  <a:cubicBezTo>
                    <a:pt x="19442" y="1360"/>
                    <a:pt x="19421" y="1358"/>
                    <a:pt x="19401" y="1358"/>
                  </a:cubicBezTo>
                  <a:cubicBezTo>
                    <a:pt x="19340" y="1358"/>
                    <a:pt x="19281" y="1381"/>
                    <a:pt x="19238" y="1424"/>
                  </a:cubicBezTo>
                  <a:lnTo>
                    <a:pt x="18992" y="1663"/>
                  </a:lnTo>
                  <a:lnTo>
                    <a:pt x="18312" y="2343"/>
                  </a:lnTo>
                  <a:lnTo>
                    <a:pt x="17256" y="3385"/>
                  </a:lnTo>
                  <a:cubicBezTo>
                    <a:pt x="16807" y="3826"/>
                    <a:pt x="16359" y="4267"/>
                    <a:pt x="15910" y="4716"/>
                  </a:cubicBezTo>
                  <a:lnTo>
                    <a:pt x="14326" y="6271"/>
                  </a:lnTo>
                  <a:lnTo>
                    <a:pt x="12596" y="7986"/>
                  </a:lnTo>
                  <a:lnTo>
                    <a:pt x="10788" y="9773"/>
                  </a:lnTo>
                  <a:lnTo>
                    <a:pt x="8965" y="11574"/>
                  </a:lnTo>
                  <a:lnTo>
                    <a:pt x="7206" y="13304"/>
                  </a:lnTo>
                  <a:lnTo>
                    <a:pt x="5579" y="14917"/>
                  </a:lnTo>
                  <a:lnTo>
                    <a:pt x="4146" y="16321"/>
                  </a:lnTo>
                  <a:lnTo>
                    <a:pt x="3003" y="17449"/>
                  </a:lnTo>
                  <a:lnTo>
                    <a:pt x="2207" y="18245"/>
                  </a:lnTo>
                  <a:cubicBezTo>
                    <a:pt x="2077" y="18368"/>
                    <a:pt x="1947" y="18491"/>
                    <a:pt x="1824" y="18614"/>
                  </a:cubicBezTo>
                  <a:cubicBezTo>
                    <a:pt x="1816" y="18621"/>
                    <a:pt x="1809" y="18628"/>
                    <a:pt x="1802" y="18636"/>
                  </a:cubicBezTo>
                  <a:cubicBezTo>
                    <a:pt x="1686" y="18766"/>
                    <a:pt x="1766" y="18990"/>
                    <a:pt x="1816" y="19142"/>
                  </a:cubicBezTo>
                  <a:cubicBezTo>
                    <a:pt x="1997" y="19750"/>
                    <a:pt x="2410" y="20264"/>
                    <a:pt x="2967" y="20575"/>
                  </a:cubicBezTo>
                  <a:cubicBezTo>
                    <a:pt x="3263" y="20727"/>
                    <a:pt x="3582" y="20821"/>
                    <a:pt x="3915" y="20850"/>
                  </a:cubicBezTo>
                  <a:cubicBezTo>
                    <a:pt x="3996" y="20862"/>
                    <a:pt x="4078" y="20867"/>
                    <a:pt x="4159" y="20867"/>
                  </a:cubicBezTo>
                  <a:cubicBezTo>
                    <a:pt x="4273" y="20867"/>
                    <a:pt x="4387" y="20856"/>
                    <a:pt x="4501" y="20835"/>
                  </a:cubicBezTo>
                  <a:cubicBezTo>
                    <a:pt x="4566" y="20821"/>
                    <a:pt x="4631" y="20777"/>
                    <a:pt x="4674" y="20727"/>
                  </a:cubicBezTo>
                  <a:lnTo>
                    <a:pt x="4913" y="20488"/>
                  </a:lnTo>
                  <a:lnTo>
                    <a:pt x="5369" y="20039"/>
                  </a:lnTo>
                  <a:lnTo>
                    <a:pt x="6295" y="19120"/>
                  </a:lnTo>
                  <a:lnTo>
                    <a:pt x="9941" y="15503"/>
                  </a:lnTo>
                  <a:lnTo>
                    <a:pt x="13595" y="11871"/>
                  </a:lnTo>
                  <a:lnTo>
                    <a:pt x="17234" y="8254"/>
                  </a:lnTo>
                  <a:lnTo>
                    <a:pt x="20092" y="5418"/>
                  </a:lnTo>
                  <a:lnTo>
                    <a:pt x="23782" y="1786"/>
                  </a:lnTo>
                  <a:cubicBezTo>
                    <a:pt x="23800" y="1780"/>
                    <a:pt x="23818" y="1777"/>
                    <a:pt x="23834" y="1777"/>
                  </a:cubicBezTo>
                  <a:cubicBezTo>
                    <a:pt x="23921" y="1777"/>
                    <a:pt x="23984" y="1850"/>
                    <a:pt x="24057" y="1923"/>
                  </a:cubicBezTo>
                  <a:cubicBezTo>
                    <a:pt x="24187" y="2068"/>
                    <a:pt x="24317" y="2212"/>
                    <a:pt x="24454" y="2350"/>
                  </a:cubicBezTo>
                  <a:cubicBezTo>
                    <a:pt x="24722" y="2632"/>
                    <a:pt x="24997" y="2907"/>
                    <a:pt x="25272" y="3182"/>
                  </a:cubicBezTo>
                  <a:cubicBezTo>
                    <a:pt x="26401" y="4303"/>
                    <a:pt x="27522" y="5432"/>
                    <a:pt x="28643" y="6561"/>
                  </a:cubicBezTo>
                  <a:lnTo>
                    <a:pt x="35415" y="13369"/>
                  </a:lnTo>
                  <a:lnTo>
                    <a:pt x="42209" y="20198"/>
                  </a:lnTo>
                  <a:cubicBezTo>
                    <a:pt x="43330" y="21320"/>
                    <a:pt x="44445" y="22441"/>
                    <a:pt x="45566" y="23563"/>
                  </a:cubicBezTo>
                  <a:cubicBezTo>
                    <a:pt x="46109" y="24105"/>
                    <a:pt x="46637" y="24655"/>
                    <a:pt x="47187" y="25191"/>
                  </a:cubicBezTo>
                  <a:cubicBezTo>
                    <a:pt x="47367" y="25364"/>
                    <a:pt x="47621" y="25574"/>
                    <a:pt x="47628" y="25849"/>
                  </a:cubicBezTo>
                  <a:cubicBezTo>
                    <a:pt x="47621" y="26167"/>
                    <a:pt x="47317" y="26428"/>
                    <a:pt x="47107" y="26630"/>
                  </a:cubicBezTo>
                  <a:lnTo>
                    <a:pt x="47100" y="26630"/>
                  </a:lnTo>
                  <a:cubicBezTo>
                    <a:pt x="44799" y="28815"/>
                    <a:pt x="42440" y="30942"/>
                    <a:pt x="40205" y="33200"/>
                  </a:cubicBezTo>
                  <a:cubicBezTo>
                    <a:pt x="39120" y="34299"/>
                    <a:pt x="38056" y="35428"/>
                    <a:pt x="36964" y="36535"/>
                  </a:cubicBezTo>
                  <a:cubicBezTo>
                    <a:pt x="35878" y="37642"/>
                    <a:pt x="34764" y="38734"/>
                    <a:pt x="33672" y="39841"/>
                  </a:cubicBezTo>
                  <a:cubicBezTo>
                    <a:pt x="32673" y="40847"/>
                    <a:pt x="31711" y="41867"/>
                    <a:pt x="30734" y="42887"/>
                  </a:cubicBezTo>
                  <a:cubicBezTo>
                    <a:pt x="30011" y="43632"/>
                    <a:pt x="29172" y="44486"/>
                    <a:pt x="28152" y="44804"/>
                  </a:cubicBezTo>
                  <a:cubicBezTo>
                    <a:pt x="27971" y="44860"/>
                    <a:pt x="27782" y="44884"/>
                    <a:pt x="27592" y="44884"/>
                  </a:cubicBezTo>
                  <a:cubicBezTo>
                    <a:pt x="26859" y="44884"/>
                    <a:pt x="26086" y="44520"/>
                    <a:pt x="25518" y="44124"/>
                  </a:cubicBezTo>
                  <a:cubicBezTo>
                    <a:pt x="25359" y="44008"/>
                    <a:pt x="25200" y="43878"/>
                    <a:pt x="25062" y="43741"/>
                  </a:cubicBezTo>
                  <a:cubicBezTo>
                    <a:pt x="24621" y="43350"/>
                    <a:pt x="24187" y="42959"/>
                    <a:pt x="23753" y="42569"/>
                  </a:cubicBezTo>
                  <a:cubicBezTo>
                    <a:pt x="22935" y="41831"/>
                    <a:pt x="22110" y="41093"/>
                    <a:pt x="21293" y="40348"/>
                  </a:cubicBezTo>
                  <a:cubicBezTo>
                    <a:pt x="20208" y="39371"/>
                    <a:pt x="19130" y="38380"/>
                    <a:pt x="18052" y="37396"/>
                  </a:cubicBezTo>
                  <a:cubicBezTo>
                    <a:pt x="16807" y="36260"/>
                    <a:pt x="15570" y="35117"/>
                    <a:pt x="14333" y="33966"/>
                  </a:cubicBezTo>
                  <a:cubicBezTo>
                    <a:pt x="13045" y="32780"/>
                    <a:pt x="11772" y="31586"/>
                    <a:pt x="10498" y="30385"/>
                  </a:cubicBezTo>
                  <a:cubicBezTo>
                    <a:pt x="9276" y="29235"/>
                    <a:pt x="8067" y="28077"/>
                    <a:pt x="6859" y="26905"/>
                  </a:cubicBezTo>
                  <a:cubicBezTo>
                    <a:pt x="5825" y="25900"/>
                    <a:pt x="4797" y="24887"/>
                    <a:pt x="3792" y="23845"/>
                  </a:cubicBezTo>
                  <a:cubicBezTo>
                    <a:pt x="3039" y="23078"/>
                    <a:pt x="2294" y="22297"/>
                    <a:pt x="1599" y="21472"/>
                  </a:cubicBezTo>
                  <a:cubicBezTo>
                    <a:pt x="1375" y="21211"/>
                    <a:pt x="1158" y="20944"/>
                    <a:pt x="963" y="20669"/>
                  </a:cubicBezTo>
                  <a:cubicBezTo>
                    <a:pt x="659" y="20235"/>
                    <a:pt x="449" y="19721"/>
                    <a:pt x="587" y="19186"/>
                  </a:cubicBezTo>
                  <a:cubicBezTo>
                    <a:pt x="738" y="18571"/>
                    <a:pt x="1296" y="18216"/>
                    <a:pt x="1737" y="17825"/>
                  </a:cubicBezTo>
                  <a:cubicBezTo>
                    <a:pt x="2301" y="17341"/>
                    <a:pt x="2808" y="16784"/>
                    <a:pt x="3336" y="16270"/>
                  </a:cubicBezTo>
                  <a:lnTo>
                    <a:pt x="5036" y="14606"/>
                  </a:lnTo>
                  <a:lnTo>
                    <a:pt x="8458" y="11242"/>
                  </a:lnTo>
                  <a:cubicBezTo>
                    <a:pt x="10245" y="9484"/>
                    <a:pt x="12032" y="7733"/>
                    <a:pt x="13812" y="5982"/>
                  </a:cubicBezTo>
                  <a:cubicBezTo>
                    <a:pt x="15237" y="4578"/>
                    <a:pt x="16416" y="2950"/>
                    <a:pt x="17806" y="1525"/>
                  </a:cubicBezTo>
                  <a:cubicBezTo>
                    <a:pt x="18095" y="1207"/>
                    <a:pt x="18413" y="917"/>
                    <a:pt x="18768" y="664"/>
                  </a:cubicBezTo>
                  <a:cubicBezTo>
                    <a:pt x="18927" y="564"/>
                    <a:pt x="19106" y="459"/>
                    <a:pt x="19276" y="459"/>
                  </a:cubicBezTo>
                  <a:close/>
                  <a:moveTo>
                    <a:pt x="19253" y="1"/>
                  </a:moveTo>
                  <a:cubicBezTo>
                    <a:pt x="18670" y="1"/>
                    <a:pt x="18059" y="648"/>
                    <a:pt x="17704" y="990"/>
                  </a:cubicBezTo>
                  <a:cubicBezTo>
                    <a:pt x="16764" y="1916"/>
                    <a:pt x="15939" y="2950"/>
                    <a:pt x="15078" y="3942"/>
                  </a:cubicBezTo>
                  <a:cubicBezTo>
                    <a:pt x="14586" y="4513"/>
                    <a:pt x="14087" y="5085"/>
                    <a:pt x="13544" y="5620"/>
                  </a:cubicBezTo>
                  <a:cubicBezTo>
                    <a:pt x="12871" y="6278"/>
                    <a:pt x="12206" y="6937"/>
                    <a:pt x="11540" y="7595"/>
                  </a:cubicBezTo>
                  <a:lnTo>
                    <a:pt x="4616" y="14389"/>
                  </a:lnTo>
                  <a:lnTo>
                    <a:pt x="2887" y="16082"/>
                  </a:lnTo>
                  <a:cubicBezTo>
                    <a:pt x="2345" y="16617"/>
                    <a:pt x="1816" y="17181"/>
                    <a:pt x="1230" y="17673"/>
                  </a:cubicBezTo>
                  <a:cubicBezTo>
                    <a:pt x="767" y="18064"/>
                    <a:pt x="312" y="18455"/>
                    <a:pt x="152" y="19070"/>
                  </a:cubicBezTo>
                  <a:cubicBezTo>
                    <a:pt x="0" y="19649"/>
                    <a:pt x="160" y="20242"/>
                    <a:pt x="471" y="20734"/>
                  </a:cubicBezTo>
                  <a:cubicBezTo>
                    <a:pt x="927" y="21472"/>
                    <a:pt x="1556" y="22130"/>
                    <a:pt x="2135" y="22767"/>
                  </a:cubicBezTo>
                  <a:cubicBezTo>
                    <a:pt x="3017" y="23722"/>
                    <a:pt x="3929" y="24648"/>
                    <a:pt x="4848" y="25567"/>
                  </a:cubicBezTo>
                  <a:cubicBezTo>
                    <a:pt x="5998" y="26710"/>
                    <a:pt x="7156" y="27846"/>
                    <a:pt x="8328" y="28960"/>
                  </a:cubicBezTo>
                  <a:cubicBezTo>
                    <a:pt x="9616" y="30190"/>
                    <a:pt x="10911" y="31413"/>
                    <a:pt x="12213" y="32621"/>
                  </a:cubicBezTo>
                  <a:cubicBezTo>
                    <a:pt x="13515" y="33836"/>
                    <a:pt x="14818" y="35044"/>
                    <a:pt x="16127" y="36253"/>
                  </a:cubicBezTo>
                  <a:cubicBezTo>
                    <a:pt x="17321" y="37345"/>
                    <a:pt x="18515" y="38438"/>
                    <a:pt x="19708" y="39530"/>
                  </a:cubicBezTo>
                  <a:cubicBezTo>
                    <a:pt x="20671" y="40398"/>
                    <a:pt x="21633" y="41274"/>
                    <a:pt x="22595" y="42142"/>
                  </a:cubicBezTo>
                  <a:cubicBezTo>
                    <a:pt x="23203" y="42684"/>
                    <a:pt x="23811" y="43234"/>
                    <a:pt x="24418" y="43784"/>
                  </a:cubicBezTo>
                  <a:cubicBezTo>
                    <a:pt x="24823" y="44146"/>
                    <a:pt x="25214" y="44508"/>
                    <a:pt x="25699" y="44761"/>
                  </a:cubicBezTo>
                  <a:cubicBezTo>
                    <a:pt x="26234" y="45058"/>
                    <a:pt x="26820" y="45246"/>
                    <a:pt x="27428" y="45332"/>
                  </a:cubicBezTo>
                  <a:cubicBezTo>
                    <a:pt x="27496" y="45340"/>
                    <a:pt x="27563" y="45344"/>
                    <a:pt x="27631" y="45344"/>
                  </a:cubicBezTo>
                  <a:cubicBezTo>
                    <a:pt x="28061" y="45344"/>
                    <a:pt x="28485" y="45193"/>
                    <a:pt x="28861" y="44992"/>
                  </a:cubicBezTo>
                  <a:cubicBezTo>
                    <a:pt x="29816" y="44500"/>
                    <a:pt x="30604" y="43697"/>
                    <a:pt x="31335" y="42916"/>
                  </a:cubicBezTo>
                  <a:cubicBezTo>
                    <a:pt x="33505" y="40601"/>
                    <a:pt x="35784" y="38401"/>
                    <a:pt x="37998" y="36130"/>
                  </a:cubicBezTo>
                  <a:cubicBezTo>
                    <a:pt x="39098" y="34994"/>
                    <a:pt x="40183" y="33851"/>
                    <a:pt x="41312" y="32736"/>
                  </a:cubicBezTo>
                  <a:cubicBezTo>
                    <a:pt x="42477" y="31593"/>
                    <a:pt x="43678" y="30486"/>
                    <a:pt x="44864" y="29365"/>
                  </a:cubicBezTo>
                  <a:lnTo>
                    <a:pt x="46637" y="27694"/>
                  </a:lnTo>
                  <a:cubicBezTo>
                    <a:pt x="46926" y="27426"/>
                    <a:pt x="47216" y="27151"/>
                    <a:pt x="47505" y="26876"/>
                  </a:cubicBezTo>
                  <a:cubicBezTo>
                    <a:pt x="47729" y="26659"/>
                    <a:pt x="47946" y="26413"/>
                    <a:pt x="48033" y="26102"/>
                  </a:cubicBezTo>
                  <a:cubicBezTo>
                    <a:pt x="48199" y="25502"/>
                    <a:pt x="47729" y="25104"/>
                    <a:pt x="47353" y="24727"/>
                  </a:cubicBezTo>
                  <a:cubicBezTo>
                    <a:pt x="46774" y="24149"/>
                    <a:pt x="46195" y="23563"/>
                    <a:pt x="45617" y="22984"/>
                  </a:cubicBezTo>
                  <a:cubicBezTo>
                    <a:pt x="43301" y="20654"/>
                    <a:pt x="40979" y="18325"/>
                    <a:pt x="38664" y="15995"/>
                  </a:cubicBezTo>
                  <a:lnTo>
                    <a:pt x="31689" y="8999"/>
                  </a:lnTo>
                  <a:cubicBezTo>
                    <a:pt x="30532" y="7834"/>
                    <a:pt x="29374" y="6669"/>
                    <a:pt x="28217" y="5512"/>
                  </a:cubicBezTo>
                  <a:cubicBezTo>
                    <a:pt x="27081" y="4361"/>
                    <a:pt x="25916" y="3233"/>
                    <a:pt x="24795" y="2075"/>
                  </a:cubicBezTo>
                  <a:cubicBezTo>
                    <a:pt x="24510" y="1779"/>
                    <a:pt x="24208" y="1333"/>
                    <a:pt x="23817" y="1333"/>
                  </a:cubicBezTo>
                  <a:cubicBezTo>
                    <a:pt x="23700" y="1333"/>
                    <a:pt x="23576" y="1373"/>
                    <a:pt x="23442" y="1467"/>
                  </a:cubicBezTo>
                  <a:cubicBezTo>
                    <a:pt x="23232" y="1619"/>
                    <a:pt x="23080" y="1822"/>
                    <a:pt x="22906" y="2003"/>
                  </a:cubicBezTo>
                  <a:cubicBezTo>
                    <a:pt x="22754" y="2162"/>
                    <a:pt x="22602" y="2314"/>
                    <a:pt x="22450" y="2466"/>
                  </a:cubicBezTo>
                  <a:lnTo>
                    <a:pt x="21908" y="2263"/>
                  </a:lnTo>
                  <a:cubicBezTo>
                    <a:pt x="21741" y="2097"/>
                    <a:pt x="21575" y="1930"/>
                    <a:pt x="21409" y="1764"/>
                  </a:cubicBezTo>
                  <a:cubicBezTo>
                    <a:pt x="21170" y="1525"/>
                    <a:pt x="20938" y="1294"/>
                    <a:pt x="20700" y="1055"/>
                  </a:cubicBezTo>
                  <a:cubicBezTo>
                    <a:pt x="20367" y="715"/>
                    <a:pt x="20034" y="281"/>
                    <a:pt x="19585" y="78"/>
                  </a:cubicBezTo>
                  <a:cubicBezTo>
                    <a:pt x="19578" y="71"/>
                    <a:pt x="19571" y="71"/>
                    <a:pt x="19556" y="71"/>
                  </a:cubicBezTo>
                  <a:lnTo>
                    <a:pt x="19535" y="56"/>
                  </a:lnTo>
                  <a:cubicBezTo>
                    <a:pt x="19442" y="18"/>
                    <a:pt x="19348" y="1"/>
                    <a:pt x="19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3"/>
            <p:cNvSpPr/>
            <p:nvPr/>
          </p:nvSpPr>
          <p:spPr>
            <a:xfrm>
              <a:off x="3872575" y="1736625"/>
              <a:ext cx="451025" cy="438625"/>
            </a:xfrm>
            <a:custGeom>
              <a:avLst/>
              <a:gdLst/>
              <a:ahLst/>
              <a:cxnLst/>
              <a:rect l="l" t="t" r="r" b="b"/>
              <a:pathLst>
                <a:path w="18041" h="17545" extrusionOk="0">
                  <a:moveTo>
                    <a:pt x="17871" y="1"/>
                  </a:moveTo>
                  <a:cubicBezTo>
                    <a:pt x="17844" y="1"/>
                    <a:pt x="17816" y="11"/>
                    <a:pt x="17791" y="36"/>
                  </a:cubicBezTo>
                  <a:lnTo>
                    <a:pt x="44" y="17342"/>
                  </a:lnTo>
                  <a:cubicBezTo>
                    <a:pt x="0" y="17385"/>
                    <a:pt x="0" y="17458"/>
                    <a:pt x="44" y="17508"/>
                  </a:cubicBezTo>
                  <a:cubicBezTo>
                    <a:pt x="65" y="17530"/>
                    <a:pt x="94" y="17544"/>
                    <a:pt x="131" y="17544"/>
                  </a:cubicBezTo>
                  <a:cubicBezTo>
                    <a:pt x="159" y="17544"/>
                    <a:pt x="188" y="17530"/>
                    <a:pt x="210" y="17508"/>
                  </a:cubicBezTo>
                  <a:lnTo>
                    <a:pt x="17957" y="202"/>
                  </a:lnTo>
                  <a:cubicBezTo>
                    <a:pt x="18041" y="119"/>
                    <a:pt x="17961" y="1"/>
                    <a:pt x="17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3"/>
            <p:cNvSpPr/>
            <p:nvPr/>
          </p:nvSpPr>
          <p:spPr>
            <a:xfrm>
              <a:off x="3925750" y="1777675"/>
              <a:ext cx="514050" cy="507375"/>
            </a:xfrm>
            <a:custGeom>
              <a:avLst/>
              <a:gdLst/>
              <a:ahLst/>
              <a:cxnLst/>
              <a:rect l="l" t="t" r="r" b="b"/>
              <a:pathLst>
                <a:path w="20562" h="20295" extrusionOk="0">
                  <a:moveTo>
                    <a:pt x="19108" y="326"/>
                  </a:moveTo>
                  <a:lnTo>
                    <a:pt x="20229" y="1454"/>
                  </a:lnTo>
                  <a:lnTo>
                    <a:pt x="1664" y="19954"/>
                  </a:lnTo>
                  <a:lnTo>
                    <a:pt x="326" y="18529"/>
                  </a:lnTo>
                  <a:lnTo>
                    <a:pt x="19108" y="326"/>
                  </a:lnTo>
                  <a:close/>
                  <a:moveTo>
                    <a:pt x="19108" y="0"/>
                  </a:moveTo>
                  <a:lnTo>
                    <a:pt x="0" y="18522"/>
                  </a:lnTo>
                  <a:lnTo>
                    <a:pt x="1657" y="20294"/>
                  </a:lnTo>
                  <a:lnTo>
                    <a:pt x="20562" y="1454"/>
                  </a:lnTo>
                  <a:lnTo>
                    <a:pt x="19202" y="87"/>
                  </a:lnTo>
                  <a:lnTo>
                    <a:pt x="19108" y="167"/>
                  </a:lnTo>
                  <a:lnTo>
                    <a:pt x="19187" y="80"/>
                  </a:lnTo>
                  <a:lnTo>
                    <a:pt x="19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3"/>
            <p:cNvSpPr/>
            <p:nvPr/>
          </p:nvSpPr>
          <p:spPr>
            <a:xfrm>
              <a:off x="4413025" y="2273450"/>
              <a:ext cx="514050" cy="507350"/>
            </a:xfrm>
            <a:custGeom>
              <a:avLst/>
              <a:gdLst/>
              <a:ahLst/>
              <a:cxnLst/>
              <a:rect l="l" t="t" r="r" b="b"/>
              <a:pathLst>
                <a:path w="20562" h="20294" extrusionOk="0">
                  <a:moveTo>
                    <a:pt x="19115" y="333"/>
                  </a:moveTo>
                  <a:lnTo>
                    <a:pt x="20236" y="1454"/>
                  </a:lnTo>
                  <a:lnTo>
                    <a:pt x="1671" y="19954"/>
                  </a:lnTo>
                  <a:lnTo>
                    <a:pt x="333" y="18529"/>
                  </a:lnTo>
                  <a:lnTo>
                    <a:pt x="19115" y="333"/>
                  </a:lnTo>
                  <a:close/>
                  <a:moveTo>
                    <a:pt x="19115" y="0"/>
                  </a:moveTo>
                  <a:lnTo>
                    <a:pt x="0" y="18521"/>
                  </a:lnTo>
                  <a:lnTo>
                    <a:pt x="1664" y="20294"/>
                  </a:lnTo>
                  <a:lnTo>
                    <a:pt x="20562" y="1454"/>
                  </a:lnTo>
                  <a:lnTo>
                    <a:pt x="19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3"/>
            <p:cNvSpPr/>
            <p:nvPr/>
          </p:nvSpPr>
          <p:spPr>
            <a:xfrm>
              <a:off x="4177700" y="2076650"/>
              <a:ext cx="444075" cy="433400"/>
            </a:xfrm>
            <a:custGeom>
              <a:avLst/>
              <a:gdLst/>
              <a:ahLst/>
              <a:cxnLst/>
              <a:rect l="l" t="t" r="r" b="b"/>
              <a:pathLst>
                <a:path w="17763" h="17336" extrusionOk="0">
                  <a:moveTo>
                    <a:pt x="16995" y="246"/>
                  </a:moveTo>
                  <a:lnTo>
                    <a:pt x="17524" y="16735"/>
                  </a:lnTo>
                  <a:lnTo>
                    <a:pt x="247" y="17097"/>
                  </a:lnTo>
                  <a:lnTo>
                    <a:pt x="247" y="17097"/>
                  </a:lnTo>
                  <a:lnTo>
                    <a:pt x="608" y="1223"/>
                  </a:lnTo>
                  <a:lnTo>
                    <a:pt x="16995" y="246"/>
                  </a:lnTo>
                  <a:close/>
                  <a:moveTo>
                    <a:pt x="17220" y="0"/>
                  </a:moveTo>
                  <a:lnTo>
                    <a:pt x="377" y="999"/>
                  </a:lnTo>
                  <a:lnTo>
                    <a:pt x="1" y="17335"/>
                  </a:lnTo>
                  <a:lnTo>
                    <a:pt x="1" y="17335"/>
                  </a:lnTo>
                  <a:lnTo>
                    <a:pt x="17762" y="16966"/>
                  </a:lnTo>
                  <a:lnTo>
                    <a:pt x="17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3"/>
            <p:cNvSpPr/>
            <p:nvPr/>
          </p:nvSpPr>
          <p:spPr>
            <a:xfrm>
              <a:off x="4435375" y="2204875"/>
              <a:ext cx="116225" cy="109825"/>
            </a:xfrm>
            <a:custGeom>
              <a:avLst/>
              <a:gdLst/>
              <a:ahLst/>
              <a:cxnLst/>
              <a:rect l="l" t="t" r="r" b="b"/>
              <a:pathLst>
                <a:path w="4649" h="4393" extrusionOk="0">
                  <a:moveTo>
                    <a:pt x="445" y="399"/>
                  </a:moveTo>
                  <a:lnTo>
                    <a:pt x="445" y="399"/>
                  </a:lnTo>
                  <a:cubicBezTo>
                    <a:pt x="1293" y="796"/>
                    <a:pt x="2212" y="1003"/>
                    <a:pt x="3143" y="1003"/>
                  </a:cubicBezTo>
                  <a:cubicBezTo>
                    <a:pt x="3331" y="1003"/>
                    <a:pt x="3519" y="995"/>
                    <a:pt x="3708" y="978"/>
                  </a:cubicBezTo>
                  <a:lnTo>
                    <a:pt x="3708" y="978"/>
                  </a:lnTo>
                  <a:cubicBezTo>
                    <a:pt x="3700" y="1557"/>
                    <a:pt x="3758" y="2135"/>
                    <a:pt x="3881" y="2707"/>
                  </a:cubicBezTo>
                  <a:cubicBezTo>
                    <a:pt x="3975" y="3098"/>
                    <a:pt x="4091" y="3481"/>
                    <a:pt x="4229" y="3857"/>
                  </a:cubicBezTo>
                  <a:cubicBezTo>
                    <a:pt x="4250" y="3930"/>
                    <a:pt x="4272" y="3987"/>
                    <a:pt x="4294" y="4038"/>
                  </a:cubicBezTo>
                  <a:cubicBezTo>
                    <a:pt x="3845" y="3836"/>
                    <a:pt x="3382" y="3662"/>
                    <a:pt x="2905" y="3524"/>
                  </a:cubicBezTo>
                  <a:cubicBezTo>
                    <a:pt x="2514" y="3416"/>
                    <a:pt x="2116" y="3365"/>
                    <a:pt x="1711" y="3365"/>
                  </a:cubicBezTo>
                  <a:cubicBezTo>
                    <a:pt x="1537" y="3365"/>
                    <a:pt x="1356" y="3380"/>
                    <a:pt x="1183" y="3394"/>
                  </a:cubicBezTo>
                  <a:cubicBezTo>
                    <a:pt x="1183" y="2352"/>
                    <a:pt x="929" y="1325"/>
                    <a:pt x="445" y="399"/>
                  </a:cubicBezTo>
                  <a:close/>
                  <a:moveTo>
                    <a:pt x="152" y="1"/>
                  </a:moveTo>
                  <a:cubicBezTo>
                    <a:pt x="69" y="1"/>
                    <a:pt x="0" y="99"/>
                    <a:pt x="54" y="182"/>
                  </a:cubicBezTo>
                  <a:cubicBezTo>
                    <a:pt x="662" y="1188"/>
                    <a:pt x="973" y="2345"/>
                    <a:pt x="951" y="3517"/>
                  </a:cubicBezTo>
                  <a:cubicBezTo>
                    <a:pt x="951" y="3553"/>
                    <a:pt x="966" y="3590"/>
                    <a:pt x="987" y="3611"/>
                  </a:cubicBezTo>
                  <a:cubicBezTo>
                    <a:pt x="1016" y="3633"/>
                    <a:pt x="1045" y="3640"/>
                    <a:pt x="1081" y="3640"/>
                  </a:cubicBezTo>
                  <a:cubicBezTo>
                    <a:pt x="1283" y="3613"/>
                    <a:pt x="1486" y="3599"/>
                    <a:pt x="1689" y="3599"/>
                  </a:cubicBezTo>
                  <a:cubicBezTo>
                    <a:pt x="2078" y="3599"/>
                    <a:pt x="2467" y="3649"/>
                    <a:pt x="2847" y="3749"/>
                  </a:cubicBezTo>
                  <a:cubicBezTo>
                    <a:pt x="3548" y="3937"/>
                    <a:pt x="4446" y="4371"/>
                    <a:pt x="4453" y="4378"/>
                  </a:cubicBezTo>
                  <a:cubicBezTo>
                    <a:pt x="4475" y="4385"/>
                    <a:pt x="4489" y="4393"/>
                    <a:pt x="4503" y="4393"/>
                  </a:cubicBezTo>
                  <a:cubicBezTo>
                    <a:pt x="4590" y="4393"/>
                    <a:pt x="4648" y="4306"/>
                    <a:pt x="4612" y="4226"/>
                  </a:cubicBezTo>
                  <a:cubicBezTo>
                    <a:pt x="4612" y="4226"/>
                    <a:pt x="4547" y="4060"/>
                    <a:pt x="4453" y="3785"/>
                  </a:cubicBezTo>
                  <a:cubicBezTo>
                    <a:pt x="4214" y="3112"/>
                    <a:pt x="4113" y="2656"/>
                    <a:pt x="4113" y="2649"/>
                  </a:cubicBezTo>
                  <a:cubicBezTo>
                    <a:pt x="3983" y="2056"/>
                    <a:pt x="3925" y="1455"/>
                    <a:pt x="3946" y="847"/>
                  </a:cubicBezTo>
                  <a:cubicBezTo>
                    <a:pt x="3946" y="819"/>
                    <a:pt x="3932" y="782"/>
                    <a:pt x="3910" y="761"/>
                  </a:cubicBezTo>
                  <a:cubicBezTo>
                    <a:pt x="3886" y="743"/>
                    <a:pt x="3863" y="730"/>
                    <a:pt x="3835" y="730"/>
                  </a:cubicBezTo>
                  <a:cubicBezTo>
                    <a:pt x="3829" y="730"/>
                    <a:pt x="3823" y="730"/>
                    <a:pt x="3816" y="732"/>
                  </a:cubicBezTo>
                  <a:cubicBezTo>
                    <a:pt x="3600" y="754"/>
                    <a:pt x="3383" y="766"/>
                    <a:pt x="3166" y="766"/>
                  </a:cubicBezTo>
                  <a:cubicBezTo>
                    <a:pt x="2138" y="766"/>
                    <a:pt x="1120" y="512"/>
                    <a:pt x="206" y="15"/>
                  </a:cubicBezTo>
                  <a:cubicBezTo>
                    <a:pt x="188" y="5"/>
                    <a:pt x="169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3"/>
            <p:cNvSpPr/>
            <p:nvPr/>
          </p:nvSpPr>
          <p:spPr>
            <a:xfrm>
              <a:off x="4320725" y="2333575"/>
              <a:ext cx="151450" cy="143375"/>
            </a:xfrm>
            <a:custGeom>
              <a:avLst/>
              <a:gdLst/>
              <a:ahLst/>
              <a:cxnLst/>
              <a:rect l="l" t="t" r="r" b="b"/>
              <a:pathLst>
                <a:path w="6058" h="5735" extrusionOk="0">
                  <a:moveTo>
                    <a:pt x="444" y="395"/>
                  </a:moveTo>
                  <a:lnTo>
                    <a:pt x="444" y="395"/>
                  </a:lnTo>
                  <a:cubicBezTo>
                    <a:pt x="1601" y="955"/>
                    <a:pt x="2858" y="1240"/>
                    <a:pt x="4132" y="1240"/>
                  </a:cubicBezTo>
                  <a:cubicBezTo>
                    <a:pt x="4388" y="1240"/>
                    <a:pt x="4644" y="1228"/>
                    <a:pt x="4900" y="1205"/>
                  </a:cubicBezTo>
                  <a:lnTo>
                    <a:pt x="4900" y="1205"/>
                  </a:lnTo>
                  <a:cubicBezTo>
                    <a:pt x="4886" y="1979"/>
                    <a:pt x="4958" y="2761"/>
                    <a:pt x="5125" y="3520"/>
                  </a:cubicBezTo>
                  <a:cubicBezTo>
                    <a:pt x="5125" y="3528"/>
                    <a:pt x="5269" y="4150"/>
                    <a:pt x="5588" y="5047"/>
                  </a:cubicBezTo>
                  <a:cubicBezTo>
                    <a:pt x="5631" y="5177"/>
                    <a:pt x="5667" y="5286"/>
                    <a:pt x="5704" y="5380"/>
                  </a:cubicBezTo>
                  <a:cubicBezTo>
                    <a:pt x="5081" y="5083"/>
                    <a:pt x="4445" y="4844"/>
                    <a:pt x="3786" y="4649"/>
                  </a:cubicBezTo>
                  <a:cubicBezTo>
                    <a:pt x="3273" y="4512"/>
                    <a:pt x="2744" y="4446"/>
                    <a:pt x="2209" y="4446"/>
                  </a:cubicBezTo>
                  <a:cubicBezTo>
                    <a:pt x="1963" y="4446"/>
                    <a:pt x="1724" y="4461"/>
                    <a:pt x="1478" y="4490"/>
                  </a:cubicBezTo>
                  <a:cubicBezTo>
                    <a:pt x="1486" y="3057"/>
                    <a:pt x="1131" y="1654"/>
                    <a:pt x="444" y="395"/>
                  </a:cubicBezTo>
                  <a:close/>
                  <a:moveTo>
                    <a:pt x="143" y="1"/>
                  </a:moveTo>
                  <a:cubicBezTo>
                    <a:pt x="61" y="1"/>
                    <a:pt x="1" y="96"/>
                    <a:pt x="53" y="178"/>
                  </a:cubicBezTo>
                  <a:cubicBezTo>
                    <a:pt x="863" y="1516"/>
                    <a:pt x="1276" y="3057"/>
                    <a:pt x="1247" y="4620"/>
                  </a:cubicBezTo>
                  <a:cubicBezTo>
                    <a:pt x="1247" y="4656"/>
                    <a:pt x="1254" y="4685"/>
                    <a:pt x="1283" y="4714"/>
                  </a:cubicBezTo>
                  <a:cubicBezTo>
                    <a:pt x="1305" y="4736"/>
                    <a:pt x="1341" y="4743"/>
                    <a:pt x="1377" y="4743"/>
                  </a:cubicBezTo>
                  <a:cubicBezTo>
                    <a:pt x="1648" y="4706"/>
                    <a:pt x="1920" y="4687"/>
                    <a:pt x="2193" y="4687"/>
                  </a:cubicBezTo>
                  <a:cubicBezTo>
                    <a:pt x="2707" y="4687"/>
                    <a:pt x="3222" y="4753"/>
                    <a:pt x="3728" y="4881"/>
                  </a:cubicBezTo>
                  <a:cubicBezTo>
                    <a:pt x="4654" y="5134"/>
                    <a:pt x="5855" y="5713"/>
                    <a:pt x="5863" y="5720"/>
                  </a:cubicBezTo>
                  <a:cubicBezTo>
                    <a:pt x="5877" y="5727"/>
                    <a:pt x="5899" y="5734"/>
                    <a:pt x="5913" y="5734"/>
                  </a:cubicBezTo>
                  <a:cubicBezTo>
                    <a:pt x="6000" y="5734"/>
                    <a:pt x="6058" y="5647"/>
                    <a:pt x="6022" y="5568"/>
                  </a:cubicBezTo>
                  <a:cubicBezTo>
                    <a:pt x="6022" y="5568"/>
                    <a:pt x="5935" y="5344"/>
                    <a:pt x="5805" y="4975"/>
                  </a:cubicBezTo>
                  <a:cubicBezTo>
                    <a:pt x="5494" y="4085"/>
                    <a:pt x="5356" y="3477"/>
                    <a:pt x="5356" y="3470"/>
                  </a:cubicBezTo>
                  <a:cubicBezTo>
                    <a:pt x="5183" y="2681"/>
                    <a:pt x="5110" y="1878"/>
                    <a:pt x="5132" y="1075"/>
                  </a:cubicBezTo>
                  <a:cubicBezTo>
                    <a:pt x="5132" y="1007"/>
                    <a:pt x="5081" y="959"/>
                    <a:pt x="5015" y="959"/>
                  </a:cubicBezTo>
                  <a:cubicBezTo>
                    <a:pt x="5011" y="959"/>
                    <a:pt x="5006" y="959"/>
                    <a:pt x="5002" y="959"/>
                  </a:cubicBezTo>
                  <a:cubicBezTo>
                    <a:pt x="4704" y="992"/>
                    <a:pt x="4406" y="1008"/>
                    <a:pt x="4108" y="1008"/>
                  </a:cubicBezTo>
                  <a:cubicBezTo>
                    <a:pt x="2751" y="1008"/>
                    <a:pt x="1410" y="672"/>
                    <a:pt x="205" y="19"/>
                  </a:cubicBezTo>
                  <a:cubicBezTo>
                    <a:pt x="184" y="6"/>
                    <a:pt x="16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3"/>
            <p:cNvSpPr/>
            <p:nvPr/>
          </p:nvSpPr>
          <p:spPr>
            <a:xfrm>
              <a:off x="4314450" y="2184375"/>
              <a:ext cx="77600" cy="78050"/>
            </a:xfrm>
            <a:custGeom>
              <a:avLst/>
              <a:gdLst/>
              <a:ahLst/>
              <a:cxnLst/>
              <a:rect l="l" t="t" r="r" b="b"/>
              <a:pathLst>
                <a:path w="3104" h="3122" extrusionOk="0">
                  <a:moveTo>
                    <a:pt x="391" y="387"/>
                  </a:moveTo>
                  <a:lnTo>
                    <a:pt x="391" y="387"/>
                  </a:lnTo>
                  <a:cubicBezTo>
                    <a:pt x="724" y="539"/>
                    <a:pt x="1078" y="647"/>
                    <a:pt x="1440" y="698"/>
                  </a:cubicBezTo>
                  <a:cubicBezTo>
                    <a:pt x="1645" y="729"/>
                    <a:pt x="1849" y="744"/>
                    <a:pt x="2054" y="744"/>
                  </a:cubicBezTo>
                  <a:cubicBezTo>
                    <a:pt x="2182" y="744"/>
                    <a:pt x="2310" y="738"/>
                    <a:pt x="2438" y="727"/>
                  </a:cubicBezTo>
                  <a:lnTo>
                    <a:pt x="2438" y="727"/>
                  </a:lnTo>
                  <a:cubicBezTo>
                    <a:pt x="2424" y="1125"/>
                    <a:pt x="2460" y="1523"/>
                    <a:pt x="2540" y="1913"/>
                  </a:cubicBezTo>
                  <a:cubicBezTo>
                    <a:pt x="2554" y="2008"/>
                    <a:pt x="2626" y="2333"/>
                    <a:pt x="2757" y="2731"/>
                  </a:cubicBezTo>
                  <a:cubicBezTo>
                    <a:pt x="2764" y="2745"/>
                    <a:pt x="2771" y="2767"/>
                    <a:pt x="2771" y="2782"/>
                  </a:cubicBezTo>
                  <a:cubicBezTo>
                    <a:pt x="2503" y="2651"/>
                    <a:pt x="2214" y="2543"/>
                    <a:pt x="1932" y="2463"/>
                  </a:cubicBezTo>
                  <a:cubicBezTo>
                    <a:pt x="1679" y="2391"/>
                    <a:pt x="1425" y="2362"/>
                    <a:pt x="1165" y="2362"/>
                  </a:cubicBezTo>
                  <a:cubicBezTo>
                    <a:pt x="1049" y="2362"/>
                    <a:pt x="933" y="2369"/>
                    <a:pt x="818" y="2384"/>
                  </a:cubicBezTo>
                  <a:cubicBezTo>
                    <a:pt x="818" y="2044"/>
                    <a:pt x="782" y="1711"/>
                    <a:pt x="716" y="1378"/>
                  </a:cubicBezTo>
                  <a:cubicBezTo>
                    <a:pt x="644" y="1038"/>
                    <a:pt x="536" y="705"/>
                    <a:pt x="391" y="387"/>
                  </a:cubicBezTo>
                  <a:close/>
                  <a:moveTo>
                    <a:pt x="123" y="0"/>
                  </a:moveTo>
                  <a:cubicBezTo>
                    <a:pt x="93" y="0"/>
                    <a:pt x="65" y="11"/>
                    <a:pt x="44" y="32"/>
                  </a:cubicBezTo>
                  <a:cubicBezTo>
                    <a:pt x="7" y="69"/>
                    <a:pt x="0" y="126"/>
                    <a:pt x="22" y="177"/>
                  </a:cubicBezTo>
                  <a:cubicBezTo>
                    <a:pt x="246" y="561"/>
                    <a:pt x="398" y="987"/>
                    <a:pt x="492" y="1422"/>
                  </a:cubicBezTo>
                  <a:cubicBezTo>
                    <a:pt x="564" y="1776"/>
                    <a:pt x="601" y="2145"/>
                    <a:pt x="586" y="2507"/>
                  </a:cubicBezTo>
                  <a:cubicBezTo>
                    <a:pt x="586" y="2543"/>
                    <a:pt x="601" y="2572"/>
                    <a:pt x="622" y="2601"/>
                  </a:cubicBezTo>
                  <a:cubicBezTo>
                    <a:pt x="651" y="2622"/>
                    <a:pt x="687" y="2630"/>
                    <a:pt x="716" y="2630"/>
                  </a:cubicBezTo>
                  <a:cubicBezTo>
                    <a:pt x="865" y="2604"/>
                    <a:pt x="1016" y="2592"/>
                    <a:pt x="1167" y="2592"/>
                  </a:cubicBezTo>
                  <a:cubicBezTo>
                    <a:pt x="1405" y="2592"/>
                    <a:pt x="1644" y="2623"/>
                    <a:pt x="1874" y="2680"/>
                  </a:cubicBezTo>
                  <a:cubicBezTo>
                    <a:pt x="2236" y="2796"/>
                    <a:pt x="2583" y="2941"/>
                    <a:pt x="2923" y="3107"/>
                  </a:cubicBezTo>
                  <a:cubicBezTo>
                    <a:pt x="2945" y="3114"/>
                    <a:pt x="2959" y="3122"/>
                    <a:pt x="2981" y="3122"/>
                  </a:cubicBezTo>
                  <a:cubicBezTo>
                    <a:pt x="3010" y="3122"/>
                    <a:pt x="3039" y="3114"/>
                    <a:pt x="3061" y="3093"/>
                  </a:cubicBezTo>
                  <a:cubicBezTo>
                    <a:pt x="3097" y="3057"/>
                    <a:pt x="3104" y="3006"/>
                    <a:pt x="3089" y="2963"/>
                  </a:cubicBezTo>
                  <a:cubicBezTo>
                    <a:pt x="3089" y="2963"/>
                    <a:pt x="3046" y="2847"/>
                    <a:pt x="2981" y="2651"/>
                  </a:cubicBezTo>
                  <a:cubicBezTo>
                    <a:pt x="2836" y="2181"/>
                    <a:pt x="2771" y="1863"/>
                    <a:pt x="2771" y="1863"/>
                  </a:cubicBezTo>
                  <a:cubicBezTo>
                    <a:pt x="2692" y="1443"/>
                    <a:pt x="2663" y="1016"/>
                    <a:pt x="2677" y="597"/>
                  </a:cubicBezTo>
                  <a:cubicBezTo>
                    <a:pt x="2677" y="561"/>
                    <a:pt x="2663" y="524"/>
                    <a:pt x="2641" y="503"/>
                  </a:cubicBezTo>
                  <a:cubicBezTo>
                    <a:pt x="2619" y="481"/>
                    <a:pt x="2583" y="474"/>
                    <a:pt x="2547" y="474"/>
                  </a:cubicBezTo>
                  <a:cubicBezTo>
                    <a:pt x="2380" y="496"/>
                    <a:pt x="2212" y="507"/>
                    <a:pt x="2046" y="507"/>
                  </a:cubicBezTo>
                  <a:cubicBezTo>
                    <a:pt x="1397" y="507"/>
                    <a:pt x="758" y="340"/>
                    <a:pt x="188" y="18"/>
                  </a:cubicBezTo>
                  <a:cubicBezTo>
                    <a:pt x="167" y="6"/>
                    <a:pt x="145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3"/>
            <p:cNvSpPr/>
            <p:nvPr/>
          </p:nvSpPr>
          <p:spPr>
            <a:xfrm>
              <a:off x="4154000" y="2180650"/>
              <a:ext cx="11075" cy="295025"/>
            </a:xfrm>
            <a:custGeom>
              <a:avLst/>
              <a:gdLst/>
              <a:ahLst/>
              <a:cxnLst/>
              <a:rect l="l" t="t" r="r" b="b"/>
              <a:pathLst>
                <a:path w="443" h="11801" extrusionOk="0">
                  <a:moveTo>
                    <a:pt x="334" y="1"/>
                  </a:moveTo>
                  <a:cubicBezTo>
                    <a:pt x="268" y="1"/>
                    <a:pt x="211" y="51"/>
                    <a:pt x="211" y="116"/>
                  </a:cubicBezTo>
                  <a:lnTo>
                    <a:pt x="1" y="11678"/>
                  </a:lnTo>
                  <a:cubicBezTo>
                    <a:pt x="1" y="11743"/>
                    <a:pt x="51" y="11793"/>
                    <a:pt x="117" y="11801"/>
                  </a:cubicBezTo>
                  <a:cubicBezTo>
                    <a:pt x="182" y="11801"/>
                    <a:pt x="232" y="11750"/>
                    <a:pt x="232" y="11685"/>
                  </a:cubicBezTo>
                  <a:lnTo>
                    <a:pt x="442" y="116"/>
                  </a:lnTo>
                  <a:cubicBezTo>
                    <a:pt x="442" y="58"/>
                    <a:pt x="39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3"/>
            <p:cNvSpPr/>
            <p:nvPr/>
          </p:nvSpPr>
          <p:spPr>
            <a:xfrm>
              <a:off x="4253500" y="2055825"/>
              <a:ext cx="274225" cy="22475"/>
            </a:xfrm>
            <a:custGeom>
              <a:avLst/>
              <a:gdLst/>
              <a:ahLst/>
              <a:cxnLst/>
              <a:rect l="l" t="t" r="r" b="b"/>
              <a:pathLst>
                <a:path w="10969" h="899" extrusionOk="0">
                  <a:moveTo>
                    <a:pt x="10857" y="1"/>
                  </a:moveTo>
                  <a:cubicBezTo>
                    <a:pt x="10853" y="1"/>
                    <a:pt x="10849" y="1"/>
                    <a:pt x="10845" y="1"/>
                  </a:cubicBezTo>
                  <a:lnTo>
                    <a:pt x="116" y="660"/>
                  </a:lnTo>
                  <a:cubicBezTo>
                    <a:pt x="51" y="667"/>
                    <a:pt x="0" y="725"/>
                    <a:pt x="7" y="790"/>
                  </a:cubicBezTo>
                  <a:cubicBezTo>
                    <a:pt x="7" y="848"/>
                    <a:pt x="65" y="899"/>
                    <a:pt x="123" y="899"/>
                  </a:cubicBezTo>
                  <a:lnTo>
                    <a:pt x="130" y="899"/>
                  </a:lnTo>
                  <a:lnTo>
                    <a:pt x="10860" y="233"/>
                  </a:lnTo>
                  <a:cubicBezTo>
                    <a:pt x="10925" y="226"/>
                    <a:pt x="10968" y="175"/>
                    <a:pt x="10968" y="110"/>
                  </a:cubicBezTo>
                  <a:cubicBezTo>
                    <a:pt x="10961" y="49"/>
                    <a:pt x="10917" y="1"/>
                    <a:pt x="10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3"/>
            <p:cNvSpPr/>
            <p:nvPr/>
          </p:nvSpPr>
          <p:spPr>
            <a:xfrm>
              <a:off x="4232325" y="2523400"/>
              <a:ext cx="312575" cy="11975"/>
            </a:xfrm>
            <a:custGeom>
              <a:avLst/>
              <a:gdLst/>
              <a:ahLst/>
              <a:cxnLst/>
              <a:rect l="l" t="t" r="r" b="b"/>
              <a:pathLst>
                <a:path w="12503" h="479" extrusionOk="0">
                  <a:moveTo>
                    <a:pt x="12379" y="1"/>
                  </a:moveTo>
                  <a:lnTo>
                    <a:pt x="138" y="239"/>
                  </a:lnTo>
                  <a:cubicBezTo>
                    <a:pt x="1" y="254"/>
                    <a:pt x="1" y="464"/>
                    <a:pt x="138" y="478"/>
                  </a:cubicBezTo>
                  <a:lnTo>
                    <a:pt x="12379" y="239"/>
                  </a:lnTo>
                  <a:cubicBezTo>
                    <a:pt x="12445" y="239"/>
                    <a:pt x="12502" y="182"/>
                    <a:pt x="12495" y="116"/>
                  </a:cubicBezTo>
                  <a:cubicBezTo>
                    <a:pt x="12495" y="51"/>
                    <a:pt x="12445" y="1"/>
                    <a:pt x="12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3"/>
            <p:cNvSpPr/>
            <p:nvPr/>
          </p:nvSpPr>
          <p:spPr>
            <a:xfrm>
              <a:off x="4635850" y="2135425"/>
              <a:ext cx="9625" cy="308425"/>
            </a:xfrm>
            <a:custGeom>
              <a:avLst/>
              <a:gdLst/>
              <a:ahLst/>
              <a:cxnLst/>
              <a:rect l="l" t="t" r="r" b="b"/>
              <a:pathLst>
                <a:path w="385" h="12337" extrusionOk="0">
                  <a:moveTo>
                    <a:pt x="116" y="1"/>
                  </a:moveTo>
                  <a:cubicBezTo>
                    <a:pt x="51" y="1"/>
                    <a:pt x="1" y="59"/>
                    <a:pt x="1" y="124"/>
                  </a:cubicBezTo>
                  <a:lnTo>
                    <a:pt x="153" y="12221"/>
                  </a:lnTo>
                  <a:cubicBezTo>
                    <a:pt x="153" y="12286"/>
                    <a:pt x="203" y="12336"/>
                    <a:pt x="268" y="12336"/>
                  </a:cubicBezTo>
                  <a:cubicBezTo>
                    <a:pt x="333" y="12336"/>
                    <a:pt x="384" y="12286"/>
                    <a:pt x="384" y="12221"/>
                  </a:cubicBezTo>
                  <a:lnTo>
                    <a:pt x="232" y="117"/>
                  </a:lnTo>
                  <a:cubicBezTo>
                    <a:pt x="232" y="51"/>
                    <a:pt x="181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3"/>
            <p:cNvSpPr/>
            <p:nvPr/>
          </p:nvSpPr>
          <p:spPr>
            <a:xfrm>
              <a:off x="4070625" y="1981125"/>
              <a:ext cx="161750" cy="162300"/>
            </a:xfrm>
            <a:custGeom>
              <a:avLst/>
              <a:gdLst/>
              <a:ahLst/>
              <a:cxnLst/>
              <a:rect l="l" t="t" r="r" b="b"/>
              <a:pathLst>
                <a:path w="6470" h="6492" extrusionOk="0">
                  <a:moveTo>
                    <a:pt x="6304" y="1"/>
                  </a:moveTo>
                  <a:cubicBezTo>
                    <a:pt x="6280" y="1"/>
                    <a:pt x="6254" y="10"/>
                    <a:pt x="6230" y="30"/>
                  </a:cubicBezTo>
                  <a:lnTo>
                    <a:pt x="51" y="6296"/>
                  </a:lnTo>
                  <a:cubicBezTo>
                    <a:pt x="1" y="6339"/>
                    <a:pt x="1" y="6412"/>
                    <a:pt x="51" y="6462"/>
                  </a:cubicBezTo>
                  <a:cubicBezTo>
                    <a:pt x="73" y="6484"/>
                    <a:pt x="102" y="6491"/>
                    <a:pt x="131" y="6491"/>
                  </a:cubicBezTo>
                  <a:cubicBezTo>
                    <a:pt x="160" y="6491"/>
                    <a:pt x="189" y="6484"/>
                    <a:pt x="218" y="6462"/>
                  </a:cubicBezTo>
                  <a:lnTo>
                    <a:pt x="6396" y="197"/>
                  </a:lnTo>
                  <a:cubicBezTo>
                    <a:pt x="6470" y="112"/>
                    <a:pt x="6393" y="1"/>
                    <a:pt x="6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3"/>
            <p:cNvSpPr/>
            <p:nvPr/>
          </p:nvSpPr>
          <p:spPr>
            <a:xfrm>
              <a:off x="4599125" y="2455225"/>
              <a:ext cx="151475" cy="143625"/>
            </a:xfrm>
            <a:custGeom>
              <a:avLst/>
              <a:gdLst/>
              <a:ahLst/>
              <a:cxnLst/>
              <a:rect l="l" t="t" r="r" b="b"/>
              <a:pathLst>
                <a:path w="6059" h="5745" extrusionOk="0">
                  <a:moveTo>
                    <a:pt x="5890" y="1"/>
                  </a:moveTo>
                  <a:cubicBezTo>
                    <a:pt x="5863" y="1"/>
                    <a:pt x="5835" y="11"/>
                    <a:pt x="5811" y="36"/>
                  </a:cubicBezTo>
                  <a:lnTo>
                    <a:pt x="5803" y="36"/>
                  </a:lnTo>
                  <a:lnTo>
                    <a:pt x="44" y="5542"/>
                  </a:lnTo>
                  <a:cubicBezTo>
                    <a:pt x="1" y="5593"/>
                    <a:pt x="1" y="5665"/>
                    <a:pt x="44" y="5708"/>
                  </a:cubicBezTo>
                  <a:cubicBezTo>
                    <a:pt x="66" y="5730"/>
                    <a:pt x="95" y="5745"/>
                    <a:pt x="131" y="5745"/>
                  </a:cubicBezTo>
                  <a:cubicBezTo>
                    <a:pt x="160" y="5745"/>
                    <a:pt x="189" y="5737"/>
                    <a:pt x="211" y="5716"/>
                  </a:cubicBezTo>
                  <a:lnTo>
                    <a:pt x="5970" y="203"/>
                  </a:lnTo>
                  <a:cubicBezTo>
                    <a:pt x="6059" y="119"/>
                    <a:pt x="5981" y="1"/>
                    <a:pt x="5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5" name="Google Shape;2745;p13"/>
          <p:cNvGrpSpPr/>
          <p:nvPr/>
        </p:nvGrpSpPr>
        <p:grpSpPr>
          <a:xfrm>
            <a:off x="715110" y="4352526"/>
            <a:ext cx="1795430" cy="610931"/>
            <a:chOff x="6024975" y="1813888"/>
            <a:chExt cx="1278250" cy="434950"/>
          </a:xfrm>
        </p:grpSpPr>
        <p:sp>
          <p:nvSpPr>
            <p:cNvPr id="2746" name="Google Shape;2746;p13"/>
            <p:cNvSpPr/>
            <p:nvPr/>
          </p:nvSpPr>
          <p:spPr>
            <a:xfrm>
              <a:off x="6026600" y="1813888"/>
              <a:ext cx="1274275" cy="332400"/>
            </a:xfrm>
            <a:custGeom>
              <a:avLst/>
              <a:gdLst/>
              <a:ahLst/>
              <a:cxnLst/>
              <a:rect l="l" t="t" r="r" b="b"/>
              <a:pathLst>
                <a:path w="50971" h="13296" extrusionOk="0">
                  <a:moveTo>
                    <a:pt x="29157" y="231"/>
                  </a:moveTo>
                  <a:lnTo>
                    <a:pt x="46000" y="5968"/>
                  </a:lnTo>
                  <a:lnTo>
                    <a:pt x="50396" y="7460"/>
                  </a:lnTo>
                  <a:lnTo>
                    <a:pt x="50396" y="7460"/>
                  </a:lnTo>
                  <a:lnTo>
                    <a:pt x="45147" y="8522"/>
                  </a:lnTo>
                  <a:lnTo>
                    <a:pt x="40393" y="9484"/>
                  </a:lnTo>
                  <a:lnTo>
                    <a:pt x="35206" y="10526"/>
                  </a:lnTo>
                  <a:lnTo>
                    <a:pt x="31545" y="11271"/>
                  </a:lnTo>
                  <a:lnTo>
                    <a:pt x="24462" y="12696"/>
                  </a:lnTo>
                  <a:cubicBezTo>
                    <a:pt x="23854" y="12819"/>
                    <a:pt x="23218" y="12906"/>
                    <a:pt x="22617" y="13073"/>
                  </a:cubicBezTo>
                  <a:cubicBezTo>
                    <a:pt x="22594" y="13079"/>
                    <a:pt x="22574" y="13080"/>
                    <a:pt x="22564" y="13080"/>
                  </a:cubicBezTo>
                  <a:lnTo>
                    <a:pt x="22564" y="13080"/>
                  </a:lnTo>
                  <a:cubicBezTo>
                    <a:pt x="22501" y="13060"/>
                    <a:pt x="22443" y="13040"/>
                    <a:pt x="22386" y="13015"/>
                  </a:cubicBezTo>
                  <a:lnTo>
                    <a:pt x="21329" y="12631"/>
                  </a:lnTo>
                  <a:lnTo>
                    <a:pt x="15389" y="10461"/>
                  </a:lnTo>
                  <a:lnTo>
                    <a:pt x="11360" y="8992"/>
                  </a:lnTo>
                  <a:lnTo>
                    <a:pt x="6932" y="7379"/>
                  </a:lnTo>
                  <a:lnTo>
                    <a:pt x="666" y="5092"/>
                  </a:lnTo>
                  <a:lnTo>
                    <a:pt x="593" y="5066"/>
                  </a:lnTo>
                  <a:lnTo>
                    <a:pt x="593" y="5066"/>
                  </a:lnTo>
                  <a:lnTo>
                    <a:pt x="11504" y="3219"/>
                  </a:lnTo>
                  <a:lnTo>
                    <a:pt x="22820" y="1301"/>
                  </a:lnTo>
                  <a:lnTo>
                    <a:pt x="29157" y="231"/>
                  </a:lnTo>
                  <a:close/>
                  <a:moveTo>
                    <a:pt x="29158" y="1"/>
                  </a:moveTo>
                  <a:cubicBezTo>
                    <a:pt x="29146" y="1"/>
                    <a:pt x="29134" y="3"/>
                    <a:pt x="29124" y="7"/>
                  </a:cubicBezTo>
                  <a:lnTo>
                    <a:pt x="29124" y="7"/>
                  </a:lnTo>
                  <a:lnTo>
                    <a:pt x="17813" y="1924"/>
                  </a:lnTo>
                  <a:lnTo>
                    <a:pt x="6498" y="3841"/>
                  </a:lnTo>
                  <a:lnTo>
                    <a:pt x="117" y="4926"/>
                  </a:lnTo>
                  <a:cubicBezTo>
                    <a:pt x="1" y="4948"/>
                    <a:pt x="30" y="5107"/>
                    <a:pt x="117" y="5143"/>
                  </a:cubicBezTo>
                  <a:lnTo>
                    <a:pt x="5434" y="7075"/>
                  </a:lnTo>
                  <a:lnTo>
                    <a:pt x="9609" y="8594"/>
                  </a:lnTo>
                  <a:lnTo>
                    <a:pt x="14869" y="10511"/>
                  </a:lnTo>
                  <a:lnTo>
                    <a:pt x="19745" y="12291"/>
                  </a:lnTo>
                  <a:lnTo>
                    <a:pt x="22364" y="13246"/>
                  </a:lnTo>
                  <a:cubicBezTo>
                    <a:pt x="22440" y="13279"/>
                    <a:pt x="22520" y="13295"/>
                    <a:pt x="22598" y="13295"/>
                  </a:cubicBezTo>
                  <a:cubicBezTo>
                    <a:pt x="22624" y="13295"/>
                    <a:pt x="22650" y="13293"/>
                    <a:pt x="22675" y="13290"/>
                  </a:cubicBezTo>
                  <a:cubicBezTo>
                    <a:pt x="22885" y="13246"/>
                    <a:pt x="23095" y="13203"/>
                    <a:pt x="23304" y="13159"/>
                  </a:cubicBezTo>
                  <a:lnTo>
                    <a:pt x="29845" y="11835"/>
                  </a:lnTo>
                  <a:lnTo>
                    <a:pt x="34410" y="10917"/>
                  </a:lnTo>
                  <a:lnTo>
                    <a:pt x="39453" y="9896"/>
                  </a:lnTo>
                  <a:lnTo>
                    <a:pt x="43909" y="8992"/>
                  </a:lnTo>
                  <a:lnTo>
                    <a:pt x="50312" y="7704"/>
                  </a:lnTo>
                  <a:lnTo>
                    <a:pt x="50855" y="7596"/>
                  </a:lnTo>
                  <a:cubicBezTo>
                    <a:pt x="50971" y="7574"/>
                    <a:pt x="50956" y="7408"/>
                    <a:pt x="50855" y="7379"/>
                  </a:cubicBezTo>
                  <a:lnTo>
                    <a:pt x="33983" y="1634"/>
                  </a:lnTo>
                  <a:lnTo>
                    <a:pt x="29194" y="6"/>
                  </a:lnTo>
                  <a:cubicBezTo>
                    <a:pt x="29181" y="2"/>
                    <a:pt x="29170" y="1"/>
                    <a:pt x="29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3"/>
            <p:cNvSpPr/>
            <p:nvPr/>
          </p:nvSpPr>
          <p:spPr>
            <a:xfrm>
              <a:off x="6585325" y="1998188"/>
              <a:ext cx="717900" cy="250650"/>
            </a:xfrm>
            <a:custGeom>
              <a:avLst/>
              <a:gdLst/>
              <a:ahLst/>
              <a:cxnLst/>
              <a:rect l="l" t="t" r="r" b="b"/>
              <a:pathLst>
                <a:path w="28716" h="10026" extrusionOk="0">
                  <a:moveTo>
                    <a:pt x="28397" y="247"/>
                  </a:moveTo>
                  <a:cubicBezTo>
                    <a:pt x="28603" y="1346"/>
                    <a:pt x="28243" y="2456"/>
                    <a:pt x="27817" y="3469"/>
                  </a:cubicBezTo>
                  <a:lnTo>
                    <a:pt x="27817" y="3469"/>
                  </a:lnTo>
                  <a:lnTo>
                    <a:pt x="26929" y="3682"/>
                  </a:lnTo>
                  <a:lnTo>
                    <a:pt x="24997" y="4116"/>
                  </a:lnTo>
                  <a:lnTo>
                    <a:pt x="22284" y="4738"/>
                  </a:lnTo>
                  <a:lnTo>
                    <a:pt x="19028" y="5476"/>
                  </a:lnTo>
                  <a:lnTo>
                    <a:pt x="15432" y="6301"/>
                  </a:lnTo>
                  <a:lnTo>
                    <a:pt x="11750" y="7140"/>
                  </a:lnTo>
                  <a:lnTo>
                    <a:pt x="8169" y="7958"/>
                  </a:lnTo>
                  <a:lnTo>
                    <a:pt x="4964" y="8689"/>
                  </a:lnTo>
                  <a:lnTo>
                    <a:pt x="2316" y="9296"/>
                  </a:lnTo>
                  <a:cubicBezTo>
                    <a:pt x="1701" y="9434"/>
                    <a:pt x="1086" y="9578"/>
                    <a:pt x="471" y="9716"/>
                  </a:cubicBezTo>
                  <a:lnTo>
                    <a:pt x="329" y="9750"/>
                  </a:lnTo>
                  <a:lnTo>
                    <a:pt x="329" y="9750"/>
                  </a:lnTo>
                  <a:cubicBezTo>
                    <a:pt x="761" y="9161"/>
                    <a:pt x="971" y="8436"/>
                    <a:pt x="912" y="7705"/>
                  </a:cubicBezTo>
                  <a:cubicBezTo>
                    <a:pt x="859" y="7077"/>
                    <a:pt x="688" y="6467"/>
                    <a:pt x="411" y="5905"/>
                  </a:cubicBezTo>
                  <a:lnTo>
                    <a:pt x="411" y="5905"/>
                  </a:lnTo>
                  <a:lnTo>
                    <a:pt x="1918" y="5599"/>
                  </a:lnTo>
                  <a:lnTo>
                    <a:pt x="5600" y="4854"/>
                  </a:lnTo>
                  <a:lnTo>
                    <a:pt x="9550" y="4058"/>
                  </a:lnTo>
                  <a:lnTo>
                    <a:pt x="11924" y="3581"/>
                  </a:lnTo>
                  <a:lnTo>
                    <a:pt x="13812" y="3197"/>
                  </a:lnTo>
                  <a:lnTo>
                    <a:pt x="17053" y="2539"/>
                  </a:lnTo>
                  <a:lnTo>
                    <a:pt x="19781" y="1989"/>
                  </a:lnTo>
                  <a:lnTo>
                    <a:pt x="21640" y="1613"/>
                  </a:lnTo>
                  <a:lnTo>
                    <a:pt x="25207" y="889"/>
                  </a:lnTo>
                  <a:lnTo>
                    <a:pt x="28332" y="260"/>
                  </a:lnTo>
                  <a:lnTo>
                    <a:pt x="28397" y="247"/>
                  </a:lnTo>
                  <a:close/>
                  <a:moveTo>
                    <a:pt x="28495" y="1"/>
                  </a:moveTo>
                  <a:cubicBezTo>
                    <a:pt x="28486" y="1"/>
                    <a:pt x="28476" y="2"/>
                    <a:pt x="28467" y="4"/>
                  </a:cubicBezTo>
                  <a:lnTo>
                    <a:pt x="28467" y="4"/>
                  </a:lnTo>
                  <a:cubicBezTo>
                    <a:pt x="28458" y="4"/>
                    <a:pt x="28450" y="5"/>
                    <a:pt x="28441" y="7"/>
                  </a:cubicBezTo>
                  <a:lnTo>
                    <a:pt x="26118" y="477"/>
                  </a:lnTo>
                  <a:lnTo>
                    <a:pt x="22241" y="1258"/>
                  </a:lnTo>
                  <a:lnTo>
                    <a:pt x="20555" y="1598"/>
                  </a:lnTo>
                  <a:lnTo>
                    <a:pt x="17140" y="2286"/>
                  </a:lnTo>
                  <a:lnTo>
                    <a:pt x="14745" y="2778"/>
                  </a:lnTo>
                  <a:lnTo>
                    <a:pt x="12003" y="3328"/>
                  </a:lnTo>
                  <a:lnTo>
                    <a:pt x="10281" y="3675"/>
                  </a:lnTo>
                  <a:lnTo>
                    <a:pt x="6541" y="4434"/>
                  </a:lnTo>
                  <a:lnTo>
                    <a:pt x="2634" y="5223"/>
                  </a:lnTo>
                  <a:lnTo>
                    <a:pt x="326" y="5686"/>
                  </a:lnTo>
                  <a:lnTo>
                    <a:pt x="217" y="5708"/>
                  </a:lnTo>
                  <a:cubicBezTo>
                    <a:pt x="145" y="5730"/>
                    <a:pt x="116" y="5809"/>
                    <a:pt x="152" y="5874"/>
                  </a:cubicBezTo>
                  <a:cubicBezTo>
                    <a:pt x="471" y="6475"/>
                    <a:pt x="652" y="7133"/>
                    <a:pt x="695" y="7813"/>
                  </a:cubicBezTo>
                  <a:cubicBezTo>
                    <a:pt x="709" y="8189"/>
                    <a:pt x="659" y="8573"/>
                    <a:pt x="536" y="8927"/>
                  </a:cubicBezTo>
                  <a:cubicBezTo>
                    <a:pt x="463" y="9123"/>
                    <a:pt x="369" y="9304"/>
                    <a:pt x="254" y="9477"/>
                  </a:cubicBezTo>
                  <a:cubicBezTo>
                    <a:pt x="189" y="9571"/>
                    <a:pt x="102" y="9658"/>
                    <a:pt x="37" y="9752"/>
                  </a:cubicBezTo>
                  <a:cubicBezTo>
                    <a:pt x="8" y="9796"/>
                    <a:pt x="0" y="9853"/>
                    <a:pt x="8" y="9911"/>
                  </a:cubicBezTo>
                  <a:cubicBezTo>
                    <a:pt x="8" y="9962"/>
                    <a:pt x="37" y="10005"/>
                    <a:pt x="87" y="10020"/>
                  </a:cubicBezTo>
                  <a:cubicBezTo>
                    <a:pt x="100" y="10024"/>
                    <a:pt x="113" y="10025"/>
                    <a:pt x="128" y="10025"/>
                  </a:cubicBezTo>
                  <a:cubicBezTo>
                    <a:pt x="200" y="10025"/>
                    <a:pt x="295" y="9987"/>
                    <a:pt x="355" y="9969"/>
                  </a:cubicBezTo>
                  <a:lnTo>
                    <a:pt x="536" y="9926"/>
                  </a:lnTo>
                  <a:cubicBezTo>
                    <a:pt x="673" y="9897"/>
                    <a:pt x="803" y="9868"/>
                    <a:pt x="941" y="9839"/>
                  </a:cubicBezTo>
                  <a:lnTo>
                    <a:pt x="1954" y="9607"/>
                  </a:lnTo>
                  <a:lnTo>
                    <a:pt x="4667" y="8985"/>
                  </a:lnTo>
                  <a:lnTo>
                    <a:pt x="8096" y="8204"/>
                  </a:lnTo>
                  <a:lnTo>
                    <a:pt x="11916" y="7328"/>
                  </a:lnTo>
                  <a:lnTo>
                    <a:pt x="15896" y="6424"/>
                  </a:lnTo>
                  <a:lnTo>
                    <a:pt x="19716" y="5556"/>
                  </a:lnTo>
                  <a:lnTo>
                    <a:pt x="23116" y="4782"/>
                  </a:lnTo>
                  <a:lnTo>
                    <a:pt x="25800" y="4167"/>
                  </a:lnTo>
                  <a:lnTo>
                    <a:pt x="27508" y="3776"/>
                  </a:lnTo>
                  <a:cubicBezTo>
                    <a:pt x="27638" y="3747"/>
                    <a:pt x="27775" y="3733"/>
                    <a:pt x="27898" y="3689"/>
                  </a:cubicBezTo>
                  <a:cubicBezTo>
                    <a:pt x="28021" y="3646"/>
                    <a:pt x="28057" y="3472"/>
                    <a:pt x="28101" y="3356"/>
                  </a:cubicBezTo>
                  <a:cubicBezTo>
                    <a:pt x="28202" y="3110"/>
                    <a:pt x="28289" y="2872"/>
                    <a:pt x="28368" y="2619"/>
                  </a:cubicBezTo>
                  <a:cubicBezTo>
                    <a:pt x="28499" y="2235"/>
                    <a:pt x="28600" y="1844"/>
                    <a:pt x="28658" y="1446"/>
                  </a:cubicBezTo>
                  <a:cubicBezTo>
                    <a:pt x="28716" y="991"/>
                    <a:pt x="28694" y="528"/>
                    <a:pt x="28593" y="79"/>
                  </a:cubicBezTo>
                  <a:cubicBezTo>
                    <a:pt x="28581" y="25"/>
                    <a:pt x="28539" y="1"/>
                    <a:pt x="28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3"/>
            <p:cNvSpPr/>
            <p:nvPr/>
          </p:nvSpPr>
          <p:spPr>
            <a:xfrm>
              <a:off x="6617525" y="2143238"/>
              <a:ext cx="25875" cy="26375"/>
            </a:xfrm>
            <a:custGeom>
              <a:avLst/>
              <a:gdLst/>
              <a:ahLst/>
              <a:cxnLst/>
              <a:rect l="l" t="t" r="r" b="b"/>
              <a:pathLst>
                <a:path w="1035" h="1055" extrusionOk="0">
                  <a:moveTo>
                    <a:pt x="753" y="485"/>
                  </a:moveTo>
                  <a:lnTo>
                    <a:pt x="753" y="485"/>
                  </a:lnTo>
                  <a:cubicBezTo>
                    <a:pt x="756" y="491"/>
                    <a:pt x="756" y="493"/>
                    <a:pt x="756" y="493"/>
                  </a:cubicBezTo>
                  <a:cubicBezTo>
                    <a:pt x="755" y="493"/>
                    <a:pt x="753" y="489"/>
                    <a:pt x="753" y="485"/>
                  </a:cubicBezTo>
                  <a:close/>
                  <a:moveTo>
                    <a:pt x="536" y="231"/>
                  </a:moveTo>
                  <a:cubicBezTo>
                    <a:pt x="557" y="239"/>
                    <a:pt x="572" y="246"/>
                    <a:pt x="593" y="253"/>
                  </a:cubicBezTo>
                  <a:lnTo>
                    <a:pt x="615" y="260"/>
                  </a:lnTo>
                  <a:cubicBezTo>
                    <a:pt x="622" y="260"/>
                    <a:pt x="651" y="283"/>
                    <a:pt x="647" y="283"/>
                  </a:cubicBezTo>
                  <a:cubicBezTo>
                    <a:pt x="647" y="283"/>
                    <a:pt x="646" y="283"/>
                    <a:pt x="644" y="282"/>
                  </a:cubicBezTo>
                  <a:lnTo>
                    <a:pt x="644" y="282"/>
                  </a:lnTo>
                  <a:cubicBezTo>
                    <a:pt x="659" y="289"/>
                    <a:pt x="673" y="304"/>
                    <a:pt x="680" y="318"/>
                  </a:cubicBezTo>
                  <a:cubicBezTo>
                    <a:pt x="680" y="318"/>
                    <a:pt x="693" y="330"/>
                    <a:pt x="696" y="330"/>
                  </a:cubicBezTo>
                  <a:cubicBezTo>
                    <a:pt x="697" y="330"/>
                    <a:pt x="697" y="329"/>
                    <a:pt x="695" y="325"/>
                  </a:cubicBezTo>
                  <a:lnTo>
                    <a:pt x="695" y="325"/>
                  </a:lnTo>
                  <a:lnTo>
                    <a:pt x="709" y="354"/>
                  </a:lnTo>
                  <a:cubicBezTo>
                    <a:pt x="716" y="369"/>
                    <a:pt x="731" y="383"/>
                    <a:pt x="738" y="398"/>
                  </a:cubicBezTo>
                  <a:cubicBezTo>
                    <a:pt x="739" y="400"/>
                    <a:pt x="740" y="401"/>
                    <a:pt x="740" y="401"/>
                  </a:cubicBezTo>
                  <a:cubicBezTo>
                    <a:pt x="740" y="401"/>
                    <a:pt x="734" y="390"/>
                    <a:pt x="733" y="390"/>
                  </a:cubicBezTo>
                  <a:lnTo>
                    <a:pt x="733" y="390"/>
                  </a:lnTo>
                  <a:cubicBezTo>
                    <a:pt x="733" y="390"/>
                    <a:pt x="734" y="394"/>
                    <a:pt x="738" y="405"/>
                  </a:cubicBezTo>
                  <a:cubicBezTo>
                    <a:pt x="738" y="412"/>
                    <a:pt x="738" y="419"/>
                    <a:pt x="745" y="427"/>
                  </a:cubicBezTo>
                  <a:cubicBezTo>
                    <a:pt x="745" y="434"/>
                    <a:pt x="753" y="463"/>
                    <a:pt x="753" y="485"/>
                  </a:cubicBezTo>
                  <a:lnTo>
                    <a:pt x="753" y="521"/>
                  </a:lnTo>
                  <a:lnTo>
                    <a:pt x="753" y="579"/>
                  </a:lnTo>
                  <a:lnTo>
                    <a:pt x="753" y="593"/>
                  </a:lnTo>
                  <a:lnTo>
                    <a:pt x="753" y="615"/>
                  </a:lnTo>
                  <a:lnTo>
                    <a:pt x="745" y="644"/>
                  </a:lnTo>
                  <a:cubicBezTo>
                    <a:pt x="745" y="644"/>
                    <a:pt x="738" y="659"/>
                    <a:pt x="739" y="659"/>
                  </a:cubicBezTo>
                  <a:cubicBezTo>
                    <a:pt x="740" y="659"/>
                    <a:pt x="741" y="657"/>
                    <a:pt x="745" y="651"/>
                  </a:cubicBezTo>
                  <a:lnTo>
                    <a:pt x="745" y="651"/>
                  </a:lnTo>
                  <a:cubicBezTo>
                    <a:pt x="731" y="673"/>
                    <a:pt x="724" y="687"/>
                    <a:pt x="716" y="702"/>
                  </a:cubicBezTo>
                  <a:cubicBezTo>
                    <a:pt x="709" y="709"/>
                    <a:pt x="702" y="723"/>
                    <a:pt x="695" y="731"/>
                  </a:cubicBezTo>
                  <a:cubicBezTo>
                    <a:pt x="688" y="745"/>
                    <a:pt x="673" y="760"/>
                    <a:pt x="659" y="767"/>
                  </a:cubicBezTo>
                  <a:lnTo>
                    <a:pt x="644" y="781"/>
                  </a:lnTo>
                  <a:cubicBezTo>
                    <a:pt x="648" y="778"/>
                    <a:pt x="649" y="776"/>
                    <a:pt x="649" y="776"/>
                  </a:cubicBezTo>
                  <a:lnTo>
                    <a:pt x="649" y="776"/>
                  </a:lnTo>
                  <a:cubicBezTo>
                    <a:pt x="649" y="776"/>
                    <a:pt x="635" y="788"/>
                    <a:pt x="630" y="788"/>
                  </a:cubicBezTo>
                  <a:cubicBezTo>
                    <a:pt x="615" y="803"/>
                    <a:pt x="601" y="810"/>
                    <a:pt x="586" y="817"/>
                  </a:cubicBezTo>
                  <a:cubicBezTo>
                    <a:pt x="593" y="813"/>
                    <a:pt x="596" y="811"/>
                    <a:pt x="596" y="811"/>
                  </a:cubicBezTo>
                  <a:lnTo>
                    <a:pt x="596" y="811"/>
                  </a:lnTo>
                  <a:cubicBezTo>
                    <a:pt x="595" y="811"/>
                    <a:pt x="584" y="817"/>
                    <a:pt x="579" y="817"/>
                  </a:cubicBezTo>
                  <a:lnTo>
                    <a:pt x="550" y="825"/>
                  </a:lnTo>
                  <a:lnTo>
                    <a:pt x="536" y="825"/>
                  </a:lnTo>
                  <a:cubicBezTo>
                    <a:pt x="534" y="825"/>
                    <a:pt x="532" y="825"/>
                    <a:pt x="531" y="826"/>
                  </a:cubicBezTo>
                  <a:lnTo>
                    <a:pt x="531" y="826"/>
                  </a:lnTo>
                  <a:cubicBezTo>
                    <a:pt x="531" y="825"/>
                    <a:pt x="528" y="825"/>
                    <a:pt x="521" y="825"/>
                  </a:cubicBezTo>
                  <a:lnTo>
                    <a:pt x="470" y="825"/>
                  </a:lnTo>
                  <a:cubicBezTo>
                    <a:pt x="467" y="825"/>
                    <a:pt x="466" y="825"/>
                    <a:pt x="467" y="826"/>
                  </a:cubicBezTo>
                  <a:lnTo>
                    <a:pt x="467" y="826"/>
                  </a:lnTo>
                  <a:cubicBezTo>
                    <a:pt x="466" y="825"/>
                    <a:pt x="465" y="825"/>
                    <a:pt x="463" y="825"/>
                  </a:cubicBezTo>
                  <a:lnTo>
                    <a:pt x="434" y="817"/>
                  </a:lnTo>
                  <a:lnTo>
                    <a:pt x="405" y="810"/>
                  </a:lnTo>
                  <a:lnTo>
                    <a:pt x="384" y="803"/>
                  </a:lnTo>
                  <a:cubicBezTo>
                    <a:pt x="369" y="796"/>
                    <a:pt x="355" y="788"/>
                    <a:pt x="340" y="774"/>
                  </a:cubicBezTo>
                  <a:lnTo>
                    <a:pt x="340" y="774"/>
                  </a:lnTo>
                  <a:cubicBezTo>
                    <a:pt x="338" y="772"/>
                    <a:pt x="335" y="769"/>
                    <a:pt x="333" y="767"/>
                  </a:cubicBezTo>
                  <a:lnTo>
                    <a:pt x="311" y="745"/>
                  </a:lnTo>
                  <a:lnTo>
                    <a:pt x="297" y="731"/>
                  </a:lnTo>
                  <a:lnTo>
                    <a:pt x="297" y="731"/>
                  </a:lnTo>
                  <a:cubicBezTo>
                    <a:pt x="300" y="733"/>
                    <a:pt x="301" y="735"/>
                    <a:pt x="302" y="735"/>
                  </a:cubicBezTo>
                  <a:cubicBezTo>
                    <a:pt x="303" y="735"/>
                    <a:pt x="288" y="716"/>
                    <a:pt x="282" y="716"/>
                  </a:cubicBezTo>
                  <a:cubicBezTo>
                    <a:pt x="275" y="694"/>
                    <a:pt x="261" y="680"/>
                    <a:pt x="253" y="658"/>
                  </a:cubicBezTo>
                  <a:cubicBezTo>
                    <a:pt x="253" y="658"/>
                    <a:pt x="246" y="637"/>
                    <a:pt x="246" y="629"/>
                  </a:cubicBezTo>
                  <a:cubicBezTo>
                    <a:pt x="239" y="615"/>
                    <a:pt x="239" y="608"/>
                    <a:pt x="239" y="593"/>
                  </a:cubicBezTo>
                  <a:cubicBezTo>
                    <a:pt x="239" y="593"/>
                    <a:pt x="235" y="572"/>
                    <a:pt x="236" y="572"/>
                  </a:cubicBezTo>
                  <a:lnTo>
                    <a:pt x="236" y="572"/>
                  </a:lnTo>
                  <a:cubicBezTo>
                    <a:pt x="236" y="572"/>
                    <a:pt x="237" y="574"/>
                    <a:pt x="239" y="579"/>
                  </a:cubicBezTo>
                  <a:cubicBezTo>
                    <a:pt x="232" y="557"/>
                    <a:pt x="232" y="528"/>
                    <a:pt x="239" y="506"/>
                  </a:cubicBezTo>
                  <a:cubicBezTo>
                    <a:pt x="239" y="498"/>
                    <a:pt x="238" y="491"/>
                    <a:pt x="237" y="484"/>
                  </a:cubicBezTo>
                  <a:lnTo>
                    <a:pt x="237" y="484"/>
                  </a:lnTo>
                  <a:cubicBezTo>
                    <a:pt x="243" y="460"/>
                    <a:pt x="248" y="434"/>
                    <a:pt x="253" y="412"/>
                  </a:cubicBezTo>
                  <a:cubicBezTo>
                    <a:pt x="255" y="407"/>
                    <a:pt x="256" y="403"/>
                    <a:pt x="257" y="401"/>
                  </a:cubicBezTo>
                  <a:lnTo>
                    <a:pt x="257" y="401"/>
                  </a:lnTo>
                  <a:cubicBezTo>
                    <a:pt x="259" y="394"/>
                    <a:pt x="264" y="388"/>
                    <a:pt x="268" y="383"/>
                  </a:cubicBezTo>
                  <a:cubicBezTo>
                    <a:pt x="275" y="369"/>
                    <a:pt x="290" y="347"/>
                    <a:pt x="297" y="333"/>
                  </a:cubicBezTo>
                  <a:lnTo>
                    <a:pt x="304" y="325"/>
                  </a:lnTo>
                  <a:lnTo>
                    <a:pt x="326" y="304"/>
                  </a:lnTo>
                  <a:lnTo>
                    <a:pt x="340" y="289"/>
                  </a:lnTo>
                  <a:cubicBezTo>
                    <a:pt x="340" y="289"/>
                    <a:pt x="349" y="282"/>
                    <a:pt x="353" y="279"/>
                  </a:cubicBezTo>
                  <a:lnTo>
                    <a:pt x="353" y="279"/>
                  </a:lnTo>
                  <a:cubicBezTo>
                    <a:pt x="366" y="273"/>
                    <a:pt x="378" y="267"/>
                    <a:pt x="391" y="260"/>
                  </a:cubicBezTo>
                  <a:lnTo>
                    <a:pt x="413" y="246"/>
                  </a:lnTo>
                  <a:lnTo>
                    <a:pt x="427" y="246"/>
                  </a:lnTo>
                  <a:cubicBezTo>
                    <a:pt x="442" y="239"/>
                    <a:pt x="463" y="239"/>
                    <a:pt x="478" y="231"/>
                  </a:cubicBezTo>
                  <a:close/>
                  <a:moveTo>
                    <a:pt x="501" y="0"/>
                  </a:moveTo>
                  <a:cubicBezTo>
                    <a:pt x="474" y="0"/>
                    <a:pt x="447" y="2"/>
                    <a:pt x="420" y="7"/>
                  </a:cubicBezTo>
                  <a:cubicBezTo>
                    <a:pt x="192" y="57"/>
                    <a:pt x="21" y="260"/>
                    <a:pt x="8" y="494"/>
                  </a:cubicBezTo>
                  <a:lnTo>
                    <a:pt x="8" y="494"/>
                  </a:lnTo>
                  <a:cubicBezTo>
                    <a:pt x="8" y="498"/>
                    <a:pt x="7" y="502"/>
                    <a:pt x="7" y="506"/>
                  </a:cubicBezTo>
                  <a:cubicBezTo>
                    <a:pt x="0" y="716"/>
                    <a:pt x="116" y="919"/>
                    <a:pt x="304" y="1013"/>
                  </a:cubicBezTo>
                  <a:cubicBezTo>
                    <a:pt x="367" y="1041"/>
                    <a:pt x="434" y="1055"/>
                    <a:pt x="501" y="1055"/>
                  </a:cubicBezTo>
                  <a:cubicBezTo>
                    <a:pt x="640" y="1055"/>
                    <a:pt x="775" y="995"/>
                    <a:pt x="868" y="883"/>
                  </a:cubicBezTo>
                  <a:cubicBezTo>
                    <a:pt x="1006" y="709"/>
                    <a:pt x="1035" y="470"/>
                    <a:pt x="934" y="268"/>
                  </a:cubicBezTo>
                  <a:cubicBezTo>
                    <a:pt x="852" y="104"/>
                    <a:pt x="682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3"/>
            <p:cNvSpPr/>
            <p:nvPr/>
          </p:nvSpPr>
          <p:spPr>
            <a:xfrm>
              <a:off x="6622225" y="2172888"/>
              <a:ext cx="26425" cy="26450"/>
            </a:xfrm>
            <a:custGeom>
              <a:avLst/>
              <a:gdLst/>
              <a:ahLst/>
              <a:cxnLst/>
              <a:rect l="l" t="t" r="r" b="b"/>
              <a:pathLst>
                <a:path w="1057" h="1058" extrusionOk="0">
                  <a:moveTo>
                    <a:pt x="522" y="225"/>
                  </a:moveTo>
                  <a:cubicBezTo>
                    <a:pt x="536" y="229"/>
                    <a:pt x="550" y="232"/>
                    <a:pt x="565" y="232"/>
                  </a:cubicBezTo>
                  <a:cubicBezTo>
                    <a:pt x="571" y="232"/>
                    <a:pt x="575" y="232"/>
                    <a:pt x="576" y="231"/>
                  </a:cubicBezTo>
                  <a:lnTo>
                    <a:pt x="576" y="231"/>
                  </a:lnTo>
                  <a:cubicBezTo>
                    <a:pt x="577" y="231"/>
                    <a:pt x="578" y="232"/>
                    <a:pt x="579" y="232"/>
                  </a:cubicBezTo>
                  <a:lnTo>
                    <a:pt x="601" y="239"/>
                  </a:lnTo>
                  <a:lnTo>
                    <a:pt x="623" y="246"/>
                  </a:lnTo>
                  <a:cubicBezTo>
                    <a:pt x="625" y="246"/>
                    <a:pt x="630" y="247"/>
                    <a:pt x="633" y="248"/>
                  </a:cubicBezTo>
                  <a:lnTo>
                    <a:pt x="633" y="248"/>
                  </a:lnTo>
                  <a:cubicBezTo>
                    <a:pt x="647" y="255"/>
                    <a:pt x="660" y="261"/>
                    <a:pt x="673" y="268"/>
                  </a:cubicBezTo>
                  <a:lnTo>
                    <a:pt x="695" y="283"/>
                  </a:lnTo>
                  <a:cubicBezTo>
                    <a:pt x="691" y="279"/>
                    <a:pt x="690" y="278"/>
                    <a:pt x="690" y="278"/>
                  </a:cubicBezTo>
                  <a:lnTo>
                    <a:pt x="690" y="278"/>
                  </a:lnTo>
                  <a:cubicBezTo>
                    <a:pt x="690" y="278"/>
                    <a:pt x="704" y="290"/>
                    <a:pt x="709" y="290"/>
                  </a:cubicBezTo>
                  <a:cubicBezTo>
                    <a:pt x="717" y="304"/>
                    <a:pt x="731" y="319"/>
                    <a:pt x="746" y="326"/>
                  </a:cubicBezTo>
                  <a:lnTo>
                    <a:pt x="760" y="355"/>
                  </a:lnTo>
                  <a:cubicBezTo>
                    <a:pt x="767" y="362"/>
                    <a:pt x="767" y="369"/>
                    <a:pt x="774" y="377"/>
                  </a:cubicBezTo>
                  <a:cubicBezTo>
                    <a:pt x="774" y="377"/>
                    <a:pt x="779" y="386"/>
                    <a:pt x="782" y="391"/>
                  </a:cubicBezTo>
                  <a:cubicBezTo>
                    <a:pt x="780" y="389"/>
                    <a:pt x="780" y="388"/>
                    <a:pt x="780" y="388"/>
                  </a:cubicBezTo>
                  <a:lnTo>
                    <a:pt x="780" y="388"/>
                  </a:lnTo>
                  <a:cubicBezTo>
                    <a:pt x="779" y="388"/>
                    <a:pt x="789" y="413"/>
                    <a:pt x="789" y="413"/>
                  </a:cubicBezTo>
                  <a:cubicBezTo>
                    <a:pt x="789" y="412"/>
                    <a:pt x="789" y="412"/>
                    <a:pt x="789" y="412"/>
                  </a:cubicBezTo>
                  <a:cubicBezTo>
                    <a:pt x="790" y="412"/>
                    <a:pt x="796" y="435"/>
                    <a:pt x="796" y="442"/>
                  </a:cubicBezTo>
                  <a:cubicBezTo>
                    <a:pt x="796" y="456"/>
                    <a:pt x="796" y="456"/>
                    <a:pt x="803" y="463"/>
                  </a:cubicBezTo>
                  <a:cubicBezTo>
                    <a:pt x="803" y="469"/>
                    <a:pt x="803" y="486"/>
                    <a:pt x="803" y="486"/>
                  </a:cubicBezTo>
                  <a:lnTo>
                    <a:pt x="803" y="536"/>
                  </a:lnTo>
                  <a:cubicBezTo>
                    <a:pt x="803" y="548"/>
                    <a:pt x="798" y="575"/>
                    <a:pt x="801" y="575"/>
                  </a:cubicBezTo>
                  <a:cubicBezTo>
                    <a:pt x="801" y="575"/>
                    <a:pt x="802" y="574"/>
                    <a:pt x="803" y="572"/>
                  </a:cubicBezTo>
                  <a:lnTo>
                    <a:pt x="803" y="572"/>
                  </a:lnTo>
                  <a:cubicBezTo>
                    <a:pt x="796" y="594"/>
                    <a:pt x="789" y="615"/>
                    <a:pt x="782" y="637"/>
                  </a:cubicBezTo>
                  <a:cubicBezTo>
                    <a:pt x="774" y="666"/>
                    <a:pt x="760" y="688"/>
                    <a:pt x="746" y="709"/>
                  </a:cubicBezTo>
                  <a:cubicBezTo>
                    <a:pt x="746" y="709"/>
                    <a:pt x="739" y="721"/>
                    <a:pt x="735" y="727"/>
                  </a:cubicBezTo>
                  <a:lnTo>
                    <a:pt x="735" y="727"/>
                  </a:lnTo>
                  <a:lnTo>
                    <a:pt x="724" y="738"/>
                  </a:lnTo>
                  <a:cubicBezTo>
                    <a:pt x="709" y="760"/>
                    <a:pt x="695" y="775"/>
                    <a:pt x="680" y="782"/>
                  </a:cubicBezTo>
                  <a:cubicBezTo>
                    <a:pt x="682" y="781"/>
                    <a:pt x="683" y="780"/>
                    <a:pt x="684" y="780"/>
                  </a:cubicBezTo>
                  <a:lnTo>
                    <a:pt x="684" y="780"/>
                  </a:lnTo>
                  <a:cubicBezTo>
                    <a:pt x="685" y="780"/>
                    <a:pt x="658" y="797"/>
                    <a:pt x="651" y="803"/>
                  </a:cubicBezTo>
                  <a:cubicBezTo>
                    <a:pt x="651" y="803"/>
                    <a:pt x="620" y="819"/>
                    <a:pt x="624" y="819"/>
                  </a:cubicBezTo>
                  <a:cubicBezTo>
                    <a:pt x="625" y="819"/>
                    <a:pt x="627" y="819"/>
                    <a:pt x="630" y="818"/>
                  </a:cubicBezTo>
                  <a:lnTo>
                    <a:pt x="630" y="818"/>
                  </a:lnTo>
                  <a:cubicBezTo>
                    <a:pt x="608" y="825"/>
                    <a:pt x="594" y="825"/>
                    <a:pt x="579" y="832"/>
                  </a:cubicBezTo>
                  <a:lnTo>
                    <a:pt x="507" y="832"/>
                  </a:lnTo>
                  <a:cubicBezTo>
                    <a:pt x="492" y="825"/>
                    <a:pt x="471" y="825"/>
                    <a:pt x="456" y="818"/>
                  </a:cubicBezTo>
                  <a:cubicBezTo>
                    <a:pt x="456" y="818"/>
                    <a:pt x="447" y="813"/>
                    <a:pt x="442" y="811"/>
                  </a:cubicBezTo>
                  <a:lnTo>
                    <a:pt x="442" y="811"/>
                  </a:lnTo>
                  <a:cubicBezTo>
                    <a:pt x="445" y="812"/>
                    <a:pt x="445" y="813"/>
                    <a:pt x="445" y="813"/>
                  </a:cubicBezTo>
                  <a:cubicBezTo>
                    <a:pt x="443" y="813"/>
                    <a:pt x="421" y="803"/>
                    <a:pt x="427" y="803"/>
                  </a:cubicBezTo>
                  <a:cubicBezTo>
                    <a:pt x="405" y="796"/>
                    <a:pt x="391" y="789"/>
                    <a:pt x="377" y="775"/>
                  </a:cubicBezTo>
                  <a:lnTo>
                    <a:pt x="377" y="775"/>
                  </a:lnTo>
                  <a:cubicBezTo>
                    <a:pt x="382" y="778"/>
                    <a:pt x="384" y="779"/>
                    <a:pt x="385" y="779"/>
                  </a:cubicBezTo>
                  <a:cubicBezTo>
                    <a:pt x="386" y="779"/>
                    <a:pt x="369" y="767"/>
                    <a:pt x="369" y="767"/>
                  </a:cubicBezTo>
                  <a:lnTo>
                    <a:pt x="355" y="753"/>
                  </a:lnTo>
                  <a:lnTo>
                    <a:pt x="333" y="731"/>
                  </a:lnTo>
                  <a:cubicBezTo>
                    <a:pt x="332" y="729"/>
                    <a:pt x="331" y="728"/>
                    <a:pt x="332" y="728"/>
                  </a:cubicBezTo>
                  <a:lnTo>
                    <a:pt x="332" y="728"/>
                  </a:lnTo>
                  <a:cubicBezTo>
                    <a:pt x="332" y="728"/>
                    <a:pt x="337" y="735"/>
                    <a:pt x="338" y="735"/>
                  </a:cubicBezTo>
                  <a:cubicBezTo>
                    <a:pt x="339" y="735"/>
                    <a:pt x="338" y="733"/>
                    <a:pt x="333" y="724"/>
                  </a:cubicBezTo>
                  <a:cubicBezTo>
                    <a:pt x="319" y="709"/>
                    <a:pt x="311" y="695"/>
                    <a:pt x="304" y="680"/>
                  </a:cubicBezTo>
                  <a:cubicBezTo>
                    <a:pt x="299" y="676"/>
                    <a:pt x="298" y="671"/>
                    <a:pt x="295" y="666"/>
                  </a:cubicBezTo>
                  <a:lnTo>
                    <a:pt x="295" y="666"/>
                  </a:lnTo>
                  <a:cubicBezTo>
                    <a:pt x="296" y="667"/>
                    <a:pt x="296" y="667"/>
                    <a:pt x="296" y="667"/>
                  </a:cubicBezTo>
                  <a:cubicBezTo>
                    <a:pt x="298" y="667"/>
                    <a:pt x="290" y="650"/>
                    <a:pt x="290" y="644"/>
                  </a:cubicBezTo>
                  <a:cubicBezTo>
                    <a:pt x="261" y="586"/>
                    <a:pt x="261" y="514"/>
                    <a:pt x="275" y="449"/>
                  </a:cubicBezTo>
                  <a:cubicBezTo>
                    <a:pt x="275" y="442"/>
                    <a:pt x="282" y="434"/>
                    <a:pt x="282" y="427"/>
                  </a:cubicBezTo>
                  <a:cubicBezTo>
                    <a:pt x="282" y="427"/>
                    <a:pt x="287" y="414"/>
                    <a:pt x="290" y="406"/>
                  </a:cubicBezTo>
                  <a:cubicBezTo>
                    <a:pt x="297" y="384"/>
                    <a:pt x="304" y="369"/>
                    <a:pt x="319" y="355"/>
                  </a:cubicBezTo>
                  <a:cubicBezTo>
                    <a:pt x="333" y="326"/>
                    <a:pt x="355" y="297"/>
                    <a:pt x="384" y="275"/>
                  </a:cubicBezTo>
                  <a:cubicBezTo>
                    <a:pt x="387" y="272"/>
                    <a:pt x="389" y="270"/>
                    <a:pt x="390" y="269"/>
                  </a:cubicBezTo>
                  <a:lnTo>
                    <a:pt x="390" y="269"/>
                  </a:lnTo>
                  <a:cubicBezTo>
                    <a:pt x="390" y="269"/>
                    <a:pt x="391" y="268"/>
                    <a:pt x="391" y="268"/>
                  </a:cubicBezTo>
                  <a:lnTo>
                    <a:pt x="420" y="254"/>
                  </a:lnTo>
                  <a:lnTo>
                    <a:pt x="442" y="239"/>
                  </a:lnTo>
                  <a:cubicBezTo>
                    <a:pt x="442" y="239"/>
                    <a:pt x="442" y="239"/>
                    <a:pt x="443" y="239"/>
                  </a:cubicBezTo>
                  <a:lnTo>
                    <a:pt x="443" y="239"/>
                  </a:lnTo>
                  <a:cubicBezTo>
                    <a:pt x="444" y="239"/>
                    <a:pt x="446" y="239"/>
                    <a:pt x="449" y="239"/>
                  </a:cubicBezTo>
                  <a:cubicBezTo>
                    <a:pt x="471" y="239"/>
                    <a:pt x="492" y="232"/>
                    <a:pt x="514" y="225"/>
                  </a:cubicBezTo>
                  <a:close/>
                  <a:moveTo>
                    <a:pt x="557" y="0"/>
                  </a:moveTo>
                  <a:cubicBezTo>
                    <a:pt x="340" y="0"/>
                    <a:pt x="145" y="131"/>
                    <a:pt x="73" y="333"/>
                  </a:cubicBezTo>
                  <a:cubicBezTo>
                    <a:pt x="0" y="543"/>
                    <a:pt x="44" y="767"/>
                    <a:pt x="203" y="926"/>
                  </a:cubicBezTo>
                  <a:cubicBezTo>
                    <a:pt x="293" y="1012"/>
                    <a:pt x="411" y="1057"/>
                    <a:pt x="531" y="1057"/>
                  </a:cubicBezTo>
                  <a:cubicBezTo>
                    <a:pt x="614" y="1057"/>
                    <a:pt x="698" y="1036"/>
                    <a:pt x="774" y="992"/>
                  </a:cubicBezTo>
                  <a:cubicBezTo>
                    <a:pt x="955" y="876"/>
                    <a:pt x="1057" y="659"/>
                    <a:pt x="1020" y="434"/>
                  </a:cubicBezTo>
                  <a:cubicBezTo>
                    <a:pt x="986" y="214"/>
                    <a:pt x="814" y="40"/>
                    <a:pt x="592" y="5"/>
                  </a:cubicBezTo>
                  <a:lnTo>
                    <a:pt x="592" y="5"/>
                  </a:lnTo>
                  <a:cubicBezTo>
                    <a:pt x="581" y="2"/>
                    <a:pt x="570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3"/>
            <p:cNvSpPr/>
            <p:nvPr/>
          </p:nvSpPr>
          <p:spPr>
            <a:xfrm>
              <a:off x="6625850" y="2202713"/>
              <a:ext cx="26425" cy="26450"/>
            </a:xfrm>
            <a:custGeom>
              <a:avLst/>
              <a:gdLst/>
              <a:ahLst/>
              <a:cxnLst/>
              <a:rect l="l" t="t" r="r" b="b"/>
              <a:pathLst>
                <a:path w="1057" h="1058" extrusionOk="0">
                  <a:moveTo>
                    <a:pt x="543" y="225"/>
                  </a:moveTo>
                  <a:cubicBezTo>
                    <a:pt x="564" y="225"/>
                    <a:pt x="579" y="233"/>
                    <a:pt x="601" y="240"/>
                  </a:cubicBezTo>
                  <a:cubicBezTo>
                    <a:pt x="601" y="240"/>
                    <a:pt x="611" y="242"/>
                    <a:pt x="616" y="243"/>
                  </a:cubicBezTo>
                  <a:lnTo>
                    <a:pt x="616" y="243"/>
                  </a:lnTo>
                  <a:cubicBezTo>
                    <a:pt x="620" y="246"/>
                    <a:pt x="625" y="249"/>
                    <a:pt x="628" y="249"/>
                  </a:cubicBezTo>
                  <a:cubicBezTo>
                    <a:pt x="629" y="249"/>
                    <a:pt x="629" y="248"/>
                    <a:pt x="629" y="247"/>
                  </a:cubicBezTo>
                  <a:cubicBezTo>
                    <a:pt x="642" y="260"/>
                    <a:pt x="654" y="267"/>
                    <a:pt x="667" y="273"/>
                  </a:cubicBezTo>
                  <a:lnTo>
                    <a:pt x="667" y="273"/>
                  </a:lnTo>
                  <a:cubicBezTo>
                    <a:pt x="671" y="277"/>
                    <a:pt x="683" y="286"/>
                    <a:pt x="687" y="291"/>
                  </a:cubicBezTo>
                  <a:lnTo>
                    <a:pt x="702" y="305"/>
                  </a:lnTo>
                  <a:lnTo>
                    <a:pt x="716" y="319"/>
                  </a:lnTo>
                  <a:cubicBezTo>
                    <a:pt x="719" y="322"/>
                    <a:pt x="720" y="323"/>
                    <a:pt x="720" y="323"/>
                  </a:cubicBezTo>
                  <a:cubicBezTo>
                    <a:pt x="721" y="323"/>
                    <a:pt x="721" y="323"/>
                    <a:pt x="720" y="323"/>
                  </a:cubicBezTo>
                  <a:lnTo>
                    <a:pt x="720" y="323"/>
                  </a:lnTo>
                  <a:cubicBezTo>
                    <a:pt x="721" y="324"/>
                    <a:pt x="722" y="325"/>
                    <a:pt x="724" y="327"/>
                  </a:cubicBezTo>
                  <a:cubicBezTo>
                    <a:pt x="731" y="341"/>
                    <a:pt x="745" y="356"/>
                    <a:pt x="752" y="377"/>
                  </a:cubicBezTo>
                  <a:cubicBezTo>
                    <a:pt x="752" y="385"/>
                    <a:pt x="760" y="385"/>
                    <a:pt x="760" y="392"/>
                  </a:cubicBezTo>
                  <a:cubicBezTo>
                    <a:pt x="758" y="389"/>
                    <a:pt x="757" y="388"/>
                    <a:pt x="757" y="388"/>
                  </a:cubicBezTo>
                  <a:lnTo>
                    <a:pt x="757" y="388"/>
                  </a:lnTo>
                  <a:cubicBezTo>
                    <a:pt x="755" y="388"/>
                    <a:pt x="761" y="406"/>
                    <a:pt x="767" y="406"/>
                  </a:cubicBezTo>
                  <a:cubicBezTo>
                    <a:pt x="789" y="471"/>
                    <a:pt x="796" y="537"/>
                    <a:pt x="774" y="602"/>
                  </a:cubicBezTo>
                  <a:cubicBezTo>
                    <a:pt x="774" y="609"/>
                    <a:pt x="774" y="623"/>
                    <a:pt x="767" y="631"/>
                  </a:cubicBezTo>
                  <a:cubicBezTo>
                    <a:pt x="767" y="631"/>
                    <a:pt x="757" y="656"/>
                    <a:pt x="758" y="656"/>
                  </a:cubicBezTo>
                  <a:cubicBezTo>
                    <a:pt x="758" y="656"/>
                    <a:pt x="758" y="655"/>
                    <a:pt x="760" y="652"/>
                  </a:cubicBezTo>
                  <a:lnTo>
                    <a:pt x="760" y="652"/>
                  </a:lnTo>
                  <a:cubicBezTo>
                    <a:pt x="752" y="667"/>
                    <a:pt x="745" y="688"/>
                    <a:pt x="738" y="703"/>
                  </a:cubicBezTo>
                  <a:cubicBezTo>
                    <a:pt x="716" y="732"/>
                    <a:pt x="695" y="754"/>
                    <a:pt x="673" y="775"/>
                  </a:cubicBezTo>
                  <a:cubicBezTo>
                    <a:pt x="671" y="776"/>
                    <a:pt x="670" y="777"/>
                    <a:pt x="669" y="778"/>
                  </a:cubicBezTo>
                  <a:lnTo>
                    <a:pt x="669" y="778"/>
                  </a:lnTo>
                  <a:cubicBezTo>
                    <a:pt x="669" y="778"/>
                    <a:pt x="669" y="778"/>
                    <a:pt x="669" y="778"/>
                  </a:cubicBezTo>
                  <a:lnTo>
                    <a:pt x="669" y="778"/>
                  </a:lnTo>
                  <a:cubicBezTo>
                    <a:pt x="668" y="778"/>
                    <a:pt x="665" y="779"/>
                    <a:pt x="658" y="783"/>
                  </a:cubicBezTo>
                  <a:lnTo>
                    <a:pt x="629" y="804"/>
                  </a:lnTo>
                  <a:lnTo>
                    <a:pt x="615" y="811"/>
                  </a:lnTo>
                  <a:cubicBezTo>
                    <a:pt x="611" y="814"/>
                    <a:pt x="609" y="816"/>
                    <a:pt x="608" y="817"/>
                  </a:cubicBezTo>
                  <a:lnTo>
                    <a:pt x="608" y="817"/>
                  </a:lnTo>
                  <a:cubicBezTo>
                    <a:pt x="607" y="817"/>
                    <a:pt x="604" y="817"/>
                    <a:pt x="601" y="819"/>
                  </a:cubicBezTo>
                  <a:cubicBezTo>
                    <a:pt x="579" y="826"/>
                    <a:pt x="564" y="826"/>
                    <a:pt x="543" y="833"/>
                  </a:cubicBezTo>
                  <a:lnTo>
                    <a:pt x="499" y="833"/>
                  </a:lnTo>
                  <a:lnTo>
                    <a:pt x="492" y="826"/>
                  </a:lnTo>
                  <a:lnTo>
                    <a:pt x="478" y="826"/>
                  </a:lnTo>
                  <a:lnTo>
                    <a:pt x="456" y="819"/>
                  </a:lnTo>
                  <a:lnTo>
                    <a:pt x="427" y="811"/>
                  </a:lnTo>
                  <a:cubicBezTo>
                    <a:pt x="427" y="811"/>
                    <a:pt x="417" y="808"/>
                    <a:pt x="415" y="808"/>
                  </a:cubicBezTo>
                  <a:lnTo>
                    <a:pt x="415" y="808"/>
                  </a:lnTo>
                  <a:cubicBezTo>
                    <a:pt x="414" y="808"/>
                    <a:pt x="415" y="809"/>
                    <a:pt x="420" y="811"/>
                  </a:cubicBezTo>
                  <a:cubicBezTo>
                    <a:pt x="405" y="804"/>
                    <a:pt x="391" y="797"/>
                    <a:pt x="376" y="790"/>
                  </a:cubicBezTo>
                  <a:lnTo>
                    <a:pt x="355" y="775"/>
                  </a:lnTo>
                  <a:lnTo>
                    <a:pt x="355" y="775"/>
                  </a:lnTo>
                  <a:cubicBezTo>
                    <a:pt x="359" y="777"/>
                    <a:pt x="361" y="777"/>
                    <a:pt x="362" y="777"/>
                  </a:cubicBezTo>
                  <a:cubicBezTo>
                    <a:pt x="366" y="777"/>
                    <a:pt x="347" y="768"/>
                    <a:pt x="347" y="768"/>
                  </a:cubicBezTo>
                  <a:cubicBezTo>
                    <a:pt x="347" y="761"/>
                    <a:pt x="326" y="739"/>
                    <a:pt x="311" y="725"/>
                  </a:cubicBezTo>
                  <a:lnTo>
                    <a:pt x="289" y="696"/>
                  </a:lnTo>
                  <a:cubicBezTo>
                    <a:pt x="289" y="688"/>
                    <a:pt x="282" y="688"/>
                    <a:pt x="282" y="681"/>
                  </a:cubicBezTo>
                  <a:cubicBezTo>
                    <a:pt x="282" y="681"/>
                    <a:pt x="271" y="658"/>
                    <a:pt x="273" y="658"/>
                  </a:cubicBezTo>
                  <a:lnTo>
                    <a:pt x="273" y="658"/>
                  </a:lnTo>
                  <a:cubicBezTo>
                    <a:pt x="274" y="658"/>
                    <a:pt x="274" y="659"/>
                    <a:pt x="275" y="660"/>
                  </a:cubicBezTo>
                  <a:cubicBezTo>
                    <a:pt x="272" y="654"/>
                    <a:pt x="268" y="645"/>
                    <a:pt x="268" y="645"/>
                  </a:cubicBezTo>
                  <a:cubicBezTo>
                    <a:pt x="268" y="645"/>
                    <a:pt x="260" y="623"/>
                    <a:pt x="260" y="616"/>
                  </a:cubicBezTo>
                  <a:cubicBezTo>
                    <a:pt x="253" y="602"/>
                    <a:pt x="253" y="594"/>
                    <a:pt x="253" y="587"/>
                  </a:cubicBezTo>
                  <a:cubicBezTo>
                    <a:pt x="253" y="587"/>
                    <a:pt x="249" y="566"/>
                    <a:pt x="250" y="566"/>
                  </a:cubicBezTo>
                  <a:lnTo>
                    <a:pt x="250" y="566"/>
                  </a:lnTo>
                  <a:cubicBezTo>
                    <a:pt x="251" y="566"/>
                    <a:pt x="252" y="568"/>
                    <a:pt x="253" y="573"/>
                  </a:cubicBezTo>
                  <a:lnTo>
                    <a:pt x="253" y="522"/>
                  </a:lnTo>
                  <a:lnTo>
                    <a:pt x="253" y="486"/>
                  </a:lnTo>
                  <a:cubicBezTo>
                    <a:pt x="253" y="464"/>
                    <a:pt x="260" y="442"/>
                    <a:pt x="268" y="421"/>
                  </a:cubicBezTo>
                  <a:cubicBezTo>
                    <a:pt x="275" y="392"/>
                    <a:pt x="289" y="363"/>
                    <a:pt x="304" y="341"/>
                  </a:cubicBezTo>
                  <a:cubicBezTo>
                    <a:pt x="304" y="341"/>
                    <a:pt x="309" y="335"/>
                    <a:pt x="312" y="330"/>
                  </a:cubicBezTo>
                  <a:lnTo>
                    <a:pt x="312" y="330"/>
                  </a:lnTo>
                  <a:cubicBezTo>
                    <a:pt x="312" y="332"/>
                    <a:pt x="311" y="333"/>
                    <a:pt x="311" y="334"/>
                  </a:cubicBezTo>
                  <a:cubicBezTo>
                    <a:pt x="315" y="328"/>
                    <a:pt x="316" y="326"/>
                    <a:pt x="316" y="326"/>
                  </a:cubicBezTo>
                  <a:lnTo>
                    <a:pt x="316" y="326"/>
                  </a:lnTo>
                  <a:cubicBezTo>
                    <a:pt x="316" y="326"/>
                    <a:pt x="314" y="328"/>
                    <a:pt x="312" y="330"/>
                  </a:cubicBezTo>
                  <a:lnTo>
                    <a:pt x="312" y="330"/>
                  </a:lnTo>
                  <a:cubicBezTo>
                    <a:pt x="315" y="324"/>
                    <a:pt x="326" y="318"/>
                    <a:pt x="326" y="312"/>
                  </a:cubicBezTo>
                  <a:cubicBezTo>
                    <a:pt x="340" y="298"/>
                    <a:pt x="355" y="283"/>
                    <a:pt x="376" y="269"/>
                  </a:cubicBezTo>
                  <a:lnTo>
                    <a:pt x="376" y="269"/>
                  </a:lnTo>
                  <a:cubicBezTo>
                    <a:pt x="373" y="272"/>
                    <a:pt x="372" y="273"/>
                    <a:pt x="372" y="273"/>
                  </a:cubicBezTo>
                  <a:cubicBezTo>
                    <a:pt x="372" y="273"/>
                    <a:pt x="392" y="254"/>
                    <a:pt x="398" y="254"/>
                  </a:cubicBezTo>
                  <a:cubicBezTo>
                    <a:pt x="404" y="254"/>
                    <a:pt x="432" y="238"/>
                    <a:pt x="430" y="238"/>
                  </a:cubicBezTo>
                  <a:lnTo>
                    <a:pt x="430" y="238"/>
                  </a:lnTo>
                  <a:cubicBezTo>
                    <a:pt x="430" y="238"/>
                    <a:pt x="429" y="239"/>
                    <a:pt x="427" y="240"/>
                  </a:cubicBezTo>
                  <a:cubicBezTo>
                    <a:pt x="441" y="233"/>
                    <a:pt x="456" y="225"/>
                    <a:pt x="478" y="225"/>
                  </a:cubicBezTo>
                  <a:close/>
                  <a:moveTo>
                    <a:pt x="523" y="1"/>
                  </a:moveTo>
                  <a:cubicBezTo>
                    <a:pt x="439" y="1"/>
                    <a:pt x="356" y="22"/>
                    <a:pt x="282" y="66"/>
                  </a:cubicBezTo>
                  <a:cubicBezTo>
                    <a:pt x="94" y="182"/>
                    <a:pt x="0" y="406"/>
                    <a:pt x="36" y="623"/>
                  </a:cubicBezTo>
                  <a:cubicBezTo>
                    <a:pt x="64" y="848"/>
                    <a:pt x="250" y="1032"/>
                    <a:pt x="479" y="1056"/>
                  </a:cubicBezTo>
                  <a:lnTo>
                    <a:pt x="479" y="1056"/>
                  </a:lnTo>
                  <a:cubicBezTo>
                    <a:pt x="486" y="1057"/>
                    <a:pt x="492" y="1057"/>
                    <a:pt x="499" y="1057"/>
                  </a:cubicBezTo>
                  <a:cubicBezTo>
                    <a:pt x="505" y="1058"/>
                    <a:pt x="510" y="1058"/>
                    <a:pt x="515" y="1058"/>
                  </a:cubicBezTo>
                  <a:cubicBezTo>
                    <a:pt x="719" y="1058"/>
                    <a:pt x="906" y="922"/>
                    <a:pt x="977" y="725"/>
                  </a:cubicBezTo>
                  <a:cubicBezTo>
                    <a:pt x="1056" y="522"/>
                    <a:pt x="1006" y="291"/>
                    <a:pt x="854" y="131"/>
                  </a:cubicBezTo>
                  <a:cubicBezTo>
                    <a:pt x="764" y="46"/>
                    <a:pt x="643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3"/>
            <p:cNvSpPr/>
            <p:nvPr/>
          </p:nvSpPr>
          <p:spPr>
            <a:xfrm>
              <a:off x="6673600" y="2053988"/>
              <a:ext cx="560175" cy="125175"/>
            </a:xfrm>
            <a:custGeom>
              <a:avLst/>
              <a:gdLst/>
              <a:ahLst/>
              <a:cxnLst/>
              <a:rect l="l" t="t" r="r" b="b"/>
              <a:pathLst>
                <a:path w="22407" h="5007" extrusionOk="0">
                  <a:moveTo>
                    <a:pt x="21198" y="227"/>
                  </a:moveTo>
                  <a:cubicBezTo>
                    <a:pt x="21452" y="227"/>
                    <a:pt x="21698" y="249"/>
                    <a:pt x="21951" y="292"/>
                  </a:cubicBezTo>
                  <a:cubicBezTo>
                    <a:pt x="22009" y="307"/>
                    <a:pt x="22074" y="336"/>
                    <a:pt x="22132" y="372"/>
                  </a:cubicBezTo>
                  <a:cubicBezTo>
                    <a:pt x="22132" y="372"/>
                    <a:pt x="22136" y="381"/>
                    <a:pt x="22138" y="381"/>
                  </a:cubicBezTo>
                  <a:cubicBezTo>
                    <a:pt x="22139" y="381"/>
                    <a:pt x="22139" y="381"/>
                    <a:pt x="22139" y="379"/>
                  </a:cubicBezTo>
                  <a:lnTo>
                    <a:pt x="22139" y="387"/>
                  </a:lnTo>
                  <a:cubicBezTo>
                    <a:pt x="22139" y="394"/>
                    <a:pt x="22117" y="415"/>
                    <a:pt x="22110" y="430"/>
                  </a:cubicBezTo>
                  <a:cubicBezTo>
                    <a:pt x="21987" y="546"/>
                    <a:pt x="21842" y="640"/>
                    <a:pt x="21690" y="705"/>
                  </a:cubicBezTo>
                  <a:cubicBezTo>
                    <a:pt x="21575" y="763"/>
                    <a:pt x="21452" y="821"/>
                    <a:pt x="21336" y="871"/>
                  </a:cubicBezTo>
                  <a:cubicBezTo>
                    <a:pt x="21025" y="1001"/>
                    <a:pt x="20714" y="1117"/>
                    <a:pt x="20395" y="1226"/>
                  </a:cubicBezTo>
                  <a:cubicBezTo>
                    <a:pt x="19990" y="1363"/>
                    <a:pt x="19592" y="1486"/>
                    <a:pt x="19180" y="1609"/>
                  </a:cubicBezTo>
                  <a:cubicBezTo>
                    <a:pt x="19173" y="1611"/>
                    <a:pt x="19166" y="1614"/>
                    <a:pt x="19160" y="1617"/>
                  </a:cubicBezTo>
                  <a:lnTo>
                    <a:pt x="19160" y="1617"/>
                  </a:lnTo>
                  <a:cubicBezTo>
                    <a:pt x="17671" y="2062"/>
                    <a:pt x="16161" y="2429"/>
                    <a:pt x="14643" y="2774"/>
                  </a:cubicBezTo>
                  <a:cubicBezTo>
                    <a:pt x="12849" y="3179"/>
                    <a:pt x="11041" y="3541"/>
                    <a:pt x="9225" y="3859"/>
                  </a:cubicBezTo>
                  <a:cubicBezTo>
                    <a:pt x="7532" y="4156"/>
                    <a:pt x="5831" y="4416"/>
                    <a:pt x="4124" y="4604"/>
                  </a:cubicBezTo>
                  <a:cubicBezTo>
                    <a:pt x="3437" y="4677"/>
                    <a:pt x="2742" y="4742"/>
                    <a:pt x="2048" y="4771"/>
                  </a:cubicBezTo>
                  <a:cubicBezTo>
                    <a:pt x="1881" y="4785"/>
                    <a:pt x="1713" y="4791"/>
                    <a:pt x="1546" y="4791"/>
                  </a:cubicBezTo>
                  <a:cubicBezTo>
                    <a:pt x="1270" y="4791"/>
                    <a:pt x="994" y="4773"/>
                    <a:pt x="724" y="4742"/>
                  </a:cubicBezTo>
                  <a:cubicBezTo>
                    <a:pt x="658" y="4735"/>
                    <a:pt x="593" y="4720"/>
                    <a:pt x="528" y="4699"/>
                  </a:cubicBezTo>
                  <a:cubicBezTo>
                    <a:pt x="492" y="4691"/>
                    <a:pt x="449" y="4677"/>
                    <a:pt x="420" y="4655"/>
                  </a:cubicBezTo>
                  <a:cubicBezTo>
                    <a:pt x="410" y="4650"/>
                    <a:pt x="407" y="4649"/>
                    <a:pt x="406" y="4649"/>
                  </a:cubicBezTo>
                  <a:cubicBezTo>
                    <a:pt x="405" y="4649"/>
                    <a:pt x="405" y="4650"/>
                    <a:pt x="405" y="4650"/>
                  </a:cubicBezTo>
                  <a:cubicBezTo>
                    <a:pt x="405" y="4650"/>
                    <a:pt x="405" y="4648"/>
                    <a:pt x="391" y="4633"/>
                  </a:cubicBezTo>
                  <a:cubicBezTo>
                    <a:pt x="391" y="4633"/>
                    <a:pt x="391" y="4633"/>
                    <a:pt x="391" y="4628"/>
                  </a:cubicBezTo>
                  <a:lnTo>
                    <a:pt x="391" y="4628"/>
                  </a:lnTo>
                  <a:cubicBezTo>
                    <a:pt x="396" y="4623"/>
                    <a:pt x="420" y="4589"/>
                    <a:pt x="420" y="4583"/>
                  </a:cubicBezTo>
                  <a:cubicBezTo>
                    <a:pt x="543" y="4438"/>
                    <a:pt x="745" y="4351"/>
                    <a:pt x="912" y="4272"/>
                  </a:cubicBezTo>
                  <a:cubicBezTo>
                    <a:pt x="1230" y="4120"/>
                    <a:pt x="1548" y="3989"/>
                    <a:pt x="1874" y="3874"/>
                  </a:cubicBezTo>
                  <a:cubicBezTo>
                    <a:pt x="3234" y="3389"/>
                    <a:pt x="4638" y="3020"/>
                    <a:pt x="6034" y="2673"/>
                  </a:cubicBezTo>
                  <a:cubicBezTo>
                    <a:pt x="7778" y="2246"/>
                    <a:pt x="9528" y="1862"/>
                    <a:pt x="11294" y="1522"/>
                  </a:cubicBezTo>
                  <a:cubicBezTo>
                    <a:pt x="13052" y="1190"/>
                    <a:pt x="14803" y="886"/>
                    <a:pt x="16568" y="640"/>
                  </a:cubicBezTo>
                  <a:cubicBezTo>
                    <a:pt x="17364" y="524"/>
                    <a:pt x="18167" y="430"/>
                    <a:pt x="18970" y="350"/>
                  </a:cubicBezTo>
                  <a:cubicBezTo>
                    <a:pt x="19708" y="271"/>
                    <a:pt x="20453" y="227"/>
                    <a:pt x="21198" y="227"/>
                  </a:cubicBezTo>
                  <a:close/>
                  <a:moveTo>
                    <a:pt x="21022" y="1"/>
                  </a:moveTo>
                  <a:cubicBezTo>
                    <a:pt x="20878" y="1"/>
                    <a:pt x="20734" y="4"/>
                    <a:pt x="20591" y="10"/>
                  </a:cubicBezTo>
                  <a:cubicBezTo>
                    <a:pt x="19809" y="39"/>
                    <a:pt x="19035" y="112"/>
                    <a:pt x="18261" y="198"/>
                  </a:cubicBezTo>
                  <a:cubicBezTo>
                    <a:pt x="16488" y="394"/>
                    <a:pt x="14723" y="669"/>
                    <a:pt x="12972" y="987"/>
                  </a:cubicBezTo>
                  <a:cubicBezTo>
                    <a:pt x="11098" y="1320"/>
                    <a:pt x="9239" y="1696"/>
                    <a:pt x="7380" y="2123"/>
                  </a:cubicBezTo>
                  <a:cubicBezTo>
                    <a:pt x="5860" y="2470"/>
                    <a:pt x="4348" y="2854"/>
                    <a:pt x="2858" y="3317"/>
                  </a:cubicBezTo>
                  <a:cubicBezTo>
                    <a:pt x="2156" y="3534"/>
                    <a:pt x="1447" y="3758"/>
                    <a:pt x="789" y="4076"/>
                  </a:cubicBezTo>
                  <a:cubicBezTo>
                    <a:pt x="593" y="4170"/>
                    <a:pt x="0" y="4445"/>
                    <a:pt x="210" y="4756"/>
                  </a:cubicBezTo>
                  <a:cubicBezTo>
                    <a:pt x="355" y="4973"/>
                    <a:pt x="760" y="4973"/>
                    <a:pt x="984" y="4995"/>
                  </a:cubicBezTo>
                  <a:cubicBezTo>
                    <a:pt x="1176" y="5003"/>
                    <a:pt x="1369" y="5007"/>
                    <a:pt x="1563" y="5007"/>
                  </a:cubicBezTo>
                  <a:cubicBezTo>
                    <a:pt x="1908" y="5007"/>
                    <a:pt x="2254" y="4994"/>
                    <a:pt x="2597" y="4966"/>
                  </a:cubicBezTo>
                  <a:cubicBezTo>
                    <a:pt x="4283" y="4850"/>
                    <a:pt x="5954" y="4619"/>
                    <a:pt x="7611" y="4351"/>
                  </a:cubicBezTo>
                  <a:cubicBezTo>
                    <a:pt x="9471" y="4062"/>
                    <a:pt x="11330" y="3715"/>
                    <a:pt x="13175" y="3324"/>
                  </a:cubicBezTo>
                  <a:cubicBezTo>
                    <a:pt x="14875" y="2962"/>
                    <a:pt x="16575" y="2571"/>
                    <a:pt x="18254" y="2108"/>
                  </a:cubicBezTo>
                  <a:cubicBezTo>
                    <a:pt x="18579" y="2022"/>
                    <a:pt x="18912" y="1928"/>
                    <a:pt x="19245" y="1826"/>
                  </a:cubicBezTo>
                  <a:cubicBezTo>
                    <a:pt x="20005" y="1616"/>
                    <a:pt x="20757" y="1356"/>
                    <a:pt x="21488" y="1052"/>
                  </a:cubicBezTo>
                  <a:cubicBezTo>
                    <a:pt x="21755" y="929"/>
                    <a:pt x="22081" y="806"/>
                    <a:pt x="22276" y="582"/>
                  </a:cubicBezTo>
                  <a:cubicBezTo>
                    <a:pt x="22407" y="430"/>
                    <a:pt x="22385" y="249"/>
                    <a:pt x="22211" y="155"/>
                  </a:cubicBezTo>
                  <a:cubicBezTo>
                    <a:pt x="22038" y="54"/>
                    <a:pt x="21821" y="39"/>
                    <a:pt x="21625" y="25"/>
                  </a:cubicBezTo>
                  <a:cubicBezTo>
                    <a:pt x="21426" y="8"/>
                    <a:pt x="21224" y="1"/>
                    <a:pt x="2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3"/>
            <p:cNvSpPr/>
            <p:nvPr/>
          </p:nvSpPr>
          <p:spPr>
            <a:xfrm>
              <a:off x="6457075" y="2198213"/>
              <a:ext cx="129725" cy="47400"/>
            </a:xfrm>
            <a:custGeom>
              <a:avLst/>
              <a:gdLst/>
              <a:ahLst/>
              <a:cxnLst/>
              <a:rect l="l" t="t" r="r" b="b"/>
              <a:pathLst>
                <a:path w="5189" h="1896" extrusionOk="0">
                  <a:moveTo>
                    <a:pt x="1" y="0"/>
                  </a:moveTo>
                  <a:lnTo>
                    <a:pt x="5188" y="1896"/>
                  </a:lnTo>
                  <a:lnTo>
                    <a:pt x="5188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3"/>
            <p:cNvSpPr/>
            <p:nvPr/>
          </p:nvSpPr>
          <p:spPr>
            <a:xfrm>
              <a:off x="6453650" y="2195363"/>
              <a:ext cx="136100" cy="53025"/>
            </a:xfrm>
            <a:custGeom>
              <a:avLst/>
              <a:gdLst/>
              <a:ahLst/>
              <a:cxnLst/>
              <a:rect l="l" t="t" r="r" b="b"/>
              <a:pathLst>
                <a:path w="5444" h="2121" extrusionOk="0">
                  <a:moveTo>
                    <a:pt x="141" y="1"/>
                  </a:moveTo>
                  <a:cubicBezTo>
                    <a:pt x="130" y="1"/>
                    <a:pt x="119" y="2"/>
                    <a:pt x="109" y="6"/>
                  </a:cubicBezTo>
                  <a:cubicBezTo>
                    <a:pt x="0" y="35"/>
                    <a:pt x="0" y="187"/>
                    <a:pt x="109" y="223"/>
                  </a:cubicBezTo>
                  <a:lnTo>
                    <a:pt x="132" y="231"/>
                  </a:lnTo>
                  <a:lnTo>
                    <a:pt x="132" y="231"/>
                  </a:lnTo>
                  <a:cubicBezTo>
                    <a:pt x="131" y="231"/>
                    <a:pt x="130" y="231"/>
                    <a:pt x="129" y="231"/>
                  </a:cubicBezTo>
                  <a:lnTo>
                    <a:pt x="129" y="231"/>
                  </a:lnTo>
                  <a:cubicBezTo>
                    <a:pt x="123" y="229"/>
                    <a:pt x="118" y="229"/>
                    <a:pt x="116" y="229"/>
                  </a:cubicBezTo>
                  <a:cubicBezTo>
                    <a:pt x="111" y="229"/>
                    <a:pt x="115" y="231"/>
                    <a:pt x="126" y="231"/>
                  </a:cubicBezTo>
                  <a:cubicBezTo>
                    <a:pt x="127" y="231"/>
                    <a:pt x="128" y="231"/>
                    <a:pt x="129" y="231"/>
                  </a:cubicBezTo>
                  <a:lnTo>
                    <a:pt x="129" y="231"/>
                  </a:lnTo>
                  <a:cubicBezTo>
                    <a:pt x="134" y="233"/>
                    <a:pt x="139" y="235"/>
                    <a:pt x="145" y="237"/>
                  </a:cubicBezTo>
                  <a:cubicBezTo>
                    <a:pt x="174" y="252"/>
                    <a:pt x="210" y="259"/>
                    <a:pt x="246" y="273"/>
                  </a:cubicBezTo>
                  <a:lnTo>
                    <a:pt x="374" y="319"/>
                  </a:lnTo>
                  <a:lnTo>
                    <a:pt x="1860" y="859"/>
                  </a:lnTo>
                  <a:lnTo>
                    <a:pt x="4660" y="1880"/>
                  </a:lnTo>
                  <a:lnTo>
                    <a:pt x="5304" y="2118"/>
                  </a:lnTo>
                  <a:cubicBezTo>
                    <a:pt x="5312" y="2120"/>
                    <a:pt x="5321" y="2121"/>
                    <a:pt x="5330" y="2121"/>
                  </a:cubicBezTo>
                  <a:cubicBezTo>
                    <a:pt x="5359" y="2121"/>
                    <a:pt x="5390" y="2112"/>
                    <a:pt x="5412" y="2089"/>
                  </a:cubicBezTo>
                  <a:cubicBezTo>
                    <a:pt x="5441" y="2051"/>
                    <a:pt x="5443" y="2008"/>
                    <a:pt x="5431" y="1972"/>
                  </a:cubicBezTo>
                  <a:lnTo>
                    <a:pt x="5431" y="1972"/>
                  </a:lnTo>
                  <a:cubicBezTo>
                    <a:pt x="5422" y="1939"/>
                    <a:pt x="5400" y="1909"/>
                    <a:pt x="5361" y="1894"/>
                  </a:cubicBezTo>
                  <a:lnTo>
                    <a:pt x="3611" y="1257"/>
                  </a:lnTo>
                  <a:lnTo>
                    <a:pt x="2308" y="784"/>
                  </a:lnTo>
                  <a:lnTo>
                    <a:pt x="2308" y="784"/>
                  </a:lnTo>
                  <a:lnTo>
                    <a:pt x="775" y="223"/>
                  </a:lnTo>
                  <a:lnTo>
                    <a:pt x="326" y="64"/>
                  </a:lnTo>
                  <a:lnTo>
                    <a:pt x="326" y="64"/>
                  </a:lnTo>
                  <a:lnTo>
                    <a:pt x="326" y="64"/>
                  </a:lnTo>
                  <a:cubicBezTo>
                    <a:pt x="277" y="45"/>
                    <a:pt x="202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3"/>
            <p:cNvSpPr/>
            <p:nvPr/>
          </p:nvSpPr>
          <p:spPr>
            <a:xfrm>
              <a:off x="6024975" y="1936913"/>
              <a:ext cx="585875" cy="311575"/>
            </a:xfrm>
            <a:custGeom>
              <a:avLst/>
              <a:gdLst/>
              <a:ahLst/>
              <a:cxnLst/>
              <a:rect l="l" t="t" r="r" b="b"/>
              <a:pathLst>
                <a:path w="23435" h="12463" extrusionOk="0">
                  <a:moveTo>
                    <a:pt x="326" y="274"/>
                  </a:moveTo>
                  <a:lnTo>
                    <a:pt x="927" y="490"/>
                  </a:lnTo>
                  <a:lnTo>
                    <a:pt x="2728" y="1148"/>
                  </a:lnTo>
                  <a:lnTo>
                    <a:pt x="4906" y="1944"/>
                  </a:lnTo>
                  <a:lnTo>
                    <a:pt x="6816" y="2639"/>
                  </a:lnTo>
                  <a:lnTo>
                    <a:pt x="7778" y="2993"/>
                  </a:lnTo>
                  <a:lnTo>
                    <a:pt x="8581" y="3282"/>
                  </a:lnTo>
                  <a:lnTo>
                    <a:pt x="10636" y="4035"/>
                  </a:lnTo>
                  <a:lnTo>
                    <a:pt x="12409" y="4679"/>
                  </a:lnTo>
                  <a:lnTo>
                    <a:pt x="13233" y="4975"/>
                  </a:lnTo>
                  <a:lnTo>
                    <a:pt x="15143" y="5677"/>
                  </a:lnTo>
                  <a:lnTo>
                    <a:pt x="15281" y="5721"/>
                  </a:lnTo>
                  <a:lnTo>
                    <a:pt x="15281" y="5721"/>
                  </a:lnTo>
                  <a:lnTo>
                    <a:pt x="15281" y="5721"/>
                  </a:lnTo>
                  <a:cubicBezTo>
                    <a:pt x="15281" y="5721"/>
                    <a:pt x="15281" y="5721"/>
                    <a:pt x="15282" y="5721"/>
                  </a:cubicBezTo>
                  <a:lnTo>
                    <a:pt x="15282" y="5721"/>
                  </a:lnTo>
                  <a:lnTo>
                    <a:pt x="17762" y="6625"/>
                  </a:lnTo>
                  <a:lnTo>
                    <a:pt x="21691" y="8058"/>
                  </a:lnTo>
                  <a:lnTo>
                    <a:pt x="22550" y="8367"/>
                  </a:lnTo>
                  <a:lnTo>
                    <a:pt x="22550" y="8367"/>
                  </a:lnTo>
                  <a:cubicBezTo>
                    <a:pt x="22800" y="8799"/>
                    <a:pt x="22966" y="9271"/>
                    <a:pt x="23044" y="9758"/>
                  </a:cubicBezTo>
                  <a:cubicBezTo>
                    <a:pt x="23181" y="10503"/>
                    <a:pt x="23102" y="11284"/>
                    <a:pt x="22675" y="11921"/>
                  </a:cubicBezTo>
                  <a:cubicBezTo>
                    <a:pt x="22602" y="12024"/>
                    <a:pt x="22524" y="12117"/>
                    <a:pt x="22445" y="12209"/>
                  </a:cubicBezTo>
                  <a:lnTo>
                    <a:pt x="22445" y="12209"/>
                  </a:lnTo>
                  <a:lnTo>
                    <a:pt x="20526" y="11509"/>
                  </a:lnTo>
                  <a:lnTo>
                    <a:pt x="17668" y="10474"/>
                  </a:lnTo>
                  <a:lnTo>
                    <a:pt x="16771" y="10148"/>
                  </a:lnTo>
                  <a:lnTo>
                    <a:pt x="14268" y="9230"/>
                  </a:lnTo>
                  <a:lnTo>
                    <a:pt x="11056" y="8058"/>
                  </a:lnTo>
                  <a:lnTo>
                    <a:pt x="8596" y="7168"/>
                  </a:lnTo>
                  <a:lnTo>
                    <a:pt x="7424" y="6734"/>
                  </a:lnTo>
                  <a:lnTo>
                    <a:pt x="5362" y="5988"/>
                  </a:lnTo>
                  <a:lnTo>
                    <a:pt x="2902" y="5084"/>
                  </a:lnTo>
                  <a:lnTo>
                    <a:pt x="297" y="4143"/>
                  </a:lnTo>
                  <a:lnTo>
                    <a:pt x="230" y="4118"/>
                  </a:lnTo>
                  <a:lnTo>
                    <a:pt x="230" y="4118"/>
                  </a:lnTo>
                  <a:lnTo>
                    <a:pt x="243" y="3922"/>
                  </a:lnTo>
                  <a:lnTo>
                    <a:pt x="243" y="3922"/>
                  </a:lnTo>
                  <a:lnTo>
                    <a:pt x="608" y="4049"/>
                  </a:lnTo>
                  <a:cubicBezTo>
                    <a:pt x="617" y="4052"/>
                    <a:pt x="626" y="4053"/>
                    <a:pt x="635" y="4053"/>
                  </a:cubicBezTo>
                  <a:cubicBezTo>
                    <a:pt x="685" y="4053"/>
                    <a:pt x="734" y="4019"/>
                    <a:pt x="746" y="3970"/>
                  </a:cubicBezTo>
                  <a:cubicBezTo>
                    <a:pt x="970" y="3355"/>
                    <a:pt x="1006" y="2718"/>
                    <a:pt x="970" y="2074"/>
                  </a:cubicBezTo>
                  <a:cubicBezTo>
                    <a:pt x="948" y="1756"/>
                    <a:pt x="912" y="1438"/>
                    <a:pt x="869" y="1119"/>
                  </a:cubicBezTo>
                  <a:cubicBezTo>
                    <a:pt x="854" y="996"/>
                    <a:pt x="862" y="808"/>
                    <a:pt x="739" y="758"/>
                  </a:cubicBezTo>
                  <a:cubicBezTo>
                    <a:pt x="607" y="692"/>
                    <a:pt x="465" y="641"/>
                    <a:pt x="326" y="588"/>
                  </a:cubicBezTo>
                  <a:lnTo>
                    <a:pt x="326" y="588"/>
                  </a:lnTo>
                  <a:lnTo>
                    <a:pt x="326" y="274"/>
                  </a:lnTo>
                  <a:close/>
                  <a:moveTo>
                    <a:pt x="206" y="0"/>
                  </a:moveTo>
                  <a:cubicBezTo>
                    <a:pt x="148" y="0"/>
                    <a:pt x="102" y="47"/>
                    <a:pt x="102" y="114"/>
                  </a:cubicBezTo>
                  <a:lnTo>
                    <a:pt x="102" y="663"/>
                  </a:lnTo>
                  <a:cubicBezTo>
                    <a:pt x="102" y="707"/>
                    <a:pt x="131" y="758"/>
                    <a:pt x="182" y="772"/>
                  </a:cubicBezTo>
                  <a:lnTo>
                    <a:pt x="617" y="949"/>
                  </a:lnTo>
                  <a:lnTo>
                    <a:pt x="617" y="949"/>
                  </a:lnTo>
                  <a:cubicBezTo>
                    <a:pt x="685" y="1365"/>
                    <a:pt x="732" y="1781"/>
                    <a:pt x="746" y="2204"/>
                  </a:cubicBezTo>
                  <a:cubicBezTo>
                    <a:pt x="786" y="2743"/>
                    <a:pt x="726" y="3282"/>
                    <a:pt x="566" y="3798"/>
                  </a:cubicBezTo>
                  <a:lnTo>
                    <a:pt x="566" y="3798"/>
                  </a:lnTo>
                  <a:lnTo>
                    <a:pt x="167" y="3659"/>
                  </a:lnTo>
                  <a:cubicBezTo>
                    <a:pt x="157" y="3656"/>
                    <a:pt x="146" y="3654"/>
                    <a:pt x="136" y="3654"/>
                  </a:cubicBezTo>
                  <a:cubicBezTo>
                    <a:pt x="77" y="3654"/>
                    <a:pt x="30" y="3705"/>
                    <a:pt x="30" y="3767"/>
                  </a:cubicBezTo>
                  <a:lnTo>
                    <a:pt x="1" y="4194"/>
                  </a:lnTo>
                  <a:cubicBezTo>
                    <a:pt x="1" y="4245"/>
                    <a:pt x="37" y="4288"/>
                    <a:pt x="87" y="4303"/>
                  </a:cubicBezTo>
                  <a:lnTo>
                    <a:pt x="2041" y="5019"/>
                  </a:lnTo>
                  <a:lnTo>
                    <a:pt x="4949" y="6082"/>
                  </a:lnTo>
                  <a:lnTo>
                    <a:pt x="6592" y="6676"/>
                  </a:lnTo>
                  <a:lnTo>
                    <a:pt x="8220" y="7269"/>
                  </a:lnTo>
                  <a:lnTo>
                    <a:pt x="10274" y="8021"/>
                  </a:lnTo>
                  <a:lnTo>
                    <a:pt x="13443" y="9172"/>
                  </a:lnTo>
                  <a:lnTo>
                    <a:pt x="16243" y="10199"/>
                  </a:lnTo>
                  <a:lnTo>
                    <a:pt x="17299" y="10583"/>
                  </a:lnTo>
                  <a:lnTo>
                    <a:pt x="19665" y="11443"/>
                  </a:lnTo>
                  <a:lnTo>
                    <a:pt x="22284" y="12398"/>
                  </a:lnTo>
                  <a:lnTo>
                    <a:pt x="22436" y="12456"/>
                  </a:lnTo>
                  <a:cubicBezTo>
                    <a:pt x="22448" y="12460"/>
                    <a:pt x="22459" y="12462"/>
                    <a:pt x="22471" y="12462"/>
                  </a:cubicBezTo>
                  <a:cubicBezTo>
                    <a:pt x="22502" y="12462"/>
                    <a:pt x="22531" y="12449"/>
                    <a:pt x="22552" y="12427"/>
                  </a:cubicBezTo>
                  <a:cubicBezTo>
                    <a:pt x="22820" y="12138"/>
                    <a:pt x="23022" y="11798"/>
                    <a:pt x="23160" y="11436"/>
                  </a:cubicBezTo>
                  <a:cubicBezTo>
                    <a:pt x="23435" y="10669"/>
                    <a:pt x="23340" y="9816"/>
                    <a:pt x="23087" y="9056"/>
                  </a:cubicBezTo>
                  <a:cubicBezTo>
                    <a:pt x="23008" y="8810"/>
                    <a:pt x="22906" y="8564"/>
                    <a:pt x="22783" y="8332"/>
                  </a:cubicBezTo>
                  <a:cubicBezTo>
                    <a:pt x="22740" y="8260"/>
                    <a:pt x="22711" y="8202"/>
                    <a:pt x="22639" y="8166"/>
                  </a:cubicBezTo>
                  <a:cubicBezTo>
                    <a:pt x="22480" y="8101"/>
                    <a:pt x="22306" y="8050"/>
                    <a:pt x="22147" y="7985"/>
                  </a:cubicBezTo>
                  <a:lnTo>
                    <a:pt x="19766" y="7117"/>
                  </a:lnTo>
                  <a:lnTo>
                    <a:pt x="16945" y="6082"/>
                  </a:lnTo>
                  <a:lnTo>
                    <a:pt x="15889" y="5699"/>
                  </a:lnTo>
                  <a:cubicBezTo>
                    <a:pt x="15715" y="5641"/>
                    <a:pt x="15541" y="5561"/>
                    <a:pt x="15360" y="5511"/>
                  </a:cubicBezTo>
                  <a:lnTo>
                    <a:pt x="15339" y="5504"/>
                  </a:lnTo>
                  <a:lnTo>
                    <a:pt x="15339" y="5504"/>
                  </a:lnTo>
                  <a:cubicBezTo>
                    <a:pt x="15339" y="5504"/>
                    <a:pt x="15339" y="5504"/>
                    <a:pt x="15339" y="5504"/>
                  </a:cubicBezTo>
                  <a:cubicBezTo>
                    <a:pt x="15338" y="5503"/>
                    <a:pt x="15338" y="5503"/>
                    <a:pt x="15338" y="5503"/>
                  </a:cubicBezTo>
                  <a:lnTo>
                    <a:pt x="15338" y="5503"/>
                  </a:lnTo>
                  <a:lnTo>
                    <a:pt x="13790" y="4939"/>
                  </a:lnTo>
                  <a:lnTo>
                    <a:pt x="12669" y="4527"/>
                  </a:lnTo>
                  <a:lnTo>
                    <a:pt x="11222" y="3999"/>
                  </a:lnTo>
                  <a:lnTo>
                    <a:pt x="9080" y="3217"/>
                  </a:lnTo>
                  <a:lnTo>
                    <a:pt x="7872" y="2783"/>
                  </a:lnTo>
                  <a:lnTo>
                    <a:pt x="7221" y="2545"/>
                  </a:lnTo>
                  <a:lnTo>
                    <a:pt x="5485" y="1915"/>
                  </a:lnTo>
                  <a:lnTo>
                    <a:pt x="3307" y="1119"/>
                  </a:lnTo>
                  <a:lnTo>
                    <a:pt x="1354" y="410"/>
                  </a:lnTo>
                  <a:lnTo>
                    <a:pt x="290" y="20"/>
                  </a:lnTo>
                  <a:lnTo>
                    <a:pt x="239" y="5"/>
                  </a:lnTo>
                  <a:cubicBezTo>
                    <a:pt x="228" y="2"/>
                    <a:pt x="217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3"/>
            <p:cNvSpPr/>
            <p:nvPr/>
          </p:nvSpPr>
          <p:spPr>
            <a:xfrm>
              <a:off x="6026425" y="2020713"/>
              <a:ext cx="20100" cy="17475"/>
            </a:xfrm>
            <a:custGeom>
              <a:avLst/>
              <a:gdLst/>
              <a:ahLst/>
              <a:cxnLst/>
              <a:rect l="l" t="t" r="r" b="b"/>
              <a:pathLst>
                <a:path w="804" h="699" extrusionOk="0">
                  <a:moveTo>
                    <a:pt x="538" y="302"/>
                  </a:moveTo>
                  <a:lnTo>
                    <a:pt x="514" y="421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538" y="302"/>
                  </a:lnTo>
                  <a:close/>
                  <a:moveTo>
                    <a:pt x="687" y="1"/>
                  </a:moveTo>
                  <a:cubicBezTo>
                    <a:pt x="664" y="1"/>
                    <a:pt x="642" y="7"/>
                    <a:pt x="623" y="20"/>
                  </a:cubicBezTo>
                  <a:lnTo>
                    <a:pt x="623" y="20"/>
                  </a:lnTo>
                  <a:lnTo>
                    <a:pt x="145" y="234"/>
                  </a:lnTo>
                  <a:lnTo>
                    <a:pt x="73" y="263"/>
                  </a:lnTo>
                  <a:cubicBezTo>
                    <a:pt x="1" y="307"/>
                    <a:pt x="1" y="415"/>
                    <a:pt x="73" y="459"/>
                  </a:cubicBezTo>
                  <a:lnTo>
                    <a:pt x="478" y="654"/>
                  </a:lnTo>
                  <a:lnTo>
                    <a:pt x="536" y="683"/>
                  </a:lnTo>
                  <a:cubicBezTo>
                    <a:pt x="555" y="693"/>
                    <a:pt x="575" y="698"/>
                    <a:pt x="595" y="698"/>
                  </a:cubicBezTo>
                  <a:cubicBezTo>
                    <a:pt x="643" y="698"/>
                    <a:pt x="687" y="669"/>
                    <a:pt x="702" y="618"/>
                  </a:cubicBezTo>
                  <a:lnTo>
                    <a:pt x="789" y="205"/>
                  </a:lnTo>
                  <a:lnTo>
                    <a:pt x="796" y="148"/>
                  </a:lnTo>
                  <a:lnTo>
                    <a:pt x="796" y="148"/>
                  </a:lnTo>
                  <a:cubicBezTo>
                    <a:pt x="801" y="132"/>
                    <a:pt x="803" y="116"/>
                    <a:pt x="801" y="99"/>
                  </a:cubicBezTo>
                  <a:lnTo>
                    <a:pt x="801" y="99"/>
                  </a:lnTo>
                  <a:cubicBezTo>
                    <a:pt x="796" y="38"/>
                    <a:pt x="741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3"/>
            <p:cNvSpPr/>
            <p:nvPr/>
          </p:nvSpPr>
          <p:spPr>
            <a:xfrm>
              <a:off x="6037825" y="1955338"/>
              <a:ext cx="549325" cy="273500"/>
            </a:xfrm>
            <a:custGeom>
              <a:avLst/>
              <a:gdLst/>
              <a:ahLst/>
              <a:cxnLst/>
              <a:rect l="l" t="t" r="r" b="b"/>
              <a:pathLst>
                <a:path w="21973" h="10940" extrusionOk="0">
                  <a:moveTo>
                    <a:pt x="339" y="282"/>
                  </a:moveTo>
                  <a:lnTo>
                    <a:pt x="339" y="282"/>
                  </a:lnTo>
                  <a:cubicBezTo>
                    <a:pt x="621" y="380"/>
                    <a:pt x="904" y="483"/>
                    <a:pt x="1187" y="585"/>
                  </a:cubicBezTo>
                  <a:cubicBezTo>
                    <a:pt x="1795" y="802"/>
                    <a:pt x="2395" y="1019"/>
                    <a:pt x="2996" y="1243"/>
                  </a:cubicBezTo>
                  <a:cubicBezTo>
                    <a:pt x="3799" y="1533"/>
                    <a:pt x="4594" y="1822"/>
                    <a:pt x="5383" y="2119"/>
                  </a:cubicBezTo>
                  <a:lnTo>
                    <a:pt x="8140" y="3132"/>
                  </a:lnTo>
                  <a:lnTo>
                    <a:pt x="11084" y="4217"/>
                  </a:lnTo>
                  <a:cubicBezTo>
                    <a:pt x="12054" y="4571"/>
                    <a:pt x="13023" y="4933"/>
                    <a:pt x="13993" y="5295"/>
                  </a:cubicBezTo>
                  <a:lnTo>
                    <a:pt x="16670" y="6279"/>
                  </a:lnTo>
                  <a:lnTo>
                    <a:pt x="18912" y="7111"/>
                  </a:lnTo>
                  <a:lnTo>
                    <a:pt x="20511" y="7704"/>
                  </a:lnTo>
                  <a:cubicBezTo>
                    <a:pt x="20762" y="7790"/>
                    <a:pt x="21012" y="7897"/>
                    <a:pt x="21269" y="7983"/>
                  </a:cubicBezTo>
                  <a:lnTo>
                    <a:pt x="21269" y="7983"/>
                  </a:lnTo>
                  <a:cubicBezTo>
                    <a:pt x="21486" y="8427"/>
                    <a:pt x="21684" y="8891"/>
                    <a:pt x="21698" y="9390"/>
                  </a:cubicBezTo>
                  <a:cubicBezTo>
                    <a:pt x="21711" y="9851"/>
                    <a:pt x="21591" y="10307"/>
                    <a:pt x="21355" y="10702"/>
                  </a:cubicBezTo>
                  <a:lnTo>
                    <a:pt x="21355" y="10702"/>
                  </a:lnTo>
                  <a:lnTo>
                    <a:pt x="20859" y="10526"/>
                  </a:lnTo>
                  <a:lnTo>
                    <a:pt x="19318" y="9968"/>
                  </a:lnTo>
                  <a:lnTo>
                    <a:pt x="17039" y="9151"/>
                  </a:lnTo>
                  <a:lnTo>
                    <a:pt x="14260" y="8160"/>
                  </a:lnTo>
                  <a:lnTo>
                    <a:pt x="11207" y="7060"/>
                  </a:lnTo>
                  <a:lnTo>
                    <a:pt x="8132" y="5960"/>
                  </a:lnTo>
                  <a:lnTo>
                    <a:pt x="5253" y="4926"/>
                  </a:lnTo>
                  <a:lnTo>
                    <a:pt x="2815" y="4050"/>
                  </a:lnTo>
                  <a:lnTo>
                    <a:pt x="1049" y="3414"/>
                  </a:lnTo>
                  <a:cubicBezTo>
                    <a:pt x="788" y="3320"/>
                    <a:pt x="527" y="3220"/>
                    <a:pt x="266" y="3131"/>
                  </a:cubicBezTo>
                  <a:lnTo>
                    <a:pt x="266" y="3131"/>
                  </a:lnTo>
                  <a:cubicBezTo>
                    <a:pt x="423" y="2641"/>
                    <a:pt x="490" y="2134"/>
                    <a:pt x="463" y="1619"/>
                  </a:cubicBezTo>
                  <a:cubicBezTo>
                    <a:pt x="457" y="1172"/>
                    <a:pt x="412" y="725"/>
                    <a:pt x="339" y="282"/>
                  </a:cubicBezTo>
                  <a:close/>
                  <a:moveTo>
                    <a:pt x="186" y="0"/>
                  </a:moveTo>
                  <a:cubicBezTo>
                    <a:pt x="122" y="0"/>
                    <a:pt x="75" y="75"/>
                    <a:pt x="87" y="144"/>
                  </a:cubicBezTo>
                  <a:cubicBezTo>
                    <a:pt x="174" y="628"/>
                    <a:pt x="232" y="1120"/>
                    <a:pt x="239" y="1612"/>
                  </a:cubicBezTo>
                  <a:cubicBezTo>
                    <a:pt x="261" y="2140"/>
                    <a:pt x="188" y="2668"/>
                    <a:pt x="15" y="3168"/>
                  </a:cubicBezTo>
                  <a:cubicBezTo>
                    <a:pt x="0" y="3226"/>
                    <a:pt x="37" y="3291"/>
                    <a:pt x="94" y="3305"/>
                  </a:cubicBezTo>
                  <a:lnTo>
                    <a:pt x="688" y="3522"/>
                  </a:lnTo>
                  <a:lnTo>
                    <a:pt x="2258" y="4079"/>
                  </a:lnTo>
                  <a:lnTo>
                    <a:pt x="4551" y="4904"/>
                  </a:lnTo>
                  <a:lnTo>
                    <a:pt x="7337" y="5902"/>
                  </a:lnTo>
                  <a:lnTo>
                    <a:pt x="10397" y="7002"/>
                  </a:lnTo>
                  <a:lnTo>
                    <a:pt x="13472" y="8109"/>
                  </a:lnTo>
                  <a:lnTo>
                    <a:pt x="16337" y="9129"/>
                  </a:lnTo>
                  <a:lnTo>
                    <a:pt x="18768" y="10005"/>
                  </a:lnTo>
                  <a:lnTo>
                    <a:pt x="20511" y="10627"/>
                  </a:lnTo>
                  <a:cubicBezTo>
                    <a:pt x="20779" y="10728"/>
                    <a:pt x="21061" y="10829"/>
                    <a:pt x="21336" y="10923"/>
                  </a:cubicBezTo>
                  <a:lnTo>
                    <a:pt x="21372" y="10938"/>
                  </a:lnTo>
                  <a:cubicBezTo>
                    <a:pt x="21379" y="10939"/>
                    <a:pt x="21387" y="10940"/>
                    <a:pt x="21394" y="10940"/>
                  </a:cubicBezTo>
                  <a:cubicBezTo>
                    <a:pt x="21432" y="10940"/>
                    <a:pt x="21471" y="10924"/>
                    <a:pt x="21495" y="10887"/>
                  </a:cubicBezTo>
                  <a:cubicBezTo>
                    <a:pt x="21683" y="10598"/>
                    <a:pt x="21814" y="10265"/>
                    <a:pt x="21871" y="9925"/>
                  </a:cubicBezTo>
                  <a:cubicBezTo>
                    <a:pt x="21973" y="9339"/>
                    <a:pt x="21871" y="8789"/>
                    <a:pt x="21633" y="8247"/>
                  </a:cubicBezTo>
                  <a:cubicBezTo>
                    <a:pt x="21575" y="8109"/>
                    <a:pt x="21510" y="7972"/>
                    <a:pt x="21437" y="7834"/>
                  </a:cubicBezTo>
                  <a:cubicBezTo>
                    <a:pt x="21415" y="7791"/>
                    <a:pt x="21381" y="7774"/>
                    <a:pt x="21348" y="7774"/>
                  </a:cubicBezTo>
                  <a:cubicBezTo>
                    <a:pt x="21346" y="7774"/>
                    <a:pt x="21344" y="7774"/>
                    <a:pt x="21342" y="7774"/>
                  </a:cubicBezTo>
                  <a:lnTo>
                    <a:pt x="21342" y="7774"/>
                  </a:lnTo>
                  <a:cubicBezTo>
                    <a:pt x="21172" y="7718"/>
                    <a:pt x="21008" y="7650"/>
                    <a:pt x="20844" y="7588"/>
                  </a:cubicBezTo>
                  <a:lnTo>
                    <a:pt x="19426" y="7067"/>
                  </a:lnTo>
                  <a:lnTo>
                    <a:pt x="17313" y="6286"/>
                  </a:lnTo>
                  <a:lnTo>
                    <a:pt x="14723" y="5324"/>
                  </a:lnTo>
                  <a:lnTo>
                    <a:pt x="11851" y="4267"/>
                  </a:lnTo>
                  <a:lnTo>
                    <a:pt x="8899" y="3182"/>
                  </a:lnTo>
                  <a:lnTo>
                    <a:pt x="6078" y="2140"/>
                  </a:lnTo>
                  <a:lnTo>
                    <a:pt x="3582" y="1222"/>
                  </a:lnTo>
                  <a:lnTo>
                    <a:pt x="1621" y="512"/>
                  </a:lnTo>
                  <a:cubicBezTo>
                    <a:pt x="1209" y="361"/>
                    <a:pt x="796" y="209"/>
                    <a:pt x="384" y="64"/>
                  </a:cubicBezTo>
                  <a:lnTo>
                    <a:pt x="217" y="6"/>
                  </a:lnTo>
                  <a:cubicBezTo>
                    <a:pt x="207" y="2"/>
                    <a:pt x="196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3"/>
            <p:cNvSpPr/>
            <p:nvPr/>
          </p:nvSpPr>
          <p:spPr>
            <a:xfrm>
              <a:off x="6677925" y="2054188"/>
              <a:ext cx="557850" cy="125075"/>
            </a:xfrm>
            <a:custGeom>
              <a:avLst/>
              <a:gdLst/>
              <a:ahLst/>
              <a:cxnLst/>
              <a:rect l="l" t="t" r="r" b="b"/>
              <a:pathLst>
                <a:path w="22314" h="5003" extrusionOk="0">
                  <a:moveTo>
                    <a:pt x="232" y="4640"/>
                  </a:moveTo>
                  <a:lnTo>
                    <a:pt x="232" y="4640"/>
                  </a:lnTo>
                  <a:cubicBezTo>
                    <a:pt x="234" y="4640"/>
                    <a:pt x="236" y="4640"/>
                    <a:pt x="238" y="4641"/>
                  </a:cubicBezTo>
                  <a:lnTo>
                    <a:pt x="238" y="4641"/>
                  </a:lnTo>
                  <a:cubicBezTo>
                    <a:pt x="237" y="4641"/>
                    <a:pt x="235" y="4641"/>
                    <a:pt x="232" y="4640"/>
                  </a:cubicBezTo>
                  <a:close/>
                  <a:moveTo>
                    <a:pt x="21072" y="225"/>
                  </a:moveTo>
                  <a:cubicBezTo>
                    <a:pt x="21296" y="225"/>
                    <a:pt x="21515" y="242"/>
                    <a:pt x="21734" y="284"/>
                  </a:cubicBezTo>
                  <a:cubicBezTo>
                    <a:pt x="21807" y="292"/>
                    <a:pt x="21872" y="321"/>
                    <a:pt x="21937" y="350"/>
                  </a:cubicBezTo>
                  <a:cubicBezTo>
                    <a:pt x="21937" y="350"/>
                    <a:pt x="21949" y="357"/>
                    <a:pt x="21955" y="360"/>
                  </a:cubicBezTo>
                  <a:lnTo>
                    <a:pt x="21955" y="360"/>
                  </a:lnTo>
                  <a:cubicBezTo>
                    <a:pt x="21967" y="371"/>
                    <a:pt x="21973" y="371"/>
                    <a:pt x="21966" y="371"/>
                  </a:cubicBezTo>
                  <a:cubicBezTo>
                    <a:pt x="21973" y="371"/>
                    <a:pt x="21973" y="371"/>
                    <a:pt x="21966" y="386"/>
                  </a:cubicBezTo>
                  <a:cubicBezTo>
                    <a:pt x="21785" y="610"/>
                    <a:pt x="21481" y="726"/>
                    <a:pt x="21221" y="834"/>
                  </a:cubicBezTo>
                  <a:cubicBezTo>
                    <a:pt x="20533" y="1124"/>
                    <a:pt x="19817" y="1377"/>
                    <a:pt x="19094" y="1580"/>
                  </a:cubicBezTo>
                  <a:cubicBezTo>
                    <a:pt x="18406" y="1789"/>
                    <a:pt x="17705" y="1977"/>
                    <a:pt x="17003" y="2158"/>
                  </a:cubicBezTo>
                  <a:cubicBezTo>
                    <a:pt x="15303" y="2592"/>
                    <a:pt x="13595" y="2969"/>
                    <a:pt x="11873" y="3323"/>
                  </a:cubicBezTo>
                  <a:cubicBezTo>
                    <a:pt x="10122" y="3670"/>
                    <a:pt x="8371" y="3989"/>
                    <a:pt x="6606" y="4249"/>
                  </a:cubicBezTo>
                  <a:cubicBezTo>
                    <a:pt x="5058" y="4481"/>
                    <a:pt x="3495" y="4691"/>
                    <a:pt x="1925" y="4763"/>
                  </a:cubicBezTo>
                  <a:cubicBezTo>
                    <a:pt x="1746" y="4774"/>
                    <a:pt x="1566" y="4780"/>
                    <a:pt x="1387" y="4780"/>
                  </a:cubicBezTo>
                  <a:cubicBezTo>
                    <a:pt x="1118" y="4780"/>
                    <a:pt x="849" y="4767"/>
                    <a:pt x="579" y="4741"/>
                  </a:cubicBezTo>
                  <a:cubicBezTo>
                    <a:pt x="514" y="4727"/>
                    <a:pt x="449" y="4712"/>
                    <a:pt x="384" y="4698"/>
                  </a:cubicBezTo>
                  <a:cubicBezTo>
                    <a:pt x="341" y="4691"/>
                    <a:pt x="297" y="4676"/>
                    <a:pt x="261" y="4654"/>
                  </a:cubicBezTo>
                  <a:cubicBezTo>
                    <a:pt x="251" y="4649"/>
                    <a:pt x="244" y="4644"/>
                    <a:pt x="238" y="4641"/>
                  </a:cubicBezTo>
                  <a:lnTo>
                    <a:pt x="238" y="4641"/>
                  </a:lnTo>
                  <a:cubicBezTo>
                    <a:pt x="238" y="4641"/>
                    <a:pt x="238" y="4641"/>
                    <a:pt x="238" y="4641"/>
                  </a:cubicBezTo>
                  <a:cubicBezTo>
                    <a:pt x="242" y="4641"/>
                    <a:pt x="232" y="4635"/>
                    <a:pt x="229" y="4635"/>
                  </a:cubicBezTo>
                  <a:lnTo>
                    <a:pt x="229" y="4635"/>
                  </a:lnTo>
                  <a:cubicBezTo>
                    <a:pt x="228" y="4635"/>
                    <a:pt x="228" y="4636"/>
                    <a:pt x="232" y="4640"/>
                  </a:cubicBezTo>
                  <a:cubicBezTo>
                    <a:pt x="218" y="4625"/>
                    <a:pt x="218" y="4625"/>
                    <a:pt x="225" y="4625"/>
                  </a:cubicBezTo>
                  <a:cubicBezTo>
                    <a:pt x="225" y="4625"/>
                    <a:pt x="225" y="4625"/>
                    <a:pt x="220" y="4621"/>
                  </a:cubicBezTo>
                  <a:lnTo>
                    <a:pt x="220" y="4621"/>
                  </a:lnTo>
                  <a:cubicBezTo>
                    <a:pt x="227" y="4608"/>
                    <a:pt x="234" y="4595"/>
                    <a:pt x="247" y="4582"/>
                  </a:cubicBezTo>
                  <a:cubicBezTo>
                    <a:pt x="333" y="4459"/>
                    <a:pt x="551" y="4358"/>
                    <a:pt x="695" y="4285"/>
                  </a:cubicBezTo>
                  <a:cubicBezTo>
                    <a:pt x="999" y="4133"/>
                    <a:pt x="1310" y="4003"/>
                    <a:pt x="1636" y="3895"/>
                  </a:cubicBezTo>
                  <a:cubicBezTo>
                    <a:pt x="2287" y="3656"/>
                    <a:pt x="2953" y="3453"/>
                    <a:pt x="3618" y="3265"/>
                  </a:cubicBezTo>
                  <a:cubicBezTo>
                    <a:pt x="5159" y="2817"/>
                    <a:pt x="6729" y="2440"/>
                    <a:pt x="8299" y="2100"/>
                  </a:cubicBezTo>
                  <a:cubicBezTo>
                    <a:pt x="10093" y="1702"/>
                    <a:pt x="11895" y="1355"/>
                    <a:pt x="13704" y="1044"/>
                  </a:cubicBezTo>
                  <a:cubicBezTo>
                    <a:pt x="15368" y="762"/>
                    <a:pt x="17046" y="509"/>
                    <a:pt x="18725" y="350"/>
                  </a:cubicBezTo>
                  <a:cubicBezTo>
                    <a:pt x="19039" y="315"/>
                    <a:pt x="19360" y="286"/>
                    <a:pt x="19675" y="265"/>
                  </a:cubicBezTo>
                  <a:lnTo>
                    <a:pt x="19675" y="265"/>
                  </a:lnTo>
                  <a:cubicBezTo>
                    <a:pt x="19685" y="268"/>
                    <a:pt x="19696" y="270"/>
                    <a:pt x="19709" y="270"/>
                  </a:cubicBezTo>
                  <a:cubicBezTo>
                    <a:pt x="19711" y="270"/>
                    <a:pt x="19714" y="270"/>
                    <a:pt x="19716" y="270"/>
                  </a:cubicBezTo>
                  <a:cubicBezTo>
                    <a:pt x="20074" y="245"/>
                    <a:pt x="20427" y="225"/>
                    <a:pt x="20783" y="225"/>
                  </a:cubicBezTo>
                  <a:cubicBezTo>
                    <a:pt x="20837" y="225"/>
                    <a:pt x="20892" y="226"/>
                    <a:pt x="20946" y="227"/>
                  </a:cubicBezTo>
                  <a:cubicBezTo>
                    <a:pt x="20988" y="225"/>
                    <a:pt x="21030" y="225"/>
                    <a:pt x="21072" y="225"/>
                  </a:cubicBezTo>
                  <a:close/>
                  <a:moveTo>
                    <a:pt x="21052" y="1"/>
                  </a:moveTo>
                  <a:cubicBezTo>
                    <a:pt x="21016" y="1"/>
                    <a:pt x="20981" y="1"/>
                    <a:pt x="20946" y="2"/>
                  </a:cubicBezTo>
                  <a:cubicBezTo>
                    <a:pt x="20547" y="2"/>
                    <a:pt x="20154" y="16"/>
                    <a:pt x="19755" y="43"/>
                  </a:cubicBezTo>
                  <a:lnTo>
                    <a:pt x="19755" y="43"/>
                  </a:lnTo>
                  <a:cubicBezTo>
                    <a:pt x="19746" y="40"/>
                    <a:pt x="19735" y="38"/>
                    <a:pt x="19723" y="38"/>
                  </a:cubicBezTo>
                  <a:cubicBezTo>
                    <a:pt x="19720" y="38"/>
                    <a:pt x="19718" y="38"/>
                    <a:pt x="19716" y="38"/>
                  </a:cubicBezTo>
                  <a:cubicBezTo>
                    <a:pt x="18059" y="154"/>
                    <a:pt x="16409" y="386"/>
                    <a:pt x="14767" y="646"/>
                  </a:cubicBezTo>
                  <a:cubicBezTo>
                    <a:pt x="12915" y="943"/>
                    <a:pt x="11070" y="1283"/>
                    <a:pt x="9232" y="1674"/>
                  </a:cubicBezTo>
                  <a:cubicBezTo>
                    <a:pt x="7525" y="2035"/>
                    <a:pt x="5832" y="2426"/>
                    <a:pt x="4154" y="2882"/>
                  </a:cubicBezTo>
                  <a:cubicBezTo>
                    <a:pt x="3510" y="3063"/>
                    <a:pt x="2866" y="3244"/>
                    <a:pt x="2229" y="3453"/>
                  </a:cubicBezTo>
                  <a:cubicBezTo>
                    <a:pt x="1824" y="3584"/>
                    <a:pt x="1426" y="3728"/>
                    <a:pt x="1028" y="3887"/>
                  </a:cubicBezTo>
                  <a:cubicBezTo>
                    <a:pt x="775" y="3989"/>
                    <a:pt x="529" y="4112"/>
                    <a:pt x="290" y="4256"/>
                  </a:cubicBezTo>
                  <a:cubicBezTo>
                    <a:pt x="174" y="4336"/>
                    <a:pt x="8" y="4452"/>
                    <a:pt x="1" y="4618"/>
                  </a:cubicBezTo>
                  <a:cubicBezTo>
                    <a:pt x="1" y="4719"/>
                    <a:pt x="66" y="4814"/>
                    <a:pt x="160" y="4857"/>
                  </a:cubicBezTo>
                  <a:cubicBezTo>
                    <a:pt x="283" y="4915"/>
                    <a:pt x="413" y="4951"/>
                    <a:pt x="543" y="4958"/>
                  </a:cubicBezTo>
                  <a:cubicBezTo>
                    <a:pt x="746" y="4987"/>
                    <a:pt x="948" y="5002"/>
                    <a:pt x="1151" y="5002"/>
                  </a:cubicBezTo>
                  <a:cubicBezTo>
                    <a:pt x="1212" y="5002"/>
                    <a:pt x="1274" y="5003"/>
                    <a:pt x="1335" y="5003"/>
                  </a:cubicBezTo>
                  <a:cubicBezTo>
                    <a:pt x="1883" y="5003"/>
                    <a:pt x="2435" y="4974"/>
                    <a:pt x="2981" y="4922"/>
                  </a:cubicBezTo>
                  <a:cubicBezTo>
                    <a:pt x="3835" y="4850"/>
                    <a:pt x="4682" y="4748"/>
                    <a:pt x="5528" y="4633"/>
                  </a:cubicBezTo>
                  <a:cubicBezTo>
                    <a:pt x="7330" y="4387"/>
                    <a:pt x="9117" y="4090"/>
                    <a:pt x="10889" y="3743"/>
                  </a:cubicBezTo>
                  <a:cubicBezTo>
                    <a:pt x="12727" y="3395"/>
                    <a:pt x="14557" y="3005"/>
                    <a:pt x="16366" y="2556"/>
                  </a:cubicBezTo>
                  <a:cubicBezTo>
                    <a:pt x="17900" y="2173"/>
                    <a:pt x="19441" y="1782"/>
                    <a:pt x="20917" y="1211"/>
                  </a:cubicBezTo>
                  <a:cubicBezTo>
                    <a:pt x="21192" y="1109"/>
                    <a:pt x="21459" y="986"/>
                    <a:pt x="21720" y="856"/>
                  </a:cubicBezTo>
                  <a:cubicBezTo>
                    <a:pt x="21894" y="762"/>
                    <a:pt x="22313" y="538"/>
                    <a:pt x="22168" y="270"/>
                  </a:cubicBezTo>
                  <a:cubicBezTo>
                    <a:pt x="22103" y="140"/>
                    <a:pt x="21922" y="89"/>
                    <a:pt x="21785" y="67"/>
                  </a:cubicBezTo>
                  <a:cubicBezTo>
                    <a:pt x="21544" y="23"/>
                    <a:pt x="21298" y="1"/>
                    <a:pt x="21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8" name="Google Shape;2758;p13"/>
          <p:cNvGrpSpPr/>
          <p:nvPr/>
        </p:nvGrpSpPr>
        <p:grpSpPr>
          <a:xfrm>
            <a:off x="6545346" y="4338917"/>
            <a:ext cx="1425803" cy="830272"/>
            <a:chOff x="6545346" y="4338917"/>
            <a:chExt cx="1425803" cy="830272"/>
          </a:xfrm>
        </p:grpSpPr>
        <p:sp>
          <p:nvSpPr>
            <p:cNvPr id="2759" name="Google Shape;2759;p13"/>
            <p:cNvSpPr/>
            <p:nvPr/>
          </p:nvSpPr>
          <p:spPr>
            <a:xfrm rot="5400000">
              <a:off x="6827711" y="4056551"/>
              <a:ext cx="828322" cy="1393053"/>
            </a:xfrm>
            <a:custGeom>
              <a:avLst/>
              <a:gdLst/>
              <a:ahLst/>
              <a:cxnLst/>
              <a:rect l="l" t="t" r="r" b="b"/>
              <a:pathLst>
                <a:path w="24332" h="40921" extrusionOk="0">
                  <a:moveTo>
                    <a:pt x="22204" y="40921"/>
                  </a:moveTo>
                  <a:cubicBezTo>
                    <a:pt x="21690" y="40885"/>
                    <a:pt x="21184" y="40783"/>
                    <a:pt x="20692" y="40617"/>
                  </a:cubicBezTo>
                  <a:cubicBezTo>
                    <a:pt x="20099" y="40443"/>
                    <a:pt x="19520" y="40219"/>
                    <a:pt x="18970" y="39937"/>
                  </a:cubicBezTo>
                  <a:cubicBezTo>
                    <a:pt x="18058" y="39445"/>
                    <a:pt x="17306" y="38707"/>
                    <a:pt x="16698" y="37882"/>
                  </a:cubicBezTo>
                  <a:cubicBezTo>
                    <a:pt x="16206" y="37224"/>
                    <a:pt x="15837" y="36486"/>
                    <a:pt x="15613" y="35697"/>
                  </a:cubicBezTo>
                  <a:cubicBezTo>
                    <a:pt x="15410" y="34930"/>
                    <a:pt x="15259" y="34156"/>
                    <a:pt x="15078" y="33389"/>
                  </a:cubicBezTo>
                  <a:cubicBezTo>
                    <a:pt x="14947" y="32847"/>
                    <a:pt x="14810" y="32304"/>
                    <a:pt x="14564" y="31805"/>
                  </a:cubicBezTo>
                  <a:cubicBezTo>
                    <a:pt x="14036" y="30698"/>
                    <a:pt x="12987" y="30561"/>
                    <a:pt x="11880" y="30589"/>
                  </a:cubicBezTo>
                  <a:cubicBezTo>
                    <a:pt x="11048" y="30655"/>
                    <a:pt x="10353" y="31154"/>
                    <a:pt x="9594" y="31450"/>
                  </a:cubicBezTo>
                  <a:cubicBezTo>
                    <a:pt x="8458" y="31892"/>
                    <a:pt x="7235" y="32073"/>
                    <a:pt x="6027" y="31971"/>
                  </a:cubicBezTo>
                  <a:cubicBezTo>
                    <a:pt x="5412" y="31913"/>
                    <a:pt x="4833" y="31682"/>
                    <a:pt x="4290" y="31407"/>
                  </a:cubicBezTo>
                  <a:cubicBezTo>
                    <a:pt x="2937" y="30763"/>
                    <a:pt x="1758" y="29707"/>
                    <a:pt x="1064" y="28376"/>
                  </a:cubicBezTo>
                  <a:cubicBezTo>
                    <a:pt x="564" y="27450"/>
                    <a:pt x="413" y="26400"/>
                    <a:pt x="246" y="25373"/>
                  </a:cubicBezTo>
                  <a:cubicBezTo>
                    <a:pt x="0" y="24107"/>
                    <a:pt x="22" y="22805"/>
                    <a:pt x="130" y="21524"/>
                  </a:cubicBezTo>
                  <a:cubicBezTo>
                    <a:pt x="297" y="19831"/>
                    <a:pt x="521" y="18124"/>
                    <a:pt x="1223" y="16561"/>
                  </a:cubicBezTo>
                  <a:cubicBezTo>
                    <a:pt x="1715" y="15389"/>
                    <a:pt x="2373" y="14289"/>
                    <a:pt x="3032" y="13204"/>
                  </a:cubicBezTo>
                  <a:cubicBezTo>
                    <a:pt x="3647" y="12184"/>
                    <a:pt x="4341" y="11222"/>
                    <a:pt x="5115" y="10317"/>
                  </a:cubicBezTo>
                  <a:cubicBezTo>
                    <a:pt x="6302" y="8928"/>
                    <a:pt x="7640" y="7684"/>
                    <a:pt x="9102" y="6606"/>
                  </a:cubicBezTo>
                  <a:cubicBezTo>
                    <a:pt x="10852" y="5340"/>
                    <a:pt x="12690" y="4204"/>
                    <a:pt x="14600" y="3198"/>
                  </a:cubicBezTo>
                  <a:cubicBezTo>
                    <a:pt x="16112" y="2366"/>
                    <a:pt x="17776" y="1816"/>
                    <a:pt x="19390" y="1266"/>
                  </a:cubicBezTo>
                  <a:cubicBezTo>
                    <a:pt x="20207" y="977"/>
                    <a:pt x="21025" y="695"/>
                    <a:pt x="21850" y="434"/>
                  </a:cubicBezTo>
                  <a:cubicBezTo>
                    <a:pt x="22653" y="159"/>
                    <a:pt x="23492" y="44"/>
                    <a:pt x="24331" y="0"/>
                  </a:cubicBezTo>
                  <a:lnTo>
                    <a:pt x="24331" y="405"/>
                  </a:lnTo>
                  <a:cubicBezTo>
                    <a:pt x="23441" y="528"/>
                    <a:pt x="22566" y="717"/>
                    <a:pt x="21712" y="963"/>
                  </a:cubicBezTo>
                  <a:cubicBezTo>
                    <a:pt x="20468" y="1324"/>
                    <a:pt x="19252" y="1773"/>
                    <a:pt x="18030" y="2185"/>
                  </a:cubicBezTo>
                  <a:cubicBezTo>
                    <a:pt x="16250" y="2764"/>
                    <a:pt x="14586" y="3632"/>
                    <a:pt x="12972" y="4580"/>
                  </a:cubicBezTo>
                  <a:cubicBezTo>
                    <a:pt x="10274" y="6143"/>
                    <a:pt x="7691" y="7966"/>
                    <a:pt x="5651" y="10353"/>
                  </a:cubicBezTo>
                  <a:cubicBezTo>
                    <a:pt x="4167" y="12032"/>
                    <a:pt x="3017" y="13956"/>
                    <a:pt x="1997" y="15939"/>
                  </a:cubicBezTo>
                  <a:cubicBezTo>
                    <a:pt x="1657" y="16619"/>
                    <a:pt x="1382" y="17335"/>
                    <a:pt x="1172" y="18066"/>
                  </a:cubicBezTo>
                  <a:cubicBezTo>
                    <a:pt x="781" y="19629"/>
                    <a:pt x="615" y="21242"/>
                    <a:pt x="550" y="22848"/>
                  </a:cubicBezTo>
                  <a:cubicBezTo>
                    <a:pt x="507" y="23970"/>
                    <a:pt x="731" y="25134"/>
                    <a:pt x="926" y="26227"/>
                  </a:cubicBezTo>
                  <a:cubicBezTo>
                    <a:pt x="1129" y="27247"/>
                    <a:pt x="1498" y="28267"/>
                    <a:pt x="2192" y="29056"/>
                  </a:cubicBezTo>
                  <a:cubicBezTo>
                    <a:pt x="2815" y="29765"/>
                    <a:pt x="3567" y="30409"/>
                    <a:pt x="4413" y="30814"/>
                  </a:cubicBezTo>
                  <a:cubicBezTo>
                    <a:pt x="4898" y="31052"/>
                    <a:pt x="5390" y="31284"/>
                    <a:pt x="5933" y="31356"/>
                  </a:cubicBezTo>
                  <a:cubicBezTo>
                    <a:pt x="6975" y="31479"/>
                    <a:pt x="8038" y="31327"/>
                    <a:pt x="9037" y="31002"/>
                  </a:cubicBezTo>
                  <a:cubicBezTo>
                    <a:pt x="9753" y="30763"/>
                    <a:pt x="10397" y="30336"/>
                    <a:pt x="11120" y="30112"/>
                  </a:cubicBezTo>
                  <a:cubicBezTo>
                    <a:pt x="11685" y="29917"/>
                    <a:pt x="12292" y="29938"/>
                    <a:pt x="12885" y="30011"/>
                  </a:cubicBezTo>
                  <a:cubicBezTo>
                    <a:pt x="13500" y="30090"/>
                    <a:pt x="14130" y="30286"/>
                    <a:pt x="14564" y="30741"/>
                  </a:cubicBezTo>
                  <a:cubicBezTo>
                    <a:pt x="15562" y="31805"/>
                    <a:pt x="15664" y="33592"/>
                    <a:pt x="16018" y="34952"/>
                  </a:cubicBezTo>
                  <a:cubicBezTo>
                    <a:pt x="16387" y="36645"/>
                    <a:pt x="17378" y="38128"/>
                    <a:pt x="18796" y="39119"/>
                  </a:cubicBezTo>
                  <a:cubicBezTo>
                    <a:pt x="19310" y="39481"/>
                    <a:pt x="19925" y="39713"/>
                    <a:pt x="20497" y="39908"/>
                  </a:cubicBezTo>
                  <a:cubicBezTo>
                    <a:pt x="21162" y="40111"/>
                    <a:pt x="21864" y="40371"/>
                    <a:pt x="22573" y="40270"/>
                  </a:cubicBezTo>
                  <a:cubicBezTo>
                    <a:pt x="22949" y="40197"/>
                    <a:pt x="23304" y="40038"/>
                    <a:pt x="23608" y="39799"/>
                  </a:cubicBezTo>
                  <a:cubicBezTo>
                    <a:pt x="23868" y="39546"/>
                    <a:pt x="24092" y="39257"/>
                    <a:pt x="24331" y="38982"/>
                  </a:cubicBezTo>
                  <a:lnTo>
                    <a:pt x="24331" y="39915"/>
                  </a:lnTo>
                  <a:cubicBezTo>
                    <a:pt x="24266" y="40002"/>
                    <a:pt x="24194" y="40089"/>
                    <a:pt x="24114" y="40176"/>
                  </a:cubicBezTo>
                  <a:cubicBezTo>
                    <a:pt x="23593" y="40653"/>
                    <a:pt x="22913" y="40921"/>
                    <a:pt x="22204" y="409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3"/>
            <p:cNvSpPr/>
            <p:nvPr/>
          </p:nvSpPr>
          <p:spPr>
            <a:xfrm rot="5400000">
              <a:off x="6782251" y="4895811"/>
              <a:ext cx="195098" cy="347778"/>
            </a:xfrm>
            <a:custGeom>
              <a:avLst/>
              <a:gdLst/>
              <a:ahLst/>
              <a:cxnLst/>
              <a:rect l="l" t="t" r="r" b="b"/>
              <a:pathLst>
                <a:path w="5731" h="10216" extrusionOk="0">
                  <a:moveTo>
                    <a:pt x="3444" y="9724"/>
                  </a:moveTo>
                  <a:cubicBezTo>
                    <a:pt x="4276" y="9724"/>
                    <a:pt x="4790" y="8950"/>
                    <a:pt x="5166" y="8313"/>
                  </a:cubicBezTo>
                  <a:cubicBezTo>
                    <a:pt x="5419" y="7901"/>
                    <a:pt x="5607" y="7452"/>
                    <a:pt x="5730" y="6989"/>
                  </a:cubicBezTo>
                  <a:lnTo>
                    <a:pt x="5730" y="8168"/>
                  </a:lnTo>
                  <a:cubicBezTo>
                    <a:pt x="5701" y="8233"/>
                    <a:pt x="5665" y="8291"/>
                    <a:pt x="5636" y="8356"/>
                  </a:cubicBezTo>
                  <a:cubicBezTo>
                    <a:pt x="5253" y="9029"/>
                    <a:pt x="4804" y="9782"/>
                    <a:pt x="4059" y="10086"/>
                  </a:cubicBezTo>
                  <a:cubicBezTo>
                    <a:pt x="3668" y="10216"/>
                    <a:pt x="3256" y="10216"/>
                    <a:pt x="2851" y="10187"/>
                  </a:cubicBezTo>
                  <a:lnTo>
                    <a:pt x="2851" y="10187"/>
                  </a:lnTo>
                  <a:cubicBezTo>
                    <a:pt x="1903" y="10151"/>
                    <a:pt x="1339" y="9550"/>
                    <a:pt x="890" y="8776"/>
                  </a:cubicBezTo>
                  <a:cubicBezTo>
                    <a:pt x="304" y="7778"/>
                    <a:pt x="0" y="6663"/>
                    <a:pt x="145" y="5520"/>
                  </a:cubicBezTo>
                  <a:cubicBezTo>
                    <a:pt x="152" y="4804"/>
                    <a:pt x="188" y="4052"/>
                    <a:pt x="347" y="3364"/>
                  </a:cubicBezTo>
                  <a:cubicBezTo>
                    <a:pt x="630" y="1874"/>
                    <a:pt x="1418" y="0"/>
                    <a:pt x="3241" y="195"/>
                  </a:cubicBezTo>
                  <a:cubicBezTo>
                    <a:pt x="4088" y="261"/>
                    <a:pt x="4855" y="687"/>
                    <a:pt x="5368" y="1367"/>
                  </a:cubicBezTo>
                  <a:cubicBezTo>
                    <a:pt x="5513" y="1592"/>
                    <a:pt x="5636" y="1830"/>
                    <a:pt x="5730" y="2076"/>
                  </a:cubicBezTo>
                  <a:lnTo>
                    <a:pt x="5730" y="3748"/>
                  </a:lnTo>
                  <a:cubicBezTo>
                    <a:pt x="5672" y="3429"/>
                    <a:pt x="5600" y="3118"/>
                    <a:pt x="5499" y="2807"/>
                  </a:cubicBezTo>
                  <a:cubicBezTo>
                    <a:pt x="5303" y="2272"/>
                    <a:pt x="5101" y="1708"/>
                    <a:pt x="4652" y="1331"/>
                  </a:cubicBezTo>
                  <a:cubicBezTo>
                    <a:pt x="4037" y="774"/>
                    <a:pt x="3075" y="499"/>
                    <a:pt x="2301" y="861"/>
                  </a:cubicBezTo>
                  <a:cubicBezTo>
                    <a:pt x="1324" y="1331"/>
                    <a:pt x="883" y="2988"/>
                    <a:pt x="753" y="3994"/>
                  </a:cubicBezTo>
                  <a:cubicBezTo>
                    <a:pt x="673" y="4674"/>
                    <a:pt x="651" y="5368"/>
                    <a:pt x="695" y="6056"/>
                  </a:cubicBezTo>
                  <a:cubicBezTo>
                    <a:pt x="709" y="6374"/>
                    <a:pt x="753" y="6685"/>
                    <a:pt x="832" y="6996"/>
                  </a:cubicBezTo>
                  <a:cubicBezTo>
                    <a:pt x="861" y="7163"/>
                    <a:pt x="876" y="7336"/>
                    <a:pt x="861" y="7510"/>
                  </a:cubicBezTo>
                  <a:cubicBezTo>
                    <a:pt x="933" y="7720"/>
                    <a:pt x="1020" y="7930"/>
                    <a:pt x="1121" y="8132"/>
                  </a:cubicBezTo>
                  <a:cubicBezTo>
                    <a:pt x="1693" y="9203"/>
                    <a:pt x="2134" y="9811"/>
                    <a:pt x="3444" y="9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3"/>
            <p:cNvSpPr/>
            <p:nvPr/>
          </p:nvSpPr>
          <p:spPr>
            <a:xfrm rot="5400000">
              <a:off x="6835085" y="4886552"/>
              <a:ext cx="75166" cy="319217"/>
            </a:xfrm>
            <a:custGeom>
              <a:avLst/>
              <a:gdLst/>
              <a:ahLst/>
              <a:cxnLst/>
              <a:rect l="l" t="t" r="r" b="b"/>
              <a:pathLst>
                <a:path w="2208" h="9377" extrusionOk="0">
                  <a:moveTo>
                    <a:pt x="1708" y="9305"/>
                  </a:moveTo>
                  <a:cubicBezTo>
                    <a:pt x="1332" y="9145"/>
                    <a:pt x="1122" y="8704"/>
                    <a:pt x="949" y="8386"/>
                  </a:cubicBezTo>
                  <a:cubicBezTo>
                    <a:pt x="847" y="8176"/>
                    <a:pt x="753" y="7966"/>
                    <a:pt x="681" y="7749"/>
                  </a:cubicBezTo>
                  <a:cubicBezTo>
                    <a:pt x="428" y="7091"/>
                    <a:pt x="196" y="6418"/>
                    <a:pt x="124" y="5709"/>
                  </a:cubicBezTo>
                  <a:cubicBezTo>
                    <a:pt x="30" y="4812"/>
                    <a:pt x="1" y="3907"/>
                    <a:pt x="30" y="3010"/>
                  </a:cubicBezTo>
                  <a:cubicBezTo>
                    <a:pt x="102" y="1983"/>
                    <a:pt x="399" y="840"/>
                    <a:pt x="1339" y="275"/>
                  </a:cubicBezTo>
                  <a:cubicBezTo>
                    <a:pt x="1527" y="167"/>
                    <a:pt x="1744" y="95"/>
                    <a:pt x="1962" y="66"/>
                  </a:cubicBezTo>
                  <a:cubicBezTo>
                    <a:pt x="2027" y="66"/>
                    <a:pt x="2207" y="1"/>
                    <a:pt x="2193" y="116"/>
                  </a:cubicBezTo>
                  <a:lnTo>
                    <a:pt x="2193" y="116"/>
                  </a:lnTo>
                  <a:cubicBezTo>
                    <a:pt x="2193" y="109"/>
                    <a:pt x="2186" y="95"/>
                    <a:pt x="2186" y="87"/>
                  </a:cubicBezTo>
                  <a:cubicBezTo>
                    <a:pt x="2171" y="80"/>
                    <a:pt x="2157" y="87"/>
                    <a:pt x="2150" y="87"/>
                  </a:cubicBezTo>
                  <a:cubicBezTo>
                    <a:pt x="1629" y="471"/>
                    <a:pt x="1238" y="1021"/>
                    <a:pt x="905" y="1570"/>
                  </a:cubicBezTo>
                  <a:cubicBezTo>
                    <a:pt x="674" y="2077"/>
                    <a:pt x="609" y="2641"/>
                    <a:pt x="543" y="3191"/>
                  </a:cubicBezTo>
                  <a:cubicBezTo>
                    <a:pt x="507" y="4378"/>
                    <a:pt x="529" y="5586"/>
                    <a:pt x="840" y="6736"/>
                  </a:cubicBezTo>
                  <a:cubicBezTo>
                    <a:pt x="992" y="7250"/>
                    <a:pt x="1180" y="7756"/>
                    <a:pt x="1404" y="8248"/>
                  </a:cubicBezTo>
                  <a:cubicBezTo>
                    <a:pt x="1600" y="8639"/>
                    <a:pt x="1933" y="8943"/>
                    <a:pt x="2084" y="9362"/>
                  </a:cubicBezTo>
                  <a:cubicBezTo>
                    <a:pt x="1954" y="9377"/>
                    <a:pt x="1824" y="9355"/>
                    <a:pt x="1708" y="9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3"/>
            <p:cNvSpPr/>
            <p:nvPr/>
          </p:nvSpPr>
          <p:spPr>
            <a:xfrm rot="5400000">
              <a:off x="6999719" y="4438408"/>
              <a:ext cx="268766" cy="324902"/>
            </a:xfrm>
            <a:custGeom>
              <a:avLst/>
              <a:gdLst/>
              <a:ahLst/>
              <a:cxnLst/>
              <a:rect l="l" t="t" r="r" b="b"/>
              <a:pathLst>
                <a:path w="7895" h="9544" extrusionOk="0">
                  <a:moveTo>
                    <a:pt x="3980" y="9080"/>
                  </a:moveTo>
                  <a:cubicBezTo>
                    <a:pt x="4429" y="8899"/>
                    <a:pt x="4544" y="7489"/>
                    <a:pt x="5130" y="7112"/>
                  </a:cubicBezTo>
                  <a:cubicBezTo>
                    <a:pt x="5413" y="6903"/>
                    <a:pt x="5810" y="6953"/>
                    <a:pt x="6078" y="7163"/>
                  </a:cubicBezTo>
                  <a:cubicBezTo>
                    <a:pt x="6165" y="7221"/>
                    <a:pt x="6252" y="7293"/>
                    <a:pt x="6331" y="7380"/>
                  </a:cubicBezTo>
                  <a:cubicBezTo>
                    <a:pt x="6273" y="7409"/>
                    <a:pt x="6208" y="7431"/>
                    <a:pt x="6143" y="7445"/>
                  </a:cubicBezTo>
                  <a:cubicBezTo>
                    <a:pt x="6462" y="7590"/>
                    <a:pt x="6888" y="7431"/>
                    <a:pt x="7185" y="7272"/>
                  </a:cubicBezTo>
                  <a:cubicBezTo>
                    <a:pt x="7330" y="7141"/>
                    <a:pt x="7272" y="6931"/>
                    <a:pt x="7250" y="6758"/>
                  </a:cubicBezTo>
                  <a:cubicBezTo>
                    <a:pt x="7149" y="6251"/>
                    <a:pt x="6404" y="6201"/>
                    <a:pt x="6592" y="5550"/>
                  </a:cubicBezTo>
                  <a:cubicBezTo>
                    <a:pt x="6816" y="4964"/>
                    <a:pt x="7576" y="4334"/>
                    <a:pt x="7279" y="3661"/>
                  </a:cubicBezTo>
                  <a:cubicBezTo>
                    <a:pt x="6888" y="3090"/>
                    <a:pt x="5499" y="4124"/>
                    <a:pt x="5340" y="2728"/>
                  </a:cubicBezTo>
                  <a:cubicBezTo>
                    <a:pt x="5275" y="2222"/>
                    <a:pt x="5340" y="1686"/>
                    <a:pt x="5101" y="1223"/>
                  </a:cubicBezTo>
                  <a:cubicBezTo>
                    <a:pt x="4892" y="905"/>
                    <a:pt x="4501" y="463"/>
                    <a:pt x="4074" y="630"/>
                  </a:cubicBezTo>
                  <a:cubicBezTo>
                    <a:pt x="3712" y="832"/>
                    <a:pt x="3582" y="1245"/>
                    <a:pt x="3387" y="1585"/>
                  </a:cubicBezTo>
                  <a:cubicBezTo>
                    <a:pt x="3191" y="1896"/>
                    <a:pt x="2808" y="2120"/>
                    <a:pt x="2439" y="2026"/>
                  </a:cubicBezTo>
                  <a:cubicBezTo>
                    <a:pt x="1954" y="1947"/>
                    <a:pt x="1477" y="1592"/>
                    <a:pt x="985" y="1766"/>
                  </a:cubicBezTo>
                  <a:cubicBezTo>
                    <a:pt x="753" y="1925"/>
                    <a:pt x="594" y="2171"/>
                    <a:pt x="551" y="2446"/>
                  </a:cubicBezTo>
                  <a:cubicBezTo>
                    <a:pt x="529" y="3133"/>
                    <a:pt x="963" y="3271"/>
                    <a:pt x="1354" y="3697"/>
                  </a:cubicBezTo>
                  <a:cubicBezTo>
                    <a:pt x="1737" y="4197"/>
                    <a:pt x="1571" y="4913"/>
                    <a:pt x="1339" y="5448"/>
                  </a:cubicBezTo>
                  <a:cubicBezTo>
                    <a:pt x="1180" y="5788"/>
                    <a:pt x="1057" y="6143"/>
                    <a:pt x="978" y="6505"/>
                  </a:cubicBezTo>
                  <a:cubicBezTo>
                    <a:pt x="941" y="6628"/>
                    <a:pt x="970" y="6765"/>
                    <a:pt x="1050" y="6866"/>
                  </a:cubicBezTo>
                  <a:cubicBezTo>
                    <a:pt x="1310" y="7308"/>
                    <a:pt x="2468" y="6816"/>
                    <a:pt x="2953" y="7185"/>
                  </a:cubicBezTo>
                  <a:cubicBezTo>
                    <a:pt x="3546" y="7575"/>
                    <a:pt x="3177" y="9037"/>
                    <a:pt x="3987" y="9080"/>
                  </a:cubicBezTo>
                  <a:close/>
                  <a:moveTo>
                    <a:pt x="3864" y="9500"/>
                  </a:moveTo>
                  <a:lnTo>
                    <a:pt x="3864" y="9500"/>
                  </a:lnTo>
                  <a:cubicBezTo>
                    <a:pt x="3228" y="9428"/>
                    <a:pt x="2960" y="8849"/>
                    <a:pt x="2895" y="8277"/>
                  </a:cubicBezTo>
                  <a:cubicBezTo>
                    <a:pt x="2837" y="8046"/>
                    <a:pt x="2844" y="7677"/>
                    <a:pt x="2634" y="7525"/>
                  </a:cubicBezTo>
                  <a:cubicBezTo>
                    <a:pt x="2171" y="7402"/>
                    <a:pt x="1672" y="7539"/>
                    <a:pt x="1202" y="7445"/>
                  </a:cubicBezTo>
                  <a:cubicBezTo>
                    <a:pt x="862" y="7402"/>
                    <a:pt x="616" y="7105"/>
                    <a:pt x="522" y="6780"/>
                  </a:cubicBezTo>
                  <a:cubicBezTo>
                    <a:pt x="471" y="6461"/>
                    <a:pt x="594" y="6136"/>
                    <a:pt x="666" y="5825"/>
                  </a:cubicBezTo>
                  <a:cubicBezTo>
                    <a:pt x="818" y="5239"/>
                    <a:pt x="1289" y="4602"/>
                    <a:pt x="999" y="4001"/>
                  </a:cubicBezTo>
                  <a:cubicBezTo>
                    <a:pt x="811" y="3755"/>
                    <a:pt x="536" y="3589"/>
                    <a:pt x="355" y="3336"/>
                  </a:cubicBezTo>
                  <a:cubicBezTo>
                    <a:pt x="95" y="2931"/>
                    <a:pt x="1" y="2374"/>
                    <a:pt x="268" y="1939"/>
                  </a:cubicBezTo>
                  <a:cubicBezTo>
                    <a:pt x="695" y="1115"/>
                    <a:pt x="1404" y="1180"/>
                    <a:pt x="2164" y="1491"/>
                  </a:cubicBezTo>
                  <a:cubicBezTo>
                    <a:pt x="2490" y="1599"/>
                    <a:pt x="2765" y="1672"/>
                    <a:pt x="2989" y="1339"/>
                  </a:cubicBezTo>
                  <a:cubicBezTo>
                    <a:pt x="3257" y="898"/>
                    <a:pt x="3495" y="341"/>
                    <a:pt x="4031" y="174"/>
                  </a:cubicBezTo>
                  <a:cubicBezTo>
                    <a:pt x="4667" y="0"/>
                    <a:pt x="5304" y="615"/>
                    <a:pt x="5572" y="1136"/>
                  </a:cubicBezTo>
                  <a:cubicBezTo>
                    <a:pt x="5854" y="1701"/>
                    <a:pt x="5644" y="2359"/>
                    <a:pt x="5847" y="2931"/>
                  </a:cubicBezTo>
                  <a:cubicBezTo>
                    <a:pt x="5948" y="3097"/>
                    <a:pt x="6201" y="3039"/>
                    <a:pt x="6368" y="3046"/>
                  </a:cubicBezTo>
                  <a:cubicBezTo>
                    <a:pt x="6650" y="3025"/>
                    <a:pt x="6946" y="2981"/>
                    <a:pt x="7221" y="3090"/>
                  </a:cubicBezTo>
                  <a:cubicBezTo>
                    <a:pt x="7735" y="3234"/>
                    <a:pt x="7894" y="3864"/>
                    <a:pt x="7742" y="4327"/>
                  </a:cubicBezTo>
                  <a:cubicBezTo>
                    <a:pt x="7663" y="4551"/>
                    <a:pt x="7561" y="4775"/>
                    <a:pt x="7438" y="4985"/>
                  </a:cubicBezTo>
                  <a:cubicBezTo>
                    <a:pt x="7330" y="5188"/>
                    <a:pt x="7192" y="5383"/>
                    <a:pt x="7084" y="5586"/>
                  </a:cubicBezTo>
                  <a:cubicBezTo>
                    <a:pt x="7026" y="5658"/>
                    <a:pt x="7040" y="5767"/>
                    <a:pt x="7127" y="5817"/>
                  </a:cubicBezTo>
                  <a:cubicBezTo>
                    <a:pt x="7482" y="6042"/>
                    <a:pt x="7764" y="6411"/>
                    <a:pt x="7757" y="6845"/>
                  </a:cubicBezTo>
                  <a:cubicBezTo>
                    <a:pt x="7778" y="7120"/>
                    <a:pt x="7735" y="7409"/>
                    <a:pt x="7525" y="7590"/>
                  </a:cubicBezTo>
                  <a:cubicBezTo>
                    <a:pt x="7156" y="7872"/>
                    <a:pt x="6425" y="7814"/>
                    <a:pt x="6136" y="7445"/>
                  </a:cubicBezTo>
                  <a:cubicBezTo>
                    <a:pt x="5876" y="7532"/>
                    <a:pt x="5557" y="7308"/>
                    <a:pt x="5347" y="7518"/>
                  </a:cubicBezTo>
                  <a:cubicBezTo>
                    <a:pt x="4798" y="8031"/>
                    <a:pt x="4805" y="9543"/>
                    <a:pt x="3864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3"/>
            <p:cNvSpPr/>
            <p:nvPr/>
          </p:nvSpPr>
          <p:spPr>
            <a:xfrm rot="5400000">
              <a:off x="7315757" y="4626581"/>
              <a:ext cx="247046" cy="349514"/>
            </a:xfrm>
            <a:custGeom>
              <a:avLst/>
              <a:gdLst/>
              <a:ahLst/>
              <a:cxnLst/>
              <a:rect l="l" t="t" r="r" b="b"/>
              <a:pathLst>
                <a:path w="7257" h="10267" extrusionOk="0">
                  <a:moveTo>
                    <a:pt x="4508" y="9652"/>
                  </a:moveTo>
                  <a:cubicBezTo>
                    <a:pt x="5542" y="9493"/>
                    <a:pt x="6215" y="8610"/>
                    <a:pt x="6642" y="7728"/>
                  </a:cubicBezTo>
                  <a:cubicBezTo>
                    <a:pt x="6874" y="7315"/>
                    <a:pt x="6837" y="6823"/>
                    <a:pt x="6772" y="6375"/>
                  </a:cubicBezTo>
                  <a:cubicBezTo>
                    <a:pt x="6584" y="5470"/>
                    <a:pt x="6020" y="4703"/>
                    <a:pt x="5586" y="3908"/>
                  </a:cubicBezTo>
                  <a:cubicBezTo>
                    <a:pt x="5311" y="3416"/>
                    <a:pt x="5325" y="2837"/>
                    <a:pt x="5217" y="2294"/>
                  </a:cubicBezTo>
                  <a:cubicBezTo>
                    <a:pt x="5144" y="1643"/>
                    <a:pt x="4450" y="1411"/>
                    <a:pt x="3929" y="1173"/>
                  </a:cubicBezTo>
                  <a:cubicBezTo>
                    <a:pt x="3025" y="702"/>
                    <a:pt x="2395" y="645"/>
                    <a:pt x="1758" y="1534"/>
                  </a:cubicBezTo>
                  <a:cubicBezTo>
                    <a:pt x="1476" y="1998"/>
                    <a:pt x="1230" y="2526"/>
                    <a:pt x="1361" y="3076"/>
                  </a:cubicBezTo>
                  <a:cubicBezTo>
                    <a:pt x="1578" y="3879"/>
                    <a:pt x="2062" y="4356"/>
                    <a:pt x="1086" y="4855"/>
                  </a:cubicBezTo>
                  <a:cubicBezTo>
                    <a:pt x="275" y="5470"/>
                    <a:pt x="811" y="5962"/>
                    <a:pt x="1433" y="6411"/>
                  </a:cubicBezTo>
                  <a:cubicBezTo>
                    <a:pt x="1708" y="6584"/>
                    <a:pt x="2012" y="6678"/>
                    <a:pt x="2265" y="6881"/>
                  </a:cubicBezTo>
                  <a:cubicBezTo>
                    <a:pt x="2547" y="7069"/>
                    <a:pt x="2692" y="7402"/>
                    <a:pt x="2656" y="7735"/>
                  </a:cubicBezTo>
                  <a:cubicBezTo>
                    <a:pt x="2634" y="8241"/>
                    <a:pt x="2656" y="9001"/>
                    <a:pt x="3357" y="8892"/>
                  </a:cubicBezTo>
                  <a:cubicBezTo>
                    <a:pt x="3372" y="8813"/>
                    <a:pt x="3350" y="8740"/>
                    <a:pt x="3292" y="8690"/>
                  </a:cubicBezTo>
                  <a:cubicBezTo>
                    <a:pt x="3365" y="8625"/>
                    <a:pt x="3459" y="8596"/>
                    <a:pt x="3560" y="8610"/>
                  </a:cubicBezTo>
                  <a:cubicBezTo>
                    <a:pt x="4066" y="8762"/>
                    <a:pt x="3828" y="9753"/>
                    <a:pt x="4515" y="9659"/>
                  </a:cubicBezTo>
                  <a:close/>
                  <a:moveTo>
                    <a:pt x="4298" y="10209"/>
                  </a:moveTo>
                  <a:lnTo>
                    <a:pt x="4298" y="10209"/>
                  </a:lnTo>
                  <a:cubicBezTo>
                    <a:pt x="3777" y="10151"/>
                    <a:pt x="3466" y="9587"/>
                    <a:pt x="3357" y="9124"/>
                  </a:cubicBezTo>
                  <a:cubicBezTo>
                    <a:pt x="3003" y="9334"/>
                    <a:pt x="2547" y="9211"/>
                    <a:pt x="2352" y="8849"/>
                  </a:cubicBezTo>
                  <a:cubicBezTo>
                    <a:pt x="2135" y="8487"/>
                    <a:pt x="2193" y="8046"/>
                    <a:pt x="2156" y="7648"/>
                  </a:cubicBezTo>
                  <a:cubicBezTo>
                    <a:pt x="2185" y="7286"/>
                    <a:pt x="1802" y="7156"/>
                    <a:pt x="1549" y="7011"/>
                  </a:cubicBezTo>
                  <a:cubicBezTo>
                    <a:pt x="1194" y="6830"/>
                    <a:pt x="883" y="6592"/>
                    <a:pt x="608" y="6310"/>
                  </a:cubicBezTo>
                  <a:cubicBezTo>
                    <a:pt x="471" y="6187"/>
                    <a:pt x="362" y="6035"/>
                    <a:pt x="297" y="5861"/>
                  </a:cubicBezTo>
                  <a:cubicBezTo>
                    <a:pt x="0" y="5145"/>
                    <a:pt x="652" y="4631"/>
                    <a:pt x="1180" y="4277"/>
                  </a:cubicBezTo>
                  <a:cubicBezTo>
                    <a:pt x="1426" y="3936"/>
                    <a:pt x="485" y="3032"/>
                    <a:pt x="1100" y="1860"/>
                  </a:cubicBezTo>
                  <a:cubicBezTo>
                    <a:pt x="1643" y="572"/>
                    <a:pt x="2663" y="1"/>
                    <a:pt x="3958" y="717"/>
                  </a:cubicBezTo>
                  <a:cubicBezTo>
                    <a:pt x="4435" y="956"/>
                    <a:pt x="4971" y="1151"/>
                    <a:pt x="5347" y="1556"/>
                  </a:cubicBezTo>
                  <a:cubicBezTo>
                    <a:pt x="5774" y="2128"/>
                    <a:pt x="5680" y="2924"/>
                    <a:pt x="5904" y="3582"/>
                  </a:cubicBezTo>
                  <a:cubicBezTo>
                    <a:pt x="6244" y="4371"/>
                    <a:pt x="6808" y="5058"/>
                    <a:pt x="7062" y="5883"/>
                  </a:cubicBezTo>
                  <a:cubicBezTo>
                    <a:pt x="7170" y="6252"/>
                    <a:pt x="7228" y="6621"/>
                    <a:pt x="7235" y="7004"/>
                  </a:cubicBezTo>
                  <a:cubicBezTo>
                    <a:pt x="7257" y="7315"/>
                    <a:pt x="7192" y="7626"/>
                    <a:pt x="7054" y="7908"/>
                  </a:cubicBezTo>
                  <a:cubicBezTo>
                    <a:pt x="6794" y="8437"/>
                    <a:pt x="6555" y="8994"/>
                    <a:pt x="6128" y="9406"/>
                  </a:cubicBezTo>
                  <a:cubicBezTo>
                    <a:pt x="5673" y="9869"/>
                    <a:pt x="4956" y="10267"/>
                    <a:pt x="4298" y="10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3"/>
            <p:cNvSpPr/>
            <p:nvPr/>
          </p:nvSpPr>
          <p:spPr>
            <a:xfrm rot="5400000">
              <a:off x="7472763" y="4884559"/>
              <a:ext cx="231285" cy="337974"/>
            </a:xfrm>
            <a:custGeom>
              <a:avLst/>
              <a:gdLst/>
              <a:ahLst/>
              <a:cxnLst/>
              <a:rect l="l" t="t" r="r" b="b"/>
              <a:pathLst>
                <a:path w="6794" h="9928" extrusionOk="0">
                  <a:moveTo>
                    <a:pt x="4160" y="9327"/>
                  </a:moveTo>
                  <a:cubicBezTo>
                    <a:pt x="4587" y="9291"/>
                    <a:pt x="4964" y="9037"/>
                    <a:pt x="5159" y="8661"/>
                  </a:cubicBezTo>
                  <a:cubicBezTo>
                    <a:pt x="5260" y="8430"/>
                    <a:pt x="5347" y="8184"/>
                    <a:pt x="5528" y="8003"/>
                  </a:cubicBezTo>
                  <a:cubicBezTo>
                    <a:pt x="5709" y="7786"/>
                    <a:pt x="6005" y="7750"/>
                    <a:pt x="6251" y="7634"/>
                  </a:cubicBezTo>
                  <a:cubicBezTo>
                    <a:pt x="6476" y="7518"/>
                    <a:pt x="6628" y="7301"/>
                    <a:pt x="6729" y="7077"/>
                  </a:cubicBezTo>
                  <a:lnTo>
                    <a:pt x="6729" y="7916"/>
                  </a:lnTo>
                  <a:cubicBezTo>
                    <a:pt x="6591" y="8039"/>
                    <a:pt x="6432" y="8140"/>
                    <a:pt x="6259" y="8205"/>
                  </a:cubicBezTo>
                  <a:cubicBezTo>
                    <a:pt x="6078" y="8285"/>
                    <a:pt x="5839" y="8299"/>
                    <a:pt x="5767" y="8516"/>
                  </a:cubicBezTo>
                  <a:cubicBezTo>
                    <a:pt x="5665" y="8741"/>
                    <a:pt x="5615" y="8987"/>
                    <a:pt x="5463" y="9189"/>
                  </a:cubicBezTo>
                  <a:cubicBezTo>
                    <a:pt x="5130" y="9652"/>
                    <a:pt x="4587" y="9927"/>
                    <a:pt x="4016" y="9927"/>
                  </a:cubicBezTo>
                  <a:lnTo>
                    <a:pt x="4016" y="9927"/>
                  </a:lnTo>
                  <a:cubicBezTo>
                    <a:pt x="3669" y="9927"/>
                    <a:pt x="3271" y="9797"/>
                    <a:pt x="3148" y="9435"/>
                  </a:cubicBezTo>
                  <a:cubicBezTo>
                    <a:pt x="2750" y="9732"/>
                    <a:pt x="2178" y="9385"/>
                    <a:pt x="2055" y="8958"/>
                  </a:cubicBezTo>
                  <a:cubicBezTo>
                    <a:pt x="1903" y="8328"/>
                    <a:pt x="2106" y="7663"/>
                    <a:pt x="2099" y="7033"/>
                  </a:cubicBezTo>
                  <a:cubicBezTo>
                    <a:pt x="2113" y="6505"/>
                    <a:pt x="1664" y="6158"/>
                    <a:pt x="1230" y="5941"/>
                  </a:cubicBezTo>
                  <a:cubicBezTo>
                    <a:pt x="709" y="5688"/>
                    <a:pt x="384" y="5174"/>
                    <a:pt x="225" y="4631"/>
                  </a:cubicBezTo>
                  <a:cubicBezTo>
                    <a:pt x="131" y="4306"/>
                    <a:pt x="0" y="3908"/>
                    <a:pt x="225" y="3604"/>
                  </a:cubicBezTo>
                  <a:cubicBezTo>
                    <a:pt x="435" y="3315"/>
                    <a:pt x="775" y="3163"/>
                    <a:pt x="1107" y="3054"/>
                  </a:cubicBezTo>
                  <a:cubicBezTo>
                    <a:pt x="1390" y="2982"/>
                    <a:pt x="1563" y="2866"/>
                    <a:pt x="1621" y="2562"/>
                  </a:cubicBezTo>
                  <a:cubicBezTo>
                    <a:pt x="1679" y="2056"/>
                    <a:pt x="1621" y="1542"/>
                    <a:pt x="1845" y="1065"/>
                  </a:cubicBezTo>
                  <a:cubicBezTo>
                    <a:pt x="2012" y="638"/>
                    <a:pt x="2352" y="232"/>
                    <a:pt x="2808" y="102"/>
                  </a:cubicBezTo>
                  <a:cubicBezTo>
                    <a:pt x="3372" y="1"/>
                    <a:pt x="3792" y="486"/>
                    <a:pt x="4059" y="920"/>
                  </a:cubicBezTo>
                  <a:cubicBezTo>
                    <a:pt x="4182" y="1101"/>
                    <a:pt x="4312" y="1354"/>
                    <a:pt x="4566" y="1267"/>
                  </a:cubicBezTo>
                  <a:cubicBezTo>
                    <a:pt x="5014" y="1180"/>
                    <a:pt x="5405" y="920"/>
                    <a:pt x="5861" y="891"/>
                  </a:cubicBezTo>
                  <a:cubicBezTo>
                    <a:pt x="6215" y="891"/>
                    <a:pt x="6505" y="1130"/>
                    <a:pt x="6729" y="1405"/>
                  </a:cubicBezTo>
                  <a:lnTo>
                    <a:pt x="6729" y="4060"/>
                  </a:lnTo>
                  <a:cubicBezTo>
                    <a:pt x="6707" y="4161"/>
                    <a:pt x="6693" y="4262"/>
                    <a:pt x="6700" y="4364"/>
                  </a:cubicBezTo>
                  <a:cubicBezTo>
                    <a:pt x="6700" y="4443"/>
                    <a:pt x="6714" y="4516"/>
                    <a:pt x="6729" y="4588"/>
                  </a:cubicBezTo>
                  <a:lnTo>
                    <a:pt x="6729" y="5941"/>
                  </a:lnTo>
                  <a:cubicBezTo>
                    <a:pt x="6562" y="5427"/>
                    <a:pt x="6266" y="4921"/>
                    <a:pt x="6237" y="4385"/>
                  </a:cubicBezTo>
                  <a:cubicBezTo>
                    <a:pt x="6186" y="3850"/>
                    <a:pt x="6418" y="3358"/>
                    <a:pt x="6599" y="2873"/>
                  </a:cubicBezTo>
                  <a:cubicBezTo>
                    <a:pt x="6794" y="2461"/>
                    <a:pt x="6707" y="1969"/>
                    <a:pt x="6374" y="1643"/>
                  </a:cubicBezTo>
                  <a:cubicBezTo>
                    <a:pt x="6085" y="1289"/>
                    <a:pt x="5911" y="1224"/>
                    <a:pt x="5470" y="1390"/>
                  </a:cubicBezTo>
                  <a:cubicBezTo>
                    <a:pt x="5000" y="1513"/>
                    <a:pt x="4392" y="1911"/>
                    <a:pt x="3965" y="1513"/>
                  </a:cubicBezTo>
                  <a:cubicBezTo>
                    <a:pt x="3647" y="1238"/>
                    <a:pt x="3531" y="724"/>
                    <a:pt x="3119" y="565"/>
                  </a:cubicBezTo>
                  <a:cubicBezTo>
                    <a:pt x="3025" y="522"/>
                    <a:pt x="2923" y="522"/>
                    <a:pt x="2829" y="558"/>
                  </a:cubicBezTo>
                  <a:cubicBezTo>
                    <a:pt x="2533" y="717"/>
                    <a:pt x="2316" y="985"/>
                    <a:pt x="2222" y="1303"/>
                  </a:cubicBezTo>
                  <a:cubicBezTo>
                    <a:pt x="1997" y="1817"/>
                    <a:pt x="2207" y="2417"/>
                    <a:pt x="1947" y="2917"/>
                  </a:cubicBezTo>
                  <a:cubicBezTo>
                    <a:pt x="1773" y="3351"/>
                    <a:pt x="1288" y="3401"/>
                    <a:pt x="912" y="3568"/>
                  </a:cubicBezTo>
                  <a:cubicBezTo>
                    <a:pt x="565" y="3756"/>
                    <a:pt x="485" y="3922"/>
                    <a:pt x="586" y="4299"/>
                  </a:cubicBezTo>
                  <a:cubicBezTo>
                    <a:pt x="630" y="4544"/>
                    <a:pt x="724" y="4776"/>
                    <a:pt x="861" y="4979"/>
                  </a:cubicBezTo>
                  <a:cubicBezTo>
                    <a:pt x="1144" y="5485"/>
                    <a:pt x="1766" y="5579"/>
                    <a:pt x="2149" y="5984"/>
                  </a:cubicBezTo>
                  <a:cubicBezTo>
                    <a:pt x="2771" y="6520"/>
                    <a:pt x="2540" y="7381"/>
                    <a:pt x="2468" y="8090"/>
                  </a:cubicBezTo>
                  <a:cubicBezTo>
                    <a:pt x="2439" y="8466"/>
                    <a:pt x="2410" y="8936"/>
                    <a:pt x="2786" y="9153"/>
                  </a:cubicBezTo>
                  <a:cubicBezTo>
                    <a:pt x="3010" y="9276"/>
                    <a:pt x="3263" y="9131"/>
                    <a:pt x="3423" y="8972"/>
                  </a:cubicBezTo>
                  <a:cubicBezTo>
                    <a:pt x="3386" y="9059"/>
                    <a:pt x="3350" y="9146"/>
                    <a:pt x="3314" y="9233"/>
                  </a:cubicBezTo>
                  <a:cubicBezTo>
                    <a:pt x="3611" y="9182"/>
                    <a:pt x="3871" y="9363"/>
                    <a:pt x="4160" y="9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3"/>
            <p:cNvSpPr/>
            <p:nvPr/>
          </p:nvSpPr>
          <p:spPr>
            <a:xfrm rot="5400000">
              <a:off x="7653906" y="4708589"/>
              <a:ext cx="358638" cy="201498"/>
            </a:xfrm>
            <a:custGeom>
              <a:avLst/>
              <a:gdLst/>
              <a:ahLst/>
              <a:cxnLst/>
              <a:rect l="l" t="t" r="r" b="b"/>
              <a:pathLst>
                <a:path w="10535" h="5919" extrusionOk="0">
                  <a:moveTo>
                    <a:pt x="1" y="5919"/>
                  </a:moveTo>
                  <a:cubicBezTo>
                    <a:pt x="652" y="4985"/>
                    <a:pt x="1672" y="4399"/>
                    <a:pt x="2555" y="3719"/>
                  </a:cubicBezTo>
                  <a:cubicBezTo>
                    <a:pt x="3401" y="3104"/>
                    <a:pt x="4240" y="2468"/>
                    <a:pt x="5167" y="1968"/>
                  </a:cubicBezTo>
                  <a:cubicBezTo>
                    <a:pt x="6013" y="1513"/>
                    <a:pt x="6888" y="1115"/>
                    <a:pt x="7786" y="760"/>
                  </a:cubicBezTo>
                  <a:cubicBezTo>
                    <a:pt x="8458" y="514"/>
                    <a:pt x="9146" y="319"/>
                    <a:pt x="9826" y="102"/>
                  </a:cubicBezTo>
                  <a:cubicBezTo>
                    <a:pt x="10050" y="22"/>
                    <a:pt x="10296" y="1"/>
                    <a:pt x="10535" y="44"/>
                  </a:cubicBezTo>
                  <a:cubicBezTo>
                    <a:pt x="10332" y="225"/>
                    <a:pt x="10079" y="355"/>
                    <a:pt x="9811" y="413"/>
                  </a:cubicBezTo>
                  <a:cubicBezTo>
                    <a:pt x="8003" y="934"/>
                    <a:pt x="6237" y="1636"/>
                    <a:pt x="4638" y="2634"/>
                  </a:cubicBezTo>
                  <a:cubicBezTo>
                    <a:pt x="3625" y="3285"/>
                    <a:pt x="2663" y="4009"/>
                    <a:pt x="1694" y="4732"/>
                  </a:cubicBezTo>
                  <a:cubicBezTo>
                    <a:pt x="1158" y="5159"/>
                    <a:pt x="587" y="5557"/>
                    <a:pt x="1" y="5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3"/>
            <p:cNvSpPr/>
            <p:nvPr/>
          </p:nvSpPr>
          <p:spPr>
            <a:xfrm rot="5400000">
              <a:off x="7931217" y="5059573"/>
              <a:ext cx="58655" cy="21208"/>
            </a:xfrm>
            <a:custGeom>
              <a:avLst/>
              <a:gdLst/>
              <a:ahLst/>
              <a:cxnLst/>
              <a:rect l="l" t="t" r="r" b="b"/>
              <a:pathLst>
                <a:path w="1723" h="623" extrusionOk="0">
                  <a:moveTo>
                    <a:pt x="1" y="622"/>
                  </a:moveTo>
                  <a:cubicBezTo>
                    <a:pt x="232" y="463"/>
                    <a:pt x="478" y="326"/>
                    <a:pt x="739" y="224"/>
                  </a:cubicBezTo>
                  <a:cubicBezTo>
                    <a:pt x="1050" y="94"/>
                    <a:pt x="1404" y="0"/>
                    <a:pt x="1723" y="138"/>
                  </a:cubicBezTo>
                  <a:cubicBezTo>
                    <a:pt x="1513" y="355"/>
                    <a:pt x="1194" y="441"/>
                    <a:pt x="905" y="492"/>
                  </a:cubicBezTo>
                  <a:cubicBezTo>
                    <a:pt x="608" y="564"/>
                    <a:pt x="297" y="586"/>
                    <a:pt x="1" y="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3"/>
            <p:cNvSpPr/>
            <p:nvPr/>
          </p:nvSpPr>
          <p:spPr>
            <a:xfrm rot="5400000">
              <a:off x="6750094" y="5016339"/>
              <a:ext cx="21957" cy="18757"/>
            </a:xfrm>
            <a:custGeom>
              <a:avLst/>
              <a:gdLst/>
              <a:ahLst/>
              <a:cxnLst/>
              <a:rect l="l" t="t" r="r" b="b"/>
              <a:pathLst>
                <a:path w="645" h="551" extrusionOk="0">
                  <a:moveTo>
                    <a:pt x="428" y="463"/>
                  </a:moveTo>
                  <a:cubicBezTo>
                    <a:pt x="268" y="326"/>
                    <a:pt x="124" y="174"/>
                    <a:pt x="1" y="0"/>
                  </a:cubicBezTo>
                  <a:cubicBezTo>
                    <a:pt x="182" y="101"/>
                    <a:pt x="355" y="217"/>
                    <a:pt x="514" y="347"/>
                  </a:cubicBezTo>
                  <a:cubicBezTo>
                    <a:pt x="572" y="398"/>
                    <a:pt x="623" y="470"/>
                    <a:pt x="645" y="550"/>
                  </a:cubicBezTo>
                  <a:cubicBezTo>
                    <a:pt x="565" y="536"/>
                    <a:pt x="493" y="507"/>
                    <a:pt x="428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3"/>
            <p:cNvSpPr/>
            <p:nvPr/>
          </p:nvSpPr>
          <p:spPr>
            <a:xfrm rot="5400000">
              <a:off x="6795320" y="4992594"/>
              <a:ext cx="22434" cy="29821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658" y="876"/>
                  </a:moveTo>
                  <a:cubicBezTo>
                    <a:pt x="427" y="811"/>
                    <a:pt x="297" y="594"/>
                    <a:pt x="167" y="406"/>
                  </a:cubicBezTo>
                  <a:cubicBezTo>
                    <a:pt x="94" y="283"/>
                    <a:pt x="0" y="138"/>
                    <a:pt x="15" y="1"/>
                  </a:cubicBezTo>
                  <a:cubicBezTo>
                    <a:pt x="167" y="326"/>
                    <a:pt x="572" y="500"/>
                    <a:pt x="658" y="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3"/>
            <p:cNvSpPr/>
            <p:nvPr/>
          </p:nvSpPr>
          <p:spPr>
            <a:xfrm rot="5400000">
              <a:off x="6835576" y="4986313"/>
              <a:ext cx="26145" cy="40170"/>
            </a:xfrm>
            <a:custGeom>
              <a:avLst/>
              <a:gdLst/>
              <a:ahLst/>
              <a:cxnLst/>
              <a:rect l="l" t="t" r="r" b="b"/>
              <a:pathLst>
                <a:path w="768" h="1180" extrusionOk="0">
                  <a:moveTo>
                    <a:pt x="767" y="1180"/>
                  </a:moveTo>
                  <a:cubicBezTo>
                    <a:pt x="659" y="1122"/>
                    <a:pt x="565" y="1035"/>
                    <a:pt x="492" y="934"/>
                  </a:cubicBezTo>
                  <a:cubicBezTo>
                    <a:pt x="297" y="644"/>
                    <a:pt x="131" y="326"/>
                    <a:pt x="0" y="0"/>
                  </a:cubicBezTo>
                  <a:cubicBezTo>
                    <a:pt x="282" y="369"/>
                    <a:pt x="680" y="709"/>
                    <a:pt x="767" y="1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3"/>
            <p:cNvSpPr/>
            <p:nvPr/>
          </p:nvSpPr>
          <p:spPr>
            <a:xfrm rot="5400000">
              <a:off x="6896649" y="4996900"/>
              <a:ext cx="6945" cy="13549"/>
            </a:xfrm>
            <a:custGeom>
              <a:avLst/>
              <a:gdLst/>
              <a:ahLst/>
              <a:cxnLst/>
              <a:rect l="l" t="t" r="r" b="b"/>
              <a:pathLst>
                <a:path w="204" h="398" extrusionOk="0">
                  <a:moveTo>
                    <a:pt x="182" y="398"/>
                  </a:moveTo>
                  <a:cubicBezTo>
                    <a:pt x="44" y="333"/>
                    <a:pt x="1" y="138"/>
                    <a:pt x="1" y="0"/>
                  </a:cubicBezTo>
                  <a:cubicBezTo>
                    <a:pt x="59" y="130"/>
                    <a:pt x="203" y="239"/>
                    <a:pt x="182" y="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3"/>
            <p:cNvSpPr/>
            <p:nvPr/>
          </p:nvSpPr>
          <p:spPr>
            <a:xfrm rot="5400000">
              <a:off x="7198866" y="4463634"/>
              <a:ext cx="7421" cy="90451"/>
            </a:xfrm>
            <a:custGeom>
              <a:avLst/>
              <a:gdLst/>
              <a:ahLst/>
              <a:cxnLst/>
              <a:rect l="l" t="t" r="r" b="b"/>
              <a:pathLst>
                <a:path w="218" h="2657" extrusionOk="0">
                  <a:moveTo>
                    <a:pt x="116" y="2656"/>
                  </a:moveTo>
                  <a:cubicBezTo>
                    <a:pt x="44" y="2461"/>
                    <a:pt x="15" y="2258"/>
                    <a:pt x="30" y="2048"/>
                  </a:cubicBezTo>
                  <a:cubicBezTo>
                    <a:pt x="22" y="1651"/>
                    <a:pt x="8" y="1245"/>
                    <a:pt x="1" y="840"/>
                  </a:cubicBezTo>
                  <a:cubicBezTo>
                    <a:pt x="1" y="558"/>
                    <a:pt x="22" y="283"/>
                    <a:pt x="66" y="1"/>
                  </a:cubicBezTo>
                  <a:cubicBezTo>
                    <a:pt x="116" y="261"/>
                    <a:pt x="145" y="522"/>
                    <a:pt x="160" y="782"/>
                  </a:cubicBezTo>
                  <a:lnTo>
                    <a:pt x="160" y="775"/>
                  </a:lnTo>
                  <a:cubicBezTo>
                    <a:pt x="174" y="1159"/>
                    <a:pt x="174" y="1542"/>
                    <a:pt x="182" y="1918"/>
                  </a:cubicBezTo>
                  <a:cubicBezTo>
                    <a:pt x="182" y="2164"/>
                    <a:pt x="218" y="2432"/>
                    <a:pt x="116" y="2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3"/>
            <p:cNvSpPr/>
            <p:nvPr/>
          </p:nvSpPr>
          <p:spPr>
            <a:xfrm rot="5400000">
              <a:off x="7192211" y="4483362"/>
              <a:ext cx="8647" cy="87693"/>
            </a:xfrm>
            <a:custGeom>
              <a:avLst/>
              <a:gdLst/>
              <a:ahLst/>
              <a:cxnLst/>
              <a:rect l="l" t="t" r="r" b="b"/>
              <a:pathLst>
                <a:path w="254" h="2576" extrusionOk="0">
                  <a:moveTo>
                    <a:pt x="124" y="2576"/>
                  </a:moveTo>
                  <a:cubicBezTo>
                    <a:pt x="1" y="2199"/>
                    <a:pt x="95" y="1794"/>
                    <a:pt x="73" y="1411"/>
                  </a:cubicBezTo>
                  <a:cubicBezTo>
                    <a:pt x="73" y="941"/>
                    <a:pt x="51" y="456"/>
                    <a:pt x="131" y="0"/>
                  </a:cubicBezTo>
                  <a:cubicBezTo>
                    <a:pt x="232" y="557"/>
                    <a:pt x="225" y="1129"/>
                    <a:pt x="218" y="1693"/>
                  </a:cubicBezTo>
                  <a:cubicBezTo>
                    <a:pt x="203" y="1982"/>
                    <a:pt x="254" y="2301"/>
                    <a:pt x="124" y="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3"/>
            <p:cNvSpPr/>
            <p:nvPr/>
          </p:nvSpPr>
          <p:spPr>
            <a:xfrm rot="5400000">
              <a:off x="7153164" y="4464026"/>
              <a:ext cx="15081" cy="150025"/>
            </a:xfrm>
            <a:custGeom>
              <a:avLst/>
              <a:gdLst/>
              <a:ahLst/>
              <a:cxnLst/>
              <a:rect l="l" t="t" r="r" b="b"/>
              <a:pathLst>
                <a:path w="443" h="4407" extrusionOk="0">
                  <a:moveTo>
                    <a:pt x="73" y="4407"/>
                  </a:moveTo>
                  <a:cubicBezTo>
                    <a:pt x="1" y="4211"/>
                    <a:pt x="23" y="3994"/>
                    <a:pt x="44" y="3792"/>
                  </a:cubicBezTo>
                  <a:cubicBezTo>
                    <a:pt x="80" y="3350"/>
                    <a:pt x="117" y="2887"/>
                    <a:pt x="153" y="2453"/>
                  </a:cubicBezTo>
                  <a:cubicBezTo>
                    <a:pt x="160" y="2330"/>
                    <a:pt x="174" y="2207"/>
                    <a:pt x="182" y="2084"/>
                  </a:cubicBezTo>
                  <a:lnTo>
                    <a:pt x="182" y="2084"/>
                  </a:lnTo>
                  <a:cubicBezTo>
                    <a:pt x="254" y="1390"/>
                    <a:pt x="240" y="673"/>
                    <a:pt x="399" y="0"/>
                  </a:cubicBezTo>
                  <a:cubicBezTo>
                    <a:pt x="442" y="427"/>
                    <a:pt x="435" y="854"/>
                    <a:pt x="392" y="1281"/>
                  </a:cubicBezTo>
                  <a:lnTo>
                    <a:pt x="392" y="1274"/>
                  </a:lnTo>
                  <a:cubicBezTo>
                    <a:pt x="341" y="1860"/>
                    <a:pt x="290" y="2453"/>
                    <a:pt x="247" y="3032"/>
                  </a:cubicBezTo>
                  <a:cubicBezTo>
                    <a:pt x="232" y="3285"/>
                    <a:pt x="211" y="3553"/>
                    <a:pt x="196" y="3806"/>
                  </a:cubicBezTo>
                  <a:cubicBezTo>
                    <a:pt x="182" y="4016"/>
                    <a:pt x="174" y="4218"/>
                    <a:pt x="73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3"/>
            <p:cNvSpPr/>
            <p:nvPr/>
          </p:nvSpPr>
          <p:spPr>
            <a:xfrm rot="5400000">
              <a:off x="7134577" y="4467090"/>
              <a:ext cx="16783" cy="168272"/>
            </a:xfrm>
            <a:custGeom>
              <a:avLst/>
              <a:gdLst/>
              <a:ahLst/>
              <a:cxnLst/>
              <a:rect l="l" t="t" r="r" b="b"/>
              <a:pathLst>
                <a:path w="493" h="4943" extrusionOk="0">
                  <a:moveTo>
                    <a:pt x="73" y="4942"/>
                  </a:moveTo>
                  <a:cubicBezTo>
                    <a:pt x="15" y="4790"/>
                    <a:pt x="1" y="4624"/>
                    <a:pt x="22" y="4465"/>
                  </a:cubicBezTo>
                  <a:cubicBezTo>
                    <a:pt x="44" y="4161"/>
                    <a:pt x="73" y="3871"/>
                    <a:pt x="102" y="3568"/>
                  </a:cubicBezTo>
                  <a:cubicBezTo>
                    <a:pt x="174" y="2735"/>
                    <a:pt x="247" y="1896"/>
                    <a:pt x="312" y="1064"/>
                  </a:cubicBezTo>
                  <a:cubicBezTo>
                    <a:pt x="326" y="702"/>
                    <a:pt x="377" y="348"/>
                    <a:pt x="456" y="1"/>
                  </a:cubicBezTo>
                  <a:cubicBezTo>
                    <a:pt x="493" y="348"/>
                    <a:pt x="493" y="702"/>
                    <a:pt x="464" y="1057"/>
                  </a:cubicBezTo>
                  <a:lnTo>
                    <a:pt x="464" y="1057"/>
                  </a:lnTo>
                  <a:cubicBezTo>
                    <a:pt x="399" y="1780"/>
                    <a:pt x="333" y="2504"/>
                    <a:pt x="283" y="3220"/>
                  </a:cubicBezTo>
                  <a:cubicBezTo>
                    <a:pt x="254" y="3553"/>
                    <a:pt x="232" y="3879"/>
                    <a:pt x="210" y="4211"/>
                  </a:cubicBezTo>
                  <a:cubicBezTo>
                    <a:pt x="196" y="4457"/>
                    <a:pt x="203" y="4718"/>
                    <a:pt x="73" y="4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3"/>
            <p:cNvSpPr/>
            <p:nvPr/>
          </p:nvSpPr>
          <p:spPr>
            <a:xfrm rot="5400000">
              <a:off x="7133471" y="4464520"/>
              <a:ext cx="18281" cy="221685"/>
            </a:xfrm>
            <a:custGeom>
              <a:avLst/>
              <a:gdLst/>
              <a:ahLst/>
              <a:cxnLst/>
              <a:rect l="l" t="t" r="r" b="b"/>
              <a:pathLst>
                <a:path w="537" h="6512" extrusionOk="0">
                  <a:moveTo>
                    <a:pt x="73" y="6512"/>
                  </a:moveTo>
                  <a:cubicBezTo>
                    <a:pt x="1" y="6317"/>
                    <a:pt x="23" y="6100"/>
                    <a:pt x="37" y="5897"/>
                  </a:cubicBezTo>
                  <a:cubicBezTo>
                    <a:pt x="59" y="5593"/>
                    <a:pt x="73" y="5282"/>
                    <a:pt x="95" y="4978"/>
                  </a:cubicBezTo>
                  <a:lnTo>
                    <a:pt x="95" y="4985"/>
                  </a:lnTo>
                  <a:cubicBezTo>
                    <a:pt x="102" y="4862"/>
                    <a:pt x="109" y="4747"/>
                    <a:pt x="124" y="4624"/>
                  </a:cubicBezTo>
                  <a:cubicBezTo>
                    <a:pt x="124" y="4624"/>
                    <a:pt x="124" y="4624"/>
                    <a:pt x="124" y="4631"/>
                  </a:cubicBezTo>
                  <a:cubicBezTo>
                    <a:pt x="131" y="4493"/>
                    <a:pt x="146" y="4356"/>
                    <a:pt x="153" y="4219"/>
                  </a:cubicBezTo>
                  <a:lnTo>
                    <a:pt x="153" y="4226"/>
                  </a:lnTo>
                  <a:cubicBezTo>
                    <a:pt x="175" y="3878"/>
                    <a:pt x="196" y="3546"/>
                    <a:pt x="225" y="3198"/>
                  </a:cubicBezTo>
                  <a:lnTo>
                    <a:pt x="225" y="3198"/>
                  </a:lnTo>
                  <a:cubicBezTo>
                    <a:pt x="261" y="2649"/>
                    <a:pt x="298" y="2106"/>
                    <a:pt x="327" y="1556"/>
                  </a:cubicBezTo>
                  <a:cubicBezTo>
                    <a:pt x="355" y="1035"/>
                    <a:pt x="370" y="500"/>
                    <a:pt x="500" y="1"/>
                  </a:cubicBezTo>
                  <a:cubicBezTo>
                    <a:pt x="536" y="456"/>
                    <a:pt x="529" y="919"/>
                    <a:pt x="478" y="1375"/>
                  </a:cubicBezTo>
                  <a:cubicBezTo>
                    <a:pt x="450" y="1766"/>
                    <a:pt x="421" y="2157"/>
                    <a:pt x="392" y="2547"/>
                  </a:cubicBezTo>
                  <a:cubicBezTo>
                    <a:pt x="355" y="2952"/>
                    <a:pt x="327" y="3350"/>
                    <a:pt x="298" y="3755"/>
                  </a:cubicBezTo>
                  <a:lnTo>
                    <a:pt x="298" y="3755"/>
                  </a:lnTo>
                  <a:cubicBezTo>
                    <a:pt x="261" y="4356"/>
                    <a:pt x="225" y="4964"/>
                    <a:pt x="196" y="5564"/>
                  </a:cubicBezTo>
                  <a:cubicBezTo>
                    <a:pt x="160" y="5883"/>
                    <a:pt x="204" y="6223"/>
                    <a:pt x="73" y="6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3"/>
            <p:cNvSpPr/>
            <p:nvPr/>
          </p:nvSpPr>
          <p:spPr>
            <a:xfrm rot="5400000">
              <a:off x="7107990" y="4470563"/>
              <a:ext cx="27132" cy="238195"/>
            </a:xfrm>
            <a:custGeom>
              <a:avLst/>
              <a:gdLst/>
              <a:ahLst/>
              <a:cxnLst/>
              <a:rect l="l" t="t" r="r" b="b"/>
              <a:pathLst>
                <a:path w="797" h="6997" extrusionOk="0">
                  <a:moveTo>
                    <a:pt x="123" y="6997"/>
                  </a:moveTo>
                  <a:cubicBezTo>
                    <a:pt x="0" y="6621"/>
                    <a:pt x="123" y="6223"/>
                    <a:pt x="138" y="5839"/>
                  </a:cubicBezTo>
                  <a:cubicBezTo>
                    <a:pt x="196" y="5217"/>
                    <a:pt x="261" y="4602"/>
                    <a:pt x="333" y="3987"/>
                  </a:cubicBezTo>
                  <a:cubicBezTo>
                    <a:pt x="471" y="2830"/>
                    <a:pt x="565" y="1665"/>
                    <a:pt x="680" y="507"/>
                  </a:cubicBezTo>
                  <a:cubicBezTo>
                    <a:pt x="702" y="334"/>
                    <a:pt x="738" y="167"/>
                    <a:pt x="782" y="1"/>
                  </a:cubicBezTo>
                  <a:cubicBezTo>
                    <a:pt x="789" y="131"/>
                    <a:pt x="796" y="254"/>
                    <a:pt x="796" y="384"/>
                  </a:cubicBezTo>
                  <a:cubicBezTo>
                    <a:pt x="796" y="1173"/>
                    <a:pt x="673" y="1947"/>
                    <a:pt x="594" y="2728"/>
                  </a:cubicBezTo>
                  <a:cubicBezTo>
                    <a:pt x="478" y="3720"/>
                    <a:pt x="384" y="4711"/>
                    <a:pt x="304" y="5702"/>
                  </a:cubicBezTo>
                  <a:cubicBezTo>
                    <a:pt x="304" y="5695"/>
                    <a:pt x="304" y="5695"/>
                    <a:pt x="304" y="5687"/>
                  </a:cubicBezTo>
                  <a:cubicBezTo>
                    <a:pt x="297" y="5781"/>
                    <a:pt x="290" y="5876"/>
                    <a:pt x="283" y="5970"/>
                  </a:cubicBezTo>
                  <a:lnTo>
                    <a:pt x="283" y="5970"/>
                  </a:lnTo>
                  <a:cubicBezTo>
                    <a:pt x="268" y="6122"/>
                    <a:pt x="254" y="6273"/>
                    <a:pt x="246" y="6418"/>
                  </a:cubicBezTo>
                  <a:cubicBezTo>
                    <a:pt x="232" y="6621"/>
                    <a:pt x="217" y="6816"/>
                    <a:pt x="123" y="6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3"/>
            <p:cNvSpPr/>
            <p:nvPr/>
          </p:nvSpPr>
          <p:spPr>
            <a:xfrm rot="5400000">
              <a:off x="7121284" y="4465610"/>
              <a:ext cx="29345" cy="284766"/>
            </a:xfrm>
            <a:custGeom>
              <a:avLst/>
              <a:gdLst/>
              <a:ahLst/>
              <a:cxnLst/>
              <a:rect l="l" t="t" r="r" b="b"/>
              <a:pathLst>
                <a:path w="862" h="8365" extrusionOk="0">
                  <a:moveTo>
                    <a:pt x="102" y="8364"/>
                  </a:moveTo>
                  <a:cubicBezTo>
                    <a:pt x="1" y="8089"/>
                    <a:pt x="80" y="7793"/>
                    <a:pt x="95" y="7503"/>
                  </a:cubicBezTo>
                  <a:cubicBezTo>
                    <a:pt x="138" y="7069"/>
                    <a:pt x="189" y="6642"/>
                    <a:pt x="225" y="6208"/>
                  </a:cubicBezTo>
                  <a:cubicBezTo>
                    <a:pt x="319" y="5275"/>
                    <a:pt x="413" y="4342"/>
                    <a:pt x="500" y="3416"/>
                  </a:cubicBezTo>
                  <a:lnTo>
                    <a:pt x="500" y="3416"/>
                  </a:lnTo>
                  <a:cubicBezTo>
                    <a:pt x="543" y="2837"/>
                    <a:pt x="594" y="2258"/>
                    <a:pt x="630" y="1687"/>
                  </a:cubicBezTo>
                  <a:cubicBezTo>
                    <a:pt x="666" y="1216"/>
                    <a:pt x="659" y="753"/>
                    <a:pt x="739" y="290"/>
                  </a:cubicBezTo>
                  <a:cubicBezTo>
                    <a:pt x="753" y="196"/>
                    <a:pt x="768" y="88"/>
                    <a:pt x="789" y="1"/>
                  </a:cubicBezTo>
                  <a:cubicBezTo>
                    <a:pt x="804" y="95"/>
                    <a:pt x="811" y="189"/>
                    <a:pt x="818" y="283"/>
                  </a:cubicBezTo>
                  <a:cubicBezTo>
                    <a:pt x="862" y="912"/>
                    <a:pt x="768" y="1542"/>
                    <a:pt x="724" y="2171"/>
                  </a:cubicBezTo>
                  <a:cubicBezTo>
                    <a:pt x="601" y="3611"/>
                    <a:pt x="435" y="5051"/>
                    <a:pt x="326" y="6491"/>
                  </a:cubicBezTo>
                  <a:cubicBezTo>
                    <a:pt x="297" y="6881"/>
                    <a:pt x="261" y="7279"/>
                    <a:pt x="240" y="7663"/>
                  </a:cubicBezTo>
                  <a:cubicBezTo>
                    <a:pt x="232" y="7749"/>
                    <a:pt x="225" y="7836"/>
                    <a:pt x="218" y="7916"/>
                  </a:cubicBezTo>
                  <a:lnTo>
                    <a:pt x="218" y="7901"/>
                  </a:lnTo>
                  <a:cubicBezTo>
                    <a:pt x="218" y="8061"/>
                    <a:pt x="174" y="8212"/>
                    <a:pt x="102" y="8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3"/>
            <p:cNvSpPr/>
            <p:nvPr/>
          </p:nvSpPr>
          <p:spPr>
            <a:xfrm rot="5400000">
              <a:off x="7108841" y="4499738"/>
              <a:ext cx="17021" cy="254434"/>
            </a:xfrm>
            <a:custGeom>
              <a:avLst/>
              <a:gdLst/>
              <a:ahLst/>
              <a:cxnLst/>
              <a:rect l="l" t="t" r="r" b="b"/>
              <a:pathLst>
                <a:path w="500" h="7474" extrusionOk="0">
                  <a:moveTo>
                    <a:pt x="80" y="7474"/>
                  </a:moveTo>
                  <a:cubicBezTo>
                    <a:pt x="1" y="7278"/>
                    <a:pt x="15" y="7069"/>
                    <a:pt x="30" y="6866"/>
                  </a:cubicBezTo>
                  <a:cubicBezTo>
                    <a:pt x="44" y="6591"/>
                    <a:pt x="59" y="6323"/>
                    <a:pt x="80" y="6048"/>
                  </a:cubicBezTo>
                  <a:cubicBezTo>
                    <a:pt x="124" y="5281"/>
                    <a:pt x="167" y="4515"/>
                    <a:pt x="211" y="3748"/>
                  </a:cubicBezTo>
                  <a:cubicBezTo>
                    <a:pt x="254" y="2988"/>
                    <a:pt x="276" y="2214"/>
                    <a:pt x="297" y="1447"/>
                  </a:cubicBezTo>
                  <a:cubicBezTo>
                    <a:pt x="312" y="962"/>
                    <a:pt x="297" y="478"/>
                    <a:pt x="406" y="0"/>
                  </a:cubicBezTo>
                  <a:cubicBezTo>
                    <a:pt x="500" y="347"/>
                    <a:pt x="442" y="1049"/>
                    <a:pt x="428" y="1519"/>
                  </a:cubicBezTo>
                  <a:cubicBezTo>
                    <a:pt x="391" y="2409"/>
                    <a:pt x="341" y="3292"/>
                    <a:pt x="305" y="4175"/>
                  </a:cubicBezTo>
                  <a:cubicBezTo>
                    <a:pt x="261" y="5007"/>
                    <a:pt x="232" y="5831"/>
                    <a:pt x="203" y="6656"/>
                  </a:cubicBezTo>
                  <a:cubicBezTo>
                    <a:pt x="182" y="6924"/>
                    <a:pt x="218" y="7220"/>
                    <a:pt x="80" y="7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3"/>
            <p:cNvSpPr/>
            <p:nvPr/>
          </p:nvSpPr>
          <p:spPr>
            <a:xfrm rot="5400000">
              <a:off x="7103053" y="4555534"/>
              <a:ext cx="17770" cy="184987"/>
            </a:xfrm>
            <a:custGeom>
              <a:avLst/>
              <a:gdLst/>
              <a:ahLst/>
              <a:cxnLst/>
              <a:rect l="l" t="t" r="r" b="b"/>
              <a:pathLst>
                <a:path w="522" h="5434" extrusionOk="0">
                  <a:moveTo>
                    <a:pt x="138" y="5434"/>
                  </a:moveTo>
                  <a:cubicBezTo>
                    <a:pt x="0" y="5065"/>
                    <a:pt x="116" y="4667"/>
                    <a:pt x="116" y="4291"/>
                  </a:cubicBezTo>
                  <a:cubicBezTo>
                    <a:pt x="138" y="3864"/>
                    <a:pt x="167" y="3444"/>
                    <a:pt x="189" y="3024"/>
                  </a:cubicBezTo>
                  <a:cubicBezTo>
                    <a:pt x="225" y="2504"/>
                    <a:pt x="254" y="1983"/>
                    <a:pt x="283" y="1462"/>
                  </a:cubicBezTo>
                  <a:cubicBezTo>
                    <a:pt x="312" y="984"/>
                    <a:pt x="312" y="449"/>
                    <a:pt x="442" y="0"/>
                  </a:cubicBezTo>
                  <a:cubicBezTo>
                    <a:pt x="521" y="861"/>
                    <a:pt x="391" y="1722"/>
                    <a:pt x="355" y="2590"/>
                  </a:cubicBezTo>
                  <a:cubicBezTo>
                    <a:pt x="319" y="3234"/>
                    <a:pt x="290" y="3885"/>
                    <a:pt x="261" y="4529"/>
                  </a:cubicBezTo>
                  <a:cubicBezTo>
                    <a:pt x="232" y="4833"/>
                    <a:pt x="275" y="5166"/>
                    <a:pt x="138" y="5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3"/>
            <p:cNvSpPr/>
            <p:nvPr/>
          </p:nvSpPr>
          <p:spPr>
            <a:xfrm rot="5400000">
              <a:off x="7122985" y="4611687"/>
              <a:ext cx="15319" cy="126876"/>
            </a:xfrm>
            <a:custGeom>
              <a:avLst/>
              <a:gdLst/>
              <a:ahLst/>
              <a:cxnLst/>
              <a:rect l="l" t="t" r="r" b="b"/>
              <a:pathLst>
                <a:path w="450" h="3727" extrusionOk="0">
                  <a:moveTo>
                    <a:pt x="116" y="3726"/>
                  </a:moveTo>
                  <a:cubicBezTo>
                    <a:pt x="0" y="3437"/>
                    <a:pt x="80" y="3126"/>
                    <a:pt x="95" y="2822"/>
                  </a:cubicBezTo>
                  <a:cubicBezTo>
                    <a:pt x="116" y="2569"/>
                    <a:pt x="138" y="2308"/>
                    <a:pt x="160" y="2062"/>
                  </a:cubicBezTo>
                  <a:lnTo>
                    <a:pt x="160" y="2069"/>
                  </a:lnTo>
                  <a:cubicBezTo>
                    <a:pt x="160" y="2019"/>
                    <a:pt x="167" y="1968"/>
                    <a:pt x="167" y="1925"/>
                  </a:cubicBezTo>
                  <a:cubicBezTo>
                    <a:pt x="174" y="1867"/>
                    <a:pt x="181" y="1809"/>
                    <a:pt x="181" y="1751"/>
                  </a:cubicBezTo>
                  <a:lnTo>
                    <a:pt x="181" y="1751"/>
                  </a:lnTo>
                  <a:cubicBezTo>
                    <a:pt x="181" y="1744"/>
                    <a:pt x="181" y="1744"/>
                    <a:pt x="181" y="1744"/>
                  </a:cubicBezTo>
                  <a:cubicBezTo>
                    <a:pt x="181" y="1744"/>
                    <a:pt x="181" y="1744"/>
                    <a:pt x="181" y="1751"/>
                  </a:cubicBezTo>
                  <a:cubicBezTo>
                    <a:pt x="196" y="1621"/>
                    <a:pt x="203" y="1498"/>
                    <a:pt x="210" y="1368"/>
                  </a:cubicBezTo>
                  <a:cubicBezTo>
                    <a:pt x="225" y="1245"/>
                    <a:pt x="232" y="1122"/>
                    <a:pt x="239" y="999"/>
                  </a:cubicBezTo>
                  <a:lnTo>
                    <a:pt x="239" y="1006"/>
                  </a:lnTo>
                  <a:cubicBezTo>
                    <a:pt x="261" y="687"/>
                    <a:pt x="304" y="253"/>
                    <a:pt x="398" y="0"/>
                  </a:cubicBezTo>
                  <a:cubicBezTo>
                    <a:pt x="449" y="695"/>
                    <a:pt x="341" y="1382"/>
                    <a:pt x="297" y="2062"/>
                  </a:cubicBezTo>
                  <a:cubicBezTo>
                    <a:pt x="268" y="2438"/>
                    <a:pt x="254" y="2822"/>
                    <a:pt x="225" y="3191"/>
                  </a:cubicBezTo>
                  <a:cubicBezTo>
                    <a:pt x="232" y="3379"/>
                    <a:pt x="189" y="3560"/>
                    <a:pt x="116" y="3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 rot="5400000">
              <a:off x="7112414" y="4639517"/>
              <a:ext cx="12834" cy="104681"/>
            </a:xfrm>
            <a:custGeom>
              <a:avLst/>
              <a:gdLst/>
              <a:ahLst/>
              <a:cxnLst/>
              <a:rect l="l" t="t" r="r" b="b"/>
              <a:pathLst>
                <a:path w="377" h="3075" extrusionOk="0">
                  <a:moveTo>
                    <a:pt x="102" y="3068"/>
                  </a:moveTo>
                  <a:cubicBezTo>
                    <a:pt x="1" y="2800"/>
                    <a:pt x="59" y="2518"/>
                    <a:pt x="73" y="2250"/>
                  </a:cubicBezTo>
                  <a:cubicBezTo>
                    <a:pt x="102" y="1946"/>
                    <a:pt x="131" y="1635"/>
                    <a:pt x="153" y="1324"/>
                  </a:cubicBezTo>
                  <a:cubicBezTo>
                    <a:pt x="153" y="1324"/>
                    <a:pt x="153" y="1331"/>
                    <a:pt x="153" y="1331"/>
                  </a:cubicBezTo>
                  <a:lnTo>
                    <a:pt x="153" y="1331"/>
                  </a:lnTo>
                  <a:cubicBezTo>
                    <a:pt x="189" y="890"/>
                    <a:pt x="225" y="427"/>
                    <a:pt x="355" y="0"/>
                  </a:cubicBezTo>
                  <a:cubicBezTo>
                    <a:pt x="377" y="362"/>
                    <a:pt x="362" y="724"/>
                    <a:pt x="326" y="1085"/>
                  </a:cubicBezTo>
                  <a:lnTo>
                    <a:pt x="326" y="1085"/>
                  </a:lnTo>
                  <a:cubicBezTo>
                    <a:pt x="297" y="1411"/>
                    <a:pt x="276" y="1736"/>
                    <a:pt x="254" y="2055"/>
                  </a:cubicBezTo>
                  <a:cubicBezTo>
                    <a:pt x="218" y="2402"/>
                    <a:pt x="261" y="2757"/>
                    <a:pt x="102" y="3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 rot="5400000">
              <a:off x="7079426" y="4701577"/>
              <a:ext cx="1974" cy="4221"/>
            </a:xfrm>
            <a:custGeom>
              <a:avLst/>
              <a:gdLst/>
              <a:ahLst/>
              <a:cxnLst/>
              <a:rect l="l" t="t" r="r" b="b"/>
              <a:pathLst>
                <a:path w="58" h="124" extrusionOk="0">
                  <a:moveTo>
                    <a:pt x="29" y="124"/>
                  </a:moveTo>
                  <a:cubicBezTo>
                    <a:pt x="0" y="95"/>
                    <a:pt x="15" y="37"/>
                    <a:pt x="29" y="1"/>
                  </a:cubicBezTo>
                  <a:cubicBezTo>
                    <a:pt x="36" y="44"/>
                    <a:pt x="58" y="95"/>
                    <a:pt x="29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 rot="5400000">
              <a:off x="7266340" y="4794429"/>
              <a:ext cx="78128" cy="57191"/>
            </a:xfrm>
            <a:custGeom>
              <a:avLst/>
              <a:gdLst/>
              <a:ahLst/>
              <a:cxnLst/>
              <a:rect l="l" t="t" r="r" b="b"/>
              <a:pathLst>
                <a:path w="2295" h="1680" extrusionOk="0">
                  <a:moveTo>
                    <a:pt x="1317" y="1195"/>
                  </a:moveTo>
                  <a:cubicBezTo>
                    <a:pt x="862" y="847"/>
                    <a:pt x="362" y="529"/>
                    <a:pt x="30" y="59"/>
                  </a:cubicBezTo>
                  <a:cubicBezTo>
                    <a:pt x="22" y="37"/>
                    <a:pt x="8" y="22"/>
                    <a:pt x="1" y="1"/>
                  </a:cubicBezTo>
                  <a:cubicBezTo>
                    <a:pt x="102" y="95"/>
                    <a:pt x="218" y="174"/>
                    <a:pt x="326" y="261"/>
                  </a:cubicBezTo>
                  <a:cubicBezTo>
                    <a:pt x="464" y="355"/>
                    <a:pt x="2294" y="1679"/>
                    <a:pt x="1317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 rot="5400000">
              <a:off x="7277915" y="4770293"/>
              <a:ext cx="99064" cy="95353"/>
            </a:xfrm>
            <a:custGeom>
              <a:avLst/>
              <a:gdLst/>
              <a:ahLst/>
              <a:cxnLst/>
              <a:rect l="l" t="t" r="r" b="b"/>
              <a:pathLst>
                <a:path w="2910" h="2801" extrusionOk="0">
                  <a:moveTo>
                    <a:pt x="2909" y="2800"/>
                  </a:moveTo>
                  <a:cubicBezTo>
                    <a:pt x="2656" y="2721"/>
                    <a:pt x="2490" y="2518"/>
                    <a:pt x="2302" y="2345"/>
                  </a:cubicBezTo>
                  <a:lnTo>
                    <a:pt x="1564" y="1636"/>
                  </a:lnTo>
                  <a:cubicBezTo>
                    <a:pt x="1173" y="1259"/>
                    <a:pt x="775" y="905"/>
                    <a:pt x="406" y="521"/>
                  </a:cubicBezTo>
                  <a:cubicBezTo>
                    <a:pt x="268" y="355"/>
                    <a:pt x="88" y="196"/>
                    <a:pt x="1" y="1"/>
                  </a:cubicBezTo>
                  <a:cubicBezTo>
                    <a:pt x="153" y="160"/>
                    <a:pt x="355" y="275"/>
                    <a:pt x="514" y="435"/>
                  </a:cubicBezTo>
                  <a:cubicBezTo>
                    <a:pt x="826" y="717"/>
                    <a:pt x="1122" y="1028"/>
                    <a:pt x="1433" y="1317"/>
                  </a:cubicBezTo>
                  <a:cubicBezTo>
                    <a:pt x="1781" y="1650"/>
                    <a:pt x="2128" y="1983"/>
                    <a:pt x="2475" y="2308"/>
                  </a:cubicBezTo>
                  <a:cubicBezTo>
                    <a:pt x="2634" y="2453"/>
                    <a:pt x="2822" y="2598"/>
                    <a:pt x="2909" y="2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 rot="5400000">
              <a:off x="7303056" y="4749612"/>
              <a:ext cx="110876" cy="112102"/>
            </a:xfrm>
            <a:custGeom>
              <a:avLst/>
              <a:gdLst/>
              <a:ahLst/>
              <a:cxnLst/>
              <a:rect l="l" t="t" r="r" b="b"/>
              <a:pathLst>
                <a:path w="3257" h="3293" extrusionOk="0">
                  <a:moveTo>
                    <a:pt x="3256" y="3293"/>
                  </a:moveTo>
                  <a:cubicBezTo>
                    <a:pt x="2894" y="3112"/>
                    <a:pt x="2670" y="2757"/>
                    <a:pt x="2381" y="2490"/>
                  </a:cubicBezTo>
                  <a:cubicBezTo>
                    <a:pt x="1693" y="1759"/>
                    <a:pt x="948" y="1079"/>
                    <a:pt x="268" y="341"/>
                  </a:cubicBezTo>
                  <a:lnTo>
                    <a:pt x="268" y="341"/>
                  </a:lnTo>
                  <a:lnTo>
                    <a:pt x="268" y="341"/>
                  </a:lnTo>
                  <a:lnTo>
                    <a:pt x="268" y="341"/>
                  </a:lnTo>
                  <a:cubicBezTo>
                    <a:pt x="181" y="232"/>
                    <a:pt x="73" y="117"/>
                    <a:pt x="0" y="1"/>
                  </a:cubicBezTo>
                  <a:cubicBezTo>
                    <a:pt x="174" y="124"/>
                    <a:pt x="348" y="254"/>
                    <a:pt x="507" y="399"/>
                  </a:cubicBezTo>
                  <a:cubicBezTo>
                    <a:pt x="948" y="790"/>
                    <a:pt x="1339" y="1231"/>
                    <a:pt x="1759" y="1643"/>
                  </a:cubicBezTo>
                  <a:cubicBezTo>
                    <a:pt x="2012" y="1896"/>
                    <a:pt x="2265" y="2150"/>
                    <a:pt x="2518" y="2403"/>
                  </a:cubicBezTo>
                  <a:cubicBezTo>
                    <a:pt x="2764" y="2700"/>
                    <a:pt x="3126" y="2924"/>
                    <a:pt x="3256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 rot="5400000">
              <a:off x="7314478" y="4715245"/>
              <a:ext cx="157685" cy="163574"/>
            </a:xfrm>
            <a:custGeom>
              <a:avLst/>
              <a:gdLst/>
              <a:ahLst/>
              <a:cxnLst/>
              <a:rect l="l" t="t" r="r" b="b"/>
              <a:pathLst>
                <a:path w="4632" h="4805" extrusionOk="0">
                  <a:moveTo>
                    <a:pt x="4631" y="4804"/>
                  </a:moveTo>
                  <a:cubicBezTo>
                    <a:pt x="4269" y="4667"/>
                    <a:pt x="4052" y="4319"/>
                    <a:pt x="3785" y="4059"/>
                  </a:cubicBezTo>
                  <a:cubicBezTo>
                    <a:pt x="3257" y="3495"/>
                    <a:pt x="2714" y="2923"/>
                    <a:pt x="2186" y="2359"/>
                  </a:cubicBezTo>
                  <a:cubicBezTo>
                    <a:pt x="1802" y="1954"/>
                    <a:pt x="1426" y="1556"/>
                    <a:pt x="1035" y="1158"/>
                  </a:cubicBezTo>
                  <a:cubicBezTo>
                    <a:pt x="674" y="789"/>
                    <a:pt x="290" y="434"/>
                    <a:pt x="1" y="0"/>
                  </a:cubicBezTo>
                  <a:cubicBezTo>
                    <a:pt x="905" y="695"/>
                    <a:pt x="1629" y="1628"/>
                    <a:pt x="2425" y="2438"/>
                  </a:cubicBezTo>
                  <a:cubicBezTo>
                    <a:pt x="2953" y="3003"/>
                    <a:pt x="3488" y="3560"/>
                    <a:pt x="4031" y="4110"/>
                  </a:cubicBezTo>
                  <a:cubicBezTo>
                    <a:pt x="4226" y="4341"/>
                    <a:pt x="4501" y="4522"/>
                    <a:pt x="4631" y="48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 rot="5400000">
              <a:off x="7309712" y="4721033"/>
              <a:ext cx="171949" cy="188936"/>
            </a:xfrm>
            <a:custGeom>
              <a:avLst/>
              <a:gdLst/>
              <a:ahLst/>
              <a:cxnLst/>
              <a:rect l="l" t="t" r="r" b="b"/>
              <a:pathLst>
                <a:path w="5051" h="5550" extrusionOk="0">
                  <a:moveTo>
                    <a:pt x="5051" y="5550"/>
                  </a:moveTo>
                  <a:cubicBezTo>
                    <a:pt x="4805" y="5434"/>
                    <a:pt x="4667" y="5203"/>
                    <a:pt x="4494" y="5007"/>
                  </a:cubicBezTo>
                  <a:cubicBezTo>
                    <a:pt x="4313" y="4783"/>
                    <a:pt x="4117" y="4559"/>
                    <a:pt x="3936" y="4335"/>
                  </a:cubicBezTo>
                  <a:cubicBezTo>
                    <a:pt x="3633" y="3973"/>
                    <a:pt x="3329" y="3611"/>
                    <a:pt x="3025" y="3257"/>
                  </a:cubicBezTo>
                  <a:cubicBezTo>
                    <a:pt x="2468" y="2627"/>
                    <a:pt x="1896" y="2012"/>
                    <a:pt x="1310" y="1404"/>
                  </a:cubicBezTo>
                  <a:cubicBezTo>
                    <a:pt x="876" y="941"/>
                    <a:pt x="362" y="522"/>
                    <a:pt x="1" y="1"/>
                  </a:cubicBezTo>
                  <a:cubicBezTo>
                    <a:pt x="478" y="326"/>
                    <a:pt x="869" y="746"/>
                    <a:pt x="1260" y="1158"/>
                  </a:cubicBezTo>
                  <a:cubicBezTo>
                    <a:pt x="1744" y="1665"/>
                    <a:pt x="2207" y="2179"/>
                    <a:pt x="2678" y="2692"/>
                  </a:cubicBezTo>
                  <a:lnTo>
                    <a:pt x="2670" y="2692"/>
                  </a:lnTo>
                  <a:cubicBezTo>
                    <a:pt x="2945" y="2989"/>
                    <a:pt x="3213" y="3300"/>
                    <a:pt x="3481" y="3604"/>
                  </a:cubicBezTo>
                  <a:lnTo>
                    <a:pt x="3473" y="3597"/>
                  </a:lnTo>
                  <a:cubicBezTo>
                    <a:pt x="3734" y="3908"/>
                    <a:pt x="4002" y="4212"/>
                    <a:pt x="4269" y="4515"/>
                  </a:cubicBezTo>
                  <a:lnTo>
                    <a:pt x="4269" y="4515"/>
                  </a:lnTo>
                  <a:lnTo>
                    <a:pt x="4269" y="4508"/>
                  </a:lnTo>
                  <a:cubicBezTo>
                    <a:pt x="4327" y="4573"/>
                    <a:pt x="4385" y="4646"/>
                    <a:pt x="4450" y="4718"/>
                  </a:cubicBezTo>
                  <a:cubicBezTo>
                    <a:pt x="4443" y="4718"/>
                    <a:pt x="4443" y="4718"/>
                    <a:pt x="4443" y="4711"/>
                  </a:cubicBezTo>
                  <a:cubicBezTo>
                    <a:pt x="4646" y="4978"/>
                    <a:pt x="4949" y="5210"/>
                    <a:pt x="5051" y="5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 rot="5400000">
              <a:off x="7354274" y="4732369"/>
              <a:ext cx="152476" cy="172936"/>
            </a:xfrm>
            <a:custGeom>
              <a:avLst/>
              <a:gdLst/>
              <a:ahLst/>
              <a:cxnLst/>
              <a:rect l="l" t="t" r="r" b="b"/>
              <a:pathLst>
                <a:path w="4479" h="5080" extrusionOk="0">
                  <a:moveTo>
                    <a:pt x="4479" y="5079"/>
                  </a:moveTo>
                  <a:cubicBezTo>
                    <a:pt x="4305" y="4971"/>
                    <a:pt x="4153" y="4833"/>
                    <a:pt x="4044" y="4667"/>
                  </a:cubicBezTo>
                  <a:cubicBezTo>
                    <a:pt x="3762" y="4334"/>
                    <a:pt x="3487" y="3994"/>
                    <a:pt x="3205" y="3661"/>
                  </a:cubicBezTo>
                  <a:lnTo>
                    <a:pt x="3205" y="3661"/>
                  </a:lnTo>
                  <a:lnTo>
                    <a:pt x="3205" y="3661"/>
                  </a:lnTo>
                  <a:cubicBezTo>
                    <a:pt x="2988" y="3401"/>
                    <a:pt x="2764" y="3126"/>
                    <a:pt x="2540" y="2865"/>
                  </a:cubicBezTo>
                  <a:cubicBezTo>
                    <a:pt x="2395" y="2692"/>
                    <a:pt x="2236" y="2511"/>
                    <a:pt x="2091" y="2344"/>
                  </a:cubicBezTo>
                  <a:lnTo>
                    <a:pt x="2091" y="2352"/>
                  </a:lnTo>
                  <a:cubicBezTo>
                    <a:pt x="1758" y="1968"/>
                    <a:pt x="1418" y="1592"/>
                    <a:pt x="1071" y="1230"/>
                  </a:cubicBezTo>
                  <a:cubicBezTo>
                    <a:pt x="702" y="832"/>
                    <a:pt x="304" y="449"/>
                    <a:pt x="0" y="0"/>
                  </a:cubicBezTo>
                  <a:cubicBezTo>
                    <a:pt x="463" y="319"/>
                    <a:pt x="839" y="767"/>
                    <a:pt x="1223" y="1180"/>
                  </a:cubicBezTo>
                  <a:cubicBezTo>
                    <a:pt x="1548" y="1541"/>
                    <a:pt x="1874" y="1903"/>
                    <a:pt x="2192" y="2265"/>
                  </a:cubicBezTo>
                  <a:lnTo>
                    <a:pt x="2192" y="2265"/>
                  </a:lnTo>
                  <a:cubicBezTo>
                    <a:pt x="2460" y="2583"/>
                    <a:pt x="2735" y="2894"/>
                    <a:pt x="3003" y="3213"/>
                  </a:cubicBezTo>
                  <a:lnTo>
                    <a:pt x="3003" y="3213"/>
                  </a:lnTo>
                  <a:lnTo>
                    <a:pt x="3003" y="3213"/>
                  </a:lnTo>
                  <a:cubicBezTo>
                    <a:pt x="3278" y="3524"/>
                    <a:pt x="3538" y="3835"/>
                    <a:pt x="3806" y="4146"/>
                  </a:cubicBezTo>
                  <a:cubicBezTo>
                    <a:pt x="4037" y="4450"/>
                    <a:pt x="4370" y="4710"/>
                    <a:pt x="4479" y="5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 rot="5400000">
              <a:off x="7390479" y="4730888"/>
              <a:ext cx="146825" cy="171200"/>
            </a:xfrm>
            <a:custGeom>
              <a:avLst/>
              <a:gdLst/>
              <a:ahLst/>
              <a:cxnLst/>
              <a:rect l="l" t="t" r="r" b="b"/>
              <a:pathLst>
                <a:path w="4313" h="5029" extrusionOk="0">
                  <a:moveTo>
                    <a:pt x="4313" y="5028"/>
                  </a:moveTo>
                  <a:cubicBezTo>
                    <a:pt x="3965" y="4797"/>
                    <a:pt x="3792" y="4392"/>
                    <a:pt x="3524" y="4081"/>
                  </a:cubicBezTo>
                  <a:cubicBezTo>
                    <a:pt x="3220" y="3668"/>
                    <a:pt x="2902" y="3263"/>
                    <a:pt x="2576" y="2865"/>
                  </a:cubicBezTo>
                  <a:cubicBezTo>
                    <a:pt x="1896" y="2062"/>
                    <a:pt x="1165" y="1303"/>
                    <a:pt x="435" y="543"/>
                  </a:cubicBezTo>
                  <a:cubicBezTo>
                    <a:pt x="283" y="369"/>
                    <a:pt x="131" y="188"/>
                    <a:pt x="1" y="0"/>
                  </a:cubicBezTo>
                  <a:cubicBezTo>
                    <a:pt x="167" y="116"/>
                    <a:pt x="319" y="239"/>
                    <a:pt x="471" y="376"/>
                  </a:cubicBezTo>
                  <a:cubicBezTo>
                    <a:pt x="1252" y="1129"/>
                    <a:pt x="1961" y="1968"/>
                    <a:pt x="2670" y="2786"/>
                  </a:cubicBezTo>
                  <a:lnTo>
                    <a:pt x="2670" y="2786"/>
                  </a:lnTo>
                  <a:lnTo>
                    <a:pt x="2670" y="2786"/>
                  </a:lnTo>
                  <a:cubicBezTo>
                    <a:pt x="3032" y="3220"/>
                    <a:pt x="3387" y="3668"/>
                    <a:pt x="3734" y="4117"/>
                  </a:cubicBezTo>
                  <a:cubicBezTo>
                    <a:pt x="3936" y="4414"/>
                    <a:pt x="4233" y="4674"/>
                    <a:pt x="4313" y="5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 rot="5400000">
              <a:off x="7428794" y="4750957"/>
              <a:ext cx="131302" cy="145089"/>
            </a:xfrm>
            <a:custGeom>
              <a:avLst/>
              <a:gdLst/>
              <a:ahLst/>
              <a:cxnLst/>
              <a:rect l="l" t="t" r="r" b="b"/>
              <a:pathLst>
                <a:path w="3857" h="4262" extrusionOk="0">
                  <a:moveTo>
                    <a:pt x="3857" y="4262"/>
                  </a:moveTo>
                  <a:cubicBezTo>
                    <a:pt x="3640" y="4146"/>
                    <a:pt x="3510" y="3951"/>
                    <a:pt x="3358" y="3770"/>
                  </a:cubicBezTo>
                  <a:cubicBezTo>
                    <a:pt x="3213" y="3589"/>
                    <a:pt x="3054" y="3408"/>
                    <a:pt x="2909" y="3227"/>
                  </a:cubicBezTo>
                  <a:lnTo>
                    <a:pt x="2518" y="2779"/>
                  </a:lnTo>
                  <a:cubicBezTo>
                    <a:pt x="2026" y="2214"/>
                    <a:pt x="1513" y="1665"/>
                    <a:pt x="999" y="1122"/>
                  </a:cubicBezTo>
                  <a:cubicBezTo>
                    <a:pt x="637" y="775"/>
                    <a:pt x="305" y="398"/>
                    <a:pt x="1" y="1"/>
                  </a:cubicBezTo>
                  <a:cubicBezTo>
                    <a:pt x="464" y="312"/>
                    <a:pt x="833" y="746"/>
                    <a:pt x="1209" y="1144"/>
                  </a:cubicBezTo>
                  <a:cubicBezTo>
                    <a:pt x="1513" y="1469"/>
                    <a:pt x="1809" y="1788"/>
                    <a:pt x="2106" y="2113"/>
                  </a:cubicBezTo>
                  <a:cubicBezTo>
                    <a:pt x="2490" y="2533"/>
                    <a:pt x="2866" y="2960"/>
                    <a:pt x="3235" y="3386"/>
                  </a:cubicBezTo>
                  <a:cubicBezTo>
                    <a:pt x="3452" y="3669"/>
                    <a:pt x="3756" y="3907"/>
                    <a:pt x="3857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 rot="5400000">
              <a:off x="7488148" y="4774361"/>
              <a:ext cx="85753" cy="104953"/>
            </a:xfrm>
            <a:custGeom>
              <a:avLst/>
              <a:gdLst/>
              <a:ahLst/>
              <a:cxnLst/>
              <a:rect l="l" t="t" r="r" b="b"/>
              <a:pathLst>
                <a:path w="2519" h="3083" extrusionOk="0">
                  <a:moveTo>
                    <a:pt x="2518" y="3083"/>
                  </a:moveTo>
                  <a:cubicBezTo>
                    <a:pt x="2316" y="2989"/>
                    <a:pt x="2178" y="2815"/>
                    <a:pt x="2041" y="2642"/>
                  </a:cubicBezTo>
                  <a:cubicBezTo>
                    <a:pt x="1694" y="2215"/>
                    <a:pt x="1346" y="1795"/>
                    <a:pt x="999" y="1368"/>
                  </a:cubicBezTo>
                  <a:cubicBezTo>
                    <a:pt x="637" y="934"/>
                    <a:pt x="247" y="500"/>
                    <a:pt x="1" y="1"/>
                  </a:cubicBezTo>
                  <a:cubicBezTo>
                    <a:pt x="565" y="522"/>
                    <a:pt x="999" y="1166"/>
                    <a:pt x="1498" y="1752"/>
                  </a:cubicBezTo>
                  <a:cubicBezTo>
                    <a:pt x="1708" y="2005"/>
                    <a:pt x="1911" y="2236"/>
                    <a:pt x="2120" y="2490"/>
                  </a:cubicBezTo>
                  <a:cubicBezTo>
                    <a:pt x="2265" y="2678"/>
                    <a:pt x="2453" y="2851"/>
                    <a:pt x="2518" y="30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 rot="5400000">
              <a:off x="7504777" y="4801579"/>
              <a:ext cx="71455" cy="84017"/>
            </a:xfrm>
            <a:custGeom>
              <a:avLst/>
              <a:gdLst/>
              <a:ahLst/>
              <a:cxnLst/>
              <a:rect l="l" t="t" r="r" b="b"/>
              <a:pathLst>
                <a:path w="2099" h="2468" extrusionOk="0">
                  <a:moveTo>
                    <a:pt x="2099" y="2468"/>
                  </a:moveTo>
                  <a:cubicBezTo>
                    <a:pt x="2012" y="2432"/>
                    <a:pt x="1939" y="2381"/>
                    <a:pt x="1867" y="2316"/>
                  </a:cubicBezTo>
                  <a:lnTo>
                    <a:pt x="1867" y="2316"/>
                  </a:lnTo>
                  <a:cubicBezTo>
                    <a:pt x="1310" y="1686"/>
                    <a:pt x="724" y="1072"/>
                    <a:pt x="217" y="406"/>
                  </a:cubicBezTo>
                  <a:cubicBezTo>
                    <a:pt x="123" y="283"/>
                    <a:pt x="51" y="145"/>
                    <a:pt x="0" y="1"/>
                  </a:cubicBezTo>
                  <a:cubicBezTo>
                    <a:pt x="189" y="225"/>
                    <a:pt x="420" y="435"/>
                    <a:pt x="615" y="666"/>
                  </a:cubicBezTo>
                  <a:cubicBezTo>
                    <a:pt x="890" y="992"/>
                    <a:pt x="1172" y="1303"/>
                    <a:pt x="1455" y="1621"/>
                  </a:cubicBezTo>
                  <a:cubicBezTo>
                    <a:pt x="1672" y="1904"/>
                    <a:pt x="1983" y="2135"/>
                    <a:pt x="2099" y="2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 rot="5400000">
              <a:off x="7594429" y="4937053"/>
              <a:ext cx="29583" cy="76630"/>
            </a:xfrm>
            <a:custGeom>
              <a:avLst/>
              <a:gdLst/>
              <a:ahLst/>
              <a:cxnLst/>
              <a:rect l="l" t="t" r="r" b="b"/>
              <a:pathLst>
                <a:path w="869" h="2251" extrusionOk="0">
                  <a:moveTo>
                    <a:pt x="7" y="2251"/>
                  </a:moveTo>
                  <a:cubicBezTo>
                    <a:pt x="0" y="1853"/>
                    <a:pt x="246" y="1498"/>
                    <a:pt x="362" y="1122"/>
                  </a:cubicBezTo>
                  <a:cubicBezTo>
                    <a:pt x="506" y="739"/>
                    <a:pt x="673" y="362"/>
                    <a:pt x="868" y="1"/>
                  </a:cubicBezTo>
                  <a:cubicBezTo>
                    <a:pt x="796" y="420"/>
                    <a:pt x="680" y="833"/>
                    <a:pt x="506" y="1216"/>
                  </a:cubicBezTo>
                  <a:cubicBezTo>
                    <a:pt x="347" y="1563"/>
                    <a:pt x="289" y="1983"/>
                    <a:pt x="7" y="2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 rot="5400000">
              <a:off x="7601323" y="4943947"/>
              <a:ext cx="50996" cy="107404"/>
            </a:xfrm>
            <a:custGeom>
              <a:avLst/>
              <a:gdLst/>
              <a:ahLst/>
              <a:cxnLst/>
              <a:rect l="l" t="t" r="r" b="b"/>
              <a:pathLst>
                <a:path w="1498" h="3155" extrusionOk="0">
                  <a:moveTo>
                    <a:pt x="7" y="3155"/>
                  </a:moveTo>
                  <a:cubicBezTo>
                    <a:pt x="0" y="2930"/>
                    <a:pt x="101" y="2728"/>
                    <a:pt x="195" y="2532"/>
                  </a:cubicBezTo>
                  <a:cubicBezTo>
                    <a:pt x="347" y="2200"/>
                    <a:pt x="507" y="1874"/>
                    <a:pt x="658" y="1541"/>
                  </a:cubicBezTo>
                  <a:cubicBezTo>
                    <a:pt x="919" y="1028"/>
                    <a:pt x="1121" y="434"/>
                    <a:pt x="1498" y="0"/>
                  </a:cubicBezTo>
                  <a:lnTo>
                    <a:pt x="1498" y="0"/>
                  </a:lnTo>
                  <a:cubicBezTo>
                    <a:pt x="1295" y="557"/>
                    <a:pt x="1056" y="1107"/>
                    <a:pt x="796" y="1635"/>
                  </a:cubicBezTo>
                  <a:cubicBezTo>
                    <a:pt x="637" y="1975"/>
                    <a:pt x="485" y="2308"/>
                    <a:pt x="333" y="2648"/>
                  </a:cubicBezTo>
                  <a:cubicBezTo>
                    <a:pt x="253" y="2829"/>
                    <a:pt x="166" y="3024"/>
                    <a:pt x="7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 rot="5400000">
              <a:off x="7597239" y="4943062"/>
              <a:ext cx="81089" cy="161872"/>
            </a:xfrm>
            <a:custGeom>
              <a:avLst/>
              <a:gdLst/>
              <a:ahLst/>
              <a:cxnLst/>
              <a:rect l="l" t="t" r="r" b="b"/>
              <a:pathLst>
                <a:path w="2382" h="4755" extrusionOk="0">
                  <a:moveTo>
                    <a:pt x="1" y="4754"/>
                  </a:moveTo>
                  <a:cubicBezTo>
                    <a:pt x="15" y="4342"/>
                    <a:pt x="261" y="3980"/>
                    <a:pt x="421" y="3604"/>
                  </a:cubicBezTo>
                  <a:cubicBezTo>
                    <a:pt x="645" y="3148"/>
                    <a:pt x="869" y="2692"/>
                    <a:pt x="1093" y="2236"/>
                  </a:cubicBezTo>
                  <a:cubicBezTo>
                    <a:pt x="1354" y="1716"/>
                    <a:pt x="1607" y="1187"/>
                    <a:pt x="1875" y="674"/>
                  </a:cubicBezTo>
                  <a:cubicBezTo>
                    <a:pt x="1990" y="442"/>
                    <a:pt x="2135" y="240"/>
                    <a:pt x="2316" y="51"/>
                  </a:cubicBezTo>
                  <a:cubicBezTo>
                    <a:pt x="2331" y="37"/>
                    <a:pt x="2359" y="1"/>
                    <a:pt x="2381" y="23"/>
                  </a:cubicBezTo>
                  <a:lnTo>
                    <a:pt x="2381" y="23"/>
                  </a:lnTo>
                  <a:lnTo>
                    <a:pt x="2381" y="23"/>
                  </a:lnTo>
                  <a:cubicBezTo>
                    <a:pt x="2208" y="225"/>
                    <a:pt x="2157" y="507"/>
                    <a:pt x="2019" y="739"/>
                  </a:cubicBezTo>
                  <a:cubicBezTo>
                    <a:pt x="1665" y="1419"/>
                    <a:pt x="1318" y="2099"/>
                    <a:pt x="985" y="2794"/>
                  </a:cubicBezTo>
                  <a:cubicBezTo>
                    <a:pt x="804" y="3163"/>
                    <a:pt x="623" y="3539"/>
                    <a:pt x="449" y="3915"/>
                  </a:cubicBezTo>
                  <a:cubicBezTo>
                    <a:pt x="305" y="4197"/>
                    <a:pt x="232" y="4537"/>
                    <a:pt x="1" y="4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 rot="5400000">
              <a:off x="7589750" y="4958722"/>
              <a:ext cx="89668" cy="173174"/>
            </a:xfrm>
            <a:custGeom>
              <a:avLst/>
              <a:gdLst/>
              <a:ahLst/>
              <a:cxnLst/>
              <a:rect l="l" t="t" r="r" b="b"/>
              <a:pathLst>
                <a:path w="2634" h="5087" extrusionOk="0">
                  <a:moveTo>
                    <a:pt x="0" y="5087"/>
                  </a:moveTo>
                  <a:cubicBezTo>
                    <a:pt x="0" y="4819"/>
                    <a:pt x="159" y="4580"/>
                    <a:pt x="275" y="4349"/>
                  </a:cubicBezTo>
                  <a:cubicBezTo>
                    <a:pt x="384" y="4117"/>
                    <a:pt x="507" y="3893"/>
                    <a:pt x="622" y="3669"/>
                  </a:cubicBezTo>
                  <a:cubicBezTo>
                    <a:pt x="941" y="3068"/>
                    <a:pt x="1266" y="2453"/>
                    <a:pt x="1577" y="1853"/>
                  </a:cubicBezTo>
                  <a:lnTo>
                    <a:pt x="1577" y="1853"/>
                  </a:lnTo>
                  <a:lnTo>
                    <a:pt x="1577" y="1853"/>
                  </a:lnTo>
                  <a:cubicBezTo>
                    <a:pt x="1917" y="1230"/>
                    <a:pt x="2156" y="543"/>
                    <a:pt x="2634" y="1"/>
                  </a:cubicBezTo>
                  <a:cubicBezTo>
                    <a:pt x="2482" y="384"/>
                    <a:pt x="2315" y="760"/>
                    <a:pt x="2127" y="1122"/>
                  </a:cubicBezTo>
                  <a:lnTo>
                    <a:pt x="2127" y="1122"/>
                  </a:lnTo>
                  <a:cubicBezTo>
                    <a:pt x="2055" y="1252"/>
                    <a:pt x="1990" y="1390"/>
                    <a:pt x="1925" y="1513"/>
                  </a:cubicBezTo>
                  <a:lnTo>
                    <a:pt x="1925" y="1505"/>
                  </a:lnTo>
                  <a:lnTo>
                    <a:pt x="1925" y="1505"/>
                  </a:lnTo>
                  <a:cubicBezTo>
                    <a:pt x="1773" y="1802"/>
                    <a:pt x="1628" y="2084"/>
                    <a:pt x="1476" y="2381"/>
                  </a:cubicBezTo>
                  <a:lnTo>
                    <a:pt x="1476" y="2374"/>
                  </a:lnTo>
                  <a:lnTo>
                    <a:pt x="1469" y="2395"/>
                  </a:lnTo>
                  <a:lnTo>
                    <a:pt x="1469" y="2395"/>
                  </a:lnTo>
                  <a:cubicBezTo>
                    <a:pt x="1237" y="2844"/>
                    <a:pt x="991" y="3300"/>
                    <a:pt x="767" y="3748"/>
                  </a:cubicBezTo>
                  <a:lnTo>
                    <a:pt x="637" y="4009"/>
                  </a:lnTo>
                  <a:lnTo>
                    <a:pt x="637" y="4009"/>
                  </a:lnTo>
                  <a:lnTo>
                    <a:pt x="637" y="4009"/>
                  </a:lnTo>
                  <a:cubicBezTo>
                    <a:pt x="593" y="4088"/>
                    <a:pt x="557" y="4168"/>
                    <a:pt x="514" y="4240"/>
                  </a:cubicBezTo>
                  <a:lnTo>
                    <a:pt x="514" y="4233"/>
                  </a:lnTo>
                  <a:cubicBezTo>
                    <a:pt x="485" y="4298"/>
                    <a:pt x="449" y="4370"/>
                    <a:pt x="412" y="4435"/>
                  </a:cubicBezTo>
                  <a:lnTo>
                    <a:pt x="412" y="4435"/>
                  </a:lnTo>
                  <a:lnTo>
                    <a:pt x="412" y="4435"/>
                  </a:lnTo>
                  <a:cubicBezTo>
                    <a:pt x="297" y="4653"/>
                    <a:pt x="210" y="4920"/>
                    <a:pt x="0" y="50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 rot="5400000">
              <a:off x="7565732" y="4971164"/>
              <a:ext cx="90417" cy="183012"/>
            </a:xfrm>
            <a:custGeom>
              <a:avLst/>
              <a:gdLst/>
              <a:ahLst/>
              <a:cxnLst/>
              <a:rect l="l" t="t" r="r" b="b"/>
              <a:pathLst>
                <a:path w="2656" h="5376" extrusionOk="0">
                  <a:moveTo>
                    <a:pt x="0" y="5376"/>
                  </a:moveTo>
                  <a:cubicBezTo>
                    <a:pt x="15" y="5029"/>
                    <a:pt x="232" y="4746"/>
                    <a:pt x="362" y="4443"/>
                  </a:cubicBezTo>
                  <a:lnTo>
                    <a:pt x="905" y="3357"/>
                  </a:lnTo>
                  <a:cubicBezTo>
                    <a:pt x="905" y="3365"/>
                    <a:pt x="905" y="3365"/>
                    <a:pt x="905" y="3365"/>
                  </a:cubicBezTo>
                  <a:cubicBezTo>
                    <a:pt x="1209" y="2757"/>
                    <a:pt x="1512" y="2149"/>
                    <a:pt x="1816" y="1541"/>
                  </a:cubicBezTo>
                  <a:cubicBezTo>
                    <a:pt x="2019" y="1129"/>
                    <a:pt x="2192" y="702"/>
                    <a:pt x="2431" y="319"/>
                  </a:cubicBezTo>
                  <a:cubicBezTo>
                    <a:pt x="2496" y="203"/>
                    <a:pt x="2569" y="94"/>
                    <a:pt x="2656" y="0"/>
                  </a:cubicBezTo>
                  <a:cubicBezTo>
                    <a:pt x="2634" y="65"/>
                    <a:pt x="2605" y="138"/>
                    <a:pt x="2583" y="203"/>
                  </a:cubicBezTo>
                  <a:cubicBezTo>
                    <a:pt x="2185" y="1245"/>
                    <a:pt x="1614" y="2214"/>
                    <a:pt x="1143" y="3220"/>
                  </a:cubicBezTo>
                  <a:cubicBezTo>
                    <a:pt x="926" y="3654"/>
                    <a:pt x="717" y="4088"/>
                    <a:pt x="507" y="4522"/>
                  </a:cubicBezTo>
                  <a:cubicBezTo>
                    <a:pt x="348" y="4819"/>
                    <a:pt x="268" y="5159"/>
                    <a:pt x="0" y="5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 rot="5400000">
              <a:off x="7548626" y="4983097"/>
              <a:ext cx="97055" cy="198808"/>
            </a:xfrm>
            <a:custGeom>
              <a:avLst/>
              <a:gdLst/>
              <a:ahLst/>
              <a:cxnLst/>
              <a:rect l="l" t="t" r="r" b="b"/>
              <a:pathLst>
                <a:path w="2851" h="5840" extrusionOk="0">
                  <a:moveTo>
                    <a:pt x="22" y="5840"/>
                  </a:moveTo>
                  <a:cubicBezTo>
                    <a:pt x="0" y="5449"/>
                    <a:pt x="246" y="5102"/>
                    <a:pt x="383" y="4754"/>
                  </a:cubicBezTo>
                  <a:cubicBezTo>
                    <a:pt x="535" y="4407"/>
                    <a:pt x="695" y="4067"/>
                    <a:pt x="854" y="3734"/>
                  </a:cubicBezTo>
                  <a:cubicBezTo>
                    <a:pt x="1187" y="3025"/>
                    <a:pt x="1527" y="2323"/>
                    <a:pt x="1881" y="1636"/>
                  </a:cubicBezTo>
                  <a:lnTo>
                    <a:pt x="1881" y="1636"/>
                  </a:lnTo>
                  <a:lnTo>
                    <a:pt x="2156" y="1093"/>
                  </a:lnTo>
                  <a:lnTo>
                    <a:pt x="2156" y="1093"/>
                  </a:lnTo>
                  <a:cubicBezTo>
                    <a:pt x="2156" y="1093"/>
                    <a:pt x="2156" y="1093"/>
                    <a:pt x="2156" y="1101"/>
                  </a:cubicBezTo>
                  <a:lnTo>
                    <a:pt x="2163" y="1086"/>
                  </a:lnTo>
                  <a:lnTo>
                    <a:pt x="2163" y="1079"/>
                  </a:lnTo>
                  <a:lnTo>
                    <a:pt x="2163" y="1086"/>
                  </a:lnTo>
                  <a:lnTo>
                    <a:pt x="2163" y="1086"/>
                  </a:lnTo>
                  <a:cubicBezTo>
                    <a:pt x="2344" y="696"/>
                    <a:pt x="2576" y="334"/>
                    <a:pt x="2851" y="1"/>
                  </a:cubicBezTo>
                  <a:cubicBezTo>
                    <a:pt x="2525" y="804"/>
                    <a:pt x="2069" y="1556"/>
                    <a:pt x="1686" y="2338"/>
                  </a:cubicBez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lnTo>
                    <a:pt x="1686" y="2338"/>
                  </a:lnTo>
                  <a:cubicBezTo>
                    <a:pt x="1353" y="3011"/>
                    <a:pt x="1035" y="3698"/>
                    <a:pt x="731" y="4385"/>
                  </a:cubicBezTo>
                  <a:cubicBezTo>
                    <a:pt x="572" y="4740"/>
                    <a:pt x="412" y="5094"/>
                    <a:pt x="268" y="5449"/>
                  </a:cubicBezTo>
                  <a:cubicBezTo>
                    <a:pt x="217" y="5594"/>
                    <a:pt x="130" y="5731"/>
                    <a:pt x="22" y="5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 rot="5400000">
              <a:off x="7514004" y="4973122"/>
              <a:ext cx="108153" cy="229855"/>
            </a:xfrm>
            <a:custGeom>
              <a:avLst/>
              <a:gdLst/>
              <a:ahLst/>
              <a:cxnLst/>
              <a:rect l="l" t="t" r="r" b="b"/>
              <a:pathLst>
                <a:path w="3177" h="6752" extrusionOk="0">
                  <a:moveTo>
                    <a:pt x="7" y="6751"/>
                  </a:moveTo>
                  <a:cubicBezTo>
                    <a:pt x="0" y="6360"/>
                    <a:pt x="246" y="6020"/>
                    <a:pt x="369" y="5666"/>
                  </a:cubicBezTo>
                  <a:cubicBezTo>
                    <a:pt x="745" y="4812"/>
                    <a:pt x="1143" y="3966"/>
                    <a:pt x="1534" y="3119"/>
                  </a:cubicBezTo>
                  <a:cubicBezTo>
                    <a:pt x="1838" y="2461"/>
                    <a:pt x="2142" y="1810"/>
                    <a:pt x="2460" y="1158"/>
                  </a:cubicBezTo>
                  <a:cubicBezTo>
                    <a:pt x="2662" y="753"/>
                    <a:pt x="2843" y="305"/>
                    <a:pt x="3176" y="1"/>
                  </a:cubicBezTo>
                  <a:cubicBezTo>
                    <a:pt x="2547" y="1383"/>
                    <a:pt x="1830" y="2728"/>
                    <a:pt x="1216" y="4125"/>
                  </a:cubicBezTo>
                  <a:cubicBezTo>
                    <a:pt x="991" y="4638"/>
                    <a:pt x="767" y="5152"/>
                    <a:pt x="550" y="5666"/>
                  </a:cubicBezTo>
                  <a:cubicBezTo>
                    <a:pt x="369" y="6028"/>
                    <a:pt x="289" y="6462"/>
                    <a:pt x="7" y="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 rot="5400000">
              <a:off x="7494157" y="4995897"/>
              <a:ext cx="96851" cy="203983"/>
            </a:xfrm>
            <a:custGeom>
              <a:avLst/>
              <a:gdLst/>
              <a:ahLst/>
              <a:cxnLst/>
              <a:rect l="l" t="t" r="r" b="b"/>
              <a:pathLst>
                <a:path w="2845" h="5992" extrusionOk="0">
                  <a:moveTo>
                    <a:pt x="8" y="5991"/>
                  </a:moveTo>
                  <a:cubicBezTo>
                    <a:pt x="1" y="5760"/>
                    <a:pt x="95" y="5557"/>
                    <a:pt x="174" y="5354"/>
                  </a:cubicBezTo>
                  <a:cubicBezTo>
                    <a:pt x="377" y="4819"/>
                    <a:pt x="616" y="4298"/>
                    <a:pt x="855" y="3777"/>
                  </a:cubicBezTo>
                  <a:cubicBezTo>
                    <a:pt x="1318" y="2772"/>
                    <a:pt x="1795" y="1773"/>
                    <a:pt x="2302" y="796"/>
                  </a:cubicBezTo>
                  <a:cubicBezTo>
                    <a:pt x="2446" y="507"/>
                    <a:pt x="2627" y="239"/>
                    <a:pt x="2844" y="1"/>
                  </a:cubicBezTo>
                  <a:cubicBezTo>
                    <a:pt x="2750" y="210"/>
                    <a:pt x="2671" y="420"/>
                    <a:pt x="2569" y="623"/>
                  </a:cubicBezTo>
                  <a:cubicBezTo>
                    <a:pt x="2569" y="623"/>
                    <a:pt x="2569" y="616"/>
                    <a:pt x="2576" y="608"/>
                  </a:cubicBezTo>
                  <a:cubicBezTo>
                    <a:pt x="2113" y="1520"/>
                    <a:pt x="1636" y="2424"/>
                    <a:pt x="1216" y="3358"/>
                  </a:cubicBezTo>
                  <a:cubicBezTo>
                    <a:pt x="978" y="3871"/>
                    <a:pt x="753" y="4392"/>
                    <a:pt x="529" y="4913"/>
                  </a:cubicBezTo>
                  <a:cubicBezTo>
                    <a:pt x="355" y="5268"/>
                    <a:pt x="276" y="5694"/>
                    <a:pt x="8" y="5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 rot="5400000">
              <a:off x="7498361" y="5044187"/>
              <a:ext cx="69004" cy="143625"/>
            </a:xfrm>
            <a:custGeom>
              <a:avLst/>
              <a:gdLst/>
              <a:ahLst/>
              <a:cxnLst/>
              <a:rect l="l" t="t" r="r" b="b"/>
              <a:pathLst>
                <a:path w="2027" h="4219" extrusionOk="0">
                  <a:moveTo>
                    <a:pt x="0" y="4219"/>
                  </a:moveTo>
                  <a:cubicBezTo>
                    <a:pt x="37" y="3821"/>
                    <a:pt x="297" y="3481"/>
                    <a:pt x="449" y="3119"/>
                  </a:cubicBezTo>
                  <a:cubicBezTo>
                    <a:pt x="615" y="2764"/>
                    <a:pt x="782" y="2417"/>
                    <a:pt x="948" y="2070"/>
                  </a:cubicBezTo>
                  <a:cubicBezTo>
                    <a:pt x="1303" y="1382"/>
                    <a:pt x="1563" y="623"/>
                    <a:pt x="2026" y="1"/>
                  </a:cubicBezTo>
                  <a:cubicBezTo>
                    <a:pt x="1773" y="854"/>
                    <a:pt x="1310" y="1614"/>
                    <a:pt x="955" y="2424"/>
                  </a:cubicBezTo>
                  <a:cubicBezTo>
                    <a:pt x="789" y="2786"/>
                    <a:pt x="623" y="3141"/>
                    <a:pt x="449" y="3495"/>
                  </a:cubicBezTo>
                  <a:cubicBezTo>
                    <a:pt x="319" y="3748"/>
                    <a:pt x="225" y="4038"/>
                    <a:pt x="0" y="4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 rot="5400000">
              <a:off x="7495279" y="5085429"/>
              <a:ext cx="40919" cy="83302"/>
            </a:xfrm>
            <a:custGeom>
              <a:avLst/>
              <a:gdLst/>
              <a:ahLst/>
              <a:cxnLst/>
              <a:rect l="l" t="t" r="r" b="b"/>
              <a:pathLst>
                <a:path w="1202" h="2447" extrusionOk="0">
                  <a:moveTo>
                    <a:pt x="8" y="2446"/>
                  </a:moveTo>
                  <a:cubicBezTo>
                    <a:pt x="0" y="2063"/>
                    <a:pt x="261" y="1723"/>
                    <a:pt x="405" y="1383"/>
                  </a:cubicBezTo>
                  <a:cubicBezTo>
                    <a:pt x="644" y="905"/>
                    <a:pt x="869" y="420"/>
                    <a:pt x="1201" y="1"/>
                  </a:cubicBezTo>
                  <a:cubicBezTo>
                    <a:pt x="1057" y="507"/>
                    <a:pt x="796" y="977"/>
                    <a:pt x="565" y="1455"/>
                  </a:cubicBezTo>
                  <a:cubicBezTo>
                    <a:pt x="384" y="1788"/>
                    <a:pt x="297" y="2193"/>
                    <a:pt x="8" y="2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 rot="5400000">
              <a:off x="7512402" y="5138536"/>
              <a:ext cx="16783" cy="34247"/>
            </a:xfrm>
            <a:custGeom>
              <a:avLst/>
              <a:gdLst/>
              <a:ahLst/>
              <a:cxnLst/>
              <a:rect l="l" t="t" r="r" b="b"/>
              <a:pathLst>
                <a:path w="493" h="1006" extrusionOk="0">
                  <a:moveTo>
                    <a:pt x="0" y="1006"/>
                  </a:moveTo>
                  <a:cubicBezTo>
                    <a:pt x="0" y="630"/>
                    <a:pt x="282" y="282"/>
                    <a:pt x="492" y="0"/>
                  </a:cubicBezTo>
                  <a:cubicBezTo>
                    <a:pt x="362" y="348"/>
                    <a:pt x="289" y="760"/>
                    <a:pt x="0" y="1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13"/>
          <p:cNvGrpSpPr/>
          <p:nvPr/>
        </p:nvGrpSpPr>
        <p:grpSpPr>
          <a:xfrm>
            <a:off x="138775" y="3645750"/>
            <a:ext cx="498675" cy="1290175"/>
            <a:chOff x="130975" y="1749125"/>
            <a:chExt cx="498675" cy="1290175"/>
          </a:xfrm>
        </p:grpSpPr>
        <p:sp>
          <p:nvSpPr>
            <p:cNvPr id="2805" name="Google Shape;2805;p13"/>
            <p:cNvSpPr/>
            <p:nvPr/>
          </p:nvSpPr>
          <p:spPr>
            <a:xfrm>
              <a:off x="214350" y="1749125"/>
              <a:ext cx="415300" cy="988675"/>
            </a:xfrm>
            <a:custGeom>
              <a:avLst/>
              <a:gdLst/>
              <a:ahLst/>
              <a:cxnLst/>
              <a:rect l="l" t="t" r="r" b="b"/>
              <a:pathLst>
                <a:path w="16612" h="39547" extrusionOk="0">
                  <a:moveTo>
                    <a:pt x="9044" y="5368"/>
                  </a:moveTo>
                  <a:lnTo>
                    <a:pt x="9051" y="5477"/>
                  </a:lnTo>
                  <a:cubicBezTo>
                    <a:pt x="9051" y="5621"/>
                    <a:pt x="9058" y="5759"/>
                    <a:pt x="9066" y="5903"/>
                  </a:cubicBezTo>
                  <a:cubicBezTo>
                    <a:pt x="9102" y="6395"/>
                    <a:pt x="9189" y="6880"/>
                    <a:pt x="9225" y="7372"/>
                  </a:cubicBezTo>
                  <a:cubicBezTo>
                    <a:pt x="9261" y="7813"/>
                    <a:pt x="9275" y="8255"/>
                    <a:pt x="9283" y="8689"/>
                  </a:cubicBezTo>
                  <a:cubicBezTo>
                    <a:pt x="9290" y="9043"/>
                    <a:pt x="9290" y="9398"/>
                    <a:pt x="9304" y="9752"/>
                  </a:cubicBezTo>
                  <a:cubicBezTo>
                    <a:pt x="9304" y="9777"/>
                    <a:pt x="9306" y="9781"/>
                    <a:pt x="9307" y="9781"/>
                  </a:cubicBezTo>
                  <a:cubicBezTo>
                    <a:pt x="9307" y="9781"/>
                    <a:pt x="9307" y="9780"/>
                    <a:pt x="9308" y="9780"/>
                  </a:cubicBezTo>
                  <a:lnTo>
                    <a:pt x="9308" y="9780"/>
                  </a:lnTo>
                  <a:cubicBezTo>
                    <a:pt x="9308" y="9780"/>
                    <a:pt x="9307" y="9783"/>
                    <a:pt x="9304" y="9803"/>
                  </a:cubicBezTo>
                  <a:cubicBezTo>
                    <a:pt x="9290" y="9839"/>
                    <a:pt x="9283" y="9875"/>
                    <a:pt x="9268" y="9912"/>
                  </a:cubicBezTo>
                  <a:lnTo>
                    <a:pt x="8451" y="12357"/>
                  </a:lnTo>
                  <a:cubicBezTo>
                    <a:pt x="8219" y="13051"/>
                    <a:pt x="7988" y="13746"/>
                    <a:pt x="7756" y="14433"/>
                  </a:cubicBezTo>
                  <a:cubicBezTo>
                    <a:pt x="7604" y="14354"/>
                    <a:pt x="7474" y="14238"/>
                    <a:pt x="7387" y="14093"/>
                  </a:cubicBezTo>
                  <a:cubicBezTo>
                    <a:pt x="7221" y="13855"/>
                    <a:pt x="7134" y="13558"/>
                    <a:pt x="7047" y="13290"/>
                  </a:cubicBezTo>
                  <a:cubicBezTo>
                    <a:pt x="6881" y="12762"/>
                    <a:pt x="6787" y="12212"/>
                    <a:pt x="6758" y="11662"/>
                  </a:cubicBezTo>
                  <a:cubicBezTo>
                    <a:pt x="6707" y="10838"/>
                    <a:pt x="6779" y="10013"/>
                    <a:pt x="6866" y="9195"/>
                  </a:cubicBezTo>
                  <a:cubicBezTo>
                    <a:pt x="6895" y="8884"/>
                    <a:pt x="6931" y="8573"/>
                    <a:pt x="6953" y="8262"/>
                  </a:cubicBezTo>
                  <a:cubicBezTo>
                    <a:pt x="7315" y="7734"/>
                    <a:pt x="7684" y="7213"/>
                    <a:pt x="8067" y="6692"/>
                  </a:cubicBezTo>
                  <a:cubicBezTo>
                    <a:pt x="8386" y="6251"/>
                    <a:pt x="8711" y="5809"/>
                    <a:pt x="9037" y="5368"/>
                  </a:cubicBezTo>
                  <a:close/>
                  <a:moveTo>
                    <a:pt x="14419" y="12075"/>
                  </a:moveTo>
                  <a:cubicBezTo>
                    <a:pt x="14116" y="13341"/>
                    <a:pt x="13783" y="14600"/>
                    <a:pt x="13392" y="15844"/>
                  </a:cubicBezTo>
                  <a:cubicBezTo>
                    <a:pt x="13327" y="16054"/>
                    <a:pt x="13262" y="16257"/>
                    <a:pt x="13197" y="16466"/>
                  </a:cubicBezTo>
                  <a:cubicBezTo>
                    <a:pt x="12256" y="17581"/>
                    <a:pt x="11142" y="18536"/>
                    <a:pt x="9890" y="19288"/>
                  </a:cubicBezTo>
                  <a:cubicBezTo>
                    <a:pt x="9001" y="19823"/>
                    <a:pt x="8009" y="20330"/>
                    <a:pt x="6982" y="20489"/>
                  </a:cubicBezTo>
                  <a:cubicBezTo>
                    <a:pt x="6871" y="20508"/>
                    <a:pt x="6760" y="20518"/>
                    <a:pt x="6649" y="20518"/>
                  </a:cubicBezTo>
                  <a:cubicBezTo>
                    <a:pt x="6594" y="20518"/>
                    <a:pt x="6538" y="20515"/>
                    <a:pt x="6483" y="20511"/>
                  </a:cubicBezTo>
                  <a:lnTo>
                    <a:pt x="6410" y="20496"/>
                  </a:lnTo>
                  <a:cubicBezTo>
                    <a:pt x="6381" y="20489"/>
                    <a:pt x="6360" y="20482"/>
                    <a:pt x="6331" y="20474"/>
                  </a:cubicBezTo>
                  <a:lnTo>
                    <a:pt x="6316" y="20460"/>
                  </a:lnTo>
                  <a:cubicBezTo>
                    <a:pt x="6403" y="20069"/>
                    <a:pt x="6504" y="19679"/>
                    <a:pt x="6627" y="19302"/>
                  </a:cubicBezTo>
                  <a:cubicBezTo>
                    <a:pt x="6902" y="18369"/>
                    <a:pt x="7206" y="17450"/>
                    <a:pt x="7488" y="16524"/>
                  </a:cubicBezTo>
                  <a:cubicBezTo>
                    <a:pt x="7517" y="16560"/>
                    <a:pt x="7554" y="16589"/>
                    <a:pt x="7597" y="16611"/>
                  </a:cubicBezTo>
                  <a:cubicBezTo>
                    <a:pt x="7662" y="16647"/>
                    <a:pt x="7734" y="16662"/>
                    <a:pt x="7800" y="16662"/>
                  </a:cubicBezTo>
                  <a:cubicBezTo>
                    <a:pt x="7937" y="16654"/>
                    <a:pt x="8067" y="16626"/>
                    <a:pt x="8190" y="16575"/>
                  </a:cubicBezTo>
                  <a:cubicBezTo>
                    <a:pt x="8581" y="16408"/>
                    <a:pt x="8950" y="16199"/>
                    <a:pt x="9297" y="15953"/>
                  </a:cubicBezTo>
                  <a:cubicBezTo>
                    <a:pt x="10310" y="15258"/>
                    <a:pt x="11265" y="14470"/>
                    <a:pt x="12235" y="13703"/>
                  </a:cubicBezTo>
                  <a:cubicBezTo>
                    <a:pt x="12712" y="13326"/>
                    <a:pt x="13190" y="12950"/>
                    <a:pt x="13682" y="12588"/>
                  </a:cubicBezTo>
                  <a:cubicBezTo>
                    <a:pt x="13884" y="12437"/>
                    <a:pt x="14094" y="12285"/>
                    <a:pt x="14311" y="12147"/>
                  </a:cubicBezTo>
                  <a:lnTo>
                    <a:pt x="14419" y="12075"/>
                  </a:lnTo>
                  <a:close/>
                  <a:moveTo>
                    <a:pt x="14668" y="395"/>
                  </a:moveTo>
                  <a:cubicBezTo>
                    <a:pt x="14925" y="395"/>
                    <a:pt x="15174" y="446"/>
                    <a:pt x="15389" y="571"/>
                  </a:cubicBezTo>
                  <a:lnTo>
                    <a:pt x="15447" y="607"/>
                  </a:lnTo>
                  <a:lnTo>
                    <a:pt x="15469" y="622"/>
                  </a:lnTo>
                  <a:cubicBezTo>
                    <a:pt x="15917" y="947"/>
                    <a:pt x="16069" y="1541"/>
                    <a:pt x="16105" y="2076"/>
                  </a:cubicBezTo>
                  <a:cubicBezTo>
                    <a:pt x="16149" y="2727"/>
                    <a:pt x="16040" y="3364"/>
                    <a:pt x="15932" y="4008"/>
                  </a:cubicBezTo>
                  <a:cubicBezTo>
                    <a:pt x="15888" y="4297"/>
                    <a:pt x="15845" y="4579"/>
                    <a:pt x="15794" y="4869"/>
                  </a:cubicBezTo>
                  <a:lnTo>
                    <a:pt x="15707" y="5354"/>
                  </a:lnTo>
                  <a:cubicBezTo>
                    <a:pt x="15664" y="5614"/>
                    <a:pt x="15620" y="5867"/>
                    <a:pt x="15577" y="6128"/>
                  </a:cubicBezTo>
                  <a:lnTo>
                    <a:pt x="15505" y="6547"/>
                  </a:lnTo>
                  <a:cubicBezTo>
                    <a:pt x="15454" y="6837"/>
                    <a:pt x="15403" y="7133"/>
                    <a:pt x="15353" y="7430"/>
                  </a:cubicBezTo>
                  <a:lnTo>
                    <a:pt x="15302" y="7727"/>
                  </a:lnTo>
                  <a:cubicBezTo>
                    <a:pt x="15230" y="8103"/>
                    <a:pt x="15165" y="8486"/>
                    <a:pt x="15092" y="8870"/>
                  </a:cubicBezTo>
                  <a:cubicBezTo>
                    <a:pt x="15092" y="8877"/>
                    <a:pt x="15092" y="8884"/>
                    <a:pt x="15085" y="8899"/>
                  </a:cubicBezTo>
                  <a:cubicBezTo>
                    <a:pt x="14911" y="9796"/>
                    <a:pt x="14731" y="10693"/>
                    <a:pt x="14528" y="11583"/>
                  </a:cubicBezTo>
                  <a:cubicBezTo>
                    <a:pt x="14072" y="11858"/>
                    <a:pt x="13631" y="12162"/>
                    <a:pt x="13204" y="12487"/>
                  </a:cubicBezTo>
                  <a:cubicBezTo>
                    <a:pt x="12640" y="12921"/>
                    <a:pt x="12075" y="13363"/>
                    <a:pt x="11518" y="13811"/>
                  </a:cubicBezTo>
                  <a:cubicBezTo>
                    <a:pt x="10961" y="14252"/>
                    <a:pt x="10382" y="14716"/>
                    <a:pt x="9796" y="15142"/>
                  </a:cubicBezTo>
                  <a:cubicBezTo>
                    <a:pt x="9355" y="15490"/>
                    <a:pt x="8878" y="15801"/>
                    <a:pt x="8386" y="16083"/>
                  </a:cubicBezTo>
                  <a:cubicBezTo>
                    <a:pt x="8226" y="16184"/>
                    <a:pt x="8046" y="16257"/>
                    <a:pt x="7857" y="16293"/>
                  </a:cubicBezTo>
                  <a:lnTo>
                    <a:pt x="7778" y="16293"/>
                  </a:lnTo>
                  <a:cubicBezTo>
                    <a:pt x="7771" y="16293"/>
                    <a:pt x="7763" y="16293"/>
                    <a:pt x="7749" y="16285"/>
                  </a:cubicBezTo>
                  <a:cubicBezTo>
                    <a:pt x="7749" y="16278"/>
                    <a:pt x="7691" y="16228"/>
                    <a:pt x="7669" y="16213"/>
                  </a:cubicBezTo>
                  <a:cubicBezTo>
                    <a:pt x="7582" y="16141"/>
                    <a:pt x="7481" y="16105"/>
                    <a:pt x="7373" y="16105"/>
                  </a:cubicBezTo>
                  <a:cubicBezTo>
                    <a:pt x="7293" y="16105"/>
                    <a:pt x="7221" y="16155"/>
                    <a:pt x="7199" y="16235"/>
                  </a:cubicBezTo>
                  <a:cubicBezTo>
                    <a:pt x="6873" y="17320"/>
                    <a:pt x="6512" y="18391"/>
                    <a:pt x="6208" y="19476"/>
                  </a:cubicBezTo>
                  <a:cubicBezTo>
                    <a:pt x="6121" y="19765"/>
                    <a:pt x="6034" y="20062"/>
                    <a:pt x="5976" y="20359"/>
                  </a:cubicBezTo>
                  <a:cubicBezTo>
                    <a:pt x="5940" y="20525"/>
                    <a:pt x="5940" y="20648"/>
                    <a:pt x="6099" y="20749"/>
                  </a:cubicBezTo>
                  <a:cubicBezTo>
                    <a:pt x="6250" y="20848"/>
                    <a:pt x="6439" y="20877"/>
                    <a:pt x="6620" y="20877"/>
                  </a:cubicBezTo>
                  <a:cubicBezTo>
                    <a:pt x="6664" y="20877"/>
                    <a:pt x="6708" y="20875"/>
                    <a:pt x="6750" y="20872"/>
                  </a:cubicBezTo>
                  <a:cubicBezTo>
                    <a:pt x="7083" y="20843"/>
                    <a:pt x="7416" y="20778"/>
                    <a:pt x="7734" y="20677"/>
                  </a:cubicBezTo>
                  <a:cubicBezTo>
                    <a:pt x="8660" y="20373"/>
                    <a:pt x="9543" y="19954"/>
                    <a:pt x="10361" y="19418"/>
                  </a:cubicBezTo>
                  <a:cubicBezTo>
                    <a:pt x="11280" y="18832"/>
                    <a:pt x="12126" y="18138"/>
                    <a:pt x="12886" y="17342"/>
                  </a:cubicBezTo>
                  <a:lnTo>
                    <a:pt x="12886" y="17342"/>
                  </a:lnTo>
                  <a:cubicBezTo>
                    <a:pt x="12538" y="18318"/>
                    <a:pt x="12148" y="19273"/>
                    <a:pt x="11714" y="20214"/>
                  </a:cubicBezTo>
                  <a:cubicBezTo>
                    <a:pt x="11272" y="21169"/>
                    <a:pt x="10766" y="22081"/>
                    <a:pt x="10238" y="22985"/>
                  </a:cubicBezTo>
                  <a:cubicBezTo>
                    <a:pt x="9956" y="23462"/>
                    <a:pt x="9666" y="23940"/>
                    <a:pt x="9377" y="24432"/>
                  </a:cubicBezTo>
                  <a:cubicBezTo>
                    <a:pt x="9370" y="24446"/>
                    <a:pt x="9355" y="24461"/>
                    <a:pt x="9348" y="24475"/>
                  </a:cubicBezTo>
                  <a:lnTo>
                    <a:pt x="9304" y="24548"/>
                  </a:lnTo>
                  <a:lnTo>
                    <a:pt x="9225" y="24685"/>
                  </a:lnTo>
                  <a:lnTo>
                    <a:pt x="9210" y="24707"/>
                  </a:lnTo>
                  <a:cubicBezTo>
                    <a:pt x="8682" y="25611"/>
                    <a:pt x="8183" y="26537"/>
                    <a:pt x="7836" y="27521"/>
                  </a:cubicBezTo>
                  <a:cubicBezTo>
                    <a:pt x="7807" y="27601"/>
                    <a:pt x="7778" y="27688"/>
                    <a:pt x="7756" y="27767"/>
                  </a:cubicBezTo>
                  <a:cubicBezTo>
                    <a:pt x="7749" y="27789"/>
                    <a:pt x="7742" y="27811"/>
                    <a:pt x="7734" y="27832"/>
                  </a:cubicBezTo>
                  <a:cubicBezTo>
                    <a:pt x="7713" y="27890"/>
                    <a:pt x="7698" y="27948"/>
                    <a:pt x="7677" y="28013"/>
                  </a:cubicBezTo>
                  <a:cubicBezTo>
                    <a:pt x="7669" y="28057"/>
                    <a:pt x="7655" y="28100"/>
                    <a:pt x="7640" y="28143"/>
                  </a:cubicBezTo>
                  <a:cubicBezTo>
                    <a:pt x="7633" y="28187"/>
                    <a:pt x="7626" y="28209"/>
                    <a:pt x="7611" y="28245"/>
                  </a:cubicBezTo>
                  <a:cubicBezTo>
                    <a:pt x="7604" y="28281"/>
                    <a:pt x="7597" y="28310"/>
                    <a:pt x="7590" y="28346"/>
                  </a:cubicBezTo>
                  <a:cubicBezTo>
                    <a:pt x="7561" y="28455"/>
                    <a:pt x="7532" y="28563"/>
                    <a:pt x="7510" y="28672"/>
                  </a:cubicBezTo>
                  <a:lnTo>
                    <a:pt x="7510" y="28679"/>
                  </a:lnTo>
                  <a:cubicBezTo>
                    <a:pt x="7459" y="28737"/>
                    <a:pt x="7409" y="28780"/>
                    <a:pt x="7351" y="28824"/>
                  </a:cubicBezTo>
                  <a:cubicBezTo>
                    <a:pt x="7228" y="28932"/>
                    <a:pt x="7105" y="29048"/>
                    <a:pt x="6989" y="29164"/>
                  </a:cubicBezTo>
                  <a:cubicBezTo>
                    <a:pt x="6750" y="29388"/>
                    <a:pt x="6519" y="29612"/>
                    <a:pt x="6295" y="29836"/>
                  </a:cubicBezTo>
                  <a:cubicBezTo>
                    <a:pt x="5832" y="30292"/>
                    <a:pt x="5390" y="30762"/>
                    <a:pt x="4956" y="31240"/>
                  </a:cubicBezTo>
                  <a:cubicBezTo>
                    <a:pt x="4537" y="31710"/>
                    <a:pt x="4131" y="32181"/>
                    <a:pt x="3755" y="32687"/>
                  </a:cubicBezTo>
                  <a:cubicBezTo>
                    <a:pt x="3611" y="32882"/>
                    <a:pt x="3473" y="33085"/>
                    <a:pt x="3350" y="33295"/>
                  </a:cubicBezTo>
                  <a:cubicBezTo>
                    <a:pt x="2844" y="31262"/>
                    <a:pt x="2337" y="29229"/>
                    <a:pt x="1867" y="27188"/>
                  </a:cubicBezTo>
                  <a:cubicBezTo>
                    <a:pt x="1845" y="27087"/>
                    <a:pt x="1816" y="26986"/>
                    <a:pt x="1802" y="26885"/>
                  </a:cubicBezTo>
                  <a:cubicBezTo>
                    <a:pt x="1780" y="26747"/>
                    <a:pt x="1831" y="26588"/>
                    <a:pt x="1860" y="26443"/>
                  </a:cubicBezTo>
                  <a:cubicBezTo>
                    <a:pt x="1881" y="26299"/>
                    <a:pt x="1910" y="26147"/>
                    <a:pt x="1939" y="26002"/>
                  </a:cubicBezTo>
                  <a:cubicBezTo>
                    <a:pt x="2229" y="26986"/>
                    <a:pt x="2612" y="27941"/>
                    <a:pt x="3090" y="28845"/>
                  </a:cubicBezTo>
                  <a:cubicBezTo>
                    <a:pt x="3242" y="29149"/>
                    <a:pt x="3422" y="29431"/>
                    <a:pt x="3632" y="29692"/>
                  </a:cubicBezTo>
                  <a:cubicBezTo>
                    <a:pt x="3707" y="29780"/>
                    <a:pt x="3829" y="29862"/>
                    <a:pt x="3931" y="29862"/>
                  </a:cubicBezTo>
                  <a:cubicBezTo>
                    <a:pt x="4007" y="29862"/>
                    <a:pt x="4072" y="29818"/>
                    <a:pt x="4103" y="29699"/>
                  </a:cubicBezTo>
                  <a:cubicBezTo>
                    <a:pt x="4182" y="29417"/>
                    <a:pt x="4131" y="29091"/>
                    <a:pt x="4103" y="28802"/>
                  </a:cubicBezTo>
                  <a:cubicBezTo>
                    <a:pt x="4052" y="28382"/>
                    <a:pt x="3972" y="27963"/>
                    <a:pt x="3885" y="27550"/>
                  </a:cubicBezTo>
                  <a:cubicBezTo>
                    <a:pt x="3690" y="26675"/>
                    <a:pt x="3451" y="25807"/>
                    <a:pt x="3198" y="24946"/>
                  </a:cubicBezTo>
                  <a:cubicBezTo>
                    <a:pt x="3104" y="24635"/>
                    <a:pt x="3010" y="24323"/>
                    <a:pt x="2909" y="24012"/>
                  </a:cubicBezTo>
                  <a:cubicBezTo>
                    <a:pt x="2793" y="23658"/>
                    <a:pt x="2656" y="23311"/>
                    <a:pt x="2496" y="22971"/>
                  </a:cubicBezTo>
                  <a:cubicBezTo>
                    <a:pt x="2916" y="20619"/>
                    <a:pt x="3285" y="18253"/>
                    <a:pt x="3864" y="15938"/>
                  </a:cubicBezTo>
                  <a:cubicBezTo>
                    <a:pt x="4124" y="14918"/>
                    <a:pt x="4443" y="13927"/>
                    <a:pt x="4833" y="12950"/>
                  </a:cubicBezTo>
                  <a:cubicBezTo>
                    <a:pt x="5130" y="12183"/>
                    <a:pt x="5412" y="11395"/>
                    <a:pt x="5767" y="10649"/>
                  </a:cubicBezTo>
                  <a:cubicBezTo>
                    <a:pt x="5991" y="10172"/>
                    <a:pt x="6244" y="9709"/>
                    <a:pt x="6497" y="9246"/>
                  </a:cubicBezTo>
                  <a:lnTo>
                    <a:pt x="6497" y="9246"/>
                  </a:lnTo>
                  <a:cubicBezTo>
                    <a:pt x="6353" y="10715"/>
                    <a:pt x="6266" y="12205"/>
                    <a:pt x="6772" y="13616"/>
                  </a:cubicBezTo>
                  <a:cubicBezTo>
                    <a:pt x="6953" y="14122"/>
                    <a:pt x="7250" y="14788"/>
                    <a:pt x="7872" y="14838"/>
                  </a:cubicBezTo>
                  <a:cubicBezTo>
                    <a:pt x="7951" y="14838"/>
                    <a:pt x="8024" y="14788"/>
                    <a:pt x="8046" y="14708"/>
                  </a:cubicBezTo>
                  <a:cubicBezTo>
                    <a:pt x="8538" y="13232"/>
                    <a:pt x="9037" y="11756"/>
                    <a:pt x="9529" y="10281"/>
                  </a:cubicBezTo>
                  <a:lnTo>
                    <a:pt x="9637" y="9948"/>
                  </a:lnTo>
                  <a:cubicBezTo>
                    <a:pt x="9666" y="9854"/>
                    <a:pt x="9673" y="9745"/>
                    <a:pt x="9659" y="9644"/>
                  </a:cubicBezTo>
                  <a:cubicBezTo>
                    <a:pt x="9637" y="8848"/>
                    <a:pt x="9652" y="8052"/>
                    <a:pt x="9579" y="7264"/>
                  </a:cubicBezTo>
                  <a:cubicBezTo>
                    <a:pt x="9536" y="6786"/>
                    <a:pt x="9449" y="6316"/>
                    <a:pt x="9427" y="5838"/>
                  </a:cubicBezTo>
                  <a:cubicBezTo>
                    <a:pt x="9420" y="5723"/>
                    <a:pt x="9413" y="5600"/>
                    <a:pt x="9413" y="5484"/>
                  </a:cubicBezTo>
                  <a:cubicBezTo>
                    <a:pt x="9406" y="5332"/>
                    <a:pt x="9435" y="5288"/>
                    <a:pt x="9521" y="5165"/>
                  </a:cubicBezTo>
                  <a:cubicBezTo>
                    <a:pt x="9652" y="4985"/>
                    <a:pt x="9782" y="4804"/>
                    <a:pt x="9905" y="4630"/>
                  </a:cubicBezTo>
                  <a:cubicBezTo>
                    <a:pt x="10368" y="3957"/>
                    <a:pt x="10809" y="3255"/>
                    <a:pt x="11301" y="2597"/>
                  </a:cubicBezTo>
                  <a:cubicBezTo>
                    <a:pt x="11808" y="1931"/>
                    <a:pt x="12394" y="1302"/>
                    <a:pt x="13117" y="875"/>
                  </a:cubicBezTo>
                  <a:lnTo>
                    <a:pt x="13153" y="853"/>
                  </a:lnTo>
                  <a:cubicBezTo>
                    <a:pt x="13421" y="702"/>
                    <a:pt x="13718" y="579"/>
                    <a:pt x="14014" y="492"/>
                  </a:cubicBezTo>
                  <a:cubicBezTo>
                    <a:pt x="14227" y="432"/>
                    <a:pt x="14450" y="395"/>
                    <a:pt x="14668" y="395"/>
                  </a:cubicBezTo>
                  <a:close/>
                  <a:moveTo>
                    <a:pt x="7402" y="29265"/>
                  </a:moveTo>
                  <a:lnTo>
                    <a:pt x="7402" y="29265"/>
                  </a:lnTo>
                  <a:cubicBezTo>
                    <a:pt x="7192" y="30495"/>
                    <a:pt x="7156" y="31746"/>
                    <a:pt x="6975" y="32976"/>
                  </a:cubicBezTo>
                  <a:lnTo>
                    <a:pt x="6982" y="32976"/>
                  </a:lnTo>
                  <a:cubicBezTo>
                    <a:pt x="6975" y="33013"/>
                    <a:pt x="6968" y="33049"/>
                    <a:pt x="6960" y="33085"/>
                  </a:cubicBezTo>
                  <a:cubicBezTo>
                    <a:pt x="6324" y="33338"/>
                    <a:pt x="5687" y="33599"/>
                    <a:pt x="5029" y="33808"/>
                  </a:cubicBezTo>
                  <a:cubicBezTo>
                    <a:pt x="4775" y="33895"/>
                    <a:pt x="4508" y="33975"/>
                    <a:pt x="4240" y="34033"/>
                  </a:cubicBezTo>
                  <a:cubicBezTo>
                    <a:pt x="4113" y="34064"/>
                    <a:pt x="3978" y="34085"/>
                    <a:pt x="3844" y="34085"/>
                  </a:cubicBezTo>
                  <a:cubicBezTo>
                    <a:pt x="3795" y="34085"/>
                    <a:pt x="3746" y="34082"/>
                    <a:pt x="3697" y="34076"/>
                  </a:cubicBezTo>
                  <a:cubicBezTo>
                    <a:pt x="3596" y="34054"/>
                    <a:pt x="3589" y="34033"/>
                    <a:pt x="3545" y="33946"/>
                  </a:cubicBezTo>
                  <a:cubicBezTo>
                    <a:pt x="3524" y="33902"/>
                    <a:pt x="3509" y="33866"/>
                    <a:pt x="3488" y="33830"/>
                  </a:cubicBezTo>
                  <a:cubicBezTo>
                    <a:pt x="3596" y="33512"/>
                    <a:pt x="3806" y="33230"/>
                    <a:pt x="3994" y="32962"/>
                  </a:cubicBezTo>
                  <a:cubicBezTo>
                    <a:pt x="4320" y="32521"/>
                    <a:pt x="4660" y="32094"/>
                    <a:pt x="5029" y="31689"/>
                  </a:cubicBezTo>
                  <a:cubicBezTo>
                    <a:pt x="5774" y="30842"/>
                    <a:pt x="6570" y="30039"/>
                    <a:pt x="7402" y="29265"/>
                  </a:cubicBezTo>
                  <a:close/>
                  <a:moveTo>
                    <a:pt x="5231" y="10968"/>
                  </a:moveTo>
                  <a:cubicBezTo>
                    <a:pt x="5195" y="11062"/>
                    <a:pt x="5166" y="11141"/>
                    <a:pt x="5130" y="11228"/>
                  </a:cubicBezTo>
                  <a:cubicBezTo>
                    <a:pt x="4891" y="11800"/>
                    <a:pt x="4667" y="12371"/>
                    <a:pt x="4443" y="12943"/>
                  </a:cubicBezTo>
                  <a:cubicBezTo>
                    <a:pt x="4023" y="14014"/>
                    <a:pt x="3683" y="15106"/>
                    <a:pt x="3415" y="16228"/>
                  </a:cubicBezTo>
                  <a:cubicBezTo>
                    <a:pt x="3119" y="17494"/>
                    <a:pt x="2873" y="18774"/>
                    <a:pt x="2648" y="20055"/>
                  </a:cubicBezTo>
                  <a:cubicBezTo>
                    <a:pt x="2525" y="20720"/>
                    <a:pt x="2410" y="21386"/>
                    <a:pt x="2287" y="22059"/>
                  </a:cubicBezTo>
                  <a:lnTo>
                    <a:pt x="2200" y="22551"/>
                  </a:lnTo>
                  <a:cubicBezTo>
                    <a:pt x="2171" y="22696"/>
                    <a:pt x="2098" y="22891"/>
                    <a:pt x="2127" y="23036"/>
                  </a:cubicBezTo>
                  <a:cubicBezTo>
                    <a:pt x="2156" y="23180"/>
                    <a:pt x="2265" y="23354"/>
                    <a:pt x="2323" y="23499"/>
                  </a:cubicBezTo>
                  <a:cubicBezTo>
                    <a:pt x="2381" y="23636"/>
                    <a:pt x="2446" y="23781"/>
                    <a:pt x="2496" y="23926"/>
                  </a:cubicBezTo>
                  <a:cubicBezTo>
                    <a:pt x="2619" y="24266"/>
                    <a:pt x="2721" y="24620"/>
                    <a:pt x="2822" y="24975"/>
                  </a:cubicBezTo>
                  <a:cubicBezTo>
                    <a:pt x="3046" y="25720"/>
                    <a:pt x="3249" y="26465"/>
                    <a:pt x="3430" y="27217"/>
                  </a:cubicBezTo>
                  <a:cubicBezTo>
                    <a:pt x="3589" y="27890"/>
                    <a:pt x="3762" y="28585"/>
                    <a:pt x="3770" y="29272"/>
                  </a:cubicBezTo>
                  <a:cubicBezTo>
                    <a:pt x="3690" y="29156"/>
                    <a:pt x="3611" y="29033"/>
                    <a:pt x="3538" y="28903"/>
                  </a:cubicBezTo>
                  <a:cubicBezTo>
                    <a:pt x="3039" y="28013"/>
                    <a:pt x="2634" y="27065"/>
                    <a:pt x="2337" y="26089"/>
                  </a:cubicBezTo>
                  <a:cubicBezTo>
                    <a:pt x="2243" y="25778"/>
                    <a:pt x="2149" y="25459"/>
                    <a:pt x="2069" y="25141"/>
                  </a:cubicBezTo>
                  <a:cubicBezTo>
                    <a:pt x="2047" y="25059"/>
                    <a:pt x="1963" y="25013"/>
                    <a:pt x="1883" y="25013"/>
                  </a:cubicBezTo>
                  <a:cubicBezTo>
                    <a:pt x="1808" y="25013"/>
                    <a:pt x="1736" y="25053"/>
                    <a:pt x="1722" y="25141"/>
                  </a:cubicBezTo>
                  <a:cubicBezTo>
                    <a:pt x="1657" y="25495"/>
                    <a:pt x="1592" y="25850"/>
                    <a:pt x="1527" y="26197"/>
                  </a:cubicBezTo>
                  <a:cubicBezTo>
                    <a:pt x="1498" y="26371"/>
                    <a:pt x="1469" y="26545"/>
                    <a:pt x="1440" y="26711"/>
                  </a:cubicBezTo>
                  <a:cubicBezTo>
                    <a:pt x="1426" y="26819"/>
                    <a:pt x="1433" y="26928"/>
                    <a:pt x="1462" y="27037"/>
                  </a:cubicBezTo>
                  <a:cubicBezTo>
                    <a:pt x="1556" y="27463"/>
                    <a:pt x="1657" y="27883"/>
                    <a:pt x="1758" y="28310"/>
                  </a:cubicBezTo>
                  <a:cubicBezTo>
                    <a:pt x="2062" y="29576"/>
                    <a:pt x="2366" y="30842"/>
                    <a:pt x="2677" y="32108"/>
                  </a:cubicBezTo>
                  <a:cubicBezTo>
                    <a:pt x="2713" y="32253"/>
                    <a:pt x="2750" y="32398"/>
                    <a:pt x="2786" y="32542"/>
                  </a:cubicBezTo>
                  <a:cubicBezTo>
                    <a:pt x="2648" y="32282"/>
                    <a:pt x="2511" y="32029"/>
                    <a:pt x="2373" y="31775"/>
                  </a:cubicBezTo>
                  <a:cubicBezTo>
                    <a:pt x="2012" y="31088"/>
                    <a:pt x="1643" y="30408"/>
                    <a:pt x="1317" y="29706"/>
                  </a:cubicBezTo>
                  <a:cubicBezTo>
                    <a:pt x="1286" y="29641"/>
                    <a:pt x="1235" y="29614"/>
                    <a:pt x="1182" y="29614"/>
                  </a:cubicBezTo>
                  <a:cubicBezTo>
                    <a:pt x="1090" y="29614"/>
                    <a:pt x="991" y="29696"/>
                    <a:pt x="977" y="29793"/>
                  </a:cubicBezTo>
                  <a:cubicBezTo>
                    <a:pt x="688" y="32275"/>
                    <a:pt x="594" y="34814"/>
                    <a:pt x="1057" y="37281"/>
                  </a:cubicBezTo>
                  <a:cubicBezTo>
                    <a:pt x="1114" y="37571"/>
                    <a:pt x="1172" y="37860"/>
                    <a:pt x="1245" y="38149"/>
                  </a:cubicBezTo>
                  <a:cubicBezTo>
                    <a:pt x="1288" y="38316"/>
                    <a:pt x="1339" y="38482"/>
                    <a:pt x="1389" y="38649"/>
                  </a:cubicBezTo>
                  <a:lnTo>
                    <a:pt x="1433" y="38800"/>
                  </a:lnTo>
                  <a:cubicBezTo>
                    <a:pt x="1245" y="38620"/>
                    <a:pt x="1093" y="38403"/>
                    <a:pt x="991" y="38171"/>
                  </a:cubicBezTo>
                  <a:lnTo>
                    <a:pt x="991" y="38164"/>
                  </a:lnTo>
                  <a:cubicBezTo>
                    <a:pt x="702" y="37505"/>
                    <a:pt x="630" y="36717"/>
                    <a:pt x="543" y="36001"/>
                  </a:cubicBezTo>
                  <a:cubicBezTo>
                    <a:pt x="449" y="35241"/>
                    <a:pt x="405" y="34474"/>
                    <a:pt x="391" y="33707"/>
                  </a:cubicBezTo>
                  <a:cubicBezTo>
                    <a:pt x="377" y="32115"/>
                    <a:pt x="442" y="30531"/>
                    <a:pt x="586" y="28954"/>
                  </a:cubicBezTo>
                  <a:cubicBezTo>
                    <a:pt x="709" y="27413"/>
                    <a:pt x="854" y="25879"/>
                    <a:pt x="1028" y="24345"/>
                  </a:cubicBezTo>
                  <a:cubicBezTo>
                    <a:pt x="1397" y="21133"/>
                    <a:pt x="2069" y="17928"/>
                    <a:pt x="3270" y="14918"/>
                  </a:cubicBezTo>
                  <a:cubicBezTo>
                    <a:pt x="3828" y="13558"/>
                    <a:pt x="4479" y="12234"/>
                    <a:pt x="5231" y="10968"/>
                  </a:cubicBezTo>
                  <a:close/>
                  <a:moveTo>
                    <a:pt x="1274" y="30437"/>
                  </a:moveTo>
                  <a:cubicBezTo>
                    <a:pt x="1549" y="30994"/>
                    <a:pt x="1852" y="31544"/>
                    <a:pt x="2142" y="32101"/>
                  </a:cubicBezTo>
                  <a:cubicBezTo>
                    <a:pt x="2402" y="32586"/>
                    <a:pt x="2663" y="33078"/>
                    <a:pt x="2930" y="33562"/>
                  </a:cubicBezTo>
                  <a:cubicBezTo>
                    <a:pt x="3024" y="33743"/>
                    <a:pt x="3119" y="33917"/>
                    <a:pt x="3213" y="34091"/>
                  </a:cubicBezTo>
                  <a:cubicBezTo>
                    <a:pt x="3299" y="34271"/>
                    <a:pt x="3393" y="34387"/>
                    <a:pt x="3596" y="34423"/>
                  </a:cubicBezTo>
                  <a:cubicBezTo>
                    <a:pt x="3680" y="34438"/>
                    <a:pt x="3766" y="34444"/>
                    <a:pt x="3852" y="34444"/>
                  </a:cubicBezTo>
                  <a:cubicBezTo>
                    <a:pt x="4246" y="34444"/>
                    <a:pt x="4652" y="34311"/>
                    <a:pt x="5014" y="34192"/>
                  </a:cubicBezTo>
                  <a:cubicBezTo>
                    <a:pt x="5651" y="33989"/>
                    <a:pt x="6273" y="33743"/>
                    <a:pt x="6888" y="33497"/>
                  </a:cubicBezTo>
                  <a:lnTo>
                    <a:pt x="6888" y="33497"/>
                  </a:lnTo>
                  <a:cubicBezTo>
                    <a:pt x="6881" y="33533"/>
                    <a:pt x="6873" y="33570"/>
                    <a:pt x="6866" y="33606"/>
                  </a:cubicBezTo>
                  <a:cubicBezTo>
                    <a:pt x="6772" y="34134"/>
                    <a:pt x="6627" y="34655"/>
                    <a:pt x="6439" y="35161"/>
                  </a:cubicBezTo>
                  <a:cubicBezTo>
                    <a:pt x="6410" y="35234"/>
                    <a:pt x="6374" y="35313"/>
                    <a:pt x="6345" y="35378"/>
                  </a:cubicBezTo>
                  <a:cubicBezTo>
                    <a:pt x="6136" y="35805"/>
                    <a:pt x="5897" y="36218"/>
                    <a:pt x="5629" y="36608"/>
                  </a:cubicBezTo>
                  <a:cubicBezTo>
                    <a:pt x="5542" y="36731"/>
                    <a:pt x="5448" y="36854"/>
                    <a:pt x="5354" y="36985"/>
                  </a:cubicBezTo>
                  <a:cubicBezTo>
                    <a:pt x="5296" y="37064"/>
                    <a:pt x="5231" y="37144"/>
                    <a:pt x="5173" y="37216"/>
                  </a:cubicBezTo>
                  <a:cubicBezTo>
                    <a:pt x="4848" y="37643"/>
                    <a:pt x="4479" y="38034"/>
                    <a:pt x="4081" y="38395"/>
                  </a:cubicBezTo>
                  <a:cubicBezTo>
                    <a:pt x="3820" y="38612"/>
                    <a:pt x="3545" y="38800"/>
                    <a:pt x="3242" y="38952"/>
                  </a:cubicBezTo>
                  <a:cubicBezTo>
                    <a:pt x="2973" y="39094"/>
                    <a:pt x="2672" y="39187"/>
                    <a:pt x="2371" y="39187"/>
                  </a:cubicBezTo>
                  <a:cubicBezTo>
                    <a:pt x="2243" y="39187"/>
                    <a:pt x="2115" y="39170"/>
                    <a:pt x="1990" y="39133"/>
                  </a:cubicBezTo>
                  <a:cubicBezTo>
                    <a:pt x="1975" y="39133"/>
                    <a:pt x="1961" y="39126"/>
                    <a:pt x="1946" y="39119"/>
                  </a:cubicBezTo>
                  <a:lnTo>
                    <a:pt x="1896" y="39097"/>
                  </a:lnTo>
                  <a:cubicBezTo>
                    <a:pt x="1881" y="39039"/>
                    <a:pt x="1867" y="38974"/>
                    <a:pt x="1845" y="38916"/>
                  </a:cubicBezTo>
                  <a:cubicBezTo>
                    <a:pt x="1787" y="38757"/>
                    <a:pt x="1737" y="38591"/>
                    <a:pt x="1693" y="38431"/>
                  </a:cubicBezTo>
                  <a:cubicBezTo>
                    <a:pt x="1614" y="38157"/>
                    <a:pt x="1549" y="37882"/>
                    <a:pt x="1491" y="37607"/>
                  </a:cubicBezTo>
                  <a:cubicBezTo>
                    <a:pt x="1360" y="37028"/>
                    <a:pt x="1274" y="36442"/>
                    <a:pt x="1216" y="35856"/>
                  </a:cubicBezTo>
                  <a:cubicBezTo>
                    <a:pt x="1093" y="34568"/>
                    <a:pt x="1064" y="33280"/>
                    <a:pt x="1143" y="31992"/>
                  </a:cubicBezTo>
                  <a:cubicBezTo>
                    <a:pt x="1172" y="31472"/>
                    <a:pt x="1216" y="30958"/>
                    <a:pt x="1274" y="30437"/>
                  </a:cubicBezTo>
                  <a:close/>
                  <a:moveTo>
                    <a:pt x="14662" y="0"/>
                  </a:moveTo>
                  <a:cubicBezTo>
                    <a:pt x="14271" y="0"/>
                    <a:pt x="13871" y="114"/>
                    <a:pt x="13501" y="275"/>
                  </a:cubicBezTo>
                  <a:cubicBezTo>
                    <a:pt x="13320" y="347"/>
                    <a:pt x="13146" y="434"/>
                    <a:pt x="12972" y="535"/>
                  </a:cubicBezTo>
                  <a:cubicBezTo>
                    <a:pt x="12596" y="745"/>
                    <a:pt x="12242" y="1005"/>
                    <a:pt x="11923" y="1295"/>
                  </a:cubicBezTo>
                  <a:cubicBezTo>
                    <a:pt x="11395" y="1787"/>
                    <a:pt x="10918" y="2315"/>
                    <a:pt x="10484" y="2886"/>
                  </a:cubicBezTo>
                  <a:cubicBezTo>
                    <a:pt x="10006" y="3501"/>
                    <a:pt x="9536" y="4124"/>
                    <a:pt x="9066" y="4746"/>
                  </a:cubicBezTo>
                  <a:cubicBezTo>
                    <a:pt x="8234" y="5846"/>
                    <a:pt x="7409" y="6967"/>
                    <a:pt x="6627" y="8110"/>
                  </a:cubicBezTo>
                  <a:cubicBezTo>
                    <a:pt x="5542" y="9666"/>
                    <a:pt x="4573" y="11301"/>
                    <a:pt x="3734" y="13001"/>
                  </a:cubicBezTo>
                  <a:cubicBezTo>
                    <a:pt x="2279" y="16003"/>
                    <a:pt x="1411" y="19245"/>
                    <a:pt x="912" y="22529"/>
                  </a:cubicBezTo>
                  <a:cubicBezTo>
                    <a:pt x="673" y="24128"/>
                    <a:pt x="528" y="25734"/>
                    <a:pt x="369" y="27348"/>
                  </a:cubicBezTo>
                  <a:cubicBezTo>
                    <a:pt x="210" y="28954"/>
                    <a:pt x="80" y="30560"/>
                    <a:pt x="36" y="32181"/>
                  </a:cubicBezTo>
                  <a:cubicBezTo>
                    <a:pt x="0" y="33765"/>
                    <a:pt x="51" y="35357"/>
                    <a:pt x="311" y="36927"/>
                  </a:cubicBezTo>
                  <a:cubicBezTo>
                    <a:pt x="427" y="37628"/>
                    <a:pt x="565" y="38381"/>
                    <a:pt x="1064" y="38931"/>
                  </a:cubicBezTo>
                  <a:cubicBezTo>
                    <a:pt x="1216" y="39104"/>
                    <a:pt x="1404" y="39249"/>
                    <a:pt x="1614" y="39358"/>
                  </a:cubicBezTo>
                  <a:cubicBezTo>
                    <a:pt x="1621" y="39358"/>
                    <a:pt x="1621" y="39365"/>
                    <a:pt x="1628" y="39372"/>
                  </a:cubicBezTo>
                  <a:lnTo>
                    <a:pt x="1679" y="39394"/>
                  </a:lnTo>
                  <a:cubicBezTo>
                    <a:pt x="1831" y="39459"/>
                    <a:pt x="1990" y="39509"/>
                    <a:pt x="2156" y="39531"/>
                  </a:cubicBezTo>
                  <a:cubicBezTo>
                    <a:pt x="2233" y="39541"/>
                    <a:pt x="2310" y="39546"/>
                    <a:pt x="2386" y="39546"/>
                  </a:cubicBezTo>
                  <a:cubicBezTo>
                    <a:pt x="3174" y="39546"/>
                    <a:pt x="3904" y="39026"/>
                    <a:pt x="4464" y="38518"/>
                  </a:cubicBezTo>
                  <a:lnTo>
                    <a:pt x="4479" y="38504"/>
                  </a:lnTo>
                  <a:lnTo>
                    <a:pt x="4500" y="38482"/>
                  </a:lnTo>
                  <a:cubicBezTo>
                    <a:pt x="4522" y="38460"/>
                    <a:pt x="4551" y="38439"/>
                    <a:pt x="4573" y="38410"/>
                  </a:cubicBezTo>
                  <a:cubicBezTo>
                    <a:pt x="4638" y="38352"/>
                    <a:pt x="4703" y="38287"/>
                    <a:pt x="4768" y="38222"/>
                  </a:cubicBezTo>
                  <a:cubicBezTo>
                    <a:pt x="4826" y="38157"/>
                    <a:pt x="4877" y="38113"/>
                    <a:pt x="4927" y="38055"/>
                  </a:cubicBezTo>
                  <a:cubicBezTo>
                    <a:pt x="4956" y="38026"/>
                    <a:pt x="4985" y="37997"/>
                    <a:pt x="5014" y="37968"/>
                  </a:cubicBezTo>
                  <a:cubicBezTo>
                    <a:pt x="5564" y="37368"/>
                    <a:pt x="6034" y="36710"/>
                    <a:pt x="6425" y="35993"/>
                  </a:cubicBezTo>
                  <a:cubicBezTo>
                    <a:pt x="6476" y="35907"/>
                    <a:pt x="6526" y="35812"/>
                    <a:pt x="6570" y="35726"/>
                  </a:cubicBezTo>
                  <a:cubicBezTo>
                    <a:pt x="6570" y="35718"/>
                    <a:pt x="6577" y="35711"/>
                    <a:pt x="6577" y="35704"/>
                  </a:cubicBezTo>
                  <a:cubicBezTo>
                    <a:pt x="6620" y="35617"/>
                    <a:pt x="6664" y="35538"/>
                    <a:pt x="6700" y="35451"/>
                  </a:cubicBezTo>
                  <a:lnTo>
                    <a:pt x="6722" y="35393"/>
                  </a:lnTo>
                  <a:cubicBezTo>
                    <a:pt x="6743" y="35349"/>
                    <a:pt x="6765" y="35306"/>
                    <a:pt x="6779" y="35263"/>
                  </a:cubicBezTo>
                  <a:cubicBezTo>
                    <a:pt x="6787" y="35241"/>
                    <a:pt x="6794" y="35219"/>
                    <a:pt x="6801" y="35197"/>
                  </a:cubicBezTo>
                  <a:cubicBezTo>
                    <a:pt x="6975" y="34749"/>
                    <a:pt x="7105" y="34286"/>
                    <a:pt x="7192" y="33816"/>
                  </a:cubicBezTo>
                  <a:cubicBezTo>
                    <a:pt x="7192" y="33808"/>
                    <a:pt x="7199" y="33794"/>
                    <a:pt x="7199" y="33779"/>
                  </a:cubicBezTo>
                  <a:cubicBezTo>
                    <a:pt x="7214" y="33707"/>
                    <a:pt x="7228" y="33628"/>
                    <a:pt x="7242" y="33548"/>
                  </a:cubicBezTo>
                  <a:cubicBezTo>
                    <a:pt x="7423" y="32557"/>
                    <a:pt x="7481" y="31529"/>
                    <a:pt x="7590" y="30524"/>
                  </a:cubicBezTo>
                  <a:cubicBezTo>
                    <a:pt x="7648" y="29916"/>
                    <a:pt x="7734" y="29316"/>
                    <a:pt x="7857" y="28722"/>
                  </a:cubicBezTo>
                  <a:cubicBezTo>
                    <a:pt x="7872" y="28672"/>
                    <a:pt x="7886" y="28614"/>
                    <a:pt x="7901" y="28556"/>
                  </a:cubicBezTo>
                  <a:lnTo>
                    <a:pt x="7915" y="28498"/>
                  </a:lnTo>
                  <a:cubicBezTo>
                    <a:pt x="7930" y="28440"/>
                    <a:pt x="7944" y="28382"/>
                    <a:pt x="7959" y="28324"/>
                  </a:cubicBezTo>
                  <a:cubicBezTo>
                    <a:pt x="7973" y="28266"/>
                    <a:pt x="7988" y="28230"/>
                    <a:pt x="7995" y="28180"/>
                  </a:cubicBezTo>
                  <a:cubicBezTo>
                    <a:pt x="8009" y="28129"/>
                    <a:pt x="8024" y="28093"/>
                    <a:pt x="8038" y="28049"/>
                  </a:cubicBezTo>
                  <a:cubicBezTo>
                    <a:pt x="8046" y="28013"/>
                    <a:pt x="8053" y="27984"/>
                    <a:pt x="8067" y="27948"/>
                  </a:cubicBezTo>
                  <a:cubicBezTo>
                    <a:pt x="8111" y="27803"/>
                    <a:pt x="8154" y="27659"/>
                    <a:pt x="8212" y="27521"/>
                  </a:cubicBezTo>
                  <a:cubicBezTo>
                    <a:pt x="8226" y="27478"/>
                    <a:pt x="8241" y="27442"/>
                    <a:pt x="8255" y="27406"/>
                  </a:cubicBezTo>
                  <a:cubicBezTo>
                    <a:pt x="8299" y="27290"/>
                    <a:pt x="8349" y="27174"/>
                    <a:pt x="8393" y="27065"/>
                  </a:cubicBezTo>
                  <a:cubicBezTo>
                    <a:pt x="8415" y="27000"/>
                    <a:pt x="8443" y="26942"/>
                    <a:pt x="8472" y="26885"/>
                  </a:cubicBezTo>
                  <a:cubicBezTo>
                    <a:pt x="8516" y="26776"/>
                    <a:pt x="8559" y="26675"/>
                    <a:pt x="8610" y="26566"/>
                  </a:cubicBezTo>
                  <a:cubicBezTo>
                    <a:pt x="8632" y="26537"/>
                    <a:pt x="8646" y="26501"/>
                    <a:pt x="8660" y="26465"/>
                  </a:cubicBezTo>
                  <a:cubicBezTo>
                    <a:pt x="8726" y="26335"/>
                    <a:pt x="8791" y="26197"/>
                    <a:pt x="8863" y="26067"/>
                  </a:cubicBezTo>
                  <a:lnTo>
                    <a:pt x="8906" y="25980"/>
                  </a:lnTo>
                  <a:cubicBezTo>
                    <a:pt x="8943" y="25901"/>
                    <a:pt x="8986" y="25828"/>
                    <a:pt x="9029" y="25756"/>
                  </a:cubicBezTo>
                  <a:cubicBezTo>
                    <a:pt x="9073" y="25662"/>
                    <a:pt x="9124" y="25575"/>
                    <a:pt x="9174" y="25481"/>
                  </a:cubicBezTo>
                  <a:cubicBezTo>
                    <a:pt x="9247" y="25351"/>
                    <a:pt x="9326" y="25213"/>
                    <a:pt x="9398" y="25083"/>
                  </a:cubicBezTo>
                  <a:cubicBezTo>
                    <a:pt x="9601" y="24743"/>
                    <a:pt x="9804" y="24403"/>
                    <a:pt x="10006" y="24070"/>
                  </a:cubicBezTo>
                  <a:cubicBezTo>
                    <a:pt x="10455" y="23325"/>
                    <a:pt x="10911" y="22580"/>
                    <a:pt x="11316" y="21813"/>
                  </a:cubicBezTo>
                  <a:cubicBezTo>
                    <a:pt x="11403" y="21647"/>
                    <a:pt x="11489" y="21480"/>
                    <a:pt x="11576" y="21314"/>
                  </a:cubicBezTo>
                  <a:lnTo>
                    <a:pt x="11583" y="21299"/>
                  </a:lnTo>
                  <a:cubicBezTo>
                    <a:pt x="12213" y="20048"/>
                    <a:pt x="12763" y="18753"/>
                    <a:pt x="13233" y="17429"/>
                  </a:cubicBezTo>
                  <a:cubicBezTo>
                    <a:pt x="13884" y="15569"/>
                    <a:pt x="14427" y="13674"/>
                    <a:pt x="14854" y="11749"/>
                  </a:cubicBezTo>
                  <a:cubicBezTo>
                    <a:pt x="14883" y="11641"/>
                    <a:pt x="14904" y="11532"/>
                    <a:pt x="14926" y="11424"/>
                  </a:cubicBezTo>
                  <a:cubicBezTo>
                    <a:pt x="15165" y="10338"/>
                    <a:pt x="15382" y="9239"/>
                    <a:pt x="15584" y="8139"/>
                  </a:cubicBezTo>
                  <a:cubicBezTo>
                    <a:pt x="15866" y="6569"/>
                    <a:pt x="16141" y="4992"/>
                    <a:pt x="16373" y="3415"/>
                  </a:cubicBezTo>
                  <a:cubicBezTo>
                    <a:pt x="16532" y="2394"/>
                    <a:pt x="16612" y="984"/>
                    <a:pt x="15664" y="311"/>
                  </a:cubicBezTo>
                  <a:cubicBezTo>
                    <a:pt x="15620" y="282"/>
                    <a:pt x="15570" y="246"/>
                    <a:pt x="15519" y="224"/>
                  </a:cubicBezTo>
                  <a:cubicBezTo>
                    <a:pt x="15248" y="65"/>
                    <a:pt x="14957" y="0"/>
                    <a:pt x="1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302250" y="2181375"/>
              <a:ext cx="40725" cy="150700"/>
            </a:xfrm>
            <a:custGeom>
              <a:avLst/>
              <a:gdLst/>
              <a:ahLst/>
              <a:cxnLst/>
              <a:rect l="l" t="t" r="r" b="b"/>
              <a:pathLst>
                <a:path w="1629" h="6028" extrusionOk="0">
                  <a:moveTo>
                    <a:pt x="179" y="1"/>
                  </a:moveTo>
                  <a:cubicBezTo>
                    <a:pt x="175" y="1"/>
                    <a:pt x="171" y="1"/>
                    <a:pt x="167" y="1"/>
                  </a:cubicBezTo>
                  <a:cubicBezTo>
                    <a:pt x="73" y="1"/>
                    <a:pt x="0" y="73"/>
                    <a:pt x="8" y="168"/>
                  </a:cubicBezTo>
                  <a:cubicBezTo>
                    <a:pt x="51" y="2201"/>
                    <a:pt x="507" y="4248"/>
                    <a:pt x="1288" y="5934"/>
                  </a:cubicBezTo>
                  <a:cubicBezTo>
                    <a:pt x="1317" y="5992"/>
                    <a:pt x="1375" y="6028"/>
                    <a:pt x="1440" y="6028"/>
                  </a:cubicBezTo>
                  <a:cubicBezTo>
                    <a:pt x="1462" y="6028"/>
                    <a:pt x="1491" y="6021"/>
                    <a:pt x="1513" y="6013"/>
                  </a:cubicBezTo>
                  <a:cubicBezTo>
                    <a:pt x="1592" y="5977"/>
                    <a:pt x="1628" y="5876"/>
                    <a:pt x="1592" y="5796"/>
                  </a:cubicBezTo>
                  <a:cubicBezTo>
                    <a:pt x="825" y="4154"/>
                    <a:pt x="377" y="2150"/>
                    <a:pt x="333" y="160"/>
                  </a:cubicBezTo>
                  <a:cubicBezTo>
                    <a:pt x="333" y="71"/>
                    <a:pt x="261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329025" y="2083975"/>
              <a:ext cx="31500" cy="160575"/>
            </a:xfrm>
            <a:custGeom>
              <a:avLst/>
              <a:gdLst/>
              <a:ahLst/>
              <a:cxnLst/>
              <a:rect l="l" t="t" r="r" b="b"/>
              <a:pathLst>
                <a:path w="1260" h="6423" extrusionOk="0">
                  <a:moveTo>
                    <a:pt x="211" y="1"/>
                  </a:moveTo>
                  <a:cubicBezTo>
                    <a:pt x="132" y="1"/>
                    <a:pt x="54" y="52"/>
                    <a:pt x="51" y="157"/>
                  </a:cubicBezTo>
                  <a:cubicBezTo>
                    <a:pt x="0" y="1148"/>
                    <a:pt x="44" y="2132"/>
                    <a:pt x="174" y="3116"/>
                  </a:cubicBezTo>
                  <a:cubicBezTo>
                    <a:pt x="311" y="4201"/>
                    <a:pt x="565" y="5272"/>
                    <a:pt x="919" y="6306"/>
                  </a:cubicBezTo>
                  <a:cubicBezTo>
                    <a:pt x="941" y="6371"/>
                    <a:pt x="1006" y="6422"/>
                    <a:pt x="1071" y="6422"/>
                  </a:cubicBezTo>
                  <a:cubicBezTo>
                    <a:pt x="1093" y="6422"/>
                    <a:pt x="1107" y="6415"/>
                    <a:pt x="1129" y="6408"/>
                  </a:cubicBezTo>
                  <a:cubicBezTo>
                    <a:pt x="1216" y="6379"/>
                    <a:pt x="1259" y="6285"/>
                    <a:pt x="1230" y="6198"/>
                  </a:cubicBezTo>
                  <a:cubicBezTo>
                    <a:pt x="883" y="5185"/>
                    <a:pt x="637" y="4136"/>
                    <a:pt x="499" y="3072"/>
                  </a:cubicBezTo>
                  <a:cubicBezTo>
                    <a:pt x="376" y="2110"/>
                    <a:pt x="333" y="1141"/>
                    <a:pt x="376" y="171"/>
                  </a:cubicBezTo>
                  <a:cubicBezTo>
                    <a:pt x="380" y="59"/>
                    <a:pt x="29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334800" y="2337850"/>
              <a:ext cx="110125" cy="104200"/>
            </a:xfrm>
            <a:custGeom>
              <a:avLst/>
              <a:gdLst/>
              <a:ahLst/>
              <a:cxnLst/>
              <a:rect l="l" t="t" r="r" b="b"/>
              <a:pathLst>
                <a:path w="4405" h="4168" extrusionOk="0">
                  <a:moveTo>
                    <a:pt x="4183" y="0"/>
                  </a:moveTo>
                  <a:cubicBezTo>
                    <a:pt x="4132" y="0"/>
                    <a:pt x="4081" y="24"/>
                    <a:pt x="4045" y="80"/>
                  </a:cubicBezTo>
                  <a:cubicBezTo>
                    <a:pt x="3090" y="1729"/>
                    <a:pt x="117" y="3849"/>
                    <a:pt x="88" y="3871"/>
                  </a:cubicBezTo>
                  <a:cubicBezTo>
                    <a:pt x="15" y="3922"/>
                    <a:pt x="1" y="4023"/>
                    <a:pt x="51" y="4095"/>
                  </a:cubicBezTo>
                  <a:cubicBezTo>
                    <a:pt x="80" y="4139"/>
                    <a:pt x="131" y="4168"/>
                    <a:pt x="182" y="4168"/>
                  </a:cubicBezTo>
                  <a:cubicBezTo>
                    <a:pt x="218" y="4168"/>
                    <a:pt x="254" y="4153"/>
                    <a:pt x="283" y="4139"/>
                  </a:cubicBezTo>
                  <a:cubicBezTo>
                    <a:pt x="406" y="4045"/>
                    <a:pt x="3336" y="1954"/>
                    <a:pt x="4334" y="246"/>
                  </a:cubicBezTo>
                  <a:cubicBezTo>
                    <a:pt x="4404" y="116"/>
                    <a:pt x="4295" y="0"/>
                    <a:pt x="4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488100" y="1872675"/>
              <a:ext cx="93250" cy="100350"/>
            </a:xfrm>
            <a:custGeom>
              <a:avLst/>
              <a:gdLst/>
              <a:ahLst/>
              <a:cxnLst/>
              <a:rect l="l" t="t" r="r" b="b"/>
              <a:pathLst>
                <a:path w="3730" h="4014" extrusionOk="0">
                  <a:moveTo>
                    <a:pt x="3540" y="1"/>
                  </a:moveTo>
                  <a:cubicBezTo>
                    <a:pt x="3481" y="1"/>
                    <a:pt x="3427" y="33"/>
                    <a:pt x="3397" y="93"/>
                  </a:cubicBezTo>
                  <a:cubicBezTo>
                    <a:pt x="2710" y="1475"/>
                    <a:pt x="170" y="3696"/>
                    <a:pt x="141" y="3718"/>
                  </a:cubicBezTo>
                  <a:cubicBezTo>
                    <a:pt x="0" y="3831"/>
                    <a:pt x="110" y="4014"/>
                    <a:pt x="244" y="4014"/>
                  </a:cubicBezTo>
                  <a:cubicBezTo>
                    <a:pt x="282" y="4014"/>
                    <a:pt x="322" y="3999"/>
                    <a:pt x="358" y="3964"/>
                  </a:cubicBezTo>
                  <a:cubicBezTo>
                    <a:pt x="467" y="3877"/>
                    <a:pt x="2970" y="1678"/>
                    <a:pt x="3694" y="238"/>
                  </a:cubicBezTo>
                  <a:cubicBezTo>
                    <a:pt x="3730" y="158"/>
                    <a:pt x="3701" y="57"/>
                    <a:pt x="3621" y="21"/>
                  </a:cubicBezTo>
                  <a:cubicBezTo>
                    <a:pt x="3595" y="7"/>
                    <a:pt x="3567" y="1"/>
                    <a:pt x="3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451650" y="1957700"/>
              <a:ext cx="125725" cy="109775"/>
            </a:xfrm>
            <a:custGeom>
              <a:avLst/>
              <a:gdLst/>
              <a:ahLst/>
              <a:cxnLst/>
              <a:rect l="l" t="t" r="r" b="b"/>
              <a:pathLst>
                <a:path w="5029" h="4391" extrusionOk="0">
                  <a:moveTo>
                    <a:pt x="4835" y="0"/>
                  </a:moveTo>
                  <a:cubicBezTo>
                    <a:pt x="4777" y="0"/>
                    <a:pt x="4721" y="33"/>
                    <a:pt x="4696" y="93"/>
                  </a:cubicBezTo>
                  <a:cubicBezTo>
                    <a:pt x="3719" y="1930"/>
                    <a:pt x="521" y="3971"/>
                    <a:pt x="181" y="4072"/>
                  </a:cubicBezTo>
                  <a:cubicBezTo>
                    <a:pt x="1" y="4122"/>
                    <a:pt x="37" y="4390"/>
                    <a:pt x="232" y="4390"/>
                  </a:cubicBezTo>
                  <a:cubicBezTo>
                    <a:pt x="246" y="4390"/>
                    <a:pt x="261" y="4390"/>
                    <a:pt x="275" y="4383"/>
                  </a:cubicBezTo>
                  <a:cubicBezTo>
                    <a:pt x="753" y="4245"/>
                    <a:pt x="3980" y="2133"/>
                    <a:pt x="4985" y="245"/>
                  </a:cubicBezTo>
                  <a:cubicBezTo>
                    <a:pt x="5029" y="165"/>
                    <a:pt x="4993" y="64"/>
                    <a:pt x="4913" y="20"/>
                  </a:cubicBezTo>
                  <a:cubicBezTo>
                    <a:pt x="4888" y="7"/>
                    <a:pt x="4862" y="0"/>
                    <a:pt x="4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266975" y="1927450"/>
              <a:ext cx="215800" cy="1087975"/>
            </a:xfrm>
            <a:custGeom>
              <a:avLst/>
              <a:gdLst/>
              <a:ahLst/>
              <a:cxnLst/>
              <a:rect l="l" t="t" r="r" b="b"/>
              <a:pathLst>
                <a:path w="8632" h="43519" extrusionOk="0">
                  <a:moveTo>
                    <a:pt x="8632" y="0"/>
                  </a:moveTo>
                  <a:cubicBezTo>
                    <a:pt x="7040" y="3372"/>
                    <a:pt x="5680" y="6852"/>
                    <a:pt x="4544" y="10404"/>
                  </a:cubicBezTo>
                  <a:cubicBezTo>
                    <a:pt x="3965" y="12177"/>
                    <a:pt x="3452" y="13971"/>
                    <a:pt x="2989" y="15780"/>
                  </a:cubicBezTo>
                  <a:cubicBezTo>
                    <a:pt x="2526" y="17588"/>
                    <a:pt x="2128" y="19412"/>
                    <a:pt x="1766" y="21242"/>
                  </a:cubicBezTo>
                  <a:lnTo>
                    <a:pt x="1513" y="22617"/>
                  </a:lnTo>
                  <a:lnTo>
                    <a:pt x="1281" y="23998"/>
                  </a:lnTo>
                  <a:cubicBezTo>
                    <a:pt x="1202" y="24462"/>
                    <a:pt x="1137" y="24925"/>
                    <a:pt x="1064" y="25388"/>
                  </a:cubicBezTo>
                  <a:cubicBezTo>
                    <a:pt x="999" y="25843"/>
                    <a:pt x="919" y="26306"/>
                    <a:pt x="869" y="26769"/>
                  </a:cubicBezTo>
                  <a:cubicBezTo>
                    <a:pt x="630" y="28622"/>
                    <a:pt x="435" y="30481"/>
                    <a:pt x="305" y="32340"/>
                  </a:cubicBezTo>
                  <a:cubicBezTo>
                    <a:pt x="30" y="36059"/>
                    <a:pt x="1" y="39792"/>
                    <a:pt x="218" y="43518"/>
                  </a:cubicBezTo>
                  <a:cubicBezTo>
                    <a:pt x="297" y="39799"/>
                    <a:pt x="493" y="36081"/>
                    <a:pt x="862" y="32391"/>
                  </a:cubicBezTo>
                  <a:cubicBezTo>
                    <a:pt x="1057" y="30539"/>
                    <a:pt x="1267" y="28701"/>
                    <a:pt x="1542" y="26863"/>
                  </a:cubicBezTo>
                  <a:cubicBezTo>
                    <a:pt x="1809" y="25033"/>
                    <a:pt x="2106" y="23195"/>
                    <a:pt x="2468" y="21379"/>
                  </a:cubicBezTo>
                  <a:cubicBezTo>
                    <a:pt x="3170" y="17740"/>
                    <a:pt x="4045" y="14130"/>
                    <a:pt x="5080" y="10563"/>
                  </a:cubicBezTo>
                  <a:cubicBezTo>
                    <a:pt x="6114" y="7004"/>
                    <a:pt x="7315" y="3488"/>
                    <a:pt x="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130975" y="2813900"/>
              <a:ext cx="283625" cy="225400"/>
            </a:xfrm>
            <a:custGeom>
              <a:avLst/>
              <a:gdLst/>
              <a:ahLst/>
              <a:cxnLst/>
              <a:rect l="l" t="t" r="r" b="b"/>
              <a:pathLst>
                <a:path w="11345" h="9016" extrusionOk="0">
                  <a:moveTo>
                    <a:pt x="7597" y="355"/>
                  </a:moveTo>
                  <a:cubicBezTo>
                    <a:pt x="7387" y="840"/>
                    <a:pt x="7184" y="1332"/>
                    <a:pt x="6974" y="1817"/>
                  </a:cubicBezTo>
                  <a:cubicBezTo>
                    <a:pt x="6902" y="1939"/>
                    <a:pt x="6989" y="2084"/>
                    <a:pt x="7126" y="2091"/>
                  </a:cubicBezTo>
                  <a:lnTo>
                    <a:pt x="8031" y="2091"/>
                  </a:lnTo>
                  <a:cubicBezTo>
                    <a:pt x="9637" y="2099"/>
                    <a:pt x="10975" y="3386"/>
                    <a:pt x="10983" y="5000"/>
                  </a:cubicBezTo>
                  <a:cubicBezTo>
                    <a:pt x="10990" y="5911"/>
                    <a:pt x="10983" y="6830"/>
                    <a:pt x="10983" y="7749"/>
                  </a:cubicBezTo>
                  <a:lnTo>
                    <a:pt x="10983" y="8653"/>
                  </a:lnTo>
                  <a:lnTo>
                    <a:pt x="362" y="8653"/>
                  </a:lnTo>
                  <a:lnTo>
                    <a:pt x="362" y="5651"/>
                  </a:lnTo>
                  <a:cubicBezTo>
                    <a:pt x="362" y="5152"/>
                    <a:pt x="340" y="4660"/>
                    <a:pt x="478" y="4175"/>
                  </a:cubicBezTo>
                  <a:cubicBezTo>
                    <a:pt x="760" y="3271"/>
                    <a:pt x="1447" y="2554"/>
                    <a:pt x="2344" y="2251"/>
                  </a:cubicBezTo>
                  <a:cubicBezTo>
                    <a:pt x="2754" y="2108"/>
                    <a:pt x="3188" y="2081"/>
                    <a:pt x="3623" y="2081"/>
                  </a:cubicBezTo>
                  <a:cubicBezTo>
                    <a:pt x="3895" y="2081"/>
                    <a:pt x="4168" y="2091"/>
                    <a:pt x="4435" y="2091"/>
                  </a:cubicBezTo>
                  <a:cubicBezTo>
                    <a:pt x="4572" y="2084"/>
                    <a:pt x="4659" y="1939"/>
                    <a:pt x="4587" y="1817"/>
                  </a:cubicBezTo>
                  <a:lnTo>
                    <a:pt x="3965" y="355"/>
                  </a:lnTo>
                  <a:close/>
                  <a:moveTo>
                    <a:pt x="3690" y="1"/>
                  </a:moveTo>
                  <a:cubicBezTo>
                    <a:pt x="3552" y="1"/>
                    <a:pt x="3466" y="152"/>
                    <a:pt x="3538" y="268"/>
                  </a:cubicBezTo>
                  <a:lnTo>
                    <a:pt x="4160" y="1722"/>
                  </a:lnTo>
                  <a:cubicBezTo>
                    <a:pt x="3984" y="1720"/>
                    <a:pt x="3806" y="1716"/>
                    <a:pt x="3627" y="1716"/>
                  </a:cubicBezTo>
                  <a:cubicBezTo>
                    <a:pt x="3269" y="1716"/>
                    <a:pt x="2911" y="1732"/>
                    <a:pt x="2568" y="1809"/>
                  </a:cubicBezTo>
                  <a:cubicBezTo>
                    <a:pt x="1613" y="2026"/>
                    <a:pt x="796" y="2656"/>
                    <a:pt x="347" y="3531"/>
                  </a:cubicBezTo>
                  <a:cubicBezTo>
                    <a:pt x="58" y="4103"/>
                    <a:pt x="0" y="4703"/>
                    <a:pt x="0" y="5340"/>
                  </a:cubicBezTo>
                  <a:lnTo>
                    <a:pt x="0" y="8834"/>
                  </a:lnTo>
                  <a:cubicBezTo>
                    <a:pt x="0" y="8928"/>
                    <a:pt x="80" y="9015"/>
                    <a:pt x="181" y="9015"/>
                  </a:cubicBezTo>
                  <a:lnTo>
                    <a:pt x="11163" y="9015"/>
                  </a:lnTo>
                  <a:cubicBezTo>
                    <a:pt x="11258" y="9015"/>
                    <a:pt x="11344" y="8928"/>
                    <a:pt x="11344" y="8834"/>
                  </a:cubicBezTo>
                  <a:lnTo>
                    <a:pt x="11344" y="6056"/>
                  </a:lnTo>
                  <a:lnTo>
                    <a:pt x="11344" y="4993"/>
                  </a:lnTo>
                  <a:cubicBezTo>
                    <a:pt x="11337" y="4204"/>
                    <a:pt x="11048" y="3444"/>
                    <a:pt x="10527" y="2851"/>
                  </a:cubicBezTo>
                  <a:cubicBezTo>
                    <a:pt x="9890" y="2142"/>
                    <a:pt x="8986" y="1730"/>
                    <a:pt x="8031" y="1730"/>
                  </a:cubicBezTo>
                  <a:lnTo>
                    <a:pt x="7394" y="1730"/>
                  </a:lnTo>
                  <a:lnTo>
                    <a:pt x="8016" y="268"/>
                  </a:lnTo>
                  <a:cubicBezTo>
                    <a:pt x="8089" y="152"/>
                    <a:pt x="8002" y="1"/>
                    <a:pt x="7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246725" y="2831075"/>
              <a:ext cx="57550" cy="6900"/>
            </a:xfrm>
            <a:custGeom>
              <a:avLst/>
              <a:gdLst/>
              <a:ahLst/>
              <a:cxnLst/>
              <a:rect l="l" t="t" r="r" b="b"/>
              <a:pathLst>
                <a:path w="2302" h="276" extrusionOk="0">
                  <a:moveTo>
                    <a:pt x="181" y="1"/>
                  </a:moveTo>
                  <a:cubicBezTo>
                    <a:pt x="0" y="1"/>
                    <a:pt x="0" y="269"/>
                    <a:pt x="181" y="276"/>
                  </a:cubicBezTo>
                  <a:lnTo>
                    <a:pt x="2127" y="276"/>
                  </a:lnTo>
                  <a:cubicBezTo>
                    <a:pt x="2301" y="269"/>
                    <a:pt x="2301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225025" y="2877575"/>
              <a:ext cx="36725" cy="8150"/>
            </a:xfrm>
            <a:custGeom>
              <a:avLst/>
              <a:gdLst/>
              <a:ahLst/>
              <a:cxnLst/>
              <a:rect l="l" t="t" r="r" b="b"/>
              <a:pathLst>
                <a:path w="1469" h="326" extrusionOk="0">
                  <a:moveTo>
                    <a:pt x="217" y="0"/>
                  </a:moveTo>
                  <a:cubicBezTo>
                    <a:pt x="0" y="0"/>
                    <a:pt x="0" y="326"/>
                    <a:pt x="217" y="326"/>
                  </a:cubicBezTo>
                  <a:lnTo>
                    <a:pt x="1252" y="326"/>
                  </a:lnTo>
                  <a:cubicBezTo>
                    <a:pt x="1469" y="326"/>
                    <a:pt x="1469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157000" y="2881950"/>
              <a:ext cx="54625" cy="58225"/>
            </a:xfrm>
            <a:custGeom>
              <a:avLst/>
              <a:gdLst/>
              <a:ahLst/>
              <a:cxnLst/>
              <a:rect l="l" t="t" r="r" b="b"/>
              <a:pathLst>
                <a:path w="2185" h="2329" extrusionOk="0">
                  <a:moveTo>
                    <a:pt x="1955" y="1"/>
                  </a:moveTo>
                  <a:cubicBezTo>
                    <a:pt x="1941" y="1"/>
                    <a:pt x="1926" y="2"/>
                    <a:pt x="1911" y="6"/>
                  </a:cubicBezTo>
                  <a:lnTo>
                    <a:pt x="1911" y="13"/>
                  </a:lnTo>
                  <a:cubicBezTo>
                    <a:pt x="1484" y="115"/>
                    <a:pt x="1144" y="194"/>
                    <a:pt x="797" y="498"/>
                  </a:cubicBezTo>
                  <a:cubicBezTo>
                    <a:pt x="225" y="997"/>
                    <a:pt x="59" y="1742"/>
                    <a:pt x="8" y="2148"/>
                  </a:cubicBezTo>
                  <a:cubicBezTo>
                    <a:pt x="1" y="2234"/>
                    <a:pt x="66" y="2321"/>
                    <a:pt x="153" y="2329"/>
                  </a:cubicBezTo>
                  <a:lnTo>
                    <a:pt x="174" y="2329"/>
                  </a:lnTo>
                  <a:cubicBezTo>
                    <a:pt x="254" y="2329"/>
                    <a:pt x="326" y="2263"/>
                    <a:pt x="334" y="2184"/>
                  </a:cubicBezTo>
                  <a:cubicBezTo>
                    <a:pt x="377" y="1829"/>
                    <a:pt x="522" y="1171"/>
                    <a:pt x="1014" y="737"/>
                  </a:cubicBezTo>
                  <a:cubicBezTo>
                    <a:pt x="1289" y="505"/>
                    <a:pt x="1549" y="433"/>
                    <a:pt x="1983" y="324"/>
                  </a:cubicBezTo>
                  <a:cubicBezTo>
                    <a:pt x="2184" y="278"/>
                    <a:pt x="2131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50900" y="2887650"/>
              <a:ext cx="40175" cy="131750"/>
            </a:xfrm>
            <a:custGeom>
              <a:avLst/>
              <a:gdLst/>
              <a:ahLst/>
              <a:cxnLst/>
              <a:rect l="l" t="t" r="r" b="b"/>
              <a:pathLst>
                <a:path w="1607" h="5270" extrusionOk="0">
                  <a:moveTo>
                    <a:pt x="170" y="0"/>
                  </a:moveTo>
                  <a:cubicBezTo>
                    <a:pt x="94" y="0"/>
                    <a:pt x="28" y="55"/>
                    <a:pt x="15" y="140"/>
                  </a:cubicBezTo>
                  <a:cubicBezTo>
                    <a:pt x="1" y="227"/>
                    <a:pt x="59" y="313"/>
                    <a:pt x="145" y="328"/>
                  </a:cubicBezTo>
                  <a:cubicBezTo>
                    <a:pt x="196" y="335"/>
                    <a:pt x="1267" y="545"/>
                    <a:pt x="1216" y="2658"/>
                  </a:cubicBezTo>
                  <a:cubicBezTo>
                    <a:pt x="1194" y="3721"/>
                    <a:pt x="1173" y="5023"/>
                    <a:pt x="1231" y="5161"/>
                  </a:cubicBezTo>
                  <a:cubicBezTo>
                    <a:pt x="1252" y="5226"/>
                    <a:pt x="1317" y="5269"/>
                    <a:pt x="1383" y="5269"/>
                  </a:cubicBezTo>
                  <a:cubicBezTo>
                    <a:pt x="1404" y="5269"/>
                    <a:pt x="1426" y="5262"/>
                    <a:pt x="1440" y="5255"/>
                  </a:cubicBezTo>
                  <a:cubicBezTo>
                    <a:pt x="1520" y="5226"/>
                    <a:pt x="1563" y="5139"/>
                    <a:pt x="1542" y="5060"/>
                  </a:cubicBezTo>
                  <a:cubicBezTo>
                    <a:pt x="1534" y="5023"/>
                    <a:pt x="1498" y="4698"/>
                    <a:pt x="1549" y="2665"/>
                  </a:cubicBezTo>
                  <a:cubicBezTo>
                    <a:pt x="1607" y="241"/>
                    <a:pt x="254" y="10"/>
                    <a:pt x="196" y="2"/>
                  </a:cubicBezTo>
                  <a:cubicBezTo>
                    <a:pt x="187" y="1"/>
                    <a:pt x="178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157200" y="2953725"/>
              <a:ext cx="8150" cy="61750"/>
            </a:xfrm>
            <a:custGeom>
              <a:avLst/>
              <a:gdLst/>
              <a:ahLst/>
              <a:cxnLst/>
              <a:rect l="l" t="t" r="r" b="b"/>
              <a:pathLst>
                <a:path w="326" h="2470" extrusionOk="0">
                  <a:moveTo>
                    <a:pt x="166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301"/>
                  </a:lnTo>
                  <a:cubicBezTo>
                    <a:pt x="0" y="2413"/>
                    <a:pt x="81" y="2469"/>
                    <a:pt x="163" y="2469"/>
                  </a:cubicBezTo>
                  <a:cubicBezTo>
                    <a:pt x="244" y="2469"/>
                    <a:pt x="326" y="2413"/>
                    <a:pt x="326" y="2301"/>
                  </a:cubicBezTo>
                  <a:lnTo>
                    <a:pt x="326" y="167"/>
                  </a:lnTo>
                  <a:cubicBezTo>
                    <a:pt x="326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13"/>
          <p:cNvGrpSpPr/>
          <p:nvPr/>
        </p:nvGrpSpPr>
        <p:grpSpPr>
          <a:xfrm rot="2700000">
            <a:off x="5860979" y="10739"/>
            <a:ext cx="339311" cy="457496"/>
            <a:chOff x="759925" y="3024250"/>
            <a:chExt cx="232625" cy="313650"/>
          </a:xfrm>
        </p:grpSpPr>
        <p:sp>
          <p:nvSpPr>
            <p:cNvPr id="2819" name="Google Shape;2819;p13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9" name="Google Shape;370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0" name="Google Shape;3710;p18"/>
          <p:cNvGrpSpPr/>
          <p:nvPr/>
        </p:nvGrpSpPr>
        <p:grpSpPr>
          <a:xfrm>
            <a:off x="7282173" y="4319845"/>
            <a:ext cx="1190473" cy="861912"/>
            <a:chOff x="3235000" y="2733400"/>
            <a:chExt cx="859175" cy="622050"/>
          </a:xfrm>
        </p:grpSpPr>
        <p:sp>
          <p:nvSpPr>
            <p:cNvPr id="3711" name="Google Shape;3711;p18"/>
            <p:cNvSpPr/>
            <p:nvPr/>
          </p:nvSpPr>
          <p:spPr>
            <a:xfrm>
              <a:off x="3235000" y="3044325"/>
              <a:ext cx="232250" cy="311125"/>
            </a:xfrm>
            <a:custGeom>
              <a:avLst/>
              <a:gdLst/>
              <a:ahLst/>
              <a:cxnLst/>
              <a:rect l="l" t="t" r="r" b="b"/>
              <a:pathLst>
                <a:path w="9290" h="12445" extrusionOk="0">
                  <a:moveTo>
                    <a:pt x="8834" y="12444"/>
                  </a:moveTo>
                  <a:cubicBezTo>
                    <a:pt x="8342" y="11699"/>
                    <a:pt x="7901" y="10932"/>
                    <a:pt x="7394" y="10201"/>
                  </a:cubicBezTo>
                  <a:cubicBezTo>
                    <a:pt x="5998" y="8060"/>
                    <a:pt x="4652" y="5889"/>
                    <a:pt x="3321" y="3704"/>
                  </a:cubicBezTo>
                  <a:cubicBezTo>
                    <a:pt x="2844" y="2930"/>
                    <a:pt x="2323" y="2185"/>
                    <a:pt x="1860" y="1404"/>
                  </a:cubicBezTo>
                  <a:cubicBezTo>
                    <a:pt x="1172" y="2113"/>
                    <a:pt x="87" y="1765"/>
                    <a:pt x="29" y="760"/>
                  </a:cubicBezTo>
                  <a:cubicBezTo>
                    <a:pt x="0" y="507"/>
                    <a:pt x="15" y="253"/>
                    <a:pt x="80" y="7"/>
                  </a:cubicBezTo>
                  <a:cubicBezTo>
                    <a:pt x="87" y="0"/>
                    <a:pt x="94" y="0"/>
                    <a:pt x="102" y="7"/>
                  </a:cubicBezTo>
                  <a:cubicBezTo>
                    <a:pt x="196" y="224"/>
                    <a:pt x="297" y="427"/>
                    <a:pt x="420" y="622"/>
                  </a:cubicBezTo>
                  <a:cubicBezTo>
                    <a:pt x="601" y="948"/>
                    <a:pt x="962" y="1389"/>
                    <a:pt x="1360" y="1129"/>
                  </a:cubicBezTo>
                  <a:cubicBezTo>
                    <a:pt x="1548" y="999"/>
                    <a:pt x="1614" y="680"/>
                    <a:pt x="1889" y="709"/>
                  </a:cubicBezTo>
                  <a:cubicBezTo>
                    <a:pt x="2200" y="753"/>
                    <a:pt x="2279" y="1172"/>
                    <a:pt x="2446" y="1389"/>
                  </a:cubicBezTo>
                  <a:cubicBezTo>
                    <a:pt x="2655" y="1751"/>
                    <a:pt x="2872" y="2098"/>
                    <a:pt x="3097" y="2446"/>
                  </a:cubicBezTo>
                  <a:cubicBezTo>
                    <a:pt x="3668" y="3314"/>
                    <a:pt x="4168" y="4218"/>
                    <a:pt x="4681" y="5101"/>
                  </a:cubicBezTo>
                  <a:cubicBezTo>
                    <a:pt x="5752" y="6837"/>
                    <a:pt x="6852" y="8559"/>
                    <a:pt x="7937" y="10281"/>
                  </a:cubicBezTo>
                  <a:cubicBezTo>
                    <a:pt x="8385" y="11004"/>
                    <a:pt x="8827" y="11728"/>
                    <a:pt x="9290" y="12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3238600" y="3065300"/>
              <a:ext cx="173500" cy="290150"/>
            </a:xfrm>
            <a:custGeom>
              <a:avLst/>
              <a:gdLst/>
              <a:ahLst/>
              <a:cxnLst/>
              <a:rect l="l" t="t" r="r" b="b"/>
              <a:pathLst>
                <a:path w="6940" h="11606" extrusionOk="0">
                  <a:moveTo>
                    <a:pt x="6469" y="11605"/>
                  </a:moveTo>
                  <a:cubicBezTo>
                    <a:pt x="6223" y="11200"/>
                    <a:pt x="5984" y="10780"/>
                    <a:pt x="5760" y="10390"/>
                  </a:cubicBezTo>
                  <a:cubicBezTo>
                    <a:pt x="5073" y="9210"/>
                    <a:pt x="4248" y="8118"/>
                    <a:pt x="3546" y="6953"/>
                  </a:cubicBezTo>
                  <a:cubicBezTo>
                    <a:pt x="2642" y="5412"/>
                    <a:pt x="1745" y="3864"/>
                    <a:pt x="876" y="2301"/>
                  </a:cubicBezTo>
                  <a:cubicBezTo>
                    <a:pt x="500" y="1635"/>
                    <a:pt x="117" y="963"/>
                    <a:pt x="15" y="189"/>
                  </a:cubicBezTo>
                  <a:cubicBezTo>
                    <a:pt x="1" y="138"/>
                    <a:pt x="1" y="80"/>
                    <a:pt x="15" y="22"/>
                  </a:cubicBezTo>
                  <a:cubicBezTo>
                    <a:pt x="23" y="8"/>
                    <a:pt x="44" y="0"/>
                    <a:pt x="59" y="0"/>
                  </a:cubicBezTo>
                  <a:cubicBezTo>
                    <a:pt x="81" y="8"/>
                    <a:pt x="95" y="8"/>
                    <a:pt x="117" y="0"/>
                  </a:cubicBezTo>
                  <a:cubicBezTo>
                    <a:pt x="109" y="22"/>
                    <a:pt x="73" y="22"/>
                    <a:pt x="59" y="37"/>
                  </a:cubicBezTo>
                  <a:lnTo>
                    <a:pt x="59" y="37"/>
                  </a:lnTo>
                  <a:cubicBezTo>
                    <a:pt x="247" y="348"/>
                    <a:pt x="522" y="673"/>
                    <a:pt x="688" y="984"/>
                  </a:cubicBezTo>
                  <a:cubicBezTo>
                    <a:pt x="905" y="1361"/>
                    <a:pt x="1093" y="1751"/>
                    <a:pt x="1310" y="2120"/>
                  </a:cubicBezTo>
                  <a:cubicBezTo>
                    <a:pt x="2099" y="3495"/>
                    <a:pt x="2888" y="4869"/>
                    <a:pt x="3691" y="6237"/>
                  </a:cubicBezTo>
                  <a:cubicBezTo>
                    <a:pt x="4356" y="7366"/>
                    <a:pt x="5116" y="8436"/>
                    <a:pt x="5803" y="9558"/>
                  </a:cubicBezTo>
                  <a:cubicBezTo>
                    <a:pt x="6201" y="10223"/>
                    <a:pt x="6563" y="10932"/>
                    <a:pt x="6939" y="1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3286175" y="2818225"/>
              <a:ext cx="465050" cy="247450"/>
            </a:xfrm>
            <a:custGeom>
              <a:avLst/>
              <a:gdLst/>
              <a:ahLst/>
              <a:cxnLst/>
              <a:rect l="l" t="t" r="r" b="b"/>
              <a:pathLst>
                <a:path w="18602" h="9898" extrusionOk="0">
                  <a:moveTo>
                    <a:pt x="1" y="9862"/>
                  </a:moveTo>
                  <a:cubicBezTo>
                    <a:pt x="153" y="9572"/>
                    <a:pt x="457" y="9370"/>
                    <a:pt x="702" y="9160"/>
                  </a:cubicBezTo>
                  <a:cubicBezTo>
                    <a:pt x="1071" y="8863"/>
                    <a:pt x="1506" y="8653"/>
                    <a:pt x="1925" y="8429"/>
                  </a:cubicBezTo>
                  <a:cubicBezTo>
                    <a:pt x="3018" y="7858"/>
                    <a:pt x="4088" y="7250"/>
                    <a:pt x="5181" y="6686"/>
                  </a:cubicBezTo>
                  <a:cubicBezTo>
                    <a:pt x="6874" y="5788"/>
                    <a:pt x="8567" y="4906"/>
                    <a:pt x="10282" y="4059"/>
                  </a:cubicBezTo>
                  <a:cubicBezTo>
                    <a:pt x="11656" y="3329"/>
                    <a:pt x="13016" y="2576"/>
                    <a:pt x="14355" y="1788"/>
                  </a:cubicBezTo>
                  <a:cubicBezTo>
                    <a:pt x="15397" y="1202"/>
                    <a:pt x="16482" y="710"/>
                    <a:pt x="17567" y="218"/>
                  </a:cubicBezTo>
                  <a:cubicBezTo>
                    <a:pt x="17885" y="58"/>
                    <a:pt x="18247" y="1"/>
                    <a:pt x="18602" y="51"/>
                  </a:cubicBezTo>
                  <a:cubicBezTo>
                    <a:pt x="18450" y="232"/>
                    <a:pt x="18276" y="391"/>
                    <a:pt x="18066" y="514"/>
                  </a:cubicBezTo>
                  <a:cubicBezTo>
                    <a:pt x="16981" y="1122"/>
                    <a:pt x="15809" y="1578"/>
                    <a:pt x="14724" y="2185"/>
                  </a:cubicBezTo>
                  <a:lnTo>
                    <a:pt x="14745" y="2178"/>
                  </a:lnTo>
                  <a:cubicBezTo>
                    <a:pt x="11410" y="4059"/>
                    <a:pt x="7952" y="5716"/>
                    <a:pt x="4566" y="7510"/>
                  </a:cubicBezTo>
                  <a:cubicBezTo>
                    <a:pt x="3806" y="7923"/>
                    <a:pt x="3054" y="8350"/>
                    <a:pt x="2294" y="8776"/>
                  </a:cubicBezTo>
                  <a:cubicBezTo>
                    <a:pt x="1875" y="9008"/>
                    <a:pt x="1462" y="9261"/>
                    <a:pt x="1028" y="9478"/>
                  </a:cubicBezTo>
                  <a:cubicBezTo>
                    <a:pt x="710" y="9637"/>
                    <a:pt x="362" y="9739"/>
                    <a:pt x="37" y="9869"/>
                  </a:cubicBezTo>
                  <a:cubicBezTo>
                    <a:pt x="44" y="9876"/>
                    <a:pt x="66" y="9883"/>
                    <a:pt x="66" y="9891"/>
                  </a:cubicBezTo>
                  <a:cubicBezTo>
                    <a:pt x="51" y="9891"/>
                    <a:pt x="8" y="9898"/>
                    <a:pt x="1" y="9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3742700" y="2822200"/>
              <a:ext cx="351475" cy="533250"/>
            </a:xfrm>
            <a:custGeom>
              <a:avLst/>
              <a:gdLst/>
              <a:ahLst/>
              <a:cxnLst/>
              <a:rect l="l" t="t" r="r" b="b"/>
              <a:pathLst>
                <a:path w="14059" h="21330" extrusionOk="0">
                  <a:moveTo>
                    <a:pt x="13602" y="21329"/>
                  </a:moveTo>
                  <a:lnTo>
                    <a:pt x="13566" y="21279"/>
                  </a:lnTo>
                  <a:cubicBezTo>
                    <a:pt x="12980" y="20504"/>
                    <a:pt x="12459" y="19680"/>
                    <a:pt x="11938" y="18862"/>
                  </a:cubicBezTo>
                  <a:cubicBezTo>
                    <a:pt x="9594" y="15078"/>
                    <a:pt x="7605" y="11085"/>
                    <a:pt x="5094" y="7409"/>
                  </a:cubicBezTo>
                  <a:cubicBezTo>
                    <a:pt x="3806" y="5593"/>
                    <a:pt x="2750" y="3618"/>
                    <a:pt x="1411" y="1838"/>
                  </a:cubicBezTo>
                  <a:cubicBezTo>
                    <a:pt x="1151" y="1469"/>
                    <a:pt x="854" y="1122"/>
                    <a:pt x="601" y="753"/>
                  </a:cubicBezTo>
                  <a:cubicBezTo>
                    <a:pt x="413" y="493"/>
                    <a:pt x="247" y="196"/>
                    <a:pt x="1" y="1"/>
                  </a:cubicBezTo>
                  <a:cubicBezTo>
                    <a:pt x="970" y="131"/>
                    <a:pt x="1477" y="1122"/>
                    <a:pt x="2026" y="1824"/>
                  </a:cubicBezTo>
                  <a:cubicBezTo>
                    <a:pt x="3177" y="3408"/>
                    <a:pt x="4117" y="5130"/>
                    <a:pt x="5203" y="6758"/>
                  </a:cubicBezTo>
                  <a:cubicBezTo>
                    <a:pt x="7706" y="10412"/>
                    <a:pt x="9717" y="14384"/>
                    <a:pt x="11982" y="18189"/>
                  </a:cubicBezTo>
                  <a:cubicBezTo>
                    <a:pt x="12495" y="19021"/>
                    <a:pt x="13023" y="19839"/>
                    <a:pt x="13581" y="20642"/>
                  </a:cubicBezTo>
                  <a:cubicBezTo>
                    <a:pt x="13740" y="20873"/>
                    <a:pt x="13899" y="21105"/>
                    <a:pt x="14058" y="21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3275325" y="2782775"/>
              <a:ext cx="414400" cy="281450"/>
            </a:xfrm>
            <a:custGeom>
              <a:avLst/>
              <a:gdLst/>
              <a:ahLst/>
              <a:cxnLst/>
              <a:rect l="l" t="t" r="r" b="b"/>
              <a:pathLst>
                <a:path w="16576" h="11258" extrusionOk="0">
                  <a:moveTo>
                    <a:pt x="1" y="11251"/>
                  </a:moveTo>
                  <a:cubicBezTo>
                    <a:pt x="435" y="10730"/>
                    <a:pt x="992" y="10317"/>
                    <a:pt x="1542" y="9927"/>
                  </a:cubicBezTo>
                  <a:cubicBezTo>
                    <a:pt x="2504" y="9225"/>
                    <a:pt x="3473" y="8538"/>
                    <a:pt x="4436" y="7836"/>
                  </a:cubicBezTo>
                  <a:cubicBezTo>
                    <a:pt x="6338" y="6389"/>
                    <a:pt x="8371" y="5173"/>
                    <a:pt x="10274" y="3741"/>
                  </a:cubicBezTo>
                  <a:cubicBezTo>
                    <a:pt x="11113" y="3104"/>
                    <a:pt x="11996" y="2533"/>
                    <a:pt x="12886" y="1961"/>
                  </a:cubicBezTo>
                  <a:cubicBezTo>
                    <a:pt x="13660" y="1469"/>
                    <a:pt x="14398" y="919"/>
                    <a:pt x="15172" y="420"/>
                  </a:cubicBezTo>
                  <a:cubicBezTo>
                    <a:pt x="15693" y="0"/>
                    <a:pt x="15939" y="268"/>
                    <a:pt x="16113" y="825"/>
                  </a:cubicBezTo>
                  <a:cubicBezTo>
                    <a:pt x="16250" y="1238"/>
                    <a:pt x="16438" y="1636"/>
                    <a:pt x="16540" y="2062"/>
                  </a:cubicBezTo>
                  <a:cubicBezTo>
                    <a:pt x="16576" y="2265"/>
                    <a:pt x="16547" y="2482"/>
                    <a:pt x="16446" y="2663"/>
                  </a:cubicBezTo>
                  <a:cubicBezTo>
                    <a:pt x="16330" y="2583"/>
                    <a:pt x="16236" y="2482"/>
                    <a:pt x="16156" y="2359"/>
                  </a:cubicBezTo>
                  <a:cubicBezTo>
                    <a:pt x="15888" y="1853"/>
                    <a:pt x="15809" y="1252"/>
                    <a:pt x="15563" y="731"/>
                  </a:cubicBezTo>
                  <a:cubicBezTo>
                    <a:pt x="13667" y="1983"/>
                    <a:pt x="11714" y="3126"/>
                    <a:pt x="9898" y="4493"/>
                  </a:cubicBezTo>
                  <a:cubicBezTo>
                    <a:pt x="7973" y="5854"/>
                    <a:pt x="5969" y="7112"/>
                    <a:pt x="4074" y="8523"/>
                  </a:cubicBezTo>
                  <a:cubicBezTo>
                    <a:pt x="3285" y="9088"/>
                    <a:pt x="2526" y="9630"/>
                    <a:pt x="1766" y="10194"/>
                  </a:cubicBezTo>
                  <a:cubicBezTo>
                    <a:pt x="1231" y="10629"/>
                    <a:pt x="637" y="10983"/>
                    <a:pt x="1" y="11251"/>
                  </a:cubicBezTo>
                  <a:cubicBezTo>
                    <a:pt x="1" y="11251"/>
                    <a:pt x="1" y="11258"/>
                    <a:pt x="1" y="11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3263925" y="2768125"/>
              <a:ext cx="368825" cy="299375"/>
            </a:xfrm>
            <a:custGeom>
              <a:avLst/>
              <a:gdLst/>
              <a:ahLst/>
              <a:cxnLst/>
              <a:rect l="l" t="t" r="r" b="b"/>
              <a:pathLst>
                <a:path w="14753" h="11975" extrusionOk="0">
                  <a:moveTo>
                    <a:pt x="218" y="11960"/>
                  </a:moveTo>
                  <a:cubicBezTo>
                    <a:pt x="1" y="11837"/>
                    <a:pt x="486" y="11186"/>
                    <a:pt x="609" y="11063"/>
                  </a:cubicBezTo>
                  <a:cubicBezTo>
                    <a:pt x="1224" y="10433"/>
                    <a:pt x="1961" y="9927"/>
                    <a:pt x="2613" y="9326"/>
                  </a:cubicBezTo>
                  <a:cubicBezTo>
                    <a:pt x="3987" y="8118"/>
                    <a:pt x="5449" y="7018"/>
                    <a:pt x="6896" y="5911"/>
                  </a:cubicBezTo>
                  <a:cubicBezTo>
                    <a:pt x="7959" y="5087"/>
                    <a:pt x="8987" y="4226"/>
                    <a:pt x="10043" y="3386"/>
                  </a:cubicBezTo>
                  <a:cubicBezTo>
                    <a:pt x="11056" y="2540"/>
                    <a:pt x="12127" y="1860"/>
                    <a:pt x="13132" y="1028"/>
                  </a:cubicBezTo>
                  <a:cubicBezTo>
                    <a:pt x="13885" y="456"/>
                    <a:pt x="14268" y="0"/>
                    <a:pt x="14702" y="1180"/>
                  </a:cubicBezTo>
                  <a:cubicBezTo>
                    <a:pt x="14753" y="1375"/>
                    <a:pt x="14738" y="1585"/>
                    <a:pt x="14659" y="1766"/>
                  </a:cubicBezTo>
                  <a:cubicBezTo>
                    <a:pt x="14348" y="1578"/>
                    <a:pt x="14232" y="1230"/>
                    <a:pt x="14073" y="934"/>
                  </a:cubicBezTo>
                  <a:cubicBezTo>
                    <a:pt x="13161" y="1599"/>
                    <a:pt x="12250" y="2301"/>
                    <a:pt x="11338" y="2931"/>
                  </a:cubicBezTo>
                  <a:cubicBezTo>
                    <a:pt x="9898" y="4009"/>
                    <a:pt x="8538" y="5181"/>
                    <a:pt x="7098" y="6266"/>
                  </a:cubicBezTo>
                  <a:cubicBezTo>
                    <a:pt x="5268" y="7604"/>
                    <a:pt x="3510" y="9044"/>
                    <a:pt x="1781" y="10513"/>
                  </a:cubicBezTo>
                  <a:cubicBezTo>
                    <a:pt x="1433" y="10795"/>
                    <a:pt x="1108" y="11099"/>
                    <a:pt x="760" y="11381"/>
                  </a:cubicBezTo>
                  <a:cubicBezTo>
                    <a:pt x="587" y="11547"/>
                    <a:pt x="334" y="11699"/>
                    <a:pt x="240" y="11924"/>
                  </a:cubicBezTo>
                  <a:cubicBezTo>
                    <a:pt x="261" y="11945"/>
                    <a:pt x="305" y="11953"/>
                    <a:pt x="326" y="11974"/>
                  </a:cubicBezTo>
                  <a:cubicBezTo>
                    <a:pt x="290" y="11967"/>
                    <a:pt x="254" y="11967"/>
                    <a:pt x="218" y="1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3237700" y="2787650"/>
              <a:ext cx="336100" cy="284725"/>
            </a:xfrm>
            <a:custGeom>
              <a:avLst/>
              <a:gdLst/>
              <a:ahLst/>
              <a:cxnLst/>
              <a:rect l="l" t="t" r="r" b="b"/>
              <a:pathLst>
                <a:path w="13444" h="11389" extrusionOk="0">
                  <a:moveTo>
                    <a:pt x="435" y="11367"/>
                  </a:moveTo>
                  <a:cubicBezTo>
                    <a:pt x="1" y="10665"/>
                    <a:pt x="2945" y="8306"/>
                    <a:pt x="3502" y="7757"/>
                  </a:cubicBezTo>
                  <a:cubicBezTo>
                    <a:pt x="5347" y="6006"/>
                    <a:pt x="7438" y="4552"/>
                    <a:pt x="9471" y="3018"/>
                  </a:cubicBezTo>
                  <a:cubicBezTo>
                    <a:pt x="10462" y="2251"/>
                    <a:pt x="11483" y="1513"/>
                    <a:pt x="12474" y="732"/>
                  </a:cubicBezTo>
                  <a:cubicBezTo>
                    <a:pt x="12705" y="551"/>
                    <a:pt x="13299" y="1"/>
                    <a:pt x="13443" y="500"/>
                  </a:cubicBezTo>
                  <a:cubicBezTo>
                    <a:pt x="13443" y="522"/>
                    <a:pt x="13443" y="543"/>
                    <a:pt x="13443" y="565"/>
                  </a:cubicBezTo>
                  <a:cubicBezTo>
                    <a:pt x="13407" y="543"/>
                    <a:pt x="13364" y="536"/>
                    <a:pt x="13320" y="529"/>
                  </a:cubicBezTo>
                  <a:cubicBezTo>
                    <a:pt x="13074" y="826"/>
                    <a:pt x="12756" y="1057"/>
                    <a:pt x="12445" y="1296"/>
                  </a:cubicBezTo>
                  <a:cubicBezTo>
                    <a:pt x="11381" y="2084"/>
                    <a:pt x="10318" y="2873"/>
                    <a:pt x="9261" y="3676"/>
                  </a:cubicBezTo>
                  <a:cubicBezTo>
                    <a:pt x="8024" y="4588"/>
                    <a:pt x="6780" y="5470"/>
                    <a:pt x="5586" y="6440"/>
                  </a:cubicBezTo>
                  <a:cubicBezTo>
                    <a:pt x="4421" y="7409"/>
                    <a:pt x="3271" y="8473"/>
                    <a:pt x="2164" y="9500"/>
                  </a:cubicBezTo>
                  <a:cubicBezTo>
                    <a:pt x="1629" y="10028"/>
                    <a:pt x="1086" y="10571"/>
                    <a:pt x="572" y="11121"/>
                  </a:cubicBezTo>
                  <a:cubicBezTo>
                    <a:pt x="522" y="11186"/>
                    <a:pt x="457" y="11244"/>
                    <a:pt x="464" y="11331"/>
                  </a:cubicBezTo>
                  <a:cubicBezTo>
                    <a:pt x="471" y="11345"/>
                    <a:pt x="485" y="11360"/>
                    <a:pt x="500" y="11367"/>
                  </a:cubicBezTo>
                  <a:cubicBezTo>
                    <a:pt x="507" y="11374"/>
                    <a:pt x="536" y="11374"/>
                    <a:pt x="536" y="11381"/>
                  </a:cubicBezTo>
                  <a:cubicBezTo>
                    <a:pt x="500" y="11389"/>
                    <a:pt x="464" y="11389"/>
                    <a:pt x="435" y="1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3240425" y="2733400"/>
              <a:ext cx="423450" cy="320900"/>
            </a:xfrm>
            <a:custGeom>
              <a:avLst/>
              <a:gdLst/>
              <a:ahLst/>
              <a:cxnLst/>
              <a:rect l="l" t="t" r="r" b="b"/>
              <a:pathLst>
                <a:path w="16938" h="12836" extrusionOk="0">
                  <a:moveTo>
                    <a:pt x="167" y="12835"/>
                  </a:moveTo>
                  <a:cubicBezTo>
                    <a:pt x="36" y="12813"/>
                    <a:pt x="22" y="12632"/>
                    <a:pt x="29" y="12524"/>
                  </a:cubicBezTo>
                  <a:cubicBezTo>
                    <a:pt x="65" y="12177"/>
                    <a:pt x="268" y="11873"/>
                    <a:pt x="471" y="11605"/>
                  </a:cubicBezTo>
                  <a:cubicBezTo>
                    <a:pt x="1331" y="10636"/>
                    <a:pt x="2330" y="9782"/>
                    <a:pt x="3292" y="8914"/>
                  </a:cubicBezTo>
                  <a:cubicBezTo>
                    <a:pt x="4276" y="8060"/>
                    <a:pt x="5238" y="7185"/>
                    <a:pt x="6244" y="6353"/>
                  </a:cubicBezTo>
                  <a:cubicBezTo>
                    <a:pt x="7235" y="5528"/>
                    <a:pt x="8306" y="4797"/>
                    <a:pt x="9319" y="4008"/>
                  </a:cubicBezTo>
                  <a:cubicBezTo>
                    <a:pt x="10071" y="3430"/>
                    <a:pt x="10809" y="2808"/>
                    <a:pt x="11583" y="2250"/>
                  </a:cubicBezTo>
                  <a:cubicBezTo>
                    <a:pt x="12278" y="1737"/>
                    <a:pt x="13009" y="1281"/>
                    <a:pt x="13710" y="782"/>
                  </a:cubicBezTo>
                  <a:cubicBezTo>
                    <a:pt x="14022" y="550"/>
                    <a:pt x="14347" y="348"/>
                    <a:pt x="14687" y="167"/>
                  </a:cubicBezTo>
                  <a:cubicBezTo>
                    <a:pt x="14962" y="0"/>
                    <a:pt x="15288" y="123"/>
                    <a:pt x="15490" y="340"/>
                  </a:cubicBezTo>
                  <a:cubicBezTo>
                    <a:pt x="15910" y="775"/>
                    <a:pt x="16199" y="1317"/>
                    <a:pt x="16525" y="1824"/>
                  </a:cubicBezTo>
                  <a:cubicBezTo>
                    <a:pt x="16706" y="2113"/>
                    <a:pt x="16937" y="2424"/>
                    <a:pt x="16865" y="2793"/>
                  </a:cubicBezTo>
                  <a:cubicBezTo>
                    <a:pt x="16858" y="2815"/>
                    <a:pt x="16858" y="2836"/>
                    <a:pt x="16850" y="2865"/>
                  </a:cubicBezTo>
                  <a:cubicBezTo>
                    <a:pt x="16749" y="2779"/>
                    <a:pt x="16633" y="2713"/>
                    <a:pt x="16532" y="2634"/>
                  </a:cubicBezTo>
                  <a:cubicBezTo>
                    <a:pt x="16373" y="2504"/>
                    <a:pt x="16286" y="2316"/>
                    <a:pt x="16192" y="2149"/>
                  </a:cubicBezTo>
                  <a:cubicBezTo>
                    <a:pt x="15881" y="1664"/>
                    <a:pt x="15613" y="1158"/>
                    <a:pt x="15237" y="724"/>
                  </a:cubicBezTo>
                  <a:cubicBezTo>
                    <a:pt x="15092" y="586"/>
                    <a:pt x="15027" y="478"/>
                    <a:pt x="14825" y="615"/>
                  </a:cubicBezTo>
                  <a:cubicBezTo>
                    <a:pt x="14492" y="803"/>
                    <a:pt x="14181" y="1028"/>
                    <a:pt x="13862" y="1238"/>
                  </a:cubicBezTo>
                  <a:cubicBezTo>
                    <a:pt x="13103" y="1758"/>
                    <a:pt x="12292" y="2279"/>
                    <a:pt x="11554" y="2822"/>
                  </a:cubicBezTo>
                  <a:cubicBezTo>
                    <a:pt x="11034" y="3205"/>
                    <a:pt x="10542" y="3632"/>
                    <a:pt x="10021" y="4030"/>
                  </a:cubicBezTo>
                  <a:cubicBezTo>
                    <a:pt x="9565" y="4370"/>
                    <a:pt x="9080" y="4703"/>
                    <a:pt x="8639" y="5036"/>
                  </a:cubicBezTo>
                  <a:cubicBezTo>
                    <a:pt x="7568" y="5810"/>
                    <a:pt x="6526" y="6628"/>
                    <a:pt x="5528" y="7488"/>
                  </a:cubicBezTo>
                  <a:cubicBezTo>
                    <a:pt x="4891" y="8053"/>
                    <a:pt x="4276" y="8639"/>
                    <a:pt x="3618" y="9174"/>
                  </a:cubicBezTo>
                  <a:cubicBezTo>
                    <a:pt x="2706" y="9970"/>
                    <a:pt x="1802" y="10780"/>
                    <a:pt x="970" y="11649"/>
                  </a:cubicBezTo>
                  <a:cubicBezTo>
                    <a:pt x="789" y="11902"/>
                    <a:pt x="0" y="12567"/>
                    <a:pt x="159" y="12813"/>
                  </a:cubicBezTo>
                  <a:cubicBezTo>
                    <a:pt x="174" y="12821"/>
                    <a:pt x="203" y="12813"/>
                    <a:pt x="210" y="12821"/>
                  </a:cubicBezTo>
                  <a:cubicBezTo>
                    <a:pt x="196" y="12828"/>
                    <a:pt x="181" y="12835"/>
                    <a:pt x="167" y="12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3428700" y="2963650"/>
              <a:ext cx="386925" cy="282900"/>
            </a:xfrm>
            <a:custGeom>
              <a:avLst/>
              <a:gdLst/>
              <a:ahLst/>
              <a:cxnLst/>
              <a:rect l="l" t="t" r="r" b="b"/>
              <a:pathLst>
                <a:path w="15477" h="11316" extrusionOk="0">
                  <a:moveTo>
                    <a:pt x="3314" y="10477"/>
                  </a:moveTo>
                  <a:cubicBezTo>
                    <a:pt x="5109" y="10317"/>
                    <a:pt x="6831" y="8921"/>
                    <a:pt x="8386" y="8075"/>
                  </a:cubicBezTo>
                  <a:cubicBezTo>
                    <a:pt x="9681" y="7373"/>
                    <a:pt x="10904" y="6548"/>
                    <a:pt x="12119" y="5716"/>
                  </a:cubicBezTo>
                  <a:cubicBezTo>
                    <a:pt x="12561" y="5419"/>
                    <a:pt x="12987" y="5115"/>
                    <a:pt x="13393" y="4819"/>
                  </a:cubicBezTo>
                  <a:cubicBezTo>
                    <a:pt x="13848" y="4486"/>
                    <a:pt x="14340" y="4189"/>
                    <a:pt x="14767" y="3820"/>
                  </a:cubicBezTo>
                  <a:cubicBezTo>
                    <a:pt x="14680" y="3285"/>
                    <a:pt x="14275" y="2865"/>
                    <a:pt x="13957" y="2446"/>
                  </a:cubicBezTo>
                  <a:cubicBezTo>
                    <a:pt x="13530" y="1939"/>
                    <a:pt x="13096" y="1411"/>
                    <a:pt x="12626" y="955"/>
                  </a:cubicBezTo>
                  <a:lnTo>
                    <a:pt x="12626" y="955"/>
                  </a:lnTo>
                  <a:cubicBezTo>
                    <a:pt x="12112" y="1158"/>
                    <a:pt x="11692" y="1563"/>
                    <a:pt x="11208" y="1838"/>
                  </a:cubicBezTo>
                  <a:cubicBezTo>
                    <a:pt x="10368" y="2352"/>
                    <a:pt x="9486" y="2808"/>
                    <a:pt x="8661" y="3350"/>
                  </a:cubicBezTo>
                  <a:cubicBezTo>
                    <a:pt x="8039" y="3748"/>
                    <a:pt x="7446" y="4182"/>
                    <a:pt x="6823" y="4573"/>
                  </a:cubicBezTo>
                  <a:cubicBezTo>
                    <a:pt x="5941" y="5087"/>
                    <a:pt x="5029" y="5615"/>
                    <a:pt x="4146" y="6099"/>
                  </a:cubicBezTo>
                  <a:cubicBezTo>
                    <a:pt x="3423" y="6519"/>
                    <a:pt x="2685" y="6874"/>
                    <a:pt x="1976" y="7300"/>
                  </a:cubicBezTo>
                  <a:cubicBezTo>
                    <a:pt x="1542" y="7539"/>
                    <a:pt x="1144" y="7915"/>
                    <a:pt x="630" y="7937"/>
                  </a:cubicBezTo>
                  <a:cubicBezTo>
                    <a:pt x="1137" y="8595"/>
                    <a:pt x="1650" y="9189"/>
                    <a:pt x="2171" y="9825"/>
                  </a:cubicBezTo>
                  <a:cubicBezTo>
                    <a:pt x="2511" y="10296"/>
                    <a:pt x="2699" y="10505"/>
                    <a:pt x="3322" y="10469"/>
                  </a:cubicBezTo>
                  <a:close/>
                  <a:moveTo>
                    <a:pt x="2605" y="10874"/>
                  </a:moveTo>
                  <a:lnTo>
                    <a:pt x="2605" y="10874"/>
                  </a:lnTo>
                  <a:cubicBezTo>
                    <a:pt x="2121" y="10744"/>
                    <a:pt x="1860" y="10267"/>
                    <a:pt x="1549" y="9912"/>
                  </a:cubicBezTo>
                  <a:cubicBezTo>
                    <a:pt x="1101" y="9333"/>
                    <a:pt x="543" y="8812"/>
                    <a:pt x="269" y="8118"/>
                  </a:cubicBezTo>
                  <a:cubicBezTo>
                    <a:pt x="196" y="7930"/>
                    <a:pt x="1" y="7474"/>
                    <a:pt x="138" y="7308"/>
                  </a:cubicBezTo>
                  <a:cubicBezTo>
                    <a:pt x="196" y="7279"/>
                    <a:pt x="218" y="7380"/>
                    <a:pt x="240" y="7416"/>
                  </a:cubicBezTo>
                  <a:cubicBezTo>
                    <a:pt x="232" y="7416"/>
                    <a:pt x="218" y="7394"/>
                    <a:pt x="203" y="7387"/>
                  </a:cubicBezTo>
                  <a:cubicBezTo>
                    <a:pt x="283" y="7510"/>
                    <a:pt x="370" y="7626"/>
                    <a:pt x="471" y="7734"/>
                  </a:cubicBezTo>
                  <a:cubicBezTo>
                    <a:pt x="587" y="7561"/>
                    <a:pt x="753" y="7409"/>
                    <a:pt x="949" y="7315"/>
                  </a:cubicBezTo>
                  <a:cubicBezTo>
                    <a:pt x="1339" y="7098"/>
                    <a:pt x="1730" y="6859"/>
                    <a:pt x="2121" y="6635"/>
                  </a:cubicBezTo>
                  <a:cubicBezTo>
                    <a:pt x="3018" y="6179"/>
                    <a:pt x="3879" y="5716"/>
                    <a:pt x="4740" y="5238"/>
                  </a:cubicBezTo>
                  <a:cubicBezTo>
                    <a:pt x="5384" y="4877"/>
                    <a:pt x="6013" y="4500"/>
                    <a:pt x="6657" y="4132"/>
                  </a:cubicBezTo>
                  <a:cubicBezTo>
                    <a:pt x="7286" y="3755"/>
                    <a:pt x="7872" y="3321"/>
                    <a:pt x="8487" y="2923"/>
                  </a:cubicBezTo>
                  <a:cubicBezTo>
                    <a:pt x="9442" y="2279"/>
                    <a:pt x="10506" y="1809"/>
                    <a:pt x="11439" y="1136"/>
                  </a:cubicBezTo>
                  <a:cubicBezTo>
                    <a:pt x="12879" y="0"/>
                    <a:pt x="12843" y="304"/>
                    <a:pt x="13950" y="1549"/>
                  </a:cubicBezTo>
                  <a:cubicBezTo>
                    <a:pt x="14406" y="2120"/>
                    <a:pt x="15476" y="3285"/>
                    <a:pt x="15245" y="4045"/>
                  </a:cubicBezTo>
                  <a:cubicBezTo>
                    <a:pt x="15187" y="4197"/>
                    <a:pt x="14992" y="4291"/>
                    <a:pt x="14883" y="4370"/>
                  </a:cubicBezTo>
                  <a:cubicBezTo>
                    <a:pt x="14688" y="4515"/>
                    <a:pt x="14492" y="4652"/>
                    <a:pt x="14304" y="4790"/>
                  </a:cubicBezTo>
                  <a:cubicBezTo>
                    <a:pt x="13711" y="5210"/>
                    <a:pt x="13110" y="5600"/>
                    <a:pt x="12510" y="6013"/>
                  </a:cubicBezTo>
                  <a:cubicBezTo>
                    <a:pt x="11273" y="6837"/>
                    <a:pt x="10028" y="7662"/>
                    <a:pt x="8726" y="8386"/>
                  </a:cubicBezTo>
                  <a:cubicBezTo>
                    <a:pt x="7091" y="9268"/>
                    <a:pt x="4486" y="11316"/>
                    <a:pt x="2605" y="1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3467225" y="2985900"/>
              <a:ext cx="189600" cy="112700"/>
            </a:xfrm>
            <a:custGeom>
              <a:avLst/>
              <a:gdLst/>
              <a:ahLst/>
              <a:cxnLst/>
              <a:rect l="l" t="t" r="r" b="b"/>
              <a:pathLst>
                <a:path w="7584" h="4508" extrusionOk="0">
                  <a:moveTo>
                    <a:pt x="8" y="4508"/>
                  </a:moveTo>
                  <a:cubicBezTo>
                    <a:pt x="1" y="4457"/>
                    <a:pt x="8" y="4406"/>
                    <a:pt x="37" y="4363"/>
                  </a:cubicBezTo>
                  <a:cubicBezTo>
                    <a:pt x="109" y="4225"/>
                    <a:pt x="189" y="4102"/>
                    <a:pt x="290" y="3987"/>
                  </a:cubicBezTo>
                  <a:cubicBezTo>
                    <a:pt x="884" y="3278"/>
                    <a:pt x="1831" y="3075"/>
                    <a:pt x="2620" y="2648"/>
                  </a:cubicBezTo>
                  <a:cubicBezTo>
                    <a:pt x="3416" y="2258"/>
                    <a:pt x="4161" y="1787"/>
                    <a:pt x="4950" y="1375"/>
                  </a:cubicBezTo>
                  <a:lnTo>
                    <a:pt x="4950" y="1375"/>
                  </a:lnTo>
                  <a:lnTo>
                    <a:pt x="4942" y="1382"/>
                  </a:lnTo>
                  <a:cubicBezTo>
                    <a:pt x="5521" y="1064"/>
                    <a:pt x="6107" y="767"/>
                    <a:pt x="6650" y="384"/>
                  </a:cubicBezTo>
                  <a:cubicBezTo>
                    <a:pt x="6925" y="181"/>
                    <a:pt x="7229" y="8"/>
                    <a:pt x="7583" y="0"/>
                  </a:cubicBezTo>
                  <a:cubicBezTo>
                    <a:pt x="7467" y="304"/>
                    <a:pt x="7250" y="557"/>
                    <a:pt x="6961" y="702"/>
                  </a:cubicBezTo>
                  <a:cubicBezTo>
                    <a:pt x="6693" y="883"/>
                    <a:pt x="6425" y="1057"/>
                    <a:pt x="6151" y="1223"/>
                  </a:cubicBezTo>
                  <a:cubicBezTo>
                    <a:pt x="5073" y="1795"/>
                    <a:pt x="4016" y="2417"/>
                    <a:pt x="2931" y="2974"/>
                  </a:cubicBezTo>
                  <a:cubicBezTo>
                    <a:pt x="2142" y="3350"/>
                    <a:pt x="1347" y="3683"/>
                    <a:pt x="580" y="4095"/>
                  </a:cubicBezTo>
                  <a:cubicBezTo>
                    <a:pt x="392" y="4211"/>
                    <a:pt x="182" y="4298"/>
                    <a:pt x="23" y="4457"/>
                  </a:cubicBezTo>
                  <a:cubicBezTo>
                    <a:pt x="15" y="4471"/>
                    <a:pt x="15" y="4479"/>
                    <a:pt x="8" y="4493"/>
                  </a:cubicBezTo>
                  <a:lnTo>
                    <a:pt x="8" y="45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3607600" y="3135125"/>
              <a:ext cx="153950" cy="90625"/>
            </a:xfrm>
            <a:custGeom>
              <a:avLst/>
              <a:gdLst/>
              <a:ahLst/>
              <a:cxnLst/>
              <a:rect l="l" t="t" r="r" b="b"/>
              <a:pathLst>
                <a:path w="6158" h="3625" extrusionOk="0">
                  <a:moveTo>
                    <a:pt x="0" y="3618"/>
                  </a:moveTo>
                  <a:cubicBezTo>
                    <a:pt x="593" y="3003"/>
                    <a:pt x="1447" y="2713"/>
                    <a:pt x="2178" y="2286"/>
                  </a:cubicBezTo>
                  <a:cubicBezTo>
                    <a:pt x="2764" y="1968"/>
                    <a:pt x="3343" y="1671"/>
                    <a:pt x="3907" y="1331"/>
                  </a:cubicBezTo>
                  <a:cubicBezTo>
                    <a:pt x="4457" y="998"/>
                    <a:pt x="4956" y="593"/>
                    <a:pt x="5470" y="217"/>
                  </a:cubicBezTo>
                  <a:cubicBezTo>
                    <a:pt x="5665" y="65"/>
                    <a:pt x="5918" y="15"/>
                    <a:pt x="6157" y="0"/>
                  </a:cubicBezTo>
                  <a:cubicBezTo>
                    <a:pt x="6063" y="203"/>
                    <a:pt x="5983" y="420"/>
                    <a:pt x="5810" y="564"/>
                  </a:cubicBezTo>
                  <a:cubicBezTo>
                    <a:pt x="5629" y="709"/>
                    <a:pt x="5441" y="839"/>
                    <a:pt x="5253" y="977"/>
                  </a:cubicBezTo>
                  <a:cubicBezTo>
                    <a:pt x="4536" y="1483"/>
                    <a:pt x="3777" y="1939"/>
                    <a:pt x="2995" y="2337"/>
                  </a:cubicBezTo>
                  <a:cubicBezTo>
                    <a:pt x="2351" y="2663"/>
                    <a:pt x="1737" y="3060"/>
                    <a:pt x="1071" y="3321"/>
                  </a:cubicBezTo>
                  <a:cubicBezTo>
                    <a:pt x="724" y="3451"/>
                    <a:pt x="376" y="3502"/>
                    <a:pt x="29" y="3603"/>
                  </a:cubicBezTo>
                  <a:cubicBezTo>
                    <a:pt x="44" y="3610"/>
                    <a:pt x="7" y="3625"/>
                    <a:pt x="0" y="3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3676325" y="3185575"/>
              <a:ext cx="75800" cy="47225"/>
            </a:xfrm>
            <a:custGeom>
              <a:avLst/>
              <a:gdLst/>
              <a:ahLst/>
              <a:cxnLst/>
              <a:rect l="l" t="t" r="r" b="b"/>
              <a:pathLst>
                <a:path w="3032" h="1889" extrusionOk="0">
                  <a:moveTo>
                    <a:pt x="0" y="1889"/>
                  </a:moveTo>
                  <a:cubicBezTo>
                    <a:pt x="557" y="1361"/>
                    <a:pt x="1223" y="985"/>
                    <a:pt x="1845" y="543"/>
                  </a:cubicBezTo>
                  <a:cubicBezTo>
                    <a:pt x="2207" y="297"/>
                    <a:pt x="2591" y="51"/>
                    <a:pt x="3032" y="1"/>
                  </a:cubicBezTo>
                  <a:cubicBezTo>
                    <a:pt x="2786" y="659"/>
                    <a:pt x="2099" y="941"/>
                    <a:pt x="1527" y="1274"/>
                  </a:cubicBezTo>
                  <a:cubicBezTo>
                    <a:pt x="1049" y="1571"/>
                    <a:pt x="507" y="1694"/>
                    <a:pt x="0" y="1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3519875" y="3049750"/>
              <a:ext cx="208200" cy="138925"/>
            </a:xfrm>
            <a:custGeom>
              <a:avLst/>
              <a:gdLst/>
              <a:ahLst/>
              <a:cxnLst/>
              <a:rect l="l" t="t" r="r" b="b"/>
              <a:pathLst>
                <a:path w="8328" h="5557" extrusionOk="0">
                  <a:moveTo>
                    <a:pt x="1404" y="5470"/>
                  </a:moveTo>
                  <a:cubicBezTo>
                    <a:pt x="926" y="5340"/>
                    <a:pt x="1143" y="4616"/>
                    <a:pt x="1259" y="4290"/>
                  </a:cubicBezTo>
                  <a:cubicBezTo>
                    <a:pt x="803" y="2793"/>
                    <a:pt x="369" y="4377"/>
                    <a:pt x="224" y="5021"/>
                  </a:cubicBezTo>
                  <a:cubicBezTo>
                    <a:pt x="188" y="5137"/>
                    <a:pt x="181" y="5267"/>
                    <a:pt x="196" y="5390"/>
                  </a:cubicBezTo>
                  <a:cubicBezTo>
                    <a:pt x="196" y="5441"/>
                    <a:pt x="261" y="5434"/>
                    <a:pt x="297" y="5448"/>
                  </a:cubicBezTo>
                  <a:cubicBezTo>
                    <a:pt x="22" y="5557"/>
                    <a:pt x="7" y="4992"/>
                    <a:pt x="0" y="4826"/>
                  </a:cubicBezTo>
                  <a:cubicBezTo>
                    <a:pt x="0" y="4298"/>
                    <a:pt x="123" y="3647"/>
                    <a:pt x="601" y="3343"/>
                  </a:cubicBezTo>
                  <a:cubicBezTo>
                    <a:pt x="955" y="3140"/>
                    <a:pt x="1339" y="3430"/>
                    <a:pt x="1483" y="3755"/>
                  </a:cubicBezTo>
                  <a:cubicBezTo>
                    <a:pt x="1845" y="3003"/>
                    <a:pt x="2489" y="1954"/>
                    <a:pt x="3090" y="3198"/>
                  </a:cubicBezTo>
                  <a:cubicBezTo>
                    <a:pt x="3321" y="2409"/>
                    <a:pt x="3893" y="1708"/>
                    <a:pt x="4638" y="2475"/>
                  </a:cubicBezTo>
                  <a:cubicBezTo>
                    <a:pt x="4790" y="2098"/>
                    <a:pt x="4913" y="1671"/>
                    <a:pt x="5217" y="1397"/>
                  </a:cubicBezTo>
                  <a:cubicBezTo>
                    <a:pt x="5578" y="1100"/>
                    <a:pt x="5998" y="1288"/>
                    <a:pt x="6179" y="1679"/>
                  </a:cubicBezTo>
                  <a:cubicBezTo>
                    <a:pt x="6389" y="1223"/>
                    <a:pt x="6490" y="695"/>
                    <a:pt x="6830" y="304"/>
                  </a:cubicBezTo>
                  <a:cubicBezTo>
                    <a:pt x="7177" y="0"/>
                    <a:pt x="7416" y="384"/>
                    <a:pt x="7553" y="680"/>
                  </a:cubicBezTo>
                  <a:cubicBezTo>
                    <a:pt x="7807" y="702"/>
                    <a:pt x="8067" y="702"/>
                    <a:pt x="8328" y="680"/>
                  </a:cubicBezTo>
                  <a:cubicBezTo>
                    <a:pt x="8190" y="1064"/>
                    <a:pt x="7727" y="1201"/>
                    <a:pt x="7365" y="1071"/>
                  </a:cubicBezTo>
                  <a:cubicBezTo>
                    <a:pt x="7184" y="991"/>
                    <a:pt x="7141" y="782"/>
                    <a:pt x="7054" y="622"/>
                  </a:cubicBezTo>
                  <a:cubicBezTo>
                    <a:pt x="6808" y="991"/>
                    <a:pt x="6685" y="1397"/>
                    <a:pt x="6512" y="1802"/>
                  </a:cubicBezTo>
                  <a:cubicBezTo>
                    <a:pt x="6439" y="1968"/>
                    <a:pt x="6403" y="2178"/>
                    <a:pt x="6237" y="2279"/>
                  </a:cubicBezTo>
                  <a:cubicBezTo>
                    <a:pt x="5875" y="2424"/>
                    <a:pt x="5817" y="1939"/>
                    <a:pt x="5701" y="1722"/>
                  </a:cubicBezTo>
                  <a:cubicBezTo>
                    <a:pt x="5434" y="1353"/>
                    <a:pt x="5115" y="2229"/>
                    <a:pt x="5043" y="2424"/>
                  </a:cubicBezTo>
                  <a:cubicBezTo>
                    <a:pt x="4971" y="2612"/>
                    <a:pt x="4942" y="2815"/>
                    <a:pt x="4877" y="3010"/>
                  </a:cubicBezTo>
                  <a:cubicBezTo>
                    <a:pt x="4819" y="3133"/>
                    <a:pt x="4667" y="3176"/>
                    <a:pt x="4558" y="3089"/>
                  </a:cubicBezTo>
                  <a:cubicBezTo>
                    <a:pt x="4479" y="3039"/>
                    <a:pt x="4457" y="2938"/>
                    <a:pt x="4399" y="2865"/>
                  </a:cubicBezTo>
                  <a:cubicBezTo>
                    <a:pt x="4319" y="2735"/>
                    <a:pt x="4218" y="2626"/>
                    <a:pt x="4095" y="2540"/>
                  </a:cubicBezTo>
                  <a:cubicBezTo>
                    <a:pt x="4066" y="2525"/>
                    <a:pt x="4030" y="2518"/>
                    <a:pt x="4001" y="2518"/>
                  </a:cubicBezTo>
                  <a:lnTo>
                    <a:pt x="4023" y="2518"/>
                  </a:lnTo>
                  <a:cubicBezTo>
                    <a:pt x="3994" y="2518"/>
                    <a:pt x="3965" y="2518"/>
                    <a:pt x="3943" y="2532"/>
                  </a:cubicBezTo>
                  <a:lnTo>
                    <a:pt x="3958" y="2525"/>
                  </a:lnTo>
                  <a:lnTo>
                    <a:pt x="3972" y="2525"/>
                  </a:lnTo>
                  <a:cubicBezTo>
                    <a:pt x="3524" y="2713"/>
                    <a:pt x="3393" y="3401"/>
                    <a:pt x="3350" y="3842"/>
                  </a:cubicBezTo>
                  <a:cubicBezTo>
                    <a:pt x="3336" y="4008"/>
                    <a:pt x="3140" y="4124"/>
                    <a:pt x="3003" y="4016"/>
                  </a:cubicBezTo>
                  <a:cubicBezTo>
                    <a:pt x="2901" y="3943"/>
                    <a:pt x="2880" y="3820"/>
                    <a:pt x="2844" y="3712"/>
                  </a:cubicBezTo>
                  <a:cubicBezTo>
                    <a:pt x="2786" y="3545"/>
                    <a:pt x="2721" y="3386"/>
                    <a:pt x="2648" y="3234"/>
                  </a:cubicBezTo>
                  <a:cubicBezTo>
                    <a:pt x="2583" y="3118"/>
                    <a:pt x="2489" y="2923"/>
                    <a:pt x="2359" y="3089"/>
                  </a:cubicBezTo>
                  <a:cubicBezTo>
                    <a:pt x="2069" y="3430"/>
                    <a:pt x="1845" y="3820"/>
                    <a:pt x="1686" y="4233"/>
                  </a:cubicBezTo>
                  <a:cubicBezTo>
                    <a:pt x="1787" y="4544"/>
                    <a:pt x="1881" y="4891"/>
                    <a:pt x="1758" y="5202"/>
                  </a:cubicBezTo>
                  <a:cubicBezTo>
                    <a:pt x="1708" y="5347"/>
                    <a:pt x="1577" y="5499"/>
                    <a:pt x="1404" y="5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3271175" y="3077600"/>
              <a:ext cx="15025" cy="78350"/>
            </a:xfrm>
            <a:custGeom>
              <a:avLst/>
              <a:gdLst/>
              <a:ahLst/>
              <a:cxnLst/>
              <a:rect l="l" t="t" r="r" b="b"/>
              <a:pathLst>
                <a:path w="601" h="3134" extrusionOk="0">
                  <a:moveTo>
                    <a:pt x="116" y="3133"/>
                  </a:moveTo>
                  <a:cubicBezTo>
                    <a:pt x="0" y="2764"/>
                    <a:pt x="152" y="2373"/>
                    <a:pt x="181" y="2004"/>
                  </a:cubicBezTo>
                  <a:cubicBezTo>
                    <a:pt x="290" y="1332"/>
                    <a:pt x="362" y="644"/>
                    <a:pt x="579" y="0"/>
                  </a:cubicBezTo>
                  <a:cubicBezTo>
                    <a:pt x="601" y="557"/>
                    <a:pt x="470" y="1107"/>
                    <a:pt x="398" y="1650"/>
                  </a:cubicBezTo>
                  <a:cubicBezTo>
                    <a:pt x="347" y="1997"/>
                    <a:pt x="304" y="2344"/>
                    <a:pt x="261" y="2685"/>
                  </a:cubicBezTo>
                  <a:cubicBezTo>
                    <a:pt x="246" y="2844"/>
                    <a:pt x="196" y="2996"/>
                    <a:pt x="116" y="3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3286350" y="3099675"/>
              <a:ext cx="14500" cy="75975"/>
            </a:xfrm>
            <a:custGeom>
              <a:avLst/>
              <a:gdLst/>
              <a:ahLst/>
              <a:cxnLst/>
              <a:rect l="l" t="t" r="r" b="b"/>
              <a:pathLst>
                <a:path w="580" h="3039" extrusionOk="0">
                  <a:moveTo>
                    <a:pt x="109" y="3039"/>
                  </a:moveTo>
                  <a:cubicBezTo>
                    <a:pt x="1" y="2662"/>
                    <a:pt x="153" y="2272"/>
                    <a:pt x="189" y="1896"/>
                  </a:cubicBezTo>
                  <a:cubicBezTo>
                    <a:pt x="290" y="1266"/>
                    <a:pt x="341" y="608"/>
                    <a:pt x="544" y="0"/>
                  </a:cubicBezTo>
                  <a:cubicBezTo>
                    <a:pt x="580" y="760"/>
                    <a:pt x="392" y="1505"/>
                    <a:pt x="305" y="2257"/>
                  </a:cubicBezTo>
                  <a:cubicBezTo>
                    <a:pt x="261" y="2525"/>
                    <a:pt x="269" y="2822"/>
                    <a:pt x="109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3300100" y="3128975"/>
              <a:ext cx="11425" cy="58250"/>
            </a:xfrm>
            <a:custGeom>
              <a:avLst/>
              <a:gdLst/>
              <a:ahLst/>
              <a:cxnLst/>
              <a:rect l="l" t="t" r="r" b="b"/>
              <a:pathLst>
                <a:path w="457" h="2330" extrusionOk="0">
                  <a:moveTo>
                    <a:pt x="109" y="2330"/>
                  </a:moveTo>
                  <a:cubicBezTo>
                    <a:pt x="1" y="1954"/>
                    <a:pt x="145" y="1570"/>
                    <a:pt x="174" y="1194"/>
                  </a:cubicBezTo>
                  <a:cubicBezTo>
                    <a:pt x="225" y="789"/>
                    <a:pt x="319" y="384"/>
                    <a:pt x="449" y="0"/>
                  </a:cubicBezTo>
                  <a:cubicBezTo>
                    <a:pt x="457" y="572"/>
                    <a:pt x="341" y="1129"/>
                    <a:pt x="268" y="1700"/>
                  </a:cubicBezTo>
                  <a:cubicBezTo>
                    <a:pt x="247" y="1910"/>
                    <a:pt x="232" y="2142"/>
                    <a:pt x="109" y="2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3312950" y="3147225"/>
              <a:ext cx="10325" cy="53025"/>
            </a:xfrm>
            <a:custGeom>
              <a:avLst/>
              <a:gdLst/>
              <a:ahLst/>
              <a:cxnLst/>
              <a:rect l="l" t="t" r="r" b="b"/>
              <a:pathLst>
                <a:path w="413" h="2121" extrusionOk="0">
                  <a:moveTo>
                    <a:pt x="109" y="2121"/>
                  </a:moveTo>
                  <a:cubicBezTo>
                    <a:pt x="0" y="1752"/>
                    <a:pt x="145" y="1361"/>
                    <a:pt x="181" y="985"/>
                  </a:cubicBezTo>
                  <a:cubicBezTo>
                    <a:pt x="225" y="652"/>
                    <a:pt x="304" y="319"/>
                    <a:pt x="406" y="1"/>
                  </a:cubicBezTo>
                  <a:cubicBezTo>
                    <a:pt x="413" y="377"/>
                    <a:pt x="384" y="753"/>
                    <a:pt x="319" y="1122"/>
                  </a:cubicBezTo>
                  <a:cubicBezTo>
                    <a:pt x="254" y="1455"/>
                    <a:pt x="290" y="1831"/>
                    <a:pt x="109" y="2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3325250" y="3164225"/>
              <a:ext cx="9600" cy="49600"/>
            </a:xfrm>
            <a:custGeom>
              <a:avLst/>
              <a:gdLst/>
              <a:ahLst/>
              <a:cxnLst/>
              <a:rect l="l" t="t" r="r" b="b"/>
              <a:pathLst>
                <a:path w="384" h="1984" extrusionOk="0">
                  <a:moveTo>
                    <a:pt x="66" y="1983"/>
                  </a:moveTo>
                  <a:cubicBezTo>
                    <a:pt x="0" y="1788"/>
                    <a:pt x="29" y="1578"/>
                    <a:pt x="66" y="1383"/>
                  </a:cubicBezTo>
                  <a:cubicBezTo>
                    <a:pt x="131" y="912"/>
                    <a:pt x="210" y="435"/>
                    <a:pt x="384" y="1"/>
                  </a:cubicBezTo>
                  <a:cubicBezTo>
                    <a:pt x="377" y="370"/>
                    <a:pt x="340" y="746"/>
                    <a:pt x="275" y="1115"/>
                  </a:cubicBezTo>
                  <a:cubicBezTo>
                    <a:pt x="217" y="1404"/>
                    <a:pt x="232" y="1737"/>
                    <a:pt x="66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3336100" y="3179075"/>
              <a:ext cx="11425" cy="50475"/>
            </a:xfrm>
            <a:custGeom>
              <a:avLst/>
              <a:gdLst/>
              <a:ahLst/>
              <a:cxnLst/>
              <a:rect l="l" t="t" r="r" b="b"/>
              <a:pathLst>
                <a:path w="457" h="2019" extrusionOk="0">
                  <a:moveTo>
                    <a:pt x="87" y="2019"/>
                  </a:moveTo>
                  <a:cubicBezTo>
                    <a:pt x="1" y="1715"/>
                    <a:pt x="102" y="1425"/>
                    <a:pt x="145" y="1129"/>
                  </a:cubicBezTo>
                  <a:cubicBezTo>
                    <a:pt x="203" y="738"/>
                    <a:pt x="312" y="362"/>
                    <a:pt x="456" y="0"/>
                  </a:cubicBezTo>
                  <a:cubicBezTo>
                    <a:pt x="435" y="413"/>
                    <a:pt x="377" y="825"/>
                    <a:pt x="290" y="1230"/>
                  </a:cubicBezTo>
                  <a:cubicBezTo>
                    <a:pt x="239" y="1491"/>
                    <a:pt x="239" y="1787"/>
                    <a:pt x="87" y="2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3347675" y="3194250"/>
              <a:ext cx="10525" cy="64975"/>
            </a:xfrm>
            <a:custGeom>
              <a:avLst/>
              <a:gdLst/>
              <a:ahLst/>
              <a:cxnLst/>
              <a:rect l="l" t="t" r="r" b="b"/>
              <a:pathLst>
                <a:path w="421" h="2599" extrusionOk="0">
                  <a:moveTo>
                    <a:pt x="109" y="2598"/>
                  </a:moveTo>
                  <a:cubicBezTo>
                    <a:pt x="1" y="2229"/>
                    <a:pt x="124" y="1839"/>
                    <a:pt x="138" y="1462"/>
                  </a:cubicBezTo>
                  <a:cubicBezTo>
                    <a:pt x="189" y="970"/>
                    <a:pt x="225" y="449"/>
                    <a:pt x="420" y="1"/>
                  </a:cubicBezTo>
                  <a:cubicBezTo>
                    <a:pt x="406" y="565"/>
                    <a:pt x="333" y="1122"/>
                    <a:pt x="276" y="1687"/>
                  </a:cubicBezTo>
                  <a:cubicBezTo>
                    <a:pt x="225" y="1990"/>
                    <a:pt x="261" y="2323"/>
                    <a:pt x="109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3357625" y="3220125"/>
              <a:ext cx="11600" cy="60625"/>
            </a:xfrm>
            <a:custGeom>
              <a:avLst/>
              <a:gdLst/>
              <a:ahLst/>
              <a:cxnLst/>
              <a:rect l="l" t="t" r="r" b="b"/>
              <a:pathLst>
                <a:path w="464" h="2425" extrusionOk="0">
                  <a:moveTo>
                    <a:pt x="123" y="2424"/>
                  </a:moveTo>
                  <a:cubicBezTo>
                    <a:pt x="0" y="2048"/>
                    <a:pt x="145" y="1657"/>
                    <a:pt x="174" y="1274"/>
                  </a:cubicBezTo>
                  <a:cubicBezTo>
                    <a:pt x="210" y="840"/>
                    <a:pt x="312" y="413"/>
                    <a:pt x="464" y="0"/>
                  </a:cubicBezTo>
                  <a:cubicBezTo>
                    <a:pt x="464" y="514"/>
                    <a:pt x="362" y="1028"/>
                    <a:pt x="304" y="1549"/>
                  </a:cubicBezTo>
                  <a:cubicBezTo>
                    <a:pt x="261" y="1838"/>
                    <a:pt x="283" y="2164"/>
                    <a:pt x="123" y="2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3369200" y="3235675"/>
              <a:ext cx="11775" cy="59000"/>
            </a:xfrm>
            <a:custGeom>
              <a:avLst/>
              <a:gdLst/>
              <a:ahLst/>
              <a:cxnLst/>
              <a:rect l="l" t="t" r="r" b="b"/>
              <a:pathLst>
                <a:path w="471" h="2360" extrusionOk="0">
                  <a:moveTo>
                    <a:pt x="124" y="2359"/>
                  </a:moveTo>
                  <a:cubicBezTo>
                    <a:pt x="1" y="1976"/>
                    <a:pt x="145" y="1578"/>
                    <a:pt x="174" y="1187"/>
                  </a:cubicBezTo>
                  <a:cubicBezTo>
                    <a:pt x="210" y="775"/>
                    <a:pt x="312" y="377"/>
                    <a:pt x="471" y="1"/>
                  </a:cubicBezTo>
                  <a:cubicBezTo>
                    <a:pt x="442" y="464"/>
                    <a:pt x="377" y="919"/>
                    <a:pt x="319" y="1368"/>
                  </a:cubicBezTo>
                  <a:cubicBezTo>
                    <a:pt x="261" y="1701"/>
                    <a:pt x="297" y="2070"/>
                    <a:pt x="124" y="2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3381850" y="3251225"/>
              <a:ext cx="10350" cy="64075"/>
            </a:xfrm>
            <a:custGeom>
              <a:avLst/>
              <a:gdLst/>
              <a:ahLst/>
              <a:cxnLst/>
              <a:rect l="l" t="t" r="r" b="b"/>
              <a:pathLst>
                <a:path w="414" h="2563" extrusionOk="0">
                  <a:moveTo>
                    <a:pt x="109" y="2562"/>
                  </a:moveTo>
                  <a:cubicBezTo>
                    <a:pt x="1" y="2244"/>
                    <a:pt x="95" y="1889"/>
                    <a:pt x="102" y="1564"/>
                  </a:cubicBezTo>
                  <a:cubicBezTo>
                    <a:pt x="146" y="1035"/>
                    <a:pt x="175" y="478"/>
                    <a:pt x="413" y="1"/>
                  </a:cubicBezTo>
                  <a:cubicBezTo>
                    <a:pt x="370" y="442"/>
                    <a:pt x="334" y="884"/>
                    <a:pt x="290" y="1325"/>
                  </a:cubicBezTo>
                  <a:cubicBezTo>
                    <a:pt x="269" y="1556"/>
                    <a:pt x="247" y="1795"/>
                    <a:pt x="232" y="2027"/>
                  </a:cubicBezTo>
                  <a:cubicBezTo>
                    <a:pt x="232" y="2208"/>
                    <a:pt x="196" y="2396"/>
                    <a:pt x="109" y="2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3395600" y="3267875"/>
              <a:ext cx="10700" cy="68575"/>
            </a:xfrm>
            <a:custGeom>
              <a:avLst/>
              <a:gdLst/>
              <a:ahLst/>
              <a:cxnLst/>
              <a:rect l="l" t="t" r="r" b="b"/>
              <a:pathLst>
                <a:path w="428" h="2743" extrusionOk="0">
                  <a:moveTo>
                    <a:pt x="131" y="2743"/>
                  </a:moveTo>
                  <a:cubicBezTo>
                    <a:pt x="1" y="2402"/>
                    <a:pt x="117" y="2026"/>
                    <a:pt x="131" y="1672"/>
                  </a:cubicBezTo>
                  <a:cubicBezTo>
                    <a:pt x="182" y="1107"/>
                    <a:pt x="211" y="529"/>
                    <a:pt x="413" y="0"/>
                  </a:cubicBezTo>
                  <a:cubicBezTo>
                    <a:pt x="428" y="666"/>
                    <a:pt x="319" y="1324"/>
                    <a:pt x="276" y="1990"/>
                  </a:cubicBezTo>
                  <a:cubicBezTo>
                    <a:pt x="247" y="2243"/>
                    <a:pt x="269" y="2518"/>
                    <a:pt x="131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3407900" y="3292475"/>
              <a:ext cx="8350" cy="57175"/>
            </a:xfrm>
            <a:custGeom>
              <a:avLst/>
              <a:gdLst/>
              <a:ahLst/>
              <a:cxnLst/>
              <a:rect l="l" t="t" r="r" b="b"/>
              <a:pathLst>
                <a:path w="334" h="2287" extrusionOk="0">
                  <a:moveTo>
                    <a:pt x="109" y="2287"/>
                  </a:moveTo>
                  <a:cubicBezTo>
                    <a:pt x="1" y="2012"/>
                    <a:pt x="80" y="1708"/>
                    <a:pt x="95" y="1433"/>
                  </a:cubicBezTo>
                  <a:cubicBezTo>
                    <a:pt x="131" y="948"/>
                    <a:pt x="153" y="449"/>
                    <a:pt x="319" y="0"/>
                  </a:cubicBezTo>
                  <a:cubicBezTo>
                    <a:pt x="334" y="478"/>
                    <a:pt x="312" y="963"/>
                    <a:pt x="261" y="1440"/>
                  </a:cubicBezTo>
                  <a:cubicBezTo>
                    <a:pt x="225" y="1730"/>
                    <a:pt x="261" y="2026"/>
                    <a:pt x="109" y="2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3422550" y="3313625"/>
              <a:ext cx="6725" cy="41825"/>
            </a:xfrm>
            <a:custGeom>
              <a:avLst/>
              <a:gdLst/>
              <a:ahLst/>
              <a:cxnLst/>
              <a:rect l="l" t="t" r="r" b="b"/>
              <a:pathLst>
                <a:path w="269" h="1673" extrusionOk="0">
                  <a:moveTo>
                    <a:pt x="44" y="1672"/>
                  </a:moveTo>
                  <a:cubicBezTo>
                    <a:pt x="8" y="1506"/>
                    <a:pt x="1" y="1332"/>
                    <a:pt x="30" y="1158"/>
                  </a:cubicBezTo>
                  <a:cubicBezTo>
                    <a:pt x="59" y="768"/>
                    <a:pt x="138" y="377"/>
                    <a:pt x="261" y="1"/>
                  </a:cubicBezTo>
                  <a:cubicBezTo>
                    <a:pt x="269" y="406"/>
                    <a:pt x="247" y="811"/>
                    <a:pt x="203" y="1209"/>
                  </a:cubicBezTo>
                  <a:cubicBezTo>
                    <a:pt x="196" y="1368"/>
                    <a:pt x="167" y="1527"/>
                    <a:pt x="109" y="1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3434125" y="3336975"/>
              <a:ext cx="5450" cy="13575"/>
            </a:xfrm>
            <a:custGeom>
              <a:avLst/>
              <a:gdLst/>
              <a:ahLst/>
              <a:cxnLst/>
              <a:rect l="l" t="t" r="r" b="b"/>
              <a:pathLst>
                <a:path w="218" h="543" extrusionOk="0">
                  <a:moveTo>
                    <a:pt x="95" y="543"/>
                  </a:moveTo>
                  <a:cubicBezTo>
                    <a:pt x="1" y="384"/>
                    <a:pt x="88" y="167"/>
                    <a:pt x="138" y="0"/>
                  </a:cubicBezTo>
                  <a:cubicBezTo>
                    <a:pt x="153" y="181"/>
                    <a:pt x="218" y="391"/>
                    <a:pt x="95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8" name="Google Shape;3738;p18"/>
          <p:cNvGrpSpPr/>
          <p:nvPr/>
        </p:nvGrpSpPr>
        <p:grpSpPr>
          <a:xfrm flipH="1">
            <a:off x="1132198" y="3879735"/>
            <a:ext cx="563439" cy="728767"/>
            <a:chOff x="5798875" y="2771025"/>
            <a:chExt cx="651525" cy="842700"/>
          </a:xfrm>
        </p:grpSpPr>
        <p:sp>
          <p:nvSpPr>
            <p:cNvPr id="3739" name="Google Shape;3739;p18"/>
            <p:cNvSpPr/>
            <p:nvPr/>
          </p:nvSpPr>
          <p:spPr>
            <a:xfrm>
              <a:off x="5853850" y="3391775"/>
              <a:ext cx="154300" cy="164250"/>
            </a:xfrm>
            <a:custGeom>
              <a:avLst/>
              <a:gdLst/>
              <a:ahLst/>
              <a:cxnLst/>
              <a:rect l="l" t="t" r="r" b="b"/>
              <a:pathLst>
                <a:path w="6172" h="6570" extrusionOk="0">
                  <a:moveTo>
                    <a:pt x="1238" y="5210"/>
                  </a:moveTo>
                  <a:cubicBezTo>
                    <a:pt x="1209" y="5311"/>
                    <a:pt x="1173" y="5412"/>
                    <a:pt x="1136" y="5513"/>
                  </a:cubicBezTo>
                  <a:cubicBezTo>
                    <a:pt x="2410" y="4638"/>
                    <a:pt x="3661" y="3791"/>
                    <a:pt x="4942" y="2952"/>
                  </a:cubicBezTo>
                  <a:cubicBezTo>
                    <a:pt x="4327" y="2576"/>
                    <a:pt x="3647" y="2323"/>
                    <a:pt x="3025" y="1976"/>
                  </a:cubicBezTo>
                  <a:cubicBezTo>
                    <a:pt x="2786" y="1860"/>
                    <a:pt x="2591" y="1679"/>
                    <a:pt x="2468" y="1447"/>
                  </a:cubicBezTo>
                  <a:cubicBezTo>
                    <a:pt x="2410" y="1896"/>
                    <a:pt x="2243" y="2330"/>
                    <a:pt x="2091" y="2742"/>
                  </a:cubicBezTo>
                  <a:cubicBezTo>
                    <a:pt x="1795" y="3560"/>
                    <a:pt x="1498" y="4377"/>
                    <a:pt x="1238" y="5210"/>
                  </a:cubicBezTo>
                  <a:close/>
                  <a:moveTo>
                    <a:pt x="543" y="6562"/>
                  </a:moveTo>
                  <a:lnTo>
                    <a:pt x="543" y="6562"/>
                  </a:lnTo>
                  <a:cubicBezTo>
                    <a:pt x="0" y="6519"/>
                    <a:pt x="109" y="5984"/>
                    <a:pt x="239" y="5615"/>
                  </a:cubicBezTo>
                  <a:cubicBezTo>
                    <a:pt x="485" y="4833"/>
                    <a:pt x="775" y="4066"/>
                    <a:pt x="1035" y="3292"/>
                  </a:cubicBezTo>
                  <a:cubicBezTo>
                    <a:pt x="1440" y="2221"/>
                    <a:pt x="1773" y="1100"/>
                    <a:pt x="2410" y="138"/>
                  </a:cubicBezTo>
                  <a:cubicBezTo>
                    <a:pt x="2424" y="116"/>
                    <a:pt x="2489" y="0"/>
                    <a:pt x="2525" y="51"/>
                  </a:cubicBezTo>
                  <a:cubicBezTo>
                    <a:pt x="2525" y="58"/>
                    <a:pt x="2511" y="44"/>
                    <a:pt x="2511" y="51"/>
                  </a:cubicBezTo>
                  <a:cubicBezTo>
                    <a:pt x="2482" y="333"/>
                    <a:pt x="2533" y="623"/>
                    <a:pt x="2511" y="905"/>
                  </a:cubicBezTo>
                  <a:cubicBezTo>
                    <a:pt x="2960" y="905"/>
                    <a:pt x="3321" y="1172"/>
                    <a:pt x="3705" y="1382"/>
                  </a:cubicBezTo>
                  <a:cubicBezTo>
                    <a:pt x="4153" y="1592"/>
                    <a:pt x="4595" y="1824"/>
                    <a:pt x="5022" y="2077"/>
                  </a:cubicBezTo>
                  <a:cubicBezTo>
                    <a:pt x="5427" y="2308"/>
                    <a:pt x="6172" y="2793"/>
                    <a:pt x="5665" y="3292"/>
                  </a:cubicBezTo>
                  <a:cubicBezTo>
                    <a:pt x="5390" y="3502"/>
                    <a:pt x="5087" y="3697"/>
                    <a:pt x="4790" y="3900"/>
                  </a:cubicBezTo>
                  <a:cubicBezTo>
                    <a:pt x="4067" y="4392"/>
                    <a:pt x="3321" y="4833"/>
                    <a:pt x="2591" y="5304"/>
                  </a:cubicBezTo>
                  <a:cubicBezTo>
                    <a:pt x="2308" y="5499"/>
                    <a:pt x="2026" y="5694"/>
                    <a:pt x="1744" y="5882"/>
                  </a:cubicBezTo>
                  <a:cubicBezTo>
                    <a:pt x="1361" y="6121"/>
                    <a:pt x="999" y="6483"/>
                    <a:pt x="543" y="6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5909750" y="2939050"/>
              <a:ext cx="349450" cy="478600"/>
            </a:xfrm>
            <a:custGeom>
              <a:avLst/>
              <a:gdLst/>
              <a:ahLst/>
              <a:cxnLst/>
              <a:rect l="l" t="t" r="r" b="b"/>
              <a:pathLst>
                <a:path w="13978" h="19144" extrusionOk="0">
                  <a:moveTo>
                    <a:pt x="203" y="19115"/>
                  </a:moveTo>
                  <a:cubicBezTo>
                    <a:pt x="0" y="18884"/>
                    <a:pt x="130" y="18529"/>
                    <a:pt x="195" y="18261"/>
                  </a:cubicBezTo>
                  <a:cubicBezTo>
                    <a:pt x="449" y="17502"/>
                    <a:pt x="977" y="16894"/>
                    <a:pt x="1425" y="16243"/>
                  </a:cubicBezTo>
                  <a:cubicBezTo>
                    <a:pt x="2076" y="15331"/>
                    <a:pt x="2742" y="14376"/>
                    <a:pt x="3372" y="13457"/>
                  </a:cubicBezTo>
                  <a:cubicBezTo>
                    <a:pt x="4001" y="12539"/>
                    <a:pt x="4667" y="11584"/>
                    <a:pt x="5282" y="10679"/>
                  </a:cubicBezTo>
                  <a:cubicBezTo>
                    <a:pt x="6229" y="9326"/>
                    <a:pt x="7105" y="7966"/>
                    <a:pt x="8089" y="6657"/>
                  </a:cubicBezTo>
                  <a:cubicBezTo>
                    <a:pt x="9680" y="4544"/>
                    <a:pt x="11504" y="2619"/>
                    <a:pt x="13088" y="507"/>
                  </a:cubicBezTo>
                  <a:cubicBezTo>
                    <a:pt x="13305" y="232"/>
                    <a:pt x="13638" y="80"/>
                    <a:pt x="13978" y="0"/>
                  </a:cubicBezTo>
                  <a:cubicBezTo>
                    <a:pt x="13963" y="326"/>
                    <a:pt x="13862" y="637"/>
                    <a:pt x="13674" y="905"/>
                  </a:cubicBezTo>
                  <a:cubicBezTo>
                    <a:pt x="11525" y="3531"/>
                    <a:pt x="9181" y="6005"/>
                    <a:pt x="7271" y="8827"/>
                  </a:cubicBezTo>
                  <a:cubicBezTo>
                    <a:pt x="5014" y="12061"/>
                    <a:pt x="2894" y="15432"/>
                    <a:pt x="492" y="18565"/>
                  </a:cubicBezTo>
                  <a:cubicBezTo>
                    <a:pt x="405" y="18710"/>
                    <a:pt x="116" y="19050"/>
                    <a:pt x="311" y="19137"/>
                  </a:cubicBezTo>
                  <a:lnTo>
                    <a:pt x="318" y="19137"/>
                  </a:lnTo>
                  <a:cubicBezTo>
                    <a:pt x="282" y="19144"/>
                    <a:pt x="239" y="19137"/>
                    <a:pt x="203" y="19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5992950" y="3008325"/>
              <a:ext cx="349100" cy="455825"/>
            </a:xfrm>
            <a:custGeom>
              <a:avLst/>
              <a:gdLst/>
              <a:ahLst/>
              <a:cxnLst/>
              <a:rect l="l" t="t" r="r" b="b"/>
              <a:pathLst>
                <a:path w="13964" h="18233" extrusionOk="0">
                  <a:moveTo>
                    <a:pt x="0" y="18211"/>
                  </a:moveTo>
                  <a:cubicBezTo>
                    <a:pt x="369" y="17176"/>
                    <a:pt x="1187" y="16373"/>
                    <a:pt x="1874" y="15541"/>
                  </a:cubicBezTo>
                  <a:cubicBezTo>
                    <a:pt x="3075" y="14051"/>
                    <a:pt x="4124" y="12444"/>
                    <a:pt x="5311" y="10932"/>
                  </a:cubicBezTo>
                  <a:cubicBezTo>
                    <a:pt x="6446" y="9427"/>
                    <a:pt x="7633" y="7952"/>
                    <a:pt x="8762" y="6439"/>
                  </a:cubicBezTo>
                  <a:cubicBezTo>
                    <a:pt x="9861" y="4978"/>
                    <a:pt x="10997" y="3546"/>
                    <a:pt x="12061" y="2062"/>
                  </a:cubicBezTo>
                  <a:cubicBezTo>
                    <a:pt x="12386" y="1614"/>
                    <a:pt x="12705" y="1165"/>
                    <a:pt x="13023" y="717"/>
                  </a:cubicBezTo>
                  <a:cubicBezTo>
                    <a:pt x="13204" y="398"/>
                    <a:pt x="13493" y="145"/>
                    <a:pt x="13833" y="0"/>
                  </a:cubicBezTo>
                  <a:cubicBezTo>
                    <a:pt x="13964" y="442"/>
                    <a:pt x="13768" y="869"/>
                    <a:pt x="13508" y="1209"/>
                  </a:cubicBezTo>
                  <a:cubicBezTo>
                    <a:pt x="13247" y="1599"/>
                    <a:pt x="12965" y="1961"/>
                    <a:pt x="12690" y="2345"/>
                  </a:cubicBezTo>
                  <a:cubicBezTo>
                    <a:pt x="11055" y="4645"/>
                    <a:pt x="9268" y="6830"/>
                    <a:pt x="7575" y="9087"/>
                  </a:cubicBezTo>
                  <a:cubicBezTo>
                    <a:pt x="5998" y="11092"/>
                    <a:pt x="4471" y="13132"/>
                    <a:pt x="2981" y="15194"/>
                  </a:cubicBezTo>
                  <a:cubicBezTo>
                    <a:pt x="2373" y="15968"/>
                    <a:pt x="1794" y="16785"/>
                    <a:pt x="1056" y="17444"/>
                  </a:cubicBezTo>
                  <a:cubicBezTo>
                    <a:pt x="745" y="17748"/>
                    <a:pt x="333" y="17950"/>
                    <a:pt x="15" y="18225"/>
                  </a:cubicBezTo>
                  <a:cubicBezTo>
                    <a:pt x="15" y="18225"/>
                    <a:pt x="29" y="18225"/>
                    <a:pt x="22" y="18232"/>
                  </a:cubicBezTo>
                  <a:cubicBezTo>
                    <a:pt x="7" y="18232"/>
                    <a:pt x="0" y="18232"/>
                    <a:pt x="0" y="18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6223725" y="2900525"/>
              <a:ext cx="167700" cy="129350"/>
            </a:xfrm>
            <a:custGeom>
              <a:avLst/>
              <a:gdLst/>
              <a:ahLst/>
              <a:cxnLst/>
              <a:rect l="l" t="t" r="r" b="b"/>
              <a:pathLst>
                <a:path w="6708" h="5174" extrusionOk="0">
                  <a:moveTo>
                    <a:pt x="5311" y="4132"/>
                  </a:moveTo>
                  <a:cubicBezTo>
                    <a:pt x="5666" y="4132"/>
                    <a:pt x="5731" y="3857"/>
                    <a:pt x="5702" y="3560"/>
                  </a:cubicBezTo>
                  <a:cubicBezTo>
                    <a:pt x="5536" y="2663"/>
                    <a:pt x="3076" y="1549"/>
                    <a:pt x="2244" y="1252"/>
                  </a:cubicBezTo>
                  <a:cubicBezTo>
                    <a:pt x="1527" y="1006"/>
                    <a:pt x="203" y="500"/>
                    <a:pt x="1325" y="1701"/>
                  </a:cubicBezTo>
                  <a:cubicBezTo>
                    <a:pt x="2070" y="2120"/>
                    <a:pt x="2779" y="2591"/>
                    <a:pt x="3452" y="3111"/>
                  </a:cubicBezTo>
                  <a:cubicBezTo>
                    <a:pt x="4038" y="3517"/>
                    <a:pt x="4588" y="4037"/>
                    <a:pt x="5311" y="4132"/>
                  </a:cubicBezTo>
                  <a:close/>
                  <a:moveTo>
                    <a:pt x="4733" y="4703"/>
                  </a:moveTo>
                  <a:lnTo>
                    <a:pt x="4733" y="4703"/>
                  </a:lnTo>
                  <a:cubicBezTo>
                    <a:pt x="4132" y="4515"/>
                    <a:pt x="3640" y="4117"/>
                    <a:pt x="3141" y="3741"/>
                  </a:cubicBezTo>
                  <a:cubicBezTo>
                    <a:pt x="2649" y="3365"/>
                    <a:pt x="2135" y="3032"/>
                    <a:pt x="1737" y="2562"/>
                  </a:cubicBezTo>
                  <a:cubicBezTo>
                    <a:pt x="1224" y="2598"/>
                    <a:pt x="818" y="2229"/>
                    <a:pt x="543" y="1838"/>
                  </a:cubicBezTo>
                  <a:cubicBezTo>
                    <a:pt x="218" y="1455"/>
                    <a:pt x="1" y="803"/>
                    <a:pt x="428" y="413"/>
                  </a:cubicBezTo>
                  <a:cubicBezTo>
                    <a:pt x="941" y="0"/>
                    <a:pt x="1672" y="283"/>
                    <a:pt x="2229" y="456"/>
                  </a:cubicBezTo>
                  <a:cubicBezTo>
                    <a:pt x="3148" y="767"/>
                    <a:pt x="4038" y="1172"/>
                    <a:pt x="4834" y="1722"/>
                  </a:cubicBezTo>
                  <a:cubicBezTo>
                    <a:pt x="5376" y="2084"/>
                    <a:pt x="5955" y="2453"/>
                    <a:pt x="6252" y="3046"/>
                  </a:cubicBezTo>
                  <a:cubicBezTo>
                    <a:pt x="6708" y="4139"/>
                    <a:pt x="5912" y="5173"/>
                    <a:pt x="4733" y="4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6283250" y="2771025"/>
              <a:ext cx="167150" cy="189925"/>
            </a:xfrm>
            <a:custGeom>
              <a:avLst/>
              <a:gdLst/>
              <a:ahLst/>
              <a:cxnLst/>
              <a:rect l="l" t="t" r="r" b="b"/>
              <a:pathLst>
                <a:path w="6686" h="7597" extrusionOk="0">
                  <a:moveTo>
                    <a:pt x="2778" y="7539"/>
                  </a:moveTo>
                  <a:lnTo>
                    <a:pt x="2706" y="7539"/>
                  </a:lnTo>
                  <a:cubicBezTo>
                    <a:pt x="2713" y="7467"/>
                    <a:pt x="2713" y="7394"/>
                    <a:pt x="2728" y="7322"/>
                  </a:cubicBezTo>
                  <a:cubicBezTo>
                    <a:pt x="2807" y="6801"/>
                    <a:pt x="3285" y="6512"/>
                    <a:pt x="3625" y="6164"/>
                  </a:cubicBezTo>
                  <a:cubicBezTo>
                    <a:pt x="4044" y="5745"/>
                    <a:pt x="4428" y="5289"/>
                    <a:pt x="4782" y="4811"/>
                  </a:cubicBezTo>
                  <a:cubicBezTo>
                    <a:pt x="5303" y="4030"/>
                    <a:pt x="5723" y="3162"/>
                    <a:pt x="5853" y="2229"/>
                  </a:cubicBezTo>
                  <a:cubicBezTo>
                    <a:pt x="5882" y="1961"/>
                    <a:pt x="5853" y="1686"/>
                    <a:pt x="5781" y="1425"/>
                  </a:cubicBezTo>
                  <a:cubicBezTo>
                    <a:pt x="5672" y="1216"/>
                    <a:pt x="5513" y="1042"/>
                    <a:pt x="5311" y="919"/>
                  </a:cubicBezTo>
                  <a:cubicBezTo>
                    <a:pt x="4703" y="890"/>
                    <a:pt x="4110" y="1172"/>
                    <a:pt x="3603" y="1483"/>
                  </a:cubicBezTo>
                  <a:cubicBezTo>
                    <a:pt x="3039" y="1881"/>
                    <a:pt x="2590" y="2424"/>
                    <a:pt x="2163" y="2959"/>
                  </a:cubicBezTo>
                  <a:cubicBezTo>
                    <a:pt x="1577" y="3668"/>
                    <a:pt x="1187" y="4500"/>
                    <a:pt x="659" y="5246"/>
                  </a:cubicBezTo>
                  <a:cubicBezTo>
                    <a:pt x="485" y="5484"/>
                    <a:pt x="319" y="5737"/>
                    <a:pt x="167" y="5991"/>
                  </a:cubicBezTo>
                  <a:cubicBezTo>
                    <a:pt x="159" y="6020"/>
                    <a:pt x="159" y="6049"/>
                    <a:pt x="167" y="6070"/>
                  </a:cubicBezTo>
                  <a:cubicBezTo>
                    <a:pt x="167" y="6078"/>
                    <a:pt x="174" y="6085"/>
                    <a:pt x="181" y="6092"/>
                  </a:cubicBezTo>
                  <a:cubicBezTo>
                    <a:pt x="181" y="6099"/>
                    <a:pt x="181" y="6092"/>
                    <a:pt x="181" y="6092"/>
                  </a:cubicBezTo>
                  <a:cubicBezTo>
                    <a:pt x="94" y="6027"/>
                    <a:pt x="51" y="5926"/>
                    <a:pt x="65" y="5824"/>
                  </a:cubicBezTo>
                  <a:cubicBezTo>
                    <a:pt x="0" y="4739"/>
                    <a:pt x="615" y="3741"/>
                    <a:pt x="1216" y="2894"/>
                  </a:cubicBezTo>
                  <a:cubicBezTo>
                    <a:pt x="1968" y="1816"/>
                    <a:pt x="2901" y="774"/>
                    <a:pt x="4189" y="362"/>
                  </a:cubicBezTo>
                  <a:cubicBezTo>
                    <a:pt x="4934" y="94"/>
                    <a:pt x="5658" y="0"/>
                    <a:pt x="6172" y="716"/>
                  </a:cubicBezTo>
                  <a:cubicBezTo>
                    <a:pt x="6685" y="1259"/>
                    <a:pt x="6642" y="2091"/>
                    <a:pt x="6490" y="2764"/>
                  </a:cubicBezTo>
                  <a:cubicBezTo>
                    <a:pt x="6143" y="4131"/>
                    <a:pt x="5390" y="5369"/>
                    <a:pt x="4450" y="6410"/>
                  </a:cubicBezTo>
                  <a:cubicBezTo>
                    <a:pt x="3979" y="6873"/>
                    <a:pt x="3531" y="7597"/>
                    <a:pt x="2771" y="7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5956225" y="2995850"/>
              <a:ext cx="352900" cy="443875"/>
            </a:xfrm>
            <a:custGeom>
              <a:avLst/>
              <a:gdLst/>
              <a:ahLst/>
              <a:cxnLst/>
              <a:rect l="l" t="t" r="r" b="b"/>
              <a:pathLst>
                <a:path w="14116" h="17755" extrusionOk="0">
                  <a:moveTo>
                    <a:pt x="0" y="17704"/>
                  </a:moveTo>
                  <a:cubicBezTo>
                    <a:pt x="297" y="16684"/>
                    <a:pt x="1028" y="15845"/>
                    <a:pt x="1643" y="14998"/>
                  </a:cubicBezTo>
                  <a:cubicBezTo>
                    <a:pt x="3140" y="13023"/>
                    <a:pt x="4652" y="11062"/>
                    <a:pt x="6259" y="9174"/>
                  </a:cubicBezTo>
                  <a:cubicBezTo>
                    <a:pt x="7865" y="7329"/>
                    <a:pt x="9333" y="5376"/>
                    <a:pt x="10903" y="3502"/>
                  </a:cubicBezTo>
                  <a:cubicBezTo>
                    <a:pt x="11272" y="3032"/>
                    <a:pt x="11641" y="2561"/>
                    <a:pt x="12025" y="2098"/>
                  </a:cubicBezTo>
                  <a:cubicBezTo>
                    <a:pt x="12539" y="1512"/>
                    <a:pt x="12951" y="832"/>
                    <a:pt x="13501" y="275"/>
                  </a:cubicBezTo>
                  <a:cubicBezTo>
                    <a:pt x="13689" y="145"/>
                    <a:pt x="13899" y="51"/>
                    <a:pt x="14116" y="0"/>
                  </a:cubicBezTo>
                  <a:cubicBezTo>
                    <a:pt x="14080" y="261"/>
                    <a:pt x="14051" y="528"/>
                    <a:pt x="13906" y="760"/>
                  </a:cubicBezTo>
                  <a:cubicBezTo>
                    <a:pt x="13392" y="1483"/>
                    <a:pt x="12792" y="2156"/>
                    <a:pt x="12242" y="2858"/>
                  </a:cubicBezTo>
                  <a:cubicBezTo>
                    <a:pt x="11497" y="3813"/>
                    <a:pt x="10708" y="4725"/>
                    <a:pt x="9948" y="5665"/>
                  </a:cubicBezTo>
                  <a:cubicBezTo>
                    <a:pt x="9189" y="6606"/>
                    <a:pt x="8429" y="7582"/>
                    <a:pt x="7619" y="8501"/>
                  </a:cubicBezTo>
                  <a:cubicBezTo>
                    <a:pt x="5976" y="10346"/>
                    <a:pt x="4457" y="12300"/>
                    <a:pt x="2952" y="14267"/>
                  </a:cubicBezTo>
                  <a:cubicBezTo>
                    <a:pt x="2388" y="14984"/>
                    <a:pt x="1853" y="15729"/>
                    <a:pt x="1295" y="16452"/>
                  </a:cubicBezTo>
                  <a:cubicBezTo>
                    <a:pt x="992" y="16807"/>
                    <a:pt x="659" y="17140"/>
                    <a:pt x="297" y="17444"/>
                  </a:cubicBezTo>
                  <a:cubicBezTo>
                    <a:pt x="210" y="17545"/>
                    <a:pt x="58" y="17617"/>
                    <a:pt x="8" y="17747"/>
                  </a:cubicBezTo>
                  <a:lnTo>
                    <a:pt x="8" y="17747"/>
                  </a:lnTo>
                  <a:cubicBezTo>
                    <a:pt x="8" y="17747"/>
                    <a:pt x="15" y="17747"/>
                    <a:pt x="8" y="17747"/>
                  </a:cubicBezTo>
                  <a:cubicBezTo>
                    <a:pt x="0" y="17755"/>
                    <a:pt x="0" y="17726"/>
                    <a:pt x="0" y="17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5925475" y="2976850"/>
              <a:ext cx="346400" cy="450400"/>
            </a:xfrm>
            <a:custGeom>
              <a:avLst/>
              <a:gdLst/>
              <a:ahLst/>
              <a:cxnLst/>
              <a:rect l="l" t="t" r="r" b="b"/>
              <a:pathLst>
                <a:path w="13856" h="18016" extrusionOk="0">
                  <a:moveTo>
                    <a:pt x="15" y="17979"/>
                  </a:moveTo>
                  <a:cubicBezTo>
                    <a:pt x="406" y="17039"/>
                    <a:pt x="1028" y="16221"/>
                    <a:pt x="1636" y="15411"/>
                  </a:cubicBezTo>
                  <a:cubicBezTo>
                    <a:pt x="2330" y="14470"/>
                    <a:pt x="3025" y="13537"/>
                    <a:pt x="3726" y="12604"/>
                  </a:cubicBezTo>
                  <a:cubicBezTo>
                    <a:pt x="5774" y="9710"/>
                    <a:pt x="8053" y="6997"/>
                    <a:pt x="10245" y="4226"/>
                  </a:cubicBezTo>
                  <a:cubicBezTo>
                    <a:pt x="10932" y="3329"/>
                    <a:pt x="11649" y="2468"/>
                    <a:pt x="12343" y="1578"/>
                  </a:cubicBezTo>
                  <a:cubicBezTo>
                    <a:pt x="12625" y="1223"/>
                    <a:pt x="12879" y="847"/>
                    <a:pt x="13146" y="478"/>
                  </a:cubicBezTo>
                  <a:cubicBezTo>
                    <a:pt x="13334" y="261"/>
                    <a:pt x="13580" y="95"/>
                    <a:pt x="13855" y="1"/>
                  </a:cubicBezTo>
                  <a:cubicBezTo>
                    <a:pt x="13848" y="261"/>
                    <a:pt x="13783" y="529"/>
                    <a:pt x="13660" y="767"/>
                  </a:cubicBezTo>
                  <a:cubicBezTo>
                    <a:pt x="12546" y="2366"/>
                    <a:pt x="11244" y="3828"/>
                    <a:pt x="10072" y="5383"/>
                  </a:cubicBezTo>
                  <a:cubicBezTo>
                    <a:pt x="8596" y="7206"/>
                    <a:pt x="7047" y="8979"/>
                    <a:pt x="5651" y="10867"/>
                  </a:cubicBezTo>
                  <a:cubicBezTo>
                    <a:pt x="4602" y="12314"/>
                    <a:pt x="3538" y="13761"/>
                    <a:pt x="2446" y="15179"/>
                  </a:cubicBezTo>
                  <a:cubicBezTo>
                    <a:pt x="1968" y="15794"/>
                    <a:pt x="1513" y="16453"/>
                    <a:pt x="992" y="17031"/>
                  </a:cubicBezTo>
                  <a:cubicBezTo>
                    <a:pt x="695" y="17386"/>
                    <a:pt x="326" y="17675"/>
                    <a:pt x="22" y="18008"/>
                  </a:cubicBezTo>
                  <a:lnTo>
                    <a:pt x="22" y="18008"/>
                  </a:lnTo>
                  <a:cubicBezTo>
                    <a:pt x="29" y="18015"/>
                    <a:pt x="1" y="18015"/>
                    <a:pt x="15" y="17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5798875" y="3542250"/>
              <a:ext cx="67850" cy="71475"/>
            </a:xfrm>
            <a:custGeom>
              <a:avLst/>
              <a:gdLst/>
              <a:ahLst/>
              <a:cxnLst/>
              <a:rect l="l" t="t" r="r" b="b"/>
              <a:pathLst>
                <a:path w="2714" h="2859" extrusionOk="0">
                  <a:moveTo>
                    <a:pt x="781" y="2772"/>
                  </a:moveTo>
                  <a:cubicBezTo>
                    <a:pt x="0" y="2425"/>
                    <a:pt x="868" y="1484"/>
                    <a:pt x="1187" y="1079"/>
                  </a:cubicBezTo>
                  <a:cubicBezTo>
                    <a:pt x="1512" y="746"/>
                    <a:pt x="1874" y="442"/>
                    <a:pt x="2265" y="182"/>
                  </a:cubicBezTo>
                  <a:cubicBezTo>
                    <a:pt x="2373" y="124"/>
                    <a:pt x="2482" y="15"/>
                    <a:pt x="2612" y="1"/>
                  </a:cubicBezTo>
                  <a:cubicBezTo>
                    <a:pt x="2663" y="1"/>
                    <a:pt x="2677" y="51"/>
                    <a:pt x="2713" y="80"/>
                  </a:cubicBezTo>
                  <a:lnTo>
                    <a:pt x="2713" y="80"/>
                  </a:lnTo>
                  <a:cubicBezTo>
                    <a:pt x="2713" y="88"/>
                    <a:pt x="2684" y="73"/>
                    <a:pt x="2677" y="66"/>
                  </a:cubicBezTo>
                  <a:cubicBezTo>
                    <a:pt x="2663" y="66"/>
                    <a:pt x="2655" y="66"/>
                    <a:pt x="2641" y="59"/>
                  </a:cubicBezTo>
                  <a:lnTo>
                    <a:pt x="2641" y="59"/>
                  </a:lnTo>
                  <a:lnTo>
                    <a:pt x="2634" y="66"/>
                  </a:lnTo>
                  <a:cubicBezTo>
                    <a:pt x="2626" y="80"/>
                    <a:pt x="2619" y="88"/>
                    <a:pt x="2612" y="102"/>
                  </a:cubicBezTo>
                  <a:cubicBezTo>
                    <a:pt x="2576" y="174"/>
                    <a:pt x="2547" y="240"/>
                    <a:pt x="2518" y="312"/>
                  </a:cubicBezTo>
                  <a:cubicBezTo>
                    <a:pt x="2547" y="297"/>
                    <a:pt x="2576" y="290"/>
                    <a:pt x="2605" y="283"/>
                  </a:cubicBezTo>
                  <a:cubicBezTo>
                    <a:pt x="2619" y="384"/>
                    <a:pt x="2626" y="486"/>
                    <a:pt x="2626" y="580"/>
                  </a:cubicBezTo>
                  <a:cubicBezTo>
                    <a:pt x="2597" y="978"/>
                    <a:pt x="2388" y="1310"/>
                    <a:pt x="2134" y="1607"/>
                  </a:cubicBezTo>
                  <a:cubicBezTo>
                    <a:pt x="1925" y="1875"/>
                    <a:pt x="1700" y="2150"/>
                    <a:pt x="1476" y="2410"/>
                  </a:cubicBezTo>
                  <a:cubicBezTo>
                    <a:pt x="1302" y="2620"/>
                    <a:pt x="1064" y="2859"/>
                    <a:pt x="781" y="2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5987325" y="3395575"/>
              <a:ext cx="6900" cy="61700"/>
            </a:xfrm>
            <a:custGeom>
              <a:avLst/>
              <a:gdLst/>
              <a:ahLst/>
              <a:cxnLst/>
              <a:rect l="l" t="t" r="r" b="b"/>
              <a:pathLst>
                <a:path w="276" h="2468" extrusionOk="0">
                  <a:moveTo>
                    <a:pt x="153" y="2467"/>
                  </a:moveTo>
                  <a:cubicBezTo>
                    <a:pt x="15" y="2221"/>
                    <a:pt x="1" y="1939"/>
                    <a:pt x="8" y="1664"/>
                  </a:cubicBezTo>
                  <a:cubicBezTo>
                    <a:pt x="1" y="1107"/>
                    <a:pt x="44" y="543"/>
                    <a:pt x="153" y="0"/>
                  </a:cubicBezTo>
                  <a:cubicBezTo>
                    <a:pt x="232" y="543"/>
                    <a:pt x="269" y="1100"/>
                    <a:pt x="261" y="1657"/>
                  </a:cubicBezTo>
                  <a:cubicBezTo>
                    <a:pt x="276" y="1932"/>
                    <a:pt x="276" y="2221"/>
                    <a:pt x="153" y="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6012475" y="3373875"/>
              <a:ext cx="9250" cy="75975"/>
            </a:xfrm>
            <a:custGeom>
              <a:avLst/>
              <a:gdLst/>
              <a:ahLst/>
              <a:cxnLst/>
              <a:rect l="l" t="t" r="r" b="b"/>
              <a:pathLst>
                <a:path w="370" h="3039" extrusionOk="0">
                  <a:moveTo>
                    <a:pt x="181" y="3039"/>
                  </a:moveTo>
                  <a:cubicBezTo>
                    <a:pt x="44" y="2771"/>
                    <a:pt x="44" y="2474"/>
                    <a:pt x="37" y="2185"/>
                  </a:cubicBezTo>
                  <a:cubicBezTo>
                    <a:pt x="1" y="1462"/>
                    <a:pt x="1" y="724"/>
                    <a:pt x="22" y="0"/>
                  </a:cubicBezTo>
                  <a:cubicBezTo>
                    <a:pt x="239" y="449"/>
                    <a:pt x="254" y="1179"/>
                    <a:pt x="283" y="1737"/>
                  </a:cubicBezTo>
                  <a:cubicBezTo>
                    <a:pt x="283" y="2171"/>
                    <a:pt x="369" y="2634"/>
                    <a:pt x="181" y="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6033100" y="3337500"/>
              <a:ext cx="9975" cy="75825"/>
            </a:xfrm>
            <a:custGeom>
              <a:avLst/>
              <a:gdLst/>
              <a:ahLst/>
              <a:cxnLst/>
              <a:rect l="l" t="t" r="r" b="b"/>
              <a:pathLst>
                <a:path w="399" h="3033" extrusionOk="0">
                  <a:moveTo>
                    <a:pt x="203" y="3032"/>
                  </a:moveTo>
                  <a:cubicBezTo>
                    <a:pt x="0" y="2519"/>
                    <a:pt x="145" y="1947"/>
                    <a:pt x="138" y="1412"/>
                  </a:cubicBezTo>
                  <a:cubicBezTo>
                    <a:pt x="167" y="941"/>
                    <a:pt x="174" y="435"/>
                    <a:pt x="348" y="1"/>
                  </a:cubicBezTo>
                  <a:cubicBezTo>
                    <a:pt x="377" y="739"/>
                    <a:pt x="398" y="1477"/>
                    <a:pt x="362" y="2215"/>
                  </a:cubicBezTo>
                  <a:cubicBezTo>
                    <a:pt x="362" y="2497"/>
                    <a:pt x="340" y="2786"/>
                    <a:pt x="203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6052075" y="3316700"/>
              <a:ext cx="9625" cy="70925"/>
            </a:xfrm>
            <a:custGeom>
              <a:avLst/>
              <a:gdLst/>
              <a:ahLst/>
              <a:cxnLst/>
              <a:rect l="l" t="t" r="r" b="b"/>
              <a:pathLst>
                <a:path w="385" h="2837" extrusionOk="0">
                  <a:moveTo>
                    <a:pt x="182" y="2837"/>
                  </a:moveTo>
                  <a:cubicBezTo>
                    <a:pt x="1" y="2446"/>
                    <a:pt x="81" y="2005"/>
                    <a:pt x="73" y="1585"/>
                  </a:cubicBezTo>
                  <a:cubicBezTo>
                    <a:pt x="81" y="1064"/>
                    <a:pt x="95" y="486"/>
                    <a:pt x="240" y="1"/>
                  </a:cubicBezTo>
                  <a:lnTo>
                    <a:pt x="240" y="1"/>
                  </a:lnTo>
                  <a:cubicBezTo>
                    <a:pt x="305" y="515"/>
                    <a:pt x="334" y="1035"/>
                    <a:pt x="327" y="1564"/>
                  </a:cubicBezTo>
                  <a:cubicBezTo>
                    <a:pt x="305" y="1983"/>
                    <a:pt x="384" y="2446"/>
                    <a:pt x="182" y="2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6069100" y="3291200"/>
              <a:ext cx="9050" cy="84850"/>
            </a:xfrm>
            <a:custGeom>
              <a:avLst/>
              <a:gdLst/>
              <a:ahLst/>
              <a:cxnLst/>
              <a:rect l="l" t="t" r="r" b="b"/>
              <a:pathLst>
                <a:path w="362" h="3394" extrusionOk="0">
                  <a:moveTo>
                    <a:pt x="109" y="3394"/>
                  </a:moveTo>
                  <a:cubicBezTo>
                    <a:pt x="0" y="3126"/>
                    <a:pt x="22" y="2851"/>
                    <a:pt x="43" y="2576"/>
                  </a:cubicBezTo>
                  <a:cubicBezTo>
                    <a:pt x="80" y="2027"/>
                    <a:pt x="87" y="1469"/>
                    <a:pt x="123" y="920"/>
                  </a:cubicBezTo>
                  <a:lnTo>
                    <a:pt x="123" y="920"/>
                  </a:lnTo>
                  <a:lnTo>
                    <a:pt x="123" y="927"/>
                  </a:lnTo>
                  <a:cubicBezTo>
                    <a:pt x="152" y="623"/>
                    <a:pt x="174" y="276"/>
                    <a:pt x="275" y="1"/>
                  </a:cubicBezTo>
                  <a:lnTo>
                    <a:pt x="275" y="1"/>
                  </a:lnTo>
                  <a:cubicBezTo>
                    <a:pt x="355" y="826"/>
                    <a:pt x="362" y="1658"/>
                    <a:pt x="297" y="2490"/>
                  </a:cubicBezTo>
                  <a:cubicBezTo>
                    <a:pt x="275" y="2793"/>
                    <a:pt x="282" y="3133"/>
                    <a:pt x="109" y="3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6083375" y="3268775"/>
              <a:ext cx="9975" cy="68025"/>
            </a:xfrm>
            <a:custGeom>
              <a:avLst/>
              <a:gdLst/>
              <a:ahLst/>
              <a:cxnLst/>
              <a:rect l="l" t="t" r="r" b="b"/>
              <a:pathLst>
                <a:path w="399" h="2721" extrusionOk="0">
                  <a:moveTo>
                    <a:pt x="124" y="2721"/>
                  </a:moveTo>
                  <a:cubicBezTo>
                    <a:pt x="1" y="2403"/>
                    <a:pt x="66" y="2055"/>
                    <a:pt x="87" y="1730"/>
                  </a:cubicBezTo>
                  <a:cubicBezTo>
                    <a:pt x="109" y="1144"/>
                    <a:pt x="196" y="565"/>
                    <a:pt x="333" y="1"/>
                  </a:cubicBezTo>
                  <a:cubicBezTo>
                    <a:pt x="391" y="507"/>
                    <a:pt x="399" y="1014"/>
                    <a:pt x="348" y="1520"/>
                  </a:cubicBezTo>
                  <a:cubicBezTo>
                    <a:pt x="297" y="1925"/>
                    <a:pt x="341" y="2366"/>
                    <a:pt x="124" y="2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6102000" y="3250325"/>
              <a:ext cx="10700" cy="72375"/>
            </a:xfrm>
            <a:custGeom>
              <a:avLst/>
              <a:gdLst/>
              <a:ahLst/>
              <a:cxnLst/>
              <a:rect l="l" t="t" r="r" b="b"/>
              <a:pathLst>
                <a:path w="428" h="2895" extrusionOk="0">
                  <a:moveTo>
                    <a:pt x="102" y="2895"/>
                  </a:moveTo>
                  <a:cubicBezTo>
                    <a:pt x="1" y="2627"/>
                    <a:pt x="37" y="2345"/>
                    <a:pt x="66" y="2063"/>
                  </a:cubicBezTo>
                  <a:cubicBezTo>
                    <a:pt x="124" y="1375"/>
                    <a:pt x="167" y="666"/>
                    <a:pt x="334" y="1"/>
                  </a:cubicBezTo>
                  <a:cubicBezTo>
                    <a:pt x="428" y="681"/>
                    <a:pt x="377" y="1368"/>
                    <a:pt x="305" y="2048"/>
                  </a:cubicBezTo>
                  <a:cubicBezTo>
                    <a:pt x="283" y="2338"/>
                    <a:pt x="268" y="2656"/>
                    <a:pt x="102" y="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6113950" y="3229525"/>
              <a:ext cx="12500" cy="67850"/>
            </a:xfrm>
            <a:custGeom>
              <a:avLst/>
              <a:gdLst/>
              <a:ahLst/>
              <a:cxnLst/>
              <a:rect l="l" t="t" r="r" b="b"/>
              <a:pathLst>
                <a:path w="500" h="2714" extrusionOk="0">
                  <a:moveTo>
                    <a:pt x="131" y="2714"/>
                  </a:moveTo>
                  <a:cubicBezTo>
                    <a:pt x="0" y="2323"/>
                    <a:pt x="131" y="1918"/>
                    <a:pt x="167" y="1527"/>
                  </a:cubicBezTo>
                  <a:cubicBezTo>
                    <a:pt x="225" y="1014"/>
                    <a:pt x="326" y="500"/>
                    <a:pt x="471" y="1"/>
                  </a:cubicBezTo>
                  <a:cubicBezTo>
                    <a:pt x="499" y="536"/>
                    <a:pt x="478" y="1071"/>
                    <a:pt x="398" y="1600"/>
                  </a:cubicBezTo>
                  <a:cubicBezTo>
                    <a:pt x="340" y="1983"/>
                    <a:pt x="362" y="2403"/>
                    <a:pt x="131" y="2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>
              <a:off x="6131300" y="3207825"/>
              <a:ext cx="10350" cy="65325"/>
            </a:xfrm>
            <a:custGeom>
              <a:avLst/>
              <a:gdLst/>
              <a:ahLst/>
              <a:cxnLst/>
              <a:rect l="l" t="t" r="r" b="b"/>
              <a:pathLst>
                <a:path w="414" h="2613" extrusionOk="0">
                  <a:moveTo>
                    <a:pt x="146" y="2612"/>
                  </a:moveTo>
                  <a:cubicBezTo>
                    <a:pt x="1" y="2193"/>
                    <a:pt x="131" y="1715"/>
                    <a:pt x="146" y="1296"/>
                  </a:cubicBezTo>
                  <a:cubicBezTo>
                    <a:pt x="174" y="854"/>
                    <a:pt x="247" y="420"/>
                    <a:pt x="355" y="0"/>
                  </a:cubicBezTo>
                  <a:cubicBezTo>
                    <a:pt x="413" y="594"/>
                    <a:pt x="406" y="1187"/>
                    <a:pt x="348" y="1780"/>
                  </a:cubicBezTo>
                  <a:cubicBezTo>
                    <a:pt x="326" y="2062"/>
                    <a:pt x="312" y="2374"/>
                    <a:pt x="146" y="2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6152825" y="3182325"/>
              <a:ext cx="7800" cy="58625"/>
            </a:xfrm>
            <a:custGeom>
              <a:avLst/>
              <a:gdLst/>
              <a:ahLst/>
              <a:cxnLst/>
              <a:rect l="l" t="t" r="r" b="b"/>
              <a:pathLst>
                <a:path w="312" h="2345" extrusionOk="0">
                  <a:moveTo>
                    <a:pt x="109" y="2344"/>
                  </a:moveTo>
                  <a:cubicBezTo>
                    <a:pt x="23" y="2091"/>
                    <a:pt x="1" y="1816"/>
                    <a:pt x="37" y="1549"/>
                  </a:cubicBezTo>
                  <a:cubicBezTo>
                    <a:pt x="51" y="1028"/>
                    <a:pt x="109" y="514"/>
                    <a:pt x="218" y="0"/>
                  </a:cubicBezTo>
                  <a:cubicBezTo>
                    <a:pt x="290" y="529"/>
                    <a:pt x="312" y="1057"/>
                    <a:pt x="276" y="1592"/>
                  </a:cubicBezTo>
                  <a:cubicBezTo>
                    <a:pt x="268" y="1845"/>
                    <a:pt x="247" y="2120"/>
                    <a:pt x="109" y="2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6166400" y="3168575"/>
              <a:ext cx="8350" cy="62975"/>
            </a:xfrm>
            <a:custGeom>
              <a:avLst/>
              <a:gdLst/>
              <a:ahLst/>
              <a:cxnLst/>
              <a:rect l="l" t="t" r="r" b="b"/>
              <a:pathLst>
                <a:path w="334" h="2519" extrusionOk="0">
                  <a:moveTo>
                    <a:pt x="102" y="2518"/>
                  </a:moveTo>
                  <a:cubicBezTo>
                    <a:pt x="0" y="2258"/>
                    <a:pt x="15" y="1983"/>
                    <a:pt x="37" y="1708"/>
                  </a:cubicBezTo>
                  <a:cubicBezTo>
                    <a:pt x="73" y="1144"/>
                    <a:pt x="116" y="550"/>
                    <a:pt x="261" y="1"/>
                  </a:cubicBezTo>
                  <a:cubicBezTo>
                    <a:pt x="326" y="579"/>
                    <a:pt x="333" y="1158"/>
                    <a:pt x="283" y="1737"/>
                  </a:cubicBezTo>
                  <a:cubicBezTo>
                    <a:pt x="268" y="2005"/>
                    <a:pt x="254" y="2294"/>
                    <a:pt x="102" y="2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6187925" y="3146500"/>
              <a:ext cx="8525" cy="49775"/>
            </a:xfrm>
            <a:custGeom>
              <a:avLst/>
              <a:gdLst/>
              <a:ahLst/>
              <a:cxnLst/>
              <a:rect l="l" t="t" r="r" b="b"/>
              <a:pathLst>
                <a:path w="341" h="1991" extrusionOk="0">
                  <a:moveTo>
                    <a:pt x="87" y="1990"/>
                  </a:moveTo>
                  <a:cubicBezTo>
                    <a:pt x="15" y="1744"/>
                    <a:pt x="0" y="1491"/>
                    <a:pt x="58" y="1238"/>
                  </a:cubicBezTo>
                  <a:cubicBezTo>
                    <a:pt x="109" y="818"/>
                    <a:pt x="188" y="406"/>
                    <a:pt x="304" y="1"/>
                  </a:cubicBezTo>
                  <a:cubicBezTo>
                    <a:pt x="340" y="457"/>
                    <a:pt x="333" y="912"/>
                    <a:pt x="283" y="1368"/>
                  </a:cubicBezTo>
                  <a:cubicBezTo>
                    <a:pt x="275" y="1593"/>
                    <a:pt x="203" y="1810"/>
                    <a:pt x="87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6203650" y="3129150"/>
              <a:ext cx="11425" cy="34925"/>
            </a:xfrm>
            <a:custGeom>
              <a:avLst/>
              <a:gdLst/>
              <a:ahLst/>
              <a:cxnLst/>
              <a:rect l="l" t="t" r="r" b="b"/>
              <a:pathLst>
                <a:path w="457" h="1397" extrusionOk="0">
                  <a:moveTo>
                    <a:pt x="196" y="1397"/>
                  </a:moveTo>
                  <a:cubicBezTo>
                    <a:pt x="1" y="955"/>
                    <a:pt x="211" y="442"/>
                    <a:pt x="276" y="0"/>
                  </a:cubicBezTo>
                  <a:cubicBezTo>
                    <a:pt x="334" y="449"/>
                    <a:pt x="457" y="999"/>
                    <a:pt x="196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6217950" y="3109075"/>
              <a:ext cx="10150" cy="49750"/>
            </a:xfrm>
            <a:custGeom>
              <a:avLst/>
              <a:gdLst/>
              <a:ahLst/>
              <a:cxnLst/>
              <a:rect l="l" t="t" r="r" b="b"/>
              <a:pathLst>
                <a:path w="406" h="1990" extrusionOk="0">
                  <a:moveTo>
                    <a:pt x="196" y="1990"/>
                  </a:moveTo>
                  <a:cubicBezTo>
                    <a:pt x="0" y="1339"/>
                    <a:pt x="225" y="644"/>
                    <a:pt x="319" y="0"/>
                  </a:cubicBezTo>
                  <a:cubicBezTo>
                    <a:pt x="384" y="413"/>
                    <a:pt x="406" y="825"/>
                    <a:pt x="384" y="1245"/>
                  </a:cubicBezTo>
                  <a:cubicBezTo>
                    <a:pt x="377" y="1505"/>
                    <a:pt x="340" y="1780"/>
                    <a:pt x="196" y="1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6233500" y="3091150"/>
              <a:ext cx="11975" cy="38750"/>
            </a:xfrm>
            <a:custGeom>
              <a:avLst/>
              <a:gdLst/>
              <a:ahLst/>
              <a:cxnLst/>
              <a:rect l="l" t="t" r="r" b="b"/>
              <a:pathLst>
                <a:path w="479" h="1550" extrusionOk="0">
                  <a:moveTo>
                    <a:pt x="196" y="1549"/>
                  </a:moveTo>
                  <a:cubicBezTo>
                    <a:pt x="1" y="1050"/>
                    <a:pt x="181" y="500"/>
                    <a:pt x="232" y="1"/>
                  </a:cubicBezTo>
                  <a:cubicBezTo>
                    <a:pt x="319" y="493"/>
                    <a:pt x="478" y="1093"/>
                    <a:pt x="196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6250150" y="3067825"/>
              <a:ext cx="11225" cy="42350"/>
            </a:xfrm>
            <a:custGeom>
              <a:avLst/>
              <a:gdLst/>
              <a:ahLst/>
              <a:cxnLst/>
              <a:rect l="l" t="t" r="r" b="b"/>
              <a:pathLst>
                <a:path w="449" h="1694" extrusionOk="0">
                  <a:moveTo>
                    <a:pt x="159" y="1694"/>
                  </a:moveTo>
                  <a:cubicBezTo>
                    <a:pt x="0" y="1332"/>
                    <a:pt x="94" y="927"/>
                    <a:pt x="145" y="551"/>
                  </a:cubicBezTo>
                  <a:cubicBezTo>
                    <a:pt x="167" y="362"/>
                    <a:pt x="210" y="182"/>
                    <a:pt x="261" y="1"/>
                  </a:cubicBezTo>
                  <a:cubicBezTo>
                    <a:pt x="268" y="558"/>
                    <a:pt x="449" y="1173"/>
                    <a:pt x="167" y="16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6268050" y="3054075"/>
              <a:ext cx="9975" cy="37475"/>
            </a:xfrm>
            <a:custGeom>
              <a:avLst/>
              <a:gdLst/>
              <a:ahLst/>
              <a:cxnLst/>
              <a:rect l="l" t="t" r="r" b="b"/>
              <a:pathLst>
                <a:path w="399" h="1499" extrusionOk="0">
                  <a:moveTo>
                    <a:pt x="109" y="1498"/>
                  </a:moveTo>
                  <a:cubicBezTo>
                    <a:pt x="0" y="1267"/>
                    <a:pt x="29" y="1006"/>
                    <a:pt x="73" y="760"/>
                  </a:cubicBezTo>
                  <a:cubicBezTo>
                    <a:pt x="109" y="500"/>
                    <a:pt x="181" y="247"/>
                    <a:pt x="283" y="1"/>
                  </a:cubicBezTo>
                  <a:cubicBezTo>
                    <a:pt x="246" y="493"/>
                    <a:pt x="398" y="1057"/>
                    <a:pt x="109" y="1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6279800" y="3039425"/>
              <a:ext cx="11425" cy="35300"/>
            </a:xfrm>
            <a:custGeom>
              <a:avLst/>
              <a:gdLst/>
              <a:ahLst/>
              <a:cxnLst/>
              <a:rect l="l" t="t" r="r" b="b"/>
              <a:pathLst>
                <a:path w="457" h="1412" extrusionOk="0">
                  <a:moveTo>
                    <a:pt x="211" y="1412"/>
                  </a:moveTo>
                  <a:cubicBezTo>
                    <a:pt x="1" y="970"/>
                    <a:pt x="167" y="457"/>
                    <a:pt x="232" y="1"/>
                  </a:cubicBezTo>
                  <a:cubicBezTo>
                    <a:pt x="297" y="449"/>
                    <a:pt x="457" y="992"/>
                    <a:pt x="211" y="1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6295000" y="3022075"/>
              <a:ext cx="11775" cy="35825"/>
            </a:xfrm>
            <a:custGeom>
              <a:avLst/>
              <a:gdLst/>
              <a:ahLst/>
              <a:cxnLst/>
              <a:rect l="l" t="t" r="r" b="b"/>
              <a:pathLst>
                <a:path w="471" h="1433" extrusionOk="0">
                  <a:moveTo>
                    <a:pt x="196" y="1433"/>
                  </a:moveTo>
                  <a:cubicBezTo>
                    <a:pt x="0" y="984"/>
                    <a:pt x="196" y="456"/>
                    <a:pt x="283" y="0"/>
                  </a:cubicBezTo>
                  <a:cubicBezTo>
                    <a:pt x="319" y="471"/>
                    <a:pt x="471" y="1020"/>
                    <a:pt x="196" y="1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6306025" y="3012475"/>
              <a:ext cx="10700" cy="34950"/>
            </a:xfrm>
            <a:custGeom>
              <a:avLst/>
              <a:gdLst/>
              <a:ahLst/>
              <a:cxnLst/>
              <a:rect l="l" t="t" r="r" b="b"/>
              <a:pathLst>
                <a:path w="428" h="1398" extrusionOk="0">
                  <a:moveTo>
                    <a:pt x="182" y="1397"/>
                  </a:moveTo>
                  <a:cubicBezTo>
                    <a:pt x="1" y="949"/>
                    <a:pt x="189" y="442"/>
                    <a:pt x="276" y="1"/>
                  </a:cubicBezTo>
                  <a:cubicBezTo>
                    <a:pt x="326" y="449"/>
                    <a:pt x="428" y="992"/>
                    <a:pt x="182" y="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6338600" y="2901975"/>
              <a:ext cx="7600" cy="53550"/>
            </a:xfrm>
            <a:custGeom>
              <a:avLst/>
              <a:gdLst/>
              <a:ahLst/>
              <a:cxnLst/>
              <a:rect l="l" t="t" r="r" b="b"/>
              <a:pathLst>
                <a:path w="304" h="2142" extrusionOk="0">
                  <a:moveTo>
                    <a:pt x="94" y="2142"/>
                  </a:moveTo>
                  <a:cubicBezTo>
                    <a:pt x="29" y="1939"/>
                    <a:pt x="0" y="1729"/>
                    <a:pt x="15" y="1512"/>
                  </a:cubicBezTo>
                  <a:cubicBezTo>
                    <a:pt x="22" y="1006"/>
                    <a:pt x="72" y="499"/>
                    <a:pt x="166" y="0"/>
                  </a:cubicBezTo>
                  <a:cubicBezTo>
                    <a:pt x="232" y="384"/>
                    <a:pt x="275" y="767"/>
                    <a:pt x="282" y="1158"/>
                  </a:cubicBezTo>
                  <a:cubicBezTo>
                    <a:pt x="275" y="1491"/>
                    <a:pt x="304" y="1860"/>
                    <a:pt x="94" y="2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6351075" y="2887150"/>
              <a:ext cx="11600" cy="53000"/>
            </a:xfrm>
            <a:custGeom>
              <a:avLst/>
              <a:gdLst/>
              <a:ahLst/>
              <a:cxnLst/>
              <a:rect l="l" t="t" r="r" b="b"/>
              <a:pathLst>
                <a:path w="464" h="2120" extrusionOk="0">
                  <a:moveTo>
                    <a:pt x="152" y="2113"/>
                  </a:moveTo>
                  <a:cubicBezTo>
                    <a:pt x="0" y="1816"/>
                    <a:pt x="152" y="87"/>
                    <a:pt x="434" y="0"/>
                  </a:cubicBezTo>
                  <a:cubicBezTo>
                    <a:pt x="333" y="116"/>
                    <a:pt x="384" y="347"/>
                    <a:pt x="376" y="492"/>
                  </a:cubicBezTo>
                  <a:cubicBezTo>
                    <a:pt x="348" y="1027"/>
                    <a:pt x="463" y="1642"/>
                    <a:pt x="159" y="2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6365000" y="2856575"/>
              <a:ext cx="12875" cy="75800"/>
            </a:xfrm>
            <a:custGeom>
              <a:avLst/>
              <a:gdLst/>
              <a:ahLst/>
              <a:cxnLst/>
              <a:rect l="l" t="t" r="r" b="b"/>
              <a:pathLst>
                <a:path w="515" h="3032" extrusionOk="0">
                  <a:moveTo>
                    <a:pt x="102" y="3032"/>
                  </a:moveTo>
                  <a:cubicBezTo>
                    <a:pt x="0" y="2504"/>
                    <a:pt x="160" y="1968"/>
                    <a:pt x="188" y="1440"/>
                  </a:cubicBezTo>
                  <a:cubicBezTo>
                    <a:pt x="232" y="984"/>
                    <a:pt x="283" y="536"/>
                    <a:pt x="434" y="109"/>
                  </a:cubicBezTo>
                  <a:cubicBezTo>
                    <a:pt x="449" y="80"/>
                    <a:pt x="485" y="0"/>
                    <a:pt x="514" y="8"/>
                  </a:cubicBezTo>
                  <a:cubicBezTo>
                    <a:pt x="420" y="210"/>
                    <a:pt x="492" y="514"/>
                    <a:pt x="471" y="738"/>
                  </a:cubicBezTo>
                  <a:cubicBezTo>
                    <a:pt x="463" y="1129"/>
                    <a:pt x="420" y="1491"/>
                    <a:pt x="384" y="1874"/>
                  </a:cubicBezTo>
                  <a:cubicBezTo>
                    <a:pt x="326" y="2265"/>
                    <a:pt x="384" y="2728"/>
                    <a:pt x="102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6379825" y="2841925"/>
              <a:ext cx="10875" cy="84300"/>
            </a:xfrm>
            <a:custGeom>
              <a:avLst/>
              <a:gdLst/>
              <a:ahLst/>
              <a:cxnLst/>
              <a:rect l="l" t="t" r="r" b="b"/>
              <a:pathLst>
                <a:path w="435" h="3372" extrusionOk="0">
                  <a:moveTo>
                    <a:pt x="73" y="3372"/>
                  </a:moveTo>
                  <a:cubicBezTo>
                    <a:pt x="1" y="2894"/>
                    <a:pt x="109" y="2410"/>
                    <a:pt x="131" y="1932"/>
                  </a:cubicBezTo>
                  <a:cubicBezTo>
                    <a:pt x="181" y="1303"/>
                    <a:pt x="160" y="565"/>
                    <a:pt x="326" y="0"/>
                  </a:cubicBezTo>
                  <a:cubicBezTo>
                    <a:pt x="435" y="840"/>
                    <a:pt x="377" y="1672"/>
                    <a:pt x="312" y="2511"/>
                  </a:cubicBezTo>
                  <a:lnTo>
                    <a:pt x="312" y="2489"/>
                  </a:lnTo>
                  <a:cubicBezTo>
                    <a:pt x="290" y="2800"/>
                    <a:pt x="297" y="3133"/>
                    <a:pt x="73" y="3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6395200" y="2824025"/>
              <a:ext cx="10150" cy="73800"/>
            </a:xfrm>
            <a:custGeom>
              <a:avLst/>
              <a:gdLst/>
              <a:ahLst/>
              <a:cxnLst/>
              <a:rect l="l" t="t" r="r" b="b"/>
              <a:pathLst>
                <a:path w="406" h="2952" extrusionOk="0">
                  <a:moveTo>
                    <a:pt x="124" y="2952"/>
                  </a:moveTo>
                  <a:cubicBezTo>
                    <a:pt x="1" y="2489"/>
                    <a:pt x="131" y="2033"/>
                    <a:pt x="138" y="1563"/>
                  </a:cubicBezTo>
                  <a:cubicBezTo>
                    <a:pt x="174" y="1049"/>
                    <a:pt x="189" y="478"/>
                    <a:pt x="326" y="0"/>
                  </a:cubicBezTo>
                  <a:cubicBezTo>
                    <a:pt x="391" y="521"/>
                    <a:pt x="406" y="1042"/>
                    <a:pt x="370" y="1570"/>
                  </a:cubicBezTo>
                  <a:cubicBezTo>
                    <a:pt x="326" y="2026"/>
                    <a:pt x="391" y="2554"/>
                    <a:pt x="124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6408775" y="2797075"/>
              <a:ext cx="14475" cy="89900"/>
            </a:xfrm>
            <a:custGeom>
              <a:avLst/>
              <a:gdLst/>
              <a:ahLst/>
              <a:cxnLst/>
              <a:rect l="l" t="t" r="r" b="b"/>
              <a:pathLst>
                <a:path w="579" h="3596" extrusionOk="0">
                  <a:moveTo>
                    <a:pt x="145" y="3596"/>
                  </a:moveTo>
                  <a:cubicBezTo>
                    <a:pt x="0" y="3082"/>
                    <a:pt x="174" y="2547"/>
                    <a:pt x="203" y="2026"/>
                  </a:cubicBezTo>
                  <a:cubicBezTo>
                    <a:pt x="290" y="1353"/>
                    <a:pt x="311" y="629"/>
                    <a:pt x="579" y="0"/>
                  </a:cubicBezTo>
                  <a:cubicBezTo>
                    <a:pt x="557" y="521"/>
                    <a:pt x="550" y="1049"/>
                    <a:pt x="478" y="1570"/>
                  </a:cubicBezTo>
                  <a:cubicBezTo>
                    <a:pt x="427" y="2084"/>
                    <a:pt x="369" y="2605"/>
                    <a:pt x="311" y="3126"/>
                  </a:cubicBezTo>
                  <a:cubicBezTo>
                    <a:pt x="282" y="3292"/>
                    <a:pt x="232" y="3451"/>
                    <a:pt x="145" y="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3" name="Google Shape;3773;p18"/>
          <p:cNvGrpSpPr/>
          <p:nvPr/>
        </p:nvGrpSpPr>
        <p:grpSpPr>
          <a:xfrm>
            <a:off x="459975" y="445800"/>
            <a:ext cx="360150" cy="485593"/>
            <a:chOff x="759925" y="3024250"/>
            <a:chExt cx="232625" cy="313650"/>
          </a:xfrm>
        </p:grpSpPr>
        <p:sp>
          <p:nvSpPr>
            <p:cNvPr id="3774" name="Google Shape;3774;p18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8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8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2" name="Google Shape;3792;p18"/>
          <p:cNvGrpSpPr/>
          <p:nvPr/>
        </p:nvGrpSpPr>
        <p:grpSpPr>
          <a:xfrm rot="3602728">
            <a:off x="4397197" y="317721"/>
            <a:ext cx="216720" cy="206945"/>
            <a:chOff x="4397050" y="267050"/>
            <a:chExt cx="216725" cy="206950"/>
          </a:xfrm>
        </p:grpSpPr>
        <p:sp>
          <p:nvSpPr>
            <p:cNvPr id="3793" name="Google Shape;3793;p18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8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8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8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8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8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8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8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8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8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8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4" name="Google Shape;3804;p18"/>
          <p:cNvGrpSpPr/>
          <p:nvPr/>
        </p:nvGrpSpPr>
        <p:grpSpPr>
          <a:xfrm rot="3602728">
            <a:off x="8464297" y="4028858"/>
            <a:ext cx="216720" cy="206945"/>
            <a:chOff x="4397050" y="267050"/>
            <a:chExt cx="216725" cy="206950"/>
          </a:xfrm>
        </p:grpSpPr>
        <p:sp>
          <p:nvSpPr>
            <p:cNvPr id="3805" name="Google Shape;3805;p18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8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8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8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8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8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8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8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8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8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8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6" name="Google Shape;3816;p18"/>
          <p:cNvGrpSpPr/>
          <p:nvPr/>
        </p:nvGrpSpPr>
        <p:grpSpPr>
          <a:xfrm>
            <a:off x="8554475" y="2501007"/>
            <a:ext cx="360150" cy="485593"/>
            <a:chOff x="759925" y="3024250"/>
            <a:chExt cx="232625" cy="313650"/>
          </a:xfrm>
        </p:grpSpPr>
        <p:sp>
          <p:nvSpPr>
            <p:cNvPr id="3817" name="Google Shape;3817;p18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8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8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8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8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8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8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8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8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8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8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8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8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8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8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8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8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8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5" name="Google Shape;3835;p18"/>
          <p:cNvGrpSpPr/>
          <p:nvPr/>
        </p:nvGrpSpPr>
        <p:grpSpPr>
          <a:xfrm rot="-794982">
            <a:off x="377924" y="4062220"/>
            <a:ext cx="343647" cy="899913"/>
            <a:chOff x="231473" y="3986786"/>
            <a:chExt cx="343640" cy="899895"/>
          </a:xfrm>
        </p:grpSpPr>
        <p:grpSp>
          <p:nvGrpSpPr>
            <p:cNvPr id="3836" name="Google Shape;3836;p18"/>
            <p:cNvGrpSpPr/>
            <p:nvPr/>
          </p:nvGrpSpPr>
          <p:grpSpPr>
            <a:xfrm rot="3602728">
              <a:off x="322997" y="4637658"/>
              <a:ext cx="216720" cy="206945"/>
              <a:chOff x="4397050" y="267050"/>
              <a:chExt cx="216725" cy="206950"/>
            </a:xfrm>
          </p:grpSpPr>
          <p:sp>
            <p:nvSpPr>
              <p:cNvPr id="3837" name="Google Shape;3837;p18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8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8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8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8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8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8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8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8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8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8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8" name="Google Shape;3848;p18"/>
            <p:cNvGrpSpPr/>
            <p:nvPr/>
          </p:nvGrpSpPr>
          <p:grpSpPr>
            <a:xfrm>
              <a:off x="231473" y="3986786"/>
              <a:ext cx="287524" cy="387671"/>
              <a:chOff x="759925" y="3024250"/>
              <a:chExt cx="232625" cy="313650"/>
            </a:xfrm>
          </p:grpSpPr>
          <p:sp>
            <p:nvSpPr>
              <p:cNvPr id="3849" name="Google Shape;3849;p18"/>
              <p:cNvSpPr/>
              <p:nvPr/>
            </p:nvSpPr>
            <p:spPr>
              <a:xfrm>
                <a:off x="759925" y="30846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8"/>
              <p:cNvSpPr/>
              <p:nvPr/>
            </p:nvSpPr>
            <p:spPr>
              <a:xfrm>
                <a:off x="808050" y="31991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8"/>
              <p:cNvSpPr/>
              <p:nvPr/>
            </p:nvSpPr>
            <p:spPr>
              <a:xfrm>
                <a:off x="822325" y="31707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8"/>
              <p:cNvSpPr/>
              <p:nvPr/>
            </p:nvSpPr>
            <p:spPr>
              <a:xfrm>
                <a:off x="836800" y="31119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8"/>
              <p:cNvSpPr/>
              <p:nvPr/>
            </p:nvSpPr>
            <p:spPr>
              <a:xfrm>
                <a:off x="848375" y="31273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8"/>
              <p:cNvSpPr/>
              <p:nvPr/>
            </p:nvSpPr>
            <p:spPr>
              <a:xfrm>
                <a:off x="864475" y="31363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8"/>
              <p:cNvSpPr/>
              <p:nvPr/>
            </p:nvSpPr>
            <p:spPr>
              <a:xfrm>
                <a:off x="883475" y="31445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8"/>
              <p:cNvSpPr/>
              <p:nvPr/>
            </p:nvSpPr>
            <p:spPr>
              <a:xfrm>
                <a:off x="897025" y="31559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8"/>
              <p:cNvSpPr/>
              <p:nvPr/>
            </p:nvSpPr>
            <p:spPr>
              <a:xfrm>
                <a:off x="907350" y="31962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8"/>
              <p:cNvSpPr/>
              <p:nvPr/>
            </p:nvSpPr>
            <p:spPr>
              <a:xfrm>
                <a:off x="915475" y="31405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8"/>
              <p:cNvSpPr/>
              <p:nvPr/>
            </p:nvSpPr>
            <p:spPr>
              <a:xfrm>
                <a:off x="925975" y="31443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8"/>
              <p:cNvSpPr/>
              <p:nvPr/>
            </p:nvSpPr>
            <p:spPr>
              <a:xfrm>
                <a:off x="892500" y="3024250"/>
                <a:ext cx="18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2070" extrusionOk="0">
                    <a:moveTo>
                      <a:pt x="23" y="2055"/>
                    </a:moveTo>
                    <a:cubicBezTo>
                      <a:pt x="1" y="2026"/>
                      <a:pt x="15" y="1982"/>
                      <a:pt x="23" y="1946"/>
                    </a:cubicBezTo>
                    <a:cubicBezTo>
                      <a:pt x="73" y="1519"/>
                      <a:pt x="240" y="1121"/>
                      <a:pt x="384" y="724"/>
                    </a:cubicBezTo>
                    <a:cubicBezTo>
                      <a:pt x="478" y="478"/>
                      <a:pt x="529" y="195"/>
                      <a:pt x="732" y="0"/>
                    </a:cubicBezTo>
                    <a:cubicBezTo>
                      <a:pt x="746" y="123"/>
                      <a:pt x="739" y="246"/>
                      <a:pt x="703" y="362"/>
                    </a:cubicBezTo>
                    <a:cubicBezTo>
                      <a:pt x="515" y="919"/>
                      <a:pt x="348" y="1498"/>
                      <a:pt x="59" y="2011"/>
                    </a:cubicBezTo>
                    <a:cubicBezTo>
                      <a:pt x="66" y="2011"/>
                      <a:pt x="80" y="1990"/>
                      <a:pt x="88" y="1990"/>
                    </a:cubicBezTo>
                    <a:cubicBezTo>
                      <a:pt x="73" y="2004"/>
                      <a:pt x="59" y="2069"/>
                      <a:pt x="23" y="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8"/>
              <p:cNvSpPr/>
              <p:nvPr/>
            </p:nvSpPr>
            <p:spPr>
              <a:xfrm>
                <a:off x="855975" y="3025875"/>
                <a:ext cx="9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84" extrusionOk="0">
                    <a:moveTo>
                      <a:pt x="210" y="1483"/>
                    </a:moveTo>
                    <a:cubicBezTo>
                      <a:pt x="87" y="1013"/>
                      <a:pt x="0" y="470"/>
                      <a:pt x="167" y="0"/>
                    </a:cubicBezTo>
                    <a:cubicBezTo>
                      <a:pt x="362" y="463"/>
                      <a:pt x="246" y="1006"/>
                      <a:pt x="210" y="1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8"/>
              <p:cNvSpPr/>
              <p:nvPr/>
            </p:nvSpPr>
            <p:spPr>
              <a:xfrm>
                <a:off x="931025" y="3050100"/>
                <a:ext cx="203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97" extrusionOk="0">
                    <a:moveTo>
                      <a:pt x="1" y="797"/>
                    </a:moveTo>
                    <a:cubicBezTo>
                      <a:pt x="211" y="485"/>
                      <a:pt x="450" y="131"/>
                      <a:pt x="811" y="1"/>
                    </a:cubicBezTo>
                    <a:cubicBezTo>
                      <a:pt x="659" y="348"/>
                      <a:pt x="283" y="565"/>
                      <a:pt x="1" y="7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8"/>
              <p:cNvSpPr/>
              <p:nvPr/>
            </p:nvSpPr>
            <p:spPr>
              <a:xfrm>
                <a:off x="773850" y="3279275"/>
                <a:ext cx="288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61" extrusionOk="0">
                    <a:moveTo>
                      <a:pt x="1" y="1360"/>
                    </a:moveTo>
                    <a:cubicBezTo>
                      <a:pt x="37" y="1143"/>
                      <a:pt x="182" y="977"/>
                      <a:pt x="312" y="811"/>
                    </a:cubicBezTo>
                    <a:cubicBezTo>
                      <a:pt x="543" y="492"/>
                      <a:pt x="826" y="217"/>
                      <a:pt x="1151" y="0"/>
                    </a:cubicBezTo>
                    <a:cubicBezTo>
                      <a:pt x="927" y="333"/>
                      <a:pt x="688" y="651"/>
                      <a:pt x="428" y="963"/>
                    </a:cubicBezTo>
                    <a:cubicBezTo>
                      <a:pt x="319" y="1129"/>
                      <a:pt x="174" y="1266"/>
                      <a:pt x="1" y="13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8"/>
              <p:cNvSpPr/>
              <p:nvPr/>
            </p:nvSpPr>
            <p:spPr>
              <a:xfrm>
                <a:off x="805875" y="3312200"/>
                <a:ext cx="101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999" extrusionOk="0">
                    <a:moveTo>
                      <a:pt x="73" y="998"/>
                    </a:moveTo>
                    <a:cubicBezTo>
                      <a:pt x="0" y="637"/>
                      <a:pt x="232" y="304"/>
                      <a:pt x="406" y="0"/>
                    </a:cubicBezTo>
                    <a:cubicBezTo>
                      <a:pt x="326" y="333"/>
                      <a:pt x="311" y="738"/>
                      <a:pt x="73" y="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8"/>
              <p:cNvSpPr/>
              <p:nvPr/>
            </p:nvSpPr>
            <p:spPr>
              <a:xfrm>
                <a:off x="922000" y="3284700"/>
                <a:ext cx="1357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128" extrusionOk="0">
                    <a:moveTo>
                      <a:pt x="456" y="2127"/>
                    </a:moveTo>
                    <a:cubicBezTo>
                      <a:pt x="319" y="1947"/>
                      <a:pt x="282" y="1722"/>
                      <a:pt x="246" y="1505"/>
                    </a:cubicBezTo>
                    <a:cubicBezTo>
                      <a:pt x="130" y="1013"/>
                      <a:pt x="44" y="507"/>
                      <a:pt x="0" y="0"/>
                    </a:cubicBezTo>
                    <a:lnTo>
                      <a:pt x="0" y="0"/>
                    </a:lnTo>
                    <a:cubicBezTo>
                      <a:pt x="181" y="355"/>
                      <a:pt x="304" y="738"/>
                      <a:pt x="362" y="1136"/>
                    </a:cubicBezTo>
                    <a:cubicBezTo>
                      <a:pt x="405" y="1462"/>
                      <a:pt x="543" y="1802"/>
                      <a:pt x="456" y="2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8"/>
              <p:cNvSpPr/>
              <p:nvPr/>
            </p:nvSpPr>
            <p:spPr>
              <a:xfrm>
                <a:off x="969025" y="3280350"/>
                <a:ext cx="235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83" extrusionOk="0">
                    <a:moveTo>
                      <a:pt x="622" y="659"/>
                    </a:moveTo>
                    <a:cubicBezTo>
                      <a:pt x="398" y="485"/>
                      <a:pt x="196" y="283"/>
                      <a:pt x="29" y="51"/>
                    </a:cubicBezTo>
                    <a:cubicBezTo>
                      <a:pt x="22" y="37"/>
                      <a:pt x="0" y="15"/>
                      <a:pt x="8" y="1"/>
                    </a:cubicBezTo>
                    <a:cubicBezTo>
                      <a:pt x="15" y="15"/>
                      <a:pt x="29" y="22"/>
                      <a:pt x="36" y="30"/>
                    </a:cubicBezTo>
                    <a:cubicBezTo>
                      <a:pt x="282" y="182"/>
                      <a:pt x="521" y="348"/>
                      <a:pt x="753" y="522"/>
                    </a:cubicBezTo>
                    <a:cubicBezTo>
                      <a:pt x="832" y="594"/>
                      <a:pt x="897" y="688"/>
                      <a:pt x="941" y="782"/>
                    </a:cubicBezTo>
                    <a:cubicBezTo>
                      <a:pt x="825" y="768"/>
                      <a:pt x="717" y="724"/>
                      <a:pt x="622" y="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7" name="Google Shape;3867;p18"/>
          <p:cNvGrpSpPr/>
          <p:nvPr/>
        </p:nvGrpSpPr>
        <p:grpSpPr>
          <a:xfrm rot="3602728">
            <a:off x="3289572" y="4650571"/>
            <a:ext cx="216720" cy="206945"/>
            <a:chOff x="4397050" y="267050"/>
            <a:chExt cx="216725" cy="206950"/>
          </a:xfrm>
        </p:grpSpPr>
        <p:sp>
          <p:nvSpPr>
            <p:cNvPr id="3868" name="Google Shape;3868;p18"/>
            <p:cNvSpPr/>
            <p:nvPr/>
          </p:nvSpPr>
          <p:spPr>
            <a:xfrm>
              <a:off x="4397050" y="2670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8"/>
            <p:cNvSpPr/>
            <p:nvPr/>
          </p:nvSpPr>
          <p:spPr>
            <a:xfrm>
              <a:off x="4445175" y="3815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8"/>
            <p:cNvSpPr/>
            <p:nvPr/>
          </p:nvSpPr>
          <p:spPr>
            <a:xfrm>
              <a:off x="4459450" y="3531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8"/>
            <p:cNvSpPr/>
            <p:nvPr/>
          </p:nvSpPr>
          <p:spPr>
            <a:xfrm>
              <a:off x="4473925" y="2943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8"/>
            <p:cNvSpPr/>
            <p:nvPr/>
          </p:nvSpPr>
          <p:spPr>
            <a:xfrm>
              <a:off x="4485500" y="3097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8"/>
            <p:cNvSpPr/>
            <p:nvPr/>
          </p:nvSpPr>
          <p:spPr>
            <a:xfrm>
              <a:off x="4501600" y="3187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8"/>
            <p:cNvSpPr/>
            <p:nvPr/>
          </p:nvSpPr>
          <p:spPr>
            <a:xfrm>
              <a:off x="4520600" y="3269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8"/>
            <p:cNvSpPr/>
            <p:nvPr/>
          </p:nvSpPr>
          <p:spPr>
            <a:xfrm>
              <a:off x="4534150" y="3383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8"/>
            <p:cNvSpPr/>
            <p:nvPr/>
          </p:nvSpPr>
          <p:spPr>
            <a:xfrm>
              <a:off x="4544475" y="3786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8"/>
            <p:cNvSpPr/>
            <p:nvPr/>
          </p:nvSpPr>
          <p:spPr>
            <a:xfrm>
              <a:off x="4552600" y="3229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8"/>
            <p:cNvSpPr/>
            <p:nvPr/>
          </p:nvSpPr>
          <p:spPr>
            <a:xfrm>
              <a:off x="4563100" y="3267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9" name="Google Shape;3879;p18"/>
          <p:cNvGrpSpPr/>
          <p:nvPr/>
        </p:nvGrpSpPr>
        <p:grpSpPr>
          <a:xfrm rot="2700000">
            <a:off x="5533966" y="4556962"/>
            <a:ext cx="287530" cy="387679"/>
            <a:chOff x="759925" y="3024250"/>
            <a:chExt cx="232625" cy="313650"/>
          </a:xfrm>
        </p:grpSpPr>
        <p:sp>
          <p:nvSpPr>
            <p:cNvPr id="3880" name="Google Shape;3880;p18"/>
            <p:cNvSpPr/>
            <p:nvPr/>
          </p:nvSpPr>
          <p:spPr>
            <a:xfrm>
              <a:off x="759925" y="3084650"/>
              <a:ext cx="216725" cy="206950"/>
            </a:xfrm>
            <a:custGeom>
              <a:avLst/>
              <a:gdLst/>
              <a:ahLst/>
              <a:cxnLst/>
              <a:rect l="l" t="t" r="r" b="b"/>
              <a:pathLst>
                <a:path w="8669" h="8278" extrusionOk="0">
                  <a:moveTo>
                    <a:pt x="3206" y="5405"/>
                  </a:moveTo>
                  <a:cubicBezTo>
                    <a:pt x="3589" y="5521"/>
                    <a:pt x="3669" y="6143"/>
                    <a:pt x="3814" y="6476"/>
                  </a:cubicBezTo>
                  <a:cubicBezTo>
                    <a:pt x="3915" y="6830"/>
                    <a:pt x="4081" y="7185"/>
                    <a:pt x="4081" y="7554"/>
                  </a:cubicBezTo>
                  <a:cubicBezTo>
                    <a:pt x="4233" y="7076"/>
                    <a:pt x="4414" y="6613"/>
                    <a:pt x="4624" y="6165"/>
                  </a:cubicBezTo>
                  <a:cubicBezTo>
                    <a:pt x="4732" y="5948"/>
                    <a:pt x="4776" y="5680"/>
                    <a:pt x="4964" y="5514"/>
                  </a:cubicBezTo>
                  <a:cubicBezTo>
                    <a:pt x="5318" y="5217"/>
                    <a:pt x="6013" y="5506"/>
                    <a:pt x="6433" y="5550"/>
                  </a:cubicBezTo>
                  <a:cubicBezTo>
                    <a:pt x="6867" y="5608"/>
                    <a:pt x="7301" y="5694"/>
                    <a:pt x="7735" y="5673"/>
                  </a:cubicBezTo>
                  <a:cubicBezTo>
                    <a:pt x="7453" y="5369"/>
                    <a:pt x="7149" y="5094"/>
                    <a:pt x="6816" y="4841"/>
                  </a:cubicBezTo>
                  <a:cubicBezTo>
                    <a:pt x="6592" y="4653"/>
                    <a:pt x="6273" y="4530"/>
                    <a:pt x="6150" y="4247"/>
                  </a:cubicBezTo>
                  <a:cubicBezTo>
                    <a:pt x="5890" y="3719"/>
                    <a:pt x="7142" y="2316"/>
                    <a:pt x="7402" y="1802"/>
                  </a:cubicBezTo>
                  <a:cubicBezTo>
                    <a:pt x="3987" y="2583"/>
                    <a:pt x="5036" y="3965"/>
                    <a:pt x="2685" y="898"/>
                  </a:cubicBezTo>
                  <a:cubicBezTo>
                    <a:pt x="2605" y="1585"/>
                    <a:pt x="2605" y="2280"/>
                    <a:pt x="2707" y="2967"/>
                  </a:cubicBezTo>
                  <a:cubicBezTo>
                    <a:pt x="2844" y="3589"/>
                    <a:pt x="2707" y="3878"/>
                    <a:pt x="2244" y="4291"/>
                  </a:cubicBezTo>
                  <a:cubicBezTo>
                    <a:pt x="1809" y="4689"/>
                    <a:pt x="1339" y="5043"/>
                    <a:pt x="927" y="5463"/>
                  </a:cubicBezTo>
                  <a:cubicBezTo>
                    <a:pt x="1549" y="5550"/>
                    <a:pt x="2171" y="5542"/>
                    <a:pt x="2793" y="5441"/>
                  </a:cubicBezTo>
                  <a:cubicBezTo>
                    <a:pt x="2931" y="5412"/>
                    <a:pt x="3068" y="5369"/>
                    <a:pt x="3206" y="5412"/>
                  </a:cubicBezTo>
                  <a:close/>
                  <a:moveTo>
                    <a:pt x="3893" y="8277"/>
                  </a:moveTo>
                  <a:lnTo>
                    <a:pt x="3893" y="8277"/>
                  </a:lnTo>
                  <a:cubicBezTo>
                    <a:pt x="3900" y="8176"/>
                    <a:pt x="3922" y="8082"/>
                    <a:pt x="3958" y="7988"/>
                  </a:cubicBezTo>
                  <a:cubicBezTo>
                    <a:pt x="3763" y="7771"/>
                    <a:pt x="3625" y="7496"/>
                    <a:pt x="3575" y="7206"/>
                  </a:cubicBezTo>
                  <a:cubicBezTo>
                    <a:pt x="3430" y="6758"/>
                    <a:pt x="3329" y="6280"/>
                    <a:pt x="3104" y="5861"/>
                  </a:cubicBezTo>
                  <a:cubicBezTo>
                    <a:pt x="2974" y="5832"/>
                    <a:pt x="2844" y="5890"/>
                    <a:pt x="2714" y="5897"/>
                  </a:cubicBezTo>
                  <a:cubicBezTo>
                    <a:pt x="2374" y="5933"/>
                    <a:pt x="2034" y="5940"/>
                    <a:pt x="1686" y="5940"/>
                  </a:cubicBezTo>
                  <a:cubicBezTo>
                    <a:pt x="1310" y="5911"/>
                    <a:pt x="1" y="5998"/>
                    <a:pt x="377" y="5318"/>
                  </a:cubicBezTo>
                  <a:cubicBezTo>
                    <a:pt x="891" y="4710"/>
                    <a:pt x="1592" y="4291"/>
                    <a:pt x="2128" y="3690"/>
                  </a:cubicBezTo>
                  <a:cubicBezTo>
                    <a:pt x="2222" y="3604"/>
                    <a:pt x="2272" y="3481"/>
                    <a:pt x="2265" y="3350"/>
                  </a:cubicBezTo>
                  <a:cubicBezTo>
                    <a:pt x="2244" y="3140"/>
                    <a:pt x="2222" y="2931"/>
                    <a:pt x="2207" y="2721"/>
                  </a:cubicBezTo>
                  <a:cubicBezTo>
                    <a:pt x="2164" y="2265"/>
                    <a:pt x="2164" y="1802"/>
                    <a:pt x="2207" y="1353"/>
                  </a:cubicBezTo>
                  <a:cubicBezTo>
                    <a:pt x="2215" y="1107"/>
                    <a:pt x="2244" y="869"/>
                    <a:pt x="2280" y="630"/>
                  </a:cubicBezTo>
                  <a:cubicBezTo>
                    <a:pt x="2294" y="514"/>
                    <a:pt x="2345" y="406"/>
                    <a:pt x="2424" y="326"/>
                  </a:cubicBezTo>
                  <a:cubicBezTo>
                    <a:pt x="2808" y="1"/>
                    <a:pt x="3191" y="825"/>
                    <a:pt x="3416" y="1050"/>
                  </a:cubicBezTo>
                  <a:cubicBezTo>
                    <a:pt x="3625" y="1317"/>
                    <a:pt x="3842" y="1571"/>
                    <a:pt x="4060" y="1831"/>
                  </a:cubicBezTo>
                  <a:cubicBezTo>
                    <a:pt x="4204" y="1983"/>
                    <a:pt x="4327" y="2171"/>
                    <a:pt x="4515" y="2265"/>
                  </a:cubicBezTo>
                  <a:cubicBezTo>
                    <a:pt x="4631" y="2236"/>
                    <a:pt x="4740" y="2193"/>
                    <a:pt x="4841" y="2142"/>
                  </a:cubicBezTo>
                  <a:cubicBezTo>
                    <a:pt x="5564" y="1795"/>
                    <a:pt x="6317" y="1534"/>
                    <a:pt x="7091" y="1346"/>
                  </a:cubicBezTo>
                  <a:cubicBezTo>
                    <a:pt x="7793" y="1158"/>
                    <a:pt x="8256" y="1433"/>
                    <a:pt x="7728" y="2120"/>
                  </a:cubicBezTo>
                  <a:cubicBezTo>
                    <a:pt x="7337" y="2743"/>
                    <a:pt x="6802" y="3307"/>
                    <a:pt x="6577" y="4016"/>
                  </a:cubicBezTo>
                  <a:cubicBezTo>
                    <a:pt x="6961" y="4313"/>
                    <a:pt x="8668" y="5427"/>
                    <a:pt x="8234" y="5977"/>
                  </a:cubicBezTo>
                  <a:cubicBezTo>
                    <a:pt x="7937" y="6331"/>
                    <a:pt x="6548" y="6034"/>
                    <a:pt x="6100" y="5962"/>
                  </a:cubicBezTo>
                  <a:cubicBezTo>
                    <a:pt x="5897" y="5926"/>
                    <a:pt x="5695" y="5890"/>
                    <a:pt x="5492" y="5875"/>
                  </a:cubicBezTo>
                  <a:cubicBezTo>
                    <a:pt x="5340" y="5854"/>
                    <a:pt x="5282" y="5875"/>
                    <a:pt x="5217" y="6020"/>
                  </a:cubicBezTo>
                  <a:cubicBezTo>
                    <a:pt x="5029" y="6396"/>
                    <a:pt x="4899" y="6801"/>
                    <a:pt x="4696" y="7178"/>
                  </a:cubicBezTo>
                  <a:cubicBezTo>
                    <a:pt x="4472" y="7568"/>
                    <a:pt x="4204" y="7930"/>
                    <a:pt x="3893" y="8263"/>
                  </a:cubicBezTo>
                  <a:cubicBezTo>
                    <a:pt x="3908" y="8270"/>
                    <a:pt x="3893" y="8277"/>
                    <a:pt x="3893" y="8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8"/>
            <p:cNvSpPr/>
            <p:nvPr/>
          </p:nvSpPr>
          <p:spPr>
            <a:xfrm>
              <a:off x="808050" y="3199150"/>
              <a:ext cx="4550" cy="11425"/>
            </a:xfrm>
            <a:custGeom>
              <a:avLst/>
              <a:gdLst/>
              <a:ahLst/>
              <a:cxnLst/>
              <a:rect l="l" t="t" r="r" b="b"/>
              <a:pathLst>
                <a:path w="182" h="457" extrusionOk="0">
                  <a:moveTo>
                    <a:pt x="109" y="456"/>
                  </a:moveTo>
                  <a:cubicBezTo>
                    <a:pt x="0" y="333"/>
                    <a:pt x="51" y="159"/>
                    <a:pt x="15" y="15"/>
                  </a:cubicBezTo>
                  <a:cubicBezTo>
                    <a:pt x="15" y="15"/>
                    <a:pt x="15" y="29"/>
                    <a:pt x="7" y="29"/>
                  </a:cubicBezTo>
                  <a:cubicBezTo>
                    <a:pt x="0" y="22"/>
                    <a:pt x="7" y="7"/>
                    <a:pt x="15" y="7"/>
                  </a:cubicBezTo>
                  <a:cubicBezTo>
                    <a:pt x="22" y="0"/>
                    <a:pt x="29" y="7"/>
                    <a:pt x="36" y="15"/>
                  </a:cubicBezTo>
                  <a:cubicBezTo>
                    <a:pt x="101" y="145"/>
                    <a:pt x="181" y="326"/>
                    <a:pt x="109" y="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8"/>
            <p:cNvSpPr/>
            <p:nvPr/>
          </p:nvSpPr>
          <p:spPr>
            <a:xfrm>
              <a:off x="822325" y="3170750"/>
              <a:ext cx="6725" cy="49575"/>
            </a:xfrm>
            <a:custGeom>
              <a:avLst/>
              <a:gdLst/>
              <a:ahLst/>
              <a:cxnLst/>
              <a:rect l="l" t="t" r="r" b="b"/>
              <a:pathLst>
                <a:path w="269" h="1983" extrusionOk="0">
                  <a:moveTo>
                    <a:pt x="131" y="1983"/>
                  </a:moveTo>
                  <a:cubicBezTo>
                    <a:pt x="1" y="1701"/>
                    <a:pt x="59" y="1389"/>
                    <a:pt x="51" y="1086"/>
                  </a:cubicBezTo>
                  <a:cubicBezTo>
                    <a:pt x="51" y="724"/>
                    <a:pt x="80" y="355"/>
                    <a:pt x="153" y="0"/>
                  </a:cubicBezTo>
                  <a:cubicBezTo>
                    <a:pt x="203" y="369"/>
                    <a:pt x="225" y="746"/>
                    <a:pt x="218" y="1122"/>
                  </a:cubicBezTo>
                  <a:cubicBezTo>
                    <a:pt x="211" y="1404"/>
                    <a:pt x="268" y="1715"/>
                    <a:pt x="131" y="19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8"/>
            <p:cNvSpPr/>
            <p:nvPr/>
          </p:nvSpPr>
          <p:spPr>
            <a:xfrm>
              <a:off x="836800" y="3111950"/>
              <a:ext cx="7625" cy="112900"/>
            </a:xfrm>
            <a:custGeom>
              <a:avLst/>
              <a:gdLst/>
              <a:ahLst/>
              <a:cxnLst/>
              <a:rect l="l" t="t" r="r" b="b"/>
              <a:pathLst>
                <a:path w="305" h="4516" extrusionOk="0">
                  <a:moveTo>
                    <a:pt x="145" y="4516"/>
                  </a:moveTo>
                  <a:cubicBezTo>
                    <a:pt x="1" y="4154"/>
                    <a:pt x="95" y="3741"/>
                    <a:pt x="73" y="3358"/>
                  </a:cubicBezTo>
                  <a:lnTo>
                    <a:pt x="73" y="2186"/>
                  </a:lnTo>
                  <a:cubicBezTo>
                    <a:pt x="80" y="1462"/>
                    <a:pt x="8" y="724"/>
                    <a:pt x="109" y="1"/>
                  </a:cubicBezTo>
                  <a:cubicBezTo>
                    <a:pt x="261" y="746"/>
                    <a:pt x="210" y="1528"/>
                    <a:pt x="225" y="2287"/>
                  </a:cubicBezTo>
                  <a:cubicBezTo>
                    <a:pt x="232" y="2656"/>
                    <a:pt x="232" y="3032"/>
                    <a:pt x="232" y="3401"/>
                  </a:cubicBezTo>
                  <a:cubicBezTo>
                    <a:pt x="218" y="3770"/>
                    <a:pt x="304" y="4168"/>
                    <a:pt x="152" y="4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8"/>
            <p:cNvSpPr/>
            <p:nvPr/>
          </p:nvSpPr>
          <p:spPr>
            <a:xfrm>
              <a:off x="848375" y="3127325"/>
              <a:ext cx="6900" cy="117600"/>
            </a:xfrm>
            <a:custGeom>
              <a:avLst/>
              <a:gdLst/>
              <a:ahLst/>
              <a:cxnLst/>
              <a:rect l="l" t="t" r="r" b="b"/>
              <a:pathLst>
                <a:path w="276" h="4704" extrusionOk="0">
                  <a:moveTo>
                    <a:pt x="174" y="4704"/>
                  </a:moveTo>
                  <a:cubicBezTo>
                    <a:pt x="22" y="4342"/>
                    <a:pt x="109" y="3937"/>
                    <a:pt x="87" y="3553"/>
                  </a:cubicBezTo>
                  <a:cubicBezTo>
                    <a:pt x="87" y="3170"/>
                    <a:pt x="87" y="2779"/>
                    <a:pt x="80" y="2396"/>
                  </a:cubicBezTo>
                  <a:cubicBezTo>
                    <a:pt x="95" y="1600"/>
                    <a:pt x="1" y="782"/>
                    <a:pt x="131" y="1"/>
                  </a:cubicBezTo>
                  <a:cubicBezTo>
                    <a:pt x="254" y="761"/>
                    <a:pt x="210" y="1535"/>
                    <a:pt x="225" y="2302"/>
                  </a:cubicBezTo>
                  <a:cubicBezTo>
                    <a:pt x="232" y="2859"/>
                    <a:pt x="239" y="3416"/>
                    <a:pt x="247" y="3973"/>
                  </a:cubicBezTo>
                  <a:cubicBezTo>
                    <a:pt x="247" y="4219"/>
                    <a:pt x="276" y="4479"/>
                    <a:pt x="167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8"/>
            <p:cNvSpPr/>
            <p:nvPr/>
          </p:nvSpPr>
          <p:spPr>
            <a:xfrm>
              <a:off x="864475" y="3136375"/>
              <a:ext cx="7625" cy="106575"/>
            </a:xfrm>
            <a:custGeom>
              <a:avLst/>
              <a:gdLst/>
              <a:ahLst/>
              <a:cxnLst/>
              <a:rect l="l" t="t" r="r" b="b"/>
              <a:pathLst>
                <a:path w="305" h="4263" extrusionOk="0">
                  <a:moveTo>
                    <a:pt x="123" y="4262"/>
                  </a:moveTo>
                  <a:cubicBezTo>
                    <a:pt x="0" y="3893"/>
                    <a:pt x="102" y="3495"/>
                    <a:pt x="95" y="3112"/>
                  </a:cubicBezTo>
                  <a:cubicBezTo>
                    <a:pt x="109" y="2714"/>
                    <a:pt x="123" y="2323"/>
                    <a:pt x="131" y="1925"/>
                  </a:cubicBezTo>
                  <a:cubicBezTo>
                    <a:pt x="160" y="1289"/>
                    <a:pt x="73" y="630"/>
                    <a:pt x="218" y="1"/>
                  </a:cubicBezTo>
                  <a:cubicBezTo>
                    <a:pt x="304" y="746"/>
                    <a:pt x="290" y="1520"/>
                    <a:pt x="268" y="2280"/>
                  </a:cubicBezTo>
                  <a:cubicBezTo>
                    <a:pt x="261" y="2663"/>
                    <a:pt x="254" y="3054"/>
                    <a:pt x="239" y="3437"/>
                  </a:cubicBezTo>
                  <a:cubicBezTo>
                    <a:pt x="225" y="3712"/>
                    <a:pt x="261" y="4009"/>
                    <a:pt x="123" y="4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8"/>
            <p:cNvSpPr/>
            <p:nvPr/>
          </p:nvSpPr>
          <p:spPr>
            <a:xfrm>
              <a:off x="883475" y="3144525"/>
              <a:ext cx="7075" cy="79600"/>
            </a:xfrm>
            <a:custGeom>
              <a:avLst/>
              <a:gdLst/>
              <a:ahLst/>
              <a:cxnLst/>
              <a:rect l="l" t="t" r="r" b="b"/>
              <a:pathLst>
                <a:path w="283" h="3184" extrusionOk="0">
                  <a:moveTo>
                    <a:pt x="145" y="3184"/>
                  </a:moveTo>
                  <a:cubicBezTo>
                    <a:pt x="0" y="2807"/>
                    <a:pt x="101" y="2395"/>
                    <a:pt x="87" y="2004"/>
                  </a:cubicBezTo>
                  <a:cubicBezTo>
                    <a:pt x="123" y="1339"/>
                    <a:pt x="65" y="651"/>
                    <a:pt x="224" y="0"/>
                  </a:cubicBezTo>
                  <a:cubicBezTo>
                    <a:pt x="275" y="499"/>
                    <a:pt x="282" y="1006"/>
                    <a:pt x="253" y="1505"/>
                  </a:cubicBezTo>
                  <a:cubicBezTo>
                    <a:pt x="246" y="1881"/>
                    <a:pt x="239" y="2258"/>
                    <a:pt x="239" y="2627"/>
                  </a:cubicBezTo>
                  <a:cubicBezTo>
                    <a:pt x="246" y="2815"/>
                    <a:pt x="217" y="3003"/>
                    <a:pt x="145" y="31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8"/>
            <p:cNvSpPr/>
            <p:nvPr/>
          </p:nvSpPr>
          <p:spPr>
            <a:xfrm>
              <a:off x="897025" y="3155925"/>
              <a:ext cx="6725" cy="56800"/>
            </a:xfrm>
            <a:custGeom>
              <a:avLst/>
              <a:gdLst/>
              <a:ahLst/>
              <a:cxnLst/>
              <a:rect l="l" t="t" r="r" b="b"/>
              <a:pathLst>
                <a:path w="269" h="2272" extrusionOk="0">
                  <a:moveTo>
                    <a:pt x="145" y="2272"/>
                  </a:moveTo>
                  <a:cubicBezTo>
                    <a:pt x="1" y="1903"/>
                    <a:pt x="109" y="1490"/>
                    <a:pt x="95" y="1100"/>
                  </a:cubicBezTo>
                  <a:cubicBezTo>
                    <a:pt x="95" y="731"/>
                    <a:pt x="138" y="362"/>
                    <a:pt x="232" y="0"/>
                  </a:cubicBezTo>
                  <a:cubicBezTo>
                    <a:pt x="268" y="499"/>
                    <a:pt x="268" y="991"/>
                    <a:pt x="247" y="1490"/>
                  </a:cubicBezTo>
                  <a:cubicBezTo>
                    <a:pt x="232" y="1751"/>
                    <a:pt x="268" y="2040"/>
                    <a:pt x="145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907350" y="3196250"/>
              <a:ext cx="6700" cy="17925"/>
            </a:xfrm>
            <a:custGeom>
              <a:avLst/>
              <a:gdLst/>
              <a:ahLst/>
              <a:cxnLst/>
              <a:rect l="l" t="t" r="r" b="b"/>
              <a:pathLst>
                <a:path w="268" h="717" extrusionOk="0">
                  <a:moveTo>
                    <a:pt x="138" y="717"/>
                  </a:moveTo>
                  <a:cubicBezTo>
                    <a:pt x="0" y="507"/>
                    <a:pt x="94" y="225"/>
                    <a:pt x="138" y="0"/>
                  </a:cubicBezTo>
                  <a:cubicBezTo>
                    <a:pt x="167" y="239"/>
                    <a:pt x="268" y="507"/>
                    <a:pt x="138" y="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8"/>
            <p:cNvSpPr/>
            <p:nvPr/>
          </p:nvSpPr>
          <p:spPr>
            <a:xfrm>
              <a:off x="915475" y="3140550"/>
              <a:ext cx="4725" cy="11950"/>
            </a:xfrm>
            <a:custGeom>
              <a:avLst/>
              <a:gdLst/>
              <a:ahLst/>
              <a:cxnLst/>
              <a:rect l="l" t="t" r="r" b="b"/>
              <a:pathLst>
                <a:path w="189" h="478" extrusionOk="0">
                  <a:moveTo>
                    <a:pt x="88" y="478"/>
                  </a:moveTo>
                  <a:cubicBezTo>
                    <a:pt x="1" y="340"/>
                    <a:pt x="59" y="145"/>
                    <a:pt x="95" y="0"/>
                  </a:cubicBezTo>
                  <a:cubicBezTo>
                    <a:pt x="124" y="152"/>
                    <a:pt x="189" y="347"/>
                    <a:pt x="88" y="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8"/>
            <p:cNvSpPr/>
            <p:nvPr/>
          </p:nvSpPr>
          <p:spPr>
            <a:xfrm>
              <a:off x="925975" y="3144350"/>
              <a:ext cx="925" cy="2000"/>
            </a:xfrm>
            <a:custGeom>
              <a:avLst/>
              <a:gdLst/>
              <a:ahLst/>
              <a:cxnLst/>
              <a:rect l="l" t="t" r="r" b="b"/>
              <a:pathLst>
                <a:path w="37" h="80" extrusionOk="0">
                  <a:moveTo>
                    <a:pt x="15" y="80"/>
                  </a:moveTo>
                  <a:cubicBezTo>
                    <a:pt x="0" y="51"/>
                    <a:pt x="8" y="22"/>
                    <a:pt x="22" y="0"/>
                  </a:cubicBezTo>
                  <a:cubicBezTo>
                    <a:pt x="22" y="22"/>
                    <a:pt x="37" y="65"/>
                    <a:pt x="15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8"/>
            <p:cNvSpPr/>
            <p:nvPr/>
          </p:nvSpPr>
          <p:spPr>
            <a:xfrm>
              <a:off x="892500" y="3024250"/>
              <a:ext cx="18675" cy="51750"/>
            </a:xfrm>
            <a:custGeom>
              <a:avLst/>
              <a:gdLst/>
              <a:ahLst/>
              <a:cxnLst/>
              <a:rect l="l" t="t" r="r" b="b"/>
              <a:pathLst>
                <a:path w="747" h="2070" extrusionOk="0">
                  <a:moveTo>
                    <a:pt x="23" y="2055"/>
                  </a:moveTo>
                  <a:cubicBezTo>
                    <a:pt x="1" y="2026"/>
                    <a:pt x="15" y="1982"/>
                    <a:pt x="23" y="1946"/>
                  </a:cubicBezTo>
                  <a:cubicBezTo>
                    <a:pt x="73" y="1519"/>
                    <a:pt x="240" y="1121"/>
                    <a:pt x="384" y="724"/>
                  </a:cubicBezTo>
                  <a:cubicBezTo>
                    <a:pt x="478" y="478"/>
                    <a:pt x="529" y="195"/>
                    <a:pt x="732" y="0"/>
                  </a:cubicBezTo>
                  <a:cubicBezTo>
                    <a:pt x="746" y="123"/>
                    <a:pt x="739" y="246"/>
                    <a:pt x="703" y="362"/>
                  </a:cubicBezTo>
                  <a:cubicBezTo>
                    <a:pt x="515" y="919"/>
                    <a:pt x="348" y="1498"/>
                    <a:pt x="59" y="2011"/>
                  </a:cubicBezTo>
                  <a:cubicBezTo>
                    <a:pt x="66" y="2011"/>
                    <a:pt x="80" y="1990"/>
                    <a:pt x="88" y="1990"/>
                  </a:cubicBezTo>
                  <a:cubicBezTo>
                    <a:pt x="73" y="2004"/>
                    <a:pt x="59" y="2069"/>
                    <a:pt x="23" y="2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855975" y="3025875"/>
              <a:ext cx="9075" cy="37100"/>
            </a:xfrm>
            <a:custGeom>
              <a:avLst/>
              <a:gdLst/>
              <a:ahLst/>
              <a:cxnLst/>
              <a:rect l="l" t="t" r="r" b="b"/>
              <a:pathLst>
                <a:path w="363" h="1484" extrusionOk="0">
                  <a:moveTo>
                    <a:pt x="210" y="1483"/>
                  </a:moveTo>
                  <a:cubicBezTo>
                    <a:pt x="87" y="1013"/>
                    <a:pt x="0" y="470"/>
                    <a:pt x="167" y="0"/>
                  </a:cubicBezTo>
                  <a:cubicBezTo>
                    <a:pt x="362" y="463"/>
                    <a:pt x="246" y="1006"/>
                    <a:pt x="210" y="1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8"/>
            <p:cNvSpPr/>
            <p:nvPr/>
          </p:nvSpPr>
          <p:spPr>
            <a:xfrm>
              <a:off x="931025" y="3050100"/>
              <a:ext cx="20300" cy="19925"/>
            </a:xfrm>
            <a:custGeom>
              <a:avLst/>
              <a:gdLst/>
              <a:ahLst/>
              <a:cxnLst/>
              <a:rect l="l" t="t" r="r" b="b"/>
              <a:pathLst>
                <a:path w="812" h="797" extrusionOk="0">
                  <a:moveTo>
                    <a:pt x="1" y="797"/>
                  </a:moveTo>
                  <a:cubicBezTo>
                    <a:pt x="211" y="485"/>
                    <a:pt x="450" y="131"/>
                    <a:pt x="811" y="1"/>
                  </a:cubicBezTo>
                  <a:cubicBezTo>
                    <a:pt x="659" y="348"/>
                    <a:pt x="283" y="565"/>
                    <a:pt x="1" y="7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8"/>
            <p:cNvSpPr/>
            <p:nvPr/>
          </p:nvSpPr>
          <p:spPr>
            <a:xfrm>
              <a:off x="773850" y="3279275"/>
              <a:ext cx="28800" cy="34025"/>
            </a:xfrm>
            <a:custGeom>
              <a:avLst/>
              <a:gdLst/>
              <a:ahLst/>
              <a:cxnLst/>
              <a:rect l="l" t="t" r="r" b="b"/>
              <a:pathLst>
                <a:path w="1152" h="1361" extrusionOk="0">
                  <a:moveTo>
                    <a:pt x="1" y="1360"/>
                  </a:moveTo>
                  <a:cubicBezTo>
                    <a:pt x="37" y="1143"/>
                    <a:pt x="182" y="977"/>
                    <a:pt x="312" y="811"/>
                  </a:cubicBezTo>
                  <a:cubicBezTo>
                    <a:pt x="543" y="492"/>
                    <a:pt x="826" y="217"/>
                    <a:pt x="1151" y="0"/>
                  </a:cubicBezTo>
                  <a:cubicBezTo>
                    <a:pt x="927" y="333"/>
                    <a:pt x="688" y="651"/>
                    <a:pt x="428" y="963"/>
                  </a:cubicBezTo>
                  <a:cubicBezTo>
                    <a:pt x="319" y="1129"/>
                    <a:pt x="174" y="1266"/>
                    <a:pt x="1" y="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805875" y="3312200"/>
              <a:ext cx="10150" cy="24975"/>
            </a:xfrm>
            <a:custGeom>
              <a:avLst/>
              <a:gdLst/>
              <a:ahLst/>
              <a:cxnLst/>
              <a:rect l="l" t="t" r="r" b="b"/>
              <a:pathLst>
                <a:path w="406" h="999" extrusionOk="0">
                  <a:moveTo>
                    <a:pt x="73" y="998"/>
                  </a:moveTo>
                  <a:cubicBezTo>
                    <a:pt x="0" y="637"/>
                    <a:pt x="232" y="304"/>
                    <a:pt x="406" y="0"/>
                  </a:cubicBezTo>
                  <a:cubicBezTo>
                    <a:pt x="326" y="333"/>
                    <a:pt x="311" y="738"/>
                    <a:pt x="7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8"/>
            <p:cNvSpPr/>
            <p:nvPr/>
          </p:nvSpPr>
          <p:spPr>
            <a:xfrm>
              <a:off x="922000" y="3284700"/>
              <a:ext cx="13575" cy="53200"/>
            </a:xfrm>
            <a:custGeom>
              <a:avLst/>
              <a:gdLst/>
              <a:ahLst/>
              <a:cxnLst/>
              <a:rect l="l" t="t" r="r" b="b"/>
              <a:pathLst>
                <a:path w="543" h="2128" extrusionOk="0">
                  <a:moveTo>
                    <a:pt x="456" y="2127"/>
                  </a:moveTo>
                  <a:cubicBezTo>
                    <a:pt x="319" y="1947"/>
                    <a:pt x="282" y="1722"/>
                    <a:pt x="246" y="1505"/>
                  </a:cubicBezTo>
                  <a:cubicBezTo>
                    <a:pt x="130" y="1013"/>
                    <a:pt x="44" y="507"/>
                    <a:pt x="0" y="0"/>
                  </a:cubicBezTo>
                  <a:lnTo>
                    <a:pt x="0" y="0"/>
                  </a:lnTo>
                  <a:cubicBezTo>
                    <a:pt x="181" y="355"/>
                    <a:pt x="304" y="738"/>
                    <a:pt x="362" y="1136"/>
                  </a:cubicBezTo>
                  <a:cubicBezTo>
                    <a:pt x="405" y="1462"/>
                    <a:pt x="543" y="1802"/>
                    <a:pt x="456" y="2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8"/>
            <p:cNvSpPr/>
            <p:nvPr/>
          </p:nvSpPr>
          <p:spPr>
            <a:xfrm>
              <a:off x="969025" y="328035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622" y="659"/>
                  </a:moveTo>
                  <a:cubicBezTo>
                    <a:pt x="398" y="485"/>
                    <a:pt x="196" y="283"/>
                    <a:pt x="29" y="51"/>
                  </a:cubicBezTo>
                  <a:cubicBezTo>
                    <a:pt x="22" y="37"/>
                    <a:pt x="0" y="15"/>
                    <a:pt x="8" y="1"/>
                  </a:cubicBezTo>
                  <a:cubicBezTo>
                    <a:pt x="15" y="15"/>
                    <a:pt x="29" y="22"/>
                    <a:pt x="36" y="30"/>
                  </a:cubicBezTo>
                  <a:cubicBezTo>
                    <a:pt x="282" y="182"/>
                    <a:pt x="521" y="348"/>
                    <a:pt x="753" y="522"/>
                  </a:cubicBezTo>
                  <a:cubicBezTo>
                    <a:pt x="832" y="594"/>
                    <a:pt x="897" y="688"/>
                    <a:pt x="941" y="782"/>
                  </a:cubicBezTo>
                  <a:cubicBezTo>
                    <a:pt x="825" y="768"/>
                    <a:pt x="717" y="724"/>
                    <a:pt x="622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8" name="Google Shape;3898;p18"/>
          <p:cNvGrpSpPr/>
          <p:nvPr/>
        </p:nvGrpSpPr>
        <p:grpSpPr>
          <a:xfrm>
            <a:off x="8472649" y="200551"/>
            <a:ext cx="563437" cy="527933"/>
            <a:chOff x="8472649" y="200551"/>
            <a:chExt cx="563437" cy="527933"/>
          </a:xfrm>
        </p:grpSpPr>
        <p:grpSp>
          <p:nvGrpSpPr>
            <p:cNvPr id="3899" name="Google Shape;3899;p18"/>
            <p:cNvGrpSpPr/>
            <p:nvPr/>
          </p:nvGrpSpPr>
          <p:grpSpPr>
            <a:xfrm>
              <a:off x="8472649" y="200551"/>
              <a:ext cx="256841" cy="245256"/>
              <a:chOff x="4397050" y="267050"/>
              <a:chExt cx="216725" cy="206950"/>
            </a:xfrm>
          </p:grpSpPr>
          <p:sp>
            <p:nvSpPr>
              <p:cNvPr id="3900" name="Google Shape;3900;p18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8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8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8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8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8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8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8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8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8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8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1" name="Google Shape;3911;p18"/>
            <p:cNvGrpSpPr/>
            <p:nvPr/>
          </p:nvGrpSpPr>
          <p:grpSpPr>
            <a:xfrm rot="4480864">
              <a:off x="8799289" y="493152"/>
              <a:ext cx="216732" cy="206956"/>
              <a:chOff x="4397050" y="267050"/>
              <a:chExt cx="216725" cy="206950"/>
            </a:xfrm>
          </p:grpSpPr>
          <p:sp>
            <p:nvSpPr>
              <p:cNvPr id="3912" name="Google Shape;3912;p18"/>
              <p:cNvSpPr/>
              <p:nvPr/>
            </p:nvSpPr>
            <p:spPr>
              <a:xfrm>
                <a:off x="4397050" y="267050"/>
                <a:ext cx="216725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8278" extrusionOk="0">
                    <a:moveTo>
                      <a:pt x="3206" y="5405"/>
                    </a:moveTo>
                    <a:cubicBezTo>
                      <a:pt x="3589" y="5521"/>
                      <a:pt x="3669" y="6143"/>
                      <a:pt x="3814" y="6476"/>
                    </a:cubicBezTo>
                    <a:cubicBezTo>
                      <a:pt x="3915" y="6830"/>
                      <a:pt x="4081" y="7185"/>
                      <a:pt x="4081" y="7554"/>
                    </a:cubicBezTo>
                    <a:cubicBezTo>
                      <a:pt x="4233" y="7076"/>
                      <a:pt x="4414" y="6613"/>
                      <a:pt x="4624" y="6165"/>
                    </a:cubicBezTo>
                    <a:cubicBezTo>
                      <a:pt x="4732" y="5948"/>
                      <a:pt x="4776" y="5680"/>
                      <a:pt x="4964" y="5514"/>
                    </a:cubicBezTo>
                    <a:cubicBezTo>
                      <a:pt x="5318" y="5217"/>
                      <a:pt x="6013" y="5506"/>
                      <a:pt x="6433" y="5550"/>
                    </a:cubicBezTo>
                    <a:cubicBezTo>
                      <a:pt x="6867" y="5608"/>
                      <a:pt x="7301" y="5694"/>
                      <a:pt x="7735" y="5673"/>
                    </a:cubicBezTo>
                    <a:cubicBezTo>
                      <a:pt x="7453" y="5369"/>
                      <a:pt x="7149" y="5094"/>
                      <a:pt x="6816" y="4841"/>
                    </a:cubicBezTo>
                    <a:cubicBezTo>
                      <a:pt x="6592" y="4653"/>
                      <a:pt x="6273" y="4530"/>
                      <a:pt x="6150" y="4247"/>
                    </a:cubicBezTo>
                    <a:cubicBezTo>
                      <a:pt x="5890" y="3719"/>
                      <a:pt x="7142" y="2316"/>
                      <a:pt x="7402" y="1802"/>
                    </a:cubicBezTo>
                    <a:cubicBezTo>
                      <a:pt x="3987" y="2583"/>
                      <a:pt x="5036" y="3965"/>
                      <a:pt x="2685" y="898"/>
                    </a:cubicBezTo>
                    <a:cubicBezTo>
                      <a:pt x="2605" y="1585"/>
                      <a:pt x="2605" y="2280"/>
                      <a:pt x="2707" y="2967"/>
                    </a:cubicBezTo>
                    <a:cubicBezTo>
                      <a:pt x="2844" y="3589"/>
                      <a:pt x="2707" y="3878"/>
                      <a:pt x="2244" y="4291"/>
                    </a:cubicBezTo>
                    <a:cubicBezTo>
                      <a:pt x="1809" y="4689"/>
                      <a:pt x="1339" y="5043"/>
                      <a:pt x="927" y="5463"/>
                    </a:cubicBezTo>
                    <a:cubicBezTo>
                      <a:pt x="1549" y="5550"/>
                      <a:pt x="2171" y="5542"/>
                      <a:pt x="2793" y="5441"/>
                    </a:cubicBezTo>
                    <a:cubicBezTo>
                      <a:pt x="2931" y="5412"/>
                      <a:pt x="3068" y="5369"/>
                      <a:pt x="3206" y="5412"/>
                    </a:cubicBezTo>
                    <a:close/>
                    <a:moveTo>
                      <a:pt x="3893" y="8277"/>
                    </a:moveTo>
                    <a:lnTo>
                      <a:pt x="3893" y="8277"/>
                    </a:lnTo>
                    <a:cubicBezTo>
                      <a:pt x="3900" y="8176"/>
                      <a:pt x="3922" y="8082"/>
                      <a:pt x="3958" y="7988"/>
                    </a:cubicBezTo>
                    <a:cubicBezTo>
                      <a:pt x="3763" y="7771"/>
                      <a:pt x="3625" y="7496"/>
                      <a:pt x="3575" y="7206"/>
                    </a:cubicBezTo>
                    <a:cubicBezTo>
                      <a:pt x="3430" y="6758"/>
                      <a:pt x="3329" y="6280"/>
                      <a:pt x="3104" y="5861"/>
                    </a:cubicBezTo>
                    <a:cubicBezTo>
                      <a:pt x="2974" y="5832"/>
                      <a:pt x="2844" y="5890"/>
                      <a:pt x="2714" y="5897"/>
                    </a:cubicBezTo>
                    <a:cubicBezTo>
                      <a:pt x="2374" y="5933"/>
                      <a:pt x="2034" y="5940"/>
                      <a:pt x="1686" y="5940"/>
                    </a:cubicBezTo>
                    <a:cubicBezTo>
                      <a:pt x="1310" y="5911"/>
                      <a:pt x="1" y="5998"/>
                      <a:pt x="377" y="5318"/>
                    </a:cubicBezTo>
                    <a:cubicBezTo>
                      <a:pt x="891" y="4710"/>
                      <a:pt x="1592" y="4291"/>
                      <a:pt x="2128" y="3690"/>
                    </a:cubicBezTo>
                    <a:cubicBezTo>
                      <a:pt x="2222" y="3604"/>
                      <a:pt x="2272" y="3481"/>
                      <a:pt x="2265" y="3350"/>
                    </a:cubicBezTo>
                    <a:cubicBezTo>
                      <a:pt x="2244" y="3140"/>
                      <a:pt x="2222" y="2931"/>
                      <a:pt x="2207" y="2721"/>
                    </a:cubicBezTo>
                    <a:cubicBezTo>
                      <a:pt x="2164" y="2265"/>
                      <a:pt x="2164" y="1802"/>
                      <a:pt x="2207" y="1353"/>
                    </a:cubicBezTo>
                    <a:cubicBezTo>
                      <a:pt x="2215" y="1107"/>
                      <a:pt x="2244" y="869"/>
                      <a:pt x="2280" y="630"/>
                    </a:cubicBezTo>
                    <a:cubicBezTo>
                      <a:pt x="2294" y="514"/>
                      <a:pt x="2345" y="406"/>
                      <a:pt x="2424" y="326"/>
                    </a:cubicBezTo>
                    <a:cubicBezTo>
                      <a:pt x="2808" y="1"/>
                      <a:pt x="3191" y="825"/>
                      <a:pt x="3416" y="1050"/>
                    </a:cubicBezTo>
                    <a:cubicBezTo>
                      <a:pt x="3625" y="1317"/>
                      <a:pt x="3842" y="1571"/>
                      <a:pt x="4060" y="1831"/>
                    </a:cubicBezTo>
                    <a:cubicBezTo>
                      <a:pt x="4204" y="1983"/>
                      <a:pt x="4327" y="2171"/>
                      <a:pt x="4515" y="2265"/>
                    </a:cubicBezTo>
                    <a:cubicBezTo>
                      <a:pt x="4631" y="2236"/>
                      <a:pt x="4740" y="2193"/>
                      <a:pt x="4841" y="2142"/>
                    </a:cubicBezTo>
                    <a:cubicBezTo>
                      <a:pt x="5564" y="1795"/>
                      <a:pt x="6317" y="1534"/>
                      <a:pt x="7091" y="1346"/>
                    </a:cubicBezTo>
                    <a:cubicBezTo>
                      <a:pt x="7793" y="1158"/>
                      <a:pt x="8256" y="1433"/>
                      <a:pt x="7728" y="2120"/>
                    </a:cubicBezTo>
                    <a:cubicBezTo>
                      <a:pt x="7337" y="2743"/>
                      <a:pt x="6802" y="3307"/>
                      <a:pt x="6577" y="4016"/>
                    </a:cubicBezTo>
                    <a:cubicBezTo>
                      <a:pt x="6961" y="4313"/>
                      <a:pt x="8668" y="5427"/>
                      <a:pt x="8234" y="5977"/>
                    </a:cubicBezTo>
                    <a:cubicBezTo>
                      <a:pt x="7937" y="6331"/>
                      <a:pt x="6548" y="6034"/>
                      <a:pt x="6100" y="5962"/>
                    </a:cubicBezTo>
                    <a:cubicBezTo>
                      <a:pt x="5897" y="5926"/>
                      <a:pt x="5695" y="5890"/>
                      <a:pt x="5492" y="5875"/>
                    </a:cubicBezTo>
                    <a:cubicBezTo>
                      <a:pt x="5340" y="5854"/>
                      <a:pt x="5282" y="5875"/>
                      <a:pt x="5217" y="6020"/>
                    </a:cubicBezTo>
                    <a:cubicBezTo>
                      <a:pt x="5029" y="6396"/>
                      <a:pt x="4899" y="6801"/>
                      <a:pt x="4696" y="7178"/>
                    </a:cubicBezTo>
                    <a:cubicBezTo>
                      <a:pt x="4472" y="7568"/>
                      <a:pt x="4204" y="7930"/>
                      <a:pt x="3893" y="8263"/>
                    </a:cubicBezTo>
                    <a:cubicBezTo>
                      <a:pt x="3908" y="8270"/>
                      <a:pt x="3893" y="8277"/>
                      <a:pt x="3893" y="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8"/>
              <p:cNvSpPr/>
              <p:nvPr/>
            </p:nvSpPr>
            <p:spPr>
              <a:xfrm>
                <a:off x="4445175" y="381550"/>
                <a:ext cx="45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457" extrusionOk="0">
                    <a:moveTo>
                      <a:pt x="109" y="456"/>
                    </a:moveTo>
                    <a:cubicBezTo>
                      <a:pt x="0" y="333"/>
                      <a:pt x="51" y="159"/>
                      <a:pt x="15" y="15"/>
                    </a:cubicBezTo>
                    <a:cubicBezTo>
                      <a:pt x="15" y="15"/>
                      <a:pt x="15" y="29"/>
                      <a:pt x="7" y="29"/>
                    </a:cubicBezTo>
                    <a:cubicBezTo>
                      <a:pt x="0" y="22"/>
                      <a:pt x="7" y="7"/>
                      <a:pt x="15" y="7"/>
                    </a:cubicBezTo>
                    <a:cubicBezTo>
                      <a:pt x="22" y="0"/>
                      <a:pt x="29" y="7"/>
                      <a:pt x="36" y="15"/>
                    </a:cubicBezTo>
                    <a:cubicBezTo>
                      <a:pt x="101" y="145"/>
                      <a:pt x="181" y="326"/>
                      <a:pt x="10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8"/>
              <p:cNvSpPr/>
              <p:nvPr/>
            </p:nvSpPr>
            <p:spPr>
              <a:xfrm>
                <a:off x="4459450" y="353150"/>
                <a:ext cx="67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83" extrusionOk="0">
                    <a:moveTo>
                      <a:pt x="131" y="1983"/>
                    </a:moveTo>
                    <a:cubicBezTo>
                      <a:pt x="1" y="1701"/>
                      <a:pt x="59" y="1389"/>
                      <a:pt x="51" y="1086"/>
                    </a:cubicBezTo>
                    <a:cubicBezTo>
                      <a:pt x="51" y="724"/>
                      <a:pt x="80" y="355"/>
                      <a:pt x="153" y="0"/>
                    </a:cubicBezTo>
                    <a:cubicBezTo>
                      <a:pt x="203" y="369"/>
                      <a:pt x="225" y="746"/>
                      <a:pt x="218" y="1122"/>
                    </a:cubicBezTo>
                    <a:cubicBezTo>
                      <a:pt x="211" y="1404"/>
                      <a:pt x="268" y="1715"/>
                      <a:pt x="131" y="1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8"/>
              <p:cNvSpPr/>
              <p:nvPr/>
            </p:nvSpPr>
            <p:spPr>
              <a:xfrm>
                <a:off x="4473925" y="294350"/>
                <a:ext cx="76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516" extrusionOk="0">
                    <a:moveTo>
                      <a:pt x="145" y="4516"/>
                    </a:moveTo>
                    <a:cubicBezTo>
                      <a:pt x="1" y="4154"/>
                      <a:pt x="95" y="3741"/>
                      <a:pt x="73" y="3358"/>
                    </a:cubicBezTo>
                    <a:lnTo>
                      <a:pt x="73" y="2186"/>
                    </a:lnTo>
                    <a:cubicBezTo>
                      <a:pt x="80" y="1462"/>
                      <a:pt x="8" y="724"/>
                      <a:pt x="109" y="1"/>
                    </a:cubicBezTo>
                    <a:cubicBezTo>
                      <a:pt x="261" y="746"/>
                      <a:pt x="210" y="1528"/>
                      <a:pt x="225" y="2287"/>
                    </a:cubicBezTo>
                    <a:cubicBezTo>
                      <a:pt x="232" y="2656"/>
                      <a:pt x="232" y="3032"/>
                      <a:pt x="232" y="3401"/>
                    </a:cubicBezTo>
                    <a:cubicBezTo>
                      <a:pt x="218" y="3770"/>
                      <a:pt x="304" y="4168"/>
                      <a:pt x="152" y="45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8"/>
              <p:cNvSpPr/>
              <p:nvPr/>
            </p:nvSpPr>
            <p:spPr>
              <a:xfrm>
                <a:off x="4485500" y="309725"/>
                <a:ext cx="69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704" extrusionOk="0">
                    <a:moveTo>
                      <a:pt x="174" y="4704"/>
                    </a:moveTo>
                    <a:cubicBezTo>
                      <a:pt x="22" y="4342"/>
                      <a:pt x="109" y="3937"/>
                      <a:pt x="87" y="3553"/>
                    </a:cubicBezTo>
                    <a:cubicBezTo>
                      <a:pt x="87" y="3170"/>
                      <a:pt x="87" y="2779"/>
                      <a:pt x="80" y="2396"/>
                    </a:cubicBezTo>
                    <a:cubicBezTo>
                      <a:pt x="95" y="1600"/>
                      <a:pt x="1" y="782"/>
                      <a:pt x="131" y="1"/>
                    </a:cubicBezTo>
                    <a:cubicBezTo>
                      <a:pt x="254" y="761"/>
                      <a:pt x="210" y="1535"/>
                      <a:pt x="225" y="2302"/>
                    </a:cubicBezTo>
                    <a:cubicBezTo>
                      <a:pt x="232" y="2859"/>
                      <a:pt x="239" y="3416"/>
                      <a:pt x="247" y="3973"/>
                    </a:cubicBezTo>
                    <a:cubicBezTo>
                      <a:pt x="247" y="4219"/>
                      <a:pt x="276" y="4479"/>
                      <a:pt x="167" y="4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8"/>
              <p:cNvSpPr/>
              <p:nvPr/>
            </p:nvSpPr>
            <p:spPr>
              <a:xfrm>
                <a:off x="4501600" y="318775"/>
                <a:ext cx="76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3" extrusionOk="0">
                    <a:moveTo>
                      <a:pt x="123" y="4262"/>
                    </a:moveTo>
                    <a:cubicBezTo>
                      <a:pt x="0" y="3893"/>
                      <a:pt x="102" y="3495"/>
                      <a:pt x="95" y="3112"/>
                    </a:cubicBezTo>
                    <a:cubicBezTo>
                      <a:pt x="109" y="2714"/>
                      <a:pt x="123" y="2323"/>
                      <a:pt x="131" y="1925"/>
                    </a:cubicBezTo>
                    <a:cubicBezTo>
                      <a:pt x="160" y="1289"/>
                      <a:pt x="73" y="630"/>
                      <a:pt x="218" y="1"/>
                    </a:cubicBezTo>
                    <a:cubicBezTo>
                      <a:pt x="304" y="746"/>
                      <a:pt x="290" y="1520"/>
                      <a:pt x="268" y="2280"/>
                    </a:cubicBezTo>
                    <a:cubicBezTo>
                      <a:pt x="261" y="2663"/>
                      <a:pt x="254" y="3054"/>
                      <a:pt x="239" y="3437"/>
                    </a:cubicBezTo>
                    <a:cubicBezTo>
                      <a:pt x="225" y="3712"/>
                      <a:pt x="261" y="4009"/>
                      <a:pt x="123" y="4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8"/>
              <p:cNvSpPr/>
              <p:nvPr/>
            </p:nvSpPr>
            <p:spPr>
              <a:xfrm>
                <a:off x="4520600" y="326925"/>
                <a:ext cx="7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184" extrusionOk="0">
                    <a:moveTo>
                      <a:pt x="145" y="3184"/>
                    </a:moveTo>
                    <a:cubicBezTo>
                      <a:pt x="0" y="2807"/>
                      <a:pt x="101" y="2395"/>
                      <a:pt x="87" y="2004"/>
                    </a:cubicBezTo>
                    <a:cubicBezTo>
                      <a:pt x="123" y="1339"/>
                      <a:pt x="65" y="651"/>
                      <a:pt x="224" y="0"/>
                    </a:cubicBezTo>
                    <a:cubicBezTo>
                      <a:pt x="275" y="499"/>
                      <a:pt x="282" y="1006"/>
                      <a:pt x="253" y="1505"/>
                    </a:cubicBezTo>
                    <a:cubicBezTo>
                      <a:pt x="246" y="1881"/>
                      <a:pt x="239" y="2258"/>
                      <a:pt x="239" y="2627"/>
                    </a:cubicBezTo>
                    <a:cubicBezTo>
                      <a:pt x="246" y="2815"/>
                      <a:pt x="217" y="3003"/>
                      <a:pt x="145" y="3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8"/>
              <p:cNvSpPr/>
              <p:nvPr/>
            </p:nvSpPr>
            <p:spPr>
              <a:xfrm>
                <a:off x="4534150" y="338325"/>
                <a:ext cx="672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72" extrusionOk="0">
                    <a:moveTo>
                      <a:pt x="145" y="2272"/>
                    </a:moveTo>
                    <a:cubicBezTo>
                      <a:pt x="1" y="1903"/>
                      <a:pt x="109" y="1490"/>
                      <a:pt x="95" y="1100"/>
                    </a:cubicBezTo>
                    <a:cubicBezTo>
                      <a:pt x="95" y="731"/>
                      <a:pt x="138" y="362"/>
                      <a:pt x="232" y="0"/>
                    </a:cubicBezTo>
                    <a:cubicBezTo>
                      <a:pt x="268" y="499"/>
                      <a:pt x="268" y="991"/>
                      <a:pt x="247" y="1490"/>
                    </a:cubicBezTo>
                    <a:cubicBezTo>
                      <a:pt x="232" y="1751"/>
                      <a:pt x="268" y="2040"/>
                      <a:pt x="145" y="2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8"/>
              <p:cNvSpPr/>
              <p:nvPr/>
            </p:nvSpPr>
            <p:spPr>
              <a:xfrm>
                <a:off x="4544475" y="378650"/>
                <a:ext cx="67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17" extrusionOk="0">
                    <a:moveTo>
                      <a:pt x="138" y="717"/>
                    </a:moveTo>
                    <a:cubicBezTo>
                      <a:pt x="0" y="507"/>
                      <a:pt x="94" y="225"/>
                      <a:pt x="138" y="0"/>
                    </a:cubicBezTo>
                    <a:cubicBezTo>
                      <a:pt x="167" y="239"/>
                      <a:pt x="268" y="507"/>
                      <a:pt x="138" y="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8"/>
              <p:cNvSpPr/>
              <p:nvPr/>
            </p:nvSpPr>
            <p:spPr>
              <a:xfrm>
                <a:off x="4552600" y="322950"/>
                <a:ext cx="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78" extrusionOk="0">
                    <a:moveTo>
                      <a:pt x="88" y="478"/>
                    </a:moveTo>
                    <a:cubicBezTo>
                      <a:pt x="1" y="340"/>
                      <a:pt x="59" y="145"/>
                      <a:pt x="95" y="0"/>
                    </a:cubicBezTo>
                    <a:cubicBezTo>
                      <a:pt x="124" y="152"/>
                      <a:pt x="189" y="347"/>
                      <a:pt x="88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8"/>
              <p:cNvSpPr/>
              <p:nvPr/>
            </p:nvSpPr>
            <p:spPr>
              <a:xfrm>
                <a:off x="4563100" y="326750"/>
                <a:ext cx="925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0" extrusionOk="0">
                    <a:moveTo>
                      <a:pt x="15" y="80"/>
                    </a:moveTo>
                    <a:cubicBezTo>
                      <a:pt x="0" y="51"/>
                      <a:pt x="8" y="22"/>
                      <a:pt x="22" y="0"/>
                    </a:cubicBezTo>
                    <a:cubicBezTo>
                      <a:pt x="22" y="22"/>
                      <a:pt x="37" y="65"/>
                      <a:pt x="15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3" name="Google Shape;3923;p18"/>
          <p:cNvSpPr txBox="1">
            <a:spLocks noGrp="1"/>
          </p:cNvSpPr>
          <p:nvPr>
            <p:ph type="title"/>
          </p:nvPr>
        </p:nvSpPr>
        <p:spPr>
          <a:xfrm>
            <a:off x="1886700" y="1341450"/>
            <a:ext cx="5370600" cy="1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24" name="Google Shape;3924;p18"/>
          <p:cNvSpPr txBox="1">
            <a:spLocks noGrp="1"/>
          </p:cNvSpPr>
          <p:nvPr>
            <p:ph type="subTitle" idx="1"/>
          </p:nvPr>
        </p:nvSpPr>
        <p:spPr>
          <a:xfrm>
            <a:off x="1886700" y="2973650"/>
            <a:ext cx="53706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25" name="Google Shape;3925;p18"/>
          <p:cNvGrpSpPr/>
          <p:nvPr/>
        </p:nvGrpSpPr>
        <p:grpSpPr>
          <a:xfrm rot="-2993752">
            <a:off x="2027901" y="125202"/>
            <a:ext cx="381663" cy="819602"/>
            <a:chOff x="1839025" y="2811525"/>
            <a:chExt cx="381650" cy="819575"/>
          </a:xfrm>
        </p:grpSpPr>
        <p:sp>
          <p:nvSpPr>
            <p:cNvPr id="3926" name="Google Shape;3926;p18"/>
            <p:cNvSpPr/>
            <p:nvPr/>
          </p:nvSpPr>
          <p:spPr>
            <a:xfrm>
              <a:off x="1969600" y="3112150"/>
              <a:ext cx="35125" cy="28050"/>
            </a:xfrm>
            <a:custGeom>
              <a:avLst/>
              <a:gdLst/>
              <a:ahLst/>
              <a:cxnLst/>
              <a:rect l="l" t="t" r="r" b="b"/>
              <a:pathLst>
                <a:path w="1405" h="1122" extrusionOk="0">
                  <a:moveTo>
                    <a:pt x="1" y="1114"/>
                  </a:moveTo>
                  <a:cubicBezTo>
                    <a:pt x="167" y="883"/>
                    <a:pt x="341" y="659"/>
                    <a:pt x="536" y="442"/>
                  </a:cubicBezTo>
                  <a:cubicBezTo>
                    <a:pt x="710" y="261"/>
                    <a:pt x="898" y="73"/>
                    <a:pt x="1151" y="22"/>
                  </a:cubicBezTo>
                  <a:cubicBezTo>
                    <a:pt x="1209" y="7"/>
                    <a:pt x="1267" y="7"/>
                    <a:pt x="1318" y="0"/>
                  </a:cubicBezTo>
                  <a:cubicBezTo>
                    <a:pt x="1339" y="44"/>
                    <a:pt x="1354" y="94"/>
                    <a:pt x="1368" y="145"/>
                  </a:cubicBezTo>
                  <a:cubicBezTo>
                    <a:pt x="1404" y="789"/>
                    <a:pt x="507" y="1028"/>
                    <a:pt x="8" y="1122"/>
                  </a:cubicBezTo>
                  <a:cubicBezTo>
                    <a:pt x="8" y="1122"/>
                    <a:pt x="1" y="1122"/>
                    <a:pt x="1" y="1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8"/>
            <p:cNvSpPr/>
            <p:nvPr/>
          </p:nvSpPr>
          <p:spPr>
            <a:xfrm>
              <a:off x="1839025" y="2811525"/>
              <a:ext cx="135675" cy="231550"/>
            </a:xfrm>
            <a:custGeom>
              <a:avLst/>
              <a:gdLst/>
              <a:ahLst/>
              <a:cxnLst/>
              <a:rect l="l" t="t" r="r" b="b"/>
              <a:pathLst>
                <a:path w="5427" h="9262" extrusionOk="0">
                  <a:moveTo>
                    <a:pt x="2793" y="9196"/>
                  </a:moveTo>
                  <a:cubicBezTo>
                    <a:pt x="1635" y="8878"/>
                    <a:pt x="839" y="7843"/>
                    <a:pt x="478" y="6744"/>
                  </a:cubicBezTo>
                  <a:cubicBezTo>
                    <a:pt x="188" y="6020"/>
                    <a:pt x="36" y="5253"/>
                    <a:pt x="22" y="4479"/>
                  </a:cubicBezTo>
                  <a:cubicBezTo>
                    <a:pt x="0" y="3372"/>
                    <a:pt x="217" y="2273"/>
                    <a:pt x="101" y="1166"/>
                  </a:cubicBezTo>
                  <a:cubicBezTo>
                    <a:pt x="94" y="985"/>
                    <a:pt x="80" y="804"/>
                    <a:pt x="87" y="616"/>
                  </a:cubicBezTo>
                  <a:cubicBezTo>
                    <a:pt x="87" y="464"/>
                    <a:pt x="94" y="290"/>
                    <a:pt x="217" y="189"/>
                  </a:cubicBezTo>
                  <a:cubicBezTo>
                    <a:pt x="499" y="1"/>
                    <a:pt x="724" y="348"/>
                    <a:pt x="897" y="522"/>
                  </a:cubicBezTo>
                  <a:cubicBezTo>
                    <a:pt x="1577" y="1238"/>
                    <a:pt x="2373" y="1889"/>
                    <a:pt x="3089" y="2548"/>
                  </a:cubicBezTo>
                  <a:cubicBezTo>
                    <a:pt x="3676" y="3054"/>
                    <a:pt x="4240" y="3611"/>
                    <a:pt x="4652" y="4262"/>
                  </a:cubicBezTo>
                  <a:cubicBezTo>
                    <a:pt x="5231" y="5138"/>
                    <a:pt x="5426" y="6201"/>
                    <a:pt x="5390" y="7243"/>
                  </a:cubicBezTo>
                  <a:cubicBezTo>
                    <a:pt x="5390" y="7720"/>
                    <a:pt x="5188" y="8176"/>
                    <a:pt x="5065" y="8625"/>
                  </a:cubicBezTo>
                  <a:cubicBezTo>
                    <a:pt x="5079" y="8625"/>
                    <a:pt x="5079" y="8603"/>
                    <a:pt x="5086" y="8603"/>
                  </a:cubicBezTo>
                  <a:cubicBezTo>
                    <a:pt x="5079" y="8675"/>
                    <a:pt x="5028" y="8639"/>
                    <a:pt x="5014" y="8596"/>
                  </a:cubicBezTo>
                  <a:cubicBezTo>
                    <a:pt x="4782" y="7995"/>
                    <a:pt x="4826" y="7308"/>
                    <a:pt x="4797" y="6693"/>
                  </a:cubicBezTo>
                  <a:cubicBezTo>
                    <a:pt x="4746" y="4964"/>
                    <a:pt x="3683" y="3814"/>
                    <a:pt x="2431" y="2757"/>
                  </a:cubicBezTo>
                  <a:cubicBezTo>
                    <a:pt x="1744" y="2135"/>
                    <a:pt x="1158" y="1404"/>
                    <a:pt x="528" y="732"/>
                  </a:cubicBezTo>
                  <a:cubicBezTo>
                    <a:pt x="593" y="1448"/>
                    <a:pt x="659" y="2164"/>
                    <a:pt x="586" y="2888"/>
                  </a:cubicBezTo>
                  <a:cubicBezTo>
                    <a:pt x="492" y="3806"/>
                    <a:pt x="442" y="4747"/>
                    <a:pt x="644" y="5659"/>
                  </a:cubicBezTo>
                  <a:cubicBezTo>
                    <a:pt x="868" y="6570"/>
                    <a:pt x="1216" y="7532"/>
                    <a:pt x="1939" y="8169"/>
                  </a:cubicBezTo>
                  <a:cubicBezTo>
                    <a:pt x="2192" y="8386"/>
                    <a:pt x="2467" y="8552"/>
                    <a:pt x="2771" y="8675"/>
                  </a:cubicBezTo>
                  <a:cubicBezTo>
                    <a:pt x="3010" y="8733"/>
                    <a:pt x="3234" y="8835"/>
                    <a:pt x="3430" y="8987"/>
                  </a:cubicBezTo>
                  <a:cubicBezTo>
                    <a:pt x="3466" y="9016"/>
                    <a:pt x="3509" y="9030"/>
                    <a:pt x="3538" y="9059"/>
                  </a:cubicBezTo>
                  <a:cubicBezTo>
                    <a:pt x="3321" y="9211"/>
                    <a:pt x="3046" y="9262"/>
                    <a:pt x="2793" y="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8"/>
            <p:cNvSpPr/>
            <p:nvPr/>
          </p:nvSpPr>
          <p:spPr>
            <a:xfrm>
              <a:off x="1870500" y="2929825"/>
              <a:ext cx="75975" cy="102950"/>
            </a:xfrm>
            <a:custGeom>
              <a:avLst/>
              <a:gdLst/>
              <a:ahLst/>
              <a:cxnLst/>
              <a:rect l="l" t="t" r="r" b="b"/>
              <a:pathLst>
                <a:path w="3039" h="4118" extrusionOk="0">
                  <a:moveTo>
                    <a:pt x="2793" y="4110"/>
                  </a:moveTo>
                  <a:cubicBezTo>
                    <a:pt x="2084" y="4045"/>
                    <a:pt x="1606" y="3632"/>
                    <a:pt x="1252" y="3054"/>
                  </a:cubicBezTo>
                  <a:cubicBezTo>
                    <a:pt x="796" y="2352"/>
                    <a:pt x="0" y="811"/>
                    <a:pt x="376" y="0"/>
                  </a:cubicBezTo>
                  <a:cubicBezTo>
                    <a:pt x="521" y="196"/>
                    <a:pt x="637" y="420"/>
                    <a:pt x="702" y="659"/>
                  </a:cubicBezTo>
                  <a:cubicBezTo>
                    <a:pt x="883" y="1107"/>
                    <a:pt x="1071" y="1563"/>
                    <a:pt x="1281" y="1997"/>
                  </a:cubicBezTo>
                  <a:cubicBezTo>
                    <a:pt x="1534" y="2504"/>
                    <a:pt x="1845" y="2974"/>
                    <a:pt x="2221" y="3394"/>
                  </a:cubicBezTo>
                  <a:cubicBezTo>
                    <a:pt x="2467" y="3640"/>
                    <a:pt x="2699" y="3936"/>
                    <a:pt x="3017" y="4081"/>
                  </a:cubicBezTo>
                  <a:cubicBezTo>
                    <a:pt x="3024" y="4088"/>
                    <a:pt x="3031" y="4088"/>
                    <a:pt x="3039" y="4088"/>
                  </a:cubicBezTo>
                  <a:cubicBezTo>
                    <a:pt x="2959" y="4110"/>
                    <a:pt x="2872" y="4117"/>
                    <a:pt x="2793" y="4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8"/>
            <p:cNvSpPr/>
            <p:nvPr/>
          </p:nvSpPr>
          <p:spPr>
            <a:xfrm>
              <a:off x="1895100" y="2921150"/>
              <a:ext cx="49575" cy="99675"/>
            </a:xfrm>
            <a:custGeom>
              <a:avLst/>
              <a:gdLst/>
              <a:ahLst/>
              <a:cxnLst/>
              <a:rect l="l" t="t" r="r" b="b"/>
              <a:pathLst>
                <a:path w="1983" h="3987" extrusionOk="0">
                  <a:moveTo>
                    <a:pt x="1968" y="3979"/>
                  </a:moveTo>
                  <a:cubicBezTo>
                    <a:pt x="1092" y="3140"/>
                    <a:pt x="731" y="1975"/>
                    <a:pt x="232" y="905"/>
                  </a:cubicBezTo>
                  <a:cubicBezTo>
                    <a:pt x="80" y="630"/>
                    <a:pt x="7" y="319"/>
                    <a:pt x="0" y="0"/>
                  </a:cubicBezTo>
                  <a:cubicBezTo>
                    <a:pt x="311" y="196"/>
                    <a:pt x="499" y="499"/>
                    <a:pt x="680" y="818"/>
                  </a:cubicBezTo>
                  <a:cubicBezTo>
                    <a:pt x="1027" y="1433"/>
                    <a:pt x="1346" y="2077"/>
                    <a:pt x="1621" y="2735"/>
                  </a:cubicBezTo>
                  <a:cubicBezTo>
                    <a:pt x="1787" y="3133"/>
                    <a:pt x="1859" y="3560"/>
                    <a:pt x="1975" y="3972"/>
                  </a:cubicBezTo>
                  <a:lnTo>
                    <a:pt x="1975" y="3958"/>
                  </a:lnTo>
                  <a:cubicBezTo>
                    <a:pt x="1975" y="3965"/>
                    <a:pt x="1982" y="3987"/>
                    <a:pt x="1968" y="3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8"/>
            <p:cNvSpPr/>
            <p:nvPr/>
          </p:nvSpPr>
          <p:spPr>
            <a:xfrm>
              <a:off x="1990050" y="3114125"/>
              <a:ext cx="8700" cy="57725"/>
            </a:xfrm>
            <a:custGeom>
              <a:avLst/>
              <a:gdLst/>
              <a:ahLst/>
              <a:cxnLst/>
              <a:rect l="l" t="t" r="r" b="b"/>
              <a:pathLst>
                <a:path w="348" h="2309" extrusionOk="0">
                  <a:moveTo>
                    <a:pt x="116" y="2309"/>
                  </a:moveTo>
                  <a:cubicBezTo>
                    <a:pt x="0" y="1940"/>
                    <a:pt x="131" y="1535"/>
                    <a:pt x="138" y="1158"/>
                  </a:cubicBezTo>
                  <a:cubicBezTo>
                    <a:pt x="160" y="775"/>
                    <a:pt x="203" y="384"/>
                    <a:pt x="268" y="1"/>
                  </a:cubicBezTo>
                  <a:cubicBezTo>
                    <a:pt x="333" y="384"/>
                    <a:pt x="348" y="775"/>
                    <a:pt x="304" y="1166"/>
                  </a:cubicBezTo>
                  <a:cubicBezTo>
                    <a:pt x="254" y="1542"/>
                    <a:pt x="311" y="1969"/>
                    <a:pt x="116" y="2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8"/>
            <p:cNvSpPr/>
            <p:nvPr/>
          </p:nvSpPr>
          <p:spPr>
            <a:xfrm>
              <a:off x="2003975" y="3129150"/>
              <a:ext cx="10525" cy="63150"/>
            </a:xfrm>
            <a:custGeom>
              <a:avLst/>
              <a:gdLst/>
              <a:ahLst/>
              <a:cxnLst/>
              <a:rect l="l" t="t" r="r" b="b"/>
              <a:pathLst>
                <a:path w="421" h="2526" extrusionOk="0">
                  <a:moveTo>
                    <a:pt x="123" y="2525"/>
                  </a:moveTo>
                  <a:cubicBezTo>
                    <a:pt x="0" y="2142"/>
                    <a:pt x="131" y="1737"/>
                    <a:pt x="138" y="1346"/>
                  </a:cubicBezTo>
                  <a:cubicBezTo>
                    <a:pt x="167" y="897"/>
                    <a:pt x="225" y="449"/>
                    <a:pt x="304" y="0"/>
                  </a:cubicBezTo>
                  <a:cubicBezTo>
                    <a:pt x="420" y="565"/>
                    <a:pt x="333" y="1158"/>
                    <a:pt x="283" y="1729"/>
                  </a:cubicBezTo>
                  <a:cubicBezTo>
                    <a:pt x="254" y="1997"/>
                    <a:pt x="268" y="2294"/>
                    <a:pt x="123" y="2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8"/>
            <p:cNvSpPr/>
            <p:nvPr/>
          </p:nvSpPr>
          <p:spPr>
            <a:xfrm>
              <a:off x="2016825" y="3160250"/>
              <a:ext cx="8150" cy="50325"/>
            </a:xfrm>
            <a:custGeom>
              <a:avLst/>
              <a:gdLst/>
              <a:ahLst/>
              <a:cxnLst/>
              <a:rect l="l" t="t" r="r" b="b"/>
              <a:pathLst>
                <a:path w="326" h="2013" extrusionOk="0">
                  <a:moveTo>
                    <a:pt x="109" y="2012"/>
                  </a:moveTo>
                  <a:cubicBezTo>
                    <a:pt x="0" y="1723"/>
                    <a:pt x="80" y="1419"/>
                    <a:pt x="101" y="1122"/>
                  </a:cubicBezTo>
                  <a:cubicBezTo>
                    <a:pt x="123" y="739"/>
                    <a:pt x="195" y="362"/>
                    <a:pt x="304" y="1"/>
                  </a:cubicBezTo>
                  <a:cubicBezTo>
                    <a:pt x="326" y="391"/>
                    <a:pt x="311" y="789"/>
                    <a:pt x="275" y="1187"/>
                  </a:cubicBezTo>
                  <a:cubicBezTo>
                    <a:pt x="239" y="1462"/>
                    <a:pt x="261" y="1766"/>
                    <a:pt x="109" y="2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8"/>
            <p:cNvSpPr/>
            <p:nvPr/>
          </p:nvSpPr>
          <p:spPr>
            <a:xfrm>
              <a:off x="2030025" y="3196250"/>
              <a:ext cx="9975" cy="52475"/>
            </a:xfrm>
            <a:custGeom>
              <a:avLst/>
              <a:gdLst/>
              <a:ahLst/>
              <a:cxnLst/>
              <a:rect l="l" t="t" r="r" b="b"/>
              <a:pathLst>
                <a:path w="399" h="2099" extrusionOk="0">
                  <a:moveTo>
                    <a:pt x="65" y="2099"/>
                  </a:moveTo>
                  <a:cubicBezTo>
                    <a:pt x="0" y="1882"/>
                    <a:pt x="44" y="1664"/>
                    <a:pt x="73" y="1447"/>
                  </a:cubicBezTo>
                  <a:cubicBezTo>
                    <a:pt x="138" y="955"/>
                    <a:pt x="217" y="449"/>
                    <a:pt x="398" y="0"/>
                  </a:cubicBezTo>
                  <a:cubicBezTo>
                    <a:pt x="384" y="362"/>
                    <a:pt x="355" y="724"/>
                    <a:pt x="290" y="1078"/>
                  </a:cubicBezTo>
                  <a:cubicBezTo>
                    <a:pt x="225" y="1418"/>
                    <a:pt x="246" y="1795"/>
                    <a:pt x="65" y="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8"/>
            <p:cNvSpPr/>
            <p:nvPr/>
          </p:nvSpPr>
          <p:spPr>
            <a:xfrm>
              <a:off x="2043400" y="3231875"/>
              <a:ext cx="6900" cy="42900"/>
            </a:xfrm>
            <a:custGeom>
              <a:avLst/>
              <a:gdLst/>
              <a:ahLst/>
              <a:cxnLst/>
              <a:rect l="l" t="t" r="r" b="b"/>
              <a:pathLst>
                <a:path w="276" h="1716" extrusionOk="0">
                  <a:moveTo>
                    <a:pt x="80" y="1715"/>
                  </a:moveTo>
                  <a:cubicBezTo>
                    <a:pt x="1" y="1513"/>
                    <a:pt x="30" y="1296"/>
                    <a:pt x="51" y="1086"/>
                  </a:cubicBezTo>
                  <a:cubicBezTo>
                    <a:pt x="95" y="724"/>
                    <a:pt x="145" y="326"/>
                    <a:pt x="276" y="1"/>
                  </a:cubicBezTo>
                  <a:cubicBezTo>
                    <a:pt x="276" y="413"/>
                    <a:pt x="254" y="826"/>
                    <a:pt x="218" y="1231"/>
                  </a:cubicBezTo>
                  <a:cubicBezTo>
                    <a:pt x="210" y="1404"/>
                    <a:pt x="167" y="1571"/>
                    <a:pt x="80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8"/>
            <p:cNvSpPr/>
            <p:nvPr/>
          </p:nvSpPr>
          <p:spPr>
            <a:xfrm>
              <a:off x="2059150" y="3270225"/>
              <a:ext cx="5450" cy="38725"/>
            </a:xfrm>
            <a:custGeom>
              <a:avLst/>
              <a:gdLst/>
              <a:ahLst/>
              <a:cxnLst/>
              <a:rect l="l" t="t" r="r" b="b"/>
              <a:pathLst>
                <a:path w="218" h="1549" extrusionOk="0">
                  <a:moveTo>
                    <a:pt x="109" y="1549"/>
                  </a:moveTo>
                  <a:cubicBezTo>
                    <a:pt x="0" y="1317"/>
                    <a:pt x="36" y="1050"/>
                    <a:pt x="51" y="796"/>
                  </a:cubicBezTo>
                  <a:cubicBezTo>
                    <a:pt x="65" y="529"/>
                    <a:pt x="109" y="261"/>
                    <a:pt x="188" y="1"/>
                  </a:cubicBezTo>
                  <a:cubicBezTo>
                    <a:pt x="188" y="319"/>
                    <a:pt x="217" y="630"/>
                    <a:pt x="210" y="948"/>
                  </a:cubicBezTo>
                  <a:cubicBezTo>
                    <a:pt x="210" y="1151"/>
                    <a:pt x="210" y="1368"/>
                    <a:pt x="109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8"/>
            <p:cNvSpPr/>
            <p:nvPr/>
          </p:nvSpPr>
          <p:spPr>
            <a:xfrm>
              <a:off x="2075050" y="3308575"/>
              <a:ext cx="8525" cy="36025"/>
            </a:xfrm>
            <a:custGeom>
              <a:avLst/>
              <a:gdLst/>
              <a:ahLst/>
              <a:cxnLst/>
              <a:rect l="l" t="t" r="r" b="b"/>
              <a:pathLst>
                <a:path w="341" h="1441" extrusionOk="0">
                  <a:moveTo>
                    <a:pt x="167" y="1440"/>
                  </a:moveTo>
                  <a:cubicBezTo>
                    <a:pt x="1" y="992"/>
                    <a:pt x="102" y="463"/>
                    <a:pt x="167" y="0"/>
                  </a:cubicBezTo>
                  <a:cubicBezTo>
                    <a:pt x="225" y="463"/>
                    <a:pt x="341" y="992"/>
                    <a:pt x="167" y="1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8"/>
            <p:cNvSpPr/>
            <p:nvPr/>
          </p:nvSpPr>
          <p:spPr>
            <a:xfrm>
              <a:off x="2085725" y="3341500"/>
              <a:ext cx="9075" cy="33475"/>
            </a:xfrm>
            <a:custGeom>
              <a:avLst/>
              <a:gdLst/>
              <a:ahLst/>
              <a:cxnLst/>
              <a:rect l="l" t="t" r="r" b="b"/>
              <a:pathLst>
                <a:path w="363" h="1339" extrusionOk="0">
                  <a:moveTo>
                    <a:pt x="181" y="1339"/>
                  </a:moveTo>
                  <a:cubicBezTo>
                    <a:pt x="1" y="919"/>
                    <a:pt x="138" y="434"/>
                    <a:pt x="210" y="0"/>
                  </a:cubicBezTo>
                  <a:cubicBezTo>
                    <a:pt x="239" y="427"/>
                    <a:pt x="362" y="941"/>
                    <a:pt x="181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8"/>
            <p:cNvSpPr/>
            <p:nvPr/>
          </p:nvSpPr>
          <p:spPr>
            <a:xfrm>
              <a:off x="2104175" y="3364650"/>
              <a:ext cx="5625" cy="45950"/>
            </a:xfrm>
            <a:custGeom>
              <a:avLst/>
              <a:gdLst/>
              <a:ahLst/>
              <a:cxnLst/>
              <a:rect l="l" t="t" r="r" b="b"/>
              <a:pathLst>
                <a:path w="225" h="1838" extrusionOk="0">
                  <a:moveTo>
                    <a:pt x="95" y="1838"/>
                  </a:moveTo>
                  <a:cubicBezTo>
                    <a:pt x="22" y="1664"/>
                    <a:pt x="1" y="1469"/>
                    <a:pt x="22" y="1281"/>
                  </a:cubicBezTo>
                  <a:cubicBezTo>
                    <a:pt x="22" y="854"/>
                    <a:pt x="66" y="420"/>
                    <a:pt x="153" y="0"/>
                  </a:cubicBezTo>
                  <a:cubicBezTo>
                    <a:pt x="210" y="413"/>
                    <a:pt x="225" y="825"/>
                    <a:pt x="203" y="1237"/>
                  </a:cubicBezTo>
                  <a:cubicBezTo>
                    <a:pt x="196" y="1440"/>
                    <a:pt x="196" y="1657"/>
                    <a:pt x="95" y="1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8"/>
            <p:cNvSpPr/>
            <p:nvPr/>
          </p:nvSpPr>
          <p:spPr>
            <a:xfrm>
              <a:off x="2119550" y="3404250"/>
              <a:ext cx="8700" cy="32050"/>
            </a:xfrm>
            <a:custGeom>
              <a:avLst/>
              <a:gdLst/>
              <a:ahLst/>
              <a:cxnLst/>
              <a:rect l="l" t="t" r="r" b="b"/>
              <a:pathLst>
                <a:path w="348" h="1282" extrusionOk="0">
                  <a:moveTo>
                    <a:pt x="196" y="1281"/>
                  </a:moveTo>
                  <a:cubicBezTo>
                    <a:pt x="1" y="890"/>
                    <a:pt x="116" y="420"/>
                    <a:pt x="167" y="1"/>
                  </a:cubicBezTo>
                  <a:cubicBezTo>
                    <a:pt x="218" y="413"/>
                    <a:pt x="348" y="876"/>
                    <a:pt x="196" y="1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8"/>
            <p:cNvSpPr/>
            <p:nvPr/>
          </p:nvSpPr>
          <p:spPr>
            <a:xfrm>
              <a:off x="2136200" y="3428675"/>
              <a:ext cx="7975" cy="53925"/>
            </a:xfrm>
            <a:custGeom>
              <a:avLst/>
              <a:gdLst/>
              <a:ahLst/>
              <a:cxnLst/>
              <a:rect l="l" t="t" r="r" b="b"/>
              <a:pathLst>
                <a:path w="319" h="2157" extrusionOk="0">
                  <a:moveTo>
                    <a:pt x="174" y="2156"/>
                  </a:moveTo>
                  <a:cubicBezTo>
                    <a:pt x="29" y="1961"/>
                    <a:pt x="29" y="1715"/>
                    <a:pt x="29" y="1483"/>
                  </a:cubicBezTo>
                  <a:cubicBezTo>
                    <a:pt x="0" y="984"/>
                    <a:pt x="29" y="492"/>
                    <a:pt x="123" y="0"/>
                  </a:cubicBezTo>
                  <a:cubicBezTo>
                    <a:pt x="181" y="434"/>
                    <a:pt x="217" y="861"/>
                    <a:pt x="224" y="1295"/>
                  </a:cubicBezTo>
                  <a:cubicBezTo>
                    <a:pt x="224" y="1585"/>
                    <a:pt x="318" y="1896"/>
                    <a:pt x="174" y="2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8"/>
            <p:cNvSpPr/>
            <p:nvPr/>
          </p:nvSpPr>
          <p:spPr>
            <a:xfrm>
              <a:off x="2154825" y="3466475"/>
              <a:ext cx="7250" cy="33475"/>
            </a:xfrm>
            <a:custGeom>
              <a:avLst/>
              <a:gdLst/>
              <a:ahLst/>
              <a:cxnLst/>
              <a:rect l="l" t="t" r="r" b="b"/>
              <a:pathLst>
                <a:path w="290" h="1339" extrusionOk="0">
                  <a:moveTo>
                    <a:pt x="217" y="1332"/>
                  </a:moveTo>
                  <a:cubicBezTo>
                    <a:pt x="0" y="926"/>
                    <a:pt x="102" y="442"/>
                    <a:pt x="131" y="0"/>
                  </a:cubicBezTo>
                  <a:cubicBezTo>
                    <a:pt x="181" y="239"/>
                    <a:pt x="225" y="478"/>
                    <a:pt x="254" y="724"/>
                  </a:cubicBezTo>
                  <a:cubicBezTo>
                    <a:pt x="290" y="926"/>
                    <a:pt x="283" y="1136"/>
                    <a:pt x="217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8"/>
            <p:cNvSpPr/>
            <p:nvPr/>
          </p:nvSpPr>
          <p:spPr>
            <a:xfrm>
              <a:off x="1923850" y="2929450"/>
              <a:ext cx="35100" cy="99700"/>
            </a:xfrm>
            <a:custGeom>
              <a:avLst/>
              <a:gdLst/>
              <a:ahLst/>
              <a:cxnLst/>
              <a:rect l="l" t="t" r="r" b="b"/>
              <a:pathLst>
                <a:path w="1404" h="3988" extrusionOk="0">
                  <a:moveTo>
                    <a:pt x="1368" y="3987"/>
                  </a:moveTo>
                  <a:cubicBezTo>
                    <a:pt x="1252" y="3821"/>
                    <a:pt x="1172" y="3626"/>
                    <a:pt x="1143" y="3430"/>
                  </a:cubicBezTo>
                  <a:cubicBezTo>
                    <a:pt x="992" y="2895"/>
                    <a:pt x="840" y="2360"/>
                    <a:pt x="673" y="1824"/>
                  </a:cubicBezTo>
                  <a:cubicBezTo>
                    <a:pt x="492" y="1202"/>
                    <a:pt x="174" y="630"/>
                    <a:pt x="0" y="1"/>
                  </a:cubicBezTo>
                  <a:cubicBezTo>
                    <a:pt x="449" y="630"/>
                    <a:pt x="702" y="1390"/>
                    <a:pt x="934" y="2128"/>
                  </a:cubicBezTo>
                  <a:cubicBezTo>
                    <a:pt x="1064" y="2562"/>
                    <a:pt x="1201" y="3003"/>
                    <a:pt x="1317" y="3438"/>
                  </a:cubicBezTo>
                  <a:cubicBezTo>
                    <a:pt x="1382" y="3611"/>
                    <a:pt x="1404" y="3799"/>
                    <a:pt x="1368" y="3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8"/>
            <p:cNvSpPr/>
            <p:nvPr/>
          </p:nvSpPr>
          <p:spPr>
            <a:xfrm>
              <a:off x="1863425" y="2966725"/>
              <a:ext cx="54650" cy="78875"/>
            </a:xfrm>
            <a:custGeom>
              <a:avLst/>
              <a:gdLst/>
              <a:ahLst/>
              <a:cxnLst/>
              <a:rect l="l" t="t" r="r" b="b"/>
              <a:pathLst>
                <a:path w="2186" h="3155" extrusionOk="0">
                  <a:moveTo>
                    <a:pt x="2186" y="3155"/>
                  </a:moveTo>
                  <a:cubicBezTo>
                    <a:pt x="1802" y="3025"/>
                    <a:pt x="1556" y="2670"/>
                    <a:pt x="1267" y="2410"/>
                  </a:cubicBezTo>
                  <a:cubicBezTo>
                    <a:pt x="905" y="2077"/>
                    <a:pt x="601" y="1686"/>
                    <a:pt x="377" y="1245"/>
                  </a:cubicBezTo>
                  <a:cubicBezTo>
                    <a:pt x="167" y="861"/>
                    <a:pt x="1" y="449"/>
                    <a:pt x="1" y="0"/>
                  </a:cubicBezTo>
                  <a:cubicBezTo>
                    <a:pt x="52" y="131"/>
                    <a:pt x="102" y="268"/>
                    <a:pt x="153" y="391"/>
                  </a:cubicBezTo>
                  <a:cubicBezTo>
                    <a:pt x="392" y="905"/>
                    <a:pt x="616" y="1447"/>
                    <a:pt x="978" y="1881"/>
                  </a:cubicBezTo>
                  <a:cubicBezTo>
                    <a:pt x="1253" y="2178"/>
                    <a:pt x="1520" y="2453"/>
                    <a:pt x="1817" y="2728"/>
                  </a:cubicBezTo>
                  <a:cubicBezTo>
                    <a:pt x="1962" y="2851"/>
                    <a:pt x="2085" y="2988"/>
                    <a:pt x="2186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8"/>
            <p:cNvSpPr/>
            <p:nvPr/>
          </p:nvSpPr>
          <p:spPr>
            <a:xfrm>
              <a:off x="1919500" y="3048850"/>
              <a:ext cx="287975" cy="582250"/>
            </a:xfrm>
            <a:custGeom>
              <a:avLst/>
              <a:gdLst/>
              <a:ahLst/>
              <a:cxnLst/>
              <a:rect l="l" t="t" r="r" b="b"/>
              <a:pathLst>
                <a:path w="11519" h="23290" extrusionOk="0">
                  <a:moveTo>
                    <a:pt x="11504" y="23289"/>
                  </a:moveTo>
                  <a:cubicBezTo>
                    <a:pt x="11027" y="23050"/>
                    <a:pt x="10839" y="22544"/>
                    <a:pt x="10578" y="22117"/>
                  </a:cubicBezTo>
                  <a:cubicBezTo>
                    <a:pt x="10332" y="21690"/>
                    <a:pt x="10093" y="21256"/>
                    <a:pt x="9862" y="20815"/>
                  </a:cubicBezTo>
                  <a:cubicBezTo>
                    <a:pt x="9269" y="19650"/>
                    <a:pt x="8654" y="18471"/>
                    <a:pt x="8082" y="17313"/>
                  </a:cubicBezTo>
                  <a:cubicBezTo>
                    <a:pt x="6657" y="14636"/>
                    <a:pt x="5478" y="11851"/>
                    <a:pt x="4175" y="9116"/>
                  </a:cubicBezTo>
                  <a:cubicBezTo>
                    <a:pt x="3539" y="7727"/>
                    <a:pt x="2960" y="6316"/>
                    <a:pt x="2287" y="4941"/>
                  </a:cubicBezTo>
                  <a:cubicBezTo>
                    <a:pt x="1686" y="3683"/>
                    <a:pt x="1108" y="2409"/>
                    <a:pt x="464" y="1194"/>
                  </a:cubicBezTo>
                  <a:cubicBezTo>
                    <a:pt x="268" y="810"/>
                    <a:pt x="182" y="376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09" y="80"/>
                    <a:pt x="203" y="174"/>
                    <a:pt x="283" y="282"/>
                  </a:cubicBezTo>
                  <a:cubicBezTo>
                    <a:pt x="760" y="861"/>
                    <a:pt x="1100" y="1498"/>
                    <a:pt x="1440" y="2156"/>
                  </a:cubicBezTo>
                  <a:cubicBezTo>
                    <a:pt x="2113" y="3516"/>
                    <a:pt x="2772" y="4884"/>
                    <a:pt x="3408" y="6258"/>
                  </a:cubicBezTo>
                  <a:cubicBezTo>
                    <a:pt x="4421" y="8566"/>
                    <a:pt x="5506" y="10831"/>
                    <a:pt x="6556" y="13117"/>
                  </a:cubicBezTo>
                  <a:cubicBezTo>
                    <a:pt x="7648" y="15591"/>
                    <a:pt x="8929" y="17928"/>
                    <a:pt x="10108" y="20352"/>
                  </a:cubicBezTo>
                  <a:cubicBezTo>
                    <a:pt x="10448" y="21032"/>
                    <a:pt x="10802" y="21697"/>
                    <a:pt x="11186" y="22356"/>
                  </a:cubicBezTo>
                  <a:cubicBezTo>
                    <a:pt x="11381" y="22624"/>
                    <a:pt x="11519" y="22956"/>
                    <a:pt x="11504" y="23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8"/>
            <p:cNvSpPr/>
            <p:nvPr/>
          </p:nvSpPr>
          <p:spPr>
            <a:xfrm>
              <a:off x="1924925" y="3006150"/>
              <a:ext cx="295750" cy="621500"/>
            </a:xfrm>
            <a:custGeom>
              <a:avLst/>
              <a:gdLst/>
              <a:ahLst/>
              <a:cxnLst/>
              <a:rect l="l" t="t" r="r" b="b"/>
              <a:pathLst>
                <a:path w="11830" h="24860" extrusionOk="0">
                  <a:moveTo>
                    <a:pt x="11302" y="24787"/>
                  </a:moveTo>
                  <a:cubicBezTo>
                    <a:pt x="11258" y="24773"/>
                    <a:pt x="11222" y="24751"/>
                    <a:pt x="11186" y="24722"/>
                  </a:cubicBezTo>
                  <a:cubicBezTo>
                    <a:pt x="11200" y="24708"/>
                    <a:pt x="11222" y="24686"/>
                    <a:pt x="11229" y="24664"/>
                  </a:cubicBezTo>
                  <a:cubicBezTo>
                    <a:pt x="11389" y="24129"/>
                    <a:pt x="11077" y="23615"/>
                    <a:pt x="10904" y="23116"/>
                  </a:cubicBezTo>
                  <a:cubicBezTo>
                    <a:pt x="10730" y="22668"/>
                    <a:pt x="10549" y="22212"/>
                    <a:pt x="10390" y="21749"/>
                  </a:cubicBezTo>
                  <a:cubicBezTo>
                    <a:pt x="9963" y="20555"/>
                    <a:pt x="9428" y="19397"/>
                    <a:pt x="8907" y="18240"/>
                  </a:cubicBezTo>
                  <a:cubicBezTo>
                    <a:pt x="8060" y="16380"/>
                    <a:pt x="7243" y="14507"/>
                    <a:pt x="6389" y="12647"/>
                  </a:cubicBezTo>
                  <a:cubicBezTo>
                    <a:pt x="5753" y="11236"/>
                    <a:pt x="5195" y="9804"/>
                    <a:pt x="4602" y="8386"/>
                  </a:cubicBezTo>
                  <a:cubicBezTo>
                    <a:pt x="4211" y="7416"/>
                    <a:pt x="3843" y="6440"/>
                    <a:pt x="3387" y="5499"/>
                  </a:cubicBezTo>
                  <a:cubicBezTo>
                    <a:pt x="3054" y="4812"/>
                    <a:pt x="2707" y="4124"/>
                    <a:pt x="2424" y="3408"/>
                  </a:cubicBezTo>
                  <a:cubicBezTo>
                    <a:pt x="2084" y="2598"/>
                    <a:pt x="1817" y="1751"/>
                    <a:pt x="1448" y="948"/>
                  </a:cubicBezTo>
                  <a:cubicBezTo>
                    <a:pt x="1057" y="1259"/>
                    <a:pt x="580" y="1462"/>
                    <a:pt x="160" y="1730"/>
                  </a:cubicBezTo>
                  <a:cubicBezTo>
                    <a:pt x="117" y="1766"/>
                    <a:pt x="51" y="1795"/>
                    <a:pt x="37" y="1853"/>
                  </a:cubicBezTo>
                  <a:cubicBezTo>
                    <a:pt x="37" y="1860"/>
                    <a:pt x="37" y="1867"/>
                    <a:pt x="51" y="1867"/>
                  </a:cubicBezTo>
                  <a:lnTo>
                    <a:pt x="59" y="1867"/>
                  </a:lnTo>
                  <a:lnTo>
                    <a:pt x="59" y="1867"/>
                  </a:lnTo>
                  <a:cubicBezTo>
                    <a:pt x="37" y="1882"/>
                    <a:pt x="22" y="1867"/>
                    <a:pt x="15" y="1853"/>
                  </a:cubicBezTo>
                  <a:cubicBezTo>
                    <a:pt x="1" y="1838"/>
                    <a:pt x="8" y="1766"/>
                    <a:pt x="15" y="1737"/>
                  </a:cubicBezTo>
                  <a:cubicBezTo>
                    <a:pt x="124" y="1448"/>
                    <a:pt x="355" y="1231"/>
                    <a:pt x="572" y="1021"/>
                  </a:cubicBezTo>
                  <a:cubicBezTo>
                    <a:pt x="753" y="847"/>
                    <a:pt x="949" y="688"/>
                    <a:pt x="1158" y="558"/>
                  </a:cubicBezTo>
                  <a:cubicBezTo>
                    <a:pt x="1860" y="1"/>
                    <a:pt x="2070" y="1209"/>
                    <a:pt x="2287" y="1657"/>
                  </a:cubicBezTo>
                  <a:cubicBezTo>
                    <a:pt x="2562" y="2374"/>
                    <a:pt x="2822" y="3104"/>
                    <a:pt x="3126" y="3813"/>
                  </a:cubicBezTo>
                  <a:cubicBezTo>
                    <a:pt x="3531" y="4761"/>
                    <a:pt x="4031" y="5666"/>
                    <a:pt x="4392" y="6635"/>
                  </a:cubicBezTo>
                  <a:cubicBezTo>
                    <a:pt x="5311" y="9037"/>
                    <a:pt x="6302" y="11410"/>
                    <a:pt x="7366" y="13761"/>
                  </a:cubicBezTo>
                  <a:cubicBezTo>
                    <a:pt x="8003" y="15143"/>
                    <a:pt x="8589" y="16554"/>
                    <a:pt x="9247" y="17929"/>
                  </a:cubicBezTo>
                  <a:cubicBezTo>
                    <a:pt x="9746" y="19115"/>
                    <a:pt x="10339" y="20258"/>
                    <a:pt x="10745" y="21474"/>
                  </a:cubicBezTo>
                  <a:cubicBezTo>
                    <a:pt x="10983" y="22161"/>
                    <a:pt x="11273" y="22827"/>
                    <a:pt x="11562" y="23485"/>
                  </a:cubicBezTo>
                  <a:cubicBezTo>
                    <a:pt x="11663" y="23782"/>
                    <a:pt x="11830" y="24078"/>
                    <a:pt x="11786" y="24404"/>
                  </a:cubicBezTo>
                  <a:cubicBezTo>
                    <a:pt x="11750" y="24628"/>
                    <a:pt x="11548" y="24860"/>
                    <a:pt x="11302" y="2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4" r:id="rId9"/>
    <p:sldLayoutId id="2147483668" r:id="rId10"/>
    <p:sldLayoutId id="2147483670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5" name="Google Shape;7615;p38"/>
          <p:cNvSpPr txBox="1">
            <a:spLocks noGrp="1"/>
          </p:cNvSpPr>
          <p:nvPr>
            <p:ph type="ctrTitle"/>
          </p:nvPr>
        </p:nvSpPr>
        <p:spPr>
          <a:xfrm>
            <a:off x="2070150" y="941700"/>
            <a:ext cx="5003700" cy="28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dk2"/>
                </a:solidFill>
              </a:rPr>
              <a:t>APLIKASI TIKET BUS</a:t>
            </a:r>
            <a:endParaRPr sz="7000" dirty="0">
              <a:solidFill>
                <a:schemeClr val="dk2"/>
              </a:solidFill>
            </a:endParaRPr>
          </a:p>
        </p:txBody>
      </p:sp>
      <p:grpSp>
        <p:nvGrpSpPr>
          <p:cNvPr id="7617" name="Google Shape;7617;p38"/>
          <p:cNvGrpSpPr/>
          <p:nvPr/>
        </p:nvGrpSpPr>
        <p:grpSpPr>
          <a:xfrm rot="613531">
            <a:off x="7481281" y="539929"/>
            <a:ext cx="1193431" cy="1486853"/>
            <a:chOff x="5945550" y="913525"/>
            <a:chExt cx="1080375" cy="1346000"/>
          </a:xfrm>
        </p:grpSpPr>
        <p:sp>
          <p:nvSpPr>
            <p:cNvPr id="7618" name="Google Shape;7618;p38"/>
            <p:cNvSpPr/>
            <p:nvPr/>
          </p:nvSpPr>
          <p:spPr>
            <a:xfrm>
              <a:off x="6189550" y="913525"/>
              <a:ext cx="836375" cy="1346000"/>
            </a:xfrm>
            <a:custGeom>
              <a:avLst/>
              <a:gdLst/>
              <a:ahLst/>
              <a:cxnLst/>
              <a:rect l="l" t="t" r="r" b="b"/>
              <a:pathLst>
                <a:path w="33455" h="53840" extrusionOk="0">
                  <a:moveTo>
                    <a:pt x="529" y="41445"/>
                  </a:moveTo>
                  <a:cubicBezTo>
                    <a:pt x="530" y="41445"/>
                    <a:pt x="532" y="41450"/>
                    <a:pt x="529" y="41461"/>
                  </a:cubicBezTo>
                  <a:cubicBezTo>
                    <a:pt x="525" y="41450"/>
                    <a:pt x="527" y="41445"/>
                    <a:pt x="529" y="41445"/>
                  </a:cubicBezTo>
                  <a:close/>
                  <a:moveTo>
                    <a:pt x="13103" y="446"/>
                  </a:moveTo>
                  <a:cubicBezTo>
                    <a:pt x="13141" y="446"/>
                    <a:pt x="13178" y="446"/>
                    <a:pt x="13211" y="446"/>
                  </a:cubicBezTo>
                  <a:cubicBezTo>
                    <a:pt x="13436" y="454"/>
                    <a:pt x="13667" y="475"/>
                    <a:pt x="13884" y="533"/>
                  </a:cubicBezTo>
                  <a:cubicBezTo>
                    <a:pt x="14810" y="743"/>
                    <a:pt x="15736" y="917"/>
                    <a:pt x="16648" y="1184"/>
                  </a:cubicBezTo>
                  <a:cubicBezTo>
                    <a:pt x="19708" y="2074"/>
                    <a:pt x="22610" y="3565"/>
                    <a:pt x="25041" y="5627"/>
                  </a:cubicBezTo>
                  <a:cubicBezTo>
                    <a:pt x="25778" y="6256"/>
                    <a:pt x="26473" y="6929"/>
                    <a:pt x="27117" y="7652"/>
                  </a:cubicBezTo>
                  <a:cubicBezTo>
                    <a:pt x="29157" y="9946"/>
                    <a:pt x="30705" y="12644"/>
                    <a:pt x="31660" y="15567"/>
                  </a:cubicBezTo>
                  <a:cubicBezTo>
                    <a:pt x="32601" y="18432"/>
                    <a:pt x="32963" y="21449"/>
                    <a:pt x="32731" y="24452"/>
                  </a:cubicBezTo>
                  <a:lnTo>
                    <a:pt x="32724" y="24459"/>
                  </a:lnTo>
                  <a:cubicBezTo>
                    <a:pt x="32492" y="27454"/>
                    <a:pt x="31603" y="30355"/>
                    <a:pt x="30105" y="32967"/>
                  </a:cubicBezTo>
                  <a:cubicBezTo>
                    <a:pt x="28578" y="35579"/>
                    <a:pt x="26495" y="37822"/>
                    <a:pt x="24006" y="39544"/>
                  </a:cubicBezTo>
                  <a:cubicBezTo>
                    <a:pt x="21206" y="41468"/>
                    <a:pt x="18023" y="42771"/>
                    <a:pt x="14680" y="43342"/>
                  </a:cubicBezTo>
                  <a:cubicBezTo>
                    <a:pt x="14203" y="43429"/>
                    <a:pt x="13718" y="43494"/>
                    <a:pt x="13240" y="43552"/>
                  </a:cubicBezTo>
                  <a:cubicBezTo>
                    <a:pt x="13110" y="43552"/>
                    <a:pt x="13016" y="43653"/>
                    <a:pt x="13009" y="43776"/>
                  </a:cubicBezTo>
                  <a:cubicBezTo>
                    <a:pt x="13088" y="45636"/>
                    <a:pt x="13884" y="47401"/>
                    <a:pt x="15049" y="48826"/>
                  </a:cubicBezTo>
                  <a:cubicBezTo>
                    <a:pt x="15599" y="49485"/>
                    <a:pt x="16199" y="50092"/>
                    <a:pt x="16858" y="50642"/>
                  </a:cubicBezTo>
                  <a:cubicBezTo>
                    <a:pt x="17039" y="50794"/>
                    <a:pt x="17220" y="50939"/>
                    <a:pt x="17415" y="51076"/>
                  </a:cubicBezTo>
                  <a:cubicBezTo>
                    <a:pt x="17719" y="51279"/>
                    <a:pt x="17958" y="51814"/>
                    <a:pt x="17842" y="52176"/>
                  </a:cubicBezTo>
                  <a:cubicBezTo>
                    <a:pt x="17748" y="52429"/>
                    <a:pt x="17458" y="52581"/>
                    <a:pt x="17227" y="52675"/>
                  </a:cubicBezTo>
                  <a:cubicBezTo>
                    <a:pt x="16807" y="52842"/>
                    <a:pt x="16373" y="52950"/>
                    <a:pt x="15925" y="53015"/>
                  </a:cubicBezTo>
                  <a:cubicBezTo>
                    <a:pt x="14861" y="53196"/>
                    <a:pt x="13783" y="53268"/>
                    <a:pt x="12705" y="53334"/>
                  </a:cubicBezTo>
                  <a:cubicBezTo>
                    <a:pt x="12088" y="53374"/>
                    <a:pt x="11469" y="53387"/>
                    <a:pt x="10850" y="53387"/>
                  </a:cubicBezTo>
                  <a:cubicBezTo>
                    <a:pt x="10366" y="53387"/>
                    <a:pt x="9882" y="53379"/>
                    <a:pt x="9399" y="53370"/>
                  </a:cubicBezTo>
                  <a:cubicBezTo>
                    <a:pt x="8473" y="53348"/>
                    <a:pt x="7539" y="53319"/>
                    <a:pt x="6620" y="53174"/>
                  </a:cubicBezTo>
                  <a:cubicBezTo>
                    <a:pt x="6165" y="53102"/>
                    <a:pt x="5651" y="53022"/>
                    <a:pt x="5275" y="52776"/>
                  </a:cubicBezTo>
                  <a:cubicBezTo>
                    <a:pt x="5210" y="52733"/>
                    <a:pt x="5152" y="52668"/>
                    <a:pt x="5116" y="52596"/>
                  </a:cubicBezTo>
                  <a:cubicBezTo>
                    <a:pt x="5116" y="52588"/>
                    <a:pt x="5116" y="52588"/>
                    <a:pt x="5116" y="52581"/>
                  </a:cubicBezTo>
                  <a:cubicBezTo>
                    <a:pt x="5116" y="52581"/>
                    <a:pt x="5116" y="52574"/>
                    <a:pt x="5108" y="52567"/>
                  </a:cubicBezTo>
                  <a:cubicBezTo>
                    <a:pt x="5079" y="52473"/>
                    <a:pt x="5058" y="52371"/>
                    <a:pt x="5043" y="52270"/>
                  </a:cubicBezTo>
                  <a:cubicBezTo>
                    <a:pt x="5014" y="51981"/>
                    <a:pt x="5043" y="51655"/>
                    <a:pt x="5210" y="51409"/>
                  </a:cubicBezTo>
                  <a:cubicBezTo>
                    <a:pt x="7467" y="49535"/>
                    <a:pt x="9088" y="46887"/>
                    <a:pt x="8979" y="43863"/>
                  </a:cubicBezTo>
                  <a:cubicBezTo>
                    <a:pt x="8972" y="43740"/>
                    <a:pt x="8870" y="43639"/>
                    <a:pt x="8747" y="43639"/>
                  </a:cubicBezTo>
                  <a:cubicBezTo>
                    <a:pt x="6490" y="43472"/>
                    <a:pt x="4262" y="43009"/>
                    <a:pt x="2128" y="42257"/>
                  </a:cubicBezTo>
                  <a:cubicBezTo>
                    <a:pt x="1578" y="42054"/>
                    <a:pt x="1028" y="41852"/>
                    <a:pt x="558" y="41483"/>
                  </a:cubicBezTo>
                  <a:cubicBezTo>
                    <a:pt x="550" y="41476"/>
                    <a:pt x="543" y="41468"/>
                    <a:pt x="536" y="41461"/>
                  </a:cubicBezTo>
                  <a:cubicBezTo>
                    <a:pt x="572" y="41447"/>
                    <a:pt x="659" y="41410"/>
                    <a:pt x="688" y="41396"/>
                  </a:cubicBezTo>
                  <a:cubicBezTo>
                    <a:pt x="890" y="41324"/>
                    <a:pt x="1107" y="41287"/>
                    <a:pt x="1332" y="41287"/>
                  </a:cubicBezTo>
                  <a:cubicBezTo>
                    <a:pt x="1628" y="41295"/>
                    <a:pt x="1918" y="41360"/>
                    <a:pt x="2193" y="41476"/>
                  </a:cubicBezTo>
                  <a:cubicBezTo>
                    <a:pt x="4573" y="42373"/>
                    <a:pt x="7134" y="42836"/>
                    <a:pt x="9666" y="42915"/>
                  </a:cubicBezTo>
                  <a:cubicBezTo>
                    <a:pt x="9948" y="42925"/>
                    <a:pt x="10230" y="42931"/>
                    <a:pt x="10511" y="42931"/>
                  </a:cubicBezTo>
                  <a:cubicBezTo>
                    <a:pt x="14211" y="42931"/>
                    <a:pt x="17869" y="42049"/>
                    <a:pt x="21170" y="40369"/>
                  </a:cubicBezTo>
                  <a:cubicBezTo>
                    <a:pt x="24303" y="38748"/>
                    <a:pt x="27045" y="36360"/>
                    <a:pt x="28962" y="33394"/>
                  </a:cubicBezTo>
                  <a:cubicBezTo>
                    <a:pt x="30865" y="30471"/>
                    <a:pt x="31878" y="27056"/>
                    <a:pt x="32029" y="23584"/>
                  </a:cubicBezTo>
                  <a:cubicBezTo>
                    <a:pt x="32174" y="20075"/>
                    <a:pt x="31472" y="16587"/>
                    <a:pt x="29996" y="13404"/>
                  </a:cubicBezTo>
                  <a:cubicBezTo>
                    <a:pt x="28448" y="10033"/>
                    <a:pt x="26032" y="7131"/>
                    <a:pt x="22993" y="5004"/>
                  </a:cubicBezTo>
                  <a:cubicBezTo>
                    <a:pt x="20519" y="3304"/>
                    <a:pt x="17733" y="2110"/>
                    <a:pt x="14796" y="1495"/>
                  </a:cubicBezTo>
                  <a:cubicBezTo>
                    <a:pt x="14101" y="1344"/>
                    <a:pt x="13385" y="1278"/>
                    <a:pt x="12705" y="1047"/>
                  </a:cubicBezTo>
                  <a:cubicBezTo>
                    <a:pt x="12473" y="967"/>
                    <a:pt x="12242" y="844"/>
                    <a:pt x="12517" y="584"/>
                  </a:cubicBezTo>
                  <a:cubicBezTo>
                    <a:pt x="12644" y="456"/>
                    <a:pt x="12900" y="446"/>
                    <a:pt x="13103" y="446"/>
                  </a:cubicBezTo>
                  <a:close/>
                  <a:moveTo>
                    <a:pt x="13186" y="1"/>
                  </a:moveTo>
                  <a:cubicBezTo>
                    <a:pt x="12557" y="1"/>
                    <a:pt x="11883" y="185"/>
                    <a:pt x="11960" y="902"/>
                  </a:cubicBezTo>
                  <a:cubicBezTo>
                    <a:pt x="12025" y="1517"/>
                    <a:pt x="12994" y="1611"/>
                    <a:pt x="13457" y="1705"/>
                  </a:cubicBezTo>
                  <a:cubicBezTo>
                    <a:pt x="14029" y="1814"/>
                    <a:pt x="14593" y="1915"/>
                    <a:pt x="15158" y="2045"/>
                  </a:cubicBezTo>
                  <a:lnTo>
                    <a:pt x="14608" y="3803"/>
                  </a:lnTo>
                  <a:cubicBezTo>
                    <a:pt x="14579" y="3897"/>
                    <a:pt x="14550" y="3984"/>
                    <a:pt x="14528" y="4071"/>
                  </a:cubicBezTo>
                  <a:cubicBezTo>
                    <a:pt x="14471" y="4241"/>
                    <a:pt x="14609" y="4351"/>
                    <a:pt x="14747" y="4351"/>
                  </a:cubicBezTo>
                  <a:cubicBezTo>
                    <a:pt x="14837" y="4351"/>
                    <a:pt x="14928" y="4303"/>
                    <a:pt x="14962" y="4194"/>
                  </a:cubicBezTo>
                  <a:cubicBezTo>
                    <a:pt x="15150" y="3572"/>
                    <a:pt x="15346" y="2957"/>
                    <a:pt x="15541" y="2335"/>
                  </a:cubicBezTo>
                  <a:lnTo>
                    <a:pt x="15599" y="2147"/>
                  </a:lnTo>
                  <a:cubicBezTo>
                    <a:pt x="16901" y="2479"/>
                    <a:pt x="18182" y="2935"/>
                    <a:pt x="19412" y="3492"/>
                  </a:cubicBezTo>
                  <a:cubicBezTo>
                    <a:pt x="22848" y="5062"/>
                    <a:pt x="25815" y="7515"/>
                    <a:pt x="27927" y="10655"/>
                  </a:cubicBezTo>
                  <a:cubicBezTo>
                    <a:pt x="29960" y="13679"/>
                    <a:pt x="31190" y="17166"/>
                    <a:pt x="31516" y="20791"/>
                  </a:cubicBezTo>
                  <a:cubicBezTo>
                    <a:pt x="31827" y="24329"/>
                    <a:pt x="31263" y="27961"/>
                    <a:pt x="29700" y="31166"/>
                  </a:cubicBezTo>
                  <a:cubicBezTo>
                    <a:pt x="28108" y="34458"/>
                    <a:pt x="25540" y="37200"/>
                    <a:pt x="22443" y="39124"/>
                  </a:cubicBezTo>
                  <a:cubicBezTo>
                    <a:pt x="18999" y="41266"/>
                    <a:pt x="14962" y="42402"/>
                    <a:pt x="10918" y="42474"/>
                  </a:cubicBezTo>
                  <a:cubicBezTo>
                    <a:pt x="10738" y="42478"/>
                    <a:pt x="10558" y="42480"/>
                    <a:pt x="10378" y="42480"/>
                  </a:cubicBezTo>
                  <a:cubicBezTo>
                    <a:pt x="7724" y="42480"/>
                    <a:pt x="5091" y="42031"/>
                    <a:pt x="2591" y="41150"/>
                  </a:cubicBezTo>
                  <a:cubicBezTo>
                    <a:pt x="2482" y="41107"/>
                    <a:pt x="2381" y="41070"/>
                    <a:pt x="2279" y="41041"/>
                  </a:cubicBezTo>
                  <a:lnTo>
                    <a:pt x="2916" y="39580"/>
                  </a:lnTo>
                  <a:lnTo>
                    <a:pt x="3025" y="39341"/>
                  </a:lnTo>
                  <a:cubicBezTo>
                    <a:pt x="3083" y="39233"/>
                    <a:pt x="3046" y="39095"/>
                    <a:pt x="2938" y="39030"/>
                  </a:cubicBezTo>
                  <a:cubicBezTo>
                    <a:pt x="2903" y="39012"/>
                    <a:pt x="2866" y="39003"/>
                    <a:pt x="2829" y="39003"/>
                  </a:cubicBezTo>
                  <a:cubicBezTo>
                    <a:pt x="2750" y="39003"/>
                    <a:pt x="2673" y="39043"/>
                    <a:pt x="2634" y="39117"/>
                  </a:cubicBezTo>
                  <a:lnTo>
                    <a:pt x="1889" y="40810"/>
                  </a:lnTo>
                  <a:cubicBezTo>
                    <a:pt x="1874" y="40846"/>
                    <a:pt x="1860" y="40882"/>
                    <a:pt x="1838" y="40918"/>
                  </a:cubicBezTo>
                  <a:cubicBezTo>
                    <a:pt x="1659" y="40875"/>
                    <a:pt x="1473" y="40852"/>
                    <a:pt x="1286" y="40852"/>
                  </a:cubicBezTo>
                  <a:cubicBezTo>
                    <a:pt x="1163" y="40852"/>
                    <a:pt x="1040" y="40862"/>
                    <a:pt x="919" y="40882"/>
                  </a:cubicBezTo>
                  <a:cubicBezTo>
                    <a:pt x="637" y="40926"/>
                    <a:pt x="203" y="41020"/>
                    <a:pt x="95" y="41331"/>
                  </a:cubicBezTo>
                  <a:cubicBezTo>
                    <a:pt x="0" y="41591"/>
                    <a:pt x="218" y="41808"/>
                    <a:pt x="406" y="41946"/>
                  </a:cubicBezTo>
                  <a:cubicBezTo>
                    <a:pt x="912" y="42329"/>
                    <a:pt x="1563" y="42539"/>
                    <a:pt x="2156" y="42742"/>
                  </a:cubicBezTo>
                  <a:cubicBezTo>
                    <a:pt x="3242" y="43125"/>
                    <a:pt x="4356" y="43429"/>
                    <a:pt x="5492" y="43653"/>
                  </a:cubicBezTo>
                  <a:cubicBezTo>
                    <a:pt x="6490" y="43849"/>
                    <a:pt x="7503" y="43993"/>
                    <a:pt x="8523" y="44073"/>
                  </a:cubicBezTo>
                  <a:cubicBezTo>
                    <a:pt x="8552" y="46916"/>
                    <a:pt x="6982" y="49369"/>
                    <a:pt x="4841" y="51127"/>
                  </a:cubicBezTo>
                  <a:cubicBezTo>
                    <a:pt x="4804" y="51156"/>
                    <a:pt x="4783" y="51199"/>
                    <a:pt x="4776" y="51243"/>
                  </a:cubicBezTo>
                  <a:cubicBezTo>
                    <a:pt x="4493" y="51713"/>
                    <a:pt x="4457" y="52559"/>
                    <a:pt x="4841" y="52986"/>
                  </a:cubicBezTo>
                  <a:cubicBezTo>
                    <a:pt x="5072" y="53247"/>
                    <a:pt x="5434" y="53370"/>
                    <a:pt x="5752" y="53456"/>
                  </a:cubicBezTo>
                  <a:cubicBezTo>
                    <a:pt x="6468" y="53652"/>
                    <a:pt x="7228" y="53717"/>
                    <a:pt x="7966" y="53760"/>
                  </a:cubicBezTo>
                  <a:cubicBezTo>
                    <a:pt x="8816" y="53815"/>
                    <a:pt x="9668" y="53839"/>
                    <a:pt x="10522" y="53839"/>
                  </a:cubicBezTo>
                  <a:cubicBezTo>
                    <a:pt x="10905" y="53839"/>
                    <a:pt x="11288" y="53834"/>
                    <a:pt x="11670" y="53825"/>
                  </a:cubicBezTo>
                  <a:cubicBezTo>
                    <a:pt x="12763" y="53811"/>
                    <a:pt x="13863" y="53724"/>
                    <a:pt x="14955" y="53601"/>
                  </a:cubicBezTo>
                  <a:cubicBezTo>
                    <a:pt x="15867" y="53500"/>
                    <a:pt x="16930" y="53413"/>
                    <a:pt x="17733" y="52921"/>
                  </a:cubicBezTo>
                  <a:cubicBezTo>
                    <a:pt x="18001" y="52762"/>
                    <a:pt x="18232" y="52523"/>
                    <a:pt x="18290" y="52205"/>
                  </a:cubicBezTo>
                  <a:cubicBezTo>
                    <a:pt x="18377" y="51778"/>
                    <a:pt x="18204" y="51279"/>
                    <a:pt x="17943" y="50946"/>
                  </a:cubicBezTo>
                  <a:cubicBezTo>
                    <a:pt x="17762" y="50722"/>
                    <a:pt x="17516" y="50606"/>
                    <a:pt x="17299" y="50425"/>
                  </a:cubicBezTo>
                  <a:cubicBezTo>
                    <a:pt x="17003" y="50179"/>
                    <a:pt x="16713" y="49926"/>
                    <a:pt x="16438" y="49658"/>
                  </a:cubicBezTo>
                  <a:cubicBezTo>
                    <a:pt x="14854" y="48139"/>
                    <a:pt x="13631" y="46200"/>
                    <a:pt x="13472" y="43972"/>
                  </a:cubicBezTo>
                  <a:cubicBezTo>
                    <a:pt x="16923" y="43545"/>
                    <a:pt x="20287" y="42416"/>
                    <a:pt x="23246" y="40578"/>
                  </a:cubicBezTo>
                  <a:cubicBezTo>
                    <a:pt x="25894" y="38958"/>
                    <a:pt x="28152" y="36780"/>
                    <a:pt x="29873" y="34197"/>
                  </a:cubicBezTo>
                  <a:cubicBezTo>
                    <a:pt x="31559" y="31622"/>
                    <a:pt x="32644" y="28706"/>
                    <a:pt x="33050" y="25653"/>
                  </a:cubicBezTo>
                  <a:cubicBezTo>
                    <a:pt x="33455" y="22600"/>
                    <a:pt x="33238" y="19489"/>
                    <a:pt x="32413" y="16515"/>
                  </a:cubicBezTo>
                  <a:cubicBezTo>
                    <a:pt x="31588" y="13498"/>
                    <a:pt x="30156" y="10677"/>
                    <a:pt x="28202" y="8231"/>
                  </a:cubicBezTo>
                  <a:cubicBezTo>
                    <a:pt x="27949" y="7920"/>
                    <a:pt x="27696" y="7623"/>
                    <a:pt x="27435" y="7327"/>
                  </a:cubicBezTo>
                  <a:cubicBezTo>
                    <a:pt x="25033" y="4657"/>
                    <a:pt x="21987" y="2639"/>
                    <a:pt x="18630" y="1365"/>
                  </a:cubicBezTo>
                  <a:cubicBezTo>
                    <a:pt x="17509" y="938"/>
                    <a:pt x="16359" y="598"/>
                    <a:pt x="15187" y="345"/>
                  </a:cubicBezTo>
                  <a:cubicBezTo>
                    <a:pt x="14752" y="244"/>
                    <a:pt x="14311" y="157"/>
                    <a:pt x="13884" y="70"/>
                  </a:cubicBezTo>
                  <a:cubicBezTo>
                    <a:pt x="13696" y="32"/>
                    <a:pt x="13445" y="1"/>
                    <a:pt x="13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8"/>
            <p:cNvSpPr/>
            <p:nvPr/>
          </p:nvSpPr>
          <p:spPr>
            <a:xfrm>
              <a:off x="6821150" y="1269450"/>
              <a:ext cx="66375" cy="72875"/>
            </a:xfrm>
            <a:custGeom>
              <a:avLst/>
              <a:gdLst/>
              <a:ahLst/>
              <a:cxnLst/>
              <a:rect l="l" t="t" r="r" b="b"/>
              <a:pathLst>
                <a:path w="2655" h="2915" extrusionOk="0">
                  <a:moveTo>
                    <a:pt x="1922" y="547"/>
                  </a:moveTo>
                  <a:lnTo>
                    <a:pt x="1922" y="547"/>
                  </a:lnTo>
                  <a:cubicBezTo>
                    <a:pt x="1959" y="630"/>
                    <a:pt x="1996" y="714"/>
                    <a:pt x="2032" y="798"/>
                  </a:cubicBezTo>
                  <a:lnTo>
                    <a:pt x="2032" y="798"/>
                  </a:lnTo>
                  <a:cubicBezTo>
                    <a:pt x="2028" y="802"/>
                    <a:pt x="2024" y="806"/>
                    <a:pt x="2019" y="809"/>
                  </a:cubicBezTo>
                  <a:cubicBezTo>
                    <a:pt x="1942" y="887"/>
                    <a:pt x="1945" y="984"/>
                    <a:pt x="1991" y="1060"/>
                  </a:cubicBezTo>
                  <a:lnTo>
                    <a:pt x="1991" y="1060"/>
                  </a:lnTo>
                  <a:cubicBezTo>
                    <a:pt x="2008" y="1096"/>
                    <a:pt x="2036" y="1130"/>
                    <a:pt x="2077" y="1157"/>
                  </a:cubicBezTo>
                  <a:cubicBezTo>
                    <a:pt x="2403" y="1367"/>
                    <a:pt x="1824" y="1699"/>
                    <a:pt x="1665" y="1793"/>
                  </a:cubicBezTo>
                  <a:cubicBezTo>
                    <a:pt x="1279" y="2000"/>
                    <a:pt x="886" y="2207"/>
                    <a:pt x="474" y="2383"/>
                  </a:cubicBezTo>
                  <a:lnTo>
                    <a:pt x="474" y="2383"/>
                  </a:lnTo>
                  <a:cubicBezTo>
                    <a:pt x="475" y="2377"/>
                    <a:pt x="477" y="2371"/>
                    <a:pt x="478" y="2365"/>
                  </a:cubicBezTo>
                  <a:cubicBezTo>
                    <a:pt x="493" y="2300"/>
                    <a:pt x="507" y="2235"/>
                    <a:pt x="529" y="2177"/>
                  </a:cubicBezTo>
                  <a:cubicBezTo>
                    <a:pt x="536" y="2133"/>
                    <a:pt x="551" y="2097"/>
                    <a:pt x="565" y="2061"/>
                  </a:cubicBezTo>
                  <a:cubicBezTo>
                    <a:pt x="565" y="2061"/>
                    <a:pt x="565" y="2060"/>
                    <a:pt x="565" y="2059"/>
                  </a:cubicBezTo>
                  <a:lnTo>
                    <a:pt x="565" y="2059"/>
                  </a:lnTo>
                  <a:cubicBezTo>
                    <a:pt x="572" y="2047"/>
                    <a:pt x="579" y="2036"/>
                    <a:pt x="587" y="2025"/>
                  </a:cubicBezTo>
                  <a:cubicBezTo>
                    <a:pt x="616" y="1967"/>
                    <a:pt x="652" y="1909"/>
                    <a:pt x="688" y="1859"/>
                  </a:cubicBezTo>
                  <a:cubicBezTo>
                    <a:pt x="811" y="1663"/>
                    <a:pt x="949" y="1475"/>
                    <a:pt x="1086" y="1294"/>
                  </a:cubicBezTo>
                  <a:cubicBezTo>
                    <a:pt x="1318" y="997"/>
                    <a:pt x="1603" y="744"/>
                    <a:pt x="1922" y="547"/>
                  </a:cubicBezTo>
                  <a:close/>
                  <a:moveTo>
                    <a:pt x="2028" y="1"/>
                  </a:moveTo>
                  <a:cubicBezTo>
                    <a:pt x="1990" y="1"/>
                    <a:pt x="1953" y="10"/>
                    <a:pt x="1918" y="28"/>
                  </a:cubicBezTo>
                  <a:cubicBezTo>
                    <a:pt x="1715" y="144"/>
                    <a:pt x="1520" y="274"/>
                    <a:pt x="1346" y="419"/>
                  </a:cubicBezTo>
                  <a:cubicBezTo>
                    <a:pt x="1115" y="600"/>
                    <a:pt x="912" y="802"/>
                    <a:pt x="732" y="1026"/>
                  </a:cubicBezTo>
                  <a:cubicBezTo>
                    <a:pt x="464" y="1374"/>
                    <a:pt x="182" y="1728"/>
                    <a:pt x="66" y="2155"/>
                  </a:cubicBezTo>
                  <a:cubicBezTo>
                    <a:pt x="22" y="2300"/>
                    <a:pt x="1" y="2452"/>
                    <a:pt x="8" y="2611"/>
                  </a:cubicBezTo>
                  <a:cubicBezTo>
                    <a:pt x="25" y="2788"/>
                    <a:pt x="141" y="2915"/>
                    <a:pt x="299" y="2915"/>
                  </a:cubicBezTo>
                  <a:cubicBezTo>
                    <a:pt x="342" y="2915"/>
                    <a:pt x="387" y="2906"/>
                    <a:pt x="435" y="2886"/>
                  </a:cubicBezTo>
                  <a:cubicBezTo>
                    <a:pt x="963" y="2669"/>
                    <a:pt x="1469" y="2423"/>
                    <a:pt x="1969" y="2141"/>
                  </a:cubicBezTo>
                  <a:cubicBezTo>
                    <a:pt x="2200" y="2010"/>
                    <a:pt x="2432" y="1844"/>
                    <a:pt x="2547" y="1598"/>
                  </a:cubicBezTo>
                  <a:cubicBezTo>
                    <a:pt x="2654" y="1389"/>
                    <a:pt x="2632" y="1148"/>
                    <a:pt x="2509" y="963"/>
                  </a:cubicBezTo>
                  <a:lnTo>
                    <a:pt x="2509" y="963"/>
                  </a:lnTo>
                  <a:cubicBezTo>
                    <a:pt x="2538" y="914"/>
                    <a:pt x="2550" y="856"/>
                    <a:pt x="2526" y="802"/>
                  </a:cubicBezTo>
                  <a:cubicBezTo>
                    <a:pt x="2432" y="571"/>
                    <a:pt x="2330" y="339"/>
                    <a:pt x="2229" y="115"/>
                  </a:cubicBezTo>
                  <a:cubicBezTo>
                    <a:pt x="2185" y="41"/>
                    <a:pt x="2107" y="1"/>
                    <a:pt x="2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8"/>
            <p:cNvSpPr/>
            <p:nvPr/>
          </p:nvSpPr>
          <p:spPr>
            <a:xfrm>
              <a:off x="6268600" y="1691800"/>
              <a:ext cx="58075" cy="88225"/>
            </a:xfrm>
            <a:custGeom>
              <a:avLst/>
              <a:gdLst/>
              <a:ahLst/>
              <a:cxnLst/>
              <a:rect l="l" t="t" r="r" b="b"/>
              <a:pathLst>
                <a:path w="2323" h="3529" extrusionOk="0">
                  <a:moveTo>
                    <a:pt x="896" y="3057"/>
                  </a:moveTo>
                  <a:lnTo>
                    <a:pt x="896" y="3057"/>
                  </a:lnTo>
                  <a:cubicBezTo>
                    <a:pt x="897" y="3058"/>
                    <a:pt x="897" y="3059"/>
                    <a:pt x="897" y="3059"/>
                  </a:cubicBezTo>
                  <a:cubicBezTo>
                    <a:pt x="897" y="3059"/>
                    <a:pt x="897" y="3059"/>
                    <a:pt x="897" y="3059"/>
                  </a:cubicBezTo>
                  <a:cubicBezTo>
                    <a:pt x="897" y="3058"/>
                    <a:pt x="896" y="3057"/>
                    <a:pt x="896" y="3057"/>
                  </a:cubicBezTo>
                  <a:close/>
                  <a:moveTo>
                    <a:pt x="1801" y="442"/>
                  </a:moveTo>
                  <a:cubicBezTo>
                    <a:pt x="1818" y="442"/>
                    <a:pt x="1836" y="442"/>
                    <a:pt x="1852" y="444"/>
                  </a:cubicBezTo>
                  <a:lnTo>
                    <a:pt x="1852" y="444"/>
                  </a:lnTo>
                  <a:cubicBezTo>
                    <a:pt x="1853" y="444"/>
                    <a:pt x="1854" y="445"/>
                    <a:pt x="1855" y="445"/>
                  </a:cubicBezTo>
                  <a:lnTo>
                    <a:pt x="1855" y="445"/>
                  </a:lnTo>
                  <a:cubicBezTo>
                    <a:pt x="1853" y="472"/>
                    <a:pt x="1855" y="498"/>
                    <a:pt x="1860" y="527"/>
                  </a:cubicBezTo>
                  <a:lnTo>
                    <a:pt x="1860" y="766"/>
                  </a:lnTo>
                  <a:cubicBezTo>
                    <a:pt x="1852" y="946"/>
                    <a:pt x="1845" y="1120"/>
                    <a:pt x="1831" y="1294"/>
                  </a:cubicBezTo>
                  <a:cubicBezTo>
                    <a:pt x="1809" y="1605"/>
                    <a:pt x="1744" y="1916"/>
                    <a:pt x="1635" y="2212"/>
                  </a:cubicBezTo>
                  <a:cubicBezTo>
                    <a:pt x="1527" y="2480"/>
                    <a:pt x="1368" y="2733"/>
                    <a:pt x="1158" y="2943"/>
                  </a:cubicBezTo>
                  <a:cubicBezTo>
                    <a:pt x="1097" y="2997"/>
                    <a:pt x="1013" y="3075"/>
                    <a:pt x="926" y="3075"/>
                  </a:cubicBezTo>
                  <a:cubicBezTo>
                    <a:pt x="919" y="3075"/>
                    <a:pt x="912" y="3075"/>
                    <a:pt x="905" y="3073"/>
                  </a:cubicBezTo>
                  <a:cubicBezTo>
                    <a:pt x="899" y="3073"/>
                    <a:pt x="893" y="3055"/>
                    <a:pt x="895" y="3055"/>
                  </a:cubicBezTo>
                  <a:lnTo>
                    <a:pt x="895" y="3055"/>
                  </a:lnTo>
                  <a:cubicBezTo>
                    <a:pt x="895" y="3055"/>
                    <a:pt x="895" y="3055"/>
                    <a:pt x="896" y="3057"/>
                  </a:cubicBezTo>
                  <a:lnTo>
                    <a:pt x="896" y="3057"/>
                  </a:lnTo>
                  <a:cubicBezTo>
                    <a:pt x="893" y="3048"/>
                    <a:pt x="886" y="3021"/>
                    <a:pt x="883" y="3013"/>
                  </a:cubicBezTo>
                  <a:lnTo>
                    <a:pt x="883" y="3013"/>
                  </a:lnTo>
                  <a:cubicBezTo>
                    <a:pt x="883" y="2980"/>
                    <a:pt x="883" y="2947"/>
                    <a:pt x="883" y="2914"/>
                  </a:cubicBezTo>
                  <a:cubicBezTo>
                    <a:pt x="883" y="2661"/>
                    <a:pt x="919" y="2401"/>
                    <a:pt x="745" y="2191"/>
                  </a:cubicBezTo>
                  <a:cubicBezTo>
                    <a:pt x="702" y="2140"/>
                    <a:pt x="644" y="2097"/>
                    <a:pt x="608" y="2046"/>
                  </a:cubicBezTo>
                  <a:cubicBezTo>
                    <a:pt x="593" y="2032"/>
                    <a:pt x="586" y="2017"/>
                    <a:pt x="572" y="1995"/>
                  </a:cubicBezTo>
                  <a:lnTo>
                    <a:pt x="557" y="1959"/>
                  </a:lnTo>
                  <a:cubicBezTo>
                    <a:pt x="557" y="1954"/>
                    <a:pt x="547" y="1921"/>
                    <a:pt x="543" y="1919"/>
                  </a:cubicBezTo>
                  <a:lnTo>
                    <a:pt x="543" y="1919"/>
                  </a:lnTo>
                  <a:cubicBezTo>
                    <a:pt x="543" y="1903"/>
                    <a:pt x="543" y="1888"/>
                    <a:pt x="543" y="1872"/>
                  </a:cubicBezTo>
                  <a:lnTo>
                    <a:pt x="543" y="1865"/>
                  </a:lnTo>
                  <a:cubicBezTo>
                    <a:pt x="546" y="1858"/>
                    <a:pt x="548" y="1853"/>
                    <a:pt x="549" y="1850"/>
                  </a:cubicBezTo>
                  <a:lnTo>
                    <a:pt x="549" y="1850"/>
                  </a:lnTo>
                  <a:cubicBezTo>
                    <a:pt x="549" y="1851"/>
                    <a:pt x="549" y="1852"/>
                    <a:pt x="549" y="1852"/>
                  </a:cubicBezTo>
                  <a:cubicBezTo>
                    <a:pt x="549" y="1852"/>
                    <a:pt x="551" y="1849"/>
                    <a:pt x="557" y="1836"/>
                  </a:cubicBezTo>
                  <a:cubicBezTo>
                    <a:pt x="564" y="1824"/>
                    <a:pt x="575" y="1805"/>
                    <a:pt x="583" y="1791"/>
                  </a:cubicBezTo>
                  <a:lnTo>
                    <a:pt x="583" y="1791"/>
                  </a:lnTo>
                  <a:cubicBezTo>
                    <a:pt x="591" y="1782"/>
                    <a:pt x="604" y="1768"/>
                    <a:pt x="608" y="1764"/>
                  </a:cubicBezTo>
                  <a:cubicBezTo>
                    <a:pt x="637" y="1735"/>
                    <a:pt x="673" y="1706"/>
                    <a:pt x="702" y="1677"/>
                  </a:cubicBezTo>
                  <a:cubicBezTo>
                    <a:pt x="753" y="1634"/>
                    <a:pt x="839" y="1576"/>
                    <a:pt x="919" y="1525"/>
                  </a:cubicBezTo>
                  <a:cubicBezTo>
                    <a:pt x="1085" y="1424"/>
                    <a:pt x="1223" y="1301"/>
                    <a:pt x="1339" y="1149"/>
                  </a:cubicBezTo>
                  <a:cubicBezTo>
                    <a:pt x="1396" y="1048"/>
                    <a:pt x="1447" y="946"/>
                    <a:pt x="1483" y="838"/>
                  </a:cubicBezTo>
                  <a:cubicBezTo>
                    <a:pt x="1498" y="794"/>
                    <a:pt x="1512" y="751"/>
                    <a:pt x="1527" y="715"/>
                  </a:cubicBezTo>
                  <a:cubicBezTo>
                    <a:pt x="1527" y="693"/>
                    <a:pt x="1534" y="671"/>
                    <a:pt x="1541" y="657"/>
                  </a:cubicBezTo>
                  <a:cubicBezTo>
                    <a:pt x="1545" y="646"/>
                    <a:pt x="1555" y="620"/>
                    <a:pt x="1560" y="606"/>
                  </a:cubicBezTo>
                  <a:lnTo>
                    <a:pt x="1560" y="606"/>
                  </a:lnTo>
                  <a:cubicBezTo>
                    <a:pt x="1578" y="574"/>
                    <a:pt x="1592" y="543"/>
                    <a:pt x="1616" y="511"/>
                  </a:cubicBezTo>
                  <a:lnTo>
                    <a:pt x="1616" y="511"/>
                  </a:lnTo>
                  <a:cubicBezTo>
                    <a:pt x="1612" y="518"/>
                    <a:pt x="1608" y="524"/>
                    <a:pt x="1608" y="524"/>
                  </a:cubicBezTo>
                  <a:cubicBezTo>
                    <a:pt x="1608" y="524"/>
                    <a:pt x="1612" y="519"/>
                    <a:pt x="1621" y="505"/>
                  </a:cubicBezTo>
                  <a:lnTo>
                    <a:pt x="1621" y="505"/>
                  </a:lnTo>
                  <a:cubicBezTo>
                    <a:pt x="1619" y="507"/>
                    <a:pt x="1618" y="509"/>
                    <a:pt x="1616" y="511"/>
                  </a:cubicBezTo>
                  <a:lnTo>
                    <a:pt x="1616" y="511"/>
                  </a:lnTo>
                  <a:cubicBezTo>
                    <a:pt x="1620" y="504"/>
                    <a:pt x="1625" y="496"/>
                    <a:pt x="1628" y="491"/>
                  </a:cubicBezTo>
                  <a:cubicBezTo>
                    <a:pt x="1639" y="480"/>
                    <a:pt x="1644" y="474"/>
                    <a:pt x="1646" y="472"/>
                  </a:cubicBezTo>
                  <a:lnTo>
                    <a:pt x="1646" y="472"/>
                  </a:lnTo>
                  <a:cubicBezTo>
                    <a:pt x="1647" y="471"/>
                    <a:pt x="1648" y="470"/>
                    <a:pt x="1650" y="469"/>
                  </a:cubicBezTo>
                  <a:cubicBezTo>
                    <a:pt x="1657" y="469"/>
                    <a:pt x="1675" y="463"/>
                    <a:pt x="1684" y="459"/>
                  </a:cubicBezTo>
                  <a:lnTo>
                    <a:pt x="1684" y="459"/>
                  </a:lnTo>
                  <a:cubicBezTo>
                    <a:pt x="1702" y="455"/>
                    <a:pt x="1732" y="446"/>
                    <a:pt x="1727" y="446"/>
                  </a:cubicBezTo>
                  <a:lnTo>
                    <a:pt x="1727" y="446"/>
                  </a:lnTo>
                  <a:cubicBezTo>
                    <a:pt x="1752" y="443"/>
                    <a:pt x="1777" y="442"/>
                    <a:pt x="1801" y="442"/>
                  </a:cubicBezTo>
                  <a:close/>
                  <a:moveTo>
                    <a:pt x="1779" y="1"/>
                  </a:moveTo>
                  <a:cubicBezTo>
                    <a:pt x="1589" y="1"/>
                    <a:pt x="1405" y="53"/>
                    <a:pt x="1273" y="216"/>
                  </a:cubicBezTo>
                  <a:cubicBezTo>
                    <a:pt x="1201" y="310"/>
                    <a:pt x="1143" y="418"/>
                    <a:pt x="1107" y="527"/>
                  </a:cubicBezTo>
                  <a:cubicBezTo>
                    <a:pt x="1093" y="577"/>
                    <a:pt x="1078" y="621"/>
                    <a:pt x="1056" y="664"/>
                  </a:cubicBezTo>
                  <a:lnTo>
                    <a:pt x="1035" y="737"/>
                  </a:lnTo>
                  <a:cubicBezTo>
                    <a:pt x="1029" y="748"/>
                    <a:pt x="1013" y="795"/>
                    <a:pt x="1012" y="795"/>
                  </a:cubicBezTo>
                  <a:cubicBezTo>
                    <a:pt x="1011" y="795"/>
                    <a:pt x="1012" y="792"/>
                    <a:pt x="1013" y="787"/>
                  </a:cubicBezTo>
                  <a:lnTo>
                    <a:pt x="1013" y="787"/>
                  </a:lnTo>
                  <a:cubicBezTo>
                    <a:pt x="999" y="831"/>
                    <a:pt x="970" y="881"/>
                    <a:pt x="941" y="925"/>
                  </a:cubicBezTo>
                  <a:cubicBezTo>
                    <a:pt x="919" y="961"/>
                    <a:pt x="897" y="990"/>
                    <a:pt x="861" y="1011"/>
                  </a:cubicBezTo>
                  <a:cubicBezTo>
                    <a:pt x="856" y="1021"/>
                    <a:pt x="834" y="1038"/>
                    <a:pt x="832" y="1038"/>
                  </a:cubicBezTo>
                  <a:cubicBezTo>
                    <a:pt x="832" y="1038"/>
                    <a:pt x="835" y="1035"/>
                    <a:pt x="847" y="1026"/>
                  </a:cubicBezTo>
                  <a:lnTo>
                    <a:pt x="847" y="1026"/>
                  </a:lnTo>
                  <a:cubicBezTo>
                    <a:pt x="825" y="1040"/>
                    <a:pt x="803" y="1055"/>
                    <a:pt x="789" y="1069"/>
                  </a:cubicBezTo>
                  <a:cubicBezTo>
                    <a:pt x="745" y="1098"/>
                    <a:pt x="695" y="1127"/>
                    <a:pt x="651" y="1156"/>
                  </a:cubicBezTo>
                  <a:cubicBezTo>
                    <a:pt x="456" y="1286"/>
                    <a:pt x="246" y="1431"/>
                    <a:pt x="145" y="1648"/>
                  </a:cubicBezTo>
                  <a:cubicBezTo>
                    <a:pt x="0" y="1952"/>
                    <a:pt x="145" y="2241"/>
                    <a:pt x="362" y="2451"/>
                  </a:cubicBezTo>
                  <a:cubicBezTo>
                    <a:pt x="441" y="2531"/>
                    <a:pt x="434" y="2618"/>
                    <a:pt x="427" y="2741"/>
                  </a:cubicBezTo>
                  <a:cubicBezTo>
                    <a:pt x="413" y="2885"/>
                    <a:pt x="420" y="3023"/>
                    <a:pt x="449" y="3167"/>
                  </a:cubicBezTo>
                  <a:cubicBezTo>
                    <a:pt x="492" y="3334"/>
                    <a:pt x="622" y="3464"/>
                    <a:pt x="782" y="3515"/>
                  </a:cubicBezTo>
                  <a:cubicBezTo>
                    <a:pt x="828" y="3524"/>
                    <a:pt x="875" y="3528"/>
                    <a:pt x="921" y="3528"/>
                  </a:cubicBezTo>
                  <a:cubicBezTo>
                    <a:pt x="1063" y="3528"/>
                    <a:pt x="1201" y="3486"/>
                    <a:pt x="1310" y="3399"/>
                  </a:cubicBezTo>
                  <a:cubicBezTo>
                    <a:pt x="1606" y="3167"/>
                    <a:pt x="1845" y="2864"/>
                    <a:pt x="1990" y="2516"/>
                  </a:cubicBezTo>
                  <a:cubicBezTo>
                    <a:pt x="2163" y="2104"/>
                    <a:pt x="2265" y="1663"/>
                    <a:pt x="2286" y="1214"/>
                  </a:cubicBezTo>
                  <a:cubicBezTo>
                    <a:pt x="2301" y="997"/>
                    <a:pt x="2308" y="780"/>
                    <a:pt x="2308" y="563"/>
                  </a:cubicBezTo>
                  <a:cubicBezTo>
                    <a:pt x="2323" y="454"/>
                    <a:pt x="2315" y="339"/>
                    <a:pt x="2279" y="230"/>
                  </a:cubicBezTo>
                  <a:cubicBezTo>
                    <a:pt x="2228" y="114"/>
                    <a:pt x="2127" y="35"/>
                    <a:pt x="1997" y="20"/>
                  </a:cubicBezTo>
                  <a:lnTo>
                    <a:pt x="1997" y="20"/>
                  </a:lnTo>
                  <a:cubicBezTo>
                    <a:pt x="1997" y="20"/>
                    <a:pt x="1997" y="20"/>
                    <a:pt x="1997" y="20"/>
                  </a:cubicBezTo>
                  <a:cubicBezTo>
                    <a:pt x="1977" y="14"/>
                    <a:pt x="1956" y="11"/>
                    <a:pt x="1936" y="11"/>
                  </a:cubicBezTo>
                  <a:cubicBezTo>
                    <a:pt x="1935" y="11"/>
                    <a:pt x="1934" y="11"/>
                    <a:pt x="1933" y="11"/>
                  </a:cubicBezTo>
                  <a:lnTo>
                    <a:pt x="1933" y="11"/>
                  </a:lnTo>
                  <a:cubicBezTo>
                    <a:pt x="1882" y="5"/>
                    <a:pt x="1830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8"/>
            <p:cNvSpPr/>
            <p:nvPr/>
          </p:nvSpPr>
          <p:spPr>
            <a:xfrm>
              <a:off x="5983725" y="1137450"/>
              <a:ext cx="893275" cy="685825"/>
            </a:xfrm>
            <a:custGeom>
              <a:avLst/>
              <a:gdLst/>
              <a:ahLst/>
              <a:cxnLst/>
              <a:rect l="l" t="t" r="r" b="b"/>
              <a:pathLst>
                <a:path w="35731" h="27433" extrusionOk="0">
                  <a:moveTo>
                    <a:pt x="16924" y="2361"/>
                  </a:moveTo>
                  <a:cubicBezTo>
                    <a:pt x="16925" y="2361"/>
                    <a:pt x="16921" y="2378"/>
                    <a:pt x="16914" y="2388"/>
                  </a:cubicBezTo>
                  <a:lnTo>
                    <a:pt x="16914" y="2388"/>
                  </a:lnTo>
                  <a:cubicBezTo>
                    <a:pt x="16914" y="2387"/>
                    <a:pt x="16915" y="2386"/>
                    <a:pt x="16915" y="2385"/>
                  </a:cubicBezTo>
                  <a:cubicBezTo>
                    <a:pt x="16921" y="2367"/>
                    <a:pt x="16924" y="2361"/>
                    <a:pt x="16924" y="2361"/>
                  </a:cubicBezTo>
                  <a:close/>
                  <a:moveTo>
                    <a:pt x="16893" y="2381"/>
                  </a:moveTo>
                  <a:cubicBezTo>
                    <a:pt x="16895" y="2381"/>
                    <a:pt x="16901" y="2385"/>
                    <a:pt x="16908" y="2394"/>
                  </a:cubicBezTo>
                  <a:lnTo>
                    <a:pt x="16908" y="2394"/>
                  </a:lnTo>
                  <a:cubicBezTo>
                    <a:pt x="16907" y="2395"/>
                    <a:pt x="16906" y="2395"/>
                    <a:pt x="16904" y="2395"/>
                  </a:cubicBezTo>
                  <a:cubicBezTo>
                    <a:pt x="16901" y="2395"/>
                    <a:pt x="16897" y="2392"/>
                    <a:pt x="16894" y="2385"/>
                  </a:cubicBezTo>
                  <a:cubicBezTo>
                    <a:pt x="16891" y="2383"/>
                    <a:pt x="16891" y="2381"/>
                    <a:pt x="16893" y="2381"/>
                  </a:cubicBezTo>
                  <a:close/>
                  <a:moveTo>
                    <a:pt x="17653" y="3890"/>
                  </a:moveTo>
                  <a:cubicBezTo>
                    <a:pt x="17651" y="3892"/>
                    <a:pt x="17649" y="3894"/>
                    <a:pt x="17647" y="3895"/>
                  </a:cubicBezTo>
                  <a:lnTo>
                    <a:pt x="17647" y="3895"/>
                  </a:lnTo>
                  <a:cubicBezTo>
                    <a:pt x="17649" y="3893"/>
                    <a:pt x="17651" y="3892"/>
                    <a:pt x="17653" y="3890"/>
                  </a:cubicBezTo>
                  <a:close/>
                  <a:moveTo>
                    <a:pt x="17629" y="3885"/>
                  </a:moveTo>
                  <a:lnTo>
                    <a:pt x="17629" y="3885"/>
                  </a:lnTo>
                  <a:cubicBezTo>
                    <a:pt x="17632" y="3885"/>
                    <a:pt x="17637" y="3887"/>
                    <a:pt x="17645" y="3896"/>
                  </a:cubicBezTo>
                  <a:lnTo>
                    <a:pt x="17645" y="3896"/>
                  </a:lnTo>
                  <a:cubicBezTo>
                    <a:pt x="17643" y="3897"/>
                    <a:pt x="17640" y="3898"/>
                    <a:pt x="17638" y="3898"/>
                  </a:cubicBezTo>
                  <a:cubicBezTo>
                    <a:pt x="17627" y="3898"/>
                    <a:pt x="17622" y="3885"/>
                    <a:pt x="17629" y="3885"/>
                  </a:cubicBezTo>
                  <a:close/>
                  <a:moveTo>
                    <a:pt x="16636" y="4031"/>
                  </a:moveTo>
                  <a:lnTo>
                    <a:pt x="16636" y="4031"/>
                  </a:lnTo>
                  <a:cubicBezTo>
                    <a:pt x="16631" y="4041"/>
                    <a:pt x="16625" y="4054"/>
                    <a:pt x="16625" y="4054"/>
                  </a:cubicBezTo>
                  <a:cubicBezTo>
                    <a:pt x="16625" y="4054"/>
                    <a:pt x="16627" y="4049"/>
                    <a:pt x="16633" y="4035"/>
                  </a:cubicBezTo>
                  <a:cubicBezTo>
                    <a:pt x="16634" y="4034"/>
                    <a:pt x="16635" y="4032"/>
                    <a:pt x="16636" y="4031"/>
                  </a:cubicBezTo>
                  <a:close/>
                  <a:moveTo>
                    <a:pt x="6819" y="7898"/>
                  </a:moveTo>
                  <a:cubicBezTo>
                    <a:pt x="6819" y="7900"/>
                    <a:pt x="6818" y="7901"/>
                    <a:pt x="6818" y="7901"/>
                  </a:cubicBezTo>
                  <a:cubicBezTo>
                    <a:pt x="6818" y="7901"/>
                    <a:pt x="6818" y="7900"/>
                    <a:pt x="6819" y="7898"/>
                  </a:cubicBezTo>
                  <a:close/>
                  <a:moveTo>
                    <a:pt x="3353" y="9042"/>
                  </a:moveTo>
                  <a:cubicBezTo>
                    <a:pt x="3353" y="9042"/>
                    <a:pt x="3352" y="9043"/>
                    <a:pt x="3351" y="9043"/>
                  </a:cubicBezTo>
                  <a:lnTo>
                    <a:pt x="3351" y="9043"/>
                  </a:lnTo>
                  <a:cubicBezTo>
                    <a:pt x="3352" y="9042"/>
                    <a:pt x="3353" y="9042"/>
                    <a:pt x="3353" y="9042"/>
                  </a:cubicBezTo>
                  <a:close/>
                  <a:moveTo>
                    <a:pt x="5614" y="10945"/>
                  </a:moveTo>
                  <a:lnTo>
                    <a:pt x="5614" y="10945"/>
                  </a:lnTo>
                  <a:cubicBezTo>
                    <a:pt x="5794" y="11152"/>
                    <a:pt x="5990" y="11342"/>
                    <a:pt x="6203" y="11516"/>
                  </a:cubicBezTo>
                  <a:lnTo>
                    <a:pt x="6203" y="11516"/>
                  </a:lnTo>
                  <a:cubicBezTo>
                    <a:pt x="6111" y="11489"/>
                    <a:pt x="6021" y="11438"/>
                    <a:pt x="5969" y="11400"/>
                  </a:cubicBezTo>
                  <a:cubicBezTo>
                    <a:pt x="5817" y="11286"/>
                    <a:pt x="5718" y="11111"/>
                    <a:pt x="5614" y="10945"/>
                  </a:cubicBezTo>
                  <a:close/>
                  <a:moveTo>
                    <a:pt x="8756" y="11882"/>
                  </a:moveTo>
                  <a:lnTo>
                    <a:pt x="8756" y="11882"/>
                  </a:lnTo>
                  <a:cubicBezTo>
                    <a:pt x="8757" y="11882"/>
                    <a:pt x="8757" y="11885"/>
                    <a:pt x="8755" y="11895"/>
                  </a:cubicBezTo>
                  <a:lnTo>
                    <a:pt x="8755" y="11895"/>
                  </a:lnTo>
                  <a:cubicBezTo>
                    <a:pt x="8755" y="11895"/>
                    <a:pt x="8755" y="11895"/>
                    <a:pt x="8755" y="11895"/>
                  </a:cubicBezTo>
                  <a:lnTo>
                    <a:pt x="8755" y="11895"/>
                  </a:lnTo>
                  <a:cubicBezTo>
                    <a:pt x="8755" y="11888"/>
                    <a:pt x="8756" y="11882"/>
                    <a:pt x="8756" y="11882"/>
                  </a:cubicBezTo>
                  <a:close/>
                  <a:moveTo>
                    <a:pt x="1465" y="11115"/>
                  </a:moveTo>
                  <a:cubicBezTo>
                    <a:pt x="1469" y="11116"/>
                    <a:pt x="1472" y="11117"/>
                    <a:pt x="1476" y="11118"/>
                  </a:cubicBezTo>
                  <a:lnTo>
                    <a:pt x="1896" y="11154"/>
                  </a:lnTo>
                  <a:lnTo>
                    <a:pt x="2790" y="11240"/>
                  </a:lnTo>
                  <a:lnTo>
                    <a:pt x="2790" y="11240"/>
                  </a:lnTo>
                  <a:cubicBezTo>
                    <a:pt x="2636" y="11406"/>
                    <a:pt x="2492" y="11583"/>
                    <a:pt x="2352" y="11762"/>
                  </a:cubicBezTo>
                  <a:cubicBezTo>
                    <a:pt x="2290" y="11841"/>
                    <a:pt x="2183" y="11969"/>
                    <a:pt x="2102" y="12108"/>
                  </a:cubicBezTo>
                  <a:lnTo>
                    <a:pt x="2102" y="12108"/>
                  </a:lnTo>
                  <a:cubicBezTo>
                    <a:pt x="1791" y="11872"/>
                    <a:pt x="1490" y="11583"/>
                    <a:pt x="1462" y="11190"/>
                  </a:cubicBezTo>
                  <a:lnTo>
                    <a:pt x="1465" y="11115"/>
                  </a:lnTo>
                  <a:close/>
                  <a:moveTo>
                    <a:pt x="2393" y="12325"/>
                  </a:moveTo>
                  <a:lnTo>
                    <a:pt x="2393" y="12325"/>
                  </a:lnTo>
                  <a:cubicBezTo>
                    <a:pt x="2393" y="12325"/>
                    <a:pt x="2395" y="12327"/>
                    <a:pt x="2399" y="12331"/>
                  </a:cubicBezTo>
                  <a:lnTo>
                    <a:pt x="2399" y="12331"/>
                  </a:lnTo>
                  <a:cubicBezTo>
                    <a:pt x="2394" y="12327"/>
                    <a:pt x="2392" y="12325"/>
                    <a:pt x="2393" y="12325"/>
                  </a:cubicBezTo>
                  <a:close/>
                  <a:moveTo>
                    <a:pt x="5573" y="9892"/>
                  </a:moveTo>
                  <a:cubicBezTo>
                    <a:pt x="5710" y="9892"/>
                    <a:pt x="5865" y="9958"/>
                    <a:pt x="5962" y="10011"/>
                  </a:cubicBezTo>
                  <a:cubicBezTo>
                    <a:pt x="6287" y="10170"/>
                    <a:pt x="6569" y="10423"/>
                    <a:pt x="6859" y="10640"/>
                  </a:cubicBezTo>
                  <a:cubicBezTo>
                    <a:pt x="7163" y="10879"/>
                    <a:pt x="7474" y="11154"/>
                    <a:pt x="7807" y="11356"/>
                  </a:cubicBezTo>
                  <a:cubicBezTo>
                    <a:pt x="7931" y="11426"/>
                    <a:pt x="8080" y="11475"/>
                    <a:pt x="8219" y="11475"/>
                  </a:cubicBezTo>
                  <a:cubicBezTo>
                    <a:pt x="8371" y="11475"/>
                    <a:pt x="8512" y="11417"/>
                    <a:pt x="8602" y="11262"/>
                  </a:cubicBezTo>
                  <a:cubicBezTo>
                    <a:pt x="8689" y="11118"/>
                    <a:pt x="8660" y="10966"/>
                    <a:pt x="8668" y="10807"/>
                  </a:cubicBezTo>
                  <a:cubicBezTo>
                    <a:pt x="8675" y="10676"/>
                    <a:pt x="8733" y="10553"/>
                    <a:pt x="8834" y="10459"/>
                  </a:cubicBezTo>
                  <a:cubicBezTo>
                    <a:pt x="8985" y="10319"/>
                    <a:pt x="9184" y="10244"/>
                    <a:pt x="9387" y="10244"/>
                  </a:cubicBezTo>
                  <a:cubicBezTo>
                    <a:pt x="9446" y="10244"/>
                    <a:pt x="9506" y="10251"/>
                    <a:pt x="9565" y="10264"/>
                  </a:cubicBezTo>
                  <a:cubicBezTo>
                    <a:pt x="9890" y="10336"/>
                    <a:pt x="10165" y="10546"/>
                    <a:pt x="10397" y="10778"/>
                  </a:cubicBezTo>
                  <a:cubicBezTo>
                    <a:pt x="10462" y="10843"/>
                    <a:pt x="10679" y="11016"/>
                    <a:pt x="10672" y="11118"/>
                  </a:cubicBezTo>
                  <a:cubicBezTo>
                    <a:pt x="10672" y="11193"/>
                    <a:pt x="10564" y="11208"/>
                    <a:pt x="10482" y="11208"/>
                  </a:cubicBezTo>
                  <a:cubicBezTo>
                    <a:pt x="10453" y="11208"/>
                    <a:pt x="10428" y="11206"/>
                    <a:pt x="10411" y="11205"/>
                  </a:cubicBezTo>
                  <a:cubicBezTo>
                    <a:pt x="10059" y="11192"/>
                    <a:pt x="9733" y="11037"/>
                    <a:pt x="9385" y="11037"/>
                  </a:cubicBezTo>
                  <a:cubicBezTo>
                    <a:pt x="9325" y="11037"/>
                    <a:pt x="9264" y="11042"/>
                    <a:pt x="9203" y="11053"/>
                  </a:cubicBezTo>
                  <a:cubicBezTo>
                    <a:pt x="8904" y="11104"/>
                    <a:pt x="8594" y="11325"/>
                    <a:pt x="8492" y="11626"/>
                  </a:cubicBezTo>
                  <a:lnTo>
                    <a:pt x="8492" y="11626"/>
                  </a:lnTo>
                  <a:cubicBezTo>
                    <a:pt x="8359" y="11702"/>
                    <a:pt x="8276" y="11836"/>
                    <a:pt x="8320" y="12008"/>
                  </a:cubicBezTo>
                  <a:cubicBezTo>
                    <a:pt x="8356" y="12181"/>
                    <a:pt x="8501" y="12326"/>
                    <a:pt x="8624" y="12449"/>
                  </a:cubicBezTo>
                  <a:cubicBezTo>
                    <a:pt x="8776" y="12608"/>
                    <a:pt x="8935" y="12753"/>
                    <a:pt x="9073" y="12926"/>
                  </a:cubicBezTo>
                  <a:cubicBezTo>
                    <a:pt x="9116" y="12975"/>
                    <a:pt x="9155" y="13031"/>
                    <a:pt x="9187" y="13090"/>
                  </a:cubicBezTo>
                  <a:lnTo>
                    <a:pt x="9187" y="13090"/>
                  </a:lnTo>
                  <a:cubicBezTo>
                    <a:pt x="8610" y="12974"/>
                    <a:pt x="8028" y="12846"/>
                    <a:pt x="7444" y="12846"/>
                  </a:cubicBezTo>
                  <a:cubicBezTo>
                    <a:pt x="7230" y="12846"/>
                    <a:pt x="7016" y="12864"/>
                    <a:pt x="6801" y="12905"/>
                  </a:cubicBezTo>
                  <a:cubicBezTo>
                    <a:pt x="6559" y="12948"/>
                    <a:pt x="6304" y="13021"/>
                    <a:pt x="6053" y="13021"/>
                  </a:cubicBezTo>
                  <a:cubicBezTo>
                    <a:pt x="5929" y="13021"/>
                    <a:pt x="5806" y="13003"/>
                    <a:pt x="5687" y="12955"/>
                  </a:cubicBezTo>
                  <a:cubicBezTo>
                    <a:pt x="5557" y="12912"/>
                    <a:pt x="5448" y="12818"/>
                    <a:pt x="5390" y="12695"/>
                  </a:cubicBezTo>
                  <a:cubicBezTo>
                    <a:pt x="5311" y="12521"/>
                    <a:pt x="5289" y="12340"/>
                    <a:pt x="5159" y="12188"/>
                  </a:cubicBezTo>
                  <a:cubicBezTo>
                    <a:pt x="4975" y="11965"/>
                    <a:pt x="4678" y="11867"/>
                    <a:pt x="4386" y="11867"/>
                  </a:cubicBezTo>
                  <a:cubicBezTo>
                    <a:pt x="4357" y="11867"/>
                    <a:pt x="4327" y="11868"/>
                    <a:pt x="4298" y="11870"/>
                  </a:cubicBezTo>
                  <a:cubicBezTo>
                    <a:pt x="3914" y="11899"/>
                    <a:pt x="3589" y="12094"/>
                    <a:pt x="3241" y="12246"/>
                  </a:cubicBezTo>
                  <a:cubicBezTo>
                    <a:pt x="2988" y="12365"/>
                    <a:pt x="2735" y="12403"/>
                    <a:pt x="2467" y="12427"/>
                  </a:cubicBezTo>
                  <a:lnTo>
                    <a:pt x="2467" y="12427"/>
                  </a:lnTo>
                  <a:cubicBezTo>
                    <a:pt x="2465" y="12420"/>
                    <a:pt x="2462" y="12413"/>
                    <a:pt x="2459" y="12407"/>
                  </a:cubicBezTo>
                  <a:lnTo>
                    <a:pt x="2459" y="12407"/>
                  </a:lnTo>
                  <a:cubicBezTo>
                    <a:pt x="2465" y="12397"/>
                    <a:pt x="2472" y="12386"/>
                    <a:pt x="2474" y="12384"/>
                  </a:cubicBezTo>
                  <a:cubicBezTo>
                    <a:pt x="2489" y="12355"/>
                    <a:pt x="2511" y="12326"/>
                    <a:pt x="2525" y="12297"/>
                  </a:cubicBezTo>
                  <a:cubicBezTo>
                    <a:pt x="2612" y="12167"/>
                    <a:pt x="2706" y="12044"/>
                    <a:pt x="2807" y="11921"/>
                  </a:cubicBezTo>
                  <a:cubicBezTo>
                    <a:pt x="2988" y="11696"/>
                    <a:pt x="3184" y="11479"/>
                    <a:pt x="3393" y="11277"/>
                  </a:cubicBezTo>
                  <a:cubicBezTo>
                    <a:pt x="3675" y="11009"/>
                    <a:pt x="4110" y="10756"/>
                    <a:pt x="4508" y="10734"/>
                  </a:cubicBezTo>
                  <a:cubicBezTo>
                    <a:pt x="4521" y="10734"/>
                    <a:pt x="4535" y="10733"/>
                    <a:pt x="4548" y="10733"/>
                  </a:cubicBezTo>
                  <a:cubicBezTo>
                    <a:pt x="5073" y="10733"/>
                    <a:pt x="5238" y="11286"/>
                    <a:pt x="5535" y="11631"/>
                  </a:cubicBezTo>
                  <a:cubicBezTo>
                    <a:pt x="5724" y="11845"/>
                    <a:pt x="6020" y="11991"/>
                    <a:pt x="6300" y="11991"/>
                  </a:cubicBezTo>
                  <a:cubicBezTo>
                    <a:pt x="6512" y="11991"/>
                    <a:pt x="6714" y="11907"/>
                    <a:pt x="6852" y="11704"/>
                  </a:cubicBezTo>
                  <a:cubicBezTo>
                    <a:pt x="6909" y="11595"/>
                    <a:pt x="6873" y="11458"/>
                    <a:pt x="6765" y="11393"/>
                  </a:cubicBezTo>
                  <a:cubicBezTo>
                    <a:pt x="6213" y="11013"/>
                    <a:pt x="5759" y="10512"/>
                    <a:pt x="5436" y="9922"/>
                  </a:cubicBezTo>
                  <a:lnTo>
                    <a:pt x="5436" y="9922"/>
                  </a:lnTo>
                  <a:cubicBezTo>
                    <a:pt x="5477" y="9901"/>
                    <a:pt x="5524" y="9892"/>
                    <a:pt x="5573" y="9892"/>
                  </a:cubicBezTo>
                  <a:close/>
                  <a:moveTo>
                    <a:pt x="14871" y="15099"/>
                  </a:moveTo>
                  <a:cubicBezTo>
                    <a:pt x="14871" y="15099"/>
                    <a:pt x="14871" y="15099"/>
                    <a:pt x="14871" y="15099"/>
                  </a:cubicBezTo>
                  <a:lnTo>
                    <a:pt x="14871" y="15099"/>
                  </a:lnTo>
                  <a:cubicBezTo>
                    <a:pt x="14872" y="15099"/>
                    <a:pt x="14873" y="15100"/>
                    <a:pt x="14875" y="15100"/>
                  </a:cubicBezTo>
                  <a:lnTo>
                    <a:pt x="14875" y="15100"/>
                  </a:lnTo>
                  <a:cubicBezTo>
                    <a:pt x="14874" y="15099"/>
                    <a:pt x="14873" y="15099"/>
                    <a:pt x="14871" y="15099"/>
                  </a:cubicBezTo>
                  <a:close/>
                  <a:moveTo>
                    <a:pt x="14875" y="15104"/>
                  </a:moveTo>
                  <a:cubicBezTo>
                    <a:pt x="14875" y="15104"/>
                    <a:pt x="14875" y="15104"/>
                    <a:pt x="14875" y="15104"/>
                  </a:cubicBezTo>
                  <a:cubicBezTo>
                    <a:pt x="14875" y="15104"/>
                    <a:pt x="14875" y="15104"/>
                    <a:pt x="14875" y="15104"/>
                  </a:cubicBezTo>
                  <a:close/>
                  <a:moveTo>
                    <a:pt x="23843" y="442"/>
                  </a:moveTo>
                  <a:cubicBezTo>
                    <a:pt x="24082" y="442"/>
                    <a:pt x="24320" y="478"/>
                    <a:pt x="24548" y="562"/>
                  </a:cubicBezTo>
                  <a:cubicBezTo>
                    <a:pt x="24676" y="609"/>
                    <a:pt x="24794" y="674"/>
                    <a:pt x="24900" y="754"/>
                  </a:cubicBezTo>
                  <a:lnTo>
                    <a:pt x="24900" y="754"/>
                  </a:lnTo>
                  <a:lnTo>
                    <a:pt x="23470" y="1314"/>
                  </a:lnTo>
                  <a:cubicBezTo>
                    <a:pt x="23224" y="1394"/>
                    <a:pt x="23275" y="1756"/>
                    <a:pt x="23528" y="1763"/>
                  </a:cubicBezTo>
                  <a:lnTo>
                    <a:pt x="27761" y="2168"/>
                  </a:lnTo>
                  <a:cubicBezTo>
                    <a:pt x="28361" y="2230"/>
                    <a:pt x="28961" y="2297"/>
                    <a:pt x="29566" y="2297"/>
                  </a:cubicBezTo>
                  <a:cubicBezTo>
                    <a:pt x="29668" y="2297"/>
                    <a:pt x="29771" y="2295"/>
                    <a:pt x="29873" y="2291"/>
                  </a:cubicBezTo>
                  <a:cubicBezTo>
                    <a:pt x="30206" y="2277"/>
                    <a:pt x="30539" y="2233"/>
                    <a:pt x="30864" y="2168"/>
                  </a:cubicBezTo>
                  <a:cubicBezTo>
                    <a:pt x="31087" y="2119"/>
                    <a:pt x="31326" y="2058"/>
                    <a:pt x="31559" y="2058"/>
                  </a:cubicBezTo>
                  <a:cubicBezTo>
                    <a:pt x="31637" y="2058"/>
                    <a:pt x="31714" y="2065"/>
                    <a:pt x="31790" y="2081"/>
                  </a:cubicBezTo>
                  <a:cubicBezTo>
                    <a:pt x="31964" y="2132"/>
                    <a:pt x="32130" y="2219"/>
                    <a:pt x="32275" y="2327"/>
                  </a:cubicBezTo>
                  <a:cubicBezTo>
                    <a:pt x="32427" y="2414"/>
                    <a:pt x="32586" y="2494"/>
                    <a:pt x="32745" y="2552"/>
                  </a:cubicBezTo>
                  <a:cubicBezTo>
                    <a:pt x="33053" y="2661"/>
                    <a:pt x="33372" y="2730"/>
                    <a:pt x="33693" y="2769"/>
                  </a:cubicBezTo>
                  <a:lnTo>
                    <a:pt x="33693" y="2769"/>
                  </a:lnTo>
                  <a:cubicBezTo>
                    <a:pt x="34220" y="3523"/>
                    <a:pt x="34686" y="4312"/>
                    <a:pt x="35096" y="5131"/>
                  </a:cubicBezTo>
                  <a:lnTo>
                    <a:pt x="35096" y="5131"/>
                  </a:lnTo>
                  <a:cubicBezTo>
                    <a:pt x="34970" y="5124"/>
                    <a:pt x="34843" y="5121"/>
                    <a:pt x="34716" y="5121"/>
                  </a:cubicBezTo>
                  <a:cubicBezTo>
                    <a:pt x="33879" y="5121"/>
                    <a:pt x="33044" y="5276"/>
                    <a:pt x="32261" y="5576"/>
                  </a:cubicBezTo>
                  <a:cubicBezTo>
                    <a:pt x="31790" y="5757"/>
                    <a:pt x="31342" y="5988"/>
                    <a:pt x="30915" y="6256"/>
                  </a:cubicBezTo>
                  <a:cubicBezTo>
                    <a:pt x="30531" y="6495"/>
                    <a:pt x="30148" y="6755"/>
                    <a:pt x="29888" y="7131"/>
                  </a:cubicBezTo>
                  <a:cubicBezTo>
                    <a:pt x="29837" y="7218"/>
                    <a:pt x="29851" y="7327"/>
                    <a:pt x="29924" y="7399"/>
                  </a:cubicBezTo>
                  <a:cubicBezTo>
                    <a:pt x="30032" y="7486"/>
                    <a:pt x="30155" y="7544"/>
                    <a:pt x="30285" y="7580"/>
                  </a:cubicBezTo>
                  <a:cubicBezTo>
                    <a:pt x="30401" y="7616"/>
                    <a:pt x="30568" y="7630"/>
                    <a:pt x="30647" y="7732"/>
                  </a:cubicBezTo>
                  <a:cubicBezTo>
                    <a:pt x="30792" y="7913"/>
                    <a:pt x="30770" y="8289"/>
                    <a:pt x="30756" y="8506"/>
                  </a:cubicBezTo>
                  <a:cubicBezTo>
                    <a:pt x="30698" y="9164"/>
                    <a:pt x="30387" y="9772"/>
                    <a:pt x="29888" y="10206"/>
                  </a:cubicBezTo>
                  <a:cubicBezTo>
                    <a:pt x="29671" y="10401"/>
                    <a:pt x="29410" y="10546"/>
                    <a:pt x="29128" y="10633"/>
                  </a:cubicBezTo>
                  <a:cubicBezTo>
                    <a:pt x="28969" y="10669"/>
                    <a:pt x="28817" y="10698"/>
                    <a:pt x="28658" y="10705"/>
                  </a:cubicBezTo>
                  <a:cubicBezTo>
                    <a:pt x="28224" y="10734"/>
                    <a:pt x="27797" y="10807"/>
                    <a:pt x="27384" y="10922"/>
                  </a:cubicBezTo>
                  <a:cubicBezTo>
                    <a:pt x="26972" y="11053"/>
                    <a:pt x="26545" y="11299"/>
                    <a:pt x="26523" y="11776"/>
                  </a:cubicBezTo>
                  <a:cubicBezTo>
                    <a:pt x="26523" y="11877"/>
                    <a:pt x="26588" y="11964"/>
                    <a:pt x="26690" y="11993"/>
                  </a:cubicBezTo>
                  <a:cubicBezTo>
                    <a:pt x="26842" y="12022"/>
                    <a:pt x="27080" y="11993"/>
                    <a:pt x="27117" y="12188"/>
                  </a:cubicBezTo>
                  <a:cubicBezTo>
                    <a:pt x="27153" y="12449"/>
                    <a:pt x="27059" y="12731"/>
                    <a:pt x="26994" y="12977"/>
                  </a:cubicBezTo>
                  <a:cubicBezTo>
                    <a:pt x="26834" y="13534"/>
                    <a:pt x="26516" y="14033"/>
                    <a:pt x="26082" y="14410"/>
                  </a:cubicBezTo>
                  <a:cubicBezTo>
                    <a:pt x="25973" y="14504"/>
                    <a:pt x="25865" y="14590"/>
                    <a:pt x="25749" y="14663"/>
                  </a:cubicBezTo>
                  <a:cubicBezTo>
                    <a:pt x="25677" y="14706"/>
                    <a:pt x="25612" y="14750"/>
                    <a:pt x="25539" y="14786"/>
                  </a:cubicBezTo>
                  <a:cubicBezTo>
                    <a:pt x="25534" y="14786"/>
                    <a:pt x="25426" y="14832"/>
                    <a:pt x="25439" y="14832"/>
                  </a:cubicBezTo>
                  <a:cubicBezTo>
                    <a:pt x="25442" y="14832"/>
                    <a:pt x="25453" y="14829"/>
                    <a:pt x="25474" y="14822"/>
                  </a:cubicBezTo>
                  <a:lnTo>
                    <a:pt x="25474" y="14822"/>
                  </a:lnTo>
                  <a:cubicBezTo>
                    <a:pt x="25359" y="14865"/>
                    <a:pt x="25243" y="14894"/>
                    <a:pt x="25127" y="14923"/>
                  </a:cubicBezTo>
                  <a:cubicBezTo>
                    <a:pt x="24968" y="14974"/>
                    <a:pt x="24809" y="15017"/>
                    <a:pt x="24642" y="15046"/>
                  </a:cubicBezTo>
                  <a:cubicBezTo>
                    <a:pt x="24577" y="15061"/>
                    <a:pt x="24505" y="15075"/>
                    <a:pt x="24432" y="15090"/>
                  </a:cubicBezTo>
                  <a:cubicBezTo>
                    <a:pt x="24413" y="15090"/>
                    <a:pt x="24420" y="15083"/>
                    <a:pt x="24413" y="15083"/>
                  </a:cubicBezTo>
                  <a:cubicBezTo>
                    <a:pt x="24411" y="15083"/>
                    <a:pt x="24406" y="15084"/>
                    <a:pt x="24396" y="15087"/>
                  </a:cubicBezTo>
                  <a:lnTo>
                    <a:pt x="24396" y="15087"/>
                  </a:lnTo>
                  <a:cubicBezTo>
                    <a:pt x="24369" y="15077"/>
                    <a:pt x="24339" y="15072"/>
                    <a:pt x="24309" y="15072"/>
                  </a:cubicBezTo>
                  <a:cubicBezTo>
                    <a:pt x="24197" y="15072"/>
                    <a:pt x="24085" y="15148"/>
                    <a:pt x="24085" y="15299"/>
                  </a:cubicBezTo>
                  <a:cubicBezTo>
                    <a:pt x="24030" y="15969"/>
                    <a:pt x="24363" y="16598"/>
                    <a:pt x="24934" y="16931"/>
                  </a:cubicBezTo>
                  <a:lnTo>
                    <a:pt x="24934" y="16931"/>
                  </a:lnTo>
                  <a:cubicBezTo>
                    <a:pt x="24939" y="17167"/>
                    <a:pt x="24568" y="17255"/>
                    <a:pt x="24308" y="17255"/>
                  </a:cubicBezTo>
                  <a:cubicBezTo>
                    <a:pt x="24240" y="17255"/>
                    <a:pt x="24180" y="17249"/>
                    <a:pt x="24136" y="17238"/>
                  </a:cubicBezTo>
                  <a:cubicBezTo>
                    <a:pt x="23781" y="17157"/>
                    <a:pt x="23416" y="17005"/>
                    <a:pt x="23057" y="17005"/>
                  </a:cubicBezTo>
                  <a:cubicBezTo>
                    <a:pt x="22874" y="17005"/>
                    <a:pt x="22693" y="17044"/>
                    <a:pt x="22515" y="17152"/>
                  </a:cubicBezTo>
                  <a:cubicBezTo>
                    <a:pt x="22407" y="17217"/>
                    <a:pt x="22378" y="17354"/>
                    <a:pt x="22436" y="17463"/>
                  </a:cubicBezTo>
                  <a:lnTo>
                    <a:pt x="23752" y="19332"/>
                  </a:lnTo>
                  <a:lnTo>
                    <a:pt x="23752" y="19332"/>
                  </a:lnTo>
                  <a:cubicBezTo>
                    <a:pt x="23742" y="19324"/>
                    <a:pt x="23733" y="19316"/>
                    <a:pt x="23723" y="19308"/>
                  </a:cubicBezTo>
                  <a:cubicBezTo>
                    <a:pt x="23564" y="19177"/>
                    <a:pt x="23398" y="19047"/>
                    <a:pt x="23246" y="18902"/>
                  </a:cubicBezTo>
                  <a:cubicBezTo>
                    <a:pt x="22949" y="18649"/>
                    <a:pt x="22711" y="18345"/>
                    <a:pt x="22522" y="17998"/>
                  </a:cubicBezTo>
                  <a:cubicBezTo>
                    <a:pt x="22146" y="17224"/>
                    <a:pt x="22399" y="16291"/>
                    <a:pt x="21835" y="15589"/>
                  </a:cubicBezTo>
                  <a:cubicBezTo>
                    <a:pt x="21618" y="15314"/>
                    <a:pt x="21292" y="15097"/>
                    <a:pt x="20931" y="15097"/>
                  </a:cubicBezTo>
                  <a:cubicBezTo>
                    <a:pt x="20555" y="15097"/>
                    <a:pt x="20251" y="15321"/>
                    <a:pt x="20041" y="15611"/>
                  </a:cubicBezTo>
                  <a:cubicBezTo>
                    <a:pt x="19795" y="15936"/>
                    <a:pt x="19636" y="16341"/>
                    <a:pt x="19455" y="16703"/>
                  </a:cubicBezTo>
                  <a:cubicBezTo>
                    <a:pt x="19361" y="16913"/>
                    <a:pt x="19259" y="17115"/>
                    <a:pt x="19158" y="17318"/>
                  </a:cubicBezTo>
                  <a:cubicBezTo>
                    <a:pt x="19086" y="17455"/>
                    <a:pt x="19021" y="17709"/>
                    <a:pt x="18862" y="17781"/>
                  </a:cubicBezTo>
                  <a:cubicBezTo>
                    <a:pt x="18824" y="17797"/>
                    <a:pt x="18785" y="17804"/>
                    <a:pt x="18744" y="17804"/>
                  </a:cubicBezTo>
                  <a:cubicBezTo>
                    <a:pt x="18522" y="17804"/>
                    <a:pt x="18268" y="17593"/>
                    <a:pt x="18225" y="17398"/>
                  </a:cubicBezTo>
                  <a:cubicBezTo>
                    <a:pt x="18153" y="17014"/>
                    <a:pt x="18037" y="16645"/>
                    <a:pt x="17878" y="16291"/>
                  </a:cubicBezTo>
                  <a:cubicBezTo>
                    <a:pt x="17538" y="15589"/>
                    <a:pt x="16952" y="15032"/>
                    <a:pt x="16235" y="14728"/>
                  </a:cubicBezTo>
                  <a:cubicBezTo>
                    <a:pt x="15852" y="14569"/>
                    <a:pt x="15447" y="14525"/>
                    <a:pt x="15042" y="14446"/>
                  </a:cubicBezTo>
                  <a:cubicBezTo>
                    <a:pt x="14846" y="14417"/>
                    <a:pt x="14658" y="14359"/>
                    <a:pt x="14477" y="14287"/>
                  </a:cubicBezTo>
                  <a:cubicBezTo>
                    <a:pt x="14304" y="14193"/>
                    <a:pt x="14137" y="14077"/>
                    <a:pt x="13985" y="13954"/>
                  </a:cubicBezTo>
                  <a:cubicBezTo>
                    <a:pt x="13710" y="13737"/>
                    <a:pt x="13392" y="13505"/>
                    <a:pt x="13023" y="13505"/>
                  </a:cubicBezTo>
                  <a:cubicBezTo>
                    <a:pt x="12683" y="13505"/>
                    <a:pt x="12394" y="13744"/>
                    <a:pt x="12466" y="14106"/>
                  </a:cubicBezTo>
                  <a:cubicBezTo>
                    <a:pt x="12538" y="14460"/>
                    <a:pt x="12929" y="14670"/>
                    <a:pt x="13211" y="14829"/>
                  </a:cubicBezTo>
                  <a:cubicBezTo>
                    <a:pt x="13370" y="14923"/>
                    <a:pt x="13537" y="15003"/>
                    <a:pt x="13703" y="15082"/>
                  </a:cubicBezTo>
                  <a:cubicBezTo>
                    <a:pt x="13969" y="15212"/>
                    <a:pt x="14227" y="15334"/>
                    <a:pt x="14500" y="15442"/>
                  </a:cubicBezTo>
                  <a:lnTo>
                    <a:pt x="14500" y="15442"/>
                  </a:lnTo>
                  <a:cubicBezTo>
                    <a:pt x="14214" y="15733"/>
                    <a:pt x="13904" y="15997"/>
                    <a:pt x="13573" y="16240"/>
                  </a:cubicBezTo>
                  <a:cubicBezTo>
                    <a:pt x="13349" y="16392"/>
                    <a:pt x="13124" y="16537"/>
                    <a:pt x="12886" y="16674"/>
                  </a:cubicBezTo>
                  <a:cubicBezTo>
                    <a:pt x="12738" y="16757"/>
                    <a:pt x="12542" y="16883"/>
                    <a:pt x="12353" y="16883"/>
                  </a:cubicBezTo>
                  <a:cubicBezTo>
                    <a:pt x="12310" y="16883"/>
                    <a:pt x="12268" y="16877"/>
                    <a:pt x="12227" y="16862"/>
                  </a:cubicBezTo>
                  <a:cubicBezTo>
                    <a:pt x="11974" y="16768"/>
                    <a:pt x="11931" y="16392"/>
                    <a:pt x="11887" y="16160"/>
                  </a:cubicBezTo>
                  <a:cubicBezTo>
                    <a:pt x="11815" y="15849"/>
                    <a:pt x="11757" y="15517"/>
                    <a:pt x="11540" y="15271"/>
                  </a:cubicBezTo>
                  <a:cubicBezTo>
                    <a:pt x="11373" y="15082"/>
                    <a:pt x="11142" y="14945"/>
                    <a:pt x="10947" y="14793"/>
                  </a:cubicBezTo>
                  <a:cubicBezTo>
                    <a:pt x="10730" y="14612"/>
                    <a:pt x="10534" y="14395"/>
                    <a:pt x="10368" y="14164"/>
                  </a:cubicBezTo>
                  <a:cubicBezTo>
                    <a:pt x="10321" y="14091"/>
                    <a:pt x="10248" y="14057"/>
                    <a:pt x="10175" y="14057"/>
                  </a:cubicBezTo>
                  <a:cubicBezTo>
                    <a:pt x="10130" y="14057"/>
                    <a:pt x="10086" y="14070"/>
                    <a:pt x="10048" y="14096"/>
                  </a:cubicBezTo>
                  <a:lnTo>
                    <a:pt x="10048" y="14096"/>
                  </a:lnTo>
                  <a:cubicBezTo>
                    <a:pt x="9918" y="13937"/>
                    <a:pt x="9740" y="13819"/>
                    <a:pt x="9536" y="13758"/>
                  </a:cubicBezTo>
                  <a:cubicBezTo>
                    <a:pt x="9519" y="13754"/>
                    <a:pt x="9501" y="13751"/>
                    <a:pt x="9483" y="13751"/>
                  </a:cubicBezTo>
                  <a:cubicBezTo>
                    <a:pt x="9343" y="13751"/>
                    <a:pt x="9197" y="13893"/>
                    <a:pt x="9261" y="14041"/>
                  </a:cubicBezTo>
                  <a:cubicBezTo>
                    <a:pt x="9500" y="14627"/>
                    <a:pt x="9753" y="15213"/>
                    <a:pt x="10021" y="15791"/>
                  </a:cubicBezTo>
                  <a:cubicBezTo>
                    <a:pt x="10266" y="16334"/>
                    <a:pt x="10512" y="16891"/>
                    <a:pt x="10802" y="17419"/>
                  </a:cubicBezTo>
                  <a:cubicBezTo>
                    <a:pt x="11048" y="17875"/>
                    <a:pt x="11431" y="18287"/>
                    <a:pt x="11974" y="18324"/>
                  </a:cubicBezTo>
                  <a:cubicBezTo>
                    <a:pt x="11996" y="18325"/>
                    <a:pt x="12017" y="18326"/>
                    <a:pt x="12038" y="18326"/>
                  </a:cubicBezTo>
                  <a:cubicBezTo>
                    <a:pt x="12292" y="18326"/>
                    <a:pt x="12504" y="18210"/>
                    <a:pt x="12697" y="18056"/>
                  </a:cubicBezTo>
                  <a:cubicBezTo>
                    <a:pt x="12798" y="17983"/>
                    <a:pt x="12999" y="17802"/>
                    <a:pt x="13162" y="17794"/>
                  </a:cubicBezTo>
                  <a:lnTo>
                    <a:pt x="13162" y="17794"/>
                  </a:lnTo>
                  <a:cubicBezTo>
                    <a:pt x="12984" y="18209"/>
                    <a:pt x="12763" y="18606"/>
                    <a:pt x="12502" y="18975"/>
                  </a:cubicBezTo>
                  <a:cubicBezTo>
                    <a:pt x="12198" y="19394"/>
                    <a:pt x="11836" y="19734"/>
                    <a:pt x="11467" y="20089"/>
                  </a:cubicBezTo>
                  <a:cubicBezTo>
                    <a:pt x="11099" y="20443"/>
                    <a:pt x="10947" y="20849"/>
                    <a:pt x="11113" y="21333"/>
                  </a:cubicBezTo>
                  <a:cubicBezTo>
                    <a:pt x="11229" y="21673"/>
                    <a:pt x="11569" y="22136"/>
                    <a:pt x="11250" y="22455"/>
                  </a:cubicBezTo>
                  <a:cubicBezTo>
                    <a:pt x="11106" y="22592"/>
                    <a:pt x="10910" y="22679"/>
                    <a:pt x="10744" y="22788"/>
                  </a:cubicBezTo>
                  <a:cubicBezTo>
                    <a:pt x="10563" y="22903"/>
                    <a:pt x="10404" y="23055"/>
                    <a:pt x="10266" y="23236"/>
                  </a:cubicBezTo>
                  <a:cubicBezTo>
                    <a:pt x="10013" y="23576"/>
                    <a:pt x="9883" y="23996"/>
                    <a:pt x="9767" y="24401"/>
                  </a:cubicBezTo>
                  <a:cubicBezTo>
                    <a:pt x="9637" y="24828"/>
                    <a:pt x="9514" y="25262"/>
                    <a:pt x="9261" y="25638"/>
                  </a:cubicBezTo>
                  <a:cubicBezTo>
                    <a:pt x="9109" y="25855"/>
                    <a:pt x="8935" y="26072"/>
                    <a:pt x="8762" y="26268"/>
                  </a:cubicBezTo>
                  <a:cubicBezTo>
                    <a:pt x="8602" y="26463"/>
                    <a:pt x="8422" y="26637"/>
                    <a:pt x="8226" y="26781"/>
                  </a:cubicBezTo>
                  <a:cubicBezTo>
                    <a:pt x="8048" y="26897"/>
                    <a:pt x="7840" y="26967"/>
                    <a:pt x="7642" y="26967"/>
                  </a:cubicBezTo>
                  <a:cubicBezTo>
                    <a:pt x="7405" y="26967"/>
                    <a:pt x="7182" y="26866"/>
                    <a:pt x="7040" y="26622"/>
                  </a:cubicBezTo>
                  <a:cubicBezTo>
                    <a:pt x="6946" y="26419"/>
                    <a:pt x="6859" y="26217"/>
                    <a:pt x="6787" y="26007"/>
                  </a:cubicBezTo>
                  <a:cubicBezTo>
                    <a:pt x="6700" y="25790"/>
                    <a:pt x="6591" y="25587"/>
                    <a:pt x="6468" y="25392"/>
                  </a:cubicBezTo>
                  <a:cubicBezTo>
                    <a:pt x="6020" y="24683"/>
                    <a:pt x="5260" y="23931"/>
                    <a:pt x="5528" y="23019"/>
                  </a:cubicBezTo>
                  <a:cubicBezTo>
                    <a:pt x="5665" y="22549"/>
                    <a:pt x="5940" y="22115"/>
                    <a:pt x="5904" y="21608"/>
                  </a:cubicBezTo>
                  <a:cubicBezTo>
                    <a:pt x="5897" y="21391"/>
                    <a:pt x="5824" y="21181"/>
                    <a:pt x="5701" y="21008"/>
                  </a:cubicBezTo>
                  <a:cubicBezTo>
                    <a:pt x="5636" y="20921"/>
                    <a:pt x="5557" y="20841"/>
                    <a:pt x="5470" y="20784"/>
                  </a:cubicBezTo>
                  <a:cubicBezTo>
                    <a:pt x="5361" y="20733"/>
                    <a:pt x="5260" y="20675"/>
                    <a:pt x="5166" y="20617"/>
                  </a:cubicBezTo>
                  <a:cubicBezTo>
                    <a:pt x="4999" y="20480"/>
                    <a:pt x="5079" y="20197"/>
                    <a:pt x="5094" y="20017"/>
                  </a:cubicBezTo>
                  <a:cubicBezTo>
                    <a:pt x="5122" y="19800"/>
                    <a:pt x="5079" y="19575"/>
                    <a:pt x="4971" y="19387"/>
                  </a:cubicBezTo>
                  <a:cubicBezTo>
                    <a:pt x="4753" y="19040"/>
                    <a:pt x="4334" y="18931"/>
                    <a:pt x="3950" y="18917"/>
                  </a:cubicBezTo>
                  <a:cubicBezTo>
                    <a:pt x="3919" y="18916"/>
                    <a:pt x="3888" y="18915"/>
                    <a:pt x="3857" y="18915"/>
                  </a:cubicBezTo>
                  <a:cubicBezTo>
                    <a:pt x="3337" y="18915"/>
                    <a:pt x="2768" y="19083"/>
                    <a:pt x="2232" y="19083"/>
                  </a:cubicBezTo>
                  <a:cubicBezTo>
                    <a:pt x="1895" y="19083"/>
                    <a:pt x="1571" y="19016"/>
                    <a:pt x="1281" y="18801"/>
                  </a:cubicBezTo>
                  <a:cubicBezTo>
                    <a:pt x="1269" y="18793"/>
                    <a:pt x="1257" y="18785"/>
                    <a:pt x="1247" y="18778"/>
                  </a:cubicBezTo>
                  <a:lnTo>
                    <a:pt x="1247" y="18778"/>
                  </a:lnTo>
                  <a:cubicBezTo>
                    <a:pt x="1244" y="18767"/>
                    <a:pt x="1241" y="18752"/>
                    <a:pt x="1237" y="18729"/>
                  </a:cubicBezTo>
                  <a:cubicBezTo>
                    <a:pt x="1223" y="18664"/>
                    <a:pt x="1201" y="18606"/>
                    <a:pt x="1179" y="18541"/>
                  </a:cubicBezTo>
                  <a:cubicBezTo>
                    <a:pt x="1136" y="18396"/>
                    <a:pt x="1093" y="18251"/>
                    <a:pt x="1056" y="18099"/>
                  </a:cubicBezTo>
                  <a:cubicBezTo>
                    <a:pt x="977" y="17832"/>
                    <a:pt x="912" y="17550"/>
                    <a:pt x="847" y="17275"/>
                  </a:cubicBezTo>
                  <a:cubicBezTo>
                    <a:pt x="716" y="16689"/>
                    <a:pt x="615" y="16095"/>
                    <a:pt x="543" y="15495"/>
                  </a:cubicBezTo>
                  <a:cubicBezTo>
                    <a:pt x="512" y="15248"/>
                    <a:pt x="492" y="15001"/>
                    <a:pt x="473" y="14754"/>
                  </a:cubicBezTo>
                  <a:lnTo>
                    <a:pt x="473" y="14754"/>
                  </a:lnTo>
                  <a:cubicBezTo>
                    <a:pt x="702" y="14612"/>
                    <a:pt x="880" y="14402"/>
                    <a:pt x="984" y="14156"/>
                  </a:cubicBezTo>
                  <a:cubicBezTo>
                    <a:pt x="1100" y="13889"/>
                    <a:pt x="1165" y="13592"/>
                    <a:pt x="1302" y="13346"/>
                  </a:cubicBezTo>
                  <a:cubicBezTo>
                    <a:pt x="1650" y="12709"/>
                    <a:pt x="2503" y="12963"/>
                    <a:pt x="3082" y="12796"/>
                  </a:cubicBezTo>
                  <a:cubicBezTo>
                    <a:pt x="3451" y="12688"/>
                    <a:pt x="3762" y="12456"/>
                    <a:pt x="4131" y="12355"/>
                  </a:cubicBezTo>
                  <a:cubicBezTo>
                    <a:pt x="4212" y="12333"/>
                    <a:pt x="4307" y="12318"/>
                    <a:pt x="4401" y="12318"/>
                  </a:cubicBezTo>
                  <a:cubicBezTo>
                    <a:pt x="4585" y="12318"/>
                    <a:pt x="4769" y="12373"/>
                    <a:pt x="4855" y="12536"/>
                  </a:cubicBezTo>
                  <a:cubicBezTo>
                    <a:pt x="4942" y="12695"/>
                    <a:pt x="4956" y="12869"/>
                    <a:pt x="5057" y="13020"/>
                  </a:cubicBezTo>
                  <a:cubicBezTo>
                    <a:pt x="5151" y="13151"/>
                    <a:pt x="5282" y="13259"/>
                    <a:pt x="5426" y="13332"/>
                  </a:cubicBezTo>
                  <a:cubicBezTo>
                    <a:pt x="5634" y="13428"/>
                    <a:pt x="5847" y="13466"/>
                    <a:pt x="6064" y="13466"/>
                  </a:cubicBezTo>
                  <a:cubicBezTo>
                    <a:pt x="6188" y="13466"/>
                    <a:pt x="6313" y="13454"/>
                    <a:pt x="6439" y="13433"/>
                  </a:cubicBezTo>
                  <a:cubicBezTo>
                    <a:pt x="6664" y="13397"/>
                    <a:pt x="6888" y="13332"/>
                    <a:pt x="7119" y="13303"/>
                  </a:cubicBezTo>
                  <a:cubicBezTo>
                    <a:pt x="7225" y="13291"/>
                    <a:pt x="7331" y="13285"/>
                    <a:pt x="7436" y="13285"/>
                  </a:cubicBezTo>
                  <a:cubicBezTo>
                    <a:pt x="7583" y="13285"/>
                    <a:pt x="7728" y="13296"/>
                    <a:pt x="7872" y="13317"/>
                  </a:cubicBezTo>
                  <a:cubicBezTo>
                    <a:pt x="8378" y="13375"/>
                    <a:pt x="8877" y="13498"/>
                    <a:pt x="9377" y="13585"/>
                  </a:cubicBezTo>
                  <a:cubicBezTo>
                    <a:pt x="9398" y="13591"/>
                    <a:pt x="9419" y="13594"/>
                    <a:pt x="9440" y="13594"/>
                  </a:cubicBezTo>
                  <a:cubicBezTo>
                    <a:pt x="9518" y="13594"/>
                    <a:pt x="9590" y="13552"/>
                    <a:pt x="9630" y="13484"/>
                  </a:cubicBezTo>
                  <a:cubicBezTo>
                    <a:pt x="9803" y="13071"/>
                    <a:pt x="9507" y="12709"/>
                    <a:pt x="9239" y="12427"/>
                  </a:cubicBezTo>
                  <a:cubicBezTo>
                    <a:pt x="9109" y="12290"/>
                    <a:pt x="8964" y="12160"/>
                    <a:pt x="8841" y="12008"/>
                  </a:cubicBezTo>
                  <a:cubicBezTo>
                    <a:pt x="8829" y="12000"/>
                    <a:pt x="8820" y="11990"/>
                    <a:pt x="8811" y="11978"/>
                  </a:cubicBezTo>
                  <a:lnTo>
                    <a:pt x="8811" y="11978"/>
                  </a:lnTo>
                  <a:cubicBezTo>
                    <a:pt x="8857" y="11947"/>
                    <a:pt x="8891" y="11900"/>
                    <a:pt x="8906" y="11848"/>
                  </a:cubicBezTo>
                  <a:cubicBezTo>
                    <a:pt x="8949" y="11569"/>
                    <a:pt x="9178" y="11494"/>
                    <a:pt x="9416" y="11494"/>
                  </a:cubicBezTo>
                  <a:cubicBezTo>
                    <a:pt x="9542" y="11494"/>
                    <a:pt x="9670" y="11515"/>
                    <a:pt x="9775" y="11537"/>
                  </a:cubicBezTo>
                  <a:cubicBezTo>
                    <a:pt x="9989" y="11586"/>
                    <a:pt x="10223" y="11652"/>
                    <a:pt x="10448" y="11652"/>
                  </a:cubicBezTo>
                  <a:cubicBezTo>
                    <a:pt x="10594" y="11652"/>
                    <a:pt x="10736" y="11624"/>
                    <a:pt x="10867" y="11545"/>
                  </a:cubicBezTo>
                  <a:cubicBezTo>
                    <a:pt x="11641" y="11096"/>
                    <a:pt x="10520" y="10199"/>
                    <a:pt x="10100" y="9975"/>
                  </a:cubicBezTo>
                  <a:cubicBezTo>
                    <a:pt x="9880" y="9862"/>
                    <a:pt x="9625" y="9800"/>
                    <a:pt x="9374" y="9800"/>
                  </a:cubicBezTo>
                  <a:cubicBezTo>
                    <a:pt x="8948" y="9800"/>
                    <a:pt x="8534" y="9978"/>
                    <a:pt x="8320" y="10387"/>
                  </a:cubicBezTo>
                  <a:cubicBezTo>
                    <a:pt x="8255" y="10524"/>
                    <a:pt x="8219" y="10676"/>
                    <a:pt x="8219" y="10828"/>
                  </a:cubicBezTo>
                  <a:cubicBezTo>
                    <a:pt x="8219" y="10850"/>
                    <a:pt x="8241" y="11009"/>
                    <a:pt x="8219" y="11016"/>
                  </a:cubicBezTo>
                  <a:cubicBezTo>
                    <a:pt x="8214" y="11020"/>
                    <a:pt x="8207" y="11022"/>
                    <a:pt x="8198" y="11022"/>
                  </a:cubicBezTo>
                  <a:cubicBezTo>
                    <a:pt x="8146" y="11022"/>
                    <a:pt x="8041" y="10955"/>
                    <a:pt x="8016" y="10937"/>
                  </a:cubicBezTo>
                  <a:cubicBezTo>
                    <a:pt x="7640" y="10705"/>
                    <a:pt x="7300" y="10401"/>
                    <a:pt x="6946" y="10134"/>
                  </a:cubicBezTo>
                  <a:cubicBezTo>
                    <a:pt x="6611" y="9879"/>
                    <a:pt x="6038" y="9424"/>
                    <a:pt x="5547" y="9424"/>
                  </a:cubicBezTo>
                  <a:cubicBezTo>
                    <a:pt x="5326" y="9424"/>
                    <a:pt x="5122" y="9516"/>
                    <a:pt x="4963" y="9758"/>
                  </a:cubicBezTo>
                  <a:cubicBezTo>
                    <a:pt x="4927" y="9823"/>
                    <a:pt x="4927" y="9917"/>
                    <a:pt x="4963" y="9982"/>
                  </a:cubicBezTo>
                  <a:cubicBezTo>
                    <a:pt x="5073" y="10197"/>
                    <a:pt x="5199" y="10403"/>
                    <a:pt x="5338" y="10597"/>
                  </a:cubicBezTo>
                  <a:lnTo>
                    <a:pt x="5338" y="10597"/>
                  </a:lnTo>
                  <a:cubicBezTo>
                    <a:pt x="5108" y="10382"/>
                    <a:pt x="4828" y="10271"/>
                    <a:pt x="4524" y="10271"/>
                  </a:cubicBezTo>
                  <a:cubicBezTo>
                    <a:pt x="4383" y="10271"/>
                    <a:pt x="4236" y="10295"/>
                    <a:pt x="4088" y="10344"/>
                  </a:cubicBezTo>
                  <a:cubicBezTo>
                    <a:pt x="3671" y="10481"/>
                    <a:pt x="3324" y="10721"/>
                    <a:pt x="3017" y="11011"/>
                  </a:cubicBezTo>
                  <a:lnTo>
                    <a:pt x="3017" y="11011"/>
                  </a:lnTo>
                  <a:cubicBezTo>
                    <a:pt x="2945" y="10340"/>
                    <a:pt x="3054" y="9669"/>
                    <a:pt x="3335" y="9063"/>
                  </a:cubicBezTo>
                  <a:cubicBezTo>
                    <a:pt x="3337" y="9060"/>
                    <a:pt x="3339" y="9058"/>
                    <a:pt x="3340" y="9056"/>
                  </a:cubicBezTo>
                  <a:lnTo>
                    <a:pt x="3340" y="9056"/>
                  </a:lnTo>
                  <a:cubicBezTo>
                    <a:pt x="3369" y="9074"/>
                    <a:pt x="3405" y="9122"/>
                    <a:pt x="3422" y="9128"/>
                  </a:cubicBezTo>
                  <a:cubicBezTo>
                    <a:pt x="3463" y="9148"/>
                    <a:pt x="3505" y="9158"/>
                    <a:pt x="3547" y="9158"/>
                  </a:cubicBezTo>
                  <a:cubicBezTo>
                    <a:pt x="3611" y="9158"/>
                    <a:pt x="3674" y="9135"/>
                    <a:pt x="3726" y="9092"/>
                  </a:cubicBezTo>
                  <a:cubicBezTo>
                    <a:pt x="3907" y="8962"/>
                    <a:pt x="4073" y="8803"/>
                    <a:pt x="4218" y="8636"/>
                  </a:cubicBezTo>
                  <a:cubicBezTo>
                    <a:pt x="4377" y="8470"/>
                    <a:pt x="4522" y="8296"/>
                    <a:pt x="4696" y="8144"/>
                  </a:cubicBezTo>
                  <a:cubicBezTo>
                    <a:pt x="4822" y="8027"/>
                    <a:pt x="4951" y="7987"/>
                    <a:pt x="5084" y="7987"/>
                  </a:cubicBezTo>
                  <a:cubicBezTo>
                    <a:pt x="5270" y="7987"/>
                    <a:pt x="5463" y="8065"/>
                    <a:pt x="5665" y="8115"/>
                  </a:cubicBezTo>
                  <a:cubicBezTo>
                    <a:pt x="5971" y="8189"/>
                    <a:pt x="6317" y="8285"/>
                    <a:pt x="6647" y="8285"/>
                  </a:cubicBezTo>
                  <a:cubicBezTo>
                    <a:pt x="6738" y="8285"/>
                    <a:pt x="6829" y="8277"/>
                    <a:pt x="6917" y="8260"/>
                  </a:cubicBezTo>
                  <a:cubicBezTo>
                    <a:pt x="7018" y="8245"/>
                    <a:pt x="7112" y="8202"/>
                    <a:pt x="7184" y="8130"/>
                  </a:cubicBezTo>
                  <a:cubicBezTo>
                    <a:pt x="7293" y="7999"/>
                    <a:pt x="7257" y="7848"/>
                    <a:pt x="7271" y="7688"/>
                  </a:cubicBezTo>
                  <a:cubicBezTo>
                    <a:pt x="7329" y="7298"/>
                    <a:pt x="7553" y="6950"/>
                    <a:pt x="7893" y="6741"/>
                  </a:cubicBezTo>
                  <a:cubicBezTo>
                    <a:pt x="8024" y="6668"/>
                    <a:pt x="8045" y="6495"/>
                    <a:pt x="7944" y="6386"/>
                  </a:cubicBezTo>
                  <a:cubicBezTo>
                    <a:pt x="7532" y="5894"/>
                    <a:pt x="7524" y="5185"/>
                    <a:pt x="7915" y="4679"/>
                  </a:cubicBezTo>
                  <a:cubicBezTo>
                    <a:pt x="8038" y="4556"/>
                    <a:pt x="7980" y="4353"/>
                    <a:pt x="7814" y="4302"/>
                  </a:cubicBezTo>
                  <a:cubicBezTo>
                    <a:pt x="7713" y="4267"/>
                    <a:pt x="7611" y="4251"/>
                    <a:pt x="7511" y="4251"/>
                  </a:cubicBezTo>
                  <a:cubicBezTo>
                    <a:pt x="7135" y="4251"/>
                    <a:pt x="6775" y="4476"/>
                    <a:pt x="6541" y="4773"/>
                  </a:cubicBezTo>
                  <a:cubicBezTo>
                    <a:pt x="6179" y="5228"/>
                    <a:pt x="6150" y="5829"/>
                    <a:pt x="6135" y="6386"/>
                  </a:cubicBezTo>
                  <a:cubicBezTo>
                    <a:pt x="6128" y="6552"/>
                    <a:pt x="6172" y="6965"/>
                    <a:pt x="6020" y="7088"/>
                  </a:cubicBezTo>
                  <a:cubicBezTo>
                    <a:pt x="6003" y="7102"/>
                    <a:pt x="5985" y="7109"/>
                    <a:pt x="5966" y="7109"/>
                  </a:cubicBezTo>
                  <a:cubicBezTo>
                    <a:pt x="5852" y="7109"/>
                    <a:pt x="5703" y="6882"/>
                    <a:pt x="5629" y="6820"/>
                  </a:cubicBezTo>
                  <a:cubicBezTo>
                    <a:pt x="5466" y="6689"/>
                    <a:pt x="5283" y="6638"/>
                    <a:pt x="5096" y="6638"/>
                  </a:cubicBezTo>
                  <a:cubicBezTo>
                    <a:pt x="4924" y="6638"/>
                    <a:pt x="4748" y="6681"/>
                    <a:pt x="4578" y="6745"/>
                  </a:cubicBezTo>
                  <a:lnTo>
                    <a:pt x="4578" y="6745"/>
                  </a:lnTo>
                  <a:cubicBezTo>
                    <a:pt x="4796" y="5809"/>
                    <a:pt x="5337" y="4955"/>
                    <a:pt x="6063" y="4331"/>
                  </a:cubicBezTo>
                  <a:cubicBezTo>
                    <a:pt x="6468" y="3977"/>
                    <a:pt x="6938" y="3709"/>
                    <a:pt x="7445" y="3528"/>
                  </a:cubicBezTo>
                  <a:cubicBezTo>
                    <a:pt x="7713" y="3433"/>
                    <a:pt x="8004" y="3342"/>
                    <a:pt x="8292" y="3342"/>
                  </a:cubicBezTo>
                  <a:cubicBezTo>
                    <a:pt x="8330" y="3342"/>
                    <a:pt x="8369" y="3344"/>
                    <a:pt x="8407" y="3347"/>
                  </a:cubicBezTo>
                  <a:cubicBezTo>
                    <a:pt x="8718" y="3376"/>
                    <a:pt x="8979" y="3564"/>
                    <a:pt x="9261" y="3687"/>
                  </a:cubicBezTo>
                  <a:cubicBezTo>
                    <a:pt x="9514" y="3782"/>
                    <a:pt x="9789" y="3839"/>
                    <a:pt x="10064" y="3839"/>
                  </a:cubicBezTo>
                  <a:cubicBezTo>
                    <a:pt x="10083" y="3839"/>
                    <a:pt x="10108" y="3839"/>
                    <a:pt x="10135" y="3839"/>
                  </a:cubicBezTo>
                  <a:cubicBezTo>
                    <a:pt x="10274" y="3839"/>
                    <a:pt x="10492" y="3849"/>
                    <a:pt x="10534" y="3970"/>
                  </a:cubicBezTo>
                  <a:cubicBezTo>
                    <a:pt x="10593" y="4159"/>
                    <a:pt x="10228" y="4195"/>
                    <a:pt x="10071" y="4195"/>
                  </a:cubicBezTo>
                  <a:cubicBezTo>
                    <a:pt x="10054" y="4195"/>
                    <a:pt x="10039" y="4195"/>
                    <a:pt x="10028" y="4194"/>
                  </a:cubicBezTo>
                  <a:cubicBezTo>
                    <a:pt x="9894" y="4186"/>
                    <a:pt x="9709" y="4154"/>
                    <a:pt x="9534" y="4154"/>
                  </a:cubicBezTo>
                  <a:cubicBezTo>
                    <a:pt x="9368" y="4154"/>
                    <a:pt x="9211" y="4183"/>
                    <a:pt x="9109" y="4288"/>
                  </a:cubicBezTo>
                  <a:cubicBezTo>
                    <a:pt x="8943" y="4462"/>
                    <a:pt x="9051" y="4787"/>
                    <a:pt x="9181" y="4946"/>
                  </a:cubicBezTo>
                  <a:cubicBezTo>
                    <a:pt x="9333" y="5105"/>
                    <a:pt x="9536" y="5214"/>
                    <a:pt x="9746" y="5250"/>
                  </a:cubicBezTo>
                  <a:cubicBezTo>
                    <a:pt x="9869" y="5278"/>
                    <a:pt x="9994" y="5290"/>
                    <a:pt x="10119" y="5290"/>
                  </a:cubicBezTo>
                  <a:cubicBezTo>
                    <a:pt x="10585" y="5290"/>
                    <a:pt x="11054" y="5122"/>
                    <a:pt x="11482" y="4968"/>
                  </a:cubicBezTo>
                  <a:cubicBezTo>
                    <a:pt x="12799" y="4491"/>
                    <a:pt x="14021" y="3709"/>
                    <a:pt x="15411" y="3470"/>
                  </a:cubicBezTo>
                  <a:cubicBezTo>
                    <a:pt x="15685" y="3420"/>
                    <a:pt x="15982" y="3434"/>
                    <a:pt x="16235" y="3318"/>
                  </a:cubicBezTo>
                  <a:cubicBezTo>
                    <a:pt x="16438" y="3217"/>
                    <a:pt x="16590" y="3051"/>
                    <a:pt x="16677" y="2848"/>
                  </a:cubicBezTo>
                  <a:cubicBezTo>
                    <a:pt x="16720" y="2761"/>
                    <a:pt x="16756" y="2675"/>
                    <a:pt x="16792" y="2588"/>
                  </a:cubicBezTo>
                  <a:cubicBezTo>
                    <a:pt x="16833" y="2526"/>
                    <a:pt x="16875" y="2464"/>
                    <a:pt x="16910" y="2397"/>
                  </a:cubicBezTo>
                  <a:lnTo>
                    <a:pt x="16910" y="2397"/>
                  </a:lnTo>
                  <a:cubicBezTo>
                    <a:pt x="16911" y="2400"/>
                    <a:pt x="16913" y="2403"/>
                    <a:pt x="16915" y="2407"/>
                  </a:cubicBezTo>
                  <a:cubicBezTo>
                    <a:pt x="16944" y="2450"/>
                    <a:pt x="16988" y="2479"/>
                    <a:pt x="17017" y="2537"/>
                  </a:cubicBezTo>
                  <a:cubicBezTo>
                    <a:pt x="17060" y="2653"/>
                    <a:pt x="17075" y="2776"/>
                    <a:pt x="17046" y="2899"/>
                  </a:cubicBezTo>
                  <a:cubicBezTo>
                    <a:pt x="16995" y="3167"/>
                    <a:pt x="16821" y="3333"/>
                    <a:pt x="16597" y="3478"/>
                  </a:cubicBezTo>
                  <a:cubicBezTo>
                    <a:pt x="16402" y="3601"/>
                    <a:pt x="16177" y="3767"/>
                    <a:pt x="16177" y="4013"/>
                  </a:cubicBezTo>
                  <a:cubicBezTo>
                    <a:pt x="16170" y="4259"/>
                    <a:pt x="16431" y="4483"/>
                    <a:pt x="16669" y="4527"/>
                  </a:cubicBezTo>
                  <a:cubicBezTo>
                    <a:pt x="16703" y="4533"/>
                    <a:pt x="16737" y="4536"/>
                    <a:pt x="16770" y="4536"/>
                  </a:cubicBezTo>
                  <a:cubicBezTo>
                    <a:pt x="16954" y="4536"/>
                    <a:pt x="17121" y="4440"/>
                    <a:pt x="17263" y="4317"/>
                  </a:cubicBezTo>
                  <a:cubicBezTo>
                    <a:pt x="17398" y="4189"/>
                    <a:pt x="17505" y="4012"/>
                    <a:pt x="17646" y="3896"/>
                  </a:cubicBezTo>
                  <a:lnTo>
                    <a:pt x="17646" y="3896"/>
                  </a:lnTo>
                  <a:cubicBezTo>
                    <a:pt x="17648" y="3899"/>
                    <a:pt x="17651" y="3901"/>
                    <a:pt x="17653" y="3905"/>
                  </a:cubicBezTo>
                  <a:cubicBezTo>
                    <a:pt x="17675" y="3926"/>
                    <a:pt x="17704" y="3941"/>
                    <a:pt x="17726" y="3955"/>
                  </a:cubicBezTo>
                  <a:cubicBezTo>
                    <a:pt x="17776" y="3991"/>
                    <a:pt x="17827" y="4013"/>
                    <a:pt x="17878" y="4042"/>
                  </a:cubicBezTo>
                  <a:cubicBezTo>
                    <a:pt x="17968" y="4081"/>
                    <a:pt x="18071" y="4108"/>
                    <a:pt x="18175" y="4108"/>
                  </a:cubicBezTo>
                  <a:cubicBezTo>
                    <a:pt x="18187" y="4108"/>
                    <a:pt x="18198" y="4108"/>
                    <a:pt x="18210" y="4107"/>
                  </a:cubicBezTo>
                  <a:cubicBezTo>
                    <a:pt x="18500" y="4085"/>
                    <a:pt x="18688" y="3803"/>
                    <a:pt x="18601" y="3528"/>
                  </a:cubicBezTo>
                  <a:cubicBezTo>
                    <a:pt x="18522" y="3232"/>
                    <a:pt x="18304" y="2993"/>
                    <a:pt x="18124" y="2761"/>
                  </a:cubicBezTo>
                  <a:cubicBezTo>
                    <a:pt x="18099" y="2724"/>
                    <a:pt x="18053" y="2639"/>
                    <a:pt x="18017" y="2615"/>
                  </a:cubicBezTo>
                  <a:lnTo>
                    <a:pt x="18017" y="2615"/>
                  </a:lnTo>
                  <a:cubicBezTo>
                    <a:pt x="18103" y="2565"/>
                    <a:pt x="18189" y="2522"/>
                    <a:pt x="18276" y="2486"/>
                  </a:cubicBezTo>
                  <a:cubicBezTo>
                    <a:pt x="18478" y="2400"/>
                    <a:pt x="18673" y="2327"/>
                    <a:pt x="18869" y="2248"/>
                  </a:cubicBezTo>
                  <a:cubicBezTo>
                    <a:pt x="19534" y="1958"/>
                    <a:pt x="20207" y="1676"/>
                    <a:pt x="20873" y="1401"/>
                  </a:cubicBezTo>
                  <a:cubicBezTo>
                    <a:pt x="21546" y="1126"/>
                    <a:pt x="22219" y="815"/>
                    <a:pt x="22913" y="598"/>
                  </a:cubicBezTo>
                  <a:cubicBezTo>
                    <a:pt x="23213" y="504"/>
                    <a:pt x="23529" y="442"/>
                    <a:pt x="23843" y="442"/>
                  </a:cubicBezTo>
                  <a:close/>
                  <a:moveTo>
                    <a:pt x="23835" y="1"/>
                  </a:moveTo>
                  <a:cubicBezTo>
                    <a:pt x="23702" y="1"/>
                    <a:pt x="23570" y="10"/>
                    <a:pt x="23441" y="27"/>
                  </a:cubicBezTo>
                  <a:cubicBezTo>
                    <a:pt x="22971" y="84"/>
                    <a:pt x="22537" y="251"/>
                    <a:pt x="22103" y="425"/>
                  </a:cubicBezTo>
                  <a:cubicBezTo>
                    <a:pt x="21633" y="613"/>
                    <a:pt x="21162" y="808"/>
                    <a:pt x="20692" y="1003"/>
                  </a:cubicBezTo>
                  <a:cubicBezTo>
                    <a:pt x="19874" y="1336"/>
                    <a:pt x="19013" y="1727"/>
                    <a:pt x="18232" y="2023"/>
                  </a:cubicBezTo>
                  <a:cubicBezTo>
                    <a:pt x="18001" y="2117"/>
                    <a:pt x="17639" y="2233"/>
                    <a:pt x="17559" y="2508"/>
                  </a:cubicBezTo>
                  <a:cubicBezTo>
                    <a:pt x="17501" y="2704"/>
                    <a:pt x="17646" y="2870"/>
                    <a:pt x="17755" y="3015"/>
                  </a:cubicBezTo>
                  <a:cubicBezTo>
                    <a:pt x="17892" y="3174"/>
                    <a:pt x="18008" y="3340"/>
                    <a:pt x="18116" y="3521"/>
                  </a:cubicBezTo>
                  <a:cubicBezTo>
                    <a:pt x="18123" y="3542"/>
                    <a:pt x="18182" y="3634"/>
                    <a:pt x="18176" y="3668"/>
                  </a:cubicBezTo>
                  <a:lnTo>
                    <a:pt x="18176" y="3668"/>
                  </a:lnTo>
                  <a:cubicBezTo>
                    <a:pt x="18174" y="3668"/>
                    <a:pt x="18171" y="3669"/>
                    <a:pt x="18168" y="3669"/>
                  </a:cubicBezTo>
                  <a:cubicBezTo>
                    <a:pt x="18133" y="3669"/>
                    <a:pt x="18055" y="3635"/>
                    <a:pt x="18037" y="3622"/>
                  </a:cubicBezTo>
                  <a:cubicBezTo>
                    <a:pt x="17896" y="3546"/>
                    <a:pt x="17793" y="3436"/>
                    <a:pt x="17643" y="3436"/>
                  </a:cubicBezTo>
                  <a:cubicBezTo>
                    <a:pt x="17609" y="3436"/>
                    <a:pt x="17571" y="3442"/>
                    <a:pt x="17530" y="3456"/>
                  </a:cubicBezTo>
                  <a:cubicBezTo>
                    <a:pt x="17263" y="3550"/>
                    <a:pt x="17132" y="3868"/>
                    <a:pt x="16908" y="4035"/>
                  </a:cubicBezTo>
                  <a:cubicBezTo>
                    <a:pt x="16871" y="4072"/>
                    <a:pt x="16824" y="4090"/>
                    <a:pt x="16778" y="4090"/>
                  </a:cubicBezTo>
                  <a:cubicBezTo>
                    <a:pt x="16727" y="4090"/>
                    <a:pt x="16676" y="4067"/>
                    <a:pt x="16642" y="4022"/>
                  </a:cubicBezTo>
                  <a:lnTo>
                    <a:pt x="16642" y="4022"/>
                  </a:lnTo>
                  <a:cubicBezTo>
                    <a:pt x="16654" y="4005"/>
                    <a:pt x="16666" y="3988"/>
                    <a:pt x="16684" y="3977"/>
                  </a:cubicBezTo>
                  <a:cubicBezTo>
                    <a:pt x="16749" y="3919"/>
                    <a:pt x="16821" y="3876"/>
                    <a:pt x="16894" y="3832"/>
                  </a:cubicBezTo>
                  <a:cubicBezTo>
                    <a:pt x="17226" y="3637"/>
                    <a:pt x="17451" y="3297"/>
                    <a:pt x="17501" y="2913"/>
                  </a:cubicBezTo>
                  <a:cubicBezTo>
                    <a:pt x="17538" y="2559"/>
                    <a:pt x="17415" y="2117"/>
                    <a:pt x="17046" y="1973"/>
                  </a:cubicBezTo>
                  <a:cubicBezTo>
                    <a:pt x="16993" y="1952"/>
                    <a:pt x="16943" y="1943"/>
                    <a:pt x="16896" y="1943"/>
                  </a:cubicBezTo>
                  <a:cubicBezTo>
                    <a:pt x="16660" y="1943"/>
                    <a:pt x="16497" y="2175"/>
                    <a:pt x="16394" y="2392"/>
                  </a:cubicBezTo>
                  <a:cubicBezTo>
                    <a:pt x="16271" y="2646"/>
                    <a:pt x="16214" y="2899"/>
                    <a:pt x="15888" y="2964"/>
                  </a:cubicBezTo>
                  <a:cubicBezTo>
                    <a:pt x="15707" y="3000"/>
                    <a:pt x="15512" y="3007"/>
                    <a:pt x="15324" y="3036"/>
                  </a:cubicBezTo>
                  <a:cubicBezTo>
                    <a:pt x="15085" y="3080"/>
                    <a:pt x="14853" y="3130"/>
                    <a:pt x="14629" y="3195"/>
                  </a:cubicBezTo>
                  <a:cubicBezTo>
                    <a:pt x="13580" y="3507"/>
                    <a:pt x="12618" y="4056"/>
                    <a:pt x="11598" y="4447"/>
                  </a:cubicBezTo>
                  <a:cubicBezTo>
                    <a:pt x="11337" y="4548"/>
                    <a:pt x="11077" y="4642"/>
                    <a:pt x="10809" y="4722"/>
                  </a:cubicBezTo>
                  <a:cubicBezTo>
                    <a:pt x="10592" y="4794"/>
                    <a:pt x="10368" y="4838"/>
                    <a:pt x="10143" y="4852"/>
                  </a:cubicBezTo>
                  <a:cubicBezTo>
                    <a:pt x="9990" y="4852"/>
                    <a:pt x="9583" y="4816"/>
                    <a:pt x="9497" y="4634"/>
                  </a:cubicBezTo>
                  <a:lnTo>
                    <a:pt x="9497" y="4634"/>
                  </a:lnTo>
                  <a:cubicBezTo>
                    <a:pt x="9550" y="4626"/>
                    <a:pt x="9604" y="4623"/>
                    <a:pt x="9658" y="4623"/>
                  </a:cubicBezTo>
                  <a:cubicBezTo>
                    <a:pt x="9828" y="4623"/>
                    <a:pt x="10001" y="4652"/>
                    <a:pt x="10172" y="4652"/>
                  </a:cubicBezTo>
                  <a:cubicBezTo>
                    <a:pt x="10289" y="4652"/>
                    <a:pt x="10406" y="4638"/>
                    <a:pt x="10520" y="4592"/>
                  </a:cubicBezTo>
                  <a:cubicBezTo>
                    <a:pt x="10845" y="4462"/>
                    <a:pt x="11106" y="4122"/>
                    <a:pt x="10932" y="3767"/>
                  </a:cubicBezTo>
                  <a:cubicBezTo>
                    <a:pt x="10787" y="3470"/>
                    <a:pt x="10447" y="3420"/>
                    <a:pt x="10151" y="3398"/>
                  </a:cubicBezTo>
                  <a:cubicBezTo>
                    <a:pt x="9992" y="3398"/>
                    <a:pt x="9832" y="3384"/>
                    <a:pt x="9673" y="3362"/>
                  </a:cubicBezTo>
                  <a:cubicBezTo>
                    <a:pt x="9471" y="3304"/>
                    <a:pt x="9283" y="3224"/>
                    <a:pt x="9102" y="3116"/>
                  </a:cubicBezTo>
                  <a:cubicBezTo>
                    <a:pt x="8835" y="2978"/>
                    <a:pt x="8542" y="2908"/>
                    <a:pt x="8248" y="2908"/>
                  </a:cubicBezTo>
                  <a:cubicBezTo>
                    <a:pt x="8096" y="2908"/>
                    <a:pt x="7943" y="2927"/>
                    <a:pt x="7792" y="2964"/>
                  </a:cubicBezTo>
                  <a:cubicBezTo>
                    <a:pt x="7416" y="3044"/>
                    <a:pt x="7054" y="3181"/>
                    <a:pt x="6707" y="3362"/>
                  </a:cubicBezTo>
                  <a:cubicBezTo>
                    <a:pt x="6041" y="3709"/>
                    <a:pt x="5463" y="4201"/>
                    <a:pt x="5014" y="4809"/>
                  </a:cubicBezTo>
                  <a:cubicBezTo>
                    <a:pt x="4493" y="5489"/>
                    <a:pt x="4167" y="6292"/>
                    <a:pt x="4052" y="7139"/>
                  </a:cubicBezTo>
                  <a:cubicBezTo>
                    <a:pt x="4035" y="7275"/>
                    <a:pt x="4164" y="7362"/>
                    <a:pt x="4283" y="7362"/>
                  </a:cubicBezTo>
                  <a:cubicBezTo>
                    <a:pt x="4322" y="7362"/>
                    <a:pt x="4360" y="7353"/>
                    <a:pt x="4392" y="7334"/>
                  </a:cubicBezTo>
                  <a:cubicBezTo>
                    <a:pt x="4596" y="7228"/>
                    <a:pt x="4834" y="7102"/>
                    <a:pt x="5074" y="7102"/>
                  </a:cubicBezTo>
                  <a:cubicBezTo>
                    <a:pt x="5080" y="7102"/>
                    <a:pt x="5087" y="7102"/>
                    <a:pt x="5094" y="7102"/>
                  </a:cubicBezTo>
                  <a:cubicBezTo>
                    <a:pt x="5318" y="7102"/>
                    <a:pt x="5419" y="7283"/>
                    <a:pt x="5571" y="7413"/>
                  </a:cubicBezTo>
                  <a:cubicBezTo>
                    <a:pt x="5687" y="7515"/>
                    <a:pt x="5833" y="7584"/>
                    <a:pt x="5979" y="7584"/>
                  </a:cubicBezTo>
                  <a:cubicBezTo>
                    <a:pt x="6051" y="7584"/>
                    <a:pt x="6124" y="7567"/>
                    <a:pt x="6193" y="7529"/>
                  </a:cubicBezTo>
                  <a:cubicBezTo>
                    <a:pt x="6374" y="7413"/>
                    <a:pt x="6497" y="7233"/>
                    <a:pt x="6533" y="7023"/>
                  </a:cubicBezTo>
                  <a:cubicBezTo>
                    <a:pt x="6656" y="6487"/>
                    <a:pt x="6533" y="5930"/>
                    <a:pt x="6714" y="5395"/>
                  </a:cubicBezTo>
                  <a:cubicBezTo>
                    <a:pt x="6810" y="5106"/>
                    <a:pt x="7061" y="4809"/>
                    <a:pt x="7364" y="4735"/>
                  </a:cubicBezTo>
                  <a:lnTo>
                    <a:pt x="7364" y="4735"/>
                  </a:lnTo>
                  <a:cubicBezTo>
                    <a:pt x="7089" y="5299"/>
                    <a:pt x="7126" y="5975"/>
                    <a:pt x="7465" y="6516"/>
                  </a:cubicBezTo>
                  <a:lnTo>
                    <a:pt x="7465" y="6516"/>
                  </a:lnTo>
                  <a:cubicBezTo>
                    <a:pt x="7106" y="6811"/>
                    <a:pt x="6879" y="7237"/>
                    <a:pt x="6830" y="7710"/>
                  </a:cubicBezTo>
                  <a:cubicBezTo>
                    <a:pt x="6824" y="7754"/>
                    <a:pt x="6823" y="7798"/>
                    <a:pt x="6823" y="7841"/>
                  </a:cubicBezTo>
                  <a:lnTo>
                    <a:pt x="6823" y="7841"/>
                  </a:lnTo>
                  <a:cubicBezTo>
                    <a:pt x="6787" y="7847"/>
                    <a:pt x="6749" y="7849"/>
                    <a:pt x="6708" y="7849"/>
                  </a:cubicBezTo>
                  <a:cubicBezTo>
                    <a:pt x="6544" y="7849"/>
                    <a:pt x="6347" y="7811"/>
                    <a:pt x="6186" y="7782"/>
                  </a:cubicBezTo>
                  <a:cubicBezTo>
                    <a:pt x="5962" y="7739"/>
                    <a:pt x="5737" y="7681"/>
                    <a:pt x="5520" y="7616"/>
                  </a:cubicBezTo>
                  <a:cubicBezTo>
                    <a:pt x="5369" y="7575"/>
                    <a:pt x="5223" y="7550"/>
                    <a:pt x="5081" y="7550"/>
                  </a:cubicBezTo>
                  <a:cubicBezTo>
                    <a:pt x="4870" y="7550"/>
                    <a:pt x="4669" y="7606"/>
                    <a:pt x="4479" y="7753"/>
                  </a:cubicBezTo>
                  <a:cubicBezTo>
                    <a:pt x="4290" y="7920"/>
                    <a:pt x="4110" y="8094"/>
                    <a:pt x="3950" y="8289"/>
                  </a:cubicBezTo>
                  <a:cubicBezTo>
                    <a:pt x="3871" y="8368"/>
                    <a:pt x="3791" y="8448"/>
                    <a:pt x="3712" y="8528"/>
                  </a:cubicBezTo>
                  <a:cubicBezTo>
                    <a:pt x="3655" y="8574"/>
                    <a:pt x="3603" y="8620"/>
                    <a:pt x="3554" y="8668"/>
                  </a:cubicBezTo>
                  <a:lnTo>
                    <a:pt x="3554" y="8668"/>
                  </a:lnTo>
                  <a:cubicBezTo>
                    <a:pt x="3514" y="8647"/>
                    <a:pt x="3472" y="8632"/>
                    <a:pt x="3430" y="8622"/>
                  </a:cubicBezTo>
                  <a:cubicBezTo>
                    <a:pt x="3398" y="8614"/>
                    <a:pt x="3367" y="8610"/>
                    <a:pt x="3336" y="8610"/>
                  </a:cubicBezTo>
                  <a:cubicBezTo>
                    <a:pt x="3227" y="8610"/>
                    <a:pt x="3125" y="8658"/>
                    <a:pt x="3046" y="8737"/>
                  </a:cubicBezTo>
                  <a:cubicBezTo>
                    <a:pt x="2843" y="8933"/>
                    <a:pt x="2778" y="9266"/>
                    <a:pt x="2706" y="9533"/>
                  </a:cubicBezTo>
                  <a:cubicBezTo>
                    <a:pt x="2585" y="9938"/>
                    <a:pt x="2535" y="10358"/>
                    <a:pt x="2555" y="10777"/>
                  </a:cubicBezTo>
                  <a:lnTo>
                    <a:pt x="2555" y="10777"/>
                  </a:lnTo>
                  <a:lnTo>
                    <a:pt x="1621" y="10691"/>
                  </a:lnTo>
                  <a:cubicBezTo>
                    <a:pt x="1547" y="10684"/>
                    <a:pt x="1471" y="10672"/>
                    <a:pt x="1395" y="10672"/>
                  </a:cubicBezTo>
                  <a:cubicBezTo>
                    <a:pt x="1315" y="10672"/>
                    <a:pt x="1236" y="10686"/>
                    <a:pt x="1165" y="10734"/>
                  </a:cubicBezTo>
                  <a:cubicBezTo>
                    <a:pt x="1028" y="10836"/>
                    <a:pt x="1013" y="10995"/>
                    <a:pt x="1013" y="11139"/>
                  </a:cubicBezTo>
                  <a:cubicBezTo>
                    <a:pt x="1013" y="11730"/>
                    <a:pt x="1416" y="12148"/>
                    <a:pt x="1854" y="12484"/>
                  </a:cubicBezTo>
                  <a:lnTo>
                    <a:pt x="1854" y="12484"/>
                  </a:lnTo>
                  <a:cubicBezTo>
                    <a:pt x="1627" y="12521"/>
                    <a:pt x="1408" y="12592"/>
                    <a:pt x="1223" y="12738"/>
                  </a:cubicBezTo>
                  <a:cubicBezTo>
                    <a:pt x="659" y="13187"/>
                    <a:pt x="796" y="14120"/>
                    <a:pt x="116" y="14431"/>
                  </a:cubicBezTo>
                  <a:cubicBezTo>
                    <a:pt x="44" y="14475"/>
                    <a:pt x="0" y="14547"/>
                    <a:pt x="7" y="14627"/>
                  </a:cubicBezTo>
                  <a:cubicBezTo>
                    <a:pt x="94" y="15842"/>
                    <a:pt x="297" y="17050"/>
                    <a:pt x="615" y="18222"/>
                  </a:cubicBezTo>
                  <a:cubicBezTo>
                    <a:pt x="659" y="18374"/>
                    <a:pt x="695" y="18519"/>
                    <a:pt x="738" y="18664"/>
                  </a:cubicBezTo>
                  <a:cubicBezTo>
                    <a:pt x="782" y="18794"/>
                    <a:pt x="803" y="18975"/>
                    <a:pt x="897" y="19076"/>
                  </a:cubicBezTo>
                  <a:cubicBezTo>
                    <a:pt x="1042" y="19242"/>
                    <a:pt x="1288" y="19351"/>
                    <a:pt x="1491" y="19416"/>
                  </a:cubicBezTo>
                  <a:cubicBezTo>
                    <a:pt x="1737" y="19500"/>
                    <a:pt x="1998" y="19529"/>
                    <a:pt x="2260" y="19529"/>
                  </a:cubicBezTo>
                  <a:cubicBezTo>
                    <a:pt x="2497" y="19529"/>
                    <a:pt x="2736" y="19505"/>
                    <a:pt x="2966" y="19474"/>
                  </a:cubicBezTo>
                  <a:cubicBezTo>
                    <a:pt x="3259" y="19439"/>
                    <a:pt x="3567" y="19368"/>
                    <a:pt x="3868" y="19368"/>
                  </a:cubicBezTo>
                  <a:cubicBezTo>
                    <a:pt x="3998" y="19368"/>
                    <a:pt x="4128" y="19381"/>
                    <a:pt x="4254" y="19416"/>
                  </a:cubicBezTo>
                  <a:cubicBezTo>
                    <a:pt x="4421" y="19445"/>
                    <a:pt x="4558" y="19561"/>
                    <a:pt x="4616" y="19713"/>
                  </a:cubicBezTo>
                  <a:cubicBezTo>
                    <a:pt x="4688" y="19923"/>
                    <a:pt x="4609" y="20161"/>
                    <a:pt x="4616" y="20378"/>
                  </a:cubicBezTo>
                  <a:cubicBezTo>
                    <a:pt x="4602" y="20617"/>
                    <a:pt x="4710" y="20841"/>
                    <a:pt x="4905" y="20993"/>
                  </a:cubicBezTo>
                  <a:cubicBezTo>
                    <a:pt x="5086" y="21124"/>
                    <a:pt x="5311" y="21174"/>
                    <a:pt x="5405" y="21398"/>
                  </a:cubicBezTo>
                  <a:cubicBezTo>
                    <a:pt x="5586" y="21869"/>
                    <a:pt x="5267" y="22361"/>
                    <a:pt x="5122" y="22788"/>
                  </a:cubicBezTo>
                  <a:cubicBezTo>
                    <a:pt x="4963" y="23243"/>
                    <a:pt x="4985" y="23743"/>
                    <a:pt x="5173" y="24184"/>
                  </a:cubicBezTo>
                  <a:cubicBezTo>
                    <a:pt x="5354" y="24611"/>
                    <a:pt x="5643" y="24987"/>
                    <a:pt x="5897" y="25370"/>
                  </a:cubicBezTo>
                  <a:cubicBezTo>
                    <a:pt x="6034" y="25559"/>
                    <a:pt x="6164" y="25768"/>
                    <a:pt x="6273" y="25978"/>
                  </a:cubicBezTo>
                  <a:cubicBezTo>
                    <a:pt x="6381" y="26195"/>
                    <a:pt x="6446" y="26427"/>
                    <a:pt x="6548" y="26644"/>
                  </a:cubicBezTo>
                  <a:cubicBezTo>
                    <a:pt x="6743" y="27107"/>
                    <a:pt x="7105" y="27432"/>
                    <a:pt x="7633" y="27432"/>
                  </a:cubicBezTo>
                  <a:cubicBezTo>
                    <a:pt x="8154" y="27425"/>
                    <a:pt x="8595" y="27121"/>
                    <a:pt x="8943" y="26745"/>
                  </a:cubicBezTo>
                  <a:cubicBezTo>
                    <a:pt x="9283" y="26376"/>
                    <a:pt x="9659" y="25942"/>
                    <a:pt x="9869" y="25464"/>
                  </a:cubicBezTo>
                  <a:cubicBezTo>
                    <a:pt x="10216" y="24690"/>
                    <a:pt x="10245" y="23627"/>
                    <a:pt x="11026" y="23142"/>
                  </a:cubicBezTo>
                  <a:cubicBezTo>
                    <a:pt x="11410" y="22911"/>
                    <a:pt x="11822" y="22672"/>
                    <a:pt x="11836" y="22173"/>
                  </a:cubicBezTo>
                  <a:cubicBezTo>
                    <a:pt x="11822" y="21948"/>
                    <a:pt x="11764" y="21731"/>
                    <a:pt x="11670" y="21536"/>
                  </a:cubicBezTo>
                  <a:cubicBezTo>
                    <a:pt x="11590" y="21341"/>
                    <a:pt x="11467" y="21124"/>
                    <a:pt x="11482" y="20907"/>
                  </a:cubicBezTo>
                  <a:cubicBezTo>
                    <a:pt x="11504" y="20668"/>
                    <a:pt x="11692" y="20494"/>
                    <a:pt x="11858" y="20342"/>
                  </a:cubicBezTo>
                  <a:cubicBezTo>
                    <a:pt x="12046" y="20169"/>
                    <a:pt x="12234" y="19988"/>
                    <a:pt x="12408" y="19800"/>
                  </a:cubicBezTo>
                  <a:cubicBezTo>
                    <a:pt x="12770" y="19402"/>
                    <a:pt x="13081" y="18960"/>
                    <a:pt x="13327" y="18483"/>
                  </a:cubicBezTo>
                  <a:cubicBezTo>
                    <a:pt x="13457" y="18244"/>
                    <a:pt x="13566" y="17991"/>
                    <a:pt x="13667" y="17738"/>
                  </a:cubicBezTo>
                  <a:cubicBezTo>
                    <a:pt x="13689" y="17658"/>
                    <a:pt x="13667" y="17571"/>
                    <a:pt x="13609" y="17521"/>
                  </a:cubicBezTo>
                  <a:cubicBezTo>
                    <a:pt x="13482" y="17409"/>
                    <a:pt x="13324" y="17351"/>
                    <a:pt x="13163" y="17351"/>
                  </a:cubicBezTo>
                  <a:cubicBezTo>
                    <a:pt x="13094" y="17351"/>
                    <a:pt x="13025" y="17361"/>
                    <a:pt x="12958" y="17383"/>
                  </a:cubicBezTo>
                  <a:cubicBezTo>
                    <a:pt x="12712" y="17455"/>
                    <a:pt x="12538" y="17629"/>
                    <a:pt x="12328" y="17767"/>
                  </a:cubicBezTo>
                  <a:cubicBezTo>
                    <a:pt x="12217" y="17839"/>
                    <a:pt x="12109" y="17870"/>
                    <a:pt x="12005" y="17870"/>
                  </a:cubicBezTo>
                  <a:cubicBezTo>
                    <a:pt x="11651" y="17870"/>
                    <a:pt x="11353" y="17508"/>
                    <a:pt x="11185" y="17195"/>
                  </a:cubicBezTo>
                  <a:cubicBezTo>
                    <a:pt x="10756" y="16406"/>
                    <a:pt x="10383" y="15577"/>
                    <a:pt x="10031" y="14747"/>
                  </a:cubicBezTo>
                  <a:lnTo>
                    <a:pt x="10031" y="14747"/>
                  </a:lnTo>
                  <a:cubicBezTo>
                    <a:pt x="10083" y="14744"/>
                    <a:pt x="10136" y="14724"/>
                    <a:pt x="10180" y="14684"/>
                  </a:cubicBezTo>
                  <a:cubicBezTo>
                    <a:pt x="10182" y="14682"/>
                    <a:pt x="10184" y="14680"/>
                    <a:pt x="10187" y="14677"/>
                  </a:cubicBezTo>
                  <a:lnTo>
                    <a:pt x="10187" y="14677"/>
                  </a:lnTo>
                  <a:cubicBezTo>
                    <a:pt x="10292" y="14800"/>
                    <a:pt x="10406" y="14916"/>
                    <a:pt x="10527" y="15025"/>
                  </a:cubicBezTo>
                  <a:cubicBezTo>
                    <a:pt x="10722" y="15198"/>
                    <a:pt x="10939" y="15343"/>
                    <a:pt x="11142" y="15517"/>
                  </a:cubicBezTo>
                  <a:cubicBezTo>
                    <a:pt x="11388" y="15734"/>
                    <a:pt x="11402" y="16124"/>
                    <a:pt x="11475" y="16428"/>
                  </a:cubicBezTo>
                  <a:cubicBezTo>
                    <a:pt x="11554" y="16761"/>
                    <a:pt x="11685" y="17115"/>
                    <a:pt x="12017" y="17267"/>
                  </a:cubicBezTo>
                  <a:cubicBezTo>
                    <a:pt x="12122" y="17314"/>
                    <a:pt x="12229" y="17334"/>
                    <a:pt x="12336" y="17334"/>
                  </a:cubicBezTo>
                  <a:cubicBezTo>
                    <a:pt x="12764" y="17334"/>
                    <a:pt x="13203" y="17017"/>
                    <a:pt x="13544" y="16797"/>
                  </a:cubicBezTo>
                  <a:cubicBezTo>
                    <a:pt x="14108" y="16428"/>
                    <a:pt x="14622" y="15987"/>
                    <a:pt x="15070" y="15488"/>
                  </a:cubicBezTo>
                  <a:cubicBezTo>
                    <a:pt x="15072" y="15486"/>
                    <a:pt x="15073" y="15484"/>
                    <a:pt x="15075" y="15483"/>
                  </a:cubicBezTo>
                  <a:lnTo>
                    <a:pt x="15075" y="15483"/>
                  </a:lnTo>
                  <a:cubicBezTo>
                    <a:pt x="15076" y="15482"/>
                    <a:pt x="15077" y="15481"/>
                    <a:pt x="15078" y="15480"/>
                  </a:cubicBezTo>
                  <a:lnTo>
                    <a:pt x="15077" y="15480"/>
                  </a:lnTo>
                  <a:lnTo>
                    <a:pt x="15077" y="15480"/>
                  </a:lnTo>
                  <a:cubicBezTo>
                    <a:pt x="15224" y="15307"/>
                    <a:pt x="15085" y="15107"/>
                    <a:pt x="14908" y="15107"/>
                  </a:cubicBezTo>
                  <a:cubicBezTo>
                    <a:pt x="14904" y="15107"/>
                    <a:pt x="14900" y="15107"/>
                    <a:pt x="14896" y="15107"/>
                  </a:cubicBezTo>
                  <a:lnTo>
                    <a:pt x="14896" y="15107"/>
                  </a:lnTo>
                  <a:cubicBezTo>
                    <a:pt x="14894" y="15107"/>
                    <a:pt x="14892" y="15105"/>
                    <a:pt x="14890" y="15104"/>
                  </a:cubicBezTo>
                  <a:cubicBezTo>
                    <a:pt x="14885" y="15103"/>
                    <a:pt x="14880" y="15102"/>
                    <a:pt x="14875" y="15100"/>
                  </a:cubicBezTo>
                  <a:lnTo>
                    <a:pt x="14875" y="15100"/>
                  </a:lnTo>
                  <a:cubicBezTo>
                    <a:pt x="14875" y="15101"/>
                    <a:pt x="14876" y="15102"/>
                    <a:pt x="14875" y="15104"/>
                  </a:cubicBezTo>
                  <a:lnTo>
                    <a:pt x="14875" y="15104"/>
                  </a:lnTo>
                  <a:cubicBezTo>
                    <a:pt x="14875" y="15103"/>
                    <a:pt x="14876" y="15103"/>
                    <a:pt x="14877" y="15103"/>
                  </a:cubicBezTo>
                  <a:cubicBezTo>
                    <a:pt x="14881" y="15103"/>
                    <a:pt x="14888" y="15105"/>
                    <a:pt x="14894" y="15108"/>
                  </a:cubicBezTo>
                  <a:lnTo>
                    <a:pt x="14894" y="15108"/>
                  </a:lnTo>
                  <a:cubicBezTo>
                    <a:pt x="14867" y="15109"/>
                    <a:pt x="14839" y="15116"/>
                    <a:pt x="14811" y="15128"/>
                  </a:cubicBezTo>
                  <a:lnTo>
                    <a:pt x="14811" y="15128"/>
                  </a:lnTo>
                  <a:cubicBezTo>
                    <a:pt x="14836" y="15113"/>
                    <a:pt x="14861" y="15099"/>
                    <a:pt x="14871" y="15099"/>
                  </a:cubicBezTo>
                  <a:lnTo>
                    <a:pt x="14871" y="15099"/>
                  </a:lnTo>
                  <a:cubicBezTo>
                    <a:pt x="14846" y="15091"/>
                    <a:pt x="14819" y="15081"/>
                    <a:pt x="14796" y="15075"/>
                  </a:cubicBezTo>
                  <a:cubicBezTo>
                    <a:pt x="14709" y="15046"/>
                    <a:pt x="14629" y="15017"/>
                    <a:pt x="14550" y="14981"/>
                  </a:cubicBezTo>
                  <a:cubicBezTo>
                    <a:pt x="14325" y="14894"/>
                    <a:pt x="14108" y="14786"/>
                    <a:pt x="13891" y="14677"/>
                  </a:cubicBezTo>
                  <a:cubicBezTo>
                    <a:pt x="13746" y="14605"/>
                    <a:pt x="13587" y="14533"/>
                    <a:pt x="13443" y="14453"/>
                  </a:cubicBezTo>
                  <a:cubicBezTo>
                    <a:pt x="13341" y="14395"/>
                    <a:pt x="13240" y="14330"/>
                    <a:pt x="13146" y="14265"/>
                  </a:cubicBezTo>
                  <a:cubicBezTo>
                    <a:pt x="13074" y="14214"/>
                    <a:pt x="12886" y="14098"/>
                    <a:pt x="12900" y="13997"/>
                  </a:cubicBezTo>
                  <a:cubicBezTo>
                    <a:pt x="12903" y="13958"/>
                    <a:pt x="12931" y="13942"/>
                    <a:pt x="12974" y="13942"/>
                  </a:cubicBezTo>
                  <a:cubicBezTo>
                    <a:pt x="13137" y="13942"/>
                    <a:pt x="13516" y="14168"/>
                    <a:pt x="13573" y="14214"/>
                  </a:cubicBezTo>
                  <a:cubicBezTo>
                    <a:pt x="13877" y="14431"/>
                    <a:pt x="14152" y="14663"/>
                    <a:pt x="14513" y="14786"/>
                  </a:cubicBezTo>
                  <a:cubicBezTo>
                    <a:pt x="14875" y="14909"/>
                    <a:pt x="15288" y="14930"/>
                    <a:pt x="15671" y="15017"/>
                  </a:cubicBezTo>
                  <a:cubicBezTo>
                    <a:pt x="16018" y="15104"/>
                    <a:pt x="16337" y="15256"/>
                    <a:pt x="16626" y="15466"/>
                  </a:cubicBezTo>
                  <a:cubicBezTo>
                    <a:pt x="17226" y="15929"/>
                    <a:pt x="17632" y="16609"/>
                    <a:pt x="17755" y="17354"/>
                  </a:cubicBezTo>
                  <a:cubicBezTo>
                    <a:pt x="17805" y="17687"/>
                    <a:pt x="17935" y="17911"/>
                    <a:pt x="18225" y="18085"/>
                  </a:cubicBezTo>
                  <a:cubicBezTo>
                    <a:pt x="18383" y="18182"/>
                    <a:pt x="18571" y="18246"/>
                    <a:pt x="18756" y="18246"/>
                  </a:cubicBezTo>
                  <a:cubicBezTo>
                    <a:pt x="18875" y="18246"/>
                    <a:pt x="18993" y="18220"/>
                    <a:pt x="19100" y="18157"/>
                  </a:cubicBezTo>
                  <a:cubicBezTo>
                    <a:pt x="19238" y="18070"/>
                    <a:pt x="19354" y="17940"/>
                    <a:pt x="19419" y="17788"/>
                  </a:cubicBezTo>
                  <a:cubicBezTo>
                    <a:pt x="19520" y="17586"/>
                    <a:pt x="19621" y="17383"/>
                    <a:pt x="19723" y="17181"/>
                  </a:cubicBezTo>
                  <a:cubicBezTo>
                    <a:pt x="19903" y="16804"/>
                    <a:pt x="20070" y="16414"/>
                    <a:pt x="20280" y="16052"/>
                  </a:cubicBezTo>
                  <a:cubicBezTo>
                    <a:pt x="20419" y="15814"/>
                    <a:pt x="20624" y="15545"/>
                    <a:pt x="20918" y="15545"/>
                  </a:cubicBezTo>
                  <a:cubicBezTo>
                    <a:pt x="20946" y="15545"/>
                    <a:pt x="20974" y="15548"/>
                    <a:pt x="21003" y="15553"/>
                  </a:cubicBezTo>
                  <a:cubicBezTo>
                    <a:pt x="21321" y="15611"/>
                    <a:pt x="21567" y="15929"/>
                    <a:pt x="21676" y="16211"/>
                  </a:cubicBezTo>
                  <a:cubicBezTo>
                    <a:pt x="21842" y="16638"/>
                    <a:pt x="21828" y="17123"/>
                    <a:pt x="21915" y="17571"/>
                  </a:cubicBezTo>
                  <a:cubicBezTo>
                    <a:pt x="21994" y="18005"/>
                    <a:pt x="22190" y="18418"/>
                    <a:pt x="22479" y="18758"/>
                  </a:cubicBezTo>
                  <a:cubicBezTo>
                    <a:pt x="22747" y="19069"/>
                    <a:pt x="23051" y="19358"/>
                    <a:pt x="23383" y="19611"/>
                  </a:cubicBezTo>
                  <a:cubicBezTo>
                    <a:pt x="23561" y="19756"/>
                    <a:pt x="23816" y="19932"/>
                    <a:pt x="24054" y="19932"/>
                  </a:cubicBezTo>
                  <a:cubicBezTo>
                    <a:pt x="24160" y="19932"/>
                    <a:pt x="24263" y="19897"/>
                    <a:pt x="24354" y="19808"/>
                  </a:cubicBezTo>
                  <a:lnTo>
                    <a:pt x="24354" y="19808"/>
                  </a:lnTo>
                  <a:cubicBezTo>
                    <a:pt x="24458" y="19757"/>
                    <a:pt x="24518" y="19636"/>
                    <a:pt x="24432" y="19510"/>
                  </a:cubicBezTo>
                  <a:cubicBezTo>
                    <a:pt x="23955" y="18837"/>
                    <a:pt x="23478" y="18158"/>
                    <a:pt x="23001" y="17478"/>
                  </a:cubicBezTo>
                  <a:lnTo>
                    <a:pt x="23001" y="17478"/>
                  </a:lnTo>
                  <a:cubicBezTo>
                    <a:pt x="23039" y="17472"/>
                    <a:pt x="23078" y="17470"/>
                    <a:pt x="23117" y="17470"/>
                  </a:cubicBezTo>
                  <a:cubicBezTo>
                    <a:pt x="23458" y="17470"/>
                    <a:pt x="23828" y="17675"/>
                    <a:pt x="24143" y="17723"/>
                  </a:cubicBezTo>
                  <a:cubicBezTo>
                    <a:pt x="24209" y="17734"/>
                    <a:pt x="24278" y="17739"/>
                    <a:pt x="24348" y="17739"/>
                  </a:cubicBezTo>
                  <a:cubicBezTo>
                    <a:pt x="24667" y="17739"/>
                    <a:pt x="25009" y="17629"/>
                    <a:pt x="25228" y="17398"/>
                  </a:cubicBezTo>
                  <a:cubicBezTo>
                    <a:pt x="25351" y="17267"/>
                    <a:pt x="25416" y="17094"/>
                    <a:pt x="25409" y="16920"/>
                  </a:cubicBezTo>
                  <a:cubicBezTo>
                    <a:pt x="25409" y="16819"/>
                    <a:pt x="25373" y="16725"/>
                    <a:pt x="25315" y="16645"/>
                  </a:cubicBezTo>
                  <a:cubicBezTo>
                    <a:pt x="25236" y="16573"/>
                    <a:pt x="25105" y="16529"/>
                    <a:pt x="25018" y="16457"/>
                  </a:cubicBezTo>
                  <a:cubicBezTo>
                    <a:pt x="24745" y="16231"/>
                    <a:pt x="24574" y="15903"/>
                    <a:pt x="24550" y="15553"/>
                  </a:cubicBezTo>
                  <a:lnTo>
                    <a:pt x="24550" y="15553"/>
                  </a:lnTo>
                  <a:cubicBezTo>
                    <a:pt x="24657" y="15537"/>
                    <a:pt x="24764" y="15507"/>
                    <a:pt x="24845" y="15488"/>
                  </a:cubicBezTo>
                  <a:cubicBezTo>
                    <a:pt x="25113" y="15437"/>
                    <a:pt x="25380" y="15365"/>
                    <a:pt x="25641" y="15263"/>
                  </a:cubicBezTo>
                  <a:cubicBezTo>
                    <a:pt x="26683" y="14829"/>
                    <a:pt x="27355" y="13744"/>
                    <a:pt x="27543" y="12673"/>
                  </a:cubicBezTo>
                  <a:cubicBezTo>
                    <a:pt x="27594" y="12398"/>
                    <a:pt x="27630" y="12037"/>
                    <a:pt x="27428" y="11812"/>
                  </a:cubicBezTo>
                  <a:cubicBezTo>
                    <a:pt x="27327" y="11698"/>
                    <a:pt x="27197" y="11653"/>
                    <a:pt x="27061" y="11624"/>
                  </a:cubicBezTo>
                  <a:lnTo>
                    <a:pt x="27061" y="11624"/>
                  </a:lnTo>
                  <a:cubicBezTo>
                    <a:pt x="27097" y="11586"/>
                    <a:pt x="27143" y="11550"/>
                    <a:pt x="27196" y="11516"/>
                  </a:cubicBezTo>
                  <a:cubicBezTo>
                    <a:pt x="27377" y="11422"/>
                    <a:pt x="27565" y="11349"/>
                    <a:pt x="27761" y="11313"/>
                  </a:cubicBezTo>
                  <a:cubicBezTo>
                    <a:pt x="28158" y="11241"/>
                    <a:pt x="28556" y="11183"/>
                    <a:pt x="28954" y="11147"/>
                  </a:cubicBezTo>
                  <a:cubicBezTo>
                    <a:pt x="30220" y="10987"/>
                    <a:pt x="31132" y="9743"/>
                    <a:pt x="31219" y="8520"/>
                  </a:cubicBezTo>
                  <a:cubicBezTo>
                    <a:pt x="31241" y="8209"/>
                    <a:pt x="31219" y="7826"/>
                    <a:pt x="31067" y="7544"/>
                  </a:cubicBezTo>
                  <a:cubicBezTo>
                    <a:pt x="30980" y="7406"/>
                    <a:pt x="30850" y="7298"/>
                    <a:pt x="30691" y="7247"/>
                  </a:cubicBezTo>
                  <a:cubicBezTo>
                    <a:pt x="30614" y="7219"/>
                    <a:pt x="30522" y="7204"/>
                    <a:pt x="30436" y="7180"/>
                  </a:cubicBezTo>
                  <a:lnTo>
                    <a:pt x="30436" y="7180"/>
                  </a:lnTo>
                  <a:cubicBezTo>
                    <a:pt x="30662" y="6944"/>
                    <a:pt x="30959" y="6766"/>
                    <a:pt x="31233" y="6603"/>
                  </a:cubicBezTo>
                  <a:cubicBezTo>
                    <a:pt x="31631" y="6350"/>
                    <a:pt x="32058" y="6140"/>
                    <a:pt x="32499" y="5974"/>
                  </a:cubicBezTo>
                  <a:cubicBezTo>
                    <a:pt x="33210" y="5713"/>
                    <a:pt x="33962" y="5583"/>
                    <a:pt x="34717" y="5583"/>
                  </a:cubicBezTo>
                  <a:cubicBezTo>
                    <a:pt x="34969" y="5583"/>
                    <a:pt x="35222" y="5597"/>
                    <a:pt x="35473" y="5626"/>
                  </a:cubicBezTo>
                  <a:cubicBezTo>
                    <a:pt x="35481" y="5627"/>
                    <a:pt x="35490" y="5628"/>
                    <a:pt x="35498" y="5628"/>
                  </a:cubicBezTo>
                  <a:cubicBezTo>
                    <a:pt x="35667" y="5628"/>
                    <a:pt x="35730" y="5418"/>
                    <a:pt x="35668" y="5286"/>
                  </a:cubicBezTo>
                  <a:cubicBezTo>
                    <a:pt x="35285" y="4476"/>
                    <a:pt x="34851" y="3702"/>
                    <a:pt x="34359" y="2957"/>
                  </a:cubicBezTo>
                  <a:cubicBezTo>
                    <a:pt x="34250" y="2769"/>
                    <a:pt x="34127" y="2595"/>
                    <a:pt x="33997" y="2429"/>
                  </a:cubicBezTo>
                  <a:cubicBezTo>
                    <a:pt x="33867" y="2284"/>
                    <a:pt x="33563" y="2306"/>
                    <a:pt x="33382" y="2269"/>
                  </a:cubicBezTo>
                  <a:cubicBezTo>
                    <a:pt x="33172" y="2233"/>
                    <a:pt x="32977" y="2168"/>
                    <a:pt x="32782" y="2089"/>
                  </a:cubicBezTo>
                  <a:cubicBezTo>
                    <a:pt x="32572" y="2002"/>
                    <a:pt x="32398" y="1857"/>
                    <a:pt x="32196" y="1756"/>
                  </a:cubicBezTo>
                  <a:cubicBezTo>
                    <a:pt x="31988" y="1658"/>
                    <a:pt x="31775" y="1623"/>
                    <a:pt x="31561" y="1623"/>
                  </a:cubicBezTo>
                  <a:cubicBezTo>
                    <a:pt x="31363" y="1623"/>
                    <a:pt x="31163" y="1652"/>
                    <a:pt x="30966" y="1691"/>
                  </a:cubicBezTo>
                  <a:cubicBezTo>
                    <a:pt x="30517" y="1792"/>
                    <a:pt x="30061" y="1843"/>
                    <a:pt x="29598" y="1850"/>
                  </a:cubicBezTo>
                  <a:cubicBezTo>
                    <a:pt x="28672" y="1850"/>
                    <a:pt x="27739" y="1727"/>
                    <a:pt x="26813" y="1633"/>
                  </a:cubicBezTo>
                  <a:lnTo>
                    <a:pt x="24492" y="1407"/>
                  </a:lnTo>
                  <a:lnTo>
                    <a:pt x="25366" y="1061"/>
                  </a:lnTo>
                  <a:cubicBezTo>
                    <a:pt x="25532" y="1011"/>
                    <a:pt x="25583" y="808"/>
                    <a:pt x="25467" y="685"/>
                  </a:cubicBezTo>
                  <a:cubicBezTo>
                    <a:pt x="25075" y="191"/>
                    <a:pt x="24448" y="1"/>
                    <a:pt x="2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8"/>
            <p:cNvSpPr/>
            <p:nvPr/>
          </p:nvSpPr>
          <p:spPr>
            <a:xfrm>
              <a:off x="6028200" y="1299850"/>
              <a:ext cx="32225" cy="62525"/>
            </a:xfrm>
            <a:custGeom>
              <a:avLst/>
              <a:gdLst/>
              <a:ahLst/>
              <a:cxnLst/>
              <a:rect l="l" t="t" r="r" b="b"/>
              <a:pathLst>
                <a:path w="1289" h="2501" extrusionOk="0">
                  <a:moveTo>
                    <a:pt x="466" y="528"/>
                  </a:moveTo>
                  <a:cubicBezTo>
                    <a:pt x="468" y="528"/>
                    <a:pt x="476" y="541"/>
                    <a:pt x="471" y="541"/>
                  </a:cubicBezTo>
                  <a:cubicBezTo>
                    <a:pt x="466" y="532"/>
                    <a:pt x="466" y="528"/>
                    <a:pt x="466" y="528"/>
                  </a:cubicBezTo>
                  <a:close/>
                  <a:moveTo>
                    <a:pt x="598" y="460"/>
                  </a:moveTo>
                  <a:lnTo>
                    <a:pt x="598" y="460"/>
                  </a:lnTo>
                  <a:cubicBezTo>
                    <a:pt x="621" y="474"/>
                    <a:pt x="640" y="493"/>
                    <a:pt x="659" y="512"/>
                  </a:cubicBezTo>
                  <a:cubicBezTo>
                    <a:pt x="724" y="614"/>
                    <a:pt x="761" y="729"/>
                    <a:pt x="753" y="852"/>
                  </a:cubicBezTo>
                  <a:cubicBezTo>
                    <a:pt x="753" y="1026"/>
                    <a:pt x="717" y="1200"/>
                    <a:pt x="710" y="1380"/>
                  </a:cubicBezTo>
                  <a:cubicBezTo>
                    <a:pt x="703" y="1561"/>
                    <a:pt x="724" y="1742"/>
                    <a:pt x="790" y="1923"/>
                  </a:cubicBezTo>
                  <a:cubicBezTo>
                    <a:pt x="797" y="1959"/>
                    <a:pt x="811" y="1995"/>
                    <a:pt x="818" y="2039"/>
                  </a:cubicBezTo>
                  <a:cubicBezTo>
                    <a:pt x="818" y="2039"/>
                    <a:pt x="818" y="2040"/>
                    <a:pt x="818" y="2042"/>
                  </a:cubicBezTo>
                  <a:lnTo>
                    <a:pt x="818" y="2042"/>
                  </a:lnTo>
                  <a:lnTo>
                    <a:pt x="797" y="2039"/>
                  </a:lnTo>
                  <a:cubicBezTo>
                    <a:pt x="804" y="2039"/>
                    <a:pt x="775" y="2017"/>
                    <a:pt x="775" y="2017"/>
                  </a:cubicBezTo>
                  <a:cubicBezTo>
                    <a:pt x="753" y="1988"/>
                    <a:pt x="739" y="1959"/>
                    <a:pt x="732" y="1923"/>
                  </a:cubicBezTo>
                  <a:cubicBezTo>
                    <a:pt x="710" y="1836"/>
                    <a:pt x="703" y="1749"/>
                    <a:pt x="703" y="1663"/>
                  </a:cubicBezTo>
                  <a:cubicBezTo>
                    <a:pt x="701" y="1636"/>
                    <a:pt x="695" y="1610"/>
                    <a:pt x="685" y="1586"/>
                  </a:cubicBezTo>
                  <a:lnTo>
                    <a:pt x="685" y="1586"/>
                  </a:lnTo>
                  <a:cubicBezTo>
                    <a:pt x="673" y="1339"/>
                    <a:pt x="639" y="1093"/>
                    <a:pt x="587" y="852"/>
                  </a:cubicBezTo>
                  <a:cubicBezTo>
                    <a:pt x="580" y="823"/>
                    <a:pt x="565" y="787"/>
                    <a:pt x="551" y="765"/>
                  </a:cubicBezTo>
                  <a:cubicBezTo>
                    <a:pt x="544" y="737"/>
                    <a:pt x="529" y="700"/>
                    <a:pt x="515" y="664"/>
                  </a:cubicBezTo>
                  <a:cubicBezTo>
                    <a:pt x="503" y="630"/>
                    <a:pt x="492" y="601"/>
                    <a:pt x="481" y="569"/>
                  </a:cubicBezTo>
                  <a:lnTo>
                    <a:pt x="481" y="569"/>
                  </a:lnTo>
                  <a:cubicBezTo>
                    <a:pt x="521" y="534"/>
                    <a:pt x="562" y="499"/>
                    <a:pt x="598" y="460"/>
                  </a:cubicBezTo>
                  <a:close/>
                  <a:moveTo>
                    <a:pt x="831" y="2045"/>
                  </a:moveTo>
                  <a:cubicBezTo>
                    <a:pt x="833" y="2045"/>
                    <a:pt x="836" y="2045"/>
                    <a:pt x="840" y="2046"/>
                  </a:cubicBezTo>
                  <a:lnTo>
                    <a:pt x="831" y="2045"/>
                  </a:lnTo>
                  <a:lnTo>
                    <a:pt x="831" y="2045"/>
                  </a:lnTo>
                  <a:cubicBezTo>
                    <a:pt x="831" y="2045"/>
                    <a:pt x="831" y="2045"/>
                    <a:pt x="831" y="2045"/>
                  </a:cubicBezTo>
                  <a:close/>
                  <a:moveTo>
                    <a:pt x="855" y="2045"/>
                  </a:moveTo>
                  <a:cubicBezTo>
                    <a:pt x="855" y="2045"/>
                    <a:pt x="855" y="2045"/>
                    <a:pt x="855" y="2046"/>
                  </a:cubicBezTo>
                  <a:cubicBezTo>
                    <a:pt x="853" y="2050"/>
                    <a:pt x="850" y="2051"/>
                    <a:pt x="846" y="2051"/>
                  </a:cubicBezTo>
                  <a:lnTo>
                    <a:pt x="846" y="2051"/>
                  </a:lnTo>
                  <a:cubicBezTo>
                    <a:pt x="851" y="2048"/>
                    <a:pt x="855" y="2045"/>
                    <a:pt x="855" y="2045"/>
                  </a:cubicBezTo>
                  <a:close/>
                  <a:moveTo>
                    <a:pt x="818" y="2073"/>
                  </a:moveTo>
                  <a:cubicBezTo>
                    <a:pt x="818" y="2074"/>
                    <a:pt x="818" y="2075"/>
                    <a:pt x="818" y="2075"/>
                  </a:cubicBezTo>
                  <a:cubicBezTo>
                    <a:pt x="817" y="2075"/>
                    <a:pt x="818" y="2074"/>
                    <a:pt x="818" y="2073"/>
                  </a:cubicBezTo>
                  <a:close/>
                  <a:moveTo>
                    <a:pt x="583" y="1"/>
                  </a:moveTo>
                  <a:cubicBezTo>
                    <a:pt x="538" y="1"/>
                    <a:pt x="493" y="7"/>
                    <a:pt x="450" y="20"/>
                  </a:cubicBezTo>
                  <a:cubicBezTo>
                    <a:pt x="377" y="49"/>
                    <a:pt x="319" y="93"/>
                    <a:pt x="269" y="151"/>
                  </a:cubicBezTo>
                  <a:cubicBezTo>
                    <a:pt x="232" y="187"/>
                    <a:pt x="204" y="216"/>
                    <a:pt x="167" y="245"/>
                  </a:cubicBezTo>
                  <a:cubicBezTo>
                    <a:pt x="183" y="231"/>
                    <a:pt x="188" y="226"/>
                    <a:pt x="187" y="226"/>
                  </a:cubicBezTo>
                  <a:lnTo>
                    <a:pt x="187" y="226"/>
                  </a:lnTo>
                  <a:cubicBezTo>
                    <a:pt x="183" y="226"/>
                    <a:pt x="133" y="265"/>
                    <a:pt x="117" y="281"/>
                  </a:cubicBezTo>
                  <a:cubicBezTo>
                    <a:pt x="37" y="368"/>
                    <a:pt x="1" y="498"/>
                    <a:pt x="30" y="614"/>
                  </a:cubicBezTo>
                  <a:cubicBezTo>
                    <a:pt x="52" y="773"/>
                    <a:pt x="138" y="910"/>
                    <a:pt x="175" y="1062"/>
                  </a:cubicBezTo>
                  <a:cubicBezTo>
                    <a:pt x="189" y="1149"/>
                    <a:pt x="196" y="1214"/>
                    <a:pt x="204" y="1272"/>
                  </a:cubicBezTo>
                  <a:cubicBezTo>
                    <a:pt x="218" y="1402"/>
                    <a:pt x="232" y="1532"/>
                    <a:pt x="240" y="1670"/>
                  </a:cubicBezTo>
                  <a:cubicBezTo>
                    <a:pt x="240" y="1670"/>
                    <a:pt x="240" y="1670"/>
                    <a:pt x="240" y="1670"/>
                  </a:cubicBezTo>
                  <a:lnTo>
                    <a:pt x="240" y="1670"/>
                  </a:lnTo>
                  <a:cubicBezTo>
                    <a:pt x="240" y="1683"/>
                    <a:pt x="241" y="1696"/>
                    <a:pt x="243" y="1709"/>
                  </a:cubicBezTo>
                  <a:lnTo>
                    <a:pt x="243" y="1709"/>
                  </a:lnTo>
                  <a:cubicBezTo>
                    <a:pt x="263" y="1937"/>
                    <a:pt x="286" y="2178"/>
                    <a:pt x="457" y="2343"/>
                  </a:cubicBezTo>
                  <a:cubicBezTo>
                    <a:pt x="557" y="2447"/>
                    <a:pt x="691" y="2500"/>
                    <a:pt x="825" y="2500"/>
                  </a:cubicBezTo>
                  <a:cubicBezTo>
                    <a:pt x="905" y="2500"/>
                    <a:pt x="985" y="2482"/>
                    <a:pt x="1057" y="2444"/>
                  </a:cubicBezTo>
                  <a:cubicBezTo>
                    <a:pt x="1289" y="2299"/>
                    <a:pt x="1289" y="2032"/>
                    <a:pt x="1224" y="1800"/>
                  </a:cubicBezTo>
                  <a:cubicBezTo>
                    <a:pt x="1187" y="1720"/>
                    <a:pt x="1166" y="1634"/>
                    <a:pt x="1159" y="1540"/>
                  </a:cubicBezTo>
                  <a:cubicBezTo>
                    <a:pt x="1151" y="1409"/>
                    <a:pt x="1166" y="1279"/>
                    <a:pt x="1180" y="1149"/>
                  </a:cubicBezTo>
                  <a:cubicBezTo>
                    <a:pt x="1224" y="765"/>
                    <a:pt x="1209" y="266"/>
                    <a:pt x="811" y="64"/>
                  </a:cubicBezTo>
                  <a:cubicBezTo>
                    <a:pt x="741" y="22"/>
                    <a:pt x="663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8"/>
            <p:cNvSpPr/>
            <p:nvPr/>
          </p:nvSpPr>
          <p:spPr>
            <a:xfrm>
              <a:off x="5996550" y="1329225"/>
              <a:ext cx="36025" cy="31725"/>
            </a:xfrm>
            <a:custGeom>
              <a:avLst/>
              <a:gdLst/>
              <a:ahLst/>
              <a:cxnLst/>
              <a:rect l="l" t="t" r="r" b="b"/>
              <a:pathLst>
                <a:path w="1441" h="1269" extrusionOk="0">
                  <a:moveTo>
                    <a:pt x="956" y="451"/>
                  </a:moveTo>
                  <a:cubicBezTo>
                    <a:pt x="951" y="456"/>
                    <a:pt x="949" y="461"/>
                    <a:pt x="949" y="466"/>
                  </a:cubicBezTo>
                  <a:lnTo>
                    <a:pt x="949" y="466"/>
                  </a:lnTo>
                  <a:cubicBezTo>
                    <a:pt x="948" y="463"/>
                    <a:pt x="948" y="461"/>
                    <a:pt x="948" y="459"/>
                  </a:cubicBezTo>
                  <a:lnTo>
                    <a:pt x="948" y="459"/>
                  </a:lnTo>
                  <a:cubicBezTo>
                    <a:pt x="950" y="456"/>
                    <a:pt x="952" y="454"/>
                    <a:pt x="956" y="451"/>
                  </a:cubicBezTo>
                  <a:close/>
                  <a:moveTo>
                    <a:pt x="780" y="473"/>
                  </a:moveTo>
                  <a:cubicBezTo>
                    <a:pt x="773" y="477"/>
                    <a:pt x="768" y="480"/>
                    <a:pt x="768" y="480"/>
                  </a:cubicBezTo>
                  <a:cubicBezTo>
                    <a:pt x="768" y="476"/>
                    <a:pt x="774" y="474"/>
                    <a:pt x="780" y="473"/>
                  </a:cubicBezTo>
                  <a:close/>
                  <a:moveTo>
                    <a:pt x="677" y="556"/>
                  </a:moveTo>
                  <a:cubicBezTo>
                    <a:pt x="673" y="562"/>
                    <a:pt x="668" y="568"/>
                    <a:pt x="668" y="568"/>
                  </a:cubicBezTo>
                  <a:cubicBezTo>
                    <a:pt x="668" y="568"/>
                    <a:pt x="670" y="565"/>
                    <a:pt x="674" y="560"/>
                  </a:cubicBezTo>
                  <a:cubicBezTo>
                    <a:pt x="675" y="559"/>
                    <a:pt x="676" y="558"/>
                    <a:pt x="677" y="556"/>
                  </a:cubicBezTo>
                  <a:close/>
                  <a:moveTo>
                    <a:pt x="658" y="586"/>
                  </a:moveTo>
                  <a:cubicBezTo>
                    <a:pt x="659" y="586"/>
                    <a:pt x="656" y="596"/>
                    <a:pt x="652" y="605"/>
                  </a:cubicBezTo>
                  <a:lnTo>
                    <a:pt x="652" y="605"/>
                  </a:lnTo>
                  <a:lnTo>
                    <a:pt x="652" y="596"/>
                  </a:lnTo>
                  <a:cubicBezTo>
                    <a:pt x="656" y="589"/>
                    <a:pt x="657" y="586"/>
                    <a:pt x="658" y="586"/>
                  </a:cubicBezTo>
                  <a:close/>
                  <a:moveTo>
                    <a:pt x="649" y="612"/>
                  </a:moveTo>
                  <a:cubicBezTo>
                    <a:pt x="647" y="615"/>
                    <a:pt x="646" y="617"/>
                    <a:pt x="645" y="618"/>
                  </a:cubicBezTo>
                  <a:cubicBezTo>
                    <a:pt x="646" y="616"/>
                    <a:pt x="647" y="614"/>
                    <a:pt x="649" y="612"/>
                  </a:cubicBezTo>
                  <a:close/>
                  <a:moveTo>
                    <a:pt x="914" y="458"/>
                  </a:moveTo>
                  <a:cubicBezTo>
                    <a:pt x="917" y="458"/>
                    <a:pt x="924" y="462"/>
                    <a:pt x="931" y="467"/>
                  </a:cubicBezTo>
                  <a:lnTo>
                    <a:pt x="931" y="467"/>
                  </a:lnTo>
                  <a:cubicBezTo>
                    <a:pt x="930" y="467"/>
                    <a:pt x="929" y="466"/>
                    <a:pt x="927" y="466"/>
                  </a:cubicBezTo>
                  <a:lnTo>
                    <a:pt x="912" y="459"/>
                  </a:lnTo>
                  <a:lnTo>
                    <a:pt x="912" y="459"/>
                  </a:lnTo>
                  <a:cubicBezTo>
                    <a:pt x="912" y="462"/>
                    <a:pt x="924" y="466"/>
                    <a:pt x="933" y="468"/>
                  </a:cubicBezTo>
                  <a:lnTo>
                    <a:pt x="933" y="468"/>
                  </a:lnTo>
                  <a:cubicBezTo>
                    <a:pt x="932" y="467"/>
                    <a:pt x="932" y="467"/>
                    <a:pt x="931" y="467"/>
                  </a:cubicBezTo>
                  <a:lnTo>
                    <a:pt x="931" y="467"/>
                  </a:lnTo>
                  <a:cubicBezTo>
                    <a:pt x="934" y="467"/>
                    <a:pt x="936" y="468"/>
                    <a:pt x="937" y="468"/>
                  </a:cubicBezTo>
                  <a:lnTo>
                    <a:pt x="937" y="468"/>
                  </a:lnTo>
                  <a:cubicBezTo>
                    <a:pt x="935" y="467"/>
                    <a:pt x="934" y="466"/>
                    <a:pt x="934" y="466"/>
                  </a:cubicBezTo>
                  <a:lnTo>
                    <a:pt x="934" y="466"/>
                  </a:lnTo>
                  <a:cubicBezTo>
                    <a:pt x="936" y="467"/>
                    <a:pt x="937" y="468"/>
                    <a:pt x="938" y="468"/>
                  </a:cubicBezTo>
                  <a:lnTo>
                    <a:pt x="938" y="468"/>
                  </a:lnTo>
                  <a:cubicBezTo>
                    <a:pt x="938" y="468"/>
                    <a:pt x="938" y="468"/>
                    <a:pt x="937" y="468"/>
                  </a:cubicBezTo>
                  <a:lnTo>
                    <a:pt x="937" y="468"/>
                  </a:lnTo>
                  <a:cubicBezTo>
                    <a:pt x="937" y="468"/>
                    <a:pt x="938" y="468"/>
                    <a:pt x="938" y="469"/>
                  </a:cubicBezTo>
                  <a:lnTo>
                    <a:pt x="938" y="469"/>
                  </a:lnTo>
                  <a:cubicBezTo>
                    <a:pt x="936" y="468"/>
                    <a:pt x="935" y="468"/>
                    <a:pt x="933" y="468"/>
                  </a:cubicBezTo>
                  <a:lnTo>
                    <a:pt x="933" y="468"/>
                  </a:lnTo>
                  <a:cubicBezTo>
                    <a:pt x="935" y="469"/>
                    <a:pt x="938" y="471"/>
                    <a:pt x="941" y="473"/>
                  </a:cubicBezTo>
                  <a:lnTo>
                    <a:pt x="941" y="473"/>
                  </a:lnTo>
                  <a:cubicBezTo>
                    <a:pt x="941" y="472"/>
                    <a:pt x="941" y="472"/>
                    <a:pt x="941" y="471"/>
                  </a:cubicBezTo>
                  <a:lnTo>
                    <a:pt x="941" y="471"/>
                  </a:lnTo>
                  <a:cubicBezTo>
                    <a:pt x="943" y="472"/>
                    <a:pt x="944" y="474"/>
                    <a:pt x="946" y="475"/>
                  </a:cubicBezTo>
                  <a:lnTo>
                    <a:pt x="946" y="475"/>
                  </a:lnTo>
                  <a:cubicBezTo>
                    <a:pt x="945" y="473"/>
                    <a:pt x="943" y="472"/>
                    <a:pt x="941" y="470"/>
                  </a:cubicBezTo>
                  <a:lnTo>
                    <a:pt x="941" y="470"/>
                  </a:lnTo>
                  <a:cubicBezTo>
                    <a:pt x="941" y="470"/>
                    <a:pt x="941" y="471"/>
                    <a:pt x="941" y="471"/>
                  </a:cubicBezTo>
                  <a:lnTo>
                    <a:pt x="941" y="471"/>
                  </a:lnTo>
                  <a:cubicBezTo>
                    <a:pt x="940" y="470"/>
                    <a:pt x="939" y="469"/>
                    <a:pt x="938" y="469"/>
                  </a:cubicBezTo>
                  <a:lnTo>
                    <a:pt x="938" y="469"/>
                  </a:lnTo>
                  <a:cubicBezTo>
                    <a:pt x="938" y="469"/>
                    <a:pt x="939" y="469"/>
                    <a:pt x="939" y="469"/>
                  </a:cubicBezTo>
                  <a:lnTo>
                    <a:pt x="939" y="469"/>
                  </a:lnTo>
                  <a:cubicBezTo>
                    <a:pt x="939" y="469"/>
                    <a:pt x="939" y="469"/>
                    <a:pt x="938" y="468"/>
                  </a:cubicBezTo>
                  <a:lnTo>
                    <a:pt x="938" y="468"/>
                  </a:lnTo>
                  <a:cubicBezTo>
                    <a:pt x="940" y="469"/>
                    <a:pt x="940" y="469"/>
                    <a:pt x="940" y="469"/>
                  </a:cubicBezTo>
                  <a:cubicBezTo>
                    <a:pt x="940" y="469"/>
                    <a:pt x="939" y="469"/>
                    <a:pt x="939" y="469"/>
                  </a:cubicBezTo>
                  <a:lnTo>
                    <a:pt x="939" y="469"/>
                  </a:lnTo>
                  <a:cubicBezTo>
                    <a:pt x="940" y="469"/>
                    <a:pt x="940" y="470"/>
                    <a:pt x="941" y="470"/>
                  </a:cubicBezTo>
                  <a:lnTo>
                    <a:pt x="941" y="470"/>
                  </a:lnTo>
                  <a:cubicBezTo>
                    <a:pt x="942" y="467"/>
                    <a:pt x="943" y="463"/>
                    <a:pt x="947" y="459"/>
                  </a:cubicBezTo>
                  <a:lnTo>
                    <a:pt x="947" y="459"/>
                  </a:lnTo>
                  <a:cubicBezTo>
                    <a:pt x="948" y="461"/>
                    <a:pt x="948" y="463"/>
                    <a:pt x="949" y="466"/>
                  </a:cubicBezTo>
                  <a:cubicBezTo>
                    <a:pt x="949" y="467"/>
                    <a:pt x="949" y="468"/>
                    <a:pt x="949" y="468"/>
                  </a:cubicBezTo>
                  <a:lnTo>
                    <a:pt x="949" y="468"/>
                  </a:lnTo>
                  <a:cubicBezTo>
                    <a:pt x="948" y="467"/>
                    <a:pt x="948" y="467"/>
                    <a:pt x="947" y="467"/>
                  </a:cubicBezTo>
                  <a:lnTo>
                    <a:pt x="947" y="467"/>
                  </a:lnTo>
                  <a:cubicBezTo>
                    <a:pt x="947" y="467"/>
                    <a:pt x="947" y="468"/>
                    <a:pt x="948" y="471"/>
                  </a:cubicBezTo>
                  <a:lnTo>
                    <a:pt x="948" y="471"/>
                  </a:lnTo>
                  <a:cubicBezTo>
                    <a:pt x="948" y="473"/>
                    <a:pt x="947" y="474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5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5"/>
                    <a:pt x="946" y="475"/>
                  </a:cubicBezTo>
                  <a:lnTo>
                    <a:pt x="946" y="475"/>
                  </a:lnTo>
                  <a:cubicBezTo>
                    <a:pt x="946" y="475"/>
                    <a:pt x="946" y="476"/>
                    <a:pt x="946" y="476"/>
                  </a:cubicBezTo>
                  <a:lnTo>
                    <a:pt x="946" y="476"/>
                  </a:lnTo>
                  <a:cubicBezTo>
                    <a:pt x="944" y="475"/>
                    <a:pt x="943" y="474"/>
                    <a:pt x="941" y="473"/>
                  </a:cubicBezTo>
                  <a:lnTo>
                    <a:pt x="941" y="473"/>
                  </a:lnTo>
                  <a:cubicBezTo>
                    <a:pt x="941" y="475"/>
                    <a:pt x="942" y="477"/>
                    <a:pt x="944" y="477"/>
                  </a:cubicBezTo>
                  <a:cubicBezTo>
                    <a:pt x="944" y="477"/>
                    <a:pt x="945" y="476"/>
                    <a:pt x="946" y="476"/>
                  </a:cubicBezTo>
                  <a:lnTo>
                    <a:pt x="946" y="476"/>
                  </a:lnTo>
                  <a:cubicBezTo>
                    <a:pt x="946" y="476"/>
                    <a:pt x="946" y="476"/>
                    <a:pt x="946" y="476"/>
                  </a:cubicBezTo>
                  <a:lnTo>
                    <a:pt x="946" y="476"/>
                  </a:lnTo>
                  <a:cubicBezTo>
                    <a:pt x="934" y="489"/>
                    <a:pt x="927" y="502"/>
                    <a:pt x="921" y="514"/>
                  </a:cubicBezTo>
                  <a:lnTo>
                    <a:pt x="921" y="514"/>
                  </a:lnTo>
                  <a:cubicBezTo>
                    <a:pt x="923" y="511"/>
                    <a:pt x="925" y="509"/>
                    <a:pt x="925" y="509"/>
                  </a:cubicBezTo>
                  <a:lnTo>
                    <a:pt x="925" y="509"/>
                  </a:lnTo>
                  <a:cubicBezTo>
                    <a:pt x="925" y="509"/>
                    <a:pt x="924" y="511"/>
                    <a:pt x="920" y="517"/>
                  </a:cubicBezTo>
                  <a:cubicBezTo>
                    <a:pt x="920" y="516"/>
                    <a:pt x="920" y="515"/>
                    <a:pt x="921" y="514"/>
                  </a:cubicBezTo>
                  <a:lnTo>
                    <a:pt x="921" y="514"/>
                  </a:lnTo>
                  <a:cubicBezTo>
                    <a:pt x="916" y="520"/>
                    <a:pt x="910" y="528"/>
                    <a:pt x="910" y="528"/>
                  </a:cubicBezTo>
                  <a:cubicBezTo>
                    <a:pt x="911" y="528"/>
                    <a:pt x="913" y="525"/>
                    <a:pt x="919" y="517"/>
                  </a:cubicBezTo>
                  <a:lnTo>
                    <a:pt x="919" y="517"/>
                  </a:lnTo>
                  <a:lnTo>
                    <a:pt x="891" y="553"/>
                  </a:lnTo>
                  <a:cubicBezTo>
                    <a:pt x="869" y="574"/>
                    <a:pt x="840" y="596"/>
                    <a:pt x="818" y="618"/>
                  </a:cubicBezTo>
                  <a:lnTo>
                    <a:pt x="775" y="661"/>
                  </a:lnTo>
                  <a:cubicBezTo>
                    <a:pt x="774" y="661"/>
                    <a:pt x="772" y="662"/>
                    <a:pt x="771" y="662"/>
                  </a:cubicBezTo>
                  <a:lnTo>
                    <a:pt x="771" y="662"/>
                  </a:lnTo>
                  <a:cubicBezTo>
                    <a:pt x="774" y="658"/>
                    <a:pt x="778" y="655"/>
                    <a:pt x="777" y="655"/>
                  </a:cubicBezTo>
                  <a:lnTo>
                    <a:pt x="777" y="655"/>
                  </a:lnTo>
                  <a:cubicBezTo>
                    <a:pt x="777" y="655"/>
                    <a:pt x="774" y="657"/>
                    <a:pt x="768" y="661"/>
                  </a:cubicBezTo>
                  <a:cubicBezTo>
                    <a:pt x="746" y="683"/>
                    <a:pt x="710" y="705"/>
                    <a:pt x="674" y="719"/>
                  </a:cubicBezTo>
                  <a:cubicBezTo>
                    <a:pt x="659" y="730"/>
                    <a:pt x="643" y="739"/>
                    <a:pt x="626" y="747"/>
                  </a:cubicBezTo>
                  <a:lnTo>
                    <a:pt x="626" y="747"/>
                  </a:lnTo>
                  <a:cubicBezTo>
                    <a:pt x="633" y="725"/>
                    <a:pt x="638" y="701"/>
                    <a:pt x="638" y="676"/>
                  </a:cubicBezTo>
                  <a:lnTo>
                    <a:pt x="638" y="654"/>
                  </a:lnTo>
                  <a:cubicBezTo>
                    <a:pt x="638" y="640"/>
                    <a:pt x="645" y="625"/>
                    <a:pt x="652" y="611"/>
                  </a:cubicBezTo>
                  <a:lnTo>
                    <a:pt x="652" y="607"/>
                  </a:lnTo>
                  <a:lnTo>
                    <a:pt x="652" y="607"/>
                  </a:lnTo>
                  <a:cubicBezTo>
                    <a:pt x="664" y="589"/>
                    <a:pt x="675" y="571"/>
                    <a:pt x="681" y="553"/>
                  </a:cubicBezTo>
                  <a:lnTo>
                    <a:pt x="681" y="553"/>
                  </a:lnTo>
                  <a:cubicBezTo>
                    <a:pt x="688" y="545"/>
                    <a:pt x="697" y="536"/>
                    <a:pt x="703" y="531"/>
                  </a:cubicBezTo>
                  <a:lnTo>
                    <a:pt x="724" y="509"/>
                  </a:lnTo>
                  <a:cubicBezTo>
                    <a:pt x="754" y="492"/>
                    <a:pt x="769" y="483"/>
                    <a:pt x="785" y="473"/>
                  </a:cubicBezTo>
                  <a:lnTo>
                    <a:pt x="785" y="473"/>
                  </a:lnTo>
                  <a:cubicBezTo>
                    <a:pt x="787" y="473"/>
                    <a:pt x="788" y="473"/>
                    <a:pt x="789" y="473"/>
                  </a:cubicBezTo>
                  <a:lnTo>
                    <a:pt x="818" y="459"/>
                  </a:lnTo>
                  <a:cubicBezTo>
                    <a:pt x="822" y="459"/>
                    <a:pt x="825" y="459"/>
                    <a:pt x="828" y="459"/>
                  </a:cubicBezTo>
                  <a:lnTo>
                    <a:pt x="828" y="459"/>
                  </a:lnTo>
                  <a:cubicBezTo>
                    <a:pt x="829" y="459"/>
                    <a:pt x="831" y="459"/>
                    <a:pt x="833" y="459"/>
                  </a:cubicBezTo>
                  <a:lnTo>
                    <a:pt x="905" y="459"/>
                  </a:lnTo>
                  <a:cubicBezTo>
                    <a:pt x="905" y="459"/>
                    <a:pt x="905" y="459"/>
                    <a:pt x="905" y="459"/>
                  </a:cubicBezTo>
                  <a:lnTo>
                    <a:pt x="905" y="459"/>
                  </a:lnTo>
                  <a:cubicBezTo>
                    <a:pt x="907" y="459"/>
                    <a:pt x="909" y="459"/>
                    <a:pt x="912" y="459"/>
                  </a:cubicBezTo>
                  <a:cubicBezTo>
                    <a:pt x="912" y="458"/>
                    <a:pt x="913" y="458"/>
                    <a:pt x="914" y="458"/>
                  </a:cubicBezTo>
                  <a:close/>
                  <a:moveTo>
                    <a:pt x="594" y="763"/>
                  </a:moveTo>
                  <a:lnTo>
                    <a:pt x="594" y="763"/>
                  </a:lnTo>
                  <a:cubicBezTo>
                    <a:pt x="594" y="763"/>
                    <a:pt x="594" y="763"/>
                    <a:pt x="594" y="763"/>
                  </a:cubicBezTo>
                  <a:lnTo>
                    <a:pt x="594" y="763"/>
                  </a:lnTo>
                  <a:cubicBezTo>
                    <a:pt x="593" y="763"/>
                    <a:pt x="592" y="764"/>
                    <a:pt x="592" y="764"/>
                  </a:cubicBezTo>
                  <a:cubicBezTo>
                    <a:pt x="593" y="763"/>
                    <a:pt x="594" y="763"/>
                    <a:pt x="594" y="763"/>
                  </a:cubicBezTo>
                  <a:close/>
                  <a:moveTo>
                    <a:pt x="871" y="1"/>
                  </a:moveTo>
                  <a:cubicBezTo>
                    <a:pt x="713" y="1"/>
                    <a:pt x="553" y="64"/>
                    <a:pt x="435" y="169"/>
                  </a:cubicBezTo>
                  <a:cubicBezTo>
                    <a:pt x="338" y="244"/>
                    <a:pt x="269" y="342"/>
                    <a:pt x="228" y="452"/>
                  </a:cubicBezTo>
                  <a:lnTo>
                    <a:pt x="228" y="452"/>
                  </a:lnTo>
                  <a:cubicBezTo>
                    <a:pt x="184" y="481"/>
                    <a:pt x="148" y="525"/>
                    <a:pt x="131" y="582"/>
                  </a:cubicBezTo>
                  <a:cubicBezTo>
                    <a:pt x="102" y="712"/>
                    <a:pt x="66" y="835"/>
                    <a:pt x="30" y="965"/>
                  </a:cubicBezTo>
                  <a:cubicBezTo>
                    <a:pt x="1" y="1081"/>
                    <a:pt x="73" y="1204"/>
                    <a:pt x="189" y="1240"/>
                  </a:cubicBezTo>
                  <a:cubicBezTo>
                    <a:pt x="256" y="1259"/>
                    <a:pt x="323" y="1269"/>
                    <a:pt x="390" y="1269"/>
                  </a:cubicBezTo>
                  <a:cubicBezTo>
                    <a:pt x="457" y="1269"/>
                    <a:pt x="524" y="1259"/>
                    <a:pt x="589" y="1241"/>
                  </a:cubicBezTo>
                  <a:lnTo>
                    <a:pt x="589" y="1241"/>
                  </a:lnTo>
                  <a:cubicBezTo>
                    <a:pt x="602" y="1239"/>
                    <a:pt x="616" y="1237"/>
                    <a:pt x="630" y="1233"/>
                  </a:cubicBezTo>
                  <a:lnTo>
                    <a:pt x="638" y="1226"/>
                  </a:lnTo>
                  <a:lnTo>
                    <a:pt x="638" y="1226"/>
                  </a:lnTo>
                  <a:cubicBezTo>
                    <a:pt x="638" y="1226"/>
                    <a:pt x="638" y="1226"/>
                    <a:pt x="638" y="1226"/>
                  </a:cubicBezTo>
                  <a:cubicBezTo>
                    <a:pt x="647" y="1223"/>
                    <a:pt x="657" y="1220"/>
                    <a:pt x="666" y="1216"/>
                  </a:cubicBezTo>
                  <a:lnTo>
                    <a:pt x="666" y="1216"/>
                  </a:lnTo>
                  <a:cubicBezTo>
                    <a:pt x="836" y="1158"/>
                    <a:pt x="992" y="1067"/>
                    <a:pt x="1129" y="951"/>
                  </a:cubicBezTo>
                  <a:cubicBezTo>
                    <a:pt x="1289" y="806"/>
                    <a:pt x="1441" y="603"/>
                    <a:pt x="1397" y="379"/>
                  </a:cubicBezTo>
                  <a:cubicBezTo>
                    <a:pt x="1354" y="148"/>
                    <a:pt x="1129" y="25"/>
                    <a:pt x="920" y="3"/>
                  </a:cubicBezTo>
                  <a:cubicBezTo>
                    <a:pt x="904" y="2"/>
                    <a:pt x="887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8"/>
            <p:cNvSpPr/>
            <p:nvPr/>
          </p:nvSpPr>
          <p:spPr>
            <a:xfrm>
              <a:off x="6121900" y="1110600"/>
              <a:ext cx="48500" cy="42325"/>
            </a:xfrm>
            <a:custGeom>
              <a:avLst/>
              <a:gdLst/>
              <a:ahLst/>
              <a:cxnLst/>
              <a:rect l="l" t="t" r="r" b="b"/>
              <a:pathLst>
                <a:path w="1940" h="1693" extrusionOk="0">
                  <a:moveTo>
                    <a:pt x="1479" y="479"/>
                  </a:moveTo>
                  <a:cubicBezTo>
                    <a:pt x="1483" y="482"/>
                    <a:pt x="1485" y="483"/>
                    <a:pt x="1484" y="483"/>
                  </a:cubicBezTo>
                  <a:cubicBezTo>
                    <a:pt x="1484" y="483"/>
                    <a:pt x="1482" y="482"/>
                    <a:pt x="1479" y="479"/>
                  </a:cubicBezTo>
                  <a:close/>
                  <a:moveTo>
                    <a:pt x="1466" y="475"/>
                  </a:moveTo>
                  <a:lnTo>
                    <a:pt x="1466" y="475"/>
                  </a:lnTo>
                  <a:cubicBezTo>
                    <a:pt x="1467" y="475"/>
                    <a:pt x="1468" y="475"/>
                    <a:pt x="1468" y="476"/>
                  </a:cubicBezTo>
                  <a:lnTo>
                    <a:pt x="1468" y="476"/>
                  </a:lnTo>
                  <a:cubicBezTo>
                    <a:pt x="1469" y="477"/>
                    <a:pt x="1472" y="480"/>
                    <a:pt x="1475" y="484"/>
                  </a:cubicBezTo>
                  <a:lnTo>
                    <a:pt x="1475" y="484"/>
                  </a:lnTo>
                  <a:cubicBezTo>
                    <a:pt x="1476" y="486"/>
                    <a:pt x="1476" y="487"/>
                    <a:pt x="1475" y="487"/>
                  </a:cubicBezTo>
                  <a:cubicBezTo>
                    <a:pt x="1474" y="487"/>
                    <a:pt x="1468" y="478"/>
                    <a:pt x="1466" y="475"/>
                  </a:cubicBezTo>
                  <a:close/>
                  <a:moveTo>
                    <a:pt x="1556" y="753"/>
                  </a:moveTo>
                  <a:cubicBezTo>
                    <a:pt x="1559" y="755"/>
                    <a:pt x="1562" y="757"/>
                    <a:pt x="1565" y="758"/>
                  </a:cubicBezTo>
                  <a:lnTo>
                    <a:pt x="1565" y="758"/>
                  </a:lnTo>
                  <a:cubicBezTo>
                    <a:pt x="1562" y="757"/>
                    <a:pt x="1559" y="755"/>
                    <a:pt x="1556" y="753"/>
                  </a:cubicBezTo>
                  <a:close/>
                  <a:moveTo>
                    <a:pt x="905" y="1144"/>
                  </a:moveTo>
                  <a:cubicBezTo>
                    <a:pt x="901" y="1145"/>
                    <a:pt x="897" y="1147"/>
                    <a:pt x="895" y="1148"/>
                  </a:cubicBezTo>
                  <a:lnTo>
                    <a:pt x="895" y="1148"/>
                  </a:lnTo>
                  <a:lnTo>
                    <a:pt x="905" y="1144"/>
                  </a:lnTo>
                  <a:close/>
                  <a:moveTo>
                    <a:pt x="470" y="1208"/>
                  </a:moveTo>
                  <a:lnTo>
                    <a:pt x="470" y="1208"/>
                  </a:lnTo>
                  <a:cubicBezTo>
                    <a:pt x="471" y="1208"/>
                    <a:pt x="471" y="1209"/>
                    <a:pt x="471" y="1209"/>
                  </a:cubicBezTo>
                  <a:cubicBezTo>
                    <a:pt x="473" y="1215"/>
                    <a:pt x="474" y="1216"/>
                    <a:pt x="474" y="1216"/>
                  </a:cubicBezTo>
                  <a:cubicBezTo>
                    <a:pt x="475" y="1216"/>
                    <a:pt x="475" y="1215"/>
                    <a:pt x="475" y="1213"/>
                  </a:cubicBezTo>
                  <a:lnTo>
                    <a:pt x="475" y="1213"/>
                  </a:lnTo>
                  <a:cubicBezTo>
                    <a:pt x="476" y="1216"/>
                    <a:pt x="477" y="1219"/>
                    <a:pt x="478" y="1224"/>
                  </a:cubicBezTo>
                  <a:cubicBezTo>
                    <a:pt x="476" y="1214"/>
                    <a:pt x="475" y="1212"/>
                    <a:pt x="475" y="1212"/>
                  </a:cubicBezTo>
                  <a:lnTo>
                    <a:pt x="475" y="1212"/>
                  </a:lnTo>
                  <a:cubicBezTo>
                    <a:pt x="475" y="1212"/>
                    <a:pt x="475" y="1212"/>
                    <a:pt x="475" y="1213"/>
                  </a:cubicBezTo>
                  <a:lnTo>
                    <a:pt x="475" y="1213"/>
                  </a:lnTo>
                  <a:cubicBezTo>
                    <a:pt x="473" y="1211"/>
                    <a:pt x="472" y="1209"/>
                    <a:pt x="470" y="1208"/>
                  </a:cubicBezTo>
                  <a:close/>
                  <a:moveTo>
                    <a:pt x="1283" y="457"/>
                  </a:moveTo>
                  <a:lnTo>
                    <a:pt x="1283" y="457"/>
                  </a:lnTo>
                  <a:cubicBezTo>
                    <a:pt x="1290" y="457"/>
                    <a:pt x="1297" y="458"/>
                    <a:pt x="1304" y="458"/>
                  </a:cubicBezTo>
                  <a:lnTo>
                    <a:pt x="1304" y="458"/>
                  </a:lnTo>
                  <a:cubicBezTo>
                    <a:pt x="1213" y="563"/>
                    <a:pt x="1165" y="695"/>
                    <a:pt x="1165" y="840"/>
                  </a:cubicBezTo>
                  <a:cubicBezTo>
                    <a:pt x="1165" y="880"/>
                    <a:pt x="1159" y="926"/>
                    <a:pt x="1141" y="973"/>
                  </a:cubicBezTo>
                  <a:lnTo>
                    <a:pt x="1141" y="973"/>
                  </a:lnTo>
                  <a:cubicBezTo>
                    <a:pt x="1138" y="979"/>
                    <a:pt x="1130" y="993"/>
                    <a:pt x="1123" y="1005"/>
                  </a:cubicBezTo>
                  <a:lnTo>
                    <a:pt x="1123" y="1005"/>
                  </a:lnTo>
                  <a:cubicBezTo>
                    <a:pt x="1120" y="1005"/>
                    <a:pt x="1091" y="1037"/>
                    <a:pt x="1086" y="1043"/>
                  </a:cubicBezTo>
                  <a:lnTo>
                    <a:pt x="1050" y="1064"/>
                  </a:lnTo>
                  <a:cubicBezTo>
                    <a:pt x="1028" y="1079"/>
                    <a:pt x="1006" y="1093"/>
                    <a:pt x="977" y="1108"/>
                  </a:cubicBezTo>
                  <a:cubicBezTo>
                    <a:pt x="956" y="1122"/>
                    <a:pt x="934" y="1130"/>
                    <a:pt x="905" y="1144"/>
                  </a:cubicBezTo>
                  <a:lnTo>
                    <a:pt x="905" y="1144"/>
                  </a:lnTo>
                  <a:lnTo>
                    <a:pt x="905" y="1144"/>
                  </a:lnTo>
                  <a:cubicBezTo>
                    <a:pt x="905" y="1144"/>
                    <a:pt x="905" y="1144"/>
                    <a:pt x="905" y="1144"/>
                  </a:cubicBezTo>
                  <a:lnTo>
                    <a:pt x="905" y="1144"/>
                  </a:lnTo>
                  <a:cubicBezTo>
                    <a:pt x="896" y="1150"/>
                    <a:pt x="891" y="1152"/>
                    <a:pt x="889" y="1152"/>
                  </a:cubicBezTo>
                  <a:cubicBezTo>
                    <a:pt x="888" y="1152"/>
                    <a:pt x="890" y="1151"/>
                    <a:pt x="895" y="1148"/>
                  </a:cubicBezTo>
                  <a:lnTo>
                    <a:pt x="895" y="1148"/>
                  </a:lnTo>
                  <a:lnTo>
                    <a:pt x="869" y="1158"/>
                  </a:lnTo>
                  <a:cubicBezTo>
                    <a:pt x="855" y="1163"/>
                    <a:pt x="841" y="1169"/>
                    <a:pt x="829" y="1175"/>
                  </a:cubicBezTo>
                  <a:lnTo>
                    <a:pt x="829" y="1175"/>
                  </a:lnTo>
                  <a:cubicBezTo>
                    <a:pt x="779" y="1194"/>
                    <a:pt x="729" y="1211"/>
                    <a:pt x="673" y="1224"/>
                  </a:cubicBezTo>
                  <a:cubicBezTo>
                    <a:pt x="659" y="1231"/>
                    <a:pt x="637" y="1231"/>
                    <a:pt x="623" y="1238"/>
                  </a:cubicBezTo>
                  <a:lnTo>
                    <a:pt x="522" y="1238"/>
                  </a:lnTo>
                  <a:cubicBezTo>
                    <a:pt x="507" y="1231"/>
                    <a:pt x="493" y="1224"/>
                    <a:pt x="478" y="1224"/>
                  </a:cubicBezTo>
                  <a:cubicBezTo>
                    <a:pt x="466" y="1215"/>
                    <a:pt x="465" y="1207"/>
                    <a:pt x="468" y="1207"/>
                  </a:cubicBezTo>
                  <a:lnTo>
                    <a:pt x="468" y="1207"/>
                  </a:lnTo>
                  <a:cubicBezTo>
                    <a:pt x="469" y="1207"/>
                    <a:pt x="470" y="1207"/>
                    <a:pt x="470" y="1208"/>
                  </a:cubicBezTo>
                  <a:lnTo>
                    <a:pt x="470" y="1208"/>
                  </a:lnTo>
                  <a:cubicBezTo>
                    <a:pt x="470" y="1207"/>
                    <a:pt x="470" y="1205"/>
                    <a:pt x="469" y="1204"/>
                  </a:cubicBezTo>
                  <a:lnTo>
                    <a:pt x="469" y="1204"/>
                  </a:lnTo>
                  <a:cubicBezTo>
                    <a:pt x="732" y="945"/>
                    <a:pt x="1005" y="696"/>
                    <a:pt x="1283" y="457"/>
                  </a:cubicBezTo>
                  <a:close/>
                  <a:moveTo>
                    <a:pt x="1254" y="1"/>
                  </a:moveTo>
                  <a:cubicBezTo>
                    <a:pt x="1199" y="1"/>
                    <a:pt x="1146" y="11"/>
                    <a:pt x="1093" y="30"/>
                  </a:cubicBezTo>
                  <a:cubicBezTo>
                    <a:pt x="1035" y="73"/>
                    <a:pt x="977" y="117"/>
                    <a:pt x="927" y="175"/>
                  </a:cubicBezTo>
                  <a:lnTo>
                    <a:pt x="760" y="319"/>
                  </a:lnTo>
                  <a:cubicBezTo>
                    <a:pt x="558" y="493"/>
                    <a:pt x="362" y="674"/>
                    <a:pt x="174" y="862"/>
                  </a:cubicBezTo>
                  <a:cubicBezTo>
                    <a:pt x="102" y="912"/>
                    <a:pt x="51" y="978"/>
                    <a:pt x="15" y="1057"/>
                  </a:cubicBezTo>
                  <a:cubicBezTo>
                    <a:pt x="1" y="1144"/>
                    <a:pt x="8" y="1238"/>
                    <a:pt x="30" y="1318"/>
                  </a:cubicBezTo>
                  <a:cubicBezTo>
                    <a:pt x="66" y="1448"/>
                    <a:pt x="153" y="1556"/>
                    <a:pt x="261" y="1622"/>
                  </a:cubicBezTo>
                  <a:cubicBezTo>
                    <a:pt x="350" y="1672"/>
                    <a:pt x="450" y="1692"/>
                    <a:pt x="553" y="1692"/>
                  </a:cubicBezTo>
                  <a:cubicBezTo>
                    <a:pt x="695" y="1692"/>
                    <a:pt x="841" y="1653"/>
                    <a:pt x="967" y="1604"/>
                  </a:cubicBezTo>
                  <a:lnTo>
                    <a:pt x="967" y="1604"/>
                  </a:lnTo>
                  <a:cubicBezTo>
                    <a:pt x="970" y="1603"/>
                    <a:pt x="974" y="1601"/>
                    <a:pt x="977" y="1600"/>
                  </a:cubicBezTo>
                  <a:lnTo>
                    <a:pt x="977" y="1600"/>
                  </a:lnTo>
                  <a:cubicBezTo>
                    <a:pt x="977" y="1600"/>
                    <a:pt x="977" y="1600"/>
                    <a:pt x="977" y="1600"/>
                  </a:cubicBezTo>
                  <a:cubicBezTo>
                    <a:pt x="987" y="1597"/>
                    <a:pt x="996" y="1593"/>
                    <a:pt x="1004" y="1589"/>
                  </a:cubicBezTo>
                  <a:lnTo>
                    <a:pt x="1004" y="1589"/>
                  </a:lnTo>
                  <a:cubicBezTo>
                    <a:pt x="1206" y="1511"/>
                    <a:pt x="1416" y="1410"/>
                    <a:pt x="1520" y="1209"/>
                  </a:cubicBezTo>
                  <a:cubicBezTo>
                    <a:pt x="1578" y="1086"/>
                    <a:pt x="1607" y="949"/>
                    <a:pt x="1614" y="818"/>
                  </a:cubicBezTo>
                  <a:cubicBezTo>
                    <a:pt x="1614" y="807"/>
                    <a:pt x="1619" y="791"/>
                    <a:pt x="1624" y="778"/>
                  </a:cubicBezTo>
                  <a:lnTo>
                    <a:pt x="1624" y="778"/>
                  </a:lnTo>
                  <a:cubicBezTo>
                    <a:pt x="1624" y="778"/>
                    <a:pt x="1624" y="778"/>
                    <a:pt x="1624" y="778"/>
                  </a:cubicBezTo>
                  <a:lnTo>
                    <a:pt x="1624" y="778"/>
                  </a:lnTo>
                  <a:cubicBezTo>
                    <a:pt x="1622" y="784"/>
                    <a:pt x="1622" y="786"/>
                    <a:pt x="1623" y="786"/>
                  </a:cubicBezTo>
                  <a:cubicBezTo>
                    <a:pt x="1624" y="786"/>
                    <a:pt x="1626" y="783"/>
                    <a:pt x="1629" y="778"/>
                  </a:cubicBezTo>
                  <a:lnTo>
                    <a:pt x="1629" y="778"/>
                  </a:lnTo>
                  <a:cubicBezTo>
                    <a:pt x="1640" y="780"/>
                    <a:pt x="1651" y="781"/>
                    <a:pt x="1662" y="781"/>
                  </a:cubicBezTo>
                  <a:cubicBezTo>
                    <a:pt x="1739" y="781"/>
                    <a:pt x="1816" y="742"/>
                    <a:pt x="1860" y="674"/>
                  </a:cubicBezTo>
                  <a:cubicBezTo>
                    <a:pt x="1940" y="544"/>
                    <a:pt x="1940" y="384"/>
                    <a:pt x="1860" y="261"/>
                  </a:cubicBezTo>
                  <a:cubicBezTo>
                    <a:pt x="1788" y="138"/>
                    <a:pt x="1672" y="59"/>
                    <a:pt x="1534" y="30"/>
                  </a:cubicBezTo>
                  <a:cubicBezTo>
                    <a:pt x="1469" y="15"/>
                    <a:pt x="1404" y="8"/>
                    <a:pt x="1339" y="8"/>
                  </a:cubicBezTo>
                  <a:cubicBezTo>
                    <a:pt x="1310" y="3"/>
                    <a:pt x="1282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8"/>
            <p:cNvSpPr/>
            <p:nvPr/>
          </p:nvSpPr>
          <p:spPr>
            <a:xfrm>
              <a:off x="6300600" y="1138025"/>
              <a:ext cx="100775" cy="78075"/>
            </a:xfrm>
            <a:custGeom>
              <a:avLst/>
              <a:gdLst/>
              <a:ahLst/>
              <a:cxnLst/>
              <a:rect l="l" t="t" r="r" b="b"/>
              <a:pathLst>
                <a:path w="4031" h="3123" extrusionOk="0">
                  <a:moveTo>
                    <a:pt x="3390" y="485"/>
                  </a:moveTo>
                  <a:cubicBezTo>
                    <a:pt x="3391" y="485"/>
                    <a:pt x="3399" y="486"/>
                    <a:pt x="3408" y="487"/>
                  </a:cubicBezTo>
                  <a:lnTo>
                    <a:pt x="3408" y="487"/>
                  </a:lnTo>
                  <a:lnTo>
                    <a:pt x="3416" y="488"/>
                  </a:lnTo>
                  <a:cubicBezTo>
                    <a:pt x="3396" y="486"/>
                    <a:pt x="3390" y="485"/>
                    <a:pt x="3390" y="485"/>
                  </a:cubicBezTo>
                  <a:close/>
                  <a:moveTo>
                    <a:pt x="3569" y="519"/>
                  </a:moveTo>
                  <a:lnTo>
                    <a:pt x="3569" y="519"/>
                  </a:lnTo>
                  <a:cubicBezTo>
                    <a:pt x="3587" y="522"/>
                    <a:pt x="3593" y="526"/>
                    <a:pt x="3589" y="526"/>
                  </a:cubicBezTo>
                  <a:cubicBezTo>
                    <a:pt x="3587" y="526"/>
                    <a:pt x="3581" y="524"/>
                    <a:pt x="3572" y="521"/>
                  </a:cubicBezTo>
                  <a:lnTo>
                    <a:pt x="3572" y="521"/>
                  </a:lnTo>
                  <a:cubicBezTo>
                    <a:pt x="3571" y="521"/>
                    <a:pt x="3570" y="520"/>
                    <a:pt x="3569" y="519"/>
                  </a:cubicBezTo>
                  <a:close/>
                  <a:moveTo>
                    <a:pt x="1116" y="1205"/>
                  </a:move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6" y="1205"/>
                    <a:pt x="1116" y="1205"/>
                  </a:cubicBezTo>
                  <a:close/>
                  <a:moveTo>
                    <a:pt x="1116" y="1205"/>
                  </a:moveTo>
                  <a:lnTo>
                    <a:pt x="1116" y="1205"/>
                  </a:lnTo>
                  <a:cubicBezTo>
                    <a:pt x="1114" y="1206"/>
                    <a:pt x="1111" y="1209"/>
                    <a:pt x="1108" y="1211"/>
                  </a:cubicBezTo>
                  <a:lnTo>
                    <a:pt x="1108" y="1211"/>
                  </a:lnTo>
                  <a:cubicBezTo>
                    <a:pt x="1118" y="1205"/>
                    <a:pt x="1178" y="1205"/>
                    <a:pt x="1116" y="1205"/>
                  </a:cubicBezTo>
                  <a:close/>
                  <a:moveTo>
                    <a:pt x="1108" y="1211"/>
                  </a:moveTo>
                  <a:cubicBezTo>
                    <a:pt x="1108" y="1212"/>
                    <a:pt x="1108" y="1212"/>
                    <a:pt x="1108" y="1212"/>
                  </a:cubicBezTo>
                  <a:cubicBezTo>
                    <a:pt x="1108" y="1212"/>
                    <a:pt x="1108" y="1212"/>
                    <a:pt x="1108" y="1211"/>
                  </a:cubicBezTo>
                  <a:close/>
                  <a:moveTo>
                    <a:pt x="2479" y="500"/>
                  </a:moveTo>
                  <a:cubicBezTo>
                    <a:pt x="2128" y="701"/>
                    <a:pt x="1812" y="953"/>
                    <a:pt x="1535" y="1248"/>
                  </a:cubicBezTo>
                  <a:cubicBezTo>
                    <a:pt x="1462" y="1320"/>
                    <a:pt x="1448" y="1429"/>
                    <a:pt x="1498" y="1523"/>
                  </a:cubicBezTo>
                  <a:cubicBezTo>
                    <a:pt x="1607" y="1682"/>
                    <a:pt x="1701" y="1863"/>
                    <a:pt x="1824" y="2022"/>
                  </a:cubicBezTo>
                  <a:cubicBezTo>
                    <a:pt x="1846" y="2044"/>
                    <a:pt x="1867" y="2066"/>
                    <a:pt x="1882" y="2087"/>
                  </a:cubicBezTo>
                  <a:cubicBezTo>
                    <a:pt x="1876" y="2079"/>
                    <a:pt x="1874" y="2076"/>
                    <a:pt x="1874" y="2076"/>
                  </a:cubicBezTo>
                  <a:lnTo>
                    <a:pt x="1874" y="2076"/>
                  </a:lnTo>
                  <a:cubicBezTo>
                    <a:pt x="1875" y="2076"/>
                    <a:pt x="1902" y="2115"/>
                    <a:pt x="1901" y="2115"/>
                  </a:cubicBezTo>
                  <a:cubicBezTo>
                    <a:pt x="1901" y="2115"/>
                    <a:pt x="1899" y="2113"/>
                    <a:pt x="1896" y="2109"/>
                  </a:cubicBezTo>
                  <a:cubicBezTo>
                    <a:pt x="1896" y="2112"/>
                    <a:pt x="1896" y="2116"/>
                    <a:pt x="1896" y="2116"/>
                  </a:cubicBezTo>
                  <a:cubicBezTo>
                    <a:pt x="1894" y="2127"/>
                    <a:pt x="1891" y="2137"/>
                    <a:pt x="1888" y="2148"/>
                  </a:cubicBezTo>
                  <a:lnTo>
                    <a:pt x="1888" y="2148"/>
                  </a:lnTo>
                  <a:cubicBezTo>
                    <a:pt x="1700" y="2180"/>
                    <a:pt x="1519" y="2231"/>
                    <a:pt x="1339" y="2297"/>
                  </a:cubicBezTo>
                  <a:cubicBezTo>
                    <a:pt x="1231" y="2340"/>
                    <a:pt x="1122" y="2391"/>
                    <a:pt x="1028" y="2456"/>
                  </a:cubicBezTo>
                  <a:cubicBezTo>
                    <a:pt x="934" y="2521"/>
                    <a:pt x="854" y="2601"/>
                    <a:pt x="760" y="2659"/>
                  </a:cubicBezTo>
                  <a:cubicBezTo>
                    <a:pt x="760" y="2659"/>
                    <a:pt x="760" y="2659"/>
                    <a:pt x="760" y="2659"/>
                  </a:cubicBezTo>
                  <a:lnTo>
                    <a:pt x="760" y="2659"/>
                  </a:lnTo>
                  <a:cubicBezTo>
                    <a:pt x="731" y="2673"/>
                    <a:pt x="701" y="2680"/>
                    <a:pt x="674" y="2680"/>
                  </a:cubicBezTo>
                  <a:cubicBezTo>
                    <a:pt x="521" y="2680"/>
                    <a:pt x="416" y="2481"/>
                    <a:pt x="514" y="2340"/>
                  </a:cubicBezTo>
                  <a:cubicBezTo>
                    <a:pt x="587" y="2254"/>
                    <a:pt x="652" y="2167"/>
                    <a:pt x="717" y="2073"/>
                  </a:cubicBezTo>
                  <a:cubicBezTo>
                    <a:pt x="768" y="1979"/>
                    <a:pt x="804" y="1885"/>
                    <a:pt x="840" y="1783"/>
                  </a:cubicBezTo>
                  <a:cubicBezTo>
                    <a:pt x="869" y="1697"/>
                    <a:pt x="905" y="1603"/>
                    <a:pt x="934" y="1508"/>
                  </a:cubicBezTo>
                  <a:cubicBezTo>
                    <a:pt x="948" y="1487"/>
                    <a:pt x="956" y="1465"/>
                    <a:pt x="963" y="1443"/>
                  </a:cubicBezTo>
                  <a:cubicBezTo>
                    <a:pt x="964" y="1441"/>
                    <a:pt x="964" y="1438"/>
                    <a:pt x="965" y="1436"/>
                  </a:cubicBezTo>
                  <a:lnTo>
                    <a:pt x="965" y="1436"/>
                  </a:lnTo>
                  <a:cubicBezTo>
                    <a:pt x="965" y="1436"/>
                    <a:pt x="967" y="1433"/>
                    <a:pt x="970" y="1422"/>
                  </a:cubicBezTo>
                  <a:cubicBezTo>
                    <a:pt x="992" y="1378"/>
                    <a:pt x="1014" y="1335"/>
                    <a:pt x="1035" y="1291"/>
                  </a:cubicBezTo>
                  <a:cubicBezTo>
                    <a:pt x="1050" y="1277"/>
                    <a:pt x="1057" y="1262"/>
                    <a:pt x="1071" y="1248"/>
                  </a:cubicBezTo>
                  <a:lnTo>
                    <a:pt x="1071" y="1248"/>
                  </a:lnTo>
                  <a:cubicBezTo>
                    <a:pt x="1062" y="1259"/>
                    <a:pt x="1060" y="1264"/>
                    <a:pt x="1060" y="1264"/>
                  </a:cubicBezTo>
                  <a:cubicBezTo>
                    <a:pt x="1062" y="1264"/>
                    <a:pt x="1079" y="1243"/>
                    <a:pt x="1079" y="1234"/>
                  </a:cubicBezTo>
                  <a:cubicBezTo>
                    <a:pt x="1084" y="1229"/>
                    <a:pt x="1102" y="1217"/>
                    <a:pt x="1102" y="1217"/>
                  </a:cubicBezTo>
                  <a:lnTo>
                    <a:pt x="1102" y="1217"/>
                  </a:lnTo>
                  <a:cubicBezTo>
                    <a:pt x="1102" y="1217"/>
                    <a:pt x="1099" y="1219"/>
                    <a:pt x="1092" y="1223"/>
                  </a:cubicBezTo>
                  <a:lnTo>
                    <a:pt x="1092" y="1223"/>
                  </a:lnTo>
                  <a:cubicBezTo>
                    <a:pt x="1099" y="1218"/>
                    <a:pt x="1109" y="1210"/>
                    <a:pt x="1116" y="1205"/>
                  </a:cubicBezTo>
                  <a:lnTo>
                    <a:pt x="1116" y="1205"/>
                  </a:lnTo>
                  <a:cubicBezTo>
                    <a:pt x="1116" y="1205"/>
                    <a:pt x="1115" y="1205"/>
                    <a:pt x="1115" y="1205"/>
                  </a:cubicBezTo>
                  <a:lnTo>
                    <a:pt x="1116" y="1205"/>
                  </a:lnTo>
                  <a:cubicBezTo>
                    <a:pt x="1118" y="1204"/>
                    <a:pt x="1119" y="1203"/>
                    <a:pt x="1120" y="1202"/>
                  </a:cubicBezTo>
                  <a:lnTo>
                    <a:pt x="1120" y="1202"/>
                  </a:lnTo>
                  <a:cubicBezTo>
                    <a:pt x="1119" y="1203"/>
                    <a:pt x="1118" y="1203"/>
                    <a:pt x="1116" y="1205"/>
                  </a:cubicBezTo>
                  <a:lnTo>
                    <a:pt x="1173" y="1205"/>
                  </a:lnTo>
                  <a:cubicBezTo>
                    <a:pt x="1115" y="1205"/>
                    <a:pt x="1180" y="1205"/>
                    <a:pt x="1187" y="1212"/>
                  </a:cubicBezTo>
                  <a:cubicBezTo>
                    <a:pt x="1209" y="1219"/>
                    <a:pt x="1231" y="1226"/>
                    <a:pt x="1245" y="1234"/>
                  </a:cubicBezTo>
                  <a:cubicBezTo>
                    <a:pt x="1283" y="1252"/>
                    <a:pt x="1328" y="1263"/>
                    <a:pt x="1373" y="1263"/>
                  </a:cubicBezTo>
                  <a:cubicBezTo>
                    <a:pt x="1449" y="1263"/>
                    <a:pt x="1524" y="1232"/>
                    <a:pt x="1556" y="1154"/>
                  </a:cubicBezTo>
                  <a:cubicBezTo>
                    <a:pt x="1636" y="966"/>
                    <a:pt x="1766" y="814"/>
                    <a:pt x="1932" y="705"/>
                  </a:cubicBezTo>
                  <a:cubicBezTo>
                    <a:pt x="2099" y="604"/>
                    <a:pt x="2280" y="539"/>
                    <a:pt x="2468" y="503"/>
                  </a:cubicBezTo>
                  <a:cubicBezTo>
                    <a:pt x="2472" y="502"/>
                    <a:pt x="2475" y="501"/>
                    <a:pt x="2479" y="500"/>
                  </a:cubicBezTo>
                  <a:close/>
                  <a:moveTo>
                    <a:pt x="2944" y="0"/>
                  </a:moveTo>
                  <a:cubicBezTo>
                    <a:pt x="2794" y="0"/>
                    <a:pt x="2644" y="11"/>
                    <a:pt x="2497" y="33"/>
                  </a:cubicBezTo>
                  <a:cubicBezTo>
                    <a:pt x="1997" y="123"/>
                    <a:pt x="1521" y="336"/>
                    <a:pt x="1255" y="771"/>
                  </a:cubicBezTo>
                  <a:lnTo>
                    <a:pt x="1255" y="771"/>
                  </a:lnTo>
                  <a:cubicBezTo>
                    <a:pt x="1217" y="764"/>
                    <a:pt x="1178" y="760"/>
                    <a:pt x="1139" y="760"/>
                  </a:cubicBezTo>
                  <a:cubicBezTo>
                    <a:pt x="1031" y="760"/>
                    <a:pt x="924" y="791"/>
                    <a:pt x="825" y="865"/>
                  </a:cubicBezTo>
                  <a:cubicBezTo>
                    <a:pt x="659" y="995"/>
                    <a:pt x="572" y="1197"/>
                    <a:pt x="507" y="1393"/>
                  </a:cubicBezTo>
                  <a:cubicBezTo>
                    <a:pt x="471" y="1480"/>
                    <a:pt x="442" y="1574"/>
                    <a:pt x="406" y="1668"/>
                  </a:cubicBezTo>
                  <a:lnTo>
                    <a:pt x="377" y="1740"/>
                  </a:lnTo>
                  <a:lnTo>
                    <a:pt x="362" y="1769"/>
                  </a:lnTo>
                  <a:cubicBezTo>
                    <a:pt x="362" y="1769"/>
                    <a:pt x="370" y="1754"/>
                    <a:pt x="369" y="1754"/>
                  </a:cubicBezTo>
                  <a:lnTo>
                    <a:pt x="369" y="1754"/>
                  </a:lnTo>
                  <a:cubicBezTo>
                    <a:pt x="368" y="1754"/>
                    <a:pt x="366" y="1756"/>
                    <a:pt x="362" y="1762"/>
                  </a:cubicBezTo>
                  <a:cubicBezTo>
                    <a:pt x="348" y="1805"/>
                    <a:pt x="326" y="1848"/>
                    <a:pt x="305" y="1885"/>
                  </a:cubicBezTo>
                  <a:cubicBezTo>
                    <a:pt x="239" y="1986"/>
                    <a:pt x="131" y="2066"/>
                    <a:pt x="80" y="2196"/>
                  </a:cubicBezTo>
                  <a:cubicBezTo>
                    <a:pt x="8" y="2348"/>
                    <a:pt x="1" y="2521"/>
                    <a:pt x="51" y="2681"/>
                  </a:cubicBezTo>
                  <a:cubicBezTo>
                    <a:pt x="151" y="2959"/>
                    <a:pt x="411" y="3123"/>
                    <a:pt x="681" y="3123"/>
                  </a:cubicBezTo>
                  <a:cubicBezTo>
                    <a:pt x="752" y="3123"/>
                    <a:pt x="824" y="3111"/>
                    <a:pt x="894" y="3088"/>
                  </a:cubicBezTo>
                  <a:lnTo>
                    <a:pt x="894" y="3088"/>
                  </a:lnTo>
                  <a:cubicBezTo>
                    <a:pt x="926" y="3085"/>
                    <a:pt x="958" y="3075"/>
                    <a:pt x="992" y="3057"/>
                  </a:cubicBezTo>
                  <a:cubicBezTo>
                    <a:pt x="1093" y="2999"/>
                    <a:pt x="1173" y="2912"/>
                    <a:pt x="1274" y="2847"/>
                  </a:cubicBezTo>
                  <a:cubicBezTo>
                    <a:pt x="1368" y="2782"/>
                    <a:pt x="1469" y="2731"/>
                    <a:pt x="1578" y="2702"/>
                  </a:cubicBezTo>
                  <a:cubicBezTo>
                    <a:pt x="1701" y="2659"/>
                    <a:pt x="1817" y="2630"/>
                    <a:pt x="1940" y="2608"/>
                  </a:cubicBezTo>
                  <a:cubicBezTo>
                    <a:pt x="1998" y="2594"/>
                    <a:pt x="2063" y="2594"/>
                    <a:pt x="2121" y="2572"/>
                  </a:cubicBezTo>
                  <a:cubicBezTo>
                    <a:pt x="2215" y="2536"/>
                    <a:pt x="2280" y="2456"/>
                    <a:pt x="2301" y="2362"/>
                  </a:cubicBezTo>
                  <a:cubicBezTo>
                    <a:pt x="2381" y="2167"/>
                    <a:pt x="2352" y="1943"/>
                    <a:pt x="2215" y="1783"/>
                  </a:cubicBezTo>
                  <a:cubicBezTo>
                    <a:pt x="2133" y="1686"/>
                    <a:pt x="2061" y="1567"/>
                    <a:pt x="1986" y="1446"/>
                  </a:cubicBezTo>
                  <a:lnTo>
                    <a:pt x="1986" y="1446"/>
                  </a:lnTo>
                  <a:cubicBezTo>
                    <a:pt x="2279" y="1160"/>
                    <a:pt x="2626" y="893"/>
                    <a:pt x="3010" y="742"/>
                  </a:cubicBezTo>
                  <a:cubicBezTo>
                    <a:pt x="3090" y="705"/>
                    <a:pt x="3170" y="684"/>
                    <a:pt x="3256" y="669"/>
                  </a:cubicBezTo>
                  <a:lnTo>
                    <a:pt x="3256" y="669"/>
                  </a:lnTo>
                  <a:cubicBezTo>
                    <a:pt x="3244" y="672"/>
                    <a:pt x="3247" y="672"/>
                    <a:pt x="3256" y="672"/>
                  </a:cubicBezTo>
                  <a:cubicBezTo>
                    <a:pt x="3274" y="672"/>
                    <a:pt x="3319" y="669"/>
                    <a:pt x="3329" y="669"/>
                  </a:cubicBezTo>
                  <a:cubicBezTo>
                    <a:pt x="3394" y="669"/>
                    <a:pt x="3459" y="684"/>
                    <a:pt x="3531" y="684"/>
                  </a:cubicBezTo>
                  <a:cubicBezTo>
                    <a:pt x="3683" y="676"/>
                    <a:pt x="3893" y="590"/>
                    <a:pt x="3937" y="423"/>
                  </a:cubicBezTo>
                  <a:cubicBezTo>
                    <a:pt x="4031" y="61"/>
                    <a:pt x="3488" y="40"/>
                    <a:pt x="3264" y="18"/>
                  </a:cubicBezTo>
                  <a:cubicBezTo>
                    <a:pt x="3158" y="6"/>
                    <a:pt x="3051" y="0"/>
                    <a:pt x="2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8"/>
            <p:cNvSpPr/>
            <p:nvPr/>
          </p:nvSpPr>
          <p:spPr>
            <a:xfrm>
              <a:off x="6506975" y="1083650"/>
              <a:ext cx="55925" cy="49550"/>
            </a:xfrm>
            <a:custGeom>
              <a:avLst/>
              <a:gdLst/>
              <a:ahLst/>
              <a:cxnLst/>
              <a:rect l="l" t="t" r="r" b="b"/>
              <a:pathLst>
                <a:path w="2237" h="1982" extrusionOk="0">
                  <a:moveTo>
                    <a:pt x="1087" y="405"/>
                  </a:moveTo>
                  <a:lnTo>
                    <a:pt x="1087" y="405"/>
                  </a:lnTo>
                  <a:cubicBezTo>
                    <a:pt x="1089" y="405"/>
                    <a:pt x="1097" y="411"/>
                    <a:pt x="1115" y="428"/>
                  </a:cubicBezTo>
                  <a:cubicBezTo>
                    <a:pt x="1115" y="430"/>
                    <a:pt x="1115" y="432"/>
                    <a:pt x="1115" y="435"/>
                  </a:cubicBezTo>
                  <a:cubicBezTo>
                    <a:pt x="1115" y="436"/>
                    <a:pt x="1114" y="437"/>
                    <a:pt x="1114" y="438"/>
                  </a:cubicBezTo>
                  <a:lnTo>
                    <a:pt x="1114" y="438"/>
                  </a:lnTo>
                  <a:cubicBezTo>
                    <a:pt x="1099" y="421"/>
                    <a:pt x="1085" y="405"/>
                    <a:pt x="1087" y="405"/>
                  </a:cubicBezTo>
                  <a:close/>
                  <a:moveTo>
                    <a:pt x="804" y="457"/>
                  </a:moveTo>
                  <a:lnTo>
                    <a:pt x="804" y="457"/>
                  </a:lnTo>
                  <a:cubicBezTo>
                    <a:pt x="804" y="459"/>
                    <a:pt x="803" y="461"/>
                    <a:pt x="802" y="462"/>
                  </a:cubicBezTo>
                  <a:lnTo>
                    <a:pt x="802" y="462"/>
                  </a:lnTo>
                  <a:lnTo>
                    <a:pt x="804" y="457"/>
                  </a:lnTo>
                  <a:close/>
                  <a:moveTo>
                    <a:pt x="793" y="464"/>
                  </a:moveTo>
                  <a:cubicBezTo>
                    <a:pt x="794" y="464"/>
                    <a:pt x="794" y="466"/>
                    <a:pt x="795" y="472"/>
                  </a:cubicBezTo>
                  <a:lnTo>
                    <a:pt x="795" y="472"/>
                  </a:lnTo>
                  <a:cubicBezTo>
                    <a:pt x="796" y="471"/>
                    <a:pt x="796" y="471"/>
                    <a:pt x="797" y="471"/>
                  </a:cubicBezTo>
                  <a:lnTo>
                    <a:pt x="797" y="471"/>
                  </a:lnTo>
                  <a:cubicBezTo>
                    <a:pt x="797" y="471"/>
                    <a:pt x="797" y="471"/>
                    <a:pt x="797" y="471"/>
                  </a:cubicBezTo>
                  <a:lnTo>
                    <a:pt x="797" y="471"/>
                  </a:lnTo>
                  <a:cubicBezTo>
                    <a:pt x="797" y="471"/>
                    <a:pt x="797" y="471"/>
                    <a:pt x="797" y="471"/>
                  </a:cubicBezTo>
                  <a:lnTo>
                    <a:pt x="797" y="471"/>
                  </a:lnTo>
                  <a:cubicBezTo>
                    <a:pt x="798" y="471"/>
                    <a:pt x="798" y="471"/>
                    <a:pt x="799" y="471"/>
                  </a:cubicBezTo>
                  <a:lnTo>
                    <a:pt x="799" y="471"/>
                  </a:lnTo>
                  <a:lnTo>
                    <a:pt x="798" y="474"/>
                  </a:lnTo>
                  <a:lnTo>
                    <a:pt x="798" y="474"/>
                  </a:lnTo>
                  <a:cubicBezTo>
                    <a:pt x="798" y="474"/>
                    <a:pt x="797" y="474"/>
                    <a:pt x="797" y="474"/>
                  </a:cubicBezTo>
                  <a:lnTo>
                    <a:pt x="797" y="474"/>
                  </a:lnTo>
                  <a:cubicBezTo>
                    <a:pt x="797" y="475"/>
                    <a:pt x="797" y="475"/>
                    <a:pt x="796" y="476"/>
                  </a:cubicBezTo>
                  <a:lnTo>
                    <a:pt x="796" y="476"/>
                  </a:lnTo>
                  <a:cubicBezTo>
                    <a:pt x="796" y="475"/>
                    <a:pt x="796" y="474"/>
                    <a:pt x="796" y="473"/>
                  </a:cubicBezTo>
                  <a:lnTo>
                    <a:pt x="796" y="473"/>
                  </a:lnTo>
                  <a:cubicBezTo>
                    <a:pt x="796" y="473"/>
                    <a:pt x="796" y="474"/>
                    <a:pt x="797" y="474"/>
                  </a:cubicBezTo>
                  <a:lnTo>
                    <a:pt x="797" y="474"/>
                  </a:lnTo>
                  <a:cubicBezTo>
                    <a:pt x="797" y="473"/>
                    <a:pt x="797" y="472"/>
                    <a:pt x="797" y="471"/>
                  </a:cubicBezTo>
                  <a:lnTo>
                    <a:pt x="797" y="471"/>
                  </a:lnTo>
                  <a:cubicBezTo>
                    <a:pt x="796" y="472"/>
                    <a:pt x="795" y="472"/>
                    <a:pt x="795" y="473"/>
                  </a:cubicBezTo>
                  <a:lnTo>
                    <a:pt x="795" y="473"/>
                  </a:lnTo>
                  <a:cubicBezTo>
                    <a:pt x="795" y="472"/>
                    <a:pt x="795" y="472"/>
                    <a:pt x="795" y="472"/>
                  </a:cubicBezTo>
                  <a:lnTo>
                    <a:pt x="795" y="472"/>
                  </a:lnTo>
                  <a:cubicBezTo>
                    <a:pt x="795" y="472"/>
                    <a:pt x="795" y="472"/>
                    <a:pt x="794" y="472"/>
                  </a:cubicBezTo>
                  <a:lnTo>
                    <a:pt x="794" y="472"/>
                  </a:lnTo>
                  <a:cubicBezTo>
                    <a:pt x="794" y="468"/>
                    <a:pt x="793" y="464"/>
                    <a:pt x="793" y="464"/>
                  </a:cubicBezTo>
                  <a:close/>
                  <a:moveTo>
                    <a:pt x="339" y="595"/>
                  </a:moveTo>
                  <a:cubicBezTo>
                    <a:pt x="338" y="599"/>
                    <a:pt x="336" y="604"/>
                    <a:pt x="334" y="609"/>
                  </a:cubicBezTo>
                  <a:cubicBezTo>
                    <a:pt x="335" y="604"/>
                    <a:pt x="337" y="600"/>
                    <a:pt x="339" y="595"/>
                  </a:cubicBezTo>
                  <a:close/>
                  <a:moveTo>
                    <a:pt x="1755" y="1421"/>
                  </a:moveTo>
                  <a:cubicBezTo>
                    <a:pt x="1756" y="1421"/>
                    <a:pt x="1753" y="1431"/>
                    <a:pt x="1746" y="1439"/>
                  </a:cubicBezTo>
                  <a:lnTo>
                    <a:pt x="1746" y="1439"/>
                  </a:lnTo>
                  <a:cubicBezTo>
                    <a:pt x="1746" y="1437"/>
                    <a:pt x="1747" y="1436"/>
                    <a:pt x="1747" y="1434"/>
                  </a:cubicBezTo>
                  <a:lnTo>
                    <a:pt x="1747" y="1434"/>
                  </a:lnTo>
                  <a:cubicBezTo>
                    <a:pt x="1751" y="1424"/>
                    <a:pt x="1754" y="1421"/>
                    <a:pt x="1755" y="1421"/>
                  </a:cubicBezTo>
                  <a:close/>
                  <a:moveTo>
                    <a:pt x="901" y="461"/>
                  </a:moveTo>
                  <a:cubicBezTo>
                    <a:pt x="963" y="461"/>
                    <a:pt x="1022" y="468"/>
                    <a:pt x="1086" y="478"/>
                  </a:cubicBezTo>
                  <a:lnTo>
                    <a:pt x="1105" y="478"/>
                  </a:lnTo>
                  <a:cubicBezTo>
                    <a:pt x="1089" y="553"/>
                    <a:pt x="1078" y="631"/>
                    <a:pt x="1072" y="710"/>
                  </a:cubicBezTo>
                  <a:cubicBezTo>
                    <a:pt x="1072" y="818"/>
                    <a:pt x="1093" y="927"/>
                    <a:pt x="1137" y="1035"/>
                  </a:cubicBezTo>
                  <a:cubicBezTo>
                    <a:pt x="1216" y="1238"/>
                    <a:pt x="1361" y="1412"/>
                    <a:pt x="1549" y="1520"/>
                  </a:cubicBezTo>
                  <a:cubicBezTo>
                    <a:pt x="1553" y="1522"/>
                    <a:pt x="1557" y="1525"/>
                    <a:pt x="1561" y="1527"/>
                  </a:cubicBezTo>
                  <a:lnTo>
                    <a:pt x="1561" y="1527"/>
                  </a:lnTo>
                  <a:cubicBezTo>
                    <a:pt x="1545" y="1527"/>
                    <a:pt x="1529" y="1527"/>
                    <a:pt x="1513" y="1527"/>
                  </a:cubicBezTo>
                  <a:cubicBezTo>
                    <a:pt x="1433" y="1520"/>
                    <a:pt x="1354" y="1484"/>
                    <a:pt x="1296" y="1433"/>
                  </a:cubicBezTo>
                  <a:cubicBezTo>
                    <a:pt x="1286" y="1427"/>
                    <a:pt x="1280" y="1423"/>
                    <a:pt x="1276" y="1420"/>
                  </a:cubicBezTo>
                  <a:lnTo>
                    <a:pt x="1276" y="1420"/>
                  </a:lnTo>
                  <a:cubicBezTo>
                    <a:pt x="1275" y="1420"/>
                    <a:pt x="1275" y="1419"/>
                    <a:pt x="1274" y="1419"/>
                  </a:cubicBezTo>
                  <a:cubicBezTo>
                    <a:pt x="1252" y="1404"/>
                    <a:pt x="1231" y="1383"/>
                    <a:pt x="1202" y="1361"/>
                  </a:cubicBezTo>
                  <a:cubicBezTo>
                    <a:pt x="1180" y="1347"/>
                    <a:pt x="1137" y="1303"/>
                    <a:pt x="1100" y="1274"/>
                  </a:cubicBezTo>
                  <a:cubicBezTo>
                    <a:pt x="969" y="1129"/>
                    <a:pt x="811" y="1004"/>
                    <a:pt x="640" y="911"/>
                  </a:cubicBezTo>
                  <a:lnTo>
                    <a:pt x="640" y="911"/>
                  </a:lnTo>
                  <a:cubicBezTo>
                    <a:pt x="707" y="871"/>
                    <a:pt x="757" y="798"/>
                    <a:pt x="775" y="717"/>
                  </a:cubicBezTo>
                  <a:cubicBezTo>
                    <a:pt x="789" y="667"/>
                    <a:pt x="797" y="616"/>
                    <a:pt x="797" y="558"/>
                  </a:cubicBezTo>
                  <a:cubicBezTo>
                    <a:pt x="797" y="536"/>
                    <a:pt x="797" y="515"/>
                    <a:pt x="797" y="486"/>
                  </a:cubicBezTo>
                  <a:cubicBezTo>
                    <a:pt x="797" y="486"/>
                    <a:pt x="796" y="482"/>
                    <a:pt x="795" y="477"/>
                  </a:cubicBezTo>
                  <a:lnTo>
                    <a:pt x="795" y="477"/>
                  </a:lnTo>
                  <a:cubicBezTo>
                    <a:pt x="791" y="480"/>
                    <a:pt x="783" y="482"/>
                    <a:pt x="778" y="482"/>
                  </a:cubicBezTo>
                  <a:cubicBezTo>
                    <a:pt x="770" y="482"/>
                    <a:pt x="768" y="479"/>
                    <a:pt x="794" y="472"/>
                  </a:cubicBezTo>
                  <a:lnTo>
                    <a:pt x="794" y="472"/>
                  </a:lnTo>
                  <a:cubicBezTo>
                    <a:pt x="795" y="473"/>
                    <a:pt x="795" y="475"/>
                    <a:pt x="795" y="477"/>
                  </a:cubicBezTo>
                  <a:lnTo>
                    <a:pt x="795" y="477"/>
                  </a:lnTo>
                  <a:cubicBezTo>
                    <a:pt x="796" y="477"/>
                    <a:pt x="796" y="476"/>
                    <a:pt x="796" y="476"/>
                  </a:cubicBezTo>
                  <a:lnTo>
                    <a:pt x="796" y="476"/>
                  </a:lnTo>
                  <a:cubicBezTo>
                    <a:pt x="796" y="477"/>
                    <a:pt x="796" y="478"/>
                    <a:pt x="797" y="478"/>
                  </a:cubicBezTo>
                  <a:lnTo>
                    <a:pt x="798" y="474"/>
                  </a:lnTo>
                  <a:lnTo>
                    <a:pt x="798" y="474"/>
                  </a:lnTo>
                  <a:cubicBezTo>
                    <a:pt x="798" y="474"/>
                    <a:pt x="798" y="474"/>
                    <a:pt x="799" y="474"/>
                  </a:cubicBezTo>
                  <a:cubicBezTo>
                    <a:pt x="806" y="474"/>
                    <a:pt x="822" y="470"/>
                    <a:pt x="814" y="470"/>
                  </a:cubicBezTo>
                  <a:cubicBezTo>
                    <a:pt x="811" y="470"/>
                    <a:pt x="807" y="470"/>
                    <a:pt x="799" y="471"/>
                  </a:cubicBezTo>
                  <a:lnTo>
                    <a:pt x="799" y="471"/>
                  </a:lnTo>
                  <a:lnTo>
                    <a:pt x="800" y="469"/>
                  </a:lnTo>
                  <a:lnTo>
                    <a:pt x="800" y="469"/>
                  </a:lnTo>
                  <a:cubicBezTo>
                    <a:pt x="802" y="468"/>
                    <a:pt x="806" y="466"/>
                    <a:pt x="811" y="464"/>
                  </a:cubicBezTo>
                  <a:cubicBezTo>
                    <a:pt x="813" y="463"/>
                    <a:pt x="815" y="463"/>
                    <a:pt x="817" y="463"/>
                  </a:cubicBezTo>
                  <a:lnTo>
                    <a:pt x="817" y="463"/>
                  </a:lnTo>
                  <a:cubicBezTo>
                    <a:pt x="818" y="463"/>
                    <a:pt x="823" y="464"/>
                    <a:pt x="833" y="464"/>
                  </a:cubicBezTo>
                  <a:cubicBezTo>
                    <a:pt x="856" y="462"/>
                    <a:pt x="879" y="461"/>
                    <a:pt x="901" y="461"/>
                  </a:cubicBezTo>
                  <a:close/>
                  <a:moveTo>
                    <a:pt x="884" y="1"/>
                  </a:moveTo>
                  <a:cubicBezTo>
                    <a:pt x="771" y="1"/>
                    <a:pt x="661" y="20"/>
                    <a:pt x="558" y="80"/>
                  </a:cubicBezTo>
                  <a:cubicBezTo>
                    <a:pt x="449" y="146"/>
                    <a:pt x="377" y="254"/>
                    <a:pt x="355" y="377"/>
                  </a:cubicBezTo>
                  <a:cubicBezTo>
                    <a:pt x="352" y="406"/>
                    <a:pt x="350" y="434"/>
                    <a:pt x="348" y="463"/>
                  </a:cubicBezTo>
                  <a:lnTo>
                    <a:pt x="348" y="463"/>
                  </a:lnTo>
                  <a:cubicBezTo>
                    <a:pt x="296" y="478"/>
                    <a:pt x="250" y="504"/>
                    <a:pt x="211" y="544"/>
                  </a:cubicBezTo>
                  <a:cubicBezTo>
                    <a:pt x="131" y="616"/>
                    <a:pt x="73" y="717"/>
                    <a:pt x="44" y="826"/>
                  </a:cubicBezTo>
                  <a:cubicBezTo>
                    <a:pt x="1" y="956"/>
                    <a:pt x="37" y="1093"/>
                    <a:pt x="138" y="1180"/>
                  </a:cubicBezTo>
                  <a:cubicBezTo>
                    <a:pt x="222" y="1236"/>
                    <a:pt x="319" y="1285"/>
                    <a:pt x="416" y="1308"/>
                  </a:cubicBezTo>
                  <a:lnTo>
                    <a:pt x="416" y="1308"/>
                  </a:lnTo>
                  <a:cubicBezTo>
                    <a:pt x="698" y="1455"/>
                    <a:pt x="883" y="1765"/>
                    <a:pt x="1195" y="1904"/>
                  </a:cubicBezTo>
                  <a:cubicBezTo>
                    <a:pt x="1300" y="1956"/>
                    <a:pt x="1415" y="1982"/>
                    <a:pt x="1530" y="1982"/>
                  </a:cubicBezTo>
                  <a:cubicBezTo>
                    <a:pt x="1637" y="1982"/>
                    <a:pt x="1745" y="1960"/>
                    <a:pt x="1846" y="1918"/>
                  </a:cubicBezTo>
                  <a:cubicBezTo>
                    <a:pt x="1990" y="1853"/>
                    <a:pt x="2113" y="1730"/>
                    <a:pt x="2171" y="1578"/>
                  </a:cubicBezTo>
                  <a:cubicBezTo>
                    <a:pt x="2236" y="1368"/>
                    <a:pt x="2084" y="1209"/>
                    <a:pt x="1889" y="1158"/>
                  </a:cubicBezTo>
                  <a:cubicBezTo>
                    <a:pt x="1853" y="1151"/>
                    <a:pt x="1824" y="1151"/>
                    <a:pt x="1788" y="1137"/>
                  </a:cubicBezTo>
                  <a:lnTo>
                    <a:pt x="1784" y="1136"/>
                  </a:lnTo>
                  <a:lnTo>
                    <a:pt x="1784" y="1136"/>
                  </a:lnTo>
                  <a:cubicBezTo>
                    <a:pt x="1777" y="1131"/>
                    <a:pt x="1746" y="1117"/>
                    <a:pt x="1737" y="1108"/>
                  </a:cubicBezTo>
                  <a:cubicBezTo>
                    <a:pt x="1679" y="1064"/>
                    <a:pt x="1629" y="1007"/>
                    <a:pt x="1592" y="941"/>
                  </a:cubicBezTo>
                  <a:cubicBezTo>
                    <a:pt x="1556" y="891"/>
                    <a:pt x="1535" y="826"/>
                    <a:pt x="1527" y="761"/>
                  </a:cubicBezTo>
                  <a:cubicBezTo>
                    <a:pt x="1520" y="681"/>
                    <a:pt x="1527" y="594"/>
                    <a:pt x="1556" y="515"/>
                  </a:cubicBezTo>
                  <a:cubicBezTo>
                    <a:pt x="1578" y="399"/>
                    <a:pt x="1556" y="269"/>
                    <a:pt x="1477" y="167"/>
                  </a:cubicBezTo>
                  <a:cubicBezTo>
                    <a:pt x="1404" y="88"/>
                    <a:pt x="1296" y="37"/>
                    <a:pt x="1187" y="30"/>
                  </a:cubicBezTo>
                  <a:cubicBezTo>
                    <a:pt x="1088" y="16"/>
                    <a:pt x="985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8"/>
            <p:cNvSpPr/>
            <p:nvPr/>
          </p:nvSpPr>
          <p:spPr>
            <a:xfrm>
              <a:off x="6554000" y="1105975"/>
              <a:ext cx="35300" cy="25750"/>
            </a:xfrm>
            <a:custGeom>
              <a:avLst/>
              <a:gdLst/>
              <a:ahLst/>
              <a:cxnLst/>
              <a:rect l="l" t="t" r="r" b="b"/>
              <a:pathLst>
                <a:path w="1412" h="1030" extrusionOk="0">
                  <a:moveTo>
                    <a:pt x="489" y="161"/>
                  </a:moveTo>
                  <a:cubicBezTo>
                    <a:pt x="491" y="161"/>
                    <a:pt x="490" y="169"/>
                    <a:pt x="481" y="182"/>
                  </a:cubicBezTo>
                  <a:lnTo>
                    <a:pt x="481" y="182"/>
                  </a:lnTo>
                  <a:cubicBezTo>
                    <a:pt x="484" y="167"/>
                    <a:pt x="488" y="161"/>
                    <a:pt x="489" y="161"/>
                  </a:cubicBezTo>
                  <a:close/>
                  <a:moveTo>
                    <a:pt x="595" y="497"/>
                  </a:moveTo>
                  <a:cubicBezTo>
                    <a:pt x="594" y="498"/>
                    <a:pt x="593" y="499"/>
                    <a:pt x="591" y="500"/>
                  </a:cubicBezTo>
                  <a:cubicBezTo>
                    <a:pt x="592" y="499"/>
                    <a:pt x="593" y="498"/>
                    <a:pt x="594" y="497"/>
                  </a:cubicBezTo>
                  <a:cubicBezTo>
                    <a:pt x="595" y="497"/>
                    <a:pt x="595" y="497"/>
                    <a:pt x="595" y="497"/>
                  </a:cubicBezTo>
                  <a:close/>
                  <a:moveTo>
                    <a:pt x="673" y="1"/>
                  </a:moveTo>
                  <a:cubicBezTo>
                    <a:pt x="522" y="1"/>
                    <a:pt x="362" y="111"/>
                    <a:pt x="261" y="200"/>
                  </a:cubicBezTo>
                  <a:cubicBezTo>
                    <a:pt x="95" y="360"/>
                    <a:pt x="8" y="569"/>
                    <a:pt x="1" y="794"/>
                  </a:cubicBezTo>
                  <a:cubicBezTo>
                    <a:pt x="1" y="852"/>
                    <a:pt x="30" y="909"/>
                    <a:pt x="73" y="953"/>
                  </a:cubicBezTo>
                  <a:cubicBezTo>
                    <a:pt x="117" y="989"/>
                    <a:pt x="174" y="1018"/>
                    <a:pt x="232" y="1018"/>
                  </a:cubicBezTo>
                  <a:cubicBezTo>
                    <a:pt x="292" y="1026"/>
                    <a:pt x="352" y="1030"/>
                    <a:pt x="412" y="1030"/>
                  </a:cubicBezTo>
                  <a:cubicBezTo>
                    <a:pt x="666" y="1030"/>
                    <a:pt x="918" y="960"/>
                    <a:pt x="1143" y="832"/>
                  </a:cubicBezTo>
                  <a:lnTo>
                    <a:pt x="1143" y="832"/>
                  </a:lnTo>
                  <a:cubicBezTo>
                    <a:pt x="1158" y="826"/>
                    <a:pt x="1173" y="818"/>
                    <a:pt x="1187" y="808"/>
                  </a:cubicBezTo>
                  <a:lnTo>
                    <a:pt x="1195" y="801"/>
                  </a:lnTo>
                  <a:lnTo>
                    <a:pt x="1195" y="801"/>
                  </a:lnTo>
                  <a:cubicBezTo>
                    <a:pt x="1195" y="801"/>
                    <a:pt x="1195" y="801"/>
                    <a:pt x="1195" y="801"/>
                  </a:cubicBezTo>
                  <a:cubicBezTo>
                    <a:pt x="1210" y="793"/>
                    <a:pt x="1224" y="784"/>
                    <a:pt x="1236" y="775"/>
                  </a:cubicBezTo>
                  <a:lnTo>
                    <a:pt x="1236" y="775"/>
                  </a:lnTo>
                  <a:cubicBezTo>
                    <a:pt x="1342" y="701"/>
                    <a:pt x="1405" y="590"/>
                    <a:pt x="1412" y="461"/>
                  </a:cubicBezTo>
                  <a:cubicBezTo>
                    <a:pt x="1404" y="302"/>
                    <a:pt x="1289" y="171"/>
                    <a:pt x="1137" y="150"/>
                  </a:cubicBezTo>
                  <a:cubicBezTo>
                    <a:pt x="1098" y="145"/>
                    <a:pt x="1060" y="142"/>
                    <a:pt x="1023" y="142"/>
                  </a:cubicBezTo>
                  <a:cubicBezTo>
                    <a:pt x="983" y="142"/>
                    <a:pt x="943" y="145"/>
                    <a:pt x="904" y="151"/>
                  </a:cubicBezTo>
                  <a:lnTo>
                    <a:pt x="904" y="151"/>
                  </a:lnTo>
                  <a:cubicBezTo>
                    <a:pt x="884" y="106"/>
                    <a:pt x="850" y="65"/>
                    <a:pt x="804" y="34"/>
                  </a:cubicBezTo>
                  <a:cubicBezTo>
                    <a:pt x="762" y="11"/>
                    <a:pt x="718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8"/>
            <p:cNvSpPr/>
            <p:nvPr/>
          </p:nvSpPr>
          <p:spPr>
            <a:xfrm>
              <a:off x="6730000" y="1143000"/>
              <a:ext cx="70025" cy="29075"/>
            </a:xfrm>
            <a:custGeom>
              <a:avLst/>
              <a:gdLst/>
              <a:ahLst/>
              <a:cxnLst/>
              <a:rect l="l" t="t" r="r" b="b"/>
              <a:pathLst>
                <a:path w="2801" h="1163" extrusionOk="0">
                  <a:moveTo>
                    <a:pt x="2121" y="465"/>
                  </a:moveTo>
                  <a:cubicBezTo>
                    <a:pt x="2155" y="500"/>
                    <a:pt x="2189" y="535"/>
                    <a:pt x="2223" y="571"/>
                  </a:cubicBezTo>
                  <a:lnTo>
                    <a:pt x="2223" y="571"/>
                  </a:lnTo>
                  <a:cubicBezTo>
                    <a:pt x="2082" y="664"/>
                    <a:pt x="1916" y="717"/>
                    <a:pt x="1740" y="717"/>
                  </a:cubicBezTo>
                  <a:cubicBezTo>
                    <a:pt x="1731" y="717"/>
                    <a:pt x="1723" y="716"/>
                    <a:pt x="1715" y="716"/>
                  </a:cubicBezTo>
                  <a:cubicBezTo>
                    <a:pt x="1599" y="716"/>
                    <a:pt x="1476" y="680"/>
                    <a:pt x="1375" y="622"/>
                  </a:cubicBezTo>
                  <a:cubicBezTo>
                    <a:pt x="1350" y="607"/>
                    <a:pt x="1325" y="594"/>
                    <a:pt x="1300" y="582"/>
                  </a:cubicBezTo>
                  <a:lnTo>
                    <a:pt x="1300" y="582"/>
                  </a:lnTo>
                  <a:cubicBezTo>
                    <a:pt x="1352" y="581"/>
                    <a:pt x="1404" y="577"/>
                    <a:pt x="1455" y="571"/>
                  </a:cubicBezTo>
                  <a:cubicBezTo>
                    <a:pt x="1679" y="546"/>
                    <a:pt x="1898" y="492"/>
                    <a:pt x="2121" y="465"/>
                  </a:cubicBezTo>
                  <a:close/>
                  <a:moveTo>
                    <a:pt x="2168" y="0"/>
                  </a:moveTo>
                  <a:cubicBezTo>
                    <a:pt x="2092" y="0"/>
                    <a:pt x="2016" y="11"/>
                    <a:pt x="1947" y="36"/>
                  </a:cubicBezTo>
                  <a:cubicBezTo>
                    <a:pt x="1853" y="51"/>
                    <a:pt x="1766" y="65"/>
                    <a:pt x="1672" y="80"/>
                  </a:cubicBezTo>
                  <a:cubicBezTo>
                    <a:pt x="1521" y="110"/>
                    <a:pt x="1370" y="125"/>
                    <a:pt x="1215" y="125"/>
                  </a:cubicBezTo>
                  <a:cubicBezTo>
                    <a:pt x="1184" y="125"/>
                    <a:pt x="1153" y="124"/>
                    <a:pt x="1122" y="123"/>
                  </a:cubicBezTo>
                  <a:cubicBezTo>
                    <a:pt x="1043" y="115"/>
                    <a:pt x="968" y="108"/>
                    <a:pt x="894" y="108"/>
                  </a:cubicBezTo>
                  <a:cubicBezTo>
                    <a:pt x="873" y="108"/>
                    <a:pt x="852" y="108"/>
                    <a:pt x="832" y="110"/>
                  </a:cubicBezTo>
                  <a:lnTo>
                    <a:pt x="832" y="110"/>
                  </a:lnTo>
                  <a:cubicBezTo>
                    <a:pt x="813" y="97"/>
                    <a:pt x="791" y="87"/>
                    <a:pt x="767" y="80"/>
                  </a:cubicBezTo>
                  <a:cubicBezTo>
                    <a:pt x="717" y="66"/>
                    <a:pt x="667" y="60"/>
                    <a:pt x="618" y="60"/>
                  </a:cubicBezTo>
                  <a:cubicBezTo>
                    <a:pt x="344" y="60"/>
                    <a:pt x="92" y="254"/>
                    <a:pt x="37" y="535"/>
                  </a:cubicBezTo>
                  <a:cubicBezTo>
                    <a:pt x="0" y="629"/>
                    <a:pt x="22" y="745"/>
                    <a:pt x="87" y="825"/>
                  </a:cubicBezTo>
                  <a:cubicBezTo>
                    <a:pt x="167" y="890"/>
                    <a:pt x="261" y="933"/>
                    <a:pt x="362" y="955"/>
                  </a:cubicBezTo>
                  <a:cubicBezTo>
                    <a:pt x="474" y="989"/>
                    <a:pt x="589" y="1006"/>
                    <a:pt x="705" y="1006"/>
                  </a:cubicBezTo>
                  <a:cubicBezTo>
                    <a:pt x="779" y="1006"/>
                    <a:pt x="854" y="999"/>
                    <a:pt x="928" y="986"/>
                  </a:cubicBezTo>
                  <a:lnTo>
                    <a:pt x="928" y="986"/>
                  </a:lnTo>
                  <a:cubicBezTo>
                    <a:pt x="932" y="986"/>
                    <a:pt x="937" y="985"/>
                    <a:pt x="941" y="984"/>
                  </a:cubicBezTo>
                  <a:lnTo>
                    <a:pt x="941" y="984"/>
                  </a:lnTo>
                  <a:cubicBezTo>
                    <a:pt x="941" y="984"/>
                    <a:pt x="941" y="984"/>
                    <a:pt x="941" y="984"/>
                  </a:cubicBezTo>
                  <a:cubicBezTo>
                    <a:pt x="948" y="982"/>
                    <a:pt x="955" y="979"/>
                    <a:pt x="962" y="976"/>
                  </a:cubicBezTo>
                  <a:lnTo>
                    <a:pt x="962" y="976"/>
                  </a:lnTo>
                  <a:cubicBezTo>
                    <a:pt x="979" y="971"/>
                    <a:pt x="996" y="969"/>
                    <a:pt x="1014" y="969"/>
                  </a:cubicBezTo>
                  <a:cubicBezTo>
                    <a:pt x="1060" y="969"/>
                    <a:pt x="1106" y="985"/>
                    <a:pt x="1144" y="1013"/>
                  </a:cubicBezTo>
                  <a:cubicBezTo>
                    <a:pt x="1223" y="1056"/>
                    <a:pt x="1295" y="1085"/>
                    <a:pt x="1375" y="1114"/>
                  </a:cubicBezTo>
                  <a:cubicBezTo>
                    <a:pt x="1489" y="1147"/>
                    <a:pt x="1607" y="1163"/>
                    <a:pt x="1726" y="1163"/>
                  </a:cubicBezTo>
                  <a:cubicBezTo>
                    <a:pt x="1766" y="1163"/>
                    <a:pt x="1806" y="1161"/>
                    <a:pt x="1845" y="1158"/>
                  </a:cubicBezTo>
                  <a:cubicBezTo>
                    <a:pt x="2178" y="1136"/>
                    <a:pt x="2482" y="984"/>
                    <a:pt x="2713" y="745"/>
                  </a:cubicBezTo>
                  <a:cubicBezTo>
                    <a:pt x="2800" y="658"/>
                    <a:pt x="2800" y="514"/>
                    <a:pt x="2713" y="427"/>
                  </a:cubicBezTo>
                  <a:cubicBezTo>
                    <a:pt x="2648" y="354"/>
                    <a:pt x="2583" y="282"/>
                    <a:pt x="2518" y="217"/>
                  </a:cubicBezTo>
                  <a:cubicBezTo>
                    <a:pt x="2446" y="145"/>
                    <a:pt x="2373" y="36"/>
                    <a:pt x="2272" y="7"/>
                  </a:cubicBezTo>
                  <a:cubicBezTo>
                    <a:pt x="2238" y="3"/>
                    <a:pt x="2203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8"/>
            <p:cNvSpPr/>
            <p:nvPr/>
          </p:nvSpPr>
          <p:spPr>
            <a:xfrm>
              <a:off x="6598500" y="1595225"/>
              <a:ext cx="57725" cy="61175"/>
            </a:xfrm>
            <a:custGeom>
              <a:avLst/>
              <a:gdLst/>
              <a:ahLst/>
              <a:cxnLst/>
              <a:rect l="l" t="t" r="r" b="b"/>
              <a:pathLst>
                <a:path w="2309" h="2447" extrusionOk="0">
                  <a:moveTo>
                    <a:pt x="1866" y="459"/>
                  </a:moveTo>
                  <a:cubicBezTo>
                    <a:pt x="1868" y="459"/>
                    <a:pt x="1869" y="461"/>
                    <a:pt x="1871" y="464"/>
                  </a:cubicBezTo>
                  <a:lnTo>
                    <a:pt x="1871" y="464"/>
                  </a:lnTo>
                  <a:cubicBezTo>
                    <a:pt x="1869" y="463"/>
                    <a:pt x="1868" y="462"/>
                    <a:pt x="1867" y="462"/>
                  </a:cubicBezTo>
                  <a:cubicBezTo>
                    <a:pt x="1866" y="462"/>
                    <a:pt x="1865" y="462"/>
                    <a:pt x="1864" y="463"/>
                  </a:cubicBezTo>
                  <a:lnTo>
                    <a:pt x="1864" y="463"/>
                  </a:lnTo>
                  <a:lnTo>
                    <a:pt x="1863" y="461"/>
                  </a:lnTo>
                  <a:lnTo>
                    <a:pt x="1863" y="461"/>
                  </a:lnTo>
                  <a:cubicBezTo>
                    <a:pt x="1864" y="460"/>
                    <a:pt x="1865" y="459"/>
                    <a:pt x="1866" y="459"/>
                  </a:cubicBezTo>
                  <a:close/>
                  <a:moveTo>
                    <a:pt x="1873" y="473"/>
                  </a:moveTo>
                  <a:cubicBezTo>
                    <a:pt x="1873" y="474"/>
                    <a:pt x="1873" y="474"/>
                    <a:pt x="1873" y="474"/>
                  </a:cubicBezTo>
                  <a:cubicBezTo>
                    <a:pt x="1872" y="474"/>
                    <a:pt x="1872" y="474"/>
                    <a:pt x="1872" y="474"/>
                  </a:cubicBezTo>
                  <a:lnTo>
                    <a:pt x="1872" y="474"/>
                  </a:lnTo>
                  <a:cubicBezTo>
                    <a:pt x="1873" y="474"/>
                    <a:pt x="1873" y="474"/>
                    <a:pt x="1873" y="473"/>
                  </a:cubicBezTo>
                  <a:close/>
                  <a:moveTo>
                    <a:pt x="1817" y="468"/>
                  </a:moveTo>
                  <a:cubicBezTo>
                    <a:pt x="1808" y="472"/>
                    <a:pt x="1803" y="474"/>
                    <a:pt x="1800" y="476"/>
                  </a:cubicBezTo>
                  <a:lnTo>
                    <a:pt x="1800" y="476"/>
                  </a:lnTo>
                  <a:cubicBezTo>
                    <a:pt x="1805" y="473"/>
                    <a:pt x="1811" y="470"/>
                    <a:pt x="1817" y="468"/>
                  </a:cubicBezTo>
                  <a:close/>
                  <a:moveTo>
                    <a:pt x="1744" y="512"/>
                  </a:moveTo>
                  <a:cubicBezTo>
                    <a:pt x="1740" y="515"/>
                    <a:pt x="1736" y="518"/>
                    <a:pt x="1732" y="522"/>
                  </a:cubicBezTo>
                  <a:lnTo>
                    <a:pt x="1732" y="522"/>
                  </a:lnTo>
                  <a:cubicBezTo>
                    <a:pt x="1732" y="521"/>
                    <a:pt x="1736" y="518"/>
                    <a:pt x="1744" y="512"/>
                  </a:cubicBezTo>
                  <a:close/>
                  <a:moveTo>
                    <a:pt x="1846" y="468"/>
                  </a:moveTo>
                  <a:cubicBezTo>
                    <a:pt x="1848" y="470"/>
                    <a:pt x="1851" y="471"/>
                    <a:pt x="1853" y="471"/>
                  </a:cubicBezTo>
                  <a:lnTo>
                    <a:pt x="1853" y="471"/>
                  </a:lnTo>
                  <a:lnTo>
                    <a:pt x="1853" y="519"/>
                  </a:lnTo>
                  <a:cubicBezTo>
                    <a:pt x="1853" y="507"/>
                    <a:pt x="1853" y="503"/>
                    <a:pt x="1853" y="503"/>
                  </a:cubicBezTo>
                  <a:cubicBezTo>
                    <a:pt x="1852" y="503"/>
                    <a:pt x="1851" y="535"/>
                    <a:pt x="1846" y="541"/>
                  </a:cubicBezTo>
                  <a:cubicBezTo>
                    <a:pt x="1838" y="577"/>
                    <a:pt x="1831" y="620"/>
                    <a:pt x="1824" y="657"/>
                  </a:cubicBezTo>
                  <a:lnTo>
                    <a:pt x="1621" y="1604"/>
                  </a:lnTo>
                  <a:cubicBezTo>
                    <a:pt x="1615" y="1624"/>
                    <a:pt x="1612" y="1644"/>
                    <a:pt x="1612" y="1663"/>
                  </a:cubicBezTo>
                  <a:lnTo>
                    <a:pt x="1612" y="1663"/>
                  </a:lnTo>
                  <a:cubicBezTo>
                    <a:pt x="1596" y="1730"/>
                    <a:pt x="1573" y="1798"/>
                    <a:pt x="1549" y="1858"/>
                  </a:cubicBezTo>
                  <a:lnTo>
                    <a:pt x="1527" y="1908"/>
                  </a:lnTo>
                  <a:cubicBezTo>
                    <a:pt x="1527" y="1908"/>
                    <a:pt x="1514" y="1926"/>
                    <a:pt x="1505" y="1937"/>
                  </a:cubicBezTo>
                  <a:lnTo>
                    <a:pt x="1505" y="1937"/>
                  </a:lnTo>
                  <a:cubicBezTo>
                    <a:pt x="1491" y="1959"/>
                    <a:pt x="1477" y="1973"/>
                    <a:pt x="1462" y="1981"/>
                  </a:cubicBezTo>
                  <a:cubicBezTo>
                    <a:pt x="1462" y="1981"/>
                    <a:pt x="1448" y="1988"/>
                    <a:pt x="1447" y="1989"/>
                  </a:cubicBezTo>
                  <a:lnTo>
                    <a:pt x="1447" y="1989"/>
                  </a:lnTo>
                  <a:cubicBezTo>
                    <a:pt x="1430" y="1993"/>
                    <a:pt x="1425" y="1994"/>
                    <a:pt x="1427" y="1994"/>
                  </a:cubicBezTo>
                  <a:lnTo>
                    <a:pt x="1427" y="1994"/>
                  </a:lnTo>
                  <a:cubicBezTo>
                    <a:pt x="1423" y="1994"/>
                    <a:pt x="1418" y="1993"/>
                    <a:pt x="1414" y="1993"/>
                  </a:cubicBezTo>
                  <a:lnTo>
                    <a:pt x="1414" y="1993"/>
                  </a:lnTo>
                  <a:cubicBezTo>
                    <a:pt x="1405" y="1989"/>
                    <a:pt x="1389" y="1982"/>
                    <a:pt x="1384" y="1980"/>
                  </a:cubicBezTo>
                  <a:lnTo>
                    <a:pt x="1384" y="1980"/>
                  </a:lnTo>
                  <a:cubicBezTo>
                    <a:pt x="1377" y="1975"/>
                    <a:pt x="1370" y="1971"/>
                    <a:pt x="1361" y="1966"/>
                  </a:cubicBezTo>
                  <a:cubicBezTo>
                    <a:pt x="1361" y="1966"/>
                    <a:pt x="1333" y="1949"/>
                    <a:pt x="1325" y="1945"/>
                  </a:cubicBezTo>
                  <a:lnTo>
                    <a:pt x="1325" y="1945"/>
                  </a:lnTo>
                  <a:lnTo>
                    <a:pt x="1296" y="1915"/>
                  </a:lnTo>
                  <a:cubicBezTo>
                    <a:pt x="1259" y="1886"/>
                    <a:pt x="1223" y="1850"/>
                    <a:pt x="1187" y="1814"/>
                  </a:cubicBezTo>
                  <a:cubicBezTo>
                    <a:pt x="1042" y="1669"/>
                    <a:pt x="891" y="1554"/>
                    <a:pt x="673" y="1532"/>
                  </a:cubicBezTo>
                  <a:cubicBezTo>
                    <a:pt x="630" y="1525"/>
                    <a:pt x="579" y="1525"/>
                    <a:pt x="536" y="1525"/>
                  </a:cubicBezTo>
                  <a:cubicBezTo>
                    <a:pt x="522" y="1528"/>
                    <a:pt x="509" y="1530"/>
                    <a:pt x="496" y="1530"/>
                  </a:cubicBezTo>
                  <a:cubicBezTo>
                    <a:pt x="490" y="1530"/>
                    <a:pt x="484" y="1530"/>
                    <a:pt x="477" y="1529"/>
                  </a:cubicBezTo>
                  <a:lnTo>
                    <a:pt x="477" y="1529"/>
                  </a:lnTo>
                  <a:cubicBezTo>
                    <a:pt x="475" y="1520"/>
                    <a:pt x="473" y="1511"/>
                    <a:pt x="471" y="1503"/>
                  </a:cubicBezTo>
                  <a:cubicBezTo>
                    <a:pt x="471" y="1467"/>
                    <a:pt x="471" y="1431"/>
                    <a:pt x="471" y="1395"/>
                  </a:cubicBezTo>
                  <a:cubicBezTo>
                    <a:pt x="478" y="1258"/>
                    <a:pt x="514" y="1129"/>
                    <a:pt x="585" y="1007"/>
                  </a:cubicBezTo>
                  <a:lnTo>
                    <a:pt x="585" y="1007"/>
                  </a:lnTo>
                  <a:cubicBezTo>
                    <a:pt x="581" y="1013"/>
                    <a:pt x="581" y="1016"/>
                    <a:pt x="582" y="1016"/>
                  </a:cubicBezTo>
                  <a:cubicBezTo>
                    <a:pt x="586" y="1016"/>
                    <a:pt x="616" y="982"/>
                    <a:pt x="616" y="982"/>
                  </a:cubicBezTo>
                  <a:cubicBezTo>
                    <a:pt x="619" y="978"/>
                    <a:pt x="622" y="974"/>
                    <a:pt x="624" y="972"/>
                  </a:cubicBezTo>
                  <a:lnTo>
                    <a:pt x="624" y="972"/>
                  </a:lnTo>
                  <a:cubicBezTo>
                    <a:pt x="626" y="971"/>
                    <a:pt x="628" y="969"/>
                    <a:pt x="630" y="968"/>
                  </a:cubicBezTo>
                  <a:cubicBezTo>
                    <a:pt x="644" y="954"/>
                    <a:pt x="663" y="947"/>
                    <a:pt x="678" y="940"/>
                  </a:cubicBezTo>
                  <a:lnTo>
                    <a:pt x="678" y="940"/>
                  </a:lnTo>
                  <a:lnTo>
                    <a:pt x="678" y="940"/>
                  </a:lnTo>
                  <a:lnTo>
                    <a:pt x="678" y="940"/>
                  </a:lnTo>
                  <a:cubicBezTo>
                    <a:pt x="683" y="941"/>
                    <a:pt x="686" y="942"/>
                    <a:pt x="688" y="942"/>
                  </a:cubicBezTo>
                  <a:cubicBezTo>
                    <a:pt x="689" y="942"/>
                    <a:pt x="689" y="942"/>
                    <a:pt x="689" y="942"/>
                  </a:cubicBezTo>
                  <a:lnTo>
                    <a:pt x="689" y="942"/>
                  </a:lnTo>
                  <a:lnTo>
                    <a:pt x="724" y="946"/>
                  </a:lnTo>
                  <a:cubicBezTo>
                    <a:pt x="775" y="960"/>
                    <a:pt x="833" y="968"/>
                    <a:pt x="891" y="975"/>
                  </a:cubicBezTo>
                  <a:cubicBezTo>
                    <a:pt x="1115" y="975"/>
                    <a:pt x="1325" y="888"/>
                    <a:pt x="1491" y="743"/>
                  </a:cubicBezTo>
                  <a:cubicBezTo>
                    <a:pt x="1549" y="693"/>
                    <a:pt x="1607" y="635"/>
                    <a:pt x="1665" y="577"/>
                  </a:cubicBezTo>
                  <a:cubicBezTo>
                    <a:pt x="1689" y="559"/>
                    <a:pt x="1709" y="540"/>
                    <a:pt x="1732" y="522"/>
                  </a:cubicBezTo>
                  <a:lnTo>
                    <a:pt x="1732" y="522"/>
                  </a:lnTo>
                  <a:cubicBezTo>
                    <a:pt x="1731" y="522"/>
                    <a:pt x="1731" y="522"/>
                    <a:pt x="1731" y="522"/>
                  </a:cubicBezTo>
                  <a:cubicBezTo>
                    <a:pt x="1731" y="522"/>
                    <a:pt x="1761" y="497"/>
                    <a:pt x="1766" y="497"/>
                  </a:cubicBezTo>
                  <a:cubicBezTo>
                    <a:pt x="1766" y="497"/>
                    <a:pt x="1780" y="487"/>
                    <a:pt x="1796" y="478"/>
                  </a:cubicBezTo>
                  <a:lnTo>
                    <a:pt x="1796" y="478"/>
                  </a:lnTo>
                  <a:cubicBezTo>
                    <a:pt x="1796" y="478"/>
                    <a:pt x="1796" y="478"/>
                    <a:pt x="1796" y="478"/>
                  </a:cubicBezTo>
                  <a:cubicBezTo>
                    <a:pt x="1799" y="478"/>
                    <a:pt x="1826" y="468"/>
                    <a:pt x="1831" y="468"/>
                  </a:cubicBezTo>
                  <a:close/>
                  <a:moveTo>
                    <a:pt x="1445" y="1993"/>
                  </a:moveTo>
                  <a:cubicBezTo>
                    <a:pt x="1446" y="1993"/>
                    <a:pt x="1443" y="1993"/>
                    <a:pt x="1433" y="1995"/>
                  </a:cubicBezTo>
                  <a:cubicBezTo>
                    <a:pt x="1432" y="1995"/>
                    <a:pt x="1430" y="1995"/>
                    <a:pt x="1427" y="1995"/>
                  </a:cubicBezTo>
                  <a:lnTo>
                    <a:pt x="1427" y="1995"/>
                  </a:lnTo>
                  <a:cubicBezTo>
                    <a:pt x="1427" y="1995"/>
                    <a:pt x="1427" y="1995"/>
                    <a:pt x="1427" y="1995"/>
                  </a:cubicBezTo>
                  <a:cubicBezTo>
                    <a:pt x="1431" y="1995"/>
                    <a:pt x="1444" y="1993"/>
                    <a:pt x="1445" y="1993"/>
                  </a:cubicBezTo>
                  <a:close/>
                  <a:moveTo>
                    <a:pt x="1849" y="1"/>
                  </a:moveTo>
                  <a:cubicBezTo>
                    <a:pt x="1660" y="1"/>
                    <a:pt x="1500" y="104"/>
                    <a:pt x="1361" y="237"/>
                  </a:cubicBezTo>
                  <a:cubicBezTo>
                    <a:pt x="1209" y="367"/>
                    <a:pt x="1100" y="512"/>
                    <a:pt x="898" y="512"/>
                  </a:cubicBezTo>
                  <a:lnTo>
                    <a:pt x="869" y="512"/>
                  </a:lnTo>
                  <a:cubicBezTo>
                    <a:pt x="840" y="505"/>
                    <a:pt x="833" y="497"/>
                    <a:pt x="811" y="497"/>
                  </a:cubicBezTo>
                  <a:cubicBezTo>
                    <a:pt x="769" y="487"/>
                    <a:pt x="722" y="480"/>
                    <a:pt x="675" y="480"/>
                  </a:cubicBezTo>
                  <a:cubicBezTo>
                    <a:pt x="658" y="480"/>
                    <a:pt x="640" y="481"/>
                    <a:pt x="623" y="483"/>
                  </a:cubicBezTo>
                  <a:cubicBezTo>
                    <a:pt x="493" y="505"/>
                    <a:pt x="370" y="562"/>
                    <a:pt x="283" y="664"/>
                  </a:cubicBezTo>
                  <a:cubicBezTo>
                    <a:pt x="124" y="852"/>
                    <a:pt x="30" y="1083"/>
                    <a:pt x="22" y="1329"/>
                  </a:cubicBezTo>
                  <a:cubicBezTo>
                    <a:pt x="1" y="1590"/>
                    <a:pt x="51" y="1886"/>
                    <a:pt x="341" y="1959"/>
                  </a:cubicBezTo>
                  <a:cubicBezTo>
                    <a:pt x="402" y="1977"/>
                    <a:pt x="465" y="1977"/>
                    <a:pt x="526" y="1977"/>
                  </a:cubicBezTo>
                  <a:cubicBezTo>
                    <a:pt x="587" y="1977"/>
                    <a:pt x="645" y="1977"/>
                    <a:pt x="695" y="1995"/>
                  </a:cubicBezTo>
                  <a:cubicBezTo>
                    <a:pt x="702" y="2002"/>
                    <a:pt x="710" y="2009"/>
                    <a:pt x="724" y="2009"/>
                  </a:cubicBezTo>
                  <a:cubicBezTo>
                    <a:pt x="731" y="2016"/>
                    <a:pt x="760" y="2040"/>
                    <a:pt x="761" y="2040"/>
                  </a:cubicBezTo>
                  <a:cubicBezTo>
                    <a:pt x="761" y="2040"/>
                    <a:pt x="761" y="2039"/>
                    <a:pt x="760" y="2038"/>
                  </a:cubicBezTo>
                  <a:lnTo>
                    <a:pt x="760" y="2038"/>
                  </a:lnTo>
                  <a:cubicBezTo>
                    <a:pt x="782" y="2053"/>
                    <a:pt x="840" y="2104"/>
                    <a:pt x="869" y="2140"/>
                  </a:cubicBezTo>
                  <a:cubicBezTo>
                    <a:pt x="1028" y="2293"/>
                    <a:pt x="1207" y="2447"/>
                    <a:pt x="1425" y="2447"/>
                  </a:cubicBezTo>
                  <a:cubicBezTo>
                    <a:pt x="1474" y="2447"/>
                    <a:pt x="1525" y="2439"/>
                    <a:pt x="1578" y="2422"/>
                  </a:cubicBezTo>
                  <a:cubicBezTo>
                    <a:pt x="1867" y="2335"/>
                    <a:pt x="1997" y="2017"/>
                    <a:pt x="2055" y="1742"/>
                  </a:cubicBezTo>
                  <a:cubicBezTo>
                    <a:pt x="2059" y="1725"/>
                    <a:pt x="2061" y="1709"/>
                    <a:pt x="2062" y="1693"/>
                  </a:cubicBezTo>
                  <a:lnTo>
                    <a:pt x="2062" y="1693"/>
                  </a:lnTo>
                  <a:cubicBezTo>
                    <a:pt x="2125" y="1364"/>
                    <a:pt x="2195" y="1035"/>
                    <a:pt x="2265" y="700"/>
                  </a:cubicBezTo>
                  <a:cubicBezTo>
                    <a:pt x="2301" y="577"/>
                    <a:pt x="2309" y="440"/>
                    <a:pt x="2280" y="309"/>
                  </a:cubicBezTo>
                  <a:cubicBezTo>
                    <a:pt x="2236" y="157"/>
                    <a:pt x="2113" y="49"/>
                    <a:pt x="1961" y="13"/>
                  </a:cubicBezTo>
                  <a:cubicBezTo>
                    <a:pt x="1923" y="4"/>
                    <a:pt x="1885" y="1"/>
                    <a:pt x="1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8"/>
            <p:cNvSpPr/>
            <p:nvPr/>
          </p:nvSpPr>
          <p:spPr>
            <a:xfrm>
              <a:off x="6552200" y="1618450"/>
              <a:ext cx="51200" cy="41750"/>
            </a:xfrm>
            <a:custGeom>
              <a:avLst/>
              <a:gdLst/>
              <a:ahLst/>
              <a:cxnLst/>
              <a:rect l="l" t="t" r="r" b="b"/>
              <a:pathLst>
                <a:path w="2048" h="1670" extrusionOk="0">
                  <a:moveTo>
                    <a:pt x="490" y="261"/>
                  </a:moveTo>
                  <a:cubicBezTo>
                    <a:pt x="490" y="261"/>
                    <a:pt x="491" y="267"/>
                    <a:pt x="492" y="283"/>
                  </a:cubicBezTo>
                  <a:lnTo>
                    <a:pt x="492" y="283"/>
                  </a:lnTo>
                  <a:cubicBezTo>
                    <a:pt x="489" y="273"/>
                    <a:pt x="489" y="261"/>
                    <a:pt x="490" y="261"/>
                  </a:cubicBezTo>
                  <a:close/>
                  <a:moveTo>
                    <a:pt x="491" y="293"/>
                  </a:moveTo>
                  <a:cubicBezTo>
                    <a:pt x="491" y="293"/>
                    <a:pt x="492" y="294"/>
                    <a:pt x="492" y="294"/>
                  </a:cubicBezTo>
                  <a:lnTo>
                    <a:pt x="492" y="294"/>
                  </a:lnTo>
                  <a:cubicBezTo>
                    <a:pt x="492" y="296"/>
                    <a:pt x="492" y="297"/>
                    <a:pt x="492" y="299"/>
                  </a:cubicBezTo>
                  <a:lnTo>
                    <a:pt x="492" y="299"/>
                  </a:lnTo>
                  <a:cubicBezTo>
                    <a:pt x="491" y="295"/>
                    <a:pt x="491" y="293"/>
                    <a:pt x="491" y="293"/>
                  </a:cubicBezTo>
                  <a:close/>
                  <a:moveTo>
                    <a:pt x="496" y="301"/>
                  </a:moveTo>
                  <a:cubicBezTo>
                    <a:pt x="497" y="304"/>
                    <a:pt x="498" y="307"/>
                    <a:pt x="499" y="310"/>
                  </a:cubicBezTo>
                  <a:lnTo>
                    <a:pt x="499" y="310"/>
                  </a:lnTo>
                  <a:cubicBezTo>
                    <a:pt x="498" y="308"/>
                    <a:pt x="498" y="307"/>
                    <a:pt x="497" y="306"/>
                  </a:cubicBezTo>
                  <a:lnTo>
                    <a:pt x="497" y="306"/>
                  </a:lnTo>
                  <a:cubicBezTo>
                    <a:pt x="496" y="304"/>
                    <a:pt x="496" y="303"/>
                    <a:pt x="496" y="301"/>
                  </a:cubicBezTo>
                  <a:close/>
                  <a:moveTo>
                    <a:pt x="387" y="458"/>
                  </a:moveTo>
                  <a:lnTo>
                    <a:pt x="387" y="458"/>
                  </a:lnTo>
                  <a:cubicBezTo>
                    <a:pt x="385" y="460"/>
                    <a:pt x="376" y="463"/>
                    <a:pt x="366" y="463"/>
                  </a:cubicBezTo>
                  <a:cubicBezTo>
                    <a:pt x="360" y="463"/>
                    <a:pt x="353" y="462"/>
                    <a:pt x="348" y="458"/>
                  </a:cubicBezTo>
                  <a:lnTo>
                    <a:pt x="374" y="458"/>
                  </a:lnTo>
                  <a:cubicBezTo>
                    <a:pt x="373" y="459"/>
                    <a:pt x="373" y="459"/>
                    <a:pt x="373" y="459"/>
                  </a:cubicBezTo>
                  <a:cubicBezTo>
                    <a:pt x="374" y="459"/>
                    <a:pt x="375" y="459"/>
                    <a:pt x="377" y="458"/>
                  </a:cubicBezTo>
                  <a:close/>
                  <a:moveTo>
                    <a:pt x="552" y="497"/>
                  </a:moveTo>
                  <a:cubicBezTo>
                    <a:pt x="552" y="497"/>
                    <a:pt x="556" y="498"/>
                    <a:pt x="565" y="502"/>
                  </a:cubicBezTo>
                  <a:lnTo>
                    <a:pt x="579" y="509"/>
                  </a:lnTo>
                  <a:lnTo>
                    <a:pt x="579" y="509"/>
                  </a:lnTo>
                  <a:cubicBezTo>
                    <a:pt x="579" y="509"/>
                    <a:pt x="551" y="497"/>
                    <a:pt x="552" y="497"/>
                  </a:cubicBezTo>
                  <a:close/>
                  <a:moveTo>
                    <a:pt x="658" y="550"/>
                  </a:moveTo>
                  <a:cubicBezTo>
                    <a:pt x="746" y="600"/>
                    <a:pt x="826" y="650"/>
                    <a:pt x="912" y="711"/>
                  </a:cubicBezTo>
                  <a:cubicBezTo>
                    <a:pt x="970" y="748"/>
                    <a:pt x="1028" y="791"/>
                    <a:pt x="1078" y="834"/>
                  </a:cubicBezTo>
                  <a:lnTo>
                    <a:pt x="1165" y="900"/>
                  </a:lnTo>
                  <a:cubicBezTo>
                    <a:pt x="1170" y="904"/>
                    <a:pt x="1186" y="914"/>
                    <a:pt x="1188" y="914"/>
                  </a:cubicBezTo>
                  <a:cubicBezTo>
                    <a:pt x="1189" y="914"/>
                    <a:pt x="1188" y="913"/>
                    <a:pt x="1184" y="909"/>
                  </a:cubicBezTo>
                  <a:lnTo>
                    <a:pt x="1184" y="909"/>
                  </a:lnTo>
                  <a:lnTo>
                    <a:pt x="1216" y="936"/>
                  </a:lnTo>
                  <a:cubicBezTo>
                    <a:pt x="1315" y="1013"/>
                    <a:pt x="1420" y="1098"/>
                    <a:pt x="1526" y="1175"/>
                  </a:cubicBezTo>
                  <a:lnTo>
                    <a:pt x="1526" y="1175"/>
                  </a:lnTo>
                  <a:cubicBezTo>
                    <a:pt x="1534" y="1183"/>
                    <a:pt x="1546" y="1193"/>
                    <a:pt x="1549" y="1196"/>
                  </a:cubicBezTo>
                  <a:cubicBezTo>
                    <a:pt x="1549" y="1196"/>
                    <a:pt x="1554" y="1201"/>
                    <a:pt x="1561" y="1207"/>
                  </a:cubicBezTo>
                  <a:lnTo>
                    <a:pt x="1561" y="1207"/>
                  </a:lnTo>
                  <a:cubicBezTo>
                    <a:pt x="1554" y="1208"/>
                    <a:pt x="1538" y="1219"/>
                    <a:pt x="1548" y="1219"/>
                  </a:cubicBezTo>
                  <a:cubicBezTo>
                    <a:pt x="1549" y="1219"/>
                    <a:pt x="1549" y="1219"/>
                    <a:pt x="1549" y="1219"/>
                  </a:cubicBezTo>
                  <a:lnTo>
                    <a:pt x="1549" y="1219"/>
                  </a:lnTo>
                  <a:cubicBezTo>
                    <a:pt x="1542" y="1220"/>
                    <a:pt x="1530" y="1223"/>
                    <a:pt x="1523" y="1225"/>
                  </a:cubicBezTo>
                  <a:lnTo>
                    <a:pt x="1469" y="1225"/>
                  </a:lnTo>
                  <a:cubicBezTo>
                    <a:pt x="1462" y="1225"/>
                    <a:pt x="1433" y="1218"/>
                    <a:pt x="1419" y="1211"/>
                  </a:cubicBezTo>
                  <a:cubicBezTo>
                    <a:pt x="1400" y="1205"/>
                    <a:pt x="1393" y="1202"/>
                    <a:pt x="1392" y="1202"/>
                  </a:cubicBezTo>
                  <a:lnTo>
                    <a:pt x="1392" y="1202"/>
                  </a:lnTo>
                  <a:cubicBezTo>
                    <a:pt x="1391" y="1202"/>
                    <a:pt x="1400" y="1207"/>
                    <a:pt x="1404" y="1211"/>
                  </a:cubicBezTo>
                  <a:cubicBezTo>
                    <a:pt x="1382" y="1196"/>
                    <a:pt x="1361" y="1189"/>
                    <a:pt x="1339" y="1175"/>
                  </a:cubicBezTo>
                  <a:cubicBezTo>
                    <a:pt x="1310" y="1160"/>
                    <a:pt x="1274" y="1138"/>
                    <a:pt x="1238" y="1124"/>
                  </a:cubicBezTo>
                  <a:cubicBezTo>
                    <a:pt x="1173" y="1080"/>
                    <a:pt x="1107" y="1044"/>
                    <a:pt x="1042" y="1001"/>
                  </a:cubicBezTo>
                  <a:lnTo>
                    <a:pt x="999" y="965"/>
                  </a:lnTo>
                  <a:cubicBezTo>
                    <a:pt x="993" y="961"/>
                    <a:pt x="990" y="960"/>
                    <a:pt x="989" y="960"/>
                  </a:cubicBezTo>
                  <a:lnTo>
                    <a:pt x="989" y="960"/>
                  </a:lnTo>
                  <a:cubicBezTo>
                    <a:pt x="985" y="960"/>
                    <a:pt x="1002" y="974"/>
                    <a:pt x="1001" y="974"/>
                  </a:cubicBezTo>
                  <a:cubicBezTo>
                    <a:pt x="1000" y="974"/>
                    <a:pt x="994" y="970"/>
                    <a:pt x="977" y="957"/>
                  </a:cubicBezTo>
                  <a:cubicBezTo>
                    <a:pt x="948" y="929"/>
                    <a:pt x="919" y="900"/>
                    <a:pt x="890" y="863"/>
                  </a:cubicBezTo>
                  <a:lnTo>
                    <a:pt x="854" y="820"/>
                  </a:lnTo>
                  <a:cubicBezTo>
                    <a:pt x="851" y="817"/>
                    <a:pt x="849" y="815"/>
                    <a:pt x="847" y="813"/>
                  </a:cubicBezTo>
                  <a:cubicBezTo>
                    <a:pt x="818" y="784"/>
                    <a:pt x="796" y="755"/>
                    <a:pt x="775" y="726"/>
                  </a:cubicBezTo>
                  <a:cubicBezTo>
                    <a:pt x="737" y="664"/>
                    <a:pt x="700" y="607"/>
                    <a:pt x="658" y="550"/>
                  </a:cubicBezTo>
                  <a:close/>
                  <a:moveTo>
                    <a:pt x="388" y="0"/>
                  </a:moveTo>
                  <a:cubicBezTo>
                    <a:pt x="348" y="0"/>
                    <a:pt x="308" y="3"/>
                    <a:pt x="268" y="10"/>
                  </a:cubicBezTo>
                  <a:cubicBezTo>
                    <a:pt x="95" y="60"/>
                    <a:pt x="0" y="234"/>
                    <a:pt x="58" y="400"/>
                  </a:cubicBezTo>
                  <a:cubicBezTo>
                    <a:pt x="95" y="560"/>
                    <a:pt x="210" y="683"/>
                    <a:pt x="297" y="813"/>
                  </a:cubicBezTo>
                  <a:cubicBezTo>
                    <a:pt x="398" y="979"/>
                    <a:pt x="521" y="1131"/>
                    <a:pt x="659" y="1261"/>
                  </a:cubicBezTo>
                  <a:cubicBezTo>
                    <a:pt x="818" y="1392"/>
                    <a:pt x="992" y="1507"/>
                    <a:pt x="1173" y="1587"/>
                  </a:cubicBezTo>
                  <a:cubicBezTo>
                    <a:pt x="1284" y="1638"/>
                    <a:pt x="1404" y="1669"/>
                    <a:pt x="1519" y="1669"/>
                  </a:cubicBezTo>
                  <a:cubicBezTo>
                    <a:pt x="1666" y="1669"/>
                    <a:pt x="1805" y="1618"/>
                    <a:pt x="1911" y="1493"/>
                  </a:cubicBezTo>
                  <a:cubicBezTo>
                    <a:pt x="2012" y="1377"/>
                    <a:pt x="2048" y="1225"/>
                    <a:pt x="2005" y="1088"/>
                  </a:cubicBezTo>
                  <a:cubicBezTo>
                    <a:pt x="1962" y="985"/>
                    <a:pt x="1895" y="893"/>
                    <a:pt x="1811" y="827"/>
                  </a:cubicBezTo>
                  <a:lnTo>
                    <a:pt x="1811" y="827"/>
                  </a:lnTo>
                  <a:cubicBezTo>
                    <a:pt x="1796" y="810"/>
                    <a:pt x="1778" y="796"/>
                    <a:pt x="1759" y="784"/>
                  </a:cubicBezTo>
                  <a:lnTo>
                    <a:pt x="1694" y="740"/>
                  </a:lnTo>
                  <a:lnTo>
                    <a:pt x="1694" y="740"/>
                  </a:lnTo>
                  <a:cubicBezTo>
                    <a:pt x="1702" y="746"/>
                    <a:pt x="1706" y="748"/>
                    <a:pt x="1707" y="748"/>
                  </a:cubicBezTo>
                  <a:cubicBezTo>
                    <a:pt x="1709" y="748"/>
                    <a:pt x="1686" y="729"/>
                    <a:pt x="1684" y="729"/>
                  </a:cubicBezTo>
                  <a:lnTo>
                    <a:pt x="1684" y="729"/>
                  </a:lnTo>
                  <a:cubicBezTo>
                    <a:pt x="1683" y="729"/>
                    <a:pt x="1685" y="732"/>
                    <a:pt x="1693" y="740"/>
                  </a:cubicBezTo>
                  <a:lnTo>
                    <a:pt x="1657" y="711"/>
                  </a:lnTo>
                  <a:cubicBezTo>
                    <a:pt x="1599" y="661"/>
                    <a:pt x="1534" y="617"/>
                    <a:pt x="1476" y="567"/>
                  </a:cubicBezTo>
                  <a:cubicBezTo>
                    <a:pt x="1339" y="466"/>
                    <a:pt x="1209" y="357"/>
                    <a:pt x="1064" y="263"/>
                  </a:cubicBezTo>
                  <a:cubicBezTo>
                    <a:pt x="941" y="176"/>
                    <a:pt x="811" y="111"/>
                    <a:pt x="673" y="60"/>
                  </a:cubicBezTo>
                  <a:cubicBezTo>
                    <a:pt x="581" y="19"/>
                    <a:pt x="48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8"/>
            <p:cNvSpPr/>
            <p:nvPr/>
          </p:nvSpPr>
          <p:spPr>
            <a:xfrm>
              <a:off x="6712175" y="1626100"/>
              <a:ext cx="102400" cy="57475"/>
            </a:xfrm>
            <a:custGeom>
              <a:avLst/>
              <a:gdLst/>
              <a:ahLst/>
              <a:cxnLst/>
              <a:rect l="l" t="t" r="r" b="b"/>
              <a:pathLst>
                <a:path w="4096" h="2299" extrusionOk="0">
                  <a:moveTo>
                    <a:pt x="2383" y="1515"/>
                  </a:moveTo>
                  <a:cubicBezTo>
                    <a:pt x="2383" y="1515"/>
                    <a:pt x="2384" y="1515"/>
                    <a:pt x="2385" y="1515"/>
                  </a:cubicBezTo>
                  <a:lnTo>
                    <a:pt x="2385" y="1515"/>
                  </a:lnTo>
                  <a:cubicBezTo>
                    <a:pt x="2381" y="1517"/>
                    <a:pt x="2376" y="1518"/>
                    <a:pt x="2370" y="1520"/>
                  </a:cubicBezTo>
                  <a:cubicBezTo>
                    <a:pt x="2370" y="1516"/>
                    <a:pt x="2375" y="1515"/>
                    <a:pt x="2383" y="1515"/>
                  </a:cubicBezTo>
                  <a:close/>
                  <a:moveTo>
                    <a:pt x="1152" y="478"/>
                  </a:moveTo>
                  <a:lnTo>
                    <a:pt x="1152" y="478"/>
                  </a:lnTo>
                  <a:cubicBezTo>
                    <a:pt x="1168" y="480"/>
                    <a:pt x="1183" y="483"/>
                    <a:pt x="1198" y="485"/>
                  </a:cubicBezTo>
                  <a:cubicBezTo>
                    <a:pt x="1386" y="507"/>
                    <a:pt x="1567" y="550"/>
                    <a:pt x="1748" y="608"/>
                  </a:cubicBezTo>
                  <a:cubicBezTo>
                    <a:pt x="1784" y="623"/>
                    <a:pt x="1828" y="637"/>
                    <a:pt x="1864" y="651"/>
                  </a:cubicBezTo>
                  <a:cubicBezTo>
                    <a:pt x="1857" y="649"/>
                    <a:pt x="1853" y="648"/>
                    <a:pt x="1851" y="648"/>
                  </a:cubicBezTo>
                  <a:lnTo>
                    <a:pt x="1851" y="648"/>
                  </a:lnTo>
                  <a:cubicBezTo>
                    <a:pt x="1845" y="648"/>
                    <a:pt x="1902" y="673"/>
                    <a:pt x="1914" y="673"/>
                  </a:cubicBezTo>
                  <a:cubicBezTo>
                    <a:pt x="1928" y="682"/>
                    <a:pt x="1941" y="691"/>
                    <a:pt x="1954" y="700"/>
                  </a:cubicBezTo>
                  <a:lnTo>
                    <a:pt x="1954" y="700"/>
                  </a:lnTo>
                  <a:cubicBezTo>
                    <a:pt x="1956" y="703"/>
                    <a:pt x="1982" y="726"/>
                    <a:pt x="1987" y="731"/>
                  </a:cubicBezTo>
                  <a:cubicBezTo>
                    <a:pt x="2008" y="753"/>
                    <a:pt x="2023" y="774"/>
                    <a:pt x="2037" y="796"/>
                  </a:cubicBezTo>
                  <a:cubicBezTo>
                    <a:pt x="2101" y="904"/>
                    <a:pt x="2181" y="1000"/>
                    <a:pt x="2277" y="1076"/>
                  </a:cubicBezTo>
                  <a:lnTo>
                    <a:pt x="2277" y="1076"/>
                  </a:lnTo>
                  <a:cubicBezTo>
                    <a:pt x="2185" y="1097"/>
                    <a:pt x="2103" y="1146"/>
                    <a:pt x="2045" y="1238"/>
                  </a:cubicBezTo>
                  <a:cubicBezTo>
                    <a:pt x="1980" y="1346"/>
                    <a:pt x="1987" y="1476"/>
                    <a:pt x="1914" y="1570"/>
                  </a:cubicBezTo>
                  <a:cubicBezTo>
                    <a:pt x="1884" y="1614"/>
                    <a:pt x="1845" y="1649"/>
                    <a:pt x="1801" y="1673"/>
                  </a:cubicBezTo>
                  <a:lnTo>
                    <a:pt x="1801" y="1673"/>
                  </a:lnTo>
                  <a:lnTo>
                    <a:pt x="1654" y="1122"/>
                  </a:lnTo>
                  <a:cubicBezTo>
                    <a:pt x="1589" y="890"/>
                    <a:pt x="1509" y="695"/>
                    <a:pt x="1299" y="557"/>
                  </a:cubicBezTo>
                  <a:cubicBezTo>
                    <a:pt x="1252" y="528"/>
                    <a:pt x="1203" y="502"/>
                    <a:pt x="1152" y="478"/>
                  </a:cubicBezTo>
                  <a:close/>
                  <a:moveTo>
                    <a:pt x="3385" y="1616"/>
                  </a:moveTo>
                  <a:lnTo>
                    <a:pt x="3385" y="1616"/>
                  </a:lnTo>
                  <a:cubicBezTo>
                    <a:pt x="3419" y="1639"/>
                    <a:pt x="3452" y="1662"/>
                    <a:pt x="3484" y="1686"/>
                  </a:cubicBezTo>
                  <a:cubicBezTo>
                    <a:pt x="3521" y="1708"/>
                    <a:pt x="3665" y="1787"/>
                    <a:pt x="3607" y="1838"/>
                  </a:cubicBezTo>
                  <a:cubicBezTo>
                    <a:pt x="3597" y="1847"/>
                    <a:pt x="3587" y="1851"/>
                    <a:pt x="3578" y="1851"/>
                  </a:cubicBezTo>
                  <a:cubicBezTo>
                    <a:pt x="3550" y="1851"/>
                    <a:pt x="3530" y="1816"/>
                    <a:pt x="3513" y="1795"/>
                  </a:cubicBezTo>
                  <a:cubicBezTo>
                    <a:pt x="3474" y="1732"/>
                    <a:pt x="3431" y="1673"/>
                    <a:pt x="3385" y="1616"/>
                  </a:cubicBezTo>
                  <a:close/>
                  <a:moveTo>
                    <a:pt x="706" y="0"/>
                  </a:moveTo>
                  <a:cubicBezTo>
                    <a:pt x="518" y="0"/>
                    <a:pt x="279" y="22"/>
                    <a:pt x="120" y="138"/>
                  </a:cubicBezTo>
                  <a:cubicBezTo>
                    <a:pt x="55" y="173"/>
                    <a:pt x="18" y="236"/>
                    <a:pt x="12" y="305"/>
                  </a:cubicBezTo>
                  <a:lnTo>
                    <a:pt x="12" y="305"/>
                  </a:lnTo>
                  <a:cubicBezTo>
                    <a:pt x="1" y="367"/>
                    <a:pt x="15" y="434"/>
                    <a:pt x="69" y="492"/>
                  </a:cubicBezTo>
                  <a:cubicBezTo>
                    <a:pt x="315" y="753"/>
                    <a:pt x="677" y="760"/>
                    <a:pt x="974" y="897"/>
                  </a:cubicBezTo>
                  <a:cubicBezTo>
                    <a:pt x="1032" y="919"/>
                    <a:pt x="1090" y="963"/>
                    <a:pt x="1133" y="1013"/>
                  </a:cubicBezTo>
                  <a:cubicBezTo>
                    <a:pt x="1176" y="1093"/>
                    <a:pt x="1205" y="1180"/>
                    <a:pt x="1213" y="1266"/>
                  </a:cubicBezTo>
                  <a:lnTo>
                    <a:pt x="1408" y="2004"/>
                  </a:lnTo>
                  <a:cubicBezTo>
                    <a:pt x="1437" y="2098"/>
                    <a:pt x="1531" y="2171"/>
                    <a:pt x="1625" y="2171"/>
                  </a:cubicBezTo>
                  <a:cubicBezTo>
                    <a:pt x="1936" y="2171"/>
                    <a:pt x="2218" y="1997"/>
                    <a:pt x="2348" y="1715"/>
                  </a:cubicBezTo>
                  <a:cubicBezTo>
                    <a:pt x="2389" y="1654"/>
                    <a:pt x="2411" y="1593"/>
                    <a:pt x="2419" y="1520"/>
                  </a:cubicBezTo>
                  <a:lnTo>
                    <a:pt x="2419" y="1520"/>
                  </a:lnTo>
                  <a:cubicBezTo>
                    <a:pt x="2434" y="1523"/>
                    <a:pt x="2445" y="1527"/>
                    <a:pt x="2443" y="1527"/>
                  </a:cubicBezTo>
                  <a:cubicBezTo>
                    <a:pt x="2580" y="1556"/>
                    <a:pt x="2710" y="1614"/>
                    <a:pt x="2826" y="1701"/>
                  </a:cubicBezTo>
                  <a:cubicBezTo>
                    <a:pt x="2927" y="1773"/>
                    <a:pt x="3014" y="1860"/>
                    <a:pt x="3086" y="1961"/>
                  </a:cubicBezTo>
                  <a:cubicBezTo>
                    <a:pt x="3181" y="2113"/>
                    <a:pt x="3282" y="2250"/>
                    <a:pt x="3463" y="2287"/>
                  </a:cubicBezTo>
                  <a:cubicBezTo>
                    <a:pt x="3500" y="2295"/>
                    <a:pt x="3536" y="2298"/>
                    <a:pt x="3572" y="2298"/>
                  </a:cubicBezTo>
                  <a:cubicBezTo>
                    <a:pt x="3859" y="2298"/>
                    <a:pt x="4095" y="2054"/>
                    <a:pt x="4063" y="1758"/>
                  </a:cubicBezTo>
                  <a:cubicBezTo>
                    <a:pt x="4027" y="1411"/>
                    <a:pt x="3629" y="1230"/>
                    <a:pt x="3369" y="1078"/>
                  </a:cubicBezTo>
                  <a:cubicBezTo>
                    <a:pt x="3217" y="992"/>
                    <a:pt x="3065" y="919"/>
                    <a:pt x="2906" y="854"/>
                  </a:cubicBezTo>
                  <a:cubicBezTo>
                    <a:pt x="2783" y="811"/>
                    <a:pt x="2609" y="796"/>
                    <a:pt x="2515" y="688"/>
                  </a:cubicBezTo>
                  <a:cubicBezTo>
                    <a:pt x="2421" y="586"/>
                    <a:pt x="2370" y="471"/>
                    <a:pt x="2276" y="384"/>
                  </a:cubicBezTo>
                  <a:cubicBezTo>
                    <a:pt x="2211" y="333"/>
                    <a:pt x="2146" y="290"/>
                    <a:pt x="2074" y="254"/>
                  </a:cubicBezTo>
                  <a:cubicBezTo>
                    <a:pt x="1885" y="174"/>
                    <a:pt x="1683" y="109"/>
                    <a:pt x="1480" y="73"/>
                  </a:cubicBezTo>
                  <a:cubicBezTo>
                    <a:pt x="1227" y="22"/>
                    <a:pt x="96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8"/>
            <p:cNvSpPr/>
            <p:nvPr/>
          </p:nvSpPr>
          <p:spPr>
            <a:xfrm>
              <a:off x="6621300" y="1672750"/>
              <a:ext cx="204575" cy="145625"/>
            </a:xfrm>
            <a:custGeom>
              <a:avLst/>
              <a:gdLst/>
              <a:ahLst/>
              <a:cxnLst/>
              <a:rect l="l" t="t" r="r" b="b"/>
              <a:pathLst>
                <a:path w="8183" h="5825" extrusionOk="0">
                  <a:moveTo>
                    <a:pt x="6001" y="420"/>
                  </a:moveTo>
                  <a:cubicBezTo>
                    <a:pt x="6001" y="420"/>
                    <a:pt x="6000" y="420"/>
                    <a:pt x="5999" y="421"/>
                  </a:cubicBezTo>
                  <a:lnTo>
                    <a:pt x="5999" y="421"/>
                  </a:lnTo>
                  <a:cubicBezTo>
                    <a:pt x="5999" y="421"/>
                    <a:pt x="5999" y="421"/>
                    <a:pt x="5999" y="421"/>
                  </a:cubicBezTo>
                  <a:lnTo>
                    <a:pt x="5999" y="421"/>
                  </a:lnTo>
                  <a:cubicBezTo>
                    <a:pt x="6001" y="420"/>
                    <a:pt x="6001" y="420"/>
                    <a:pt x="6001" y="420"/>
                  </a:cubicBezTo>
                  <a:close/>
                  <a:moveTo>
                    <a:pt x="5995" y="425"/>
                  </a:moveTo>
                  <a:cubicBezTo>
                    <a:pt x="5995" y="425"/>
                    <a:pt x="5995" y="425"/>
                    <a:pt x="5995" y="425"/>
                  </a:cubicBezTo>
                  <a:lnTo>
                    <a:pt x="5995" y="425"/>
                  </a:lnTo>
                  <a:cubicBezTo>
                    <a:pt x="5993" y="426"/>
                    <a:pt x="5992" y="427"/>
                    <a:pt x="5991" y="428"/>
                  </a:cubicBezTo>
                  <a:lnTo>
                    <a:pt x="5991" y="428"/>
                  </a:lnTo>
                  <a:cubicBezTo>
                    <a:pt x="5991" y="428"/>
                    <a:pt x="5991" y="428"/>
                    <a:pt x="5991" y="428"/>
                  </a:cubicBezTo>
                  <a:cubicBezTo>
                    <a:pt x="5992" y="427"/>
                    <a:pt x="5994" y="425"/>
                    <a:pt x="5995" y="425"/>
                  </a:cubicBezTo>
                  <a:close/>
                  <a:moveTo>
                    <a:pt x="5919" y="451"/>
                  </a:moveTo>
                  <a:cubicBezTo>
                    <a:pt x="5920" y="452"/>
                    <a:pt x="5921" y="452"/>
                    <a:pt x="5922" y="453"/>
                  </a:cubicBezTo>
                  <a:lnTo>
                    <a:pt x="5922" y="453"/>
                  </a:lnTo>
                  <a:cubicBezTo>
                    <a:pt x="5921" y="453"/>
                    <a:pt x="5921" y="453"/>
                    <a:pt x="5920" y="453"/>
                  </a:cubicBezTo>
                  <a:cubicBezTo>
                    <a:pt x="5917" y="453"/>
                    <a:pt x="5916" y="452"/>
                    <a:pt x="5919" y="451"/>
                  </a:cubicBezTo>
                  <a:close/>
                  <a:moveTo>
                    <a:pt x="4260" y="4891"/>
                  </a:moveTo>
                  <a:cubicBezTo>
                    <a:pt x="4266" y="4891"/>
                    <a:pt x="4266" y="4898"/>
                    <a:pt x="4258" y="4898"/>
                  </a:cubicBezTo>
                  <a:cubicBezTo>
                    <a:pt x="4256" y="4898"/>
                    <a:pt x="4253" y="4898"/>
                    <a:pt x="4249" y="4896"/>
                  </a:cubicBezTo>
                  <a:lnTo>
                    <a:pt x="4249" y="4896"/>
                  </a:lnTo>
                  <a:cubicBezTo>
                    <a:pt x="4254" y="4893"/>
                    <a:pt x="4258" y="4891"/>
                    <a:pt x="4260" y="4891"/>
                  </a:cubicBezTo>
                  <a:close/>
                  <a:moveTo>
                    <a:pt x="4653" y="5132"/>
                  </a:moveTo>
                  <a:cubicBezTo>
                    <a:pt x="4658" y="5132"/>
                    <a:pt x="4658" y="5139"/>
                    <a:pt x="4639" y="5143"/>
                  </a:cubicBezTo>
                  <a:lnTo>
                    <a:pt x="4639" y="5143"/>
                  </a:lnTo>
                  <a:cubicBezTo>
                    <a:pt x="4644" y="5135"/>
                    <a:pt x="4649" y="5132"/>
                    <a:pt x="4653" y="5132"/>
                  </a:cubicBezTo>
                  <a:close/>
                  <a:moveTo>
                    <a:pt x="756" y="5188"/>
                  </a:moveTo>
                  <a:cubicBezTo>
                    <a:pt x="760" y="5191"/>
                    <a:pt x="761" y="5193"/>
                    <a:pt x="760" y="5193"/>
                  </a:cubicBezTo>
                  <a:cubicBezTo>
                    <a:pt x="760" y="5193"/>
                    <a:pt x="758" y="5191"/>
                    <a:pt x="756" y="5188"/>
                  </a:cubicBezTo>
                  <a:close/>
                  <a:moveTo>
                    <a:pt x="5969" y="494"/>
                  </a:moveTo>
                  <a:lnTo>
                    <a:pt x="5969" y="494"/>
                  </a:lnTo>
                  <a:cubicBezTo>
                    <a:pt x="6002" y="521"/>
                    <a:pt x="6035" y="546"/>
                    <a:pt x="6063" y="580"/>
                  </a:cubicBezTo>
                  <a:cubicBezTo>
                    <a:pt x="6244" y="753"/>
                    <a:pt x="6338" y="1014"/>
                    <a:pt x="6403" y="1260"/>
                  </a:cubicBezTo>
                  <a:cubicBezTo>
                    <a:pt x="6483" y="1549"/>
                    <a:pt x="6541" y="1846"/>
                    <a:pt x="6642" y="2128"/>
                  </a:cubicBezTo>
                  <a:cubicBezTo>
                    <a:pt x="6677" y="2240"/>
                    <a:pt x="6727" y="2352"/>
                    <a:pt x="6783" y="2456"/>
                  </a:cubicBezTo>
                  <a:lnTo>
                    <a:pt x="6783" y="2456"/>
                  </a:lnTo>
                  <a:cubicBezTo>
                    <a:pt x="6788" y="2483"/>
                    <a:pt x="6798" y="2512"/>
                    <a:pt x="6816" y="2540"/>
                  </a:cubicBezTo>
                  <a:cubicBezTo>
                    <a:pt x="6997" y="2838"/>
                    <a:pt x="7250" y="3081"/>
                    <a:pt x="7549" y="3247"/>
                  </a:cubicBezTo>
                  <a:lnTo>
                    <a:pt x="7549" y="3247"/>
                  </a:lnTo>
                  <a:cubicBezTo>
                    <a:pt x="6976" y="3967"/>
                    <a:pt x="6350" y="4641"/>
                    <a:pt x="5673" y="5268"/>
                  </a:cubicBezTo>
                  <a:lnTo>
                    <a:pt x="5673" y="5268"/>
                  </a:lnTo>
                  <a:cubicBezTo>
                    <a:pt x="5607" y="5219"/>
                    <a:pt x="5530" y="5184"/>
                    <a:pt x="5448" y="5167"/>
                  </a:cubicBezTo>
                  <a:cubicBezTo>
                    <a:pt x="5361" y="5159"/>
                    <a:pt x="5274" y="5152"/>
                    <a:pt x="5188" y="5152"/>
                  </a:cubicBezTo>
                  <a:cubicBezTo>
                    <a:pt x="5130" y="5152"/>
                    <a:pt x="5101" y="5152"/>
                    <a:pt x="5072" y="5116"/>
                  </a:cubicBezTo>
                  <a:cubicBezTo>
                    <a:pt x="5014" y="5051"/>
                    <a:pt x="4956" y="4899"/>
                    <a:pt x="4877" y="4812"/>
                  </a:cubicBezTo>
                  <a:cubicBezTo>
                    <a:pt x="4804" y="4735"/>
                    <a:pt x="4704" y="4695"/>
                    <a:pt x="4602" y="4695"/>
                  </a:cubicBezTo>
                  <a:cubicBezTo>
                    <a:pt x="4540" y="4695"/>
                    <a:pt x="4478" y="4710"/>
                    <a:pt x="4421" y="4740"/>
                  </a:cubicBezTo>
                  <a:cubicBezTo>
                    <a:pt x="4352" y="4781"/>
                    <a:pt x="4297" y="4835"/>
                    <a:pt x="4248" y="4896"/>
                  </a:cubicBezTo>
                  <a:lnTo>
                    <a:pt x="4248" y="4896"/>
                  </a:lnTo>
                  <a:cubicBezTo>
                    <a:pt x="4246" y="4895"/>
                    <a:pt x="4243" y="4894"/>
                    <a:pt x="4240" y="4892"/>
                  </a:cubicBezTo>
                  <a:cubicBezTo>
                    <a:pt x="4240" y="4892"/>
                    <a:pt x="4196" y="4870"/>
                    <a:pt x="4182" y="4863"/>
                  </a:cubicBezTo>
                  <a:cubicBezTo>
                    <a:pt x="4073" y="4776"/>
                    <a:pt x="4030" y="4595"/>
                    <a:pt x="3950" y="4479"/>
                  </a:cubicBezTo>
                  <a:cubicBezTo>
                    <a:pt x="3773" y="4231"/>
                    <a:pt x="3509" y="4132"/>
                    <a:pt x="3228" y="4132"/>
                  </a:cubicBezTo>
                  <a:cubicBezTo>
                    <a:pt x="3166" y="4132"/>
                    <a:pt x="3102" y="4137"/>
                    <a:pt x="3039" y="4147"/>
                  </a:cubicBezTo>
                  <a:cubicBezTo>
                    <a:pt x="2706" y="4197"/>
                    <a:pt x="2395" y="4349"/>
                    <a:pt x="2077" y="4472"/>
                  </a:cubicBezTo>
                  <a:cubicBezTo>
                    <a:pt x="1722" y="4595"/>
                    <a:pt x="1375" y="4762"/>
                    <a:pt x="1064" y="4964"/>
                  </a:cubicBezTo>
                  <a:cubicBezTo>
                    <a:pt x="991" y="5015"/>
                    <a:pt x="926" y="5058"/>
                    <a:pt x="854" y="5102"/>
                  </a:cubicBezTo>
                  <a:cubicBezTo>
                    <a:pt x="825" y="5116"/>
                    <a:pt x="796" y="5130"/>
                    <a:pt x="767" y="5145"/>
                  </a:cubicBezTo>
                  <a:cubicBezTo>
                    <a:pt x="762" y="5146"/>
                    <a:pt x="756" y="5147"/>
                    <a:pt x="750" y="5148"/>
                  </a:cubicBezTo>
                  <a:lnTo>
                    <a:pt x="750" y="5148"/>
                  </a:lnTo>
                  <a:cubicBezTo>
                    <a:pt x="746" y="5133"/>
                    <a:pt x="738" y="5125"/>
                    <a:pt x="738" y="5109"/>
                  </a:cubicBezTo>
                  <a:cubicBezTo>
                    <a:pt x="731" y="5065"/>
                    <a:pt x="731" y="5022"/>
                    <a:pt x="731" y="4971"/>
                  </a:cubicBezTo>
                  <a:cubicBezTo>
                    <a:pt x="731" y="4870"/>
                    <a:pt x="731" y="4769"/>
                    <a:pt x="724" y="4667"/>
                  </a:cubicBezTo>
                  <a:cubicBezTo>
                    <a:pt x="702" y="4270"/>
                    <a:pt x="478" y="3922"/>
                    <a:pt x="492" y="3517"/>
                  </a:cubicBezTo>
                  <a:cubicBezTo>
                    <a:pt x="521" y="2953"/>
                    <a:pt x="1122" y="2598"/>
                    <a:pt x="1570" y="2360"/>
                  </a:cubicBezTo>
                  <a:cubicBezTo>
                    <a:pt x="1874" y="2200"/>
                    <a:pt x="2236" y="2085"/>
                    <a:pt x="2402" y="1759"/>
                  </a:cubicBezTo>
                  <a:cubicBezTo>
                    <a:pt x="2482" y="1614"/>
                    <a:pt x="2511" y="1441"/>
                    <a:pt x="2590" y="1296"/>
                  </a:cubicBezTo>
                  <a:cubicBezTo>
                    <a:pt x="2655" y="1159"/>
                    <a:pt x="2749" y="1043"/>
                    <a:pt x="2858" y="949"/>
                  </a:cubicBezTo>
                  <a:cubicBezTo>
                    <a:pt x="3075" y="761"/>
                    <a:pt x="3350" y="645"/>
                    <a:pt x="3632" y="638"/>
                  </a:cubicBezTo>
                  <a:cubicBezTo>
                    <a:pt x="3650" y="636"/>
                    <a:pt x="3669" y="636"/>
                    <a:pt x="3687" y="636"/>
                  </a:cubicBezTo>
                  <a:cubicBezTo>
                    <a:pt x="3784" y="636"/>
                    <a:pt x="3881" y="653"/>
                    <a:pt x="3972" y="695"/>
                  </a:cubicBezTo>
                  <a:cubicBezTo>
                    <a:pt x="4102" y="746"/>
                    <a:pt x="4225" y="804"/>
                    <a:pt x="4341" y="876"/>
                  </a:cubicBezTo>
                  <a:cubicBezTo>
                    <a:pt x="4612" y="1019"/>
                    <a:pt x="4959" y="1204"/>
                    <a:pt x="5271" y="1204"/>
                  </a:cubicBezTo>
                  <a:cubicBezTo>
                    <a:pt x="5467" y="1204"/>
                    <a:pt x="5649" y="1131"/>
                    <a:pt x="5788" y="927"/>
                  </a:cubicBezTo>
                  <a:cubicBezTo>
                    <a:pt x="5846" y="840"/>
                    <a:pt x="5889" y="753"/>
                    <a:pt x="5918" y="652"/>
                  </a:cubicBezTo>
                  <a:cubicBezTo>
                    <a:pt x="5933" y="616"/>
                    <a:pt x="5940" y="580"/>
                    <a:pt x="5955" y="544"/>
                  </a:cubicBezTo>
                  <a:cubicBezTo>
                    <a:pt x="5961" y="525"/>
                    <a:pt x="5967" y="512"/>
                    <a:pt x="5969" y="494"/>
                  </a:cubicBezTo>
                  <a:close/>
                  <a:moveTo>
                    <a:pt x="5926" y="1"/>
                  </a:moveTo>
                  <a:cubicBezTo>
                    <a:pt x="5741" y="1"/>
                    <a:pt x="5617" y="142"/>
                    <a:pt x="5549" y="319"/>
                  </a:cubicBezTo>
                  <a:cubicBezTo>
                    <a:pt x="5520" y="399"/>
                    <a:pt x="5499" y="486"/>
                    <a:pt x="5470" y="565"/>
                  </a:cubicBezTo>
                  <a:cubicBezTo>
                    <a:pt x="5470" y="570"/>
                    <a:pt x="5467" y="575"/>
                    <a:pt x="5463" y="579"/>
                  </a:cubicBezTo>
                  <a:lnTo>
                    <a:pt x="5463" y="579"/>
                  </a:lnTo>
                  <a:cubicBezTo>
                    <a:pt x="5462" y="580"/>
                    <a:pt x="5459" y="582"/>
                    <a:pt x="5455" y="587"/>
                  </a:cubicBezTo>
                  <a:cubicBezTo>
                    <a:pt x="5441" y="616"/>
                    <a:pt x="5441" y="623"/>
                    <a:pt x="5434" y="638"/>
                  </a:cubicBezTo>
                  <a:cubicBezTo>
                    <a:pt x="5419" y="659"/>
                    <a:pt x="5412" y="674"/>
                    <a:pt x="5397" y="688"/>
                  </a:cubicBezTo>
                  <a:lnTo>
                    <a:pt x="5369" y="724"/>
                  </a:lnTo>
                  <a:cubicBezTo>
                    <a:pt x="5362" y="729"/>
                    <a:pt x="5360" y="731"/>
                    <a:pt x="5360" y="731"/>
                  </a:cubicBezTo>
                  <a:cubicBezTo>
                    <a:pt x="5360" y="731"/>
                    <a:pt x="5371" y="721"/>
                    <a:pt x="5368" y="721"/>
                  </a:cubicBezTo>
                  <a:lnTo>
                    <a:pt x="5368" y="721"/>
                  </a:lnTo>
                  <a:cubicBezTo>
                    <a:pt x="5366" y="721"/>
                    <a:pt x="5360" y="724"/>
                    <a:pt x="5347" y="732"/>
                  </a:cubicBezTo>
                  <a:cubicBezTo>
                    <a:pt x="5336" y="739"/>
                    <a:pt x="5331" y="743"/>
                    <a:pt x="5330" y="744"/>
                  </a:cubicBezTo>
                  <a:lnTo>
                    <a:pt x="5330" y="744"/>
                  </a:lnTo>
                  <a:cubicBezTo>
                    <a:pt x="5329" y="745"/>
                    <a:pt x="5327" y="745"/>
                    <a:pt x="5325" y="746"/>
                  </a:cubicBezTo>
                  <a:cubicBezTo>
                    <a:pt x="5318" y="746"/>
                    <a:pt x="5303" y="753"/>
                    <a:pt x="5289" y="753"/>
                  </a:cubicBezTo>
                  <a:lnTo>
                    <a:pt x="5296" y="753"/>
                  </a:lnTo>
                  <a:cubicBezTo>
                    <a:pt x="5278" y="757"/>
                    <a:pt x="5260" y="759"/>
                    <a:pt x="5242" y="759"/>
                  </a:cubicBezTo>
                  <a:cubicBezTo>
                    <a:pt x="5224" y="759"/>
                    <a:pt x="5206" y="757"/>
                    <a:pt x="5188" y="753"/>
                  </a:cubicBezTo>
                  <a:cubicBezTo>
                    <a:pt x="5224" y="753"/>
                    <a:pt x="5151" y="746"/>
                    <a:pt x="5137" y="746"/>
                  </a:cubicBezTo>
                  <a:cubicBezTo>
                    <a:pt x="5108" y="739"/>
                    <a:pt x="5079" y="724"/>
                    <a:pt x="5050" y="717"/>
                  </a:cubicBezTo>
                  <a:cubicBezTo>
                    <a:pt x="4985" y="695"/>
                    <a:pt x="4927" y="667"/>
                    <a:pt x="4869" y="638"/>
                  </a:cubicBezTo>
                  <a:cubicBezTo>
                    <a:pt x="4594" y="507"/>
                    <a:pt x="4334" y="334"/>
                    <a:pt x="4037" y="240"/>
                  </a:cubicBezTo>
                  <a:cubicBezTo>
                    <a:pt x="3909" y="203"/>
                    <a:pt x="3776" y="184"/>
                    <a:pt x="3641" y="184"/>
                  </a:cubicBezTo>
                  <a:cubicBezTo>
                    <a:pt x="3458" y="184"/>
                    <a:pt x="3272" y="219"/>
                    <a:pt x="3097" y="290"/>
                  </a:cubicBezTo>
                  <a:cubicBezTo>
                    <a:pt x="2771" y="413"/>
                    <a:pt x="2482" y="630"/>
                    <a:pt x="2279" y="927"/>
                  </a:cubicBezTo>
                  <a:cubicBezTo>
                    <a:pt x="2185" y="1079"/>
                    <a:pt x="2113" y="1238"/>
                    <a:pt x="2062" y="1405"/>
                  </a:cubicBezTo>
                  <a:cubicBezTo>
                    <a:pt x="2019" y="1564"/>
                    <a:pt x="1910" y="1687"/>
                    <a:pt x="1766" y="1759"/>
                  </a:cubicBezTo>
                  <a:cubicBezTo>
                    <a:pt x="1194" y="2048"/>
                    <a:pt x="557" y="2331"/>
                    <a:pt x="225" y="2909"/>
                  </a:cubicBezTo>
                  <a:cubicBezTo>
                    <a:pt x="51" y="3220"/>
                    <a:pt x="0" y="3589"/>
                    <a:pt x="87" y="3937"/>
                  </a:cubicBezTo>
                  <a:cubicBezTo>
                    <a:pt x="123" y="4139"/>
                    <a:pt x="203" y="4327"/>
                    <a:pt x="253" y="4530"/>
                  </a:cubicBezTo>
                  <a:cubicBezTo>
                    <a:pt x="304" y="4725"/>
                    <a:pt x="268" y="4921"/>
                    <a:pt x="290" y="5109"/>
                  </a:cubicBezTo>
                  <a:cubicBezTo>
                    <a:pt x="311" y="5326"/>
                    <a:pt x="376" y="5543"/>
                    <a:pt x="615" y="5601"/>
                  </a:cubicBezTo>
                  <a:cubicBezTo>
                    <a:pt x="647" y="5608"/>
                    <a:pt x="679" y="5611"/>
                    <a:pt x="712" y="5611"/>
                  </a:cubicBezTo>
                  <a:cubicBezTo>
                    <a:pt x="878" y="5611"/>
                    <a:pt x="1045" y="5526"/>
                    <a:pt x="1172" y="5442"/>
                  </a:cubicBezTo>
                  <a:cubicBezTo>
                    <a:pt x="1331" y="5326"/>
                    <a:pt x="1491" y="5225"/>
                    <a:pt x="1664" y="5138"/>
                  </a:cubicBezTo>
                  <a:cubicBezTo>
                    <a:pt x="1831" y="5051"/>
                    <a:pt x="2004" y="4986"/>
                    <a:pt x="2185" y="4913"/>
                  </a:cubicBezTo>
                  <a:cubicBezTo>
                    <a:pt x="2489" y="4790"/>
                    <a:pt x="2815" y="4624"/>
                    <a:pt x="3147" y="4588"/>
                  </a:cubicBezTo>
                  <a:cubicBezTo>
                    <a:pt x="3180" y="4580"/>
                    <a:pt x="3213" y="4577"/>
                    <a:pt x="3245" y="4577"/>
                  </a:cubicBezTo>
                  <a:cubicBezTo>
                    <a:pt x="3337" y="4577"/>
                    <a:pt x="3429" y="4605"/>
                    <a:pt x="3509" y="4653"/>
                  </a:cubicBezTo>
                  <a:cubicBezTo>
                    <a:pt x="3632" y="4754"/>
                    <a:pt x="3676" y="4942"/>
                    <a:pt x="3770" y="5065"/>
                  </a:cubicBezTo>
                  <a:cubicBezTo>
                    <a:pt x="3878" y="5232"/>
                    <a:pt x="4052" y="5333"/>
                    <a:pt x="4247" y="5348"/>
                  </a:cubicBezTo>
                  <a:cubicBezTo>
                    <a:pt x="4334" y="5348"/>
                    <a:pt x="4421" y="5326"/>
                    <a:pt x="4493" y="5282"/>
                  </a:cubicBezTo>
                  <a:cubicBezTo>
                    <a:pt x="4535" y="5255"/>
                    <a:pt x="4563" y="5227"/>
                    <a:pt x="4591" y="5192"/>
                  </a:cubicBezTo>
                  <a:lnTo>
                    <a:pt x="4591" y="5192"/>
                  </a:lnTo>
                  <a:cubicBezTo>
                    <a:pt x="4622" y="5245"/>
                    <a:pt x="4649" y="5303"/>
                    <a:pt x="4681" y="5355"/>
                  </a:cubicBezTo>
                  <a:cubicBezTo>
                    <a:pt x="4782" y="5507"/>
                    <a:pt x="4949" y="5608"/>
                    <a:pt x="5137" y="5615"/>
                  </a:cubicBezTo>
                  <a:cubicBezTo>
                    <a:pt x="5170" y="5612"/>
                    <a:pt x="5202" y="5610"/>
                    <a:pt x="5236" y="5610"/>
                  </a:cubicBezTo>
                  <a:cubicBezTo>
                    <a:pt x="5269" y="5610"/>
                    <a:pt x="5303" y="5612"/>
                    <a:pt x="5340" y="5615"/>
                  </a:cubicBezTo>
                  <a:cubicBezTo>
                    <a:pt x="5405" y="5622"/>
                    <a:pt x="5426" y="5659"/>
                    <a:pt x="5455" y="5717"/>
                  </a:cubicBezTo>
                  <a:cubicBezTo>
                    <a:pt x="5497" y="5787"/>
                    <a:pt x="5571" y="5824"/>
                    <a:pt x="5648" y="5824"/>
                  </a:cubicBezTo>
                  <a:cubicBezTo>
                    <a:pt x="5705" y="5824"/>
                    <a:pt x="5763" y="5803"/>
                    <a:pt x="5810" y="5760"/>
                  </a:cubicBezTo>
                  <a:cubicBezTo>
                    <a:pt x="6642" y="5000"/>
                    <a:pt x="7402" y="4168"/>
                    <a:pt x="8089" y="3278"/>
                  </a:cubicBezTo>
                  <a:cubicBezTo>
                    <a:pt x="8183" y="3155"/>
                    <a:pt x="8074" y="2989"/>
                    <a:pt x="7959" y="2946"/>
                  </a:cubicBezTo>
                  <a:cubicBezTo>
                    <a:pt x="7662" y="2831"/>
                    <a:pt x="7416" y="2635"/>
                    <a:pt x="7243" y="2375"/>
                  </a:cubicBezTo>
                  <a:lnTo>
                    <a:pt x="7243" y="2375"/>
                  </a:lnTo>
                  <a:cubicBezTo>
                    <a:pt x="7238" y="2351"/>
                    <a:pt x="7228" y="2326"/>
                    <a:pt x="7213" y="2302"/>
                  </a:cubicBezTo>
                  <a:cubicBezTo>
                    <a:pt x="7061" y="2056"/>
                    <a:pt x="7004" y="1766"/>
                    <a:pt x="6931" y="1491"/>
                  </a:cubicBezTo>
                  <a:cubicBezTo>
                    <a:pt x="6866" y="1173"/>
                    <a:pt x="6772" y="869"/>
                    <a:pt x="6635" y="587"/>
                  </a:cubicBezTo>
                  <a:cubicBezTo>
                    <a:pt x="6512" y="355"/>
                    <a:pt x="6287" y="88"/>
                    <a:pt x="6034" y="15"/>
                  </a:cubicBezTo>
                  <a:cubicBezTo>
                    <a:pt x="5996" y="5"/>
                    <a:pt x="5960" y="1"/>
                    <a:pt x="5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8"/>
            <p:cNvSpPr/>
            <p:nvPr/>
          </p:nvSpPr>
          <p:spPr>
            <a:xfrm>
              <a:off x="6728775" y="1388050"/>
              <a:ext cx="77225" cy="123375"/>
            </a:xfrm>
            <a:custGeom>
              <a:avLst/>
              <a:gdLst/>
              <a:ahLst/>
              <a:cxnLst/>
              <a:rect l="l" t="t" r="r" b="b"/>
              <a:pathLst>
                <a:path w="3089" h="4935" extrusionOk="0">
                  <a:moveTo>
                    <a:pt x="2509" y="457"/>
                  </a:moveTo>
                  <a:lnTo>
                    <a:pt x="2509" y="457"/>
                  </a:lnTo>
                  <a:cubicBezTo>
                    <a:pt x="2511" y="458"/>
                    <a:pt x="2513" y="458"/>
                    <a:pt x="2514" y="459"/>
                  </a:cubicBezTo>
                  <a:lnTo>
                    <a:pt x="2514" y="459"/>
                  </a:lnTo>
                  <a:cubicBezTo>
                    <a:pt x="2514" y="459"/>
                    <a:pt x="2514" y="459"/>
                    <a:pt x="2514" y="459"/>
                  </a:cubicBezTo>
                  <a:lnTo>
                    <a:pt x="2514" y="459"/>
                  </a:lnTo>
                  <a:cubicBezTo>
                    <a:pt x="2512" y="459"/>
                    <a:pt x="2511" y="458"/>
                    <a:pt x="2509" y="457"/>
                  </a:cubicBezTo>
                  <a:close/>
                  <a:moveTo>
                    <a:pt x="2517" y="447"/>
                  </a:moveTo>
                  <a:cubicBezTo>
                    <a:pt x="2519" y="447"/>
                    <a:pt x="2525" y="449"/>
                    <a:pt x="2538" y="457"/>
                  </a:cubicBezTo>
                  <a:cubicBezTo>
                    <a:pt x="2538" y="457"/>
                    <a:pt x="2545" y="464"/>
                    <a:pt x="2545" y="464"/>
                  </a:cubicBezTo>
                  <a:cubicBezTo>
                    <a:pt x="2560" y="486"/>
                    <a:pt x="2567" y="508"/>
                    <a:pt x="2574" y="537"/>
                  </a:cubicBezTo>
                  <a:cubicBezTo>
                    <a:pt x="2582" y="660"/>
                    <a:pt x="2560" y="790"/>
                    <a:pt x="2509" y="906"/>
                  </a:cubicBezTo>
                  <a:cubicBezTo>
                    <a:pt x="2408" y="1159"/>
                    <a:pt x="2271" y="1390"/>
                    <a:pt x="2205" y="1658"/>
                  </a:cubicBezTo>
                  <a:cubicBezTo>
                    <a:pt x="2169" y="1803"/>
                    <a:pt x="2126" y="1947"/>
                    <a:pt x="2097" y="2092"/>
                  </a:cubicBezTo>
                  <a:cubicBezTo>
                    <a:pt x="2075" y="2222"/>
                    <a:pt x="2176" y="2309"/>
                    <a:pt x="2162" y="2432"/>
                  </a:cubicBezTo>
                  <a:cubicBezTo>
                    <a:pt x="2133" y="2656"/>
                    <a:pt x="1959" y="2852"/>
                    <a:pt x="1829" y="3025"/>
                  </a:cubicBezTo>
                  <a:cubicBezTo>
                    <a:pt x="1648" y="3242"/>
                    <a:pt x="1496" y="3488"/>
                    <a:pt x="1381" y="3749"/>
                  </a:cubicBezTo>
                  <a:cubicBezTo>
                    <a:pt x="1285" y="3974"/>
                    <a:pt x="1211" y="4204"/>
                    <a:pt x="1098" y="4417"/>
                  </a:cubicBezTo>
                  <a:lnTo>
                    <a:pt x="1098" y="4417"/>
                  </a:lnTo>
                  <a:cubicBezTo>
                    <a:pt x="988" y="4363"/>
                    <a:pt x="881" y="4309"/>
                    <a:pt x="773" y="4255"/>
                  </a:cubicBezTo>
                  <a:cubicBezTo>
                    <a:pt x="680" y="4216"/>
                    <a:pt x="552" y="4158"/>
                    <a:pt x="497" y="4065"/>
                  </a:cubicBezTo>
                  <a:lnTo>
                    <a:pt x="497" y="4065"/>
                  </a:lnTo>
                  <a:cubicBezTo>
                    <a:pt x="495" y="4057"/>
                    <a:pt x="493" y="4048"/>
                    <a:pt x="491" y="4038"/>
                  </a:cubicBezTo>
                  <a:cubicBezTo>
                    <a:pt x="482" y="4025"/>
                    <a:pt x="484" y="4007"/>
                    <a:pt x="487" y="4007"/>
                  </a:cubicBezTo>
                  <a:lnTo>
                    <a:pt x="487" y="4007"/>
                  </a:lnTo>
                  <a:cubicBezTo>
                    <a:pt x="488" y="4007"/>
                    <a:pt x="491" y="4015"/>
                    <a:pt x="491" y="4038"/>
                  </a:cubicBezTo>
                  <a:lnTo>
                    <a:pt x="491" y="3980"/>
                  </a:lnTo>
                  <a:lnTo>
                    <a:pt x="491" y="3937"/>
                  </a:lnTo>
                  <a:cubicBezTo>
                    <a:pt x="489" y="3957"/>
                    <a:pt x="488" y="3964"/>
                    <a:pt x="488" y="3964"/>
                  </a:cubicBezTo>
                  <a:cubicBezTo>
                    <a:pt x="487" y="3964"/>
                    <a:pt x="491" y="3925"/>
                    <a:pt x="491" y="3915"/>
                  </a:cubicBezTo>
                  <a:cubicBezTo>
                    <a:pt x="512" y="3821"/>
                    <a:pt x="541" y="3727"/>
                    <a:pt x="578" y="3640"/>
                  </a:cubicBezTo>
                  <a:cubicBezTo>
                    <a:pt x="672" y="3416"/>
                    <a:pt x="780" y="3206"/>
                    <a:pt x="910" y="2996"/>
                  </a:cubicBezTo>
                  <a:cubicBezTo>
                    <a:pt x="1026" y="2794"/>
                    <a:pt x="1164" y="2606"/>
                    <a:pt x="1323" y="2432"/>
                  </a:cubicBezTo>
                  <a:cubicBezTo>
                    <a:pt x="1359" y="2396"/>
                    <a:pt x="1395" y="2360"/>
                    <a:pt x="1431" y="2324"/>
                  </a:cubicBezTo>
                  <a:lnTo>
                    <a:pt x="1475" y="2287"/>
                  </a:lnTo>
                  <a:cubicBezTo>
                    <a:pt x="1480" y="2282"/>
                    <a:pt x="1517" y="2253"/>
                    <a:pt x="1515" y="2253"/>
                  </a:cubicBezTo>
                  <a:lnTo>
                    <a:pt x="1515" y="2253"/>
                  </a:lnTo>
                  <a:cubicBezTo>
                    <a:pt x="1515" y="2253"/>
                    <a:pt x="1509" y="2256"/>
                    <a:pt x="1496" y="2266"/>
                  </a:cubicBezTo>
                  <a:cubicBezTo>
                    <a:pt x="1576" y="2201"/>
                    <a:pt x="1677" y="2164"/>
                    <a:pt x="1779" y="2164"/>
                  </a:cubicBezTo>
                  <a:cubicBezTo>
                    <a:pt x="1920" y="2164"/>
                    <a:pt x="2018" y="2039"/>
                    <a:pt x="2001" y="1910"/>
                  </a:cubicBezTo>
                  <a:lnTo>
                    <a:pt x="2001" y="1910"/>
                  </a:lnTo>
                  <a:cubicBezTo>
                    <a:pt x="2001" y="1912"/>
                    <a:pt x="2002" y="1912"/>
                    <a:pt x="2002" y="1912"/>
                  </a:cubicBezTo>
                  <a:cubicBezTo>
                    <a:pt x="2003" y="1912"/>
                    <a:pt x="1996" y="1855"/>
                    <a:pt x="1996" y="1839"/>
                  </a:cubicBezTo>
                  <a:cubicBezTo>
                    <a:pt x="2003" y="1810"/>
                    <a:pt x="2003" y="1781"/>
                    <a:pt x="2003" y="1752"/>
                  </a:cubicBezTo>
                  <a:cubicBezTo>
                    <a:pt x="2003" y="1762"/>
                    <a:pt x="2003" y="1766"/>
                    <a:pt x="2004" y="1766"/>
                  </a:cubicBezTo>
                  <a:cubicBezTo>
                    <a:pt x="2008" y="1766"/>
                    <a:pt x="2017" y="1699"/>
                    <a:pt x="2017" y="1687"/>
                  </a:cubicBezTo>
                  <a:cubicBezTo>
                    <a:pt x="2025" y="1644"/>
                    <a:pt x="2032" y="1593"/>
                    <a:pt x="2046" y="1549"/>
                  </a:cubicBezTo>
                  <a:cubicBezTo>
                    <a:pt x="2090" y="1361"/>
                    <a:pt x="2155" y="1181"/>
                    <a:pt x="2220" y="1000"/>
                  </a:cubicBezTo>
                  <a:cubicBezTo>
                    <a:pt x="2278" y="848"/>
                    <a:pt x="2350" y="703"/>
                    <a:pt x="2430" y="558"/>
                  </a:cubicBezTo>
                  <a:cubicBezTo>
                    <a:pt x="2444" y="537"/>
                    <a:pt x="2459" y="515"/>
                    <a:pt x="2473" y="486"/>
                  </a:cubicBezTo>
                  <a:cubicBezTo>
                    <a:pt x="2473" y="486"/>
                    <a:pt x="2478" y="481"/>
                    <a:pt x="2483" y="477"/>
                  </a:cubicBezTo>
                  <a:lnTo>
                    <a:pt x="2483" y="477"/>
                  </a:lnTo>
                  <a:cubicBezTo>
                    <a:pt x="2487" y="475"/>
                    <a:pt x="2491" y="473"/>
                    <a:pt x="2495" y="471"/>
                  </a:cubicBezTo>
                  <a:lnTo>
                    <a:pt x="2495" y="471"/>
                  </a:lnTo>
                  <a:cubicBezTo>
                    <a:pt x="2495" y="471"/>
                    <a:pt x="2495" y="471"/>
                    <a:pt x="2495" y="471"/>
                  </a:cubicBezTo>
                  <a:lnTo>
                    <a:pt x="2495" y="471"/>
                  </a:lnTo>
                  <a:lnTo>
                    <a:pt x="2495" y="471"/>
                  </a:lnTo>
                  <a:cubicBezTo>
                    <a:pt x="2502" y="467"/>
                    <a:pt x="2508" y="464"/>
                    <a:pt x="2513" y="460"/>
                  </a:cubicBezTo>
                  <a:lnTo>
                    <a:pt x="2513" y="460"/>
                  </a:lnTo>
                  <a:cubicBezTo>
                    <a:pt x="2512" y="463"/>
                    <a:pt x="2517" y="465"/>
                    <a:pt x="2520" y="465"/>
                  </a:cubicBezTo>
                  <a:cubicBezTo>
                    <a:pt x="2522" y="465"/>
                    <a:pt x="2522" y="464"/>
                    <a:pt x="2514" y="459"/>
                  </a:cubicBezTo>
                  <a:lnTo>
                    <a:pt x="2514" y="459"/>
                  </a:lnTo>
                  <a:cubicBezTo>
                    <a:pt x="2514" y="459"/>
                    <a:pt x="2514" y="459"/>
                    <a:pt x="2514" y="459"/>
                  </a:cubicBezTo>
                  <a:lnTo>
                    <a:pt x="2514" y="459"/>
                  </a:lnTo>
                  <a:cubicBezTo>
                    <a:pt x="2517" y="460"/>
                    <a:pt x="2519" y="460"/>
                    <a:pt x="2520" y="460"/>
                  </a:cubicBezTo>
                  <a:cubicBezTo>
                    <a:pt x="2527" y="460"/>
                    <a:pt x="2513" y="447"/>
                    <a:pt x="2517" y="447"/>
                  </a:cubicBezTo>
                  <a:close/>
                  <a:moveTo>
                    <a:pt x="2523" y="1"/>
                  </a:moveTo>
                  <a:cubicBezTo>
                    <a:pt x="2304" y="1"/>
                    <a:pt x="2132" y="159"/>
                    <a:pt x="2025" y="356"/>
                  </a:cubicBezTo>
                  <a:cubicBezTo>
                    <a:pt x="1887" y="602"/>
                    <a:pt x="1771" y="869"/>
                    <a:pt x="1692" y="1144"/>
                  </a:cubicBezTo>
                  <a:cubicBezTo>
                    <a:pt x="1630" y="1328"/>
                    <a:pt x="1565" y="1538"/>
                    <a:pt x="1550" y="1744"/>
                  </a:cubicBezTo>
                  <a:lnTo>
                    <a:pt x="1550" y="1744"/>
                  </a:lnTo>
                  <a:cubicBezTo>
                    <a:pt x="1403" y="1786"/>
                    <a:pt x="1265" y="1863"/>
                    <a:pt x="1149" y="1969"/>
                  </a:cubicBezTo>
                  <a:cubicBezTo>
                    <a:pt x="997" y="2107"/>
                    <a:pt x="860" y="2259"/>
                    <a:pt x="744" y="2425"/>
                  </a:cubicBezTo>
                  <a:cubicBezTo>
                    <a:pt x="476" y="2779"/>
                    <a:pt x="259" y="3177"/>
                    <a:pt x="107" y="3604"/>
                  </a:cubicBezTo>
                  <a:cubicBezTo>
                    <a:pt x="51" y="3774"/>
                    <a:pt x="1" y="3973"/>
                    <a:pt x="47" y="4151"/>
                  </a:cubicBezTo>
                  <a:lnTo>
                    <a:pt x="47" y="4151"/>
                  </a:lnTo>
                  <a:cubicBezTo>
                    <a:pt x="47" y="4154"/>
                    <a:pt x="48" y="4158"/>
                    <a:pt x="49" y="4161"/>
                  </a:cubicBezTo>
                  <a:cubicBezTo>
                    <a:pt x="49" y="4161"/>
                    <a:pt x="49" y="4161"/>
                    <a:pt x="49" y="4161"/>
                  </a:cubicBezTo>
                  <a:lnTo>
                    <a:pt x="49" y="4161"/>
                  </a:lnTo>
                  <a:cubicBezTo>
                    <a:pt x="54" y="4179"/>
                    <a:pt x="61" y="4194"/>
                    <a:pt x="68" y="4208"/>
                  </a:cubicBezTo>
                  <a:lnTo>
                    <a:pt x="68" y="4208"/>
                  </a:lnTo>
                  <a:cubicBezTo>
                    <a:pt x="240" y="4592"/>
                    <a:pt x="715" y="4733"/>
                    <a:pt x="1070" y="4906"/>
                  </a:cubicBezTo>
                  <a:cubicBezTo>
                    <a:pt x="1105" y="4925"/>
                    <a:pt x="1143" y="4934"/>
                    <a:pt x="1181" y="4934"/>
                  </a:cubicBezTo>
                  <a:cubicBezTo>
                    <a:pt x="1259" y="4934"/>
                    <a:pt x="1337" y="4895"/>
                    <a:pt x="1381" y="4827"/>
                  </a:cubicBezTo>
                  <a:cubicBezTo>
                    <a:pt x="1533" y="4581"/>
                    <a:pt x="1656" y="4320"/>
                    <a:pt x="1742" y="4053"/>
                  </a:cubicBezTo>
                  <a:cubicBezTo>
                    <a:pt x="1822" y="3828"/>
                    <a:pt x="1938" y="3619"/>
                    <a:pt x="2082" y="3431"/>
                  </a:cubicBezTo>
                  <a:cubicBezTo>
                    <a:pt x="2356" y="3075"/>
                    <a:pt x="2764" y="2598"/>
                    <a:pt x="2554" y="2126"/>
                  </a:cubicBezTo>
                  <a:lnTo>
                    <a:pt x="2554" y="2126"/>
                  </a:lnTo>
                  <a:cubicBezTo>
                    <a:pt x="2600" y="1935"/>
                    <a:pt x="2636" y="1738"/>
                    <a:pt x="2705" y="1557"/>
                  </a:cubicBezTo>
                  <a:cubicBezTo>
                    <a:pt x="2770" y="1376"/>
                    <a:pt x="2871" y="1209"/>
                    <a:pt x="2943" y="1029"/>
                  </a:cubicBezTo>
                  <a:cubicBezTo>
                    <a:pt x="3066" y="696"/>
                    <a:pt x="3088" y="153"/>
                    <a:pt x="2668" y="23"/>
                  </a:cubicBezTo>
                  <a:cubicBezTo>
                    <a:pt x="2618" y="8"/>
                    <a:pt x="2570" y="1"/>
                    <a:pt x="2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8"/>
            <p:cNvSpPr/>
            <p:nvPr/>
          </p:nvSpPr>
          <p:spPr>
            <a:xfrm>
              <a:off x="5945550" y="1002725"/>
              <a:ext cx="974925" cy="934900"/>
            </a:xfrm>
            <a:custGeom>
              <a:avLst/>
              <a:gdLst/>
              <a:ahLst/>
              <a:cxnLst/>
              <a:rect l="l" t="t" r="r" b="b"/>
              <a:pathLst>
                <a:path w="38997" h="37396" extrusionOk="0">
                  <a:moveTo>
                    <a:pt x="20233" y="375"/>
                  </a:moveTo>
                  <a:cubicBezTo>
                    <a:pt x="21384" y="375"/>
                    <a:pt x="22536" y="483"/>
                    <a:pt x="23673" y="698"/>
                  </a:cubicBezTo>
                  <a:cubicBezTo>
                    <a:pt x="25511" y="1046"/>
                    <a:pt x="27291" y="1682"/>
                    <a:pt x="28933" y="2572"/>
                  </a:cubicBezTo>
                  <a:cubicBezTo>
                    <a:pt x="34786" y="5719"/>
                    <a:pt x="38461" y="11797"/>
                    <a:pt x="38534" y="18438"/>
                  </a:cubicBezTo>
                  <a:cubicBezTo>
                    <a:pt x="38534" y="18438"/>
                    <a:pt x="38534" y="18438"/>
                    <a:pt x="38534" y="18438"/>
                  </a:cubicBezTo>
                  <a:lnTo>
                    <a:pt x="38534" y="18438"/>
                  </a:lnTo>
                  <a:cubicBezTo>
                    <a:pt x="38534" y="18441"/>
                    <a:pt x="38534" y="18444"/>
                    <a:pt x="38534" y="18446"/>
                  </a:cubicBezTo>
                  <a:lnTo>
                    <a:pt x="38534" y="18446"/>
                  </a:lnTo>
                  <a:cubicBezTo>
                    <a:pt x="38611" y="24144"/>
                    <a:pt x="36021" y="29553"/>
                    <a:pt x="31538" y="33075"/>
                  </a:cubicBezTo>
                  <a:cubicBezTo>
                    <a:pt x="28571" y="35411"/>
                    <a:pt x="24947" y="36764"/>
                    <a:pt x="21177" y="36953"/>
                  </a:cubicBezTo>
                  <a:cubicBezTo>
                    <a:pt x="20864" y="36968"/>
                    <a:pt x="20552" y="36976"/>
                    <a:pt x="20241" y="36976"/>
                  </a:cubicBezTo>
                  <a:cubicBezTo>
                    <a:pt x="12921" y="36976"/>
                    <a:pt x="6259" y="32605"/>
                    <a:pt x="3379" y="25804"/>
                  </a:cubicBezTo>
                  <a:cubicBezTo>
                    <a:pt x="2641" y="24067"/>
                    <a:pt x="2178" y="22222"/>
                    <a:pt x="2012" y="20334"/>
                  </a:cubicBezTo>
                  <a:cubicBezTo>
                    <a:pt x="1838" y="18402"/>
                    <a:pt x="1968" y="16449"/>
                    <a:pt x="2403" y="14553"/>
                  </a:cubicBezTo>
                  <a:cubicBezTo>
                    <a:pt x="3676" y="9076"/>
                    <a:pt x="7387" y="4490"/>
                    <a:pt x="12481" y="2095"/>
                  </a:cubicBezTo>
                  <a:cubicBezTo>
                    <a:pt x="14188" y="1292"/>
                    <a:pt x="16011" y="764"/>
                    <a:pt x="17893" y="525"/>
                  </a:cubicBezTo>
                  <a:cubicBezTo>
                    <a:pt x="18669" y="425"/>
                    <a:pt x="19451" y="375"/>
                    <a:pt x="20233" y="375"/>
                  </a:cubicBezTo>
                  <a:close/>
                  <a:moveTo>
                    <a:pt x="20292" y="0"/>
                  </a:moveTo>
                  <a:cubicBezTo>
                    <a:pt x="11616" y="0"/>
                    <a:pt x="3964" y="6024"/>
                    <a:pt x="2055" y="14662"/>
                  </a:cubicBezTo>
                  <a:cubicBezTo>
                    <a:pt x="1" y="23922"/>
                    <a:pt x="5210" y="33255"/>
                    <a:pt x="14174" y="36359"/>
                  </a:cubicBezTo>
                  <a:cubicBezTo>
                    <a:pt x="16194" y="37060"/>
                    <a:pt x="18261" y="37395"/>
                    <a:pt x="20297" y="37395"/>
                  </a:cubicBezTo>
                  <a:cubicBezTo>
                    <a:pt x="27297" y="37395"/>
                    <a:pt x="33943" y="33441"/>
                    <a:pt x="37137" y="26816"/>
                  </a:cubicBezTo>
                  <a:cubicBezTo>
                    <a:pt x="37969" y="25087"/>
                    <a:pt x="38534" y="23235"/>
                    <a:pt x="38801" y="21325"/>
                  </a:cubicBezTo>
                  <a:cubicBezTo>
                    <a:pt x="38939" y="20370"/>
                    <a:pt x="38997" y="19408"/>
                    <a:pt x="38990" y="18438"/>
                  </a:cubicBezTo>
                  <a:cubicBezTo>
                    <a:pt x="38859" y="8953"/>
                    <a:pt x="31639" y="1067"/>
                    <a:pt x="22205" y="98"/>
                  </a:cubicBezTo>
                  <a:cubicBezTo>
                    <a:pt x="21563" y="33"/>
                    <a:pt x="20924" y="0"/>
                    <a:pt x="20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8"/>
            <p:cNvSpPr/>
            <p:nvPr/>
          </p:nvSpPr>
          <p:spPr>
            <a:xfrm>
              <a:off x="6355050" y="2191650"/>
              <a:ext cx="246725" cy="26550"/>
            </a:xfrm>
            <a:custGeom>
              <a:avLst/>
              <a:gdLst/>
              <a:ahLst/>
              <a:cxnLst/>
              <a:rect l="l" t="t" r="r" b="b"/>
              <a:pathLst>
                <a:path w="9869" h="1062" extrusionOk="0">
                  <a:moveTo>
                    <a:pt x="9554" y="1"/>
                  </a:moveTo>
                  <a:cubicBezTo>
                    <a:pt x="9535" y="1"/>
                    <a:pt x="9514" y="4"/>
                    <a:pt x="9493" y="9"/>
                  </a:cubicBezTo>
                  <a:cubicBezTo>
                    <a:pt x="8422" y="284"/>
                    <a:pt x="7337" y="465"/>
                    <a:pt x="6244" y="552"/>
                  </a:cubicBezTo>
                  <a:cubicBezTo>
                    <a:pt x="5784" y="591"/>
                    <a:pt x="5322" y="609"/>
                    <a:pt x="4861" y="609"/>
                  </a:cubicBezTo>
                  <a:cubicBezTo>
                    <a:pt x="3714" y="609"/>
                    <a:pt x="2566" y="501"/>
                    <a:pt x="1426" y="356"/>
                  </a:cubicBezTo>
                  <a:cubicBezTo>
                    <a:pt x="1071" y="313"/>
                    <a:pt x="688" y="255"/>
                    <a:pt x="312" y="190"/>
                  </a:cubicBezTo>
                  <a:cubicBezTo>
                    <a:pt x="293" y="186"/>
                    <a:pt x="275" y="184"/>
                    <a:pt x="257" y="184"/>
                  </a:cubicBezTo>
                  <a:cubicBezTo>
                    <a:pt x="154" y="184"/>
                    <a:pt x="60" y="251"/>
                    <a:pt x="29" y="349"/>
                  </a:cubicBezTo>
                  <a:cubicBezTo>
                    <a:pt x="0" y="472"/>
                    <a:pt x="73" y="595"/>
                    <a:pt x="189" y="631"/>
                  </a:cubicBezTo>
                  <a:cubicBezTo>
                    <a:pt x="1230" y="812"/>
                    <a:pt x="2279" y="928"/>
                    <a:pt x="3328" y="1000"/>
                  </a:cubicBezTo>
                  <a:cubicBezTo>
                    <a:pt x="3827" y="1042"/>
                    <a:pt x="4325" y="1062"/>
                    <a:pt x="4822" y="1062"/>
                  </a:cubicBezTo>
                  <a:cubicBezTo>
                    <a:pt x="5191" y="1062"/>
                    <a:pt x="5559" y="1051"/>
                    <a:pt x="5926" y="1029"/>
                  </a:cubicBezTo>
                  <a:cubicBezTo>
                    <a:pt x="6751" y="964"/>
                    <a:pt x="7575" y="863"/>
                    <a:pt x="8386" y="711"/>
                  </a:cubicBezTo>
                  <a:cubicBezTo>
                    <a:pt x="8798" y="631"/>
                    <a:pt x="9210" y="552"/>
                    <a:pt x="9608" y="443"/>
                  </a:cubicBezTo>
                  <a:cubicBezTo>
                    <a:pt x="9869" y="376"/>
                    <a:pt x="9790" y="1"/>
                    <a:pt x="9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6" name="Google Shape;7636;p38"/>
          <p:cNvGrpSpPr/>
          <p:nvPr/>
        </p:nvGrpSpPr>
        <p:grpSpPr>
          <a:xfrm>
            <a:off x="310610" y="1740249"/>
            <a:ext cx="1648428" cy="1330630"/>
            <a:chOff x="4453900" y="691175"/>
            <a:chExt cx="1346425" cy="1086850"/>
          </a:xfrm>
        </p:grpSpPr>
        <p:sp>
          <p:nvSpPr>
            <p:cNvPr id="7637" name="Google Shape;7637;p38"/>
            <p:cNvSpPr/>
            <p:nvPr/>
          </p:nvSpPr>
          <p:spPr>
            <a:xfrm>
              <a:off x="4508325" y="1109950"/>
              <a:ext cx="1258550" cy="630750"/>
            </a:xfrm>
            <a:custGeom>
              <a:avLst/>
              <a:gdLst/>
              <a:ahLst/>
              <a:cxnLst/>
              <a:rect l="l" t="t" r="r" b="b"/>
              <a:pathLst>
                <a:path w="50342" h="25230" extrusionOk="0">
                  <a:moveTo>
                    <a:pt x="1369" y="0"/>
                  </a:moveTo>
                  <a:cubicBezTo>
                    <a:pt x="1364" y="0"/>
                    <a:pt x="1359" y="2"/>
                    <a:pt x="1354" y="5"/>
                  </a:cubicBezTo>
                  <a:cubicBezTo>
                    <a:pt x="942" y="273"/>
                    <a:pt x="558" y="562"/>
                    <a:pt x="160" y="859"/>
                  </a:cubicBezTo>
                  <a:cubicBezTo>
                    <a:pt x="73" y="931"/>
                    <a:pt x="1" y="1061"/>
                    <a:pt x="81" y="1170"/>
                  </a:cubicBezTo>
                  <a:cubicBezTo>
                    <a:pt x="2244" y="4245"/>
                    <a:pt x="4393" y="7334"/>
                    <a:pt x="6512" y="10438"/>
                  </a:cubicBezTo>
                  <a:cubicBezTo>
                    <a:pt x="8647" y="13549"/>
                    <a:pt x="10759" y="16674"/>
                    <a:pt x="12843" y="19822"/>
                  </a:cubicBezTo>
                  <a:cubicBezTo>
                    <a:pt x="14015" y="21580"/>
                    <a:pt x="15180" y="23345"/>
                    <a:pt x="16337" y="25118"/>
                  </a:cubicBezTo>
                  <a:cubicBezTo>
                    <a:pt x="16381" y="25189"/>
                    <a:pt x="16455" y="25230"/>
                    <a:pt x="16533" y="25230"/>
                  </a:cubicBezTo>
                  <a:cubicBezTo>
                    <a:pt x="16572" y="25230"/>
                    <a:pt x="16612" y="25219"/>
                    <a:pt x="16649" y="25197"/>
                  </a:cubicBezTo>
                  <a:cubicBezTo>
                    <a:pt x="20859" y="22390"/>
                    <a:pt x="25410" y="20111"/>
                    <a:pt x="30192" y="18425"/>
                  </a:cubicBezTo>
                  <a:cubicBezTo>
                    <a:pt x="31357" y="18020"/>
                    <a:pt x="32529" y="17644"/>
                    <a:pt x="33716" y="17304"/>
                  </a:cubicBezTo>
                  <a:cubicBezTo>
                    <a:pt x="34273" y="17145"/>
                    <a:pt x="34837" y="16993"/>
                    <a:pt x="35401" y="16848"/>
                  </a:cubicBezTo>
                  <a:cubicBezTo>
                    <a:pt x="35640" y="16783"/>
                    <a:pt x="35886" y="16725"/>
                    <a:pt x="36132" y="16667"/>
                  </a:cubicBezTo>
                  <a:cubicBezTo>
                    <a:pt x="36262" y="16631"/>
                    <a:pt x="36400" y="16617"/>
                    <a:pt x="36523" y="16573"/>
                  </a:cubicBezTo>
                  <a:cubicBezTo>
                    <a:pt x="36646" y="16515"/>
                    <a:pt x="36762" y="16443"/>
                    <a:pt x="36863" y="16356"/>
                  </a:cubicBezTo>
                  <a:cubicBezTo>
                    <a:pt x="39865" y="14113"/>
                    <a:pt x="43259" y="12442"/>
                    <a:pt x="46869" y="11429"/>
                  </a:cubicBezTo>
                  <a:cubicBezTo>
                    <a:pt x="47513" y="11248"/>
                    <a:pt x="48164" y="11089"/>
                    <a:pt x="48822" y="10944"/>
                  </a:cubicBezTo>
                  <a:cubicBezTo>
                    <a:pt x="49119" y="10879"/>
                    <a:pt x="49423" y="10836"/>
                    <a:pt x="49727" y="10763"/>
                  </a:cubicBezTo>
                  <a:cubicBezTo>
                    <a:pt x="49907" y="10720"/>
                    <a:pt x="49936" y="10640"/>
                    <a:pt x="50009" y="10474"/>
                  </a:cubicBezTo>
                  <a:cubicBezTo>
                    <a:pt x="50096" y="10279"/>
                    <a:pt x="50182" y="10083"/>
                    <a:pt x="50276" y="9881"/>
                  </a:cubicBezTo>
                  <a:cubicBezTo>
                    <a:pt x="50341" y="9751"/>
                    <a:pt x="50276" y="9591"/>
                    <a:pt x="50139" y="9548"/>
                  </a:cubicBezTo>
                  <a:lnTo>
                    <a:pt x="49929" y="9497"/>
                  </a:lnTo>
                  <a:cubicBezTo>
                    <a:pt x="49886" y="9526"/>
                    <a:pt x="49835" y="9548"/>
                    <a:pt x="49784" y="9562"/>
                  </a:cubicBezTo>
                  <a:cubicBezTo>
                    <a:pt x="49727" y="9577"/>
                    <a:pt x="49676" y="9591"/>
                    <a:pt x="49625" y="9599"/>
                  </a:cubicBezTo>
                  <a:cubicBezTo>
                    <a:pt x="49632" y="9693"/>
                    <a:pt x="49618" y="9787"/>
                    <a:pt x="49582" y="9874"/>
                  </a:cubicBezTo>
                  <a:lnTo>
                    <a:pt x="49763" y="9917"/>
                  </a:lnTo>
                  <a:lnTo>
                    <a:pt x="49582" y="10337"/>
                  </a:lnTo>
                  <a:cubicBezTo>
                    <a:pt x="45668" y="11060"/>
                    <a:pt x="41920" y="12529"/>
                    <a:pt x="38549" y="14649"/>
                  </a:cubicBezTo>
                  <a:cubicBezTo>
                    <a:pt x="38397" y="14909"/>
                    <a:pt x="36624" y="15763"/>
                    <a:pt x="36443" y="15987"/>
                  </a:cubicBezTo>
                  <a:cubicBezTo>
                    <a:pt x="36262" y="15951"/>
                    <a:pt x="36081" y="15929"/>
                    <a:pt x="35908" y="15915"/>
                  </a:cubicBezTo>
                  <a:lnTo>
                    <a:pt x="35908" y="15915"/>
                  </a:lnTo>
                  <a:cubicBezTo>
                    <a:pt x="35915" y="15980"/>
                    <a:pt x="35915" y="16045"/>
                    <a:pt x="35908" y="16110"/>
                  </a:cubicBezTo>
                  <a:cubicBezTo>
                    <a:pt x="35854" y="16333"/>
                    <a:pt x="35648" y="16430"/>
                    <a:pt x="35444" y="16430"/>
                  </a:cubicBezTo>
                  <a:cubicBezTo>
                    <a:pt x="35430" y="16430"/>
                    <a:pt x="35416" y="16429"/>
                    <a:pt x="35401" y="16428"/>
                  </a:cubicBezTo>
                  <a:lnTo>
                    <a:pt x="35394" y="16428"/>
                  </a:lnTo>
                  <a:cubicBezTo>
                    <a:pt x="35365" y="16436"/>
                    <a:pt x="35344" y="16450"/>
                    <a:pt x="35315" y="16450"/>
                  </a:cubicBezTo>
                  <a:lnTo>
                    <a:pt x="35300" y="16465"/>
                  </a:lnTo>
                  <a:cubicBezTo>
                    <a:pt x="35264" y="16486"/>
                    <a:pt x="35221" y="16501"/>
                    <a:pt x="35177" y="16522"/>
                  </a:cubicBezTo>
                  <a:cubicBezTo>
                    <a:pt x="35097" y="16556"/>
                    <a:pt x="35010" y="16570"/>
                    <a:pt x="34923" y="16570"/>
                  </a:cubicBezTo>
                  <a:cubicBezTo>
                    <a:pt x="34877" y="16570"/>
                    <a:pt x="34831" y="16566"/>
                    <a:pt x="34786" y="16559"/>
                  </a:cubicBezTo>
                  <a:cubicBezTo>
                    <a:pt x="34772" y="16559"/>
                    <a:pt x="34765" y="16551"/>
                    <a:pt x="34750" y="16551"/>
                  </a:cubicBezTo>
                  <a:cubicBezTo>
                    <a:pt x="34468" y="16624"/>
                    <a:pt x="34186" y="16703"/>
                    <a:pt x="33904" y="16776"/>
                  </a:cubicBezTo>
                  <a:cubicBezTo>
                    <a:pt x="32732" y="17108"/>
                    <a:pt x="31567" y="17470"/>
                    <a:pt x="30409" y="17875"/>
                  </a:cubicBezTo>
                  <a:cubicBezTo>
                    <a:pt x="27913" y="18736"/>
                    <a:pt x="25468" y="19764"/>
                    <a:pt x="23102" y="20936"/>
                  </a:cubicBezTo>
                  <a:cubicBezTo>
                    <a:pt x="20859" y="22050"/>
                    <a:pt x="18682" y="23309"/>
                    <a:pt x="16598" y="24691"/>
                  </a:cubicBezTo>
                  <a:cubicBezTo>
                    <a:pt x="14587" y="21616"/>
                    <a:pt x="12554" y="18555"/>
                    <a:pt x="10499" y="15502"/>
                  </a:cubicBezTo>
                  <a:cubicBezTo>
                    <a:pt x="8386" y="12370"/>
                    <a:pt x="6259" y="9251"/>
                    <a:pt x="4110" y="6155"/>
                  </a:cubicBezTo>
                  <a:cubicBezTo>
                    <a:pt x="2946" y="4462"/>
                    <a:pt x="1766" y="2783"/>
                    <a:pt x="587" y="1105"/>
                  </a:cubicBezTo>
                  <a:cubicBezTo>
                    <a:pt x="855" y="902"/>
                    <a:pt x="1130" y="700"/>
                    <a:pt x="1412" y="512"/>
                  </a:cubicBezTo>
                  <a:cubicBezTo>
                    <a:pt x="1412" y="512"/>
                    <a:pt x="1413" y="513"/>
                    <a:pt x="1413" y="513"/>
                  </a:cubicBezTo>
                  <a:cubicBezTo>
                    <a:pt x="1433" y="513"/>
                    <a:pt x="1451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8"/>
            <p:cNvSpPr/>
            <p:nvPr/>
          </p:nvSpPr>
          <p:spPr>
            <a:xfrm>
              <a:off x="4513950" y="1045500"/>
              <a:ext cx="1264850" cy="640400"/>
            </a:xfrm>
            <a:custGeom>
              <a:avLst/>
              <a:gdLst/>
              <a:ahLst/>
              <a:cxnLst/>
              <a:rect l="l" t="t" r="r" b="b"/>
              <a:pathLst>
                <a:path w="50594" h="25616" extrusionOk="0">
                  <a:moveTo>
                    <a:pt x="2410" y="492"/>
                  </a:moveTo>
                  <a:lnTo>
                    <a:pt x="2438" y="528"/>
                  </a:lnTo>
                  <a:cubicBezTo>
                    <a:pt x="2460" y="557"/>
                    <a:pt x="2482" y="586"/>
                    <a:pt x="2504" y="615"/>
                  </a:cubicBezTo>
                  <a:cubicBezTo>
                    <a:pt x="2930" y="1180"/>
                    <a:pt x="3307" y="1787"/>
                    <a:pt x="3690" y="2388"/>
                  </a:cubicBezTo>
                  <a:cubicBezTo>
                    <a:pt x="4913" y="4305"/>
                    <a:pt x="6085" y="6259"/>
                    <a:pt x="7257" y="8212"/>
                  </a:cubicBezTo>
                  <a:cubicBezTo>
                    <a:pt x="8074" y="9572"/>
                    <a:pt x="8885" y="10939"/>
                    <a:pt x="9710" y="12292"/>
                  </a:cubicBezTo>
                  <a:cubicBezTo>
                    <a:pt x="10874" y="14217"/>
                    <a:pt x="12061" y="16127"/>
                    <a:pt x="13255" y="18030"/>
                  </a:cubicBezTo>
                  <a:cubicBezTo>
                    <a:pt x="13899" y="19043"/>
                    <a:pt x="14542" y="20055"/>
                    <a:pt x="15201" y="21054"/>
                  </a:cubicBezTo>
                  <a:cubicBezTo>
                    <a:pt x="15664" y="21756"/>
                    <a:pt x="16127" y="22457"/>
                    <a:pt x="16648" y="23116"/>
                  </a:cubicBezTo>
                  <a:cubicBezTo>
                    <a:pt x="16720" y="23210"/>
                    <a:pt x="16793" y="23297"/>
                    <a:pt x="16865" y="23376"/>
                  </a:cubicBezTo>
                  <a:cubicBezTo>
                    <a:pt x="16908" y="23420"/>
                    <a:pt x="16965" y="23442"/>
                    <a:pt x="17022" y="23442"/>
                  </a:cubicBezTo>
                  <a:cubicBezTo>
                    <a:pt x="17060" y="23442"/>
                    <a:pt x="17098" y="23433"/>
                    <a:pt x="17133" y="23412"/>
                  </a:cubicBezTo>
                  <a:cubicBezTo>
                    <a:pt x="18015" y="22769"/>
                    <a:pt x="18985" y="22233"/>
                    <a:pt x="19947" y="21734"/>
                  </a:cubicBezTo>
                  <a:cubicBezTo>
                    <a:pt x="22298" y="20504"/>
                    <a:pt x="24794" y="19563"/>
                    <a:pt x="27377" y="18927"/>
                  </a:cubicBezTo>
                  <a:cubicBezTo>
                    <a:pt x="29005" y="18529"/>
                    <a:pt x="30669" y="18276"/>
                    <a:pt x="32348" y="18160"/>
                  </a:cubicBezTo>
                  <a:cubicBezTo>
                    <a:pt x="32916" y="18123"/>
                    <a:pt x="33487" y="18104"/>
                    <a:pt x="34057" y="18104"/>
                  </a:cubicBezTo>
                  <a:cubicBezTo>
                    <a:pt x="34387" y="18104"/>
                    <a:pt x="34717" y="18110"/>
                    <a:pt x="35046" y="18124"/>
                  </a:cubicBezTo>
                  <a:cubicBezTo>
                    <a:pt x="35175" y="18128"/>
                    <a:pt x="35350" y="18160"/>
                    <a:pt x="35511" y="18160"/>
                  </a:cubicBezTo>
                  <a:cubicBezTo>
                    <a:pt x="35631" y="18160"/>
                    <a:pt x="35743" y="18142"/>
                    <a:pt x="35820" y="18080"/>
                  </a:cubicBezTo>
                  <a:cubicBezTo>
                    <a:pt x="35849" y="18051"/>
                    <a:pt x="35871" y="18022"/>
                    <a:pt x="35900" y="17994"/>
                  </a:cubicBezTo>
                  <a:cubicBezTo>
                    <a:pt x="36992" y="16865"/>
                    <a:pt x="38230" y="15866"/>
                    <a:pt x="39503" y="14940"/>
                  </a:cubicBezTo>
                  <a:cubicBezTo>
                    <a:pt x="42028" y="13088"/>
                    <a:pt x="44799" y="11598"/>
                    <a:pt x="47736" y="10513"/>
                  </a:cubicBezTo>
                  <a:cubicBezTo>
                    <a:pt x="48120" y="10368"/>
                    <a:pt x="48503" y="10238"/>
                    <a:pt x="48894" y="10107"/>
                  </a:cubicBezTo>
                  <a:cubicBezTo>
                    <a:pt x="49277" y="10650"/>
                    <a:pt x="49690" y="11164"/>
                    <a:pt x="50073" y="11706"/>
                  </a:cubicBezTo>
                  <a:lnTo>
                    <a:pt x="49863" y="11952"/>
                  </a:lnTo>
                  <a:cubicBezTo>
                    <a:pt x="45826" y="12271"/>
                    <a:pt x="41898" y="13682"/>
                    <a:pt x="38714" y="16221"/>
                  </a:cubicBezTo>
                  <a:cubicBezTo>
                    <a:pt x="37788" y="16959"/>
                    <a:pt x="36934" y="17784"/>
                    <a:pt x="36168" y="18688"/>
                  </a:cubicBezTo>
                  <a:cubicBezTo>
                    <a:pt x="35488" y="18602"/>
                    <a:pt x="34800" y="18526"/>
                    <a:pt x="34114" y="18526"/>
                  </a:cubicBezTo>
                  <a:cubicBezTo>
                    <a:pt x="33821" y="18526"/>
                    <a:pt x="33529" y="18540"/>
                    <a:pt x="33237" y="18572"/>
                  </a:cubicBezTo>
                  <a:cubicBezTo>
                    <a:pt x="32463" y="18652"/>
                    <a:pt x="31696" y="18789"/>
                    <a:pt x="30937" y="18970"/>
                  </a:cubicBezTo>
                  <a:cubicBezTo>
                    <a:pt x="29280" y="19354"/>
                    <a:pt x="27652" y="19904"/>
                    <a:pt x="26068" y="20518"/>
                  </a:cubicBezTo>
                  <a:cubicBezTo>
                    <a:pt x="23289" y="21611"/>
                    <a:pt x="20584" y="22877"/>
                    <a:pt x="17965" y="24302"/>
                  </a:cubicBezTo>
                  <a:cubicBezTo>
                    <a:pt x="17487" y="24556"/>
                    <a:pt x="17017" y="24816"/>
                    <a:pt x="16547" y="25084"/>
                  </a:cubicBezTo>
                  <a:cubicBezTo>
                    <a:pt x="14651" y="21958"/>
                    <a:pt x="12698" y="18869"/>
                    <a:pt x="10686" y="15823"/>
                  </a:cubicBezTo>
                  <a:cubicBezTo>
                    <a:pt x="8566" y="12625"/>
                    <a:pt x="6389" y="9471"/>
                    <a:pt x="4146" y="6360"/>
                  </a:cubicBezTo>
                  <a:cubicBezTo>
                    <a:pt x="2981" y="4746"/>
                    <a:pt x="1795" y="3140"/>
                    <a:pt x="594" y="1549"/>
                  </a:cubicBezTo>
                  <a:cubicBezTo>
                    <a:pt x="1158" y="1172"/>
                    <a:pt x="1737" y="832"/>
                    <a:pt x="2337" y="521"/>
                  </a:cubicBezTo>
                  <a:cubicBezTo>
                    <a:pt x="2359" y="514"/>
                    <a:pt x="2381" y="507"/>
                    <a:pt x="2410" y="492"/>
                  </a:cubicBezTo>
                  <a:close/>
                  <a:moveTo>
                    <a:pt x="2424" y="0"/>
                  </a:moveTo>
                  <a:cubicBezTo>
                    <a:pt x="2330" y="22"/>
                    <a:pt x="2236" y="58"/>
                    <a:pt x="2156" y="109"/>
                  </a:cubicBezTo>
                  <a:cubicBezTo>
                    <a:pt x="1795" y="290"/>
                    <a:pt x="1433" y="478"/>
                    <a:pt x="1093" y="688"/>
                  </a:cubicBezTo>
                  <a:cubicBezTo>
                    <a:pt x="774" y="883"/>
                    <a:pt x="471" y="1093"/>
                    <a:pt x="159" y="1288"/>
                  </a:cubicBezTo>
                  <a:cubicBezTo>
                    <a:pt x="65" y="1353"/>
                    <a:pt x="0" y="1498"/>
                    <a:pt x="80" y="1599"/>
                  </a:cubicBezTo>
                  <a:cubicBezTo>
                    <a:pt x="2323" y="4573"/>
                    <a:pt x="4508" y="7583"/>
                    <a:pt x="6635" y="10643"/>
                  </a:cubicBezTo>
                  <a:cubicBezTo>
                    <a:pt x="8827" y="13797"/>
                    <a:pt x="10947" y="16988"/>
                    <a:pt x="13009" y="20229"/>
                  </a:cubicBezTo>
                  <a:cubicBezTo>
                    <a:pt x="14116" y="21973"/>
                    <a:pt x="15208" y="23731"/>
                    <a:pt x="16279" y="25503"/>
                  </a:cubicBezTo>
                  <a:cubicBezTo>
                    <a:pt x="16322" y="25575"/>
                    <a:pt x="16397" y="25615"/>
                    <a:pt x="16474" y="25615"/>
                  </a:cubicBezTo>
                  <a:cubicBezTo>
                    <a:pt x="16513" y="25615"/>
                    <a:pt x="16553" y="25605"/>
                    <a:pt x="16590" y="25583"/>
                  </a:cubicBezTo>
                  <a:cubicBezTo>
                    <a:pt x="17509" y="25048"/>
                    <a:pt x="18457" y="24548"/>
                    <a:pt x="19404" y="24056"/>
                  </a:cubicBezTo>
                  <a:cubicBezTo>
                    <a:pt x="21517" y="22949"/>
                    <a:pt x="23695" y="21951"/>
                    <a:pt x="25916" y="21061"/>
                  </a:cubicBezTo>
                  <a:cubicBezTo>
                    <a:pt x="28245" y="20142"/>
                    <a:pt x="30691" y="19303"/>
                    <a:pt x="33194" y="19028"/>
                  </a:cubicBezTo>
                  <a:cubicBezTo>
                    <a:pt x="33478" y="18998"/>
                    <a:pt x="33759" y="18985"/>
                    <a:pt x="34040" y="18985"/>
                  </a:cubicBezTo>
                  <a:cubicBezTo>
                    <a:pt x="34490" y="18985"/>
                    <a:pt x="34939" y="19017"/>
                    <a:pt x="35393" y="19057"/>
                  </a:cubicBezTo>
                  <a:cubicBezTo>
                    <a:pt x="35596" y="19072"/>
                    <a:pt x="35799" y="19093"/>
                    <a:pt x="36001" y="19115"/>
                  </a:cubicBezTo>
                  <a:cubicBezTo>
                    <a:pt x="36090" y="19128"/>
                    <a:pt x="36165" y="19143"/>
                    <a:pt x="36232" y="19143"/>
                  </a:cubicBezTo>
                  <a:cubicBezTo>
                    <a:pt x="36319" y="19143"/>
                    <a:pt x="36394" y="19118"/>
                    <a:pt x="36471" y="19028"/>
                  </a:cubicBezTo>
                  <a:cubicBezTo>
                    <a:pt x="36717" y="18760"/>
                    <a:pt x="36949" y="18485"/>
                    <a:pt x="37195" y="18225"/>
                  </a:cubicBezTo>
                  <a:cubicBezTo>
                    <a:pt x="38432" y="16923"/>
                    <a:pt x="39857" y="15816"/>
                    <a:pt x="41420" y="14926"/>
                  </a:cubicBezTo>
                  <a:cubicBezTo>
                    <a:pt x="43952" y="13493"/>
                    <a:pt x="46803" y="12661"/>
                    <a:pt x="49697" y="12415"/>
                  </a:cubicBezTo>
                  <a:cubicBezTo>
                    <a:pt x="49820" y="12415"/>
                    <a:pt x="49943" y="12401"/>
                    <a:pt x="50059" y="12372"/>
                  </a:cubicBezTo>
                  <a:cubicBezTo>
                    <a:pt x="50232" y="12300"/>
                    <a:pt x="50399" y="12010"/>
                    <a:pt x="50514" y="11873"/>
                  </a:cubicBezTo>
                  <a:cubicBezTo>
                    <a:pt x="50580" y="11800"/>
                    <a:pt x="50594" y="11692"/>
                    <a:pt x="50551" y="11605"/>
                  </a:cubicBezTo>
                  <a:cubicBezTo>
                    <a:pt x="50102" y="10968"/>
                    <a:pt x="49617" y="10368"/>
                    <a:pt x="49169" y="9731"/>
                  </a:cubicBezTo>
                  <a:cubicBezTo>
                    <a:pt x="49161" y="9724"/>
                    <a:pt x="49161" y="9717"/>
                    <a:pt x="49154" y="9710"/>
                  </a:cubicBezTo>
                  <a:cubicBezTo>
                    <a:pt x="49117" y="9651"/>
                    <a:pt x="49052" y="9616"/>
                    <a:pt x="48986" y="9616"/>
                  </a:cubicBezTo>
                  <a:cubicBezTo>
                    <a:pt x="48962" y="9616"/>
                    <a:pt x="48938" y="9620"/>
                    <a:pt x="48916" y="9630"/>
                  </a:cubicBezTo>
                  <a:cubicBezTo>
                    <a:pt x="46043" y="10556"/>
                    <a:pt x="43316" y="11858"/>
                    <a:pt x="40791" y="13508"/>
                  </a:cubicBezTo>
                  <a:cubicBezTo>
                    <a:pt x="39170" y="14550"/>
                    <a:pt x="37644" y="15736"/>
                    <a:pt x="36225" y="17046"/>
                  </a:cubicBezTo>
                  <a:cubicBezTo>
                    <a:pt x="36001" y="17256"/>
                    <a:pt x="35770" y="17473"/>
                    <a:pt x="35560" y="17697"/>
                  </a:cubicBezTo>
                  <a:cubicBezTo>
                    <a:pt x="35081" y="17671"/>
                    <a:pt x="34603" y="17659"/>
                    <a:pt x="34124" y="17659"/>
                  </a:cubicBezTo>
                  <a:cubicBezTo>
                    <a:pt x="30935" y="17659"/>
                    <a:pt x="27755" y="18217"/>
                    <a:pt x="24729" y="19223"/>
                  </a:cubicBezTo>
                  <a:cubicBezTo>
                    <a:pt x="22392" y="19990"/>
                    <a:pt x="20142" y="21018"/>
                    <a:pt x="18037" y="22291"/>
                  </a:cubicBezTo>
                  <a:cubicBezTo>
                    <a:pt x="17704" y="22486"/>
                    <a:pt x="17371" y="22696"/>
                    <a:pt x="17060" y="22913"/>
                  </a:cubicBezTo>
                  <a:cubicBezTo>
                    <a:pt x="16648" y="22436"/>
                    <a:pt x="16293" y="21871"/>
                    <a:pt x="15939" y="21343"/>
                  </a:cubicBezTo>
                  <a:cubicBezTo>
                    <a:pt x="15288" y="20374"/>
                    <a:pt x="14651" y="19390"/>
                    <a:pt x="14029" y="18399"/>
                  </a:cubicBezTo>
                  <a:cubicBezTo>
                    <a:pt x="12893" y="16619"/>
                    <a:pt x="11779" y="14825"/>
                    <a:pt x="10679" y="13016"/>
                  </a:cubicBezTo>
                  <a:cubicBezTo>
                    <a:pt x="10650" y="12987"/>
                    <a:pt x="10621" y="12958"/>
                    <a:pt x="10599" y="12929"/>
                  </a:cubicBezTo>
                  <a:cubicBezTo>
                    <a:pt x="10129" y="12242"/>
                    <a:pt x="9681" y="11547"/>
                    <a:pt x="9218" y="10845"/>
                  </a:cubicBezTo>
                  <a:cubicBezTo>
                    <a:pt x="8986" y="10520"/>
                    <a:pt x="8783" y="10180"/>
                    <a:pt x="8595" y="9833"/>
                  </a:cubicBezTo>
                  <a:cubicBezTo>
                    <a:pt x="8451" y="9550"/>
                    <a:pt x="8357" y="9218"/>
                    <a:pt x="8096" y="9015"/>
                  </a:cubicBezTo>
                  <a:cubicBezTo>
                    <a:pt x="7959" y="8914"/>
                    <a:pt x="7886" y="8747"/>
                    <a:pt x="7908" y="8581"/>
                  </a:cubicBezTo>
                  <a:cubicBezTo>
                    <a:pt x="7756" y="8335"/>
                    <a:pt x="7611" y="8089"/>
                    <a:pt x="7438" y="7857"/>
                  </a:cubicBezTo>
                  <a:cubicBezTo>
                    <a:pt x="7170" y="7474"/>
                    <a:pt x="6873" y="7105"/>
                    <a:pt x="6591" y="6736"/>
                  </a:cubicBezTo>
                  <a:cubicBezTo>
                    <a:pt x="6063" y="6020"/>
                    <a:pt x="5542" y="5289"/>
                    <a:pt x="5159" y="4479"/>
                  </a:cubicBezTo>
                  <a:cubicBezTo>
                    <a:pt x="4797" y="3712"/>
                    <a:pt x="4522" y="2865"/>
                    <a:pt x="3972" y="2200"/>
                  </a:cubicBezTo>
                  <a:cubicBezTo>
                    <a:pt x="3422" y="1541"/>
                    <a:pt x="2836" y="905"/>
                    <a:pt x="2460" y="109"/>
                  </a:cubicBezTo>
                  <a:cubicBezTo>
                    <a:pt x="2446" y="73"/>
                    <a:pt x="2431" y="37"/>
                    <a:pt x="2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8"/>
            <p:cNvSpPr/>
            <p:nvPr/>
          </p:nvSpPr>
          <p:spPr>
            <a:xfrm>
              <a:off x="4575975" y="1056350"/>
              <a:ext cx="600" cy="37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17" y="0"/>
                  </a:moveTo>
                  <a:cubicBezTo>
                    <a:pt x="13" y="0"/>
                    <a:pt x="6" y="4"/>
                    <a:pt x="1" y="15"/>
                  </a:cubicBezTo>
                  <a:cubicBezTo>
                    <a:pt x="23" y="10"/>
                    <a:pt x="23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8"/>
            <p:cNvSpPr/>
            <p:nvPr/>
          </p:nvSpPr>
          <p:spPr>
            <a:xfrm>
              <a:off x="4572725" y="10561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1" y="7"/>
                    <a:pt x="1" y="7"/>
                    <a:pt x="8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8"/>
            <p:cNvSpPr/>
            <p:nvPr/>
          </p:nvSpPr>
          <p:spPr>
            <a:xfrm>
              <a:off x="4572325" y="1055925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4" y="1"/>
                  </a:moveTo>
                  <a:cubicBezTo>
                    <a:pt x="1" y="1"/>
                    <a:pt x="7" y="10"/>
                    <a:pt x="17" y="10"/>
                  </a:cubicBezTo>
                  <a:cubicBezTo>
                    <a:pt x="9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8"/>
            <p:cNvSpPr/>
            <p:nvPr/>
          </p:nvSpPr>
          <p:spPr>
            <a:xfrm>
              <a:off x="4555550" y="691175"/>
              <a:ext cx="1244775" cy="948125"/>
            </a:xfrm>
            <a:custGeom>
              <a:avLst/>
              <a:gdLst/>
              <a:ahLst/>
              <a:cxnLst/>
              <a:rect l="l" t="t" r="r" b="b"/>
              <a:pathLst>
                <a:path w="49791" h="37925" extrusionOk="0">
                  <a:moveTo>
                    <a:pt x="33324" y="456"/>
                  </a:moveTo>
                  <a:lnTo>
                    <a:pt x="39517" y="9369"/>
                  </a:lnTo>
                  <a:lnTo>
                    <a:pt x="45797" y="18413"/>
                  </a:lnTo>
                  <a:lnTo>
                    <a:pt x="49154" y="23246"/>
                  </a:lnTo>
                  <a:cubicBezTo>
                    <a:pt x="44625" y="24432"/>
                    <a:pt x="40378" y="26538"/>
                    <a:pt x="36689" y="29424"/>
                  </a:cubicBezTo>
                  <a:lnTo>
                    <a:pt x="36689" y="29417"/>
                  </a:lnTo>
                  <a:cubicBezTo>
                    <a:pt x="35719" y="30184"/>
                    <a:pt x="34786" y="31002"/>
                    <a:pt x="33903" y="31863"/>
                  </a:cubicBezTo>
                  <a:cubicBezTo>
                    <a:pt x="33400" y="31836"/>
                    <a:pt x="32897" y="31823"/>
                    <a:pt x="32395" y="31823"/>
                  </a:cubicBezTo>
                  <a:cubicBezTo>
                    <a:pt x="26303" y="31823"/>
                    <a:pt x="20351" y="33759"/>
                    <a:pt x="15418" y="37368"/>
                  </a:cubicBezTo>
                  <a:lnTo>
                    <a:pt x="9644" y="28144"/>
                  </a:lnTo>
                  <a:lnTo>
                    <a:pt x="3770" y="18760"/>
                  </a:lnTo>
                  <a:lnTo>
                    <a:pt x="557" y="13623"/>
                  </a:lnTo>
                  <a:cubicBezTo>
                    <a:pt x="2113" y="12365"/>
                    <a:pt x="3791" y="11236"/>
                    <a:pt x="5593" y="10361"/>
                  </a:cubicBezTo>
                  <a:cubicBezTo>
                    <a:pt x="7937" y="9203"/>
                    <a:pt x="10498" y="8530"/>
                    <a:pt x="13110" y="8385"/>
                  </a:cubicBezTo>
                  <a:cubicBezTo>
                    <a:pt x="13423" y="8371"/>
                    <a:pt x="13736" y="8364"/>
                    <a:pt x="14049" y="8364"/>
                  </a:cubicBezTo>
                  <a:cubicBezTo>
                    <a:pt x="15442" y="8364"/>
                    <a:pt x="16831" y="8508"/>
                    <a:pt x="18196" y="8798"/>
                  </a:cubicBezTo>
                  <a:cubicBezTo>
                    <a:pt x="18216" y="8803"/>
                    <a:pt x="18237" y="8806"/>
                    <a:pt x="18257" y="8806"/>
                  </a:cubicBezTo>
                  <a:cubicBezTo>
                    <a:pt x="18315" y="8806"/>
                    <a:pt x="18370" y="8783"/>
                    <a:pt x="18413" y="8740"/>
                  </a:cubicBezTo>
                  <a:cubicBezTo>
                    <a:pt x="21300" y="5166"/>
                    <a:pt x="25214" y="2496"/>
                    <a:pt x="29634" y="1208"/>
                  </a:cubicBezTo>
                  <a:cubicBezTo>
                    <a:pt x="30843" y="854"/>
                    <a:pt x="32073" y="601"/>
                    <a:pt x="33324" y="456"/>
                  </a:cubicBezTo>
                  <a:close/>
                  <a:moveTo>
                    <a:pt x="33433" y="0"/>
                  </a:moveTo>
                  <a:cubicBezTo>
                    <a:pt x="28390" y="564"/>
                    <a:pt x="23680" y="2786"/>
                    <a:pt x="20027" y="6309"/>
                  </a:cubicBezTo>
                  <a:cubicBezTo>
                    <a:pt x="19368" y="6946"/>
                    <a:pt x="18746" y="7626"/>
                    <a:pt x="18167" y="8335"/>
                  </a:cubicBezTo>
                  <a:cubicBezTo>
                    <a:pt x="16834" y="8061"/>
                    <a:pt x="15476" y="7923"/>
                    <a:pt x="14118" y="7923"/>
                  </a:cubicBezTo>
                  <a:cubicBezTo>
                    <a:pt x="12786" y="7923"/>
                    <a:pt x="11454" y="8055"/>
                    <a:pt x="10144" y="8320"/>
                  </a:cubicBezTo>
                  <a:cubicBezTo>
                    <a:pt x="7488" y="8877"/>
                    <a:pt x="4963" y="10006"/>
                    <a:pt x="2699" y="11496"/>
                  </a:cubicBezTo>
                  <a:cubicBezTo>
                    <a:pt x="1802" y="12097"/>
                    <a:pt x="934" y="12734"/>
                    <a:pt x="102" y="13421"/>
                  </a:cubicBezTo>
                  <a:cubicBezTo>
                    <a:pt x="29" y="13472"/>
                    <a:pt x="0" y="13566"/>
                    <a:pt x="36" y="13645"/>
                  </a:cubicBezTo>
                  <a:cubicBezTo>
                    <a:pt x="44" y="13660"/>
                    <a:pt x="51" y="13674"/>
                    <a:pt x="65" y="13696"/>
                  </a:cubicBezTo>
                  <a:lnTo>
                    <a:pt x="5969" y="23123"/>
                  </a:lnTo>
                  <a:lnTo>
                    <a:pt x="11844" y="32514"/>
                  </a:lnTo>
                  <a:cubicBezTo>
                    <a:pt x="12951" y="34279"/>
                    <a:pt x="14058" y="36044"/>
                    <a:pt x="15165" y="37817"/>
                  </a:cubicBezTo>
                  <a:cubicBezTo>
                    <a:pt x="15204" y="37885"/>
                    <a:pt x="15279" y="37924"/>
                    <a:pt x="15358" y="37924"/>
                  </a:cubicBezTo>
                  <a:cubicBezTo>
                    <a:pt x="15395" y="37924"/>
                    <a:pt x="15433" y="37915"/>
                    <a:pt x="15469" y="37897"/>
                  </a:cubicBezTo>
                  <a:cubicBezTo>
                    <a:pt x="20343" y="34250"/>
                    <a:pt x="26270" y="32282"/>
                    <a:pt x="32357" y="32282"/>
                  </a:cubicBezTo>
                  <a:cubicBezTo>
                    <a:pt x="32369" y="32282"/>
                    <a:pt x="32380" y="32282"/>
                    <a:pt x="32391" y="32282"/>
                  </a:cubicBezTo>
                  <a:cubicBezTo>
                    <a:pt x="32883" y="32282"/>
                    <a:pt x="33382" y="32297"/>
                    <a:pt x="33881" y="32318"/>
                  </a:cubicBezTo>
                  <a:cubicBezTo>
                    <a:pt x="33891" y="32319"/>
                    <a:pt x="33900" y="32319"/>
                    <a:pt x="33909" y="32319"/>
                  </a:cubicBezTo>
                  <a:cubicBezTo>
                    <a:pt x="34158" y="32319"/>
                    <a:pt x="34278" y="32131"/>
                    <a:pt x="34453" y="31964"/>
                  </a:cubicBezTo>
                  <a:cubicBezTo>
                    <a:pt x="34684" y="31740"/>
                    <a:pt x="34923" y="31523"/>
                    <a:pt x="35162" y="31306"/>
                  </a:cubicBezTo>
                  <a:cubicBezTo>
                    <a:pt x="37231" y="29432"/>
                    <a:pt x="39525" y="27818"/>
                    <a:pt x="41999" y="26509"/>
                  </a:cubicBezTo>
                  <a:cubicBezTo>
                    <a:pt x="44401" y="25243"/>
                    <a:pt x="46948" y="24266"/>
                    <a:pt x="49588" y="23600"/>
                  </a:cubicBezTo>
                  <a:cubicBezTo>
                    <a:pt x="49726" y="23557"/>
                    <a:pt x="49791" y="23398"/>
                    <a:pt x="49719" y="23268"/>
                  </a:cubicBezTo>
                  <a:lnTo>
                    <a:pt x="43439" y="14231"/>
                  </a:lnTo>
                  <a:lnTo>
                    <a:pt x="37159" y="5195"/>
                  </a:lnTo>
                  <a:lnTo>
                    <a:pt x="33628" y="109"/>
                  </a:lnTo>
                  <a:cubicBezTo>
                    <a:pt x="33585" y="44"/>
                    <a:pt x="33512" y="0"/>
                    <a:pt x="3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8"/>
            <p:cNvSpPr/>
            <p:nvPr/>
          </p:nvSpPr>
          <p:spPr>
            <a:xfrm>
              <a:off x="4938100" y="903050"/>
              <a:ext cx="471550" cy="730475"/>
            </a:xfrm>
            <a:custGeom>
              <a:avLst/>
              <a:gdLst/>
              <a:ahLst/>
              <a:cxnLst/>
              <a:rect l="l" t="t" r="r" b="b"/>
              <a:pathLst>
                <a:path w="18862" h="29219" extrusionOk="0">
                  <a:moveTo>
                    <a:pt x="2956" y="0"/>
                  </a:moveTo>
                  <a:cubicBezTo>
                    <a:pt x="2947" y="0"/>
                    <a:pt x="2938" y="2"/>
                    <a:pt x="2930" y="4"/>
                  </a:cubicBezTo>
                  <a:cubicBezTo>
                    <a:pt x="2916" y="19"/>
                    <a:pt x="2909" y="48"/>
                    <a:pt x="2923" y="70"/>
                  </a:cubicBezTo>
                  <a:lnTo>
                    <a:pt x="18616" y="23597"/>
                  </a:lnTo>
                  <a:cubicBezTo>
                    <a:pt x="18077" y="23567"/>
                    <a:pt x="17539" y="23552"/>
                    <a:pt x="17003" y="23552"/>
                  </a:cubicBezTo>
                  <a:cubicBezTo>
                    <a:pt x="10910" y="23552"/>
                    <a:pt x="4956" y="25503"/>
                    <a:pt x="29" y="29147"/>
                  </a:cubicBezTo>
                  <a:cubicBezTo>
                    <a:pt x="0" y="29168"/>
                    <a:pt x="15" y="29219"/>
                    <a:pt x="58" y="29219"/>
                  </a:cubicBezTo>
                  <a:cubicBezTo>
                    <a:pt x="65" y="29219"/>
                    <a:pt x="72" y="29219"/>
                    <a:pt x="80" y="29212"/>
                  </a:cubicBezTo>
                  <a:cubicBezTo>
                    <a:pt x="4993" y="25587"/>
                    <a:pt x="10930" y="23637"/>
                    <a:pt x="17012" y="23637"/>
                  </a:cubicBezTo>
                  <a:cubicBezTo>
                    <a:pt x="17558" y="23637"/>
                    <a:pt x="18105" y="23653"/>
                    <a:pt x="18652" y="23684"/>
                  </a:cubicBezTo>
                  <a:cubicBezTo>
                    <a:pt x="18659" y="23684"/>
                    <a:pt x="18666" y="23684"/>
                    <a:pt x="18673" y="23677"/>
                  </a:cubicBezTo>
                  <a:lnTo>
                    <a:pt x="18782" y="23836"/>
                  </a:lnTo>
                  <a:cubicBezTo>
                    <a:pt x="18789" y="23851"/>
                    <a:pt x="18804" y="23858"/>
                    <a:pt x="18818" y="23858"/>
                  </a:cubicBezTo>
                  <a:cubicBezTo>
                    <a:pt x="18825" y="23858"/>
                    <a:pt x="18833" y="23851"/>
                    <a:pt x="18840" y="23851"/>
                  </a:cubicBezTo>
                  <a:cubicBezTo>
                    <a:pt x="18862" y="23836"/>
                    <a:pt x="18862" y="23807"/>
                    <a:pt x="18847" y="23786"/>
                  </a:cubicBezTo>
                  <a:lnTo>
                    <a:pt x="2988" y="19"/>
                  </a:lnTo>
                  <a:cubicBezTo>
                    <a:pt x="2984" y="5"/>
                    <a:pt x="2970" y="0"/>
                    <a:pt x="2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8"/>
            <p:cNvSpPr/>
            <p:nvPr/>
          </p:nvSpPr>
          <p:spPr>
            <a:xfrm>
              <a:off x="4933400" y="1507675"/>
              <a:ext cx="477325" cy="151550"/>
            </a:xfrm>
            <a:custGeom>
              <a:avLst/>
              <a:gdLst/>
              <a:ahLst/>
              <a:cxnLst/>
              <a:rect l="l" t="t" r="r" b="b"/>
              <a:pathLst>
                <a:path w="19093" h="6062" extrusionOk="0">
                  <a:moveTo>
                    <a:pt x="18502" y="1"/>
                  </a:moveTo>
                  <a:cubicBezTo>
                    <a:pt x="14917" y="1"/>
                    <a:pt x="11353" y="610"/>
                    <a:pt x="7973" y="1814"/>
                  </a:cubicBezTo>
                  <a:cubicBezTo>
                    <a:pt x="5137" y="2820"/>
                    <a:pt x="2460" y="4224"/>
                    <a:pt x="22" y="5982"/>
                  </a:cubicBezTo>
                  <a:cubicBezTo>
                    <a:pt x="0" y="5996"/>
                    <a:pt x="0" y="6025"/>
                    <a:pt x="15" y="6040"/>
                  </a:cubicBezTo>
                  <a:cubicBezTo>
                    <a:pt x="22" y="6054"/>
                    <a:pt x="36" y="6061"/>
                    <a:pt x="43" y="6061"/>
                  </a:cubicBezTo>
                  <a:cubicBezTo>
                    <a:pt x="58" y="6061"/>
                    <a:pt x="65" y="6054"/>
                    <a:pt x="72" y="6054"/>
                  </a:cubicBezTo>
                  <a:cubicBezTo>
                    <a:pt x="2503" y="4296"/>
                    <a:pt x="5173" y="2892"/>
                    <a:pt x="8002" y="1894"/>
                  </a:cubicBezTo>
                  <a:cubicBezTo>
                    <a:pt x="11358" y="695"/>
                    <a:pt x="14890" y="87"/>
                    <a:pt x="18449" y="87"/>
                  </a:cubicBezTo>
                  <a:cubicBezTo>
                    <a:pt x="18649" y="87"/>
                    <a:pt x="18849" y="89"/>
                    <a:pt x="19050" y="93"/>
                  </a:cubicBezTo>
                  <a:cubicBezTo>
                    <a:pt x="19071" y="93"/>
                    <a:pt x="19093" y="71"/>
                    <a:pt x="19093" y="49"/>
                  </a:cubicBezTo>
                  <a:cubicBezTo>
                    <a:pt x="19093" y="27"/>
                    <a:pt x="19071" y="6"/>
                    <a:pt x="19050" y="6"/>
                  </a:cubicBezTo>
                  <a:cubicBezTo>
                    <a:pt x="18867" y="3"/>
                    <a:pt x="18685" y="1"/>
                    <a:pt x="18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8"/>
            <p:cNvSpPr/>
            <p:nvPr/>
          </p:nvSpPr>
          <p:spPr>
            <a:xfrm>
              <a:off x="4534825" y="1137800"/>
              <a:ext cx="865250" cy="571975"/>
            </a:xfrm>
            <a:custGeom>
              <a:avLst/>
              <a:gdLst/>
              <a:ahLst/>
              <a:cxnLst/>
              <a:rect l="l" t="t" r="r" b="b"/>
              <a:pathLst>
                <a:path w="34610" h="22879" extrusionOk="0">
                  <a:moveTo>
                    <a:pt x="66" y="0"/>
                  </a:moveTo>
                  <a:cubicBezTo>
                    <a:pt x="34" y="0"/>
                    <a:pt x="0" y="39"/>
                    <a:pt x="26" y="70"/>
                  </a:cubicBezTo>
                  <a:lnTo>
                    <a:pt x="15733" y="22860"/>
                  </a:lnTo>
                  <a:cubicBezTo>
                    <a:pt x="15740" y="22868"/>
                    <a:pt x="15748" y="22875"/>
                    <a:pt x="15762" y="22875"/>
                  </a:cubicBezTo>
                  <a:lnTo>
                    <a:pt x="15769" y="22875"/>
                  </a:lnTo>
                  <a:cubicBezTo>
                    <a:pt x="15772" y="22877"/>
                    <a:pt x="15774" y="22878"/>
                    <a:pt x="15777" y="22878"/>
                  </a:cubicBezTo>
                  <a:cubicBezTo>
                    <a:pt x="15781" y="22878"/>
                    <a:pt x="15786" y="22875"/>
                    <a:pt x="15791" y="22875"/>
                  </a:cubicBezTo>
                  <a:cubicBezTo>
                    <a:pt x="23974" y="16761"/>
                    <a:pt x="34464" y="15401"/>
                    <a:pt x="34566" y="15387"/>
                  </a:cubicBezTo>
                  <a:cubicBezTo>
                    <a:pt x="34587" y="15380"/>
                    <a:pt x="34609" y="15358"/>
                    <a:pt x="34602" y="15336"/>
                  </a:cubicBezTo>
                  <a:cubicBezTo>
                    <a:pt x="34602" y="15314"/>
                    <a:pt x="34580" y="15300"/>
                    <a:pt x="34558" y="15300"/>
                  </a:cubicBezTo>
                  <a:cubicBezTo>
                    <a:pt x="34450" y="15314"/>
                    <a:pt x="23974" y="16675"/>
                    <a:pt x="15777" y="22781"/>
                  </a:cubicBezTo>
                  <a:lnTo>
                    <a:pt x="99" y="20"/>
                  </a:lnTo>
                  <a:cubicBezTo>
                    <a:pt x="91" y="6"/>
                    <a:pt x="7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8"/>
            <p:cNvSpPr/>
            <p:nvPr/>
          </p:nvSpPr>
          <p:spPr>
            <a:xfrm>
              <a:off x="5429150" y="1364000"/>
              <a:ext cx="318550" cy="147075"/>
            </a:xfrm>
            <a:custGeom>
              <a:avLst/>
              <a:gdLst/>
              <a:ahLst/>
              <a:cxnLst/>
              <a:rect l="l" t="t" r="r" b="b"/>
              <a:pathLst>
                <a:path w="12742" h="5883" extrusionOk="0">
                  <a:moveTo>
                    <a:pt x="12684" y="1"/>
                  </a:moveTo>
                  <a:cubicBezTo>
                    <a:pt x="12604" y="1"/>
                    <a:pt x="6816" y="59"/>
                    <a:pt x="23" y="5803"/>
                  </a:cubicBezTo>
                  <a:cubicBezTo>
                    <a:pt x="8" y="5818"/>
                    <a:pt x="1" y="5847"/>
                    <a:pt x="15" y="5868"/>
                  </a:cubicBezTo>
                  <a:cubicBezTo>
                    <a:pt x="23" y="5876"/>
                    <a:pt x="37" y="5883"/>
                    <a:pt x="52" y="5883"/>
                  </a:cubicBezTo>
                  <a:cubicBezTo>
                    <a:pt x="59" y="5883"/>
                    <a:pt x="73" y="5876"/>
                    <a:pt x="81" y="5868"/>
                  </a:cubicBezTo>
                  <a:cubicBezTo>
                    <a:pt x="6852" y="146"/>
                    <a:pt x="12611" y="88"/>
                    <a:pt x="12684" y="88"/>
                  </a:cubicBezTo>
                  <a:cubicBezTo>
                    <a:pt x="12742" y="88"/>
                    <a:pt x="12742" y="1"/>
                    <a:pt x="12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8"/>
            <p:cNvSpPr/>
            <p:nvPr/>
          </p:nvSpPr>
          <p:spPr>
            <a:xfrm>
              <a:off x="5414150" y="1340875"/>
              <a:ext cx="347475" cy="164600"/>
            </a:xfrm>
            <a:custGeom>
              <a:avLst/>
              <a:gdLst/>
              <a:ahLst/>
              <a:cxnLst/>
              <a:rect l="l" t="t" r="r" b="b"/>
              <a:pathLst>
                <a:path w="13899" h="6584" extrusionOk="0">
                  <a:moveTo>
                    <a:pt x="12925" y="0"/>
                  </a:moveTo>
                  <a:cubicBezTo>
                    <a:pt x="9311" y="0"/>
                    <a:pt x="6132" y="1625"/>
                    <a:pt x="4030" y="3046"/>
                  </a:cubicBezTo>
                  <a:cubicBezTo>
                    <a:pt x="2562" y="4044"/>
                    <a:pt x="1216" y="5202"/>
                    <a:pt x="22" y="6511"/>
                  </a:cubicBezTo>
                  <a:cubicBezTo>
                    <a:pt x="0" y="6526"/>
                    <a:pt x="0" y="6555"/>
                    <a:pt x="22" y="6569"/>
                  </a:cubicBezTo>
                  <a:cubicBezTo>
                    <a:pt x="29" y="6576"/>
                    <a:pt x="37" y="6584"/>
                    <a:pt x="51" y="6584"/>
                  </a:cubicBezTo>
                  <a:cubicBezTo>
                    <a:pt x="58" y="6584"/>
                    <a:pt x="73" y="6576"/>
                    <a:pt x="87" y="6562"/>
                  </a:cubicBezTo>
                  <a:cubicBezTo>
                    <a:pt x="1281" y="5267"/>
                    <a:pt x="2619" y="4109"/>
                    <a:pt x="4081" y="3118"/>
                  </a:cubicBezTo>
                  <a:cubicBezTo>
                    <a:pt x="6168" y="1698"/>
                    <a:pt x="9325" y="87"/>
                    <a:pt x="12916" y="87"/>
                  </a:cubicBezTo>
                  <a:cubicBezTo>
                    <a:pt x="13221" y="87"/>
                    <a:pt x="13530" y="99"/>
                    <a:pt x="13841" y="123"/>
                  </a:cubicBezTo>
                  <a:cubicBezTo>
                    <a:pt x="13899" y="123"/>
                    <a:pt x="13899" y="43"/>
                    <a:pt x="13848" y="36"/>
                  </a:cubicBezTo>
                  <a:cubicBezTo>
                    <a:pt x="13537" y="12"/>
                    <a:pt x="13230" y="0"/>
                    <a:pt x="1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8"/>
            <p:cNvSpPr/>
            <p:nvPr/>
          </p:nvSpPr>
          <p:spPr>
            <a:xfrm>
              <a:off x="4453900" y="1098850"/>
              <a:ext cx="1342825" cy="679175"/>
            </a:xfrm>
            <a:custGeom>
              <a:avLst/>
              <a:gdLst/>
              <a:ahLst/>
              <a:cxnLst/>
              <a:rect l="l" t="t" r="r" b="b"/>
              <a:pathLst>
                <a:path w="53713" h="27167" extrusionOk="0">
                  <a:moveTo>
                    <a:pt x="2880" y="1"/>
                  </a:moveTo>
                  <a:lnTo>
                    <a:pt x="1483" y="739"/>
                  </a:lnTo>
                  <a:cubicBezTo>
                    <a:pt x="1086" y="948"/>
                    <a:pt x="651" y="1122"/>
                    <a:pt x="362" y="1477"/>
                  </a:cubicBezTo>
                  <a:cubicBezTo>
                    <a:pt x="0" y="1918"/>
                    <a:pt x="58" y="2424"/>
                    <a:pt x="311" y="2902"/>
                  </a:cubicBezTo>
                  <a:cubicBezTo>
                    <a:pt x="550" y="3350"/>
                    <a:pt x="854" y="3784"/>
                    <a:pt x="1129" y="4211"/>
                  </a:cubicBezTo>
                  <a:cubicBezTo>
                    <a:pt x="1621" y="4949"/>
                    <a:pt x="2120" y="5673"/>
                    <a:pt x="2619" y="6396"/>
                  </a:cubicBezTo>
                  <a:cubicBezTo>
                    <a:pt x="4016" y="8400"/>
                    <a:pt x="5434" y="10390"/>
                    <a:pt x="6859" y="12372"/>
                  </a:cubicBezTo>
                  <a:cubicBezTo>
                    <a:pt x="8393" y="14528"/>
                    <a:pt x="9941" y="16684"/>
                    <a:pt x="11489" y="18840"/>
                  </a:cubicBezTo>
                  <a:cubicBezTo>
                    <a:pt x="12705" y="20526"/>
                    <a:pt x="13920" y="22219"/>
                    <a:pt x="15107" y="23926"/>
                  </a:cubicBezTo>
                  <a:cubicBezTo>
                    <a:pt x="15432" y="24389"/>
                    <a:pt x="15758" y="24852"/>
                    <a:pt x="16062" y="25330"/>
                  </a:cubicBezTo>
                  <a:cubicBezTo>
                    <a:pt x="16329" y="25735"/>
                    <a:pt x="16590" y="26140"/>
                    <a:pt x="16959" y="26473"/>
                  </a:cubicBezTo>
                  <a:cubicBezTo>
                    <a:pt x="17444" y="26916"/>
                    <a:pt x="18040" y="27167"/>
                    <a:pt x="18667" y="27167"/>
                  </a:cubicBezTo>
                  <a:cubicBezTo>
                    <a:pt x="18900" y="27167"/>
                    <a:pt x="19138" y="27132"/>
                    <a:pt x="19375" y="27059"/>
                  </a:cubicBezTo>
                  <a:cubicBezTo>
                    <a:pt x="19759" y="26936"/>
                    <a:pt x="20099" y="26741"/>
                    <a:pt x="20461" y="26560"/>
                  </a:cubicBezTo>
                  <a:cubicBezTo>
                    <a:pt x="20786" y="26401"/>
                    <a:pt x="21119" y="26234"/>
                    <a:pt x="21452" y="26075"/>
                  </a:cubicBezTo>
                  <a:cubicBezTo>
                    <a:pt x="22436" y="25598"/>
                    <a:pt x="23427" y="25127"/>
                    <a:pt x="24418" y="24657"/>
                  </a:cubicBezTo>
                  <a:cubicBezTo>
                    <a:pt x="26950" y="23442"/>
                    <a:pt x="29483" y="22233"/>
                    <a:pt x="32015" y="20996"/>
                  </a:cubicBezTo>
                  <a:cubicBezTo>
                    <a:pt x="33925" y="20056"/>
                    <a:pt x="35878" y="19144"/>
                    <a:pt x="37716" y="18073"/>
                  </a:cubicBezTo>
                  <a:cubicBezTo>
                    <a:pt x="37839" y="18001"/>
                    <a:pt x="37955" y="17929"/>
                    <a:pt x="38070" y="17856"/>
                  </a:cubicBezTo>
                  <a:cubicBezTo>
                    <a:pt x="38251" y="17748"/>
                    <a:pt x="38403" y="17603"/>
                    <a:pt x="38519" y="17429"/>
                  </a:cubicBezTo>
                  <a:cubicBezTo>
                    <a:pt x="38570" y="17335"/>
                    <a:pt x="38620" y="17227"/>
                    <a:pt x="38649" y="17118"/>
                  </a:cubicBezTo>
                  <a:cubicBezTo>
                    <a:pt x="38656" y="17104"/>
                    <a:pt x="38664" y="17082"/>
                    <a:pt x="38671" y="17061"/>
                  </a:cubicBezTo>
                  <a:cubicBezTo>
                    <a:pt x="38758" y="17126"/>
                    <a:pt x="38859" y="17184"/>
                    <a:pt x="38888" y="17205"/>
                  </a:cubicBezTo>
                  <a:cubicBezTo>
                    <a:pt x="39042" y="17286"/>
                    <a:pt x="39216" y="17329"/>
                    <a:pt x="39390" y="17329"/>
                  </a:cubicBezTo>
                  <a:cubicBezTo>
                    <a:pt x="39404" y="17329"/>
                    <a:pt x="39417" y="17329"/>
                    <a:pt x="39431" y="17328"/>
                  </a:cubicBezTo>
                  <a:cubicBezTo>
                    <a:pt x="39575" y="17321"/>
                    <a:pt x="39720" y="17306"/>
                    <a:pt x="39865" y="17278"/>
                  </a:cubicBezTo>
                  <a:cubicBezTo>
                    <a:pt x="40769" y="17111"/>
                    <a:pt x="41659" y="16764"/>
                    <a:pt x="42520" y="16438"/>
                  </a:cubicBezTo>
                  <a:cubicBezTo>
                    <a:pt x="44922" y="15527"/>
                    <a:pt x="47266" y="14463"/>
                    <a:pt x="49596" y="13385"/>
                  </a:cubicBezTo>
                  <a:cubicBezTo>
                    <a:pt x="50413" y="13002"/>
                    <a:pt x="51231" y="12618"/>
                    <a:pt x="52041" y="12235"/>
                  </a:cubicBezTo>
                  <a:cubicBezTo>
                    <a:pt x="52620" y="11953"/>
                    <a:pt x="53228" y="11699"/>
                    <a:pt x="53502" y="11063"/>
                  </a:cubicBezTo>
                  <a:cubicBezTo>
                    <a:pt x="53633" y="10759"/>
                    <a:pt x="53712" y="10455"/>
                    <a:pt x="53604" y="10137"/>
                  </a:cubicBezTo>
                  <a:cubicBezTo>
                    <a:pt x="53524" y="9927"/>
                    <a:pt x="53430" y="9724"/>
                    <a:pt x="53307" y="9529"/>
                  </a:cubicBezTo>
                  <a:cubicBezTo>
                    <a:pt x="52938" y="8928"/>
                    <a:pt x="52540" y="8350"/>
                    <a:pt x="52099" y="7800"/>
                  </a:cubicBezTo>
                  <a:cubicBezTo>
                    <a:pt x="52019" y="7684"/>
                    <a:pt x="51932" y="7576"/>
                    <a:pt x="51846" y="7460"/>
                  </a:cubicBezTo>
                  <a:cubicBezTo>
                    <a:pt x="51752" y="7583"/>
                    <a:pt x="51607" y="7655"/>
                    <a:pt x="51455" y="7662"/>
                  </a:cubicBezTo>
                  <a:cubicBezTo>
                    <a:pt x="51976" y="8314"/>
                    <a:pt x="52461" y="9001"/>
                    <a:pt x="52895" y="9717"/>
                  </a:cubicBezTo>
                  <a:cubicBezTo>
                    <a:pt x="52953" y="9818"/>
                    <a:pt x="53010" y="9920"/>
                    <a:pt x="53068" y="10028"/>
                  </a:cubicBezTo>
                  <a:cubicBezTo>
                    <a:pt x="53105" y="10093"/>
                    <a:pt x="53141" y="10166"/>
                    <a:pt x="53162" y="10245"/>
                  </a:cubicBezTo>
                  <a:cubicBezTo>
                    <a:pt x="53177" y="10274"/>
                    <a:pt x="53184" y="10310"/>
                    <a:pt x="53199" y="10347"/>
                  </a:cubicBezTo>
                  <a:cubicBezTo>
                    <a:pt x="53206" y="10368"/>
                    <a:pt x="53206" y="10397"/>
                    <a:pt x="53213" y="10419"/>
                  </a:cubicBezTo>
                  <a:cubicBezTo>
                    <a:pt x="53199" y="10629"/>
                    <a:pt x="53133" y="10838"/>
                    <a:pt x="53025" y="11019"/>
                  </a:cubicBezTo>
                  <a:cubicBezTo>
                    <a:pt x="52750" y="11490"/>
                    <a:pt x="52106" y="11707"/>
                    <a:pt x="51636" y="11931"/>
                  </a:cubicBezTo>
                  <a:cubicBezTo>
                    <a:pt x="49646" y="12886"/>
                    <a:pt x="47642" y="13805"/>
                    <a:pt x="45616" y="14687"/>
                  </a:cubicBezTo>
                  <a:cubicBezTo>
                    <a:pt x="44459" y="15187"/>
                    <a:pt x="43301" y="15671"/>
                    <a:pt x="42122" y="16113"/>
                  </a:cubicBezTo>
                  <a:cubicBezTo>
                    <a:pt x="41659" y="16286"/>
                    <a:pt x="41189" y="16467"/>
                    <a:pt x="40704" y="16612"/>
                  </a:cubicBezTo>
                  <a:cubicBezTo>
                    <a:pt x="40357" y="16431"/>
                    <a:pt x="39380" y="16026"/>
                    <a:pt x="38722" y="15997"/>
                  </a:cubicBezTo>
                  <a:cubicBezTo>
                    <a:pt x="38655" y="15991"/>
                    <a:pt x="38590" y="15989"/>
                    <a:pt x="38525" y="15989"/>
                  </a:cubicBezTo>
                  <a:cubicBezTo>
                    <a:pt x="38420" y="15989"/>
                    <a:pt x="38315" y="15995"/>
                    <a:pt x="38208" y="16004"/>
                  </a:cubicBezTo>
                  <a:cubicBezTo>
                    <a:pt x="38099" y="16091"/>
                    <a:pt x="37998" y="16185"/>
                    <a:pt x="37911" y="16294"/>
                  </a:cubicBezTo>
                  <a:cubicBezTo>
                    <a:pt x="37542" y="16720"/>
                    <a:pt x="37369" y="17437"/>
                    <a:pt x="37325" y="17777"/>
                  </a:cubicBezTo>
                  <a:cubicBezTo>
                    <a:pt x="36602" y="18189"/>
                    <a:pt x="35864" y="18565"/>
                    <a:pt x="35126" y="18949"/>
                  </a:cubicBezTo>
                  <a:cubicBezTo>
                    <a:pt x="32753" y="20150"/>
                    <a:pt x="30358" y="21307"/>
                    <a:pt x="27963" y="22458"/>
                  </a:cubicBezTo>
                  <a:cubicBezTo>
                    <a:pt x="25764" y="23514"/>
                    <a:pt x="23564" y="24563"/>
                    <a:pt x="21365" y="25619"/>
                  </a:cubicBezTo>
                  <a:cubicBezTo>
                    <a:pt x="21018" y="25786"/>
                    <a:pt x="20678" y="25952"/>
                    <a:pt x="20330" y="26126"/>
                  </a:cubicBezTo>
                  <a:cubicBezTo>
                    <a:pt x="20034" y="26271"/>
                    <a:pt x="19737" y="26444"/>
                    <a:pt x="19433" y="26560"/>
                  </a:cubicBezTo>
                  <a:cubicBezTo>
                    <a:pt x="19172" y="26660"/>
                    <a:pt x="18915" y="26707"/>
                    <a:pt x="18667" y="26707"/>
                  </a:cubicBezTo>
                  <a:cubicBezTo>
                    <a:pt x="18069" y="26707"/>
                    <a:pt x="17519" y="26433"/>
                    <a:pt x="17075" y="25952"/>
                  </a:cubicBezTo>
                  <a:cubicBezTo>
                    <a:pt x="16814" y="25670"/>
                    <a:pt x="16619" y="25337"/>
                    <a:pt x="16409" y="25019"/>
                  </a:cubicBezTo>
                  <a:cubicBezTo>
                    <a:pt x="15584" y="23760"/>
                    <a:pt x="14694" y="22545"/>
                    <a:pt x="13826" y="21322"/>
                  </a:cubicBezTo>
                  <a:cubicBezTo>
                    <a:pt x="12401" y="19332"/>
                    <a:pt x="10983" y="17343"/>
                    <a:pt x="9550" y="15360"/>
                  </a:cubicBezTo>
                  <a:cubicBezTo>
                    <a:pt x="8038" y="13248"/>
                    <a:pt x="6526" y="11128"/>
                    <a:pt x="5014" y="9008"/>
                  </a:cubicBezTo>
                  <a:cubicBezTo>
                    <a:pt x="3864" y="7380"/>
                    <a:pt x="2706" y="5752"/>
                    <a:pt x="1592" y="4088"/>
                  </a:cubicBezTo>
                  <a:cubicBezTo>
                    <a:pt x="1295" y="3640"/>
                    <a:pt x="991" y="3191"/>
                    <a:pt x="731" y="2728"/>
                  </a:cubicBezTo>
                  <a:cubicBezTo>
                    <a:pt x="702" y="2663"/>
                    <a:pt x="666" y="2605"/>
                    <a:pt x="644" y="2547"/>
                  </a:cubicBezTo>
                  <a:cubicBezTo>
                    <a:pt x="478" y="2186"/>
                    <a:pt x="572" y="1853"/>
                    <a:pt x="876" y="1607"/>
                  </a:cubicBezTo>
                  <a:cubicBezTo>
                    <a:pt x="1057" y="1477"/>
                    <a:pt x="1245" y="1361"/>
                    <a:pt x="1447" y="1274"/>
                  </a:cubicBezTo>
                  <a:lnTo>
                    <a:pt x="2229" y="854"/>
                  </a:lnTo>
                  <a:lnTo>
                    <a:pt x="3155" y="362"/>
                  </a:lnTo>
                  <a:cubicBezTo>
                    <a:pt x="3140" y="348"/>
                    <a:pt x="2909" y="44"/>
                    <a:pt x="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8"/>
            <p:cNvSpPr/>
            <p:nvPr/>
          </p:nvSpPr>
          <p:spPr>
            <a:xfrm>
              <a:off x="5397925" y="1236725"/>
              <a:ext cx="302075" cy="177425"/>
            </a:xfrm>
            <a:custGeom>
              <a:avLst/>
              <a:gdLst/>
              <a:ahLst/>
              <a:cxnLst/>
              <a:rect l="l" t="t" r="r" b="b"/>
              <a:pathLst>
                <a:path w="12083" h="7097" extrusionOk="0">
                  <a:moveTo>
                    <a:pt x="11929" y="0"/>
                  </a:moveTo>
                  <a:cubicBezTo>
                    <a:pt x="11918" y="0"/>
                    <a:pt x="11906" y="2"/>
                    <a:pt x="11892" y="6"/>
                  </a:cubicBezTo>
                  <a:cubicBezTo>
                    <a:pt x="7385" y="1149"/>
                    <a:pt x="3290" y="3536"/>
                    <a:pt x="78" y="6901"/>
                  </a:cubicBezTo>
                  <a:cubicBezTo>
                    <a:pt x="0" y="6984"/>
                    <a:pt x="75" y="7096"/>
                    <a:pt x="160" y="7096"/>
                  </a:cubicBezTo>
                  <a:cubicBezTo>
                    <a:pt x="186" y="7096"/>
                    <a:pt x="213" y="7085"/>
                    <a:pt x="237" y="7060"/>
                  </a:cubicBezTo>
                  <a:cubicBezTo>
                    <a:pt x="2791" y="4383"/>
                    <a:pt x="5909" y="2321"/>
                    <a:pt x="9375" y="1033"/>
                  </a:cubicBezTo>
                  <a:cubicBezTo>
                    <a:pt x="10221" y="715"/>
                    <a:pt x="11082" y="447"/>
                    <a:pt x="11958" y="223"/>
                  </a:cubicBezTo>
                  <a:cubicBezTo>
                    <a:pt x="12083" y="183"/>
                    <a:pt x="12046" y="0"/>
                    <a:pt x="1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8"/>
            <p:cNvSpPr/>
            <p:nvPr/>
          </p:nvSpPr>
          <p:spPr>
            <a:xfrm>
              <a:off x="5375500" y="1194625"/>
              <a:ext cx="302100" cy="177375"/>
            </a:xfrm>
            <a:custGeom>
              <a:avLst/>
              <a:gdLst/>
              <a:ahLst/>
              <a:cxnLst/>
              <a:rect l="l" t="t" r="r" b="b"/>
              <a:pathLst>
                <a:path w="12084" h="7095" extrusionOk="0">
                  <a:moveTo>
                    <a:pt x="11917" y="0"/>
                  </a:moveTo>
                  <a:cubicBezTo>
                    <a:pt x="11907" y="0"/>
                    <a:pt x="11896" y="1"/>
                    <a:pt x="11885" y="4"/>
                  </a:cubicBezTo>
                  <a:cubicBezTo>
                    <a:pt x="7378" y="1147"/>
                    <a:pt x="3283" y="3535"/>
                    <a:pt x="78" y="6899"/>
                  </a:cubicBezTo>
                  <a:cubicBezTo>
                    <a:pt x="0" y="6982"/>
                    <a:pt x="75" y="7094"/>
                    <a:pt x="160" y="7094"/>
                  </a:cubicBezTo>
                  <a:cubicBezTo>
                    <a:pt x="186" y="7094"/>
                    <a:pt x="213" y="7084"/>
                    <a:pt x="237" y="7058"/>
                  </a:cubicBezTo>
                  <a:cubicBezTo>
                    <a:pt x="2784" y="4381"/>
                    <a:pt x="5909" y="2319"/>
                    <a:pt x="9375" y="1031"/>
                  </a:cubicBezTo>
                  <a:lnTo>
                    <a:pt x="9367" y="1031"/>
                  </a:lnTo>
                  <a:cubicBezTo>
                    <a:pt x="10214" y="713"/>
                    <a:pt x="11075" y="445"/>
                    <a:pt x="11950" y="221"/>
                  </a:cubicBezTo>
                  <a:cubicBezTo>
                    <a:pt x="12084" y="188"/>
                    <a:pt x="12039" y="0"/>
                    <a:pt x="1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8"/>
            <p:cNvSpPr/>
            <p:nvPr/>
          </p:nvSpPr>
          <p:spPr>
            <a:xfrm>
              <a:off x="5343300" y="1154250"/>
              <a:ext cx="302075" cy="177225"/>
            </a:xfrm>
            <a:custGeom>
              <a:avLst/>
              <a:gdLst/>
              <a:ahLst/>
              <a:cxnLst/>
              <a:rect l="l" t="t" r="r" b="b"/>
              <a:pathLst>
                <a:path w="12083" h="7089" extrusionOk="0">
                  <a:moveTo>
                    <a:pt x="11929" y="0"/>
                  </a:moveTo>
                  <a:cubicBezTo>
                    <a:pt x="11918" y="0"/>
                    <a:pt x="11906" y="2"/>
                    <a:pt x="11893" y="6"/>
                  </a:cubicBezTo>
                  <a:cubicBezTo>
                    <a:pt x="7385" y="1142"/>
                    <a:pt x="3290" y="3529"/>
                    <a:pt x="78" y="6893"/>
                  </a:cubicBezTo>
                  <a:cubicBezTo>
                    <a:pt x="1" y="6976"/>
                    <a:pt x="79" y="7089"/>
                    <a:pt x="163" y="7089"/>
                  </a:cubicBezTo>
                  <a:cubicBezTo>
                    <a:pt x="189" y="7089"/>
                    <a:pt x="215" y="7078"/>
                    <a:pt x="237" y="7053"/>
                  </a:cubicBezTo>
                  <a:cubicBezTo>
                    <a:pt x="2791" y="4383"/>
                    <a:pt x="5916" y="2321"/>
                    <a:pt x="9375" y="1026"/>
                  </a:cubicBezTo>
                  <a:cubicBezTo>
                    <a:pt x="10214" y="708"/>
                    <a:pt x="11075" y="440"/>
                    <a:pt x="11950" y="223"/>
                  </a:cubicBezTo>
                  <a:cubicBezTo>
                    <a:pt x="12082" y="183"/>
                    <a:pt x="12046" y="0"/>
                    <a:pt x="1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8"/>
            <p:cNvSpPr/>
            <p:nvPr/>
          </p:nvSpPr>
          <p:spPr>
            <a:xfrm>
              <a:off x="4626125" y="982075"/>
              <a:ext cx="127600" cy="67700"/>
            </a:xfrm>
            <a:custGeom>
              <a:avLst/>
              <a:gdLst/>
              <a:ahLst/>
              <a:cxnLst/>
              <a:rect l="l" t="t" r="r" b="b"/>
              <a:pathLst>
                <a:path w="5104" h="2708" extrusionOk="0">
                  <a:moveTo>
                    <a:pt x="4950" y="1"/>
                  </a:moveTo>
                  <a:cubicBezTo>
                    <a:pt x="4940" y="1"/>
                    <a:pt x="4929" y="2"/>
                    <a:pt x="4919" y="5"/>
                  </a:cubicBezTo>
                  <a:cubicBezTo>
                    <a:pt x="3269" y="468"/>
                    <a:pt x="1648" y="1213"/>
                    <a:pt x="324" y="2299"/>
                  </a:cubicBezTo>
                  <a:cubicBezTo>
                    <a:pt x="238" y="2371"/>
                    <a:pt x="158" y="2436"/>
                    <a:pt x="79" y="2516"/>
                  </a:cubicBezTo>
                  <a:cubicBezTo>
                    <a:pt x="0" y="2594"/>
                    <a:pt x="78" y="2707"/>
                    <a:pt x="164" y="2707"/>
                  </a:cubicBezTo>
                  <a:cubicBezTo>
                    <a:pt x="189" y="2707"/>
                    <a:pt x="215" y="2698"/>
                    <a:pt x="238" y="2675"/>
                  </a:cubicBezTo>
                  <a:cubicBezTo>
                    <a:pt x="469" y="2458"/>
                    <a:pt x="715" y="2262"/>
                    <a:pt x="968" y="2089"/>
                  </a:cubicBezTo>
                  <a:cubicBezTo>
                    <a:pt x="1648" y="1619"/>
                    <a:pt x="2372" y="1213"/>
                    <a:pt x="3132" y="881"/>
                  </a:cubicBezTo>
                  <a:cubicBezTo>
                    <a:pt x="3732" y="620"/>
                    <a:pt x="4347" y="396"/>
                    <a:pt x="4977" y="222"/>
                  </a:cubicBezTo>
                  <a:cubicBezTo>
                    <a:pt x="5103" y="182"/>
                    <a:pt x="5064" y="1"/>
                    <a:pt x="4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8"/>
            <p:cNvSpPr/>
            <p:nvPr/>
          </p:nvSpPr>
          <p:spPr>
            <a:xfrm>
              <a:off x="4650900" y="1022450"/>
              <a:ext cx="127475" cy="67650"/>
            </a:xfrm>
            <a:custGeom>
              <a:avLst/>
              <a:gdLst/>
              <a:ahLst/>
              <a:cxnLst/>
              <a:rect l="l" t="t" r="r" b="b"/>
              <a:pathLst>
                <a:path w="5099" h="2706" extrusionOk="0">
                  <a:moveTo>
                    <a:pt x="4946" y="1"/>
                  </a:moveTo>
                  <a:cubicBezTo>
                    <a:pt x="4937" y="1"/>
                    <a:pt x="4928" y="2"/>
                    <a:pt x="4919" y="4"/>
                  </a:cubicBezTo>
                  <a:cubicBezTo>
                    <a:pt x="3277" y="467"/>
                    <a:pt x="1656" y="1212"/>
                    <a:pt x="325" y="2304"/>
                  </a:cubicBezTo>
                  <a:cubicBezTo>
                    <a:pt x="238" y="2369"/>
                    <a:pt x="158" y="2434"/>
                    <a:pt x="79" y="2514"/>
                  </a:cubicBezTo>
                  <a:cubicBezTo>
                    <a:pt x="0" y="2592"/>
                    <a:pt x="78" y="2706"/>
                    <a:pt x="164" y="2706"/>
                  </a:cubicBezTo>
                  <a:cubicBezTo>
                    <a:pt x="189" y="2706"/>
                    <a:pt x="215" y="2696"/>
                    <a:pt x="238" y="2673"/>
                  </a:cubicBezTo>
                  <a:cubicBezTo>
                    <a:pt x="469" y="2456"/>
                    <a:pt x="715" y="2268"/>
                    <a:pt x="976" y="2087"/>
                  </a:cubicBezTo>
                  <a:cubicBezTo>
                    <a:pt x="1649" y="1617"/>
                    <a:pt x="2379" y="1212"/>
                    <a:pt x="3132" y="879"/>
                  </a:cubicBezTo>
                  <a:cubicBezTo>
                    <a:pt x="3732" y="618"/>
                    <a:pt x="4347" y="394"/>
                    <a:pt x="4977" y="221"/>
                  </a:cubicBezTo>
                  <a:cubicBezTo>
                    <a:pt x="5098" y="173"/>
                    <a:pt x="5062" y="1"/>
                    <a:pt x="4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8"/>
            <p:cNvSpPr/>
            <p:nvPr/>
          </p:nvSpPr>
          <p:spPr>
            <a:xfrm>
              <a:off x="4681650" y="1065425"/>
              <a:ext cx="127725" cy="67725"/>
            </a:xfrm>
            <a:custGeom>
              <a:avLst/>
              <a:gdLst/>
              <a:ahLst/>
              <a:cxnLst/>
              <a:rect l="l" t="t" r="r" b="b"/>
              <a:pathLst>
                <a:path w="5109" h="2709" extrusionOk="0">
                  <a:moveTo>
                    <a:pt x="4956" y="1"/>
                  </a:moveTo>
                  <a:cubicBezTo>
                    <a:pt x="4944" y="1"/>
                    <a:pt x="4932" y="2"/>
                    <a:pt x="4919" y="6"/>
                  </a:cubicBezTo>
                  <a:cubicBezTo>
                    <a:pt x="3276" y="477"/>
                    <a:pt x="1656" y="1215"/>
                    <a:pt x="325" y="2307"/>
                  </a:cubicBezTo>
                  <a:cubicBezTo>
                    <a:pt x="245" y="2372"/>
                    <a:pt x="158" y="2437"/>
                    <a:pt x="79" y="2517"/>
                  </a:cubicBezTo>
                  <a:cubicBezTo>
                    <a:pt x="0" y="2595"/>
                    <a:pt x="78" y="2709"/>
                    <a:pt x="164" y="2709"/>
                  </a:cubicBezTo>
                  <a:cubicBezTo>
                    <a:pt x="189" y="2709"/>
                    <a:pt x="215" y="2699"/>
                    <a:pt x="238" y="2676"/>
                  </a:cubicBezTo>
                  <a:cubicBezTo>
                    <a:pt x="469" y="2466"/>
                    <a:pt x="715" y="2271"/>
                    <a:pt x="976" y="2090"/>
                  </a:cubicBezTo>
                  <a:cubicBezTo>
                    <a:pt x="1649" y="1620"/>
                    <a:pt x="2372" y="1215"/>
                    <a:pt x="3132" y="882"/>
                  </a:cubicBezTo>
                  <a:cubicBezTo>
                    <a:pt x="3732" y="621"/>
                    <a:pt x="4347" y="404"/>
                    <a:pt x="4977" y="223"/>
                  </a:cubicBezTo>
                  <a:cubicBezTo>
                    <a:pt x="5108" y="184"/>
                    <a:pt x="5072" y="1"/>
                    <a:pt x="4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8"/>
            <p:cNvSpPr/>
            <p:nvPr/>
          </p:nvSpPr>
          <p:spPr>
            <a:xfrm>
              <a:off x="4707550" y="1114275"/>
              <a:ext cx="127875" cy="67700"/>
            </a:xfrm>
            <a:custGeom>
              <a:avLst/>
              <a:gdLst/>
              <a:ahLst/>
              <a:cxnLst/>
              <a:rect l="l" t="t" r="r" b="b"/>
              <a:pathLst>
                <a:path w="5115" h="2708" extrusionOk="0">
                  <a:moveTo>
                    <a:pt x="4954" y="0"/>
                  </a:moveTo>
                  <a:cubicBezTo>
                    <a:pt x="4943" y="0"/>
                    <a:pt x="4930" y="2"/>
                    <a:pt x="4917" y="6"/>
                  </a:cubicBezTo>
                  <a:cubicBezTo>
                    <a:pt x="3275" y="476"/>
                    <a:pt x="1654" y="1214"/>
                    <a:pt x="323" y="2307"/>
                  </a:cubicBezTo>
                  <a:cubicBezTo>
                    <a:pt x="244" y="2372"/>
                    <a:pt x="164" y="2444"/>
                    <a:pt x="84" y="2516"/>
                  </a:cubicBezTo>
                  <a:cubicBezTo>
                    <a:pt x="0" y="2595"/>
                    <a:pt x="77" y="2708"/>
                    <a:pt x="166" y="2708"/>
                  </a:cubicBezTo>
                  <a:cubicBezTo>
                    <a:pt x="192" y="2708"/>
                    <a:pt x="219" y="2698"/>
                    <a:pt x="244" y="2676"/>
                  </a:cubicBezTo>
                  <a:cubicBezTo>
                    <a:pt x="475" y="2466"/>
                    <a:pt x="714" y="2270"/>
                    <a:pt x="974" y="2089"/>
                  </a:cubicBezTo>
                  <a:cubicBezTo>
                    <a:pt x="1654" y="1619"/>
                    <a:pt x="2378" y="1214"/>
                    <a:pt x="3138" y="881"/>
                  </a:cubicBezTo>
                  <a:cubicBezTo>
                    <a:pt x="3738" y="621"/>
                    <a:pt x="4353" y="404"/>
                    <a:pt x="4982" y="223"/>
                  </a:cubicBezTo>
                  <a:cubicBezTo>
                    <a:pt x="5114" y="183"/>
                    <a:pt x="5072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8"/>
            <p:cNvSpPr/>
            <p:nvPr/>
          </p:nvSpPr>
          <p:spPr>
            <a:xfrm>
              <a:off x="4736075" y="1159175"/>
              <a:ext cx="127775" cy="67675"/>
            </a:xfrm>
            <a:custGeom>
              <a:avLst/>
              <a:gdLst/>
              <a:ahLst/>
              <a:cxnLst/>
              <a:rect l="l" t="t" r="r" b="b"/>
              <a:pathLst>
                <a:path w="5111" h="2707" extrusionOk="0">
                  <a:moveTo>
                    <a:pt x="4951" y="0"/>
                  </a:moveTo>
                  <a:cubicBezTo>
                    <a:pt x="4941" y="0"/>
                    <a:pt x="4931" y="1"/>
                    <a:pt x="4919" y="4"/>
                  </a:cubicBezTo>
                  <a:cubicBezTo>
                    <a:pt x="3277" y="474"/>
                    <a:pt x="1657" y="1212"/>
                    <a:pt x="325" y="2305"/>
                  </a:cubicBezTo>
                  <a:cubicBezTo>
                    <a:pt x="238" y="2370"/>
                    <a:pt x="159" y="2442"/>
                    <a:pt x="79" y="2515"/>
                  </a:cubicBezTo>
                  <a:cubicBezTo>
                    <a:pt x="1" y="2593"/>
                    <a:pt x="79" y="2706"/>
                    <a:pt x="165" y="2706"/>
                  </a:cubicBezTo>
                  <a:cubicBezTo>
                    <a:pt x="190" y="2706"/>
                    <a:pt x="216" y="2697"/>
                    <a:pt x="238" y="2674"/>
                  </a:cubicBezTo>
                  <a:cubicBezTo>
                    <a:pt x="470" y="2464"/>
                    <a:pt x="716" y="2269"/>
                    <a:pt x="976" y="2095"/>
                  </a:cubicBezTo>
                  <a:cubicBezTo>
                    <a:pt x="1649" y="1617"/>
                    <a:pt x="2380" y="1212"/>
                    <a:pt x="3140" y="887"/>
                  </a:cubicBezTo>
                  <a:cubicBezTo>
                    <a:pt x="3733" y="619"/>
                    <a:pt x="4348" y="402"/>
                    <a:pt x="4977" y="221"/>
                  </a:cubicBezTo>
                  <a:cubicBezTo>
                    <a:pt x="5111" y="188"/>
                    <a:pt x="5072" y="0"/>
                    <a:pt x="4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8"/>
            <p:cNvSpPr/>
            <p:nvPr/>
          </p:nvSpPr>
          <p:spPr>
            <a:xfrm>
              <a:off x="4764275" y="1133175"/>
              <a:ext cx="355625" cy="140975"/>
            </a:xfrm>
            <a:custGeom>
              <a:avLst/>
              <a:gdLst/>
              <a:ahLst/>
              <a:cxnLst/>
              <a:rect l="l" t="t" r="r" b="b"/>
              <a:pathLst>
                <a:path w="14225" h="5639" extrusionOk="0">
                  <a:moveTo>
                    <a:pt x="14048" y="1"/>
                  </a:moveTo>
                  <a:cubicBezTo>
                    <a:pt x="14042" y="1"/>
                    <a:pt x="14035" y="1"/>
                    <a:pt x="14029" y="2"/>
                  </a:cubicBezTo>
                  <a:cubicBezTo>
                    <a:pt x="11931" y="313"/>
                    <a:pt x="9876" y="820"/>
                    <a:pt x="7879" y="1522"/>
                  </a:cubicBezTo>
                  <a:cubicBezTo>
                    <a:pt x="6005" y="2180"/>
                    <a:pt x="4189" y="2998"/>
                    <a:pt x="2460" y="3974"/>
                  </a:cubicBezTo>
                  <a:cubicBezTo>
                    <a:pt x="1657" y="4423"/>
                    <a:pt x="869" y="4908"/>
                    <a:pt x="102" y="5421"/>
                  </a:cubicBezTo>
                  <a:cubicBezTo>
                    <a:pt x="0" y="5493"/>
                    <a:pt x="61" y="5638"/>
                    <a:pt x="155" y="5638"/>
                  </a:cubicBezTo>
                  <a:cubicBezTo>
                    <a:pt x="175" y="5638"/>
                    <a:pt x="196" y="5632"/>
                    <a:pt x="217" y="5617"/>
                  </a:cubicBezTo>
                  <a:cubicBezTo>
                    <a:pt x="1657" y="4654"/>
                    <a:pt x="3162" y="3793"/>
                    <a:pt x="4732" y="3055"/>
                  </a:cubicBezTo>
                  <a:cubicBezTo>
                    <a:pt x="6664" y="2137"/>
                    <a:pt x="8690" y="1413"/>
                    <a:pt x="10759" y="885"/>
                  </a:cubicBezTo>
                  <a:cubicBezTo>
                    <a:pt x="11858" y="610"/>
                    <a:pt x="12965" y="386"/>
                    <a:pt x="14087" y="219"/>
                  </a:cubicBezTo>
                  <a:cubicBezTo>
                    <a:pt x="14225" y="199"/>
                    <a:pt x="14172" y="1"/>
                    <a:pt x="1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8"/>
            <p:cNvSpPr/>
            <p:nvPr/>
          </p:nvSpPr>
          <p:spPr>
            <a:xfrm>
              <a:off x="4789175" y="1182550"/>
              <a:ext cx="355500" cy="141075"/>
            </a:xfrm>
            <a:custGeom>
              <a:avLst/>
              <a:gdLst/>
              <a:ahLst/>
              <a:cxnLst/>
              <a:rect l="l" t="t" r="r" b="b"/>
              <a:pathLst>
                <a:path w="14220" h="5643" extrusionOk="0">
                  <a:moveTo>
                    <a:pt x="14043" y="1"/>
                  </a:moveTo>
                  <a:cubicBezTo>
                    <a:pt x="14037" y="1"/>
                    <a:pt x="14031" y="1"/>
                    <a:pt x="14024" y="2"/>
                  </a:cubicBezTo>
                  <a:cubicBezTo>
                    <a:pt x="11926" y="313"/>
                    <a:pt x="9871" y="827"/>
                    <a:pt x="7874" y="1522"/>
                  </a:cubicBezTo>
                  <a:cubicBezTo>
                    <a:pt x="6001" y="2180"/>
                    <a:pt x="4192" y="2998"/>
                    <a:pt x="2463" y="3974"/>
                  </a:cubicBezTo>
                  <a:cubicBezTo>
                    <a:pt x="1652" y="4423"/>
                    <a:pt x="864" y="4908"/>
                    <a:pt x="97" y="5429"/>
                  </a:cubicBezTo>
                  <a:cubicBezTo>
                    <a:pt x="0" y="5495"/>
                    <a:pt x="60" y="5643"/>
                    <a:pt x="154" y="5643"/>
                  </a:cubicBezTo>
                  <a:cubicBezTo>
                    <a:pt x="173" y="5643"/>
                    <a:pt x="192" y="5637"/>
                    <a:pt x="213" y="5624"/>
                  </a:cubicBezTo>
                  <a:cubicBezTo>
                    <a:pt x="1652" y="4654"/>
                    <a:pt x="3164" y="3801"/>
                    <a:pt x="4727" y="3056"/>
                  </a:cubicBezTo>
                  <a:cubicBezTo>
                    <a:pt x="6666" y="2144"/>
                    <a:pt x="8685" y="1413"/>
                    <a:pt x="10754" y="892"/>
                  </a:cubicBezTo>
                  <a:cubicBezTo>
                    <a:pt x="11854" y="610"/>
                    <a:pt x="12961" y="386"/>
                    <a:pt x="14082" y="219"/>
                  </a:cubicBezTo>
                  <a:cubicBezTo>
                    <a:pt x="14220" y="199"/>
                    <a:pt x="14167" y="1"/>
                    <a:pt x="1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8"/>
            <p:cNvSpPr/>
            <p:nvPr/>
          </p:nvSpPr>
          <p:spPr>
            <a:xfrm>
              <a:off x="4827725" y="1228850"/>
              <a:ext cx="355475" cy="140900"/>
            </a:xfrm>
            <a:custGeom>
              <a:avLst/>
              <a:gdLst/>
              <a:ahLst/>
              <a:cxnLst/>
              <a:rect l="l" t="t" r="r" b="b"/>
              <a:pathLst>
                <a:path w="14219" h="5636" extrusionOk="0">
                  <a:moveTo>
                    <a:pt x="14043" y="1"/>
                  </a:moveTo>
                  <a:cubicBezTo>
                    <a:pt x="14037" y="1"/>
                    <a:pt x="14030" y="1"/>
                    <a:pt x="14023" y="3"/>
                  </a:cubicBezTo>
                  <a:cubicBezTo>
                    <a:pt x="11932" y="314"/>
                    <a:pt x="9870" y="820"/>
                    <a:pt x="7873" y="1522"/>
                  </a:cubicBezTo>
                  <a:cubicBezTo>
                    <a:pt x="6007" y="2180"/>
                    <a:pt x="4191" y="2998"/>
                    <a:pt x="2462" y="3967"/>
                  </a:cubicBezTo>
                  <a:cubicBezTo>
                    <a:pt x="1659" y="4423"/>
                    <a:pt x="870" y="4908"/>
                    <a:pt x="103" y="5421"/>
                  </a:cubicBezTo>
                  <a:cubicBezTo>
                    <a:pt x="0" y="5488"/>
                    <a:pt x="64" y="5635"/>
                    <a:pt x="156" y="5635"/>
                  </a:cubicBezTo>
                  <a:cubicBezTo>
                    <a:pt x="174" y="5635"/>
                    <a:pt x="193" y="5630"/>
                    <a:pt x="212" y="5617"/>
                  </a:cubicBezTo>
                  <a:cubicBezTo>
                    <a:pt x="1651" y="4647"/>
                    <a:pt x="3164" y="3794"/>
                    <a:pt x="4733" y="3056"/>
                  </a:cubicBezTo>
                  <a:cubicBezTo>
                    <a:pt x="6665" y="2137"/>
                    <a:pt x="8684" y="1413"/>
                    <a:pt x="10760" y="885"/>
                  </a:cubicBezTo>
                  <a:cubicBezTo>
                    <a:pt x="11853" y="603"/>
                    <a:pt x="12960" y="386"/>
                    <a:pt x="14081" y="220"/>
                  </a:cubicBezTo>
                  <a:cubicBezTo>
                    <a:pt x="14219" y="199"/>
                    <a:pt x="14173" y="1"/>
                    <a:pt x="1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8"/>
            <p:cNvSpPr/>
            <p:nvPr/>
          </p:nvSpPr>
          <p:spPr>
            <a:xfrm>
              <a:off x="4856850" y="1280050"/>
              <a:ext cx="355650" cy="140875"/>
            </a:xfrm>
            <a:custGeom>
              <a:avLst/>
              <a:gdLst/>
              <a:ahLst/>
              <a:cxnLst/>
              <a:rect l="l" t="t" r="r" b="b"/>
              <a:pathLst>
                <a:path w="14226" h="5635" extrusionOk="0">
                  <a:moveTo>
                    <a:pt x="14049" y="0"/>
                  </a:moveTo>
                  <a:cubicBezTo>
                    <a:pt x="14043" y="0"/>
                    <a:pt x="14037" y="1"/>
                    <a:pt x="14030" y="2"/>
                  </a:cubicBezTo>
                  <a:cubicBezTo>
                    <a:pt x="11932" y="313"/>
                    <a:pt x="9877" y="820"/>
                    <a:pt x="7880" y="1521"/>
                  </a:cubicBezTo>
                  <a:cubicBezTo>
                    <a:pt x="6007" y="2180"/>
                    <a:pt x="4191" y="2997"/>
                    <a:pt x="2462" y="3974"/>
                  </a:cubicBezTo>
                  <a:cubicBezTo>
                    <a:pt x="1658" y="4423"/>
                    <a:pt x="870" y="4907"/>
                    <a:pt x="103" y="5421"/>
                  </a:cubicBezTo>
                  <a:cubicBezTo>
                    <a:pt x="0" y="5487"/>
                    <a:pt x="64" y="5635"/>
                    <a:pt x="160" y="5635"/>
                  </a:cubicBezTo>
                  <a:cubicBezTo>
                    <a:pt x="179" y="5635"/>
                    <a:pt x="199" y="5629"/>
                    <a:pt x="219" y="5616"/>
                  </a:cubicBezTo>
                  <a:cubicBezTo>
                    <a:pt x="1658" y="4654"/>
                    <a:pt x="3163" y="3793"/>
                    <a:pt x="4733" y="3055"/>
                  </a:cubicBezTo>
                  <a:cubicBezTo>
                    <a:pt x="6665" y="2136"/>
                    <a:pt x="8691" y="1413"/>
                    <a:pt x="10760" y="885"/>
                  </a:cubicBezTo>
                  <a:cubicBezTo>
                    <a:pt x="11860" y="610"/>
                    <a:pt x="12967" y="385"/>
                    <a:pt x="14088" y="219"/>
                  </a:cubicBezTo>
                  <a:cubicBezTo>
                    <a:pt x="14226" y="198"/>
                    <a:pt x="14173" y="0"/>
                    <a:pt x="14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8"/>
            <p:cNvSpPr/>
            <p:nvPr/>
          </p:nvSpPr>
          <p:spPr>
            <a:xfrm>
              <a:off x="4890275" y="1333950"/>
              <a:ext cx="355525" cy="140875"/>
            </a:xfrm>
            <a:custGeom>
              <a:avLst/>
              <a:gdLst/>
              <a:ahLst/>
              <a:cxnLst/>
              <a:rect l="l" t="t" r="r" b="b"/>
              <a:pathLst>
                <a:path w="14221" h="5635" extrusionOk="0">
                  <a:moveTo>
                    <a:pt x="14044" y="0"/>
                  </a:moveTo>
                  <a:cubicBezTo>
                    <a:pt x="14038" y="0"/>
                    <a:pt x="14031" y="1"/>
                    <a:pt x="14024" y="2"/>
                  </a:cubicBezTo>
                  <a:cubicBezTo>
                    <a:pt x="11933" y="313"/>
                    <a:pt x="9872" y="820"/>
                    <a:pt x="7875" y="1521"/>
                  </a:cubicBezTo>
                  <a:cubicBezTo>
                    <a:pt x="6001" y="2172"/>
                    <a:pt x="4192" y="2997"/>
                    <a:pt x="2463" y="3967"/>
                  </a:cubicBezTo>
                  <a:cubicBezTo>
                    <a:pt x="1653" y="4423"/>
                    <a:pt x="864" y="4907"/>
                    <a:pt x="97" y="5421"/>
                  </a:cubicBezTo>
                  <a:cubicBezTo>
                    <a:pt x="0" y="5487"/>
                    <a:pt x="60" y="5635"/>
                    <a:pt x="155" y="5635"/>
                  </a:cubicBezTo>
                  <a:cubicBezTo>
                    <a:pt x="173" y="5635"/>
                    <a:pt x="193" y="5629"/>
                    <a:pt x="213" y="5616"/>
                  </a:cubicBezTo>
                  <a:cubicBezTo>
                    <a:pt x="1653" y="4647"/>
                    <a:pt x="3165" y="3793"/>
                    <a:pt x="4735" y="3048"/>
                  </a:cubicBezTo>
                  <a:cubicBezTo>
                    <a:pt x="6666" y="2136"/>
                    <a:pt x="8685" y="1413"/>
                    <a:pt x="10761" y="885"/>
                  </a:cubicBezTo>
                  <a:cubicBezTo>
                    <a:pt x="11854" y="610"/>
                    <a:pt x="12968" y="385"/>
                    <a:pt x="14082" y="219"/>
                  </a:cubicBezTo>
                  <a:cubicBezTo>
                    <a:pt x="14220" y="198"/>
                    <a:pt x="14174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8"/>
            <p:cNvSpPr/>
            <p:nvPr/>
          </p:nvSpPr>
          <p:spPr>
            <a:xfrm>
              <a:off x="5083325" y="145337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8"/>
            <p:cNvSpPr/>
            <p:nvPr/>
          </p:nvSpPr>
          <p:spPr>
            <a:xfrm>
              <a:off x="5086950" y="145535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8" y="1"/>
                  </a:moveTo>
                  <a:lnTo>
                    <a:pt x="1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8"/>
            <p:cNvSpPr/>
            <p:nvPr/>
          </p:nvSpPr>
          <p:spPr>
            <a:xfrm>
              <a:off x="5088025" y="145462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8"/>
            <p:cNvSpPr/>
            <p:nvPr/>
          </p:nvSpPr>
          <p:spPr>
            <a:xfrm>
              <a:off x="5083875" y="1452450"/>
              <a:ext cx="200" cy="400"/>
            </a:xfrm>
            <a:custGeom>
              <a:avLst/>
              <a:gdLst/>
              <a:ahLst/>
              <a:cxnLst/>
              <a:rect l="l" t="t" r="r" b="b"/>
              <a:pathLst>
                <a:path w="8" h="16" extrusionOk="0">
                  <a:moveTo>
                    <a:pt x="8" y="1"/>
                  </a:moveTo>
                  <a:cubicBezTo>
                    <a:pt x="0" y="8"/>
                    <a:pt x="0" y="8"/>
                    <a:pt x="0" y="1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8"/>
            <p:cNvSpPr/>
            <p:nvPr/>
          </p:nvSpPr>
          <p:spPr>
            <a:xfrm>
              <a:off x="5087850" y="14530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ubicBezTo>
                    <a:pt x="8" y="1"/>
                    <a:pt x="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8"/>
            <p:cNvSpPr/>
            <p:nvPr/>
          </p:nvSpPr>
          <p:spPr>
            <a:xfrm>
              <a:off x="5088225" y="14542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0" y="7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8"/>
            <p:cNvSpPr/>
            <p:nvPr/>
          </p:nvSpPr>
          <p:spPr>
            <a:xfrm>
              <a:off x="5088225" y="145445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0"/>
                    <a:pt x="0" y="0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8"/>
            <p:cNvSpPr/>
            <p:nvPr/>
          </p:nvSpPr>
          <p:spPr>
            <a:xfrm>
              <a:off x="5009525" y="152027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lnTo>
                    <a:pt x="1" y="8"/>
                  </a:lnTo>
                  <a:cubicBezTo>
                    <a:pt x="8" y="8"/>
                    <a:pt x="8" y="8"/>
                    <a:pt x="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8"/>
            <p:cNvSpPr/>
            <p:nvPr/>
          </p:nvSpPr>
          <p:spPr>
            <a:xfrm>
              <a:off x="5005925" y="1518650"/>
              <a:ext cx="200" cy="225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0" y="8"/>
                  </a:moveTo>
                  <a:lnTo>
                    <a:pt x="0" y="8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8"/>
            <p:cNvSpPr/>
            <p:nvPr/>
          </p:nvSpPr>
          <p:spPr>
            <a:xfrm>
              <a:off x="4925800" y="1446400"/>
              <a:ext cx="168400" cy="97650"/>
            </a:xfrm>
            <a:custGeom>
              <a:avLst/>
              <a:gdLst/>
              <a:ahLst/>
              <a:cxnLst/>
              <a:rect l="l" t="t" r="r" b="b"/>
              <a:pathLst>
                <a:path w="6736" h="3906" extrusionOk="0">
                  <a:moveTo>
                    <a:pt x="6403" y="243"/>
                  </a:moveTo>
                  <a:lnTo>
                    <a:pt x="6418" y="250"/>
                  </a:lnTo>
                  <a:lnTo>
                    <a:pt x="6432" y="250"/>
                  </a:lnTo>
                  <a:lnTo>
                    <a:pt x="6454" y="265"/>
                  </a:lnTo>
                  <a:lnTo>
                    <a:pt x="6446" y="257"/>
                  </a:lnTo>
                  <a:lnTo>
                    <a:pt x="6461" y="265"/>
                  </a:lnTo>
                  <a:cubicBezTo>
                    <a:pt x="6468" y="272"/>
                    <a:pt x="6468" y="272"/>
                    <a:pt x="6468" y="272"/>
                  </a:cubicBezTo>
                  <a:lnTo>
                    <a:pt x="6475" y="279"/>
                  </a:lnTo>
                  <a:lnTo>
                    <a:pt x="6475" y="286"/>
                  </a:lnTo>
                  <a:cubicBezTo>
                    <a:pt x="6475" y="286"/>
                    <a:pt x="6475" y="293"/>
                    <a:pt x="6483" y="293"/>
                  </a:cubicBezTo>
                  <a:lnTo>
                    <a:pt x="6483" y="308"/>
                  </a:lnTo>
                  <a:lnTo>
                    <a:pt x="6483" y="315"/>
                  </a:lnTo>
                  <a:lnTo>
                    <a:pt x="6483" y="322"/>
                  </a:lnTo>
                  <a:lnTo>
                    <a:pt x="6483" y="330"/>
                  </a:lnTo>
                  <a:cubicBezTo>
                    <a:pt x="6483" y="333"/>
                    <a:pt x="6483" y="335"/>
                    <a:pt x="6483" y="337"/>
                  </a:cubicBezTo>
                  <a:lnTo>
                    <a:pt x="6475" y="344"/>
                  </a:lnTo>
                  <a:lnTo>
                    <a:pt x="6454" y="359"/>
                  </a:lnTo>
                  <a:lnTo>
                    <a:pt x="6367" y="359"/>
                  </a:lnTo>
                  <a:lnTo>
                    <a:pt x="6345" y="351"/>
                  </a:lnTo>
                  <a:lnTo>
                    <a:pt x="6338" y="351"/>
                  </a:lnTo>
                  <a:lnTo>
                    <a:pt x="6316" y="344"/>
                  </a:lnTo>
                  <a:lnTo>
                    <a:pt x="6309" y="330"/>
                  </a:lnTo>
                  <a:lnTo>
                    <a:pt x="6302" y="322"/>
                  </a:lnTo>
                  <a:lnTo>
                    <a:pt x="6302" y="315"/>
                  </a:lnTo>
                  <a:lnTo>
                    <a:pt x="6302" y="301"/>
                  </a:lnTo>
                  <a:lnTo>
                    <a:pt x="6302" y="293"/>
                  </a:lnTo>
                  <a:lnTo>
                    <a:pt x="6309" y="286"/>
                  </a:lnTo>
                  <a:lnTo>
                    <a:pt x="6309" y="279"/>
                  </a:lnTo>
                  <a:lnTo>
                    <a:pt x="6309" y="272"/>
                  </a:lnTo>
                  <a:lnTo>
                    <a:pt x="6309" y="265"/>
                  </a:lnTo>
                  <a:lnTo>
                    <a:pt x="6316" y="257"/>
                  </a:lnTo>
                  <a:lnTo>
                    <a:pt x="6323" y="257"/>
                  </a:lnTo>
                  <a:lnTo>
                    <a:pt x="6338" y="250"/>
                  </a:lnTo>
                  <a:lnTo>
                    <a:pt x="6352" y="243"/>
                  </a:lnTo>
                  <a:close/>
                  <a:moveTo>
                    <a:pt x="5137" y="438"/>
                  </a:moveTo>
                  <a:lnTo>
                    <a:pt x="5137" y="438"/>
                  </a:lnTo>
                  <a:cubicBezTo>
                    <a:pt x="5144" y="445"/>
                    <a:pt x="5151" y="445"/>
                    <a:pt x="5151" y="453"/>
                  </a:cubicBezTo>
                  <a:lnTo>
                    <a:pt x="5144" y="453"/>
                  </a:lnTo>
                  <a:lnTo>
                    <a:pt x="5137" y="438"/>
                  </a:lnTo>
                  <a:close/>
                  <a:moveTo>
                    <a:pt x="4992" y="351"/>
                  </a:moveTo>
                  <a:lnTo>
                    <a:pt x="5014" y="359"/>
                  </a:lnTo>
                  <a:lnTo>
                    <a:pt x="5028" y="359"/>
                  </a:lnTo>
                  <a:cubicBezTo>
                    <a:pt x="5043" y="366"/>
                    <a:pt x="5057" y="373"/>
                    <a:pt x="5072" y="388"/>
                  </a:cubicBezTo>
                  <a:lnTo>
                    <a:pt x="5079" y="388"/>
                  </a:lnTo>
                  <a:lnTo>
                    <a:pt x="5086" y="395"/>
                  </a:lnTo>
                  <a:cubicBezTo>
                    <a:pt x="5094" y="402"/>
                    <a:pt x="5115" y="416"/>
                    <a:pt x="5115" y="424"/>
                  </a:cubicBezTo>
                  <a:cubicBezTo>
                    <a:pt x="5115" y="431"/>
                    <a:pt x="5122" y="438"/>
                    <a:pt x="5130" y="445"/>
                  </a:cubicBezTo>
                  <a:cubicBezTo>
                    <a:pt x="5130" y="445"/>
                    <a:pt x="5130" y="453"/>
                    <a:pt x="5130" y="460"/>
                  </a:cubicBezTo>
                  <a:lnTo>
                    <a:pt x="5130" y="474"/>
                  </a:lnTo>
                  <a:lnTo>
                    <a:pt x="5130" y="482"/>
                  </a:lnTo>
                  <a:lnTo>
                    <a:pt x="5130" y="503"/>
                  </a:lnTo>
                  <a:cubicBezTo>
                    <a:pt x="5130" y="511"/>
                    <a:pt x="5122" y="525"/>
                    <a:pt x="5122" y="532"/>
                  </a:cubicBezTo>
                  <a:cubicBezTo>
                    <a:pt x="5122" y="532"/>
                    <a:pt x="5122" y="539"/>
                    <a:pt x="5122" y="539"/>
                  </a:cubicBezTo>
                  <a:cubicBezTo>
                    <a:pt x="5122" y="539"/>
                    <a:pt x="5115" y="554"/>
                    <a:pt x="5108" y="561"/>
                  </a:cubicBezTo>
                  <a:cubicBezTo>
                    <a:pt x="5101" y="568"/>
                    <a:pt x="5101" y="568"/>
                    <a:pt x="5094" y="576"/>
                  </a:cubicBezTo>
                  <a:cubicBezTo>
                    <a:pt x="5089" y="581"/>
                    <a:pt x="5084" y="589"/>
                    <a:pt x="5083" y="589"/>
                  </a:cubicBezTo>
                  <a:cubicBezTo>
                    <a:pt x="5083" y="589"/>
                    <a:pt x="5084" y="587"/>
                    <a:pt x="5086" y="583"/>
                  </a:cubicBezTo>
                  <a:lnTo>
                    <a:pt x="5086" y="583"/>
                  </a:lnTo>
                  <a:cubicBezTo>
                    <a:pt x="5084" y="585"/>
                    <a:pt x="5081" y="588"/>
                    <a:pt x="5079" y="590"/>
                  </a:cubicBezTo>
                  <a:lnTo>
                    <a:pt x="5050" y="605"/>
                  </a:lnTo>
                  <a:lnTo>
                    <a:pt x="5036" y="605"/>
                  </a:lnTo>
                  <a:cubicBezTo>
                    <a:pt x="5021" y="612"/>
                    <a:pt x="5007" y="612"/>
                    <a:pt x="4992" y="619"/>
                  </a:cubicBezTo>
                  <a:lnTo>
                    <a:pt x="4934" y="619"/>
                  </a:lnTo>
                  <a:lnTo>
                    <a:pt x="4942" y="626"/>
                  </a:lnTo>
                  <a:lnTo>
                    <a:pt x="4927" y="626"/>
                  </a:lnTo>
                  <a:cubicBezTo>
                    <a:pt x="4913" y="626"/>
                    <a:pt x="4898" y="619"/>
                    <a:pt x="4884" y="619"/>
                  </a:cubicBezTo>
                  <a:lnTo>
                    <a:pt x="4869" y="612"/>
                  </a:lnTo>
                  <a:cubicBezTo>
                    <a:pt x="4855" y="605"/>
                    <a:pt x="4848" y="597"/>
                    <a:pt x="4833" y="590"/>
                  </a:cubicBezTo>
                  <a:lnTo>
                    <a:pt x="4826" y="583"/>
                  </a:lnTo>
                  <a:lnTo>
                    <a:pt x="4811" y="568"/>
                  </a:lnTo>
                  <a:cubicBezTo>
                    <a:pt x="4811" y="561"/>
                    <a:pt x="4804" y="554"/>
                    <a:pt x="4797" y="554"/>
                  </a:cubicBezTo>
                  <a:lnTo>
                    <a:pt x="4790" y="532"/>
                  </a:lnTo>
                  <a:cubicBezTo>
                    <a:pt x="4790" y="532"/>
                    <a:pt x="4790" y="525"/>
                    <a:pt x="4782" y="525"/>
                  </a:cubicBezTo>
                  <a:cubicBezTo>
                    <a:pt x="4782" y="511"/>
                    <a:pt x="4775" y="503"/>
                    <a:pt x="4775" y="496"/>
                  </a:cubicBezTo>
                  <a:cubicBezTo>
                    <a:pt x="4775" y="489"/>
                    <a:pt x="4775" y="482"/>
                    <a:pt x="4775" y="474"/>
                  </a:cubicBezTo>
                  <a:lnTo>
                    <a:pt x="4775" y="460"/>
                  </a:lnTo>
                  <a:cubicBezTo>
                    <a:pt x="4775" y="460"/>
                    <a:pt x="4775" y="454"/>
                    <a:pt x="4777" y="448"/>
                  </a:cubicBezTo>
                  <a:lnTo>
                    <a:pt x="4777" y="448"/>
                  </a:lnTo>
                  <a:cubicBezTo>
                    <a:pt x="4778" y="446"/>
                    <a:pt x="4780" y="445"/>
                    <a:pt x="4782" y="445"/>
                  </a:cubicBezTo>
                  <a:lnTo>
                    <a:pt x="4778" y="445"/>
                  </a:lnTo>
                  <a:cubicBezTo>
                    <a:pt x="4779" y="443"/>
                    <a:pt x="4780" y="440"/>
                    <a:pt x="4782" y="438"/>
                  </a:cubicBezTo>
                  <a:lnTo>
                    <a:pt x="4782" y="431"/>
                  </a:lnTo>
                  <a:cubicBezTo>
                    <a:pt x="4782" y="431"/>
                    <a:pt x="4790" y="416"/>
                    <a:pt x="4790" y="416"/>
                  </a:cubicBezTo>
                  <a:lnTo>
                    <a:pt x="4797" y="409"/>
                  </a:lnTo>
                  <a:lnTo>
                    <a:pt x="4804" y="402"/>
                  </a:lnTo>
                  <a:cubicBezTo>
                    <a:pt x="4804" y="402"/>
                    <a:pt x="4819" y="380"/>
                    <a:pt x="4826" y="380"/>
                  </a:cubicBezTo>
                  <a:lnTo>
                    <a:pt x="4840" y="373"/>
                  </a:lnTo>
                  <a:lnTo>
                    <a:pt x="4855" y="359"/>
                  </a:lnTo>
                  <a:lnTo>
                    <a:pt x="4876" y="359"/>
                  </a:lnTo>
                  <a:lnTo>
                    <a:pt x="4898" y="351"/>
                  </a:lnTo>
                  <a:close/>
                  <a:moveTo>
                    <a:pt x="3712" y="1494"/>
                  </a:moveTo>
                  <a:lnTo>
                    <a:pt x="3712" y="1494"/>
                  </a:lnTo>
                  <a:cubicBezTo>
                    <a:pt x="3712" y="1495"/>
                    <a:pt x="3719" y="1502"/>
                    <a:pt x="3719" y="1502"/>
                  </a:cubicBezTo>
                  <a:lnTo>
                    <a:pt x="3719" y="1509"/>
                  </a:lnTo>
                  <a:lnTo>
                    <a:pt x="3712" y="1494"/>
                  </a:lnTo>
                  <a:close/>
                  <a:moveTo>
                    <a:pt x="3567" y="1393"/>
                  </a:moveTo>
                  <a:lnTo>
                    <a:pt x="3589" y="1400"/>
                  </a:lnTo>
                  <a:lnTo>
                    <a:pt x="3610" y="1408"/>
                  </a:lnTo>
                  <a:cubicBezTo>
                    <a:pt x="3625" y="1415"/>
                    <a:pt x="3639" y="1422"/>
                    <a:pt x="3654" y="1429"/>
                  </a:cubicBezTo>
                  <a:lnTo>
                    <a:pt x="3668" y="1437"/>
                  </a:lnTo>
                  <a:cubicBezTo>
                    <a:pt x="3676" y="1444"/>
                    <a:pt x="3690" y="1458"/>
                    <a:pt x="3697" y="1466"/>
                  </a:cubicBezTo>
                  <a:lnTo>
                    <a:pt x="3704" y="1487"/>
                  </a:lnTo>
                  <a:lnTo>
                    <a:pt x="3704" y="1494"/>
                  </a:lnTo>
                  <a:lnTo>
                    <a:pt x="3704" y="1509"/>
                  </a:lnTo>
                  <a:lnTo>
                    <a:pt x="3704" y="1523"/>
                  </a:lnTo>
                  <a:lnTo>
                    <a:pt x="3704" y="1531"/>
                  </a:lnTo>
                  <a:cubicBezTo>
                    <a:pt x="3726" y="1538"/>
                    <a:pt x="3726" y="1545"/>
                    <a:pt x="3726" y="1552"/>
                  </a:cubicBezTo>
                  <a:lnTo>
                    <a:pt x="3719" y="1560"/>
                  </a:lnTo>
                  <a:cubicBezTo>
                    <a:pt x="3712" y="1567"/>
                    <a:pt x="3712" y="1574"/>
                    <a:pt x="3712" y="1581"/>
                  </a:cubicBezTo>
                  <a:cubicBezTo>
                    <a:pt x="3712" y="1589"/>
                    <a:pt x="3712" y="1589"/>
                    <a:pt x="3712" y="1589"/>
                  </a:cubicBezTo>
                  <a:cubicBezTo>
                    <a:pt x="3712" y="1589"/>
                    <a:pt x="3704" y="1603"/>
                    <a:pt x="3697" y="1610"/>
                  </a:cubicBezTo>
                  <a:lnTo>
                    <a:pt x="3676" y="1632"/>
                  </a:lnTo>
                  <a:cubicBezTo>
                    <a:pt x="3676" y="1632"/>
                    <a:pt x="3671" y="1636"/>
                    <a:pt x="3670" y="1639"/>
                  </a:cubicBezTo>
                  <a:lnTo>
                    <a:pt x="3670" y="1639"/>
                  </a:lnTo>
                  <a:cubicBezTo>
                    <a:pt x="3669" y="1639"/>
                    <a:pt x="3669" y="1639"/>
                    <a:pt x="3668" y="1639"/>
                  </a:cubicBezTo>
                  <a:lnTo>
                    <a:pt x="3632" y="1661"/>
                  </a:lnTo>
                  <a:lnTo>
                    <a:pt x="3625" y="1661"/>
                  </a:lnTo>
                  <a:cubicBezTo>
                    <a:pt x="3610" y="1661"/>
                    <a:pt x="3596" y="1668"/>
                    <a:pt x="3581" y="1668"/>
                  </a:cubicBezTo>
                  <a:lnTo>
                    <a:pt x="3502" y="1668"/>
                  </a:lnTo>
                  <a:cubicBezTo>
                    <a:pt x="3487" y="1668"/>
                    <a:pt x="3473" y="1661"/>
                    <a:pt x="3458" y="1654"/>
                  </a:cubicBezTo>
                  <a:lnTo>
                    <a:pt x="3444" y="1646"/>
                  </a:lnTo>
                  <a:lnTo>
                    <a:pt x="3415" y="1632"/>
                  </a:lnTo>
                  <a:lnTo>
                    <a:pt x="3401" y="1617"/>
                  </a:lnTo>
                  <a:lnTo>
                    <a:pt x="3386" y="1603"/>
                  </a:lnTo>
                  <a:cubicBezTo>
                    <a:pt x="3386" y="1603"/>
                    <a:pt x="3379" y="1589"/>
                    <a:pt x="3379" y="1589"/>
                  </a:cubicBezTo>
                  <a:cubicBezTo>
                    <a:pt x="3372" y="1589"/>
                    <a:pt x="3372" y="1581"/>
                    <a:pt x="3364" y="1574"/>
                  </a:cubicBezTo>
                  <a:cubicBezTo>
                    <a:pt x="3364" y="1574"/>
                    <a:pt x="3364" y="1567"/>
                    <a:pt x="3357" y="1560"/>
                  </a:cubicBezTo>
                  <a:cubicBezTo>
                    <a:pt x="3357" y="1552"/>
                    <a:pt x="3357" y="1545"/>
                    <a:pt x="3350" y="1538"/>
                  </a:cubicBezTo>
                  <a:cubicBezTo>
                    <a:pt x="3350" y="1523"/>
                    <a:pt x="3350" y="1523"/>
                    <a:pt x="3350" y="1516"/>
                  </a:cubicBezTo>
                  <a:lnTo>
                    <a:pt x="3350" y="1509"/>
                  </a:lnTo>
                  <a:cubicBezTo>
                    <a:pt x="3350" y="1509"/>
                    <a:pt x="3350" y="1494"/>
                    <a:pt x="3357" y="1480"/>
                  </a:cubicBezTo>
                  <a:cubicBezTo>
                    <a:pt x="3357" y="1480"/>
                    <a:pt x="3357" y="1480"/>
                    <a:pt x="3357" y="1475"/>
                  </a:cubicBezTo>
                  <a:lnTo>
                    <a:pt x="3357" y="1475"/>
                  </a:lnTo>
                  <a:cubicBezTo>
                    <a:pt x="3359" y="1473"/>
                    <a:pt x="3361" y="1473"/>
                    <a:pt x="3364" y="1473"/>
                  </a:cubicBezTo>
                  <a:lnTo>
                    <a:pt x="3357" y="1473"/>
                  </a:lnTo>
                  <a:lnTo>
                    <a:pt x="3364" y="1466"/>
                  </a:lnTo>
                  <a:cubicBezTo>
                    <a:pt x="3364" y="1458"/>
                    <a:pt x="3372" y="1458"/>
                    <a:pt x="3372" y="1451"/>
                  </a:cubicBezTo>
                  <a:lnTo>
                    <a:pt x="3379" y="1444"/>
                  </a:lnTo>
                  <a:cubicBezTo>
                    <a:pt x="3386" y="1444"/>
                    <a:pt x="3393" y="1422"/>
                    <a:pt x="3401" y="1422"/>
                  </a:cubicBezTo>
                  <a:lnTo>
                    <a:pt x="3415" y="1415"/>
                  </a:lnTo>
                  <a:lnTo>
                    <a:pt x="3430" y="1408"/>
                  </a:lnTo>
                  <a:lnTo>
                    <a:pt x="3437" y="1408"/>
                  </a:lnTo>
                  <a:lnTo>
                    <a:pt x="3451" y="1400"/>
                  </a:lnTo>
                  <a:lnTo>
                    <a:pt x="3473" y="1393"/>
                  </a:lnTo>
                  <a:close/>
                  <a:moveTo>
                    <a:pt x="478" y="2254"/>
                  </a:moveTo>
                  <a:lnTo>
                    <a:pt x="507" y="2261"/>
                  </a:lnTo>
                  <a:lnTo>
                    <a:pt x="521" y="2261"/>
                  </a:lnTo>
                  <a:cubicBezTo>
                    <a:pt x="536" y="2269"/>
                    <a:pt x="550" y="2276"/>
                    <a:pt x="564" y="2283"/>
                  </a:cubicBezTo>
                  <a:lnTo>
                    <a:pt x="579" y="2298"/>
                  </a:lnTo>
                  <a:cubicBezTo>
                    <a:pt x="586" y="2305"/>
                    <a:pt x="601" y="2312"/>
                    <a:pt x="608" y="2326"/>
                  </a:cubicBezTo>
                  <a:lnTo>
                    <a:pt x="601" y="2312"/>
                  </a:lnTo>
                  <a:lnTo>
                    <a:pt x="608" y="2319"/>
                  </a:lnTo>
                  <a:cubicBezTo>
                    <a:pt x="608" y="2326"/>
                    <a:pt x="615" y="2334"/>
                    <a:pt x="622" y="2341"/>
                  </a:cubicBezTo>
                  <a:cubicBezTo>
                    <a:pt x="622" y="2348"/>
                    <a:pt x="622" y="2348"/>
                    <a:pt x="622" y="2355"/>
                  </a:cubicBezTo>
                  <a:cubicBezTo>
                    <a:pt x="622" y="2363"/>
                    <a:pt x="622" y="2363"/>
                    <a:pt x="622" y="2370"/>
                  </a:cubicBezTo>
                  <a:lnTo>
                    <a:pt x="622" y="2377"/>
                  </a:lnTo>
                  <a:cubicBezTo>
                    <a:pt x="637" y="2392"/>
                    <a:pt x="637" y="2406"/>
                    <a:pt x="637" y="2413"/>
                  </a:cubicBezTo>
                  <a:lnTo>
                    <a:pt x="630" y="2413"/>
                  </a:lnTo>
                  <a:lnTo>
                    <a:pt x="630" y="2435"/>
                  </a:lnTo>
                  <a:cubicBezTo>
                    <a:pt x="622" y="2442"/>
                    <a:pt x="622" y="2442"/>
                    <a:pt x="630" y="2442"/>
                  </a:cubicBezTo>
                  <a:cubicBezTo>
                    <a:pt x="630" y="2442"/>
                    <a:pt x="622" y="2457"/>
                    <a:pt x="615" y="2464"/>
                  </a:cubicBezTo>
                  <a:lnTo>
                    <a:pt x="601" y="2478"/>
                  </a:lnTo>
                  <a:cubicBezTo>
                    <a:pt x="601" y="2478"/>
                    <a:pt x="588" y="2491"/>
                    <a:pt x="588" y="2491"/>
                  </a:cubicBezTo>
                  <a:cubicBezTo>
                    <a:pt x="588" y="2491"/>
                    <a:pt x="587" y="2492"/>
                    <a:pt x="586" y="2493"/>
                  </a:cubicBezTo>
                  <a:lnTo>
                    <a:pt x="579" y="2493"/>
                  </a:lnTo>
                  <a:cubicBezTo>
                    <a:pt x="573" y="2492"/>
                    <a:pt x="566" y="2491"/>
                    <a:pt x="560" y="2491"/>
                  </a:cubicBezTo>
                  <a:cubicBezTo>
                    <a:pt x="533" y="2491"/>
                    <a:pt x="509" y="2504"/>
                    <a:pt x="485" y="2522"/>
                  </a:cubicBezTo>
                  <a:lnTo>
                    <a:pt x="420" y="2522"/>
                  </a:lnTo>
                  <a:cubicBezTo>
                    <a:pt x="405" y="2522"/>
                    <a:pt x="391" y="2515"/>
                    <a:pt x="376" y="2515"/>
                  </a:cubicBezTo>
                  <a:lnTo>
                    <a:pt x="362" y="2507"/>
                  </a:lnTo>
                  <a:cubicBezTo>
                    <a:pt x="347" y="2500"/>
                    <a:pt x="340" y="2493"/>
                    <a:pt x="326" y="2486"/>
                  </a:cubicBezTo>
                  <a:lnTo>
                    <a:pt x="319" y="2478"/>
                  </a:lnTo>
                  <a:lnTo>
                    <a:pt x="304" y="2464"/>
                  </a:lnTo>
                  <a:cubicBezTo>
                    <a:pt x="304" y="2464"/>
                    <a:pt x="290" y="2449"/>
                    <a:pt x="290" y="2449"/>
                  </a:cubicBezTo>
                  <a:cubicBezTo>
                    <a:pt x="290" y="2442"/>
                    <a:pt x="282" y="2435"/>
                    <a:pt x="282" y="2435"/>
                  </a:cubicBezTo>
                  <a:cubicBezTo>
                    <a:pt x="282" y="2435"/>
                    <a:pt x="282" y="2421"/>
                    <a:pt x="275" y="2421"/>
                  </a:cubicBezTo>
                  <a:cubicBezTo>
                    <a:pt x="275" y="2413"/>
                    <a:pt x="275" y="2399"/>
                    <a:pt x="268" y="2392"/>
                  </a:cubicBezTo>
                  <a:cubicBezTo>
                    <a:pt x="268" y="2384"/>
                    <a:pt x="268" y="2377"/>
                    <a:pt x="268" y="2370"/>
                  </a:cubicBezTo>
                  <a:cubicBezTo>
                    <a:pt x="268" y="2370"/>
                    <a:pt x="268" y="2363"/>
                    <a:pt x="268" y="2363"/>
                  </a:cubicBezTo>
                  <a:cubicBezTo>
                    <a:pt x="268" y="2363"/>
                    <a:pt x="268" y="2348"/>
                    <a:pt x="275" y="2341"/>
                  </a:cubicBezTo>
                  <a:lnTo>
                    <a:pt x="275" y="2334"/>
                  </a:lnTo>
                  <a:cubicBezTo>
                    <a:pt x="275" y="2326"/>
                    <a:pt x="275" y="2326"/>
                    <a:pt x="282" y="2319"/>
                  </a:cubicBezTo>
                  <a:cubicBezTo>
                    <a:pt x="282" y="2312"/>
                    <a:pt x="282" y="2312"/>
                    <a:pt x="290" y="2305"/>
                  </a:cubicBezTo>
                  <a:cubicBezTo>
                    <a:pt x="290" y="2305"/>
                    <a:pt x="290" y="2305"/>
                    <a:pt x="297" y="2298"/>
                  </a:cubicBezTo>
                  <a:cubicBezTo>
                    <a:pt x="297" y="2298"/>
                    <a:pt x="311" y="2276"/>
                    <a:pt x="319" y="2276"/>
                  </a:cubicBezTo>
                  <a:lnTo>
                    <a:pt x="319" y="2276"/>
                  </a:lnTo>
                  <a:lnTo>
                    <a:pt x="306" y="2288"/>
                  </a:lnTo>
                  <a:lnTo>
                    <a:pt x="311" y="2283"/>
                  </a:lnTo>
                  <a:lnTo>
                    <a:pt x="333" y="2269"/>
                  </a:lnTo>
                  <a:lnTo>
                    <a:pt x="347" y="2261"/>
                  </a:lnTo>
                  <a:lnTo>
                    <a:pt x="362" y="2261"/>
                  </a:lnTo>
                  <a:lnTo>
                    <a:pt x="391" y="2254"/>
                  </a:lnTo>
                  <a:close/>
                  <a:moveTo>
                    <a:pt x="3357" y="2963"/>
                  </a:moveTo>
                  <a:cubicBezTo>
                    <a:pt x="3357" y="2966"/>
                    <a:pt x="3356" y="2967"/>
                    <a:pt x="3355" y="2968"/>
                  </a:cubicBezTo>
                  <a:lnTo>
                    <a:pt x="3355" y="2968"/>
                  </a:lnTo>
                  <a:cubicBezTo>
                    <a:pt x="3357" y="2966"/>
                    <a:pt x="3357" y="2963"/>
                    <a:pt x="3357" y="2963"/>
                  </a:cubicBezTo>
                  <a:close/>
                  <a:moveTo>
                    <a:pt x="3328" y="2884"/>
                  </a:moveTo>
                  <a:lnTo>
                    <a:pt x="3335" y="2891"/>
                  </a:lnTo>
                  <a:lnTo>
                    <a:pt x="3350" y="2898"/>
                  </a:lnTo>
                  <a:lnTo>
                    <a:pt x="3343" y="2898"/>
                  </a:lnTo>
                  <a:lnTo>
                    <a:pt x="3350" y="2905"/>
                  </a:lnTo>
                  <a:lnTo>
                    <a:pt x="3364" y="2920"/>
                  </a:lnTo>
                  <a:lnTo>
                    <a:pt x="3364" y="2927"/>
                  </a:lnTo>
                  <a:lnTo>
                    <a:pt x="3364" y="2941"/>
                  </a:lnTo>
                  <a:lnTo>
                    <a:pt x="3364" y="2949"/>
                  </a:lnTo>
                  <a:lnTo>
                    <a:pt x="3357" y="2949"/>
                  </a:lnTo>
                  <a:cubicBezTo>
                    <a:pt x="3357" y="2956"/>
                    <a:pt x="3357" y="2956"/>
                    <a:pt x="3357" y="2956"/>
                  </a:cubicBezTo>
                  <a:lnTo>
                    <a:pt x="3357" y="2963"/>
                  </a:lnTo>
                  <a:cubicBezTo>
                    <a:pt x="3357" y="2963"/>
                    <a:pt x="3357" y="2963"/>
                    <a:pt x="3357" y="2963"/>
                  </a:cubicBezTo>
                  <a:lnTo>
                    <a:pt x="3357" y="2963"/>
                  </a:lnTo>
                  <a:cubicBezTo>
                    <a:pt x="3354" y="2967"/>
                    <a:pt x="3354" y="2969"/>
                    <a:pt x="3354" y="2969"/>
                  </a:cubicBezTo>
                  <a:cubicBezTo>
                    <a:pt x="3355" y="2969"/>
                    <a:pt x="3355" y="2968"/>
                    <a:pt x="3355" y="2968"/>
                  </a:cubicBezTo>
                  <a:lnTo>
                    <a:pt x="3355" y="2968"/>
                  </a:lnTo>
                  <a:cubicBezTo>
                    <a:pt x="3354" y="2969"/>
                    <a:pt x="3353" y="2970"/>
                    <a:pt x="3350" y="2970"/>
                  </a:cubicBezTo>
                  <a:cubicBezTo>
                    <a:pt x="3350" y="2970"/>
                    <a:pt x="3343" y="2978"/>
                    <a:pt x="3335" y="2978"/>
                  </a:cubicBezTo>
                  <a:lnTo>
                    <a:pt x="3249" y="2978"/>
                  </a:lnTo>
                  <a:lnTo>
                    <a:pt x="3234" y="2970"/>
                  </a:lnTo>
                  <a:lnTo>
                    <a:pt x="3227" y="2963"/>
                  </a:lnTo>
                  <a:lnTo>
                    <a:pt x="3234" y="2963"/>
                  </a:lnTo>
                  <a:lnTo>
                    <a:pt x="3227" y="2956"/>
                  </a:lnTo>
                  <a:lnTo>
                    <a:pt x="3212" y="2949"/>
                  </a:lnTo>
                  <a:cubicBezTo>
                    <a:pt x="3212" y="2941"/>
                    <a:pt x="3212" y="2941"/>
                    <a:pt x="3205" y="2941"/>
                  </a:cubicBezTo>
                  <a:lnTo>
                    <a:pt x="3205" y="2927"/>
                  </a:lnTo>
                  <a:cubicBezTo>
                    <a:pt x="3205" y="2927"/>
                    <a:pt x="3205" y="2920"/>
                    <a:pt x="3205" y="2913"/>
                  </a:cubicBezTo>
                  <a:lnTo>
                    <a:pt x="3205" y="2905"/>
                  </a:lnTo>
                  <a:lnTo>
                    <a:pt x="3212" y="2898"/>
                  </a:lnTo>
                  <a:cubicBezTo>
                    <a:pt x="3212" y="2894"/>
                    <a:pt x="3214" y="2893"/>
                    <a:pt x="3216" y="2893"/>
                  </a:cubicBezTo>
                  <a:cubicBezTo>
                    <a:pt x="3218" y="2893"/>
                    <a:pt x="3220" y="2894"/>
                    <a:pt x="3220" y="2898"/>
                  </a:cubicBezTo>
                  <a:lnTo>
                    <a:pt x="3241" y="2884"/>
                  </a:lnTo>
                  <a:close/>
                  <a:moveTo>
                    <a:pt x="3155" y="1697"/>
                  </a:moveTo>
                  <a:cubicBezTo>
                    <a:pt x="3198" y="1777"/>
                    <a:pt x="3278" y="1842"/>
                    <a:pt x="3357" y="1878"/>
                  </a:cubicBezTo>
                  <a:lnTo>
                    <a:pt x="3212" y="2609"/>
                  </a:lnTo>
                  <a:lnTo>
                    <a:pt x="3198" y="2652"/>
                  </a:lnTo>
                  <a:cubicBezTo>
                    <a:pt x="3147" y="2667"/>
                    <a:pt x="3097" y="2688"/>
                    <a:pt x="3053" y="2724"/>
                  </a:cubicBezTo>
                  <a:cubicBezTo>
                    <a:pt x="2988" y="2782"/>
                    <a:pt x="2952" y="2869"/>
                    <a:pt x="2959" y="2956"/>
                  </a:cubicBezTo>
                  <a:lnTo>
                    <a:pt x="2011" y="3332"/>
                  </a:lnTo>
                  <a:lnTo>
                    <a:pt x="1961" y="3354"/>
                  </a:lnTo>
                  <a:cubicBezTo>
                    <a:pt x="1917" y="3289"/>
                    <a:pt x="1852" y="3238"/>
                    <a:pt x="1780" y="3209"/>
                  </a:cubicBezTo>
                  <a:cubicBezTo>
                    <a:pt x="1718" y="3180"/>
                    <a:pt x="1653" y="3165"/>
                    <a:pt x="1589" y="3165"/>
                  </a:cubicBezTo>
                  <a:cubicBezTo>
                    <a:pt x="1510" y="3165"/>
                    <a:pt x="1432" y="3187"/>
                    <a:pt x="1360" y="3231"/>
                  </a:cubicBezTo>
                  <a:lnTo>
                    <a:pt x="745" y="2645"/>
                  </a:lnTo>
                  <a:cubicBezTo>
                    <a:pt x="803" y="2587"/>
                    <a:pt x="839" y="2507"/>
                    <a:pt x="847" y="2428"/>
                  </a:cubicBezTo>
                  <a:lnTo>
                    <a:pt x="847" y="2392"/>
                  </a:lnTo>
                  <a:cubicBezTo>
                    <a:pt x="897" y="2377"/>
                    <a:pt x="948" y="2355"/>
                    <a:pt x="991" y="2348"/>
                  </a:cubicBezTo>
                  <a:lnTo>
                    <a:pt x="1577" y="2175"/>
                  </a:lnTo>
                  <a:cubicBezTo>
                    <a:pt x="2019" y="2044"/>
                    <a:pt x="2467" y="1907"/>
                    <a:pt x="2909" y="1777"/>
                  </a:cubicBezTo>
                  <a:lnTo>
                    <a:pt x="3155" y="1697"/>
                  </a:lnTo>
                  <a:close/>
                  <a:moveTo>
                    <a:pt x="1433" y="3477"/>
                  </a:moveTo>
                  <a:cubicBezTo>
                    <a:pt x="1433" y="3477"/>
                    <a:pt x="1440" y="3477"/>
                    <a:pt x="1433" y="3491"/>
                  </a:cubicBezTo>
                  <a:lnTo>
                    <a:pt x="1433" y="3484"/>
                  </a:lnTo>
                  <a:cubicBezTo>
                    <a:pt x="1433" y="3484"/>
                    <a:pt x="1433" y="3477"/>
                    <a:pt x="1433" y="3477"/>
                  </a:cubicBezTo>
                  <a:close/>
                  <a:moveTo>
                    <a:pt x="1425" y="3506"/>
                  </a:moveTo>
                  <a:cubicBezTo>
                    <a:pt x="1425" y="3506"/>
                    <a:pt x="1433" y="3506"/>
                    <a:pt x="1425" y="3513"/>
                  </a:cubicBezTo>
                  <a:cubicBezTo>
                    <a:pt x="1425" y="3513"/>
                    <a:pt x="1425" y="3506"/>
                    <a:pt x="1425" y="3506"/>
                  </a:cubicBezTo>
                  <a:close/>
                  <a:moveTo>
                    <a:pt x="1650" y="3397"/>
                  </a:moveTo>
                  <a:lnTo>
                    <a:pt x="1671" y="3404"/>
                  </a:lnTo>
                  <a:lnTo>
                    <a:pt x="1693" y="3412"/>
                  </a:lnTo>
                  <a:cubicBezTo>
                    <a:pt x="1708" y="3412"/>
                    <a:pt x="1722" y="3426"/>
                    <a:pt x="1737" y="3433"/>
                  </a:cubicBezTo>
                  <a:lnTo>
                    <a:pt x="1744" y="3433"/>
                  </a:lnTo>
                  <a:lnTo>
                    <a:pt x="1751" y="3441"/>
                  </a:lnTo>
                  <a:cubicBezTo>
                    <a:pt x="1758" y="3448"/>
                    <a:pt x="1780" y="3462"/>
                    <a:pt x="1780" y="3470"/>
                  </a:cubicBezTo>
                  <a:cubicBezTo>
                    <a:pt x="1780" y="3477"/>
                    <a:pt x="1787" y="3484"/>
                    <a:pt x="1787" y="3491"/>
                  </a:cubicBezTo>
                  <a:cubicBezTo>
                    <a:pt x="1787" y="3506"/>
                    <a:pt x="1787" y="3520"/>
                    <a:pt x="1787" y="3535"/>
                  </a:cubicBezTo>
                  <a:cubicBezTo>
                    <a:pt x="1794" y="3542"/>
                    <a:pt x="1794" y="3549"/>
                    <a:pt x="1802" y="3556"/>
                  </a:cubicBezTo>
                  <a:lnTo>
                    <a:pt x="1794" y="3556"/>
                  </a:lnTo>
                  <a:cubicBezTo>
                    <a:pt x="1794" y="3564"/>
                    <a:pt x="1794" y="3585"/>
                    <a:pt x="1794" y="3585"/>
                  </a:cubicBezTo>
                  <a:cubicBezTo>
                    <a:pt x="1794" y="3593"/>
                    <a:pt x="1794" y="3593"/>
                    <a:pt x="1794" y="3593"/>
                  </a:cubicBezTo>
                  <a:cubicBezTo>
                    <a:pt x="1794" y="3593"/>
                    <a:pt x="1787" y="3607"/>
                    <a:pt x="1780" y="3614"/>
                  </a:cubicBezTo>
                  <a:lnTo>
                    <a:pt x="1773" y="3614"/>
                  </a:lnTo>
                  <a:lnTo>
                    <a:pt x="1758" y="3629"/>
                  </a:lnTo>
                  <a:lnTo>
                    <a:pt x="1751" y="3636"/>
                  </a:lnTo>
                  <a:cubicBezTo>
                    <a:pt x="1749" y="3638"/>
                    <a:pt x="1746" y="3641"/>
                    <a:pt x="1744" y="3643"/>
                  </a:cubicBezTo>
                  <a:cubicBezTo>
                    <a:pt x="1737" y="3650"/>
                    <a:pt x="1722" y="3658"/>
                    <a:pt x="1715" y="3658"/>
                  </a:cubicBezTo>
                  <a:lnTo>
                    <a:pt x="1700" y="3658"/>
                  </a:lnTo>
                  <a:lnTo>
                    <a:pt x="1657" y="3672"/>
                  </a:lnTo>
                  <a:lnTo>
                    <a:pt x="1592" y="3672"/>
                  </a:lnTo>
                  <a:cubicBezTo>
                    <a:pt x="1570" y="3672"/>
                    <a:pt x="1556" y="3665"/>
                    <a:pt x="1541" y="3658"/>
                  </a:cubicBezTo>
                  <a:lnTo>
                    <a:pt x="1527" y="3650"/>
                  </a:lnTo>
                  <a:cubicBezTo>
                    <a:pt x="1519" y="3643"/>
                    <a:pt x="1505" y="3636"/>
                    <a:pt x="1498" y="3636"/>
                  </a:cubicBezTo>
                  <a:lnTo>
                    <a:pt x="1483" y="3622"/>
                  </a:lnTo>
                  <a:lnTo>
                    <a:pt x="1469" y="3607"/>
                  </a:lnTo>
                  <a:cubicBezTo>
                    <a:pt x="1469" y="3607"/>
                    <a:pt x="1462" y="3600"/>
                    <a:pt x="1462" y="3593"/>
                  </a:cubicBezTo>
                  <a:cubicBezTo>
                    <a:pt x="1454" y="3585"/>
                    <a:pt x="1454" y="3585"/>
                    <a:pt x="1447" y="3578"/>
                  </a:cubicBezTo>
                  <a:lnTo>
                    <a:pt x="1440" y="3564"/>
                  </a:lnTo>
                  <a:cubicBezTo>
                    <a:pt x="1440" y="3556"/>
                    <a:pt x="1440" y="3549"/>
                    <a:pt x="1433" y="3535"/>
                  </a:cubicBezTo>
                  <a:cubicBezTo>
                    <a:pt x="1433" y="3527"/>
                    <a:pt x="1433" y="3520"/>
                    <a:pt x="1433" y="3513"/>
                  </a:cubicBezTo>
                  <a:lnTo>
                    <a:pt x="1433" y="3506"/>
                  </a:lnTo>
                  <a:cubicBezTo>
                    <a:pt x="1433" y="3506"/>
                    <a:pt x="1433" y="3491"/>
                    <a:pt x="1440" y="3477"/>
                  </a:cubicBezTo>
                  <a:lnTo>
                    <a:pt x="1447" y="3462"/>
                  </a:lnTo>
                  <a:lnTo>
                    <a:pt x="1454" y="3448"/>
                  </a:lnTo>
                  <a:lnTo>
                    <a:pt x="1462" y="3441"/>
                  </a:lnTo>
                  <a:cubicBezTo>
                    <a:pt x="1469" y="3441"/>
                    <a:pt x="1483" y="3419"/>
                    <a:pt x="1483" y="3419"/>
                  </a:cubicBezTo>
                  <a:lnTo>
                    <a:pt x="1498" y="3412"/>
                  </a:lnTo>
                  <a:lnTo>
                    <a:pt x="1512" y="3404"/>
                  </a:lnTo>
                  <a:lnTo>
                    <a:pt x="1534" y="3404"/>
                  </a:lnTo>
                  <a:lnTo>
                    <a:pt x="1556" y="3397"/>
                  </a:lnTo>
                  <a:close/>
                  <a:moveTo>
                    <a:pt x="6403" y="1"/>
                  </a:moveTo>
                  <a:cubicBezTo>
                    <a:pt x="6321" y="1"/>
                    <a:pt x="6239" y="30"/>
                    <a:pt x="6172" y="84"/>
                  </a:cubicBezTo>
                  <a:cubicBezTo>
                    <a:pt x="6143" y="105"/>
                    <a:pt x="6121" y="134"/>
                    <a:pt x="6106" y="170"/>
                  </a:cubicBezTo>
                  <a:lnTo>
                    <a:pt x="5354" y="315"/>
                  </a:lnTo>
                  <a:lnTo>
                    <a:pt x="5340" y="315"/>
                  </a:lnTo>
                  <a:cubicBezTo>
                    <a:pt x="5296" y="236"/>
                    <a:pt x="5231" y="178"/>
                    <a:pt x="5144" y="142"/>
                  </a:cubicBezTo>
                  <a:cubicBezTo>
                    <a:pt x="5088" y="115"/>
                    <a:pt x="5027" y="102"/>
                    <a:pt x="4966" y="102"/>
                  </a:cubicBezTo>
                  <a:cubicBezTo>
                    <a:pt x="4864" y="102"/>
                    <a:pt x="4760" y="139"/>
                    <a:pt x="4674" y="207"/>
                  </a:cubicBezTo>
                  <a:cubicBezTo>
                    <a:pt x="4580" y="286"/>
                    <a:pt x="4536" y="409"/>
                    <a:pt x="4565" y="532"/>
                  </a:cubicBezTo>
                  <a:lnTo>
                    <a:pt x="3820" y="1162"/>
                  </a:lnTo>
                  <a:lnTo>
                    <a:pt x="3755" y="1220"/>
                  </a:lnTo>
                  <a:cubicBezTo>
                    <a:pt x="3741" y="1212"/>
                    <a:pt x="3726" y="1205"/>
                    <a:pt x="3719" y="1198"/>
                  </a:cubicBezTo>
                  <a:cubicBezTo>
                    <a:pt x="3660" y="1171"/>
                    <a:pt x="3597" y="1158"/>
                    <a:pt x="3536" y="1158"/>
                  </a:cubicBezTo>
                  <a:cubicBezTo>
                    <a:pt x="3431" y="1158"/>
                    <a:pt x="3328" y="1195"/>
                    <a:pt x="3241" y="1263"/>
                  </a:cubicBezTo>
                  <a:cubicBezTo>
                    <a:pt x="3184" y="1314"/>
                    <a:pt x="3140" y="1386"/>
                    <a:pt x="3133" y="1473"/>
                  </a:cubicBezTo>
                  <a:cubicBezTo>
                    <a:pt x="2431" y="1683"/>
                    <a:pt x="1729" y="1892"/>
                    <a:pt x="1035" y="2095"/>
                  </a:cubicBezTo>
                  <a:lnTo>
                    <a:pt x="803" y="2160"/>
                  </a:lnTo>
                  <a:lnTo>
                    <a:pt x="774" y="2167"/>
                  </a:lnTo>
                  <a:cubicBezTo>
                    <a:pt x="738" y="2117"/>
                    <a:pt x="680" y="2081"/>
                    <a:pt x="622" y="2059"/>
                  </a:cubicBezTo>
                  <a:cubicBezTo>
                    <a:pt x="563" y="2031"/>
                    <a:pt x="499" y="2017"/>
                    <a:pt x="435" y="2017"/>
                  </a:cubicBezTo>
                  <a:cubicBezTo>
                    <a:pt x="336" y="2017"/>
                    <a:pt x="236" y="2051"/>
                    <a:pt x="152" y="2117"/>
                  </a:cubicBezTo>
                  <a:cubicBezTo>
                    <a:pt x="29" y="2225"/>
                    <a:pt x="0" y="2406"/>
                    <a:pt x="80" y="2551"/>
                  </a:cubicBezTo>
                  <a:cubicBezTo>
                    <a:pt x="163" y="2682"/>
                    <a:pt x="306" y="2761"/>
                    <a:pt x="458" y="2761"/>
                  </a:cubicBezTo>
                  <a:cubicBezTo>
                    <a:pt x="464" y="2761"/>
                    <a:pt x="471" y="2761"/>
                    <a:pt x="478" y="2761"/>
                  </a:cubicBezTo>
                  <a:cubicBezTo>
                    <a:pt x="507" y="2761"/>
                    <a:pt x="528" y="2753"/>
                    <a:pt x="543" y="2753"/>
                  </a:cubicBezTo>
                  <a:lnTo>
                    <a:pt x="1179" y="3354"/>
                  </a:lnTo>
                  <a:lnTo>
                    <a:pt x="1230" y="3397"/>
                  </a:lnTo>
                  <a:cubicBezTo>
                    <a:pt x="1194" y="3499"/>
                    <a:pt x="1201" y="3607"/>
                    <a:pt x="1245" y="3694"/>
                  </a:cubicBezTo>
                  <a:cubicBezTo>
                    <a:pt x="1331" y="3832"/>
                    <a:pt x="1477" y="3906"/>
                    <a:pt x="1625" y="3906"/>
                  </a:cubicBezTo>
                  <a:cubicBezTo>
                    <a:pt x="1725" y="3906"/>
                    <a:pt x="1826" y="3872"/>
                    <a:pt x="1910" y="3802"/>
                  </a:cubicBezTo>
                  <a:cubicBezTo>
                    <a:pt x="1975" y="3745"/>
                    <a:pt x="2019" y="3658"/>
                    <a:pt x="2026" y="3571"/>
                  </a:cubicBezTo>
                  <a:lnTo>
                    <a:pt x="2966" y="3195"/>
                  </a:lnTo>
                  <a:lnTo>
                    <a:pt x="3089" y="3151"/>
                  </a:lnTo>
                  <a:cubicBezTo>
                    <a:pt x="3140" y="3189"/>
                    <a:pt x="3207" y="3211"/>
                    <a:pt x="3276" y="3211"/>
                  </a:cubicBezTo>
                  <a:cubicBezTo>
                    <a:pt x="3286" y="3211"/>
                    <a:pt x="3296" y="3210"/>
                    <a:pt x="3307" y="3209"/>
                  </a:cubicBezTo>
                  <a:cubicBezTo>
                    <a:pt x="3379" y="3209"/>
                    <a:pt x="3444" y="3180"/>
                    <a:pt x="3502" y="3130"/>
                  </a:cubicBezTo>
                  <a:cubicBezTo>
                    <a:pt x="3524" y="3115"/>
                    <a:pt x="3545" y="3086"/>
                    <a:pt x="3560" y="3064"/>
                  </a:cubicBezTo>
                  <a:cubicBezTo>
                    <a:pt x="3581" y="3028"/>
                    <a:pt x="3589" y="2992"/>
                    <a:pt x="3596" y="2949"/>
                  </a:cubicBezTo>
                  <a:cubicBezTo>
                    <a:pt x="3596" y="2833"/>
                    <a:pt x="3538" y="2724"/>
                    <a:pt x="3430" y="2674"/>
                  </a:cubicBezTo>
                  <a:cubicBezTo>
                    <a:pt x="3487" y="2428"/>
                    <a:pt x="3538" y="2182"/>
                    <a:pt x="3589" y="1936"/>
                  </a:cubicBezTo>
                  <a:cubicBezTo>
                    <a:pt x="3589" y="1921"/>
                    <a:pt x="3596" y="1907"/>
                    <a:pt x="3603" y="1900"/>
                  </a:cubicBezTo>
                  <a:cubicBezTo>
                    <a:pt x="3683" y="1885"/>
                    <a:pt x="3762" y="1856"/>
                    <a:pt x="3827" y="1798"/>
                  </a:cubicBezTo>
                  <a:cubicBezTo>
                    <a:pt x="3900" y="1740"/>
                    <a:pt x="3943" y="1654"/>
                    <a:pt x="3950" y="1560"/>
                  </a:cubicBezTo>
                  <a:cubicBezTo>
                    <a:pt x="3950" y="1502"/>
                    <a:pt x="3936" y="1437"/>
                    <a:pt x="3907" y="1379"/>
                  </a:cubicBezTo>
                  <a:lnTo>
                    <a:pt x="4659" y="749"/>
                  </a:lnTo>
                  <a:lnTo>
                    <a:pt x="4674" y="735"/>
                  </a:lnTo>
                  <a:cubicBezTo>
                    <a:pt x="4759" y="809"/>
                    <a:pt x="4867" y="847"/>
                    <a:pt x="4975" y="847"/>
                  </a:cubicBezTo>
                  <a:cubicBezTo>
                    <a:pt x="5077" y="847"/>
                    <a:pt x="5179" y="813"/>
                    <a:pt x="5260" y="742"/>
                  </a:cubicBezTo>
                  <a:lnTo>
                    <a:pt x="5260" y="749"/>
                  </a:lnTo>
                  <a:cubicBezTo>
                    <a:pt x="5325" y="691"/>
                    <a:pt x="5361" y="619"/>
                    <a:pt x="5376" y="539"/>
                  </a:cubicBezTo>
                  <a:lnTo>
                    <a:pt x="6106" y="402"/>
                  </a:lnTo>
                  <a:cubicBezTo>
                    <a:pt x="6106" y="409"/>
                    <a:pt x="6114" y="424"/>
                    <a:pt x="6114" y="431"/>
                  </a:cubicBezTo>
                  <a:cubicBezTo>
                    <a:pt x="6175" y="533"/>
                    <a:pt x="6288" y="591"/>
                    <a:pt x="6404" y="591"/>
                  </a:cubicBezTo>
                  <a:cubicBezTo>
                    <a:pt x="6411" y="591"/>
                    <a:pt x="6418" y="591"/>
                    <a:pt x="6425" y="590"/>
                  </a:cubicBezTo>
                  <a:cubicBezTo>
                    <a:pt x="6504" y="590"/>
                    <a:pt x="6577" y="561"/>
                    <a:pt x="6635" y="511"/>
                  </a:cubicBezTo>
                  <a:cubicBezTo>
                    <a:pt x="6656" y="489"/>
                    <a:pt x="6678" y="467"/>
                    <a:pt x="6692" y="438"/>
                  </a:cubicBezTo>
                  <a:cubicBezTo>
                    <a:pt x="6714" y="402"/>
                    <a:pt x="6729" y="359"/>
                    <a:pt x="6729" y="315"/>
                  </a:cubicBezTo>
                  <a:cubicBezTo>
                    <a:pt x="6736" y="192"/>
                    <a:pt x="6664" y="84"/>
                    <a:pt x="6548" y="33"/>
                  </a:cubicBezTo>
                  <a:cubicBezTo>
                    <a:pt x="6501" y="11"/>
                    <a:pt x="6452" y="1"/>
                    <a:pt x="6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8"/>
            <p:cNvSpPr/>
            <p:nvPr/>
          </p:nvSpPr>
          <p:spPr>
            <a:xfrm>
              <a:off x="5065775" y="1479775"/>
              <a:ext cx="400" cy="200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8" y="0"/>
                  </a:moveTo>
                  <a:lnTo>
                    <a:pt x="1" y="8"/>
                  </a:lnTo>
                  <a:cubicBezTo>
                    <a:pt x="1" y="8"/>
                    <a:pt x="8" y="8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8"/>
            <p:cNvSpPr/>
            <p:nvPr/>
          </p:nvSpPr>
          <p:spPr>
            <a:xfrm>
              <a:off x="5068850" y="1482675"/>
              <a:ext cx="400" cy="2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cubicBezTo>
                    <a:pt x="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8"/>
            <p:cNvSpPr/>
            <p:nvPr/>
          </p:nvSpPr>
          <p:spPr>
            <a:xfrm>
              <a:off x="5070300" y="14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8"/>
            <p:cNvSpPr/>
            <p:nvPr/>
          </p:nvSpPr>
          <p:spPr>
            <a:xfrm>
              <a:off x="5069950" y="1480125"/>
              <a:ext cx="200" cy="225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0" y="1"/>
                  </a:moveTo>
                  <a:cubicBezTo>
                    <a:pt x="0" y="8"/>
                    <a:pt x="0" y="8"/>
                    <a:pt x="8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8"/>
            <p:cNvSpPr/>
            <p:nvPr/>
          </p:nvSpPr>
          <p:spPr>
            <a:xfrm>
              <a:off x="5070125" y="148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8"/>
            <p:cNvSpPr/>
            <p:nvPr/>
          </p:nvSpPr>
          <p:spPr>
            <a:xfrm>
              <a:off x="5070300" y="148140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8"/>
            <p:cNvSpPr/>
            <p:nvPr/>
          </p:nvSpPr>
          <p:spPr>
            <a:xfrm>
              <a:off x="5065425" y="1480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8"/>
            <p:cNvSpPr/>
            <p:nvPr/>
          </p:nvSpPr>
          <p:spPr>
            <a:xfrm>
              <a:off x="5122575" y="1419000"/>
              <a:ext cx="400" cy="2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cubicBezTo>
                    <a:pt x="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8"/>
            <p:cNvSpPr/>
            <p:nvPr/>
          </p:nvSpPr>
          <p:spPr>
            <a:xfrm>
              <a:off x="5123850" y="141810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8"/>
            <p:cNvSpPr/>
            <p:nvPr/>
          </p:nvSpPr>
          <p:spPr>
            <a:xfrm>
              <a:off x="5124025" y="141790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8"/>
            <p:cNvSpPr/>
            <p:nvPr/>
          </p:nvSpPr>
          <p:spPr>
            <a:xfrm>
              <a:off x="5119150" y="141700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8"/>
            <p:cNvSpPr/>
            <p:nvPr/>
          </p:nvSpPr>
          <p:spPr>
            <a:xfrm>
              <a:off x="5119500" y="1415925"/>
              <a:ext cx="200" cy="3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cubicBezTo>
                    <a:pt x="8" y="4"/>
                    <a:pt x="8" y="7"/>
                    <a:pt x="7" y="9"/>
                  </a:cubicBezTo>
                  <a:lnTo>
                    <a:pt x="7" y="9"/>
                  </a:lnTo>
                  <a:lnTo>
                    <a:pt x="8" y="8"/>
                  </a:lnTo>
                  <a:lnTo>
                    <a:pt x="8" y="0"/>
                  </a:lnTo>
                  <a:close/>
                  <a:moveTo>
                    <a:pt x="7" y="9"/>
                  </a:moveTo>
                  <a:lnTo>
                    <a:pt x="1" y="15"/>
                  </a:lnTo>
                  <a:cubicBezTo>
                    <a:pt x="1" y="15"/>
                    <a:pt x="5" y="15"/>
                    <a:pt x="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8"/>
            <p:cNvSpPr/>
            <p:nvPr/>
          </p:nvSpPr>
          <p:spPr>
            <a:xfrm>
              <a:off x="5123675" y="1416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8"/>
            <p:cNvSpPr/>
            <p:nvPr/>
          </p:nvSpPr>
          <p:spPr>
            <a:xfrm>
              <a:off x="5124025" y="141790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8"/>
            <p:cNvSpPr/>
            <p:nvPr/>
          </p:nvSpPr>
          <p:spPr>
            <a:xfrm>
              <a:off x="5059450" y="14962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cubicBezTo>
                    <a:pt x="8" y="8"/>
                    <a:pt x="8" y="8"/>
                    <a:pt x="1" y="1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8"/>
            <p:cNvSpPr/>
            <p:nvPr/>
          </p:nvSpPr>
          <p:spPr>
            <a:xfrm>
              <a:off x="5054925" y="14967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8"/>
            <p:cNvSpPr/>
            <p:nvPr/>
          </p:nvSpPr>
          <p:spPr>
            <a:xfrm>
              <a:off x="5059650" y="1497850"/>
              <a:ext cx="0" cy="225"/>
            </a:xfrm>
            <a:custGeom>
              <a:avLst/>
              <a:gdLst/>
              <a:ahLst/>
              <a:cxnLst/>
              <a:rect l="l" t="t" r="r" b="b"/>
              <a:pathLst>
                <a:path h="9" extrusionOk="0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8"/>
            <p:cNvSpPr/>
            <p:nvPr/>
          </p:nvSpPr>
          <p:spPr>
            <a:xfrm>
              <a:off x="5059825" y="14976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1"/>
                  </a:lnTo>
                  <a:cubicBezTo>
                    <a:pt x="0" y="1"/>
                    <a:pt x="0" y="1"/>
                    <a:pt x="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8"/>
            <p:cNvSpPr/>
            <p:nvPr/>
          </p:nvSpPr>
          <p:spPr>
            <a:xfrm>
              <a:off x="5058550" y="1498750"/>
              <a:ext cx="200" cy="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8"/>
            <p:cNvSpPr/>
            <p:nvPr/>
          </p:nvSpPr>
          <p:spPr>
            <a:xfrm>
              <a:off x="5059825" y="149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8"/>
            <p:cNvSpPr/>
            <p:nvPr/>
          </p:nvSpPr>
          <p:spPr>
            <a:xfrm>
              <a:off x="5055300" y="1495875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ubicBezTo>
                    <a:pt x="0" y="7"/>
                    <a:pt x="8" y="7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8"/>
            <p:cNvSpPr/>
            <p:nvPr/>
          </p:nvSpPr>
          <p:spPr>
            <a:xfrm>
              <a:off x="5165275" y="1453175"/>
              <a:ext cx="25" cy="400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8"/>
                  </a:moveTo>
                  <a:lnTo>
                    <a:pt x="0" y="15"/>
                  </a:lnTo>
                  <a:cubicBezTo>
                    <a:pt x="0" y="8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8"/>
            <p:cNvSpPr/>
            <p:nvPr/>
          </p:nvSpPr>
          <p:spPr>
            <a:xfrm>
              <a:off x="5170150" y="1454075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8"/>
            <p:cNvSpPr/>
            <p:nvPr/>
          </p:nvSpPr>
          <p:spPr>
            <a:xfrm>
              <a:off x="5169800" y="14528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8"/>
            <p:cNvSpPr/>
            <p:nvPr/>
          </p:nvSpPr>
          <p:spPr>
            <a:xfrm>
              <a:off x="5165625" y="1452275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"/>
                  </a:moveTo>
                  <a:lnTo>
                    <a:pt x="1" y="15"/>
                  </a:lnTo>
                  <a:cubicBezTo>
                    <a:pt x="1" y="15"/>
                    <a:pt x="8" y="15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8"/>
            <p:cNvSpPr/>
            <p:nvPr/>
          </p:nvSpPr>
          <p:spPr>
            <a:xfrm>
              <a:off x="5168875" y="1455175"/>
              <a:ext cx="400" cy="2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8"/>
            <p:cNvSpPr/>
            <p:nvPr/>
          </p:nvSpPr>
          <p:spPr>
            <a:xfrm>
              <a:off x="5048775" y="1409950"/>
              <a:ext cx="127375" cy="94650"/>
            </a:xfrm>
            <a:custGeom>
              <a:avLst/>
              <a:gdLst/>
              <a:ahLst/>
              <a:cxnLst/>
              <a:rect l="l" t="t" r="r" b="b"/>
              <a:pathLst>
                <a:path w="5095" h="3786" extrusionOk="0">
                  <a:moveTo>
                    <a:pt x="2931" y="247"/>
                  </a:moveTo>
                  <a:lnTo>
                    <a:pt x="2953" y="254"/>
                  </a:lnTo>
                  <a:lnTo>
                    <a:pt x="2960" y="254"/>
                  </a:lnTo>
                  <a:lnTo>
                    <a:pt x="2982" y="268"/>
                  </a:lnTo>
                  <a:lnTo>
                    <a:pt x="2982" y="261"/>
                  </a:lnTo>
                  <a:lnTo>
                    <a:pt x="2989" y="268"/>
                  </a:lnTo>
                  <a:cubicBezTo>
                    <a:pt x="2996" y="276"/>
                    <a:pt x="2996" y="276"/>
                    <a:pt x="2996" y="276"/>
                  </a:cubicBezTo>
                  <a:lnTo>
                    <a:pt x="3003" y="283"/>
                  </a:lnTo>
                  <a:lnTo>
                    <a:pt x="3011" y="290"/>
                  </a:lnTo>
                  <a:lnTo>
                    <a:pt x="3018" y="305"/>
                  </a:lnTo>
                  <a:lnTo>
                    <a:pt x="3018" y="319"/>
                  </a:lnTo>
                  <a:lnTo>
                    <a:pt x="3018" y="333"/>
                  </a:lnTo>
                  <a:lnTo>
                    <a:pt x="3011" y="341"/>
                  </a:lnTo>
                  <a:lnTo>
                    <a:pt x="2989" y="348"/>
                  </a:lnTo>
                  <a:lnTo>
                    <a:pt x="2974" y="348"/>
                  </a:lnTo>
                  <a:lnTo>
                    <a:pt x="2953" y="355"/>
                  </a:lnTo>
                  <a:lnTo>
                    <a:pt x="2909" y="355"/>
                  </a:lnTo>
                  <a:lnTo>
                    <a:pt x="2880" y="348"/>
                  </a:lnTo>
                  <a:lnTo>
                    <a:pt x="2873" y="348"/>
                  </a:lnTo>
                  <a:lnTo>
                    <a:pt x="2859" y="333"/>
                  </a:lnTo>
                  <a:lnTo>
                    <a:pt x="2851" y="333"/>
                  </a:lnTo>
                  <a:lnTo>
                    <a:pt x="2844" y="326"/>
                  </a:lnTo>
                  <a:cubicBezTo>
                    <a:pt x="2837" y="319"/>
                    <a:pt x="2837" y="319"/>
                    <a:pt x="2830" y="312"/>
                  </a:cubicBezTo>
                  <a:lnTo>
                    <a:pt x="2830" y="297"/>
                  </a:lnTo>
                  <a:lnTo>
                    <a:pt x="2830" y="290"/>
                  </a:lnTo>
                  <a:lnTo>
                    <a:pt x="2830" y="283"/>
                  </a:lnTo>
                  <a:lnTo>
                    <a:pt x="2837" y="276"/>
                  </a:lnTo>
                  <a:cubicBezTo>
                    <a:pt x="2837" y="268"/>
                    <a:pt x="2837" y="268"/>
                    <a:pt x="2837" y="268"/>
                  </a:cubicBezTo>
                  <a:lnTo>
                    <a:pt x="2844" y="261"/>
                  </a:lnTo>
                  <a:lnTo>
                    <a:pt x="2851" y="261"/>
                  </a:lnTo>
                  <a:lnTo>
                    <a:pt x="2866" y="254"/>
                  </a:lnTo>
                  <a:lnTo>
                    <a:pt x="2880" y="247"/>
                  </a:lnTo>
                  <a:close/>
                  <a:moveTo>
                    <a:pt x="3192" y="608"/>
                  </a:moveTo>
                  <a:lnTo>
                    <a:pt x="4349" y="1534"/>
                  </a:lnTo>
                  <a:lnTo>
                    <a:pt x="4465" y="1621"/>
                  </a:lnTo>
                  <a:cubicBezTo>
                    <a:pt x="4450" y="1650"/>
                    <a:pt x="4436" y="1686"/>
                    <a:pt x="4436" y="1723"/>
                  </a:cubicBezTo>
                  <a:lnTo>
                    <a:pt x="4443" y="1723"/>
                  </a:lnTo>
                  <a:lnTo>
                    <a:pt x="4277" y="1744"/>
                  </a:lnTo>
                  <a:lnTo>
                    <a:pt x="3843" y="1802"/>
                  </a:lnTo>
                  <a:cubicBezTo>
                    <a:pt x="3806" y="1694"/>
                    <a:pt x="3727" y="1607"/>
                    <a:pt x="3618" y="1563"/>
                  </a:cubicBezTo>
                  <a:cubicBezTo>
                    <a:pt x="3582" y="1542"/>
                    <a:pt x="3539" y="1534"/>
                    <a:pt x="3495" y="1527"/>
                  </a:cubicBezTo>
                  <a:lnTo>
                    <a:pt x="3192" y="608"/>
                  </a:lnTo>
                  <a:close/>
                  <a:moveTo>
                    <a:pt x="4812" y="1694"/>
                  </a:moveTo>
                  <a:lnTo>
                    <a:pt x="4834" y="1708"/>
                  </a:lnTo>
                  <a:lnTo>
                    <a:pt x="4827" y="1708"/>
                  </a:lnTo>
                  <a:lnTo>
                    <a:pt x="4841" y="1715"/>
                  </a:lnTo>
                  <a:cubicBezTo>
                    <a:pt x="4845" y="1719"/>
                    <a:pt x="4846" y="1721"/>
                    <a:pt x="4847" y="1721"/>
                  </a:cubicBezTo>
                  <a:cubicBezTo>
                    <a:pt x="4848" y="1721"/>
                    <a:pt x="4848" y="1719"/>
                    <a:pt x="4848" y="1715"/>
                  </a:cubicBezTo>
                  <a:lnTo>
                    <a:pt x="4856" y="1723"/>
                  </a:lnTo>
                  <a:lnTo>
                    <a:pt x="4856" y="1730"/>
                  </a:lnTo>
                  <a:lnTo>
                    <a:pt x="4863" y="1744"/>
                  </a:lnTo>
                  <a:lnTo>
                    <a:pt x="4863" y="1751"/>
                  </a:lnTo>
                  <a:cubicBezTo>
                    <a:pt x="4863" y="1759"/>
                    <a:pt x="4863" y="1759"/>
                    <a:pt x="4863" y="1766"/>
                  </a:cubicBezTo>
                  <a:lnTo>
                    <a:pt x="4863" y="1773"/>
                  </a:lnTo>
                  <a:lnTo>
                    <a:pt x="4863" y="1780"/>
                  </a:lnTo>
                  <a:lnTo>
                    <a:pt x="4856" y="1788"/>
                  </a:lnTo>
                  <a:lnTo>
                    <a:pt x="4856" y="1780"/>
                  </a:lnTo>
                  <a:lnTo>
                    <a:pt x="4848" y="1788"/>
                  </a:lnTo>
                  <a:lnTo>
                    <a:pt x="4834" y="1802"/>
                  </a:lnTo>
                  <a:lnTo>
                    <a:pt x="4819" y="1802"/>
                  </a:lnTo>
                  <a:lnTo>
                    <a:pt x="4798" y="1809"/>
                  </a:lnTo>
                  <a:lnTo>
                    <a:pt x="4754" y="1809"/>
                  </a:lnTo>
                  <a:lnTo>
                    <a:pt x="4733" y="1802"/>
                  </a:lnTo>
                  <a:lnTo>
                    <a:pt x="4725" y="1802"/>
                  </a:lnTo>
                  <a:lnTo>
                    <a:pt x="4704" y="1788"/>
                  </a:lnTo>
                  <a:cubicBezTo>
                    <a:pt x="4704" y="1766"/>
                    <a:pt x="4689" y="1751"/>
                    <a:pt x="4682" y="1744"/>
                  </a:cubicBezTo>
                  <a:lnTo>
                    <a:pt x="4682" y="1737"/>
                  </a:lnTo>
                  <a:cubicBezTo>
                    <a:pt x="4675" y="1730"/>
                    <a:pt x="4675" y="1730"/>
                    <a:pt x="4682" y="1730"/>
                  </a:cubicBezTo>
                  <a:lnTo>
                    <a:pt x="4682" y="1723"/>
                  </a:lnTo>
                  <a:lnTo>
                    <a:pt x="4682" y="1715"/>
                  </a:lnTo>
                  <a:lnTo>
                    <a:pt x="4689" y="1708"/>
                  </a:lnTo>
                  <a:lnTo>
                    <a:pt x="4696" y="1708"/>
                  </a:lnTo>
                  <a:lnTo>
                    <a:pt x="4704" y="1701"/>
                  </a:lnTo>
                  <a:lnTo>
                    <a:pt x="4718" y="1694"/>
                  </a:lnTo>
                  <a:close/>
                  <a:moveTo>
                    <a:pt x="3466" y="1759"/>
                  </a:moveTo>
                  <a:lnTo>
                    <a:pt x="3495" y="1766"/>
                  </a:lnTo>
                  <a:lnTo>
                    <a:pt x="3510" y="1773"/>
                  </a:lnTo>
                  <a:cubicBezTo>
                    <a:pt x="3524" y="1780"/>
                    <a:pt x="3539" y="1788"/>
                    <a:pt x="3553" y="1795"/>
                  </a:cubicBezTo>
                  <a:lnTo>
                    <a:pt x="3568" y="1802"/>
                  </a:lnTo>
                  <a:cubicBezTo>
                    <a:pt x="3575" y="1809"/>
                    <a:pt x="3589" y="1824"/>
                    <a:pt x="3597" y="1831"/>
                  </a:cubicBezTo>
                  <a:lnTo>
                    <a:pt x="3582" y="1824"/>
                  </a:lnTo>
                  <a:lnTo>
                    <a:pt x="3589" y="1831"/>
                  </a:lnTo>
                  <a:cubicBezTo>
                    <a:pt x="3597" y="1838"/>
                    <a:pt x="3604" y="1846"/>
                    <a:pt x="3604" y="1853"/>
                  </a:cubicBezTo>
                  <a:lnTo>
                    <a:pt x="3611" y="1867"/>
                  </a:lnTo>
                  <a:lnTo>
                    <a:pt x="3611" y="1882"/>
                  </a:lnTo>
                  <a:lnTo>
                    <a:pt x="3611" y="1889"/>
                  </a:lnTo>
                  <a:cubicBezTo>
                    <a:pt x="3624" y="1895"/>
                    <a:pt x="3625" y="1902"/>
                    <a:pt x="3626" y="1914"/>
                  </a:cubicBezTo>
                  <a:lnTo>
                    <a:pt x="3626" y="1914"/>
                  </a:lnTo>
                  <a:cubicBezTo>
                    <a:pt x="3625" y="1923"/>
                    <a:pt x="3625" y="1940"/>
                    <a:pt x="3618" y="1940"/>
                  </a:cubicBezTo>
                  <a:cubicBezTo>
                    <a:pt x="3618" y="1940"/>
                    <a:pt x="3618" y="1947"/>
                    <a:pt x="3618" y="1947"/>
                  </a:cubicBezTo>
                  <a:cubicBezTo>
                    <a:pt x="3618" y="1947"/>
                    <a:pt x="3618" y="1961"/>
                    <a:pt x="3611" y="1969"/>
                  </a:cubicBezTo>
                  <a:cubicBezTo>
                    <a:pt x="3604" y="1976"/>
                    <a:pt x="3604" y="1983"/>
                    <a:pt x="3597" y="1983"/>
                  </a:cubicBezTo>
                  <a:cubicBezTo>
                    <a:pt x="3595" y="1985"/>
                    <a:pt x="3592" y="1988"/>
                    <a:pt x="3589" y="1990"/>
                  </a:cubicBezTo>
                  <a:lnTo>
                    <a:pt x="3589" y="1990"/>
                  </a:lnTo>
                  <a:cubicBezTo>
                    <a:pt x="3594" y="1985"/>
                    <a:pt x="3596" y="1984"/>
                    <a:pt x="3596" y="1984"/>
                  </a:cubicBezTo>
                  <a:lnTo>
                    <a:pt x="3596" y="1984"/>
                  </a:lnTo>
                  <a:cubicBezTo>
                    <a:pt x="3595" y="1984"/>
                    <a:pt x="3587" y="1990"/>
                    <a:pt x="3582" y="1990"/>
                  </a:cubicBezTo>
                  <a:cubicBezTo>
                    <a:pt x="3568" y="1997"/>
                    <a:pt x="3560" y="2005"/>
                    <a:pt x="3553" y="2012"/>
                  </a:cubicBezTo>
                  <a:lnTo>
                    <a:pt x="3539" y="2012"/>
                  </a:lnTo>
                  <a:lnTo>
                    <a:pt x="3495" y="2026"/>
                  </a:lnTo>
                  <a:lnTo>
                    <a:pt x="3416" y="2026"/>
                  </a:lnTo>
                  <a:cubicBezTo>
                    <a:pt x="3401" y="2026"/>
                    <a:pt x="3387" y="2019"/>
                    <a:pt x="3372" y="2012"/>
                  </a:cubicBezTo>
                  <a:lnTo>
                    <a:pt x="3358" y="2005"/>
                  </a:lnTo>
                  <a:lnTo>
                    <a:pt x="3329" y="1983"/>
                  </a:lnTo>
                  <a:lnTo>
                    <a:pt x="3314" y="1976"/>
                  </a:lnTo>
                  <a:lnTo>
                    <a:pt x="3300" y="1961"/>
                  </a:lnTo>
                  <a:lnTo>
                    <a:pt x="3278" y="1961"/>
                  </a:lnTo>
                  <a:cubicBezTo>
                    <a:pt x="3278" y="1954"/>
                    <a:pt x="3271" y="1954"/>
                    <a:pt x="3271" y="1947"/>
                  </a:cubicBezTo>
                  <a:lnTo>
                    <a:pt x="3264" y="1932"/>
                  </a:lnTo>
                  <a:cubicBezTo>
                    <a:pt x="3264" y="1925"/>
                    <a:pt x="3257" y="1911"/>
                    <a:pt x="3257" y="1903"/>
                  </a:cubicBezTo>
                  <a:cubicBezTo>
                    <a:pt x="3249" y="1896"/>
                    <a:pt x="3257" y="1889"/>
                    <a:pt x="3257" y="1882"/>
                  </a:cubicBezTo>
                  <a:lnTo>
                    <a:pt x="3257" y="1874"/>
                  </a:lnTo>
                  <a:cubicBezTo>
                    <a:pt x="3257" y="1874"/>
                    <a:pt x="3257" y="1871"/>
                    <a:pt x="3257" y="1867"/>
                  </a:cubicBezTo>
                  <a:cubicBezTo>
                    <a:pt x="3257" y="1869"/>
                    <a:pt x="3256" y="1869"/>
                    <a:pt x="3256" y="1869"/>
                  </a:cubicBezTo>
                  <a:cubicBezTo>
                    <a:pt x="3254" y="1869"/>
                    <a:pt x="3249" y="1860"/>
                    <a:pt x="3249" y="1860"/>
                  </a:cubicBezTo>
                  <a:lnTo>
                    <a:pt x="3257" y="1860"/>
                  </a:lnTo>
                  <a:cubicBezTo>
                    <a:pt x="3257" y="1854"/>
                    <a:pt x="3257" y="1849"/>
                    <a:pt x="3257" y="1846"/>
                  </a:cubicBezTo>
                  <a:cubicBezTo>
                    <a:pt x="3264" y="1846"/>
                    <a:pt x="3264" y="1846"/>
                    <a:pt x="3257" y="1838"/>
                  </a:cubicBezTo>
                  <a:lnTo>
                    <a:pt x="3264" y="1831"/>
                  </a:lnTo>
                  <a:lnTo>
                    <a:pt x="3278" y="1817"/>
                  </a:lnTo>
                  <a:lnTo>
                    <a:pt x="3286" y="1809"/>
                  </a:lnTo>
                  <a:cubicBezTo>
                    <a:pt x="3286" y="1809"/>
                    <a:pt x="3300" y="1788"/>
                    <a:pt x="3307" y="1788"/>
                  </a:cubicBezTo>
                  <a:lnTo>
                    <a:pt x="3322" y="1780"/>
                  </a:lnTo>
                  <a:lnTo>
                    <a:pt x="3336" y="1773"/>
                  </a:lnTo>
                  <a:lnTo>
                    <a:pt x="3343" y="1773"/>
                  </a:lnTo>
                  <a:lnTo>
                    <a:pt x="3351" y="1766"/>
                  </a:lnTo>
                  <a:lnTo>
                    <a:pt x="3372" y="1759"/>
                  </a:lnTo>
                  <a:close/>
                  <a:moveTo>
                    <a:pt x="782" y="2779"/>
                  </a:moveTo>
                  <a:lnTo>
                    <a:pt x="804" y="2786"/>
                  </a:lnTo>
                  <a:lnTo>
                    <a:pt x="811" y="2786"/>
                  </a:lnTo>
                  <a:lnTo>
                    <a:pt x="840" y="2801"/>
                  </a:lnTo>
                  <a:cubicBezTo>
                    <a:pt x="847" y="2808"/>
                    <a:pt x="855" y="2808"/>
                    <a:pt x="847" y="2808"/>
                  </a:cubicBezTo>
                  <a:lnTo>
                    <a:pt x="855" y="2815"/>
                  </a:lnTo>
                  <a:lnTo>
                    <a:pt x="862" y="2822"/>
                  </a:lnTo>
                  <a:lnTo>
                    <a:pt x="869" y="2822"/>
                  </a:lnTo>
                  <a:cubicBezTo>
                    <a:pt x="869" y="2822"/>
                    <a:pt x="869" y="2829"/>
                    <a:pt x="876" y="2829"/>
                  </a:cubicBezTo>
                  <a:cubicBezTo>
                    <a:pt x="876" y="2837"/>
                    <a:pt x="876" y="2837"/>
                    <a:pt x="876" y="2844"/>
                  </a:cubicBezTo>
                  <a:lnTo>
                    <a:pt x="876" y="2851"/>
                  </a:lnTo>
                  <a:lnTo>
                    <a:pt x="869" y="2851"/>
                  </a:lnTo>
                  <a:cubicBezTo>
                    <a:pt x="869" y="2851"/>
                    <a:pt x="869" y="2858"/>
                    <a:pt x="869" y="2866"/>
                  </a:cubicBezTo>
                  <a:lnTo>
                    <a:pt x="869" y="2873"/>
                  </a:lnTo>
                  <a:lnTo>
                    <a:pt x="862" y="2880"/>
                  </a:lnTo>
                  <a:lnTo>
                    <a:pt x="840" y="2887"/>
                  </a:lnTo>
                  <a:lnTo>
                    <a:pt x="833" y="2887"/>
                  </a:lnTo>
                  <a:lnTo>
                    <a:pt x="804" y="2895"/>
                  </a:lnTo>
                  <a:lnTo>
                    <a:pt x="761" y="2895"/>
                  </a:lnTo>
                  <a:lnTo>
                    <a:pt x="739" y="2887"/>
                  </a:lnTo>
                  <a:lnTo>
                    <a:pt x="732" y="2887"/>
                  </a:lnTo>
                  <a:cubicBezTo>
                    <a:pt x="724" y="2880"/>
                    <a:pt x="717" y="2880"/>
                    <a:pt x="710" y="2873"/>
                  </a:cubicBezTo>
                  <a:lnTo>
                    <a:pt x="703" y="2866"/>
                  </a:lnTo>
                  <a:lnTo>
                    <a:pt x="695" y="2851"/>
                  </a:lnTo>
                  <a:lnTo>
                    <a:pt x="695" y="2844"/>
                  </a:lnTo>
                  <a:lnTo>
                    <a:pt x="695" y="2829"/>
                  </a:lnTo>
                  <a:lnTo>
                    <a:pt x="695" y="2822"/>
                  </a:lnTo>
                  <a:lnTo>
                    <a:pt x="695" y="2815"/>
                  </a:lnTo>
                  <a:lnTo>
                    <a:pt x="695" y="2808"/>
                  </a:lnTo>
                  <a:lnTo>
                    <a:pt x="695" y="2801"/>
                  </a:lnTo>
                  <a:lnTo>
                    <a:pt x="703" y="2793"/>
                  </a:lnTo>
                  <a:lnTo>
                    <a:pt x="717" y="2786"/>
                  </a:lnTo>
                  <a:lnTo>
                    <a:pt x="739" y="2779"/>
                  </a:lnTo>
                  <a:close/>
                  <a:moveTo>
                    <a:pt x="377" y="3423"/>
                  </a:moveTo>
                  <a:lnTo>
                    <a:pt x="399" y="3430"/>
                  </a:lnTo>
                  <a:lnTo>
                    <a:pt x="406" y="3430"/>
                  </a:lnTo>
                  <a:lnTo>
                    <a:pt x="428" y="3444"/>
                  </a:lnTo>
                  <a:lnTo>
                    <a:pt x="428" y="3437"/>
                  </a:lnTo>
                  <a:lnTo>
                    <a:pt x="435" y="3444"/>
                  </a:lnTo>
                  <a:cubicBezTo>
                    <a:pt x="442" y="3452"/>
                    <a:pt x="442" y="3452"/>
                    <a:pt x="442" y="3452"/>
                  </a:cubicBezTo>
                  <a:lnTo>
                    <a:pt x="449" y="3459"/>
                  </a:lnTo>
                  <a:lnTo>
                    <a:pt x="457" y="3466"/>
                  </a:lnTo>
                  <a:lnTo>
                    <a:pt x="464" y="3481"/>
                  </a:lnTo>
                  <a:lnTo>
                    <a:pt x="464" y="3488"/>
                  </a:lnTo>
                  <a:lnTo>
                    <a:pt x="464" y="3495"/>
                  </a:lnTo>
                  <a:lnTo>
                    <a:pt x="449" y="3495"/>
                  </a:lnTo>
                  <a:cubicBezTo>
                    <a:pt x="449" y="3495"/>
                    <a:pt x="449" y="3502"/>
                    <a:pt x="449" y="3510"/>
                  </a:cubicBezTo>
                  <a:lnTo>
                    <a:pt x="449" y="3524"/>
                  </a:lnTo>
                  <a:lnTo>
                    <a:pt x="442" y="3531"/>
                  </a:lnTo>
                  <a:lnTo>
                    <a:pt x="442" y="3524"/>
                  </a:lnTo>
                  <a:lnTo>
                    <a:pt x="435" y="3531"/>
                  </a:lnTo>
                  <a:cubicBezTo>
                    <a:pt x="435" y="3539"/>
                    <a:pt x="428" y="3539"/>
                    <a:pt x="421" y="3539"/>
                  </a:cubicBezTo>
                  <a:lnTo>
                    <a:pt x="406" y="3539"/>
                  </a:lnTo>
                  <a:lnTo>
                    <a:pt x="384" y="3546"/>
                  </a:lnTo>
                  <a:lnTo>
                    <a:pt x="348" y="3546"/>
                  </a:lnTo>
                  <a:lnTo>
                    <a:pt x="319" y="3539"/>
                  </a:lnTo>
                  <a:lnTo>
                    <a:pt x="312" y="3539"/>
                  </a:lnTo>
                  <a:lnTo>
                    <a:pt x="290" y="3531"/>
                  </a:lnTo>
                  <a:lnTo>
                    <a:pt x="283" y="3517"/>
                  </a:lnTo>
                  <a:cubicBezTo>
                    <a:pt x="283" y="3517"/>
                    <a:pt x="276" y="3510"/>
                    <a:pt x="276" y="3502"/>
                  </a:cubicBezTo>
                  <a:cubicBezTo>
                    <a:pt x="276" y="3502"/>
                    <a:pt x="276" y="3495"/>
                    <a:pt x="276" y="3488"/>
                  </a:cubicBezTo>
                  <a:cubicBezTo>
                    <a:pt x="276" y="3481"/>
                    <a:pt x="276" y="3481"/>
                    <a:pt x="276" y="3481"/>
                  </a:cubicBezTo>
                  <a:lnTo>
                    <a:pt x="276" y="3466"/>
                  </a:lnTo>
                  <a:lnTo>
                    <a:pt x="283" y="3452"/>
                  </a:lnTo>
                  <a:lnTo>
                    <a:pt x="283" y="3444"/>
                  </a:lnTo>
                  <a:lnTo>
                    <a:pt x="290" y="3444"/>
                  </a:lnTo>
                  <a:lnTo>
                    <a:pt x="298" y="3437"/>
                  </a:lnTo>
                  <a:lnTo>
                    <a:pt x="312" y="3430"/>
                  </a:lnTo>
                  <a:lnTo>
                    <a:pt x="326" y="3423"/>
                  </a:lnTo>
                  <a:close/>
                  <a:moveTo>
                    <a:pt x="2913" y="0"/>
                  </a:moveTo>
                  <a:cubicBezTo>
                    <a:pt x="2830" y="0"/>
                    <a:pt x="2748" y="26"/>
                    <a:pt x="2685" y="80"/>
                  </a:cubicBezTo>
                  <a:cubicBezTo>
                    <a:pt x="2584" y="167"/>
                    <a:pt x="2562" y="312"/>
                    <a:pt x="2627" y="428"/>
                  </a:cubicBezTo>
                  <a:cubicBezTo>
                    <a:pt x="2689" y="531"/>
                    <a:pt x="2803" y="594"/>
                    <a:pt x="2920" y="594"/>
                  </a:cubicBezTo>
                  <a:cubicBezTo>
                    <a:pt x="2926" y="594"/>
                    <a:pt x="2932" y="594"/>
                    <a:pt x="2938" y="594"/>
                  </a:cubicBezTo>
                  <a:lnTo>
                    <a:pt x="2953" y="594"/>
                  </a:lnTo>
                  <a:lnTo>
                    <a:pt x="3249" y="1506"/>
                  </a:lnTo>
                  <a:lnTo>
                    <a:pt x="3264" y="1556"/>
                  </a:lnTo>
                  <a:cubicBezTo>
                    <a:pt x="3220" y="1571"/>
                    <a:pt x="3184" y="1600"/>
                    <a:pt x="3148" y="1628"/>
                  </a:cubicBezTo>
                  <a:cubicBezTo>
                    <a:pt x="3069" y="1694"/>
                    <a:pt x="3025" y="1802"/>
                    <a:pt x="3032" y="1903"/>
                  </a:cubicBezTo>
                  <a:cubicBezTo>
                    <a:pt x="2446" y="2157"/>
                    <a:pt x="1860" y="2410"/>
                    <a:pt x="1267" y="2649"/>
                  </a:cubicBezTo>
                  <a:cubicBezTo>
                    <a:pt x="1202" y="2670"/>
                    <a:pt x="1130" y="2699"/>
                    <a:pt x="1064" y="2728"/>
                  </a:cubicBezTo>
                  <a:cubicBezTo>
                    <a:pt x="1028" y="2663"/>
                    <a:pt x="978" y="2612"/>
                    <a:pt x="913" y="2584"/>
                  </a:cubicBezTo>
                  <a:cubicBezTo>
                    <a:pt x="866" y="2562"/>
                    <a:pt x="817" y="2551"/>
                    <a:pt x="767" y="2551"/>
                  </a:cubicBezTo>
                  <a:cubicBezTo>
                    <a:pt x="686" y="2551"/>
                    <a:pt x="604" y="2580"/>
                    <a:pt x="536" y="2634"/>
                  </a:cubicBezTo>
                  <a:cubicBezTo>
                    <a:pt x="442" y="2721"/>
                    <a:pt x="413" y="2866"/>
                    <a:pt x="478" y="2981"/>
                  </a:cubicBezTo>
                  <a:cubicBezTo>
                    <a:pt x="486" y="2996"/>
                    <a:pt x="500" y="3010"/>
                    <a:pt x="507" y="3018"/>
                  </a:cubicBezTo>
                  <a:lnTo>
                    <a:pt x="406" y="3198"/>
                  </a:lnTo>
                  <a:cubicBezTo>
                    <a:pt x="387" y="3196"/>
                    <a:pt x="367" y="3194"/>
                    <a:pt x="348" y="3194"/>
                  </a:cubicBezTo>
                  <a:cubicBezTo>
                    <a:pt x="266" y="3194"/>
                    <a:pt x="187" y="3220"/>
                    <a:pt x="117" y="3278"/>
                  </a:cubicBezTo>
                  <a:cubicBezTo>
                    <a:pt x="23" y="3365"/>
                    <a:pt x="1" y="3510"/>
                    <a:pt x="59" y="3625"/>
                  </a:cubicBezTo>
                  <a:cubicBezTo>
                    <a:pt x="127" y="3728"/>
                    <a:pt x="234" y="3785"/>
                    <a:pt x="355" y="3785"/>
                  </a:cubicBezTo>
                  <a:cubicBezTo>
                    <a:pt x="363" y="3785"/>
                    <a:pt x="370" y="3785"/>
                    <a:pt x="377" y="3784"/>
                  </a:cubicBezTo>
                  <a:cubicBezTo>
                    <a:pt x="449" y="3784"/>
                    <a:pt x="522" y="3756"/>
                    <a:pt x="580" y="3705"/>
                  </a:cubicBezTo>
                  <a:cubicBezTo>
                    <a:pt x="609" y="3683"/>
                    <a:pt x="623" y="3662"/>
                    <a:pt x="638" y="3633"/>
                  </a:cubicBezTo>
                  <a:cubicBezTo>
                    <a:pt x="659" y="3596"/>
                    <a:pt x="674" y="3553"/>
                    <a:pt x="674" y="3517"/>
                  </a:cubicBezTo>
                  <a:cubicBezTo>
                    <a:pt x="681" y="3437"/>
                    <a:pt x="652" y="3372"/>
                    <a:pt x="609" y="3314"/>
                  </a:cubicBezTo>
                  <a:lnTo>
                    <a:pt x="703" y="3133"/>
                  </a:lnTo>
                  <a:cubicBezTo>
                    <a:pt x="723" y="3138"/>
                    <a:pt x="747" y="3144"/>
                    <a:pt x="770" y="3144"/>
                  </a:cubicBezTo>
                  <a:cubicBezTo>
                    <a:pt x="779" y="3144"/>
                    <a:pt x="788" y="3143"/>
                    <a:pt x="797" y="3141"/>
                  </a:cubicBezTo>
                  <a:cubicBezTo>
                    <a:pt x="869" y="3141"/>
                    <a:pt x="941" y="3112"/>
                    <a:pt x="999" y="3061"/>
                  </a:cubicBezTo>
                  <a:cubicBezTo>
                    <a:pt x="1028" y="3039"/>
                    <a:pt x="1043" y="3018"/>
                    <a:pt x="1057" y="2989"/>
                  </a:cubicBezTo>
                  <a:cubicBezTo>
                    <a:pt x="1057" y="2981"/>
                    <a:pt x="1057" y="2974"/>
                    <a:pt x="1072" y="2967"/>
                  </a:cubicBezTo>
                  <a:cubicBezTo>
                    <a:pt x="1122" y="2952"/>
                    <a:pt x="1166" y="2931"/>
                    <a:pt x="1209" y="2916"/>
                  </a:cubicBezTo>
                  <a:cubicBezTo>
                    <a:pt x="1390" y="2844"/>
                    <a:pt x="1564" y="2772"/>
                    <a:pt x="1737" y="2699"/>
                  </a:cubicBezTo>
                  <a:cubicBezTo>
                    <a:pt x="2135" y="2533"/>
                    <a:pt x="2533" y="2366"/>
                    <a:pt x="2931" y="2193"/>
                  </a:cubicBezTo>
                  <a:lnTo>
                    <a:pt x="3112" y="2113"/>
                  </a:lnTo>
                  <a:cubicBezTo>
                    <a:pt x="3196" y="2211"/>
                    <a:pt x="3310" y="2267"/>
                    <a:pt x="3432" y="2267"/>
                  </a:cubicBezTo>
                  <a:cubicBezTo>
                    <a:pt x="3446" y="2267"/>
                    <a:pt x="3460" y="2267"/>
                    <a:pt x="3474" y="2265"/>
                  </a:cubicBezTo>
                  <a:cubicBezTo>
                    <a:pt x="3575" y="2265"/>
                    <a:pt x="3662" y="2229"/>
                    <a:pt x="3734" y="2164"/>
                  </a:cubicBezTo>
                  <a:cubicBezTo>
                    <a:pt x="3778" y="2128"/>
                    <a:pt x="3806" y="2084"/>
                    <a:pt x="3828" y="2026"/>
                  </a:cubicBezTo>
                  <a:cubicBezTo>
                    <a:pt x="4038" y="2005"/>
                    <a:pt x="4255" y="1976"/>
                    <a:pt x="4465" y="1947"/>
                  </a:cubicBezTo>
                  <a:lnTo>
                    <a:pt x="4523" y="1940"/>
                  </a:lnTo>
                  <a:cubicBezTo>
                    <a:pt x="4589" y="2009"/>
                    <a:pt x="4679" y="2046"/>
                    <a:pt x="4771" y="2046"/>
                  </a:cubicBezTo>
                  <a:cubicBezTo>
                    <a:pt x="4850" y="2046"/>
                    <a:pt x="4929" y="2018"/>
                    <a:pt x="4993" y="1961"/>
                  </a:cubicBezTo>
                  <a:cubicBezTo>
                    <a:pt x="5015" y="1940"/>
                    <a:pt x="5036" y="1918"/>
                    <a:pt x="5051" y="1889"/>
                  </a:cubicBezTo>
                  <a:cubicBezTo>
                    <a:pt x="5073" y="1853"/>
                    <a:pt x="5087" y="1817"/>
                    <a:pt x="5087" y="1773"/>
                  </a:cubicBezTo>
                  <a:cubicBezTo>
                    <a:pt x="5094" y="1650"/>
                    <a:pt x="5022" y="1534"/>
                    <a:pt x="4906" y="1484"/>
                  </a:cubicBezTo>
                  <a:cubicBezTo>
                    <a:pt x="4858" y="1464"/>
                    <a:pt x="4809" y="1453"/>
                    <a:pt x="4759" y="1453"/>
                  </a:cubicBezTo>
                  <a:cubicBezTo>
                    <a:pt x="4718" y="1453"/>
                    <a:pt x="4678" y="1460"/>
                    <a:pt x="4638" y="1477"/>
                  </a:cubicBezTo>
                  <a:lnTo>
                    <a:pt x="3372" y="464"/>
                  </a:lnTo>
                  <a:lnTo>
                    <a:pt x="3235" y="348"/>
                  </a:lnTo>
                  <a:cubicBezTo>
                    <a:pt x="3235" y="341"/>
                    <a:pt x="3235" y="326"/>
                    <a:pt x="3242" y="319"/>
                  </a:cubicBezTo>
                  <a:cubicBezTo>
                    <a:pt x="3242" y="196"/>
                    <a:pt x="3170" y="80"/>
                    <a:pt x="3061" y="30"/>
                  </a:cubicBezTo>
                  <a:cubicBezTo>
                    <a:pt x="3014" y="10"/>
                    <a:pt x="2963" y="0"/>
                    <a:pt x="2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8"/>
            <p:cNvSpPr/>
            <p:nvPr/>
          </p:nvSpPr>
          <p:spPr>
            <a:xfrm>
              <a:off x="5170150" y="14542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8"/>
            <p:cNvSpPr/>
            <p:nvPr/>
          </p:nvSpPr>
          <p:spPr>
            <a:xfrm>
              <a:off x="5169975" y="14542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0" y="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8"/>
            <p:cNvSpPr/>
            <p:nvPr/>
          </p:nvSpPr>
          <p:spPr>
            <a:xfrm>
              <a:off x="5219900" y="1393500"/>
              <a:ext cx="200" cy="3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5"/>
                  </a:lnTo>
                  <a:cubicBezTo>
                    <a:pt x="0" y="15"/>
                    <a:pt x="7" y="15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8"/>
            <p:cNvSpPr/>
            <p:nvPr/>
          </p:nvSpPr>
          <p:spPr>
            <a:xfrm>
              <a:off x="5224050" y="1394025"/>
              <a:ext cx="200" cy="225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1" y="1"/>
                  </a:moveTo>
                  <a:lnTo>
                    <a:pt x="8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8"/>
            <p:cNvSpPr/>
            <p:nvPr/>
          </p:nvSpPr>
          <p:spPr>
            <a:xfrm>
              <a:off x="5223150" y="1396400"/>
              <a:ext cx="200" cy="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8"/>
            <p:cNvSpPr/>
            <p:nvPr/>
          </p:nvSpPr>
          <p:spPr>
            <a:xfrm>
              <a:off x="5219525" y="13944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8"/>
            <p:cNvSpPr/>
            <p:nvPr/>
          </p:nvSpPr>
          <p:spPr>
            <a:xfrm>
              <a:off x="5287175" y="142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8"/>
            <p:cNvSpPr/>
            <p:nvPr/>
          </p:nvSpPr>
          <p:spPr>
            <a:xfrm>
              <a:off x="5286825" y="14253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8"/>
            <p:cNvSpPr/>
            <p:nvPr/>
          </p:nvSpPr>
          <p:spPr>
            <a:xfrm>
              <a:off x="5287175" y="1426775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8"/>
            <p:cNvSpPr/>
            <p:nvPr/>
          </p:nvSpPr>
          <p:spPr>
            <a:xfrm>
              <a:off x="5282300" y="1425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8"/>
            <p:cNvSpPr/>
            <p:nvPr/>
          </p:nvSpPr>
          <p:spPr>
            <a:xfrm>
              <a:off x="5181175" y="1387450"/>
              <a:ext cx="111825" cy="61250"/>
            </a:xfrm>
            <a:custGeom>
              <a:avLst/>
              <a:gdLst/>
              <a:ahLst/>
              <a:cxnLst/>
              <a:rect l="l" t="t" r="r" b="b"/>
              <a:pathLst>
                <a:path w="4473" h="2450" extrusionOk="0">
                  <a:moveTo>
                    <a:pt x="1694" y="242"/>
                  </a:moveTo>
                  <a:lnTo>
                    <a:pt x="1701" y="250"/>
                  </a:lnTo>
                  <a:cubicBezTo>
                    <a:pt x="1705" y="253"/>
                    <a:pt x="1706" y="255"/>
                    <a:pt x="1707" y="255"/>
                  </a:cubicBezTo>
                  <a:cubicBezTo>
                    <a:pt x="1708" y="255"/>
                    <a:pt x="1708" y="253"/>
                    <a:pt x="1708" y="250"/>
                  </a:cubicBezTo>
                  <a:lnTo>
                    <a:pt x="1716" y="257"/>
                  </a:lnTo>
                  <a:lnTo>
                    <a:pt x="1716" y="264"/>
                  </a:lnTo>
                  <a:cubicBezTo>
                    <a:pt x="1716" y="264"/>
                    <a:pt x="1723" y="271"/>
                    <a:pt x="1723" y="278"/>
                  </a:cubicBezTo>
                  <a:cubicBezTo>
                    <a:pt x="1723" y="286"/>
                    <a:pt x="1723" y="286"/>
                    <a:pt x="1723" y="286"/>
                  </a:cubicBezTo>
                  <a:cubicBezTo>
                    <a:pt x="1716" y="293"/>
                    <a:pt x="1708" y="300"/>
                    <a:pt x="1701" y="307"/>
                  </a:cubicBezTo>
                  <a:cubicBezTo>
                    <a:pt x="1694" y="322"/>
                    <a:pt x="1687" y="336"/>
                    <a:pt x="1687" y="351"/>
                  </a:cubicBezTo>
                  <a:lnTo>
                    <a:pt x="1665" y="351"/>
                  </a:lnTo>
                  <a:cubicBezTo>
                    <a:pt x="1665" y="358"/>
                    <a:pt x="1658" y="358"/>
                    <a:pt x="1650" y="358"/>
                  </a:cubicBezTo>
                  <a:lnTo>
                    <a:pt x="1593" y="358"/>
                  </a:lnTo>
                  <a:lnTo>
                    <a:pt x="1571" y="351"/>
                  </a:lnTo>
                  <a:lnTo>
                    <a:pt x="1564" y="351"/>
                  </a:lnTo>
                  <a:lnTo>
                    <a:pt x="1542" y="336"/>
                  </a:lnTo>
                  <a:lnTo>
                    <a:pt x="1535" y="329"/>
                  </a:lnTo>
                  <a:cubicBezTo>
                    <a:pt x="1535" y="322"/>
                    <a:pt x="1527" y="322"/>
                    <a:pt x="1527" y="315"/>
                  </a:cubicBezTo>
                  <a:cubicBezTo>
                    <a:pt x="1527" y="307"/>
                    <a:pt x="1527" y="300"/>
                    <a:pt x="1527" y="300"/>
                  </a:cubicBezTo>
                  <a:lnTo>
                    <a:pt x="1527" y="293"/>
                  </a:lnTo>
                  <a:lnTo>
                    <a:pt x="1535" y="293"/>
                  </a:lnTo>
                  <a:lnTo>
                    <a:pt x="1535" y="286"/>
                  </a:lnTo>
                  <a:lnTo>
                    <a:pt x="1535" y="278"/>
                  </a:lnTo>
                  <a:lnTo>
                    <a:pt x="1535" y="271"/>
                  </a:lnTo>
                  <a:lnTo>
                    <a:pt x="1535" y="264"/>
                  </a:lnTo>
                  <a:lnTo>
                    <a:pt x="1542" y="257"/>
                  </a:lnTo>
                  <a:lnTo>
                    <a:pt x="1549" y="250"/>
                  </a:lnTo>
                  <a:lnTo>
                    <a:pt x="1564" y="242"/>
                  </a:lnTo>
                  <a:lnTo>
                    <a:pt x="1658" y="242"/>
                  </a:lnTo>
                  <a:cubicBezTo>
                    <a:pt x="1665" y="242"/>
                    <a:pt x="1679" y="250"/>
                    <a:pt x="1687" y="257"/>
                  </a:cubicBezTo>
                  <a:lnTo>
                    <a:pt x="1694" y="242"/>
                  </a:lnTo>
                  <a:close/>
                  <a:moveTo>
                    <a:pt x="2982" y="864"/>
                  </a:moveTo>
                  <a:cubicBezTo>
                    <a:pt x="2989" y="872"/>
                    <a:pt x="3003" y="872"/>
                    <a:pt x="3011" y="879"/>
                  </a:cubicBezTo>
                  <a:cubicBezTo>
                    <a:pt x="3018" y="886"/>
                    <a:pt x="3018" y="886"/>
                    <a:pt x="3018" y="886"/>
                  </a:cubicBezTo>
                  <a:lnTo>
                    <a:pt x="3025" y="893"/>
                  </a:lnTo>
                  <a:lnTo>
                    <a:pt x="3032" y="901"/>
                  </a:lnTo>
                  <a:cubicBezTo>
                    <a:pt x="3032" y="901"/>
                    <a:pt x="3040" y="908"/>
                    <a:pt x="3040" y="915"/>
                  </a:cubicBezTo>
                  <a:lnTo>
                    <a:pt x="3040" y="922"/>
                  </a:lnTo>
                  <a:lnTo>
                    <a:pt x="3040" y="930"/>
                  </a:lnTo>
                  <a:cubicBezTo>
                    <a:pt x="3040" y="930"/>
                    <a:pt x="3040" y="937"/>
                    <a:pt x="3040" y="944"/>
                  </a:cubicBezTo>
                  <a:lnTo>
                    <a:pt x="3040" y="959"/>
                  </a:lnTo>
                  <a:lnTo>
                    <a:pt x="3032" y="966"/>
                  </a:lnTo>
                  <a:lnTo>
                    <a:pt x="3025" y="966"/>
                  </a:lnTo>
                  <a:lnTo>
                    <a:pt x="3011" y="980"/>
                  </a:lnTo>
                  <a:lnTo>
                    <a:pt x="2902" y="980"/>
                  </a:lnTo>
                  <a:lnTo>
                    <a:pt x="2880" y="966"/>
                  </a:lnTo>
                  <a:lnTo>
                    <a:pt x="2866" y="951"/>
                  </a:lnTo>
                  <a:cubicBezTo>
                    <a:pt x="2866" y="951"/>
                    <a:pt x="2859" y="944"/>
                    <a:pt x="2859" y="944"/>
                  </a:cubicBezTo>
                  <a:lnTo>
                    <a:pt x="2859" y="930"/>
                  </a:lnTo>
                  <a:lnTo>
                    <a:pt x="2859" y="922"/>
                  </a:lnTo>
                  <a:cubicBezTo>
                    <a:pt x="2851" y="922"/>
                    <a:pt x="2844" y="908"/>
                    <a:pt x="2859" y="908"/>
                  </a:cubicBezTo>
                  <a:lnTo>
                    <a:pt x="2859" y="901"/>
                  </a:lnTo>
                  <a:lnTo>
                    <a:pt x="2859" y="893"/>
                  </a:lnTo>
                  <a:lnTo>
                    <a:pt x="2859" y="886"/>
                  </a:lnTo>
                  <a:lnTo>
                    <a:pt x="2866" y="879"/>
                  </a:lnTo>
                  <a:lnTo>
                    <a:pt x="2866" y="872"/>
                  </a:lnTo>
                  <a:lnTo>
                    <a:pt x="2873" y="872"/>
                  </a:lnTo>
                  <a:lnTo>
                    <a:pt x="2888" y="864"/>
                  </a:lnTo>
                  <a:close/>
                  <a:moveTo>
                    <a:pt x="4161" y="1494"/>
                  </a:moveTo>
                  <a:lnTo>
                    <a:pt x="4175" y="1501"/>
                  </a:lnTo>
                  <a:lnTo>
                    <a:pt x="4190" y="1501"/>
                  </a:lnTo>
                  <a:lnTo>
                    <a:pt x="4212" y="1516"/>
                  </a:lnTo>
                  <a:lnTo>
                    <a:pt x="4205" y="1509"/>
                  </a:lnTo>
                  <a:lnTo>
                    <a:pt x="4205" y="1509"/>
                  </a:lnTo>
                  <a:cubicBezTo>
                    <a:pt x="4212" y="1516"/>
                    <a:pt x="4212" y="1516"/>
                    <a:pt x="4219" y="1516"/>
                  </a:cubicBezTo>
                  <a:cubicBezTo>
                    <a:pt x="4226" y="1523"/>
                    <a:pt x="4226" y="1523"/>
                    <a:pt x="4226" y="1523"/>
                  </a:cubicBezTo>
                  <a:cubicBezTo>
                    <a:pt x="4226" y="1523"/>
                    <a:pt x="4226" y="1530"/>
                    <a:pt x="4233" y="1530"/>
                  </a:cubicBezTo>
                  <a:lnTo>
                    <a:pt x="4233" y="1537"/>
                  </a:lnTo>
                  <a:cubicBezTo>
                    <a:pt x="4233" y="1545"/>
                    <a:pt x="4241" y="1545"/>
                    <a:pt x="4241" y="1552"/>
                  </a:cubicBezTo>
                  <a:lnTo>
                    <a:pt x="4241" y="1566"/>
                  </a:lnTo>
                  <a:lnTo>
                    <a:pt x="4248" y="1559"/>
                  </a:lnTo>
                  <a:cubicBezTo>
                    <a:pt x="4248" y="1559"/>
                    <a:pt x="4248" y="1566"/>
                    <a:pt x="4248" y="1573"/>
                  </a:cubicBezTo>
                  <a:lnTo>
                    <a:pt x="4248" y="1588"/>
                  </a:lnTo>
                  <a:lnTo>
                    <a:pt x="4241" y="1595"/>
                  </a:lnTo>
                  <a:lnTo>
                    <a:pt x="4233" y="1595"/>
                  </a:lnTo>
                  <a:lnTo>
                    <a:pt x="4219" y="1602"/>
                  </a:lnTo>
                  <a:lnTo>
                    <a:pt x="4204" y="1602"/>
                  </a:lnTo>
                  <a:lnTo>
                    <a:pt x="4183" y="1610"/>
                  </a:lnTo>
                  <a:lnTo>
                    <a:pt x="4132" y="1610"/>
                  </a:lnTo>
                  <a:cubicBezTo>
                    <a:pt x="4125" y="1610"/>
                    <a:pt x="4118" y="1610"/>
                    <a:pt x="4110" y="1602"/>
                  </a:cubicBezTo>
                  <a:lnTo>
                    <a:pt x="4103" y="1602"/>
                  </a:lnTo>
                  <a:lnTo>
                    <a:pt x="4081" y="1588"/>
                  </a:lnTo>
                  <a:lnTo>
                    <a:pt x="4074" y="1581"/>
                  </a:lnTo>
                  <a:lnTo>
                    <a:pt x="4060" y="1566"/>
                  </a:lnTo>
                  <a:lnTo>
                    <a:pt x="4060" y="1552"/>
                  </a:lnTo>
                  <a:lnTo>
                    <a:pt x="4060" y="1545"/>
                  </a:lnTo>
                  <a:lnTo>
                    <a:pt x="4060" y="1530"/>
                  </a:lnTo>
                  <a:lnTo>
                    <a:pt x="4067" y="1523"/>
                  </a:lnTo>
                  <a:lnTo>
                    <a:pt x="4074" y="1516"/>
                  </a:lnTo>
                  <a:lnTo>
                    <a:pt x="4081" y="1508"/>
                  </a:lnTo>
                  <a:lnTo>
                    <a:pt x="4096" y="1501"/>
                  </a:lnTo>
                  <a:lnTo>
                    <a:pt x="4110" y="1494"/>
                  </a:lnTo>
                  <a:close/>
                  <a:moveTo>
                    <a:pt x="1853" y="517"/>
                  </a:moveTo>
                  <a:lnTo>
                    <a:pt x="2562" y="886"/>
                  </a:lnTo>
                  <a:lnTo>
                    <a:pt x="2634" y="930"/>
                  </a:lnTo>
                  <a:cubicBezTo>
                    <a:pt x="2642" y="966"/>
                    <a:pt x="2649" y="1009"/>
                    <a:pt x="2671" y="1045"/>
                  </a:cubicBezTo>
                  <a:lnTo>
                    <a:pt x="2678" y="1060"/>
                  </a:lnTo>
                  <a:lnTo>
                    <a:pt x="2150" y="1783"/>
                  </a:lnTo>
                  <a:cubicBezTo>
                    <a:pt x="2128" y="1769"/>
                    <a:pt x="2106" y="1754"/>
                    <a:pt x="2077" y="1747"/>
                  </a:cubicBezTo>
                  <a:cubicBezTo>
                    <a:pt x="2048" y="1733"/>
                    <a:pt x="2019" y="1725"/>
                    <a:pt x="1983" y="1718"/>
                  </a:cubicBezTo>
                  <a:cubicBezTo>
                    <a:pt x="1933" y="1356"/>
                    <a:pt x="1882" y="995"/>
                    <a:pt x="1831" y="633"/>
                  </a:cubicBezTo>
                  <a:lnTo>
                    <a:pt x="1817" y="539"/>
                  </a:lnTo>
                  <a:cubicBezTo>
                    <a:pt x="1831" y="532"/>
                    <a:pt x="1839" y="524"/>
                    <a:pt x="1853" y="517"/>
                  </a:cubicBezTo>
                  <a:close/>
                  <a:moveTo>
                    <a:pt x="594" y="1928"/>
                  </a:moveTo>
                  <a:cubicBezTo>
                    <a:pt x="594" y="1928"/>
                    <a:pt x="594" y="1935"/>
                    <a:pt x="601" y="1935"/>
                  </a:cubicBezTo>
                  <a:lnTo>
                    <a:pt x="594" y="1928"/>
                  </a:lnTo>
                  <a:close/>
                  <a:moveTo>
                    <a:pt x="3155" y="1161"/>
                  </a:moveTo>
                  <a:lnTo>
                    <a:pt x="3821" y="1479"/>
                  </a:lnTo>
                  <a:lnTo>
                    <a:pt x="3835" y="1487"/>
                  </a:lnTo>
                  <a:cubicBezTo>
                    <a:pt x="3828" y="1501"/>
                    <a:pt x="3821" y="1523"/>
                    <a:pt x="3821" y="1545"/>
                  </a:cubicBezTo>
                  <a:lnTo>
                    <a:pt x="2388" y="1942"/>
                  </a:lnTo>
                  <a:lnTo>
                    <a:pt x="2294" y="1971"/>
                  </a:lnTo>
                  <a:lnTo>
                    <a:pt x="2294" y="1971"/>
                  </a:lnTo>
                  <a:lnTo>
                    <a:pt x="2837" y="1233"/>
                  </a:lnTo>
                  <a:lnTo>
                    <a:pt x="2866" y="1197"/>
                  </a:lnTo>
                  <a:cubicBezTo>
                    <a:pt x="2892" y="1208"/>
                    <a:pt x="2923" y="1215"/>
                    <a:pt x="2951" y="1215"/>
                  </a:cubicBezTo>
                  <a:cubicBezTo>
                    <a:pt x="2962" y="1215"/>
                    <a:pt x="2972" y="1214"/>
                    <a:pt x="2982" y="1212"/>
                  </a:cubicBezTo>
                  <a:cubicBezTo>
                    <a:pt x="3047" y="1212"/>
                    <a:pt x="3105" y="1190"/>
                    <a:pt x="3155" y="1161"/>
                  </a:cubicBezTo>
                  <a:close/>
                  <a:moveTo>
                    <a:pt x="1506" y="561"/>
                  </a:moveTo>
                  <a:cubicBezTo>
                    <a:pt x="1535" y="575"/>
                    <a:pt x="1564" y="582"/>
                    <a:pt x="1600" y="590"/>
                  </a:cubicBezTo>
                  <a:lnTo>
                    <a:pt x="1752" y="1682"/>
                  </a:lnTo>
                  <a:cubicBezTo>
                    <a:pt x="1752" y="1696"/>
                    <a:pt x="1759" y="1711"/>
                    <a:pt x="1759" y="1725"/>
                  </a:cubicBezTo>
                  <a:cubicBezTo>
                    <a:pt x="1701" y="1747"/>
                    <a:pt x="1650" y="1769"/>
                    <a:pt x="1607" y="1805"/>
                  </a:cubicBezTo>
                  <a:cubicBezTo>
                    <a:pt x="1556" y="1856"/>
                    <a:pt x="1520" y="1914"/>
                    <a:pt x="1498" y="1979"/>
                  </a:cubicBezTo>
                  <a:lnTo>
                    <a:pt x="855" y="1957"/>
                  </a:lnTo>
                  <a:cubicBezTo>
                    <a:pt x="847" y="1906"/>
                    <a:pt x="826" y="1856"/>
                    <a:pt x="797" y="1812"/>
                  </a:cubicBezTo>
                  <a:lnTo>
                    <a:pt x="1455" y="655"/>
                  </a:lnTo>
                  <a:lnTo>
                    <a:pt x="1506" y="561"/>
                  </a:lnTo>
                  <a:close/>
                  <a:moveTo>
                    <a:pt x="1723" y="2015"/>
                  </a:moveTo>
                  <a:lnTo>
                    <a:pt x="1723" y="2022"/>
                  </a:lnTo>
                  <a:cubicBezTo>
                    <a:pt x="1723" y="2022"/>
                    <a:pt x="1723" y="2022"/>
                    <a:pt x="1716" y="2029"/>
                  </a:cubicBezTo>
                  <a:cubicBezTo>
                    <a:pt x="1716" y="2022"/>
                    <a:pt x="1723" y="2022"/>
                    <a:pt x="1723" y="2015"/>
                  </a:cubicBezTo>
                  <a:close/>
                  <a:moveTo>
                    <a:pt x="2078" y="2044"/>
                  </a:moveTo>
                  <a:cubicBezTo>
                    <a:pt x="2079" y="2046"/>
                    <a:pt x="2085" y="2051"/>
                    <a:pt x="2085" y="2051"/>
                  </a:cubicBezTo>
                  <a:cubicBezTo>
                    <a:pt x="2080" y="2051"/>
                    <a:pt x="2078" y="2048"/>
                    <a:pt x="2078" y="2044"/>
                  </a:cubicBezTo>
                  <a:close/>
                  <a:moveTo>
                    <a:pt x="471" y="1863"/>
                  </a:moveTo>
                  <a:lnTo>
                    <a:pt x="493" y="1870"/>
                  </a:lnTo>
                  <a:lnTo>
                    <a:pt x="515" y="1870"/>
                  </a:lnTo>
                  <a:cubicBezTo>
                    <a:pt x="529" y="1877"/>
                    <a:pt x="543" y="1885"/>
                    <a:pt x="558" y="1899"/>
                  </a:cubicBezTo>
                  <a:lnTo>
                    <a:pt x="565" y="1899"/>
                  </a:lnTo>
                  <a:lnTo>
                    <a:pt x="572" y="1906"/>
                  </a:lnTo>
                  <a:cubicBezTo>
                    <a:pt x="580" y="1914"/>
                    <a:pt x="601" y="1928"/>
                    <a:pt x="601" y="1935"/>
                  </a:cubicBezTo>
                  <a:lnTo>
                    <a:pt x="609" y="1957"/>
                  </a:lnTo>
                  <a:lnTo>
                    <a:pt x="609" y="1971"/>
                  </a:lnTo>
                  <a:lnTo>
                    <a:pt x="609" y="1986"/>
                  </a:lnTo>
                  <a:lnTo>
                    <a:pt x="609" y="1993"/>
                  </a:lnTo>
                  <a:cubicBezTo>
                    <a:pt x="630" y="2008"/>
                    <a:pt x="630" y="2015"/>
                    <a:pt x="630" y="2022"/>
                  </a:cubicBezTo>
                  <a:cubicBezTo>
                    <a:pt x="630" y="2029"/>
                    <a:pt x="623" y="2044"/>
                    <a:pt x="623" y="2051"/>
                  </a:cubicBezTo>
                  <a:cubicBezTo>
                    <a:pt x="623" y="2051"/>
                    <a:pt x="623" y="2058"/>
                    <a:pt x="623" y="2058"/>
                  </a:cubicBezTo>
                  <a:cubicBezTo>
                    <a:pt x="623" y="2058"/>
                    <a:pt x="616" y="2073"/>
                    <a:pt x="609" y="2080"/>
                  </a:cubicBezTo>
                  <a:cubicBezTo>
                    <a:pt x="601" y="2080"/>
                    <a:pt x="594" y="2087"/>
                    <a:pt x="594" y="2094"/>
                  </a:cubicBezTo>
                  <a:cubicBezTo>
                    <a:pt x="592" y="2097"/>
                    <a:pt x="589" y="2099"/>
                    <a:pt x="587" y="2102"/>
                  </a:cubicBezTo>
                  <a:cubicBezTo>
                    <a:pt x="589" y="2097"/>
                    <a:pt x="589" y="2095"/>
                    <a:pt x="588" y="2095"/>
                  </a:cubicBezTo>
                  <a:lnTo>
                    <a:pt x="588" y="2095"/>
                  </a:lnTo>
                  <a:cubicBezTo>
                    <a:pt x="587" y="2095"/>
                    <a:pt x="580" y="2104"/>
                    <a:pt x="580" y="2109"/>
                  </a:cubicBezTo>
                  <a:lnTo>
                    <a:pt x="543" y="2123"/>
                  </a:lnTo>
                  <a:lnTo>
                    <a:pt x="536" y="2123"/>
                  </a:lnTo>
                  <a:cubicBezTo>
                    <a:pt x="522" y="2131"/>
                    <a:pt x="507" y="2131"/>
                    <a:pt x="493" y="2138"/>
                  </a:cubicBezTo>
                  <a:lnTo>
                    <a:pt x="406" y="2138"/>
                  </a:lnTo>
                  <a:cubicBezTo>
                    <a:pt x="392" y="2138"/>
                    <a:pt x="377" y="2123"/>
                    <a:pt x="363" y="2123"/>
                  </a:cubicBezTo>
                  <a:lnTo>
                    <a:pt x="348" y="2116"/>
                  </a:lnTo>
                  <a:cubicBezTo>
                    <a:pt x="334" y="2109"/>
                    <a:pt x="326" y="2102"/>
                    <a:pt x="319" y="2094"/>
                  </a:cubicBezTo>
                  <a:lnTo>
                    <a:pt x="305" y="2087"/>
                  </a:lnTo>
                  <a:lnTo>
                    <a:pt x="290" y="2073"/>
                  </a:lnTo>
                  <a:cubicBezTo>
                    <a:pt x="290" y="2065"/>
                    <a:pt x="283" y="2058"/>
                    <a:pt x="283" y="2058"/>
                  </a:cubicBezTo>
                  <a:lnTo>
                    <a:pt x="269" y="2044"/>
                  </a:lnTo>
                  <a:cubicBezTo>
                    <a:pt x="269" y="2037"/>
                    <a:pt x="269" y="2029"/>
                    <a:pt x="261" y="2029"/>
                  </a:cubicBezTo>
                  <a:cubicBezTo>
                    <a:pt x="261" y="2022"/>
                    <a:pt x="261" y="2008"/>
                    <a:pt x="254" y="2000"/>
                  </a:cubicBezTo>
                  <a:cubicBezTo>
                    <a:pt x="254" y="1993"/>
                    <a:pt x="254" y="1986"/>
                    <a:pt x="254" y="1979"/>
                  </a:cubicBezTo>
                  <a:cubicBezTo>
                    <a:pt x="254" y="1971"/>
                    <a:pt x="254" y="1971"/>
                    <a:pt x="261" y="1971"/>
                  </a:cubicBezTo>
                  <a:lnTo>
                    <a:pt x="254" y="1971"/>
                  </a:lnTo>
                  <a:lnTo>
                    <a:pt x="254" y="1964"/>
                  </a:lnTo>
                  <a:cubicBezTo>
                    <a:pt x="254" y="1964"/>
                    <a:pt x="254" y="1950"/>
                    <a:pt x="261" y="1942"/>
                  </a:cubicBezTo>
                  <a:lnTo>
                    <a:pt x="261" y="1935"/>
                  </a:lnTo>
                  <a:lnTo>
                    <a:pt x="269" y="1928"/>
                  </a:lnTo>
                  <a:lnTo>
                    <a:pt x="276" y="1914"/>
                  </a:lnTo>
                  <a:lnTo>
                    <a:pt x="283" y="1906"/>
                  </a:lnTo>
                  <a:cubicBezTo>
                    <a:pt x="290" y="1906"/>
                    <a:pt x="305" y="1885"/>
                    <a:pt x="305" y="1885"/>
                  </a:cubicBezTo>
                  <a:lnTo>
                    <a:pt x="319" y="1877"/>
                  </a:lnTo>
                  <a:lnTo>
                    <a:pt x="334" y="1870"/>
                  </a:lnTo>
                  <a:lnTo>
                    <a:pt x="355" y="1870"/>
                  </a:lnTo>
                  <a:lnTo>
                    <a:pt x="377" y="1863"/>
                  </a:lnTo>
                  <a:close/>
                  <a:moveTo>
                    <a:pt x="1940" y="1942"/>
                  </a:moveTo>
                  <a:lnTo>
                    <a:pt x="1962" y="1950"/>
                  </a:lnTo>
                  <a:lnTo>
                    <a:pt x="1983" y="1950"/>
                  </a:lnTo>
                  <a:cubicBezTo>
                    <a:pt x="1990" y="1957"/>
                    <a:pt x="2005" y="1964"/>
                    <a:pt x="2019" y="1979"/>
                  </a:cubicBezTo>
                  <a:lnTo>
                    <a:pt x="2027" y="1979"/>
                  </a:lnTo>
                  <a:lnTo>
                    <a:pt x="2041" y="1986"/>
                  </a:lnTo>
                  <a:cubicBezTo>
                    <a:pt x="2047" y="1992"/>
                    <a:pt x="2058" y="2003"/>
                    <a:pt x="2062" y="2011"/>
                  </a:cubicBezTo>
                  <a:lnTo>
                    <a:pt x="2062" y="2011"/>
                  </a:lnTo>
                  <a:cubicBezTo>
                    <a:pt x="2060" y="2008"/>
                    <a:pt x="2056" y="2008"/>
                    <a:pt x="2056" y="2008"/>
                  </a:cubicBezTo>
                  <a:lnTo>
                    <a:pt x="2056" y="2008"/>
                  </a:lnTo>
                  <a:lnTo>
                    <a:pt x="2063" y="2015"/>
                  </a:lnTo>
                  <a:cubicBezTo>
                    <a:pt x="2063" y="2014"/>
                    <a:pt x="2062" y="2012"/>
                    <a:pt x="2062" y="2011"/>
                  </a:cubicBezTo>
                  <a:lnTo>
                    <a:pt x="2062" y="2011"/>
                  </a:lnTo>
                  <a:cubicBezTo>
                    <a:pt x="2062" y="2012"/>
                    <a:pt x="2063" y="2013"/>
                    <a:pt x="2063" y="2015"/>
                  </a:cubicBezTo>
                  <a:cubicBezTo>
                    <a:pt x="2063" y="2022"/>
                    <a:pt x="2070" y="2029"/>
                    <a:pt x="2077" y="2037"/>
                  </a:cubicBezTo>
                  <a:cubicBezTo>
                    <a:pt x="2077" y="2044"/>
                    <a:pt x="2077" y="2051"/>
                    <a:pt x="2077" y="2051"/>
                  </a:cubicBezTo>
                  <a:cubicBezTo>
                    <a:pt x="2077" y="2058"/>
                    <a:pt x="2077" y="2065"/>
                    <a:pt x="2077" y="2065"/>
                  </a:cubicBezTo>
                  <a:lnTo>
                    <a:pt x="2077" y="2073"/>
                  </a:lnTo>
                  <a:cubicBezTo>
                    <a:pt x="2085" y="2080"/>
                    <a:pt x="2085" y="2094"/>
                    <a:pt x="2085" y="2102"/>
                  </a:cubicBezTo>
                  <a:cubicBezTo>
                    <a:pt x="2085" y="2109"/>
                    <a:pt x="2085" y="2123"/>
                    <a:pt x="2077" y="2131"/>
                  </a:cubicBezTo>
                  <a:cubicBezTo>
                    <a:pt x="2077" y="2131"/>
                    <a:pt x="2077" y="2138"/>
                    <a:pt x="2077" y="2138"/>
                  </a:cubicBezTo>
                  <a:cubicBezTo>
                    <a:pt x="2077" y="2145"/>
                    <a:pt x="2070" y="2152"/>
                    <a:pt x="2070" y="2160"/>
                  </a:cubicBezTo>
                  <a:lnTo>
                    <a:pt x="2063" y="2160"/>
                  </a:lnTo>
                  <a:cubicBezTo>
                    <a:pt x="2063" y="2160"/>
                    <a:pt x="2056" y="2167"/>
                    <a:pt x="2048" y="2174"/>
                  </a:cubicBezTo>
                  <a:cubicBezTo>
                    <a:pt x="2048" y="2174"/>
                    <a:pt x="2036" y="2186"/>
                    <a:pt x="2036" y="2186"/>
                  </a:cubicBezTo>
                  <a:lnTo>
                    <a:pt x="2036" y="2186"/>
                  </a:lnTo>
                  <a:cubicBezTo>
                    <a:pt x="2035" y="2187"/>
                    <a:pt x="2035" y="2188"/>
                    <a:pt x="2034" y="2188"/>
                  </a:cubicBezTo>
                  <a:cubicBezTo>
                    <a:pt x="2027" y="2188"/>
                    <a:pt x="2012" y="2196"/>
                    <a:pt x="2005" y="2203"/>
                  </a:cubicBezTo>
                  <a:lnTo>
                    <a:pt x="1990" y="2203"/>
                  </a:lnTo>
                  <a:cubicBezTo>
                    <a:pt x="1976" y="2210"/>
                    <a:pt x="1962" y="2210"/>
                    <a:pt x="1947" y="2217"/>
                  </a:cubicBezTo>
                  <a:lnTo>
                    <a:pt x="1875" y="2217"/>
                  </a:lnTo>
                  <a:cubicBezTo>
                    <a:pt x="1860" y="2217"/>
                    <a:pt x="1846" y="2203"/>
                    <a:pt x="1831" y="2203"/>
                  </a:cubicBezTo>
                  <a:lnTo>
                    <a:pt x="1817" y="2196"/>
                  </a:lnTo>
                  <a:cubicBezTo>
                    <a:pt x="1802" y="2188"/>
                    <a:pt x="1795" y="2181"/>
                    <a:pt x="1788" y="2174"/>
                  </a:cubicBezTo>
                  <a:lnTo>
                    <a:pt x="1773" y="2167"/>
                  </a:lnTo>
                  <a:cubicBezTo>
                    <a:pt x="1766" y="2160"/>
                    <a:pt x="1766" y="2160"/>
                    <a:pt x="1759" y="2152"/>
                  </a:cubicBezTo>
                  <a:lnTo>
                    <a:pt x="1752" y="2138"/>
                  </a:lnTo>
                  <a:cubicBezTo>
                    <a:pt x="1744" y="2131"/>
                    <a:pt x="1744" y="2123"/>
                    <a:pt x="1737" y="2123"/>
                  </a:cubicBezTo>
                  <a:lnTo>
                    <a:pt x="1730" y="2109"/>
                  </a:lnTo>
                  <a:lnTo>
                    <a:pt x="1723" y="2080"/>
                  </a:lnTo>
                  <a:cubicBezTo>
                    <a:pt x="1723" y="2073"/>
                    <a:pt x="1723" y="2065"/>
                    <a:pt x="1723" y="2058"/>
                  </a:cubicBezTo>
                  <a:lnTo>
                    <a:pt x="1723" y="2051"/>
                  </a:lnTo>
                  <a:cubicBezTo>
                    <a:pt x="1723" y="2051"/>
                    <a:pt x="1723" y="2037"/>
                    <a:pt x="1730" y="2022"/>
                  </a:cubicBezTo>
                  <a:lnTo>
                    <a:pt x="1730" y="2015"/>
                  </a:lnTo>
                  <a:cubicBezTo>
                    <a:pt x="1730" y="2015"/>
                    <a:pt x="1730" y="2008"/>
                    <a:pt x="1737" y="2008"/>
                  </a:cubicBezTo>
                  <a:lnTo>
                    <a:pt x="1744" y="1993"/>
                  </a:lnTo>
                  <a:lnTo>
                    <a:pt x="1752" y="1986"/>
                  </a:lnTo>
                  <a:cubicBezTo>
                    <a:pt x="1759" y="1986"/>
                    <a:pt x="1766" y="1964"/>
                    <a:pt x="1773" y="1964"/>
                  </a:cubicBezTo>
                  <a:lnTo>
                    <a:pt x="1788" y="1957"/>
                  </a:lnTo>
                  <a:lnTo>
                    <a:pt x="1802" y="1950"/>
                  </a:lnTo>
                  <a:lnTo>
                    <a:pt x="1824" y="1950"/>
                  </a:lnTo>
                  <a:lnTo>
                    <a:pt x="1846" y="1942"/>
                  </a:lnTo>
                  <a:close/>
                  <a:moveTo>
                    <a:pt x="1630" y="0"/>
                  </a:moveTo>
                  <a:cubicBezTo>
                    <a:pt x="1548" y="0"/>
                    <a:pt x="1468" y="29"/>
                    <a:pt x="1404" y="83"/>
                  </a:cubicBezTo>
                  <a:cubicBezTo>
                    <a:pt x="1310" y="163"/>
                    <a:pt x="1281" y="300"/>
                    <a:pt x="1339" y="409"/>
                  </a:cubicBezTo>
                  <a:cubicBezTo>
                    <a:pt x="1108" y="807"/>
                    <a:pt x="884" y="1197"/>
                    <a:pt x="659" y="1595"/>
                  </a:cubicBezTo>
                  <a:lnTo>
                    <a:pt x="616" y="1668"/>
                  </a:lnTo>
                  <a:cubicBezTo>
                    <a:pt x="559" y="1643"/>
                    <a:pt x="498" y="1631"/>
                    <a:pt x="437" y="1631"/>
                  </a:cubicBezTo>
                  <a:cubicBezTo>
                    <a:pt x="335" y="1631"/>
                    <a:pt x="234" y="1665"/>
                    <a:pt x="153" y="1733"/>
                  </a:cubicBezTo>
                  <a:cubicBezTo>
                    <a:pt x="30" y="1841"/>
                    <a:pt x="1" y="2022"/>
                    <a:pt x="80" y="2167"/>
                  </a:cubicBezTo>
                  <a:cubicBezTo>
                    <a:pt x="157" y="2298"/>
                    <a:pt x="306" y="2377"/>
                    <a:pt x="458" y="2377"/>
                  </a:cubicBezTo>
                  <a:cubicBezTo>
                    <a:pt x="465" y="2377"/>
                    <a:pt x="472" y="2377"/>
                    <a:pt x="478" y="2377"/>
                  </a:cubicBezTo>
                  <a:cubicBezTo>
                    <a:pt x="572" y="2369"/>
                    <a:pt x="666" y="2333"/>
                    <a:pt x="739" y="2275"/>
                  </a:cubicBezTo>
                  <a:cubicBezTo>
                    <a:pt x="768" y="2246"/>
                    <a:pt x="789" y="2217"/>
                    <a:pt x="811" y="2181"/>
                  </a:cubicBezTo>
                  <a:lnTo>
                    <a:pt x="1477" y="2203"/>
                  </a:lnTo>
                  <a:lnTo>
                    <a:pt x="1520" y="2203"/>
                  </a:lnTo>
                  <a:cubicBezTo>
                    <a:pt x="1520" y="2217"/>
                    <a:pt x="1527" y="2225"/>
                    <a:pt x="1535" y="2239"/>
                  </a:cubicBezTo>
                  <a:cubicBezTo>
                    <a:pt x="1611" y="2371"/>
                    <a:pt x="1760" y="2449"/>
                    <a:pt x="1913" y="2449"/>
                  </a:cubicBezTo>
                  <a:cubicBezTo>
                    <a:pt x="1919" y="2449"/>
                    <a:pt x="1926" y="2449"/>
                    <a:pt x="1933" y="2449"/>
                  </a:cubicBezTo>
                  <a:cubicBezTo>
                    <a:pt x="2027" y="2442"/>
                    <a:pt x="2121" y="2406"/>
                    <a:pt x="2193" y="2348"/>
                  </a:cubicBezTo>
                  <a:cubicBezTo>
                    <a:pt x="2236" y="2304"/>
                    <a:pt x="2273" y="2254"/>
                    <a:pt x="2287" y="2203"/>
                  </a:cubicBezTo>
                  <a:lnTo>
                    <a:pt x="3763" y="1791"/>
                  </a:lnTo>
                  <a:lnTo>
                    <a:pt x="3915" y="1747"/>
                  </a:lnTo>
                  <a:cubicBezTo>
                    <a:pt x="3981" y="1807"/>
                    <a:pt x="4066" y="1842"/>
                    <a:pt x="4152" y="1842"/>
                  </a:cubicBezTo>
                  <a:cubicBezTo>
                    <a:pt x="4160" y="1842"/>
                    <a:pt x="4167" y="1842"/>
                    <a:pt x="4175" y="1841"/>
                  </a:cubicBezTo>
                  <a:cubicBezTo>
                    <a:pt x="4248" y="1834"/>
                    <a:pt x="4320" y="1805"/>
                    <a:pt x="4378" y="1754"/>
                  </a:cubicBezTo>
                  <a:cubicBezTo>
                    <a:pt x="4400" y="1740"/>
                    <a:pt x="4421" y="1711"/>
                    <a:pt x="4436" y="1682"/>
                  </a:cubicBezTo>
                  <a:cubicBezTo>
                    <a:pt x="4458" y="1646"/>
                    <a:pt x="4472" y="1610"/>
                    <a:pt x="4472" y="1566"/>
                  </a:cubicBezTo>
                  <a:cubicBezTo>
                    <a:pt x="4472" y="1443"/>
                    <a:pt x="4400" y="1335"/>
                    <a:pt x="4291" y="1284"/>
                  </a:cubicBezTo>
                  <a:cubicBezTo>
                    <a:pt x="4246" y="1265"/>
                    <a:pt x="4199" y="1256"/>
                    <a:pt x="4151" y="1256"/>
                  </a:cubicBezTo>
                  <a:cubicBezTo>
                    <a:pt x="4090" y="1256"/>
                    <a:pt x="4029" y="1270"/>
                    <a:pt x="3973" y="1299"/>
                  </a:cubicBezTo>
                  <a:lnTo>
                    <a:pt x="3307" y="980"/>
                  </a:lnTo>
                  <a:lnTo>
                    <a:pt x="3278" y="966"/>
                  </a:lnTo>
                  <a:cubicBezTo>
                    <a:pt x="3278" y="959"/>
                    <a:pt x="3278" y="951"/>
                    <a:pt x="3278" y="937"/>
                  </a:cubicBezTo>
                  <a:cubicBezTo>
                    <a:pt x="3286" y="814"/>
                    <a:pt x="3213" y="698"/>
                    <a:pt x="3097" y="647"/>
                  </a:cubicBezTo>
                  <a:cubicBezTo>
                    <a:pt x="3051" y="628"/>
                    <a:pt x="3001" y="618"/>
                    <a:pt x="2951" y="618"/>
                  </a:cubicBezTo>
                  <a:cubicBezTo>
                    <a:pt x="2870" y="618"/>
                    <a:pt x="2791" y="644"/>
                    <a:pt x="2728" y="698"/>
                  </a:cubicBezTo>
                  <a:lnTo>
                    <a:pt x="2714" y="713"/>
                  </a:lnTo>
                  <a:lnTo>
                    <a:pt x="1983" y="329"/>
                  </a:lnTo>
                  <a:lnTo>
                    <a:pt x="1962" y="315"/>
                  </a:lnTo>
                  <a:cubicBezTo>
                    <a:pt x="1962" y="192"/>
                    <a:pt x="1889" y="83"/>
                    <a:pt x="1781" y="32"/>
                  </a:cubicBezTo>
                  <a:cubicBezTo>
                    <a:pt x="1732" y="11"/>
                    <a:pt x="1681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8"/>
            <p:cNvSpPr/>
            <p:nvPr/>
          </p:nvSpPr>
          <p:spPr>
            <a:xfrm>
              <a:off x="5285900" y="1427850"/>
              <a:ext cx="225" cy="2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1"/>
                  </a:moveTo>
                  <a:lnTo>
                    <a:pt x="8" y="1"/>
                  </a:lnTo>
                  <a:lnTo>
                    <a:pt x="8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8"/>
            <p:cNvSpPr/>
            <p:nvPr/>
          </p:nvSpPr>
          <p:spPr>
            <a:xfrm>
              <a:off x="5287000" y="142695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8"/>
            <p:cNvSpPr/>
            <p:nvPr/>
          </p:nvSpPr>
          <p:spPr>
            <a:xfrm>
              <a:off x="5282825" y="142497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1" y="7"/>
                    <a:pt x="1" y="7"/>
                    <a:pt x="1" y="15"/>
                  </a:cubicBez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8"/>
            <p:cNvSpPr/>
            <p:nvPr/>
          </p:nvSpPr>
          <p:spPr>
            <a:xfrm>
              <a:off x="5257500" y="141085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8"/>
            <p:cNvSpPr/>
            <p:nvPr/>
          </p:nvSpPr>
          <p:spPr>
            <a:xfrm>
              <a:off x="5257325" y="14110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1" y="7"/>
                  </a:lnTo>
                  <a:lnTo>
                    <a:pt x="8" y="0"/>
                  </a:lnTo>
                  <a:cubicBezTo>
                    <a:pt x="8" y="0"/>
                    <a:pt x="1" y="7"/>
                    <a:pt x="1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8"/>
            <p:cNvSpPr/>
            <p:nvPr/>
          </p:nvSpPr>
          <p:spPr>
            <a:xfrm>
              <a:off x="5257500" y="1411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8"/>
            <p:cNvSpPr/>
            <p:nvPr/>
          </p:nvSpPr>
          <p:spPr>
            <a:xfrm>
              <a:off x="5256075" y="141195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8"/>
            <p:cNvSpPr/>
            <p:nvPr/>
          </p:nvSpPr>
          <p:spPr>
            <a:xfrm>
              <a:off x="5252625" y="1410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8"/>
            <p:cNvSpPr/>
            <p:nvPr/>
          </p:nvSpPr>
          <p:spPr>
            <a:xfrm>
              <a:off x="5257150" y="1409400"/>
              <a:ext cx="200" cy="225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8" y="8"/>
                  </a:moveTo>
                  <a:lnTo>
                    <a:pt x="1" y="1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8"/>
            <p:cNvSpPr/>
            <p:nvPr/>
          </p:nvSpPr>
          <p:spPr>
            <a:xfrm>
              <a:off x="5253000" y="14090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8"/>
                  </a:lnTo>
                  <a:cubicBezTo>
                    <a:pt x="0" y="8"/>
                    <a:pt x="7" y="8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8"/>
            <p:cNvSpPr/>
            <p:nvPr/>
          </p:nvSpPr>
          <p:spPr>
            <a:xfrm>
              <a:off x="4836800" y="964625"/>
              <a:ext cx="35400" cy="62425"/>
            </a:xfrm>
            <a:custGeom>
              <a:avLst/>
              <a:gdLst/>
              <a:ahLst/>
              <a:cxnLst/>
              <a:rect l="l" t="t" r="r" b="b"/>
              <a:pathLst>
                <a:path w="1416" h="2497" extrusionOk="0">
                  <a:moveTo>
                    <a:pt x="413" y="725"/>
                  </a:moveTo>
                  <a:lnTo>
                    <a:pt x="413" y="725"/>
                  </a:lnTo>
                  <a:cubicBezTo>
                    <a:pt x="572" y="891"/>
                    <a:pt x="760" y="1029"/>
                    <a:pt x="970" y="1130"/>
                  </a:cubicBezTo>
                  <a:cubicBezTo>
                    <a:pt x="941" y="1340"/>
                    <a:pt x="948" y="1550"/>
                    <a:pt x="977" y="1759"/>
                  </a:cubicBezTo>
                  <a:cubicBezTo>
                    <a:pt x="811" y="1586"/>
                    <a:pt x="623" y="1434"/>
                    <a:pt x="420" y="1304"/>
                  </a:cubicBezTo>
                  <a:cubicBezTo>
                    <a:pt x="442" y="1116"/>
                    <a:pt x="435" y="920"/>
                    <a:pt x="413" y="725"/>
                  </a:cubicBezTo>
                  <a:close/>
                  <a:moveTo>
                    <a:pt x="142" y="0"/>
                  </a:moveTo>
                  <a:cubicBezTo>
                    <a:pt x="129" y="0"/>
                    <a:pt x="115" y="3"/>
                    <a:pt x="102" y="9"/>
                  </a:cubicBezTo>
                  <a:cubicBezTo>
                    <a:pt x="37" y="30"/>
                    <a:pt x="1" y="110"/>
                    <a:pt x="30" y="175"/>
                  </a:cubicBezTo>
                  <a:cubicBezTo>
                    <a:pt x="189" y="537"/>
                    <a:pt x="247" y="942"/>
                    <a:pt x="196" y="1340"/>
                  </a:cubicBezTo>
                  <a:cubicBezTo>
                    <a:pt x="181" y="1383"/>
                    <a:pt x="203" y="1434"/>
                    <a:pt x="247" y="1463"/>
                  </a:cubicBezTo>
                  <a:cubicBezTo>
                    <a:pt x="644" y="1694"/>
                    <a:pt x="963" y="2027"/>
                    <a:pt x="1180" y="2439"/>
                  </a:cubicBezTo>
                  <a:cubicBezTo>
                    <a:pt x="1200" y="2480"/>
                    <a:pt x="1232" y="2497"/>
                    <a:pt x="1265" y="2497"/>
                  </a:cubicBezTo>
                  <a:cubicBezTo>
                    <a:pt x="1338" y="2497"/>
                    <a:pt x="1415" y="2414"/>
                    <a:pt x="1375" y="2324"/>
                  </a:cubicBezTo>
                  <a:cubicBezTo>
                    <a:pt x="1194" y="1940"/>
                    <a:pt x="1129" y="1513"/>
                    <a:pt x="1194" y="1094"/>
                  </a:cubicBezTo>
                  <a:cubicBezTo>
                    <a:pt x="1202" y="1043"/>
                    <a:pt x="1180" y="993"/>
                    <a:pt x="1136" y="964"/>
                  </a:cubicBezTo>
                  <a:cubicBezTo>
                    <a:pt x="731" y="790"/>
                    <a:pt x="406" y="464"/>
                    <a:pt x="225" y="59"/>
                  </a:cubicBezTo>
                  <a:cubicBezTo>
                    <a:pt x="214" y="22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8"/>
            <p:cNvSpPr/>
            <p:nvPr/>
          </p:nvSpPr>
          <p:spPr>
            <a:xfrm>
              <a:off x="5001750" y="1029675"/>
              <a:ext cx="32025" cy="45500"/>
            </a:xfrm>
            <a:custGeom>
              <a:avLst/>
              <a:gdLst/>
              <a:ahLst/>
              <a:cxnLst/>
              <a:rect l="l" t="t" r="r" b="b"/>
              <a:pathLst>
                <a:path w="1281" h="1820" extrusionOk="0">
                  <a:moveTo>
                    <a:pt x="406" y="604"/>
                  </a:moveTo>
                  <a:lnTo>
                    <a:pt x="406" y="604"/>
                  </a:lnTo>
                  <a:cubicBezTo>
                    <a:pt x="536" y="706"/>
                    <a:pt x="674" y="793"/>
                    <a:pt x="826" y="858"/>
                  </a:cubicBezTo>
                  <a:lnTo>
                    <a:pt x="833" y="858"/>
                  </a:lnTo>
                  <a:cubicBezTo>
                    <a:pt x="818" y="973"/>
                    <a:pt x="826" y="1089"/>
                    <a:pt x="840" y="1205"/>
                  </a:cubicBezTo>
                  <a:cubicBezTo>
                    <a:pt x="710" y="1096"/>
                    <a:pt x="565" y="1002"/>
                    <a:pt x="413" y="915"/>
                  </a:cubicBezTo>
                  <a:cubicBezTo>
                    <a:pt x="420" y="814"/>
                    <a:pt x="420" y="706"/>
                    <a:pt x="406" y="604"/>
                  </a:cubicBezTo>
                  <a:close/>
                  <a:moveTo>
                    <a:pt x="137" y="0"/>
                  </a:moveTo>
                  <a:cubicBezTo>
                    <a:pt x="118" y="0"/>
                    <a:pt x="98" y="6"/>
                    <a:pt x="80" y="18"/>
                  </a:cubicBezTo>
                  <a:cubicBezTo>
                    <a:pt x="23" y="47"/>
                    <a:pt x="1" y="112"/>
                    <a:pt x="37" y="170"/>
                  </a:cubicBezTo>
                  <a:cubicBezTo>
                    <a:pt x="167" y="409"/>
                    <a:pt x="218" y="684"/>
                    <a:pt x="189" y="952"/>
                  </a:cubicBezTo>
                  <a:cubicBezTo>
                    <a:pt x="174" y="1002"/>
                    <a:pt x="196" y="1053"/>
                    <a:pt x="240" y="1082"/>
                  </a:cubicBezTo>
                  <a:cubicBezTo>
                    <a:pt x="558" y="1234"/>
                    <a:pt x="833" y="1465"/>
                    <a:pt x="1035" y="1762"/>
                  </a:cubicBezTo>
                  <a:cubicBezTo>
                    <a:pt x="1058" y="1803"/>
                    <a:pt x="1093" y="1819"/>
                    <a:pt x="1127" y="1819"/>
                  </a:cubicBezTo>
                  <a:cubicBezTo>
                    <a:pt x="1204" y="1819"/>
                    <a:pt x="1281" y="1738"/>
                    <a:pt x="1231" y="1653"/>
                  </a:cubicBezTo>
                  <a:cubicBezTo>
                    <a:pt x="1079" y="1400"/>
                    <a:pt x="1021" y="1104"/>
                    <a:pt x="1064" y="814"/>
                  </a:cubicBezTo>
                  <a:cubicBezTo>
                    <a:pt x="1072" y="756"/>
                    <a:pt x="1043" y="698"/>
                    <a:pt x="985" y="677"/>
                  </a:cubicBezTo>
                  <a:cubicBezTo>
                    <a:pt x="666" y="561"/>
                    <a:pt x="399" y="344"/>
                    <a:pt x="232" y="55"/>
                  </a:cubicBezTo>
                  <a:cubicBezTo>
                    <a:pt x="213" y="21"/>
                    <a:pt x="17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8"/>
            <p:cNvSpPr/>
            <p:nvPr/>
          </p:nvSpPr>
          <p:spPr>
            <a:xfrm>
              <a:off x="4907350" y="1054150"/>
              <a:ext cx="24175" cy="41100"/>
            </a:xfrm>
            <a:custGeom>
              <a:avLst/>
              <a:gdLst/>
              <a:ahLst/>
              <a:cxnLst/>
              <a:rect l="l" t="t" r="r" b="b"/>
              <a:pathLst>
                <a:path w="967" h="1644" extrusionOk="0">
                  <a:moveTo>
                    <a:pt x="347" y="602"/>
                  </a:moveTo>
                  <a:cubicBezTo>
                    <a:pt x="420" y="667"/>
                    <a:pt x="507" y="725"/>
                    <a:pt x="593" y="769"/>
                  </a:cubicBezTo>
                  <a:cubicBezTo>
                    <a:pt x="586" y="855"/>
                    <a:pt x="586" y="942"/>
                    <a:pt x="593" y="1022"/>
                  </a:cubicBezTo>
                  <a:cubicBezTo>
                    <a:pt x="514" y="957"/>
                    <a:pt x="434" y="892"/>
                    <a:pt x="347" y="834"/>
                  </a:cubicBezTo>
                  <a:cubicBezTo>
                    <a:pt x="347" y="754"/>
                    <a:pt x="347" y="682"/>
                    <a:pt x="347" y="602"/>
                  </a:cubicBezTo>
                  <a:close/>
                  <a:moveTo>
                    <a:pt x="118" y="0"/>
                  </a:moveTo>
                  <a:cubicBezTo>
                    <a:pt x="113" y="0"/>
                    <a:pt x="107" y="1"/>
                    <a:pt x="101" y="2"/>
                  </a:cubicBezTo>
                  <a:cubicBezTo>
                    <a:pt x="87" y="2"/>
                    <a:pt x="73" y="9"/>
                    <a:pt x="58" y="16"/>
                  </a:cubicBezTo>
                  <a:cubicBezTo>
                    <a:pt x="36" y="31"/>
                    <a:pt x="22" y="45"/>
                    <a:pt x="15" y="67"/>
                  </a:cubicBezTo>
                  <a:cubicBezTo>
                    <a:pt x="0" y="103"/>
                    <a:pt x="0" y="139"/>
                    <a:pt x="15" y="175"/>
                  </a:cubicBezTo>
                  <a:cubicBezTo>
                    <a:pt x="109" y="392"/>
                    <a:pt x="138" y="631"/>
                    <a:pt x="109" y="863"/>
                  </a:cubicBezTo>
                  <a:cubicBezTo>
                    <a:pt x="94" y="913"/>
                    <a:pt x="116" y="964"/>
                    <a:pt x="167" y="993"/>
                  </a:cubicBezTo>
                  <a:cubicBezTo>
                    <a:pt x="405" y="1130"/>
                    <a:pt x="601" y="1333"/>
                    <a:pt x="731" y="1586"/>
                  </a:cubicBezTo>
                  <a:cubicBezTo>
                    <a:pt x="753" y="1626"/>
                    <a:pt x="786" y="1643"/>
                    <a:pt x="819" y="1643"/>
                  </a:cubicBezTo>
                  <a:cubicBezTo>
                    <a:pt x="892" y="1643"/>
                    <a:pt x="966" y="1560"/>
                    <a:pt x="926" y="1470"/>
                  </a:cubicBezTo>
                  <a:cubicBezTo>
                    <a:pt x="825" y="1239"/>
                    <a:pt x="782" y="986"/>
                    <a:pt x="818" y="732"/>
                  </a:cubicBezTo>
                  <a:cubicBezTo>
                    <a:pt x="832" y="682"/>
                    <a:pt x="811" y="631"/>
                    <a:pt x="767" y="602"/>
                  </a:cubicBezTo>
                  <a:cubicBezTo>
                    <a:pt x="521" y="501"/>
                    <a:pt x="326" y="305"/>
                    <a:pt x="210" y="59"/>
                  </a:cubicBezTo>
                  <a:cubicBezTo>
                    <a:pt x="191" y="22"/>
                    <a:pt x="15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8"/>
            <p:cNvSpPr/>
            <p:nvPr/>
          </p:nvSpPr>
          <p:spPr>
            <a:xfrm>
              <a:off x="4923975" y="1001875"/>
              <a:ext cx="24100" cy="40775"/>
            </a:xfrm>
            <a:custGeom>
              <a:avLst/>
              <a:gdLst/>
              <a:ahLst/>
              <a:cxnLst/>
              <a:rect l="l" t="t" r="r" b="b"/>
              <a:pathLst>
                <a:path w="964" h="1631" extrusionOk="0">
                  <a:moveTo>
                    <a:pt x="341" y="595"/>
                  </a:moveTo>
                  <a:cubicBezTo>
                    <a:pt x="413" y="660"/>
                    <a:pt x="500" y="718"/>
                    <a:pt x="587" y="761"/>
                  </a:cubicBezTo>
                  <a:cubicBezTo>
                    <a:pt x="580" y="848"/>
                    <a:pt x="580" y="928"/>
                    <a:pt x="587" y="1015"/>
                  </a:cubicBezTo>
                  <a:cubicBezTo>
                    <a:pt x="507" y="942"/>
                    <a:pt x="428" y="877"/>
                    <a:pt x="341" y="827"/>
                  </a:cubicBezTo>
                  <a:cubicBezTo>
                    <a:pt x="341" y="747"/>
                    <a:pt x="341" y="667"/>
                    <a:pt x="341" y="595"/>
                  </a:cubicBezTo>
                  <a:close/>
                  <a:moveTo>
                    <a:pt x="112" y="0"/>
                  </a:moveTo>
                  <a:cubicBezTo>
                    <a:pt x="106" y="0"/>
                    <a:pt x="100" y="1"/>
                    <a:pt x="95" y="2"/>
                  </a:cubicBezTo>
                  <a:cubicBezTo>
                    <a:pt x="80" y="2"/>
                    <a:pt x="66" y="2"/>
                    <a:pt x="59" y="16"/>
                  </a:cubicBezTo>
                  <a:cubicBezTo>
                    <a:pt x="37" y="23"/>
                    <a:pt x="23" y="45"/>
                    <a:pt x="15" y="67"/>
                  </a:cubicBezTo>
                  <a:cubicBezTo>
                    <a:pt x="1" y="96"/>
                    <a:pt x="1" y="132"/>
                    <a:pt x="15" y="168"/>
                  </a:cubicBezTo>
                  <a:cubicBezTo>
                    <a:pt x="102" y="385"/>
                    <a:pt x="138" y="624"/>
                    <a:pt x="102" y="855"/>
                  </a:cubicBezTo>
                  <a:cubicBezTo>
                    <a:pt x="95" y="906"/>
                    <a:pt x="109" y="957"/>
                    <a:pt x="153" y="986"/>
                  </a:cubicBezTo>
                  <a:cubicBezTo>
                    <a:pt x="399" y="1123"/>
                    <a:pt x="594" y="1326"/>
                    <a:pt x="732" y="1572"/>
                  </a:cubicBezTo>
                  <a:cubicBezTo>
                    <a:pt x="752" y="1613"/>
                    <a:pt x="786" y="1630"/>
                    <a:pt x="819" y="1630"/>
                  </a:cubicBezTo>
                  <a:cubicBezTo>
                    <a:pt x="891" y="1630"/>
                    <a:pt x="964" y="1552"/>
                    <a:pt x="920" y="1463"/>
                  </a:cubicBezTo>
                  <a:cubicBezTo>
                    <a:pt x="818" y="1232"/>
                    <a:pt x="782" y="971"/>
                    <a:pt x="818" y="725"/>
                  </a:cubicBezTo>
                  <a:cubicBezTo>
                    <a:pt x="826" y="675"/>
                    <a:pt x="811" y="624"/>
                    <a:pt x="768" y="595"/>
                  </a:cubicBezTo>
                  <a:cubicBezTo>
                    <a:pt x="522" y="486"/>
                    <a:pt x="319" y="298"/>
                    <a:pt x="211" y="52"/>
                  </a:cubicBezTo>
                  <a:cubicBezTo>
                    <a:pt x="192" y="21"/>
                    <a:pt x="151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8"/>
            <p:cNvSpPr/>
            <p:nvPr/>
          </p:nvSpPr>
          <p:spPr>
            <a:xfrm>
              <a:off x="4886100" y="940400"/>
              <a:ext cx="115325" cy="91700"/>
            </a:xfrm>
            <a:custGeom>
              <a:avLst/>
              <a:gdLst/>
              <a:ahLst/>
              <a:cxnLst/>
              <a:rect l="l" t="t" r="r" b="b"/>
              <a:pathLst>
                <a:path w="4613" h="3668" extrusionOk="0">
                  <a:moveTo>
                    <a:pt x="2178" y="225"/>
                  </a:moveTo>
                  <a:cubicBezTo>
                    <a:pt x="2189" y="225"/>
                    <a:pt x="2200" y="225"/>
                    <a:pt x="2210" y="225"/>
                  </a:cubicBezTo>
                  <a:cubicBezTo>
                    <a:pt x="2847" y="247"/>
                    <a:pt x="3498" y="493"/>
                    <a:pt x="3925" y="985"/>
                  </a:cubicBezTo>
                  <a:cubicBezTo>
                    <a:pt x="4330" y="1441"/>
                    <a:pt x="4431" y="2092"/>
                    <a:pt x="4171" y="2649"/>
                  </a:cubicBezTo>
                  <a:cubicBezTo>
                    <a:pt x="4063" y="2873"/>
                    <a:pt x="3903" y="3068"/>
                    <a:pt x="3715" y="3228"/>
                  </a:cubicBezTo>
                  <a:cubicBezTo>
                    <a:pt x="3889" y="2663"/>
                    <a:pt x="3773" y="2041"/>
                    <a:pt x="3397" y="1585"/>
                  </a:cubicBezTo>
                  <a:cubicBezTo>
                    <a:pt x="2948" y="1014"/>
                    <a:pt x="2218" y="717"/>
                    <a:pt x="1501" y="688"/>
                  </a:cubicBezTo>
                  <a:cubicBezTo>
                    <a:pt x="1478" y="688"/>
                    <a:pt x="1454" y="687"/>
                    <a:pt x="1431" y="687"/>
                  </a:cubicBezTo>
                  <a:cubicBezTo>
                    <a:pt x="1123" y="687"/>
                    <a:pt x="821" y="732"/>
                    <a:pt x="532" y="833"/>
                  </a:cubicBezTo>
                  <a:cubicBezTo>
                    <a:pt x="965" y="421"/>
                    <a:pt x="1580" y="225"/>
                    <a:pt x="2178" y="225"/>
                  </a:cubicBezTo>
                  <a:close/>
                  <a:moveTo>
                    <a:pt x="2161" y="0"/>
                  </a:moveTo>
                  <a:cubicBezTo>
                    <a:pt x="1338" y="0"/>
                    <a:pt x="508" y="355"/>
                    <a:pt x="54" y="1064"/>
                  </a:cubicBezTo>
                  <a:cubicBezTo>
                    <a:pt x="1" y="1142"/>
                    <a:pt x="75" y="1229"/>
                    <a:pt x="155" y="1229"/>
                  </a:cubicBezTo>
                  <a:cubicBezTo>
                    <a:pt x="172" y="1229"/>
                    <a:pt x="190" y="1225"/>
                    <a:pt x="206" y="1216"/>
                  </a:cubicBezTo>
                  <a:cubicBezTo>
                    <a:pt x="579" y="1016"/>
                    <a:pt x="991" y="915"/>
                    <a:pt x="1404" y="915"/>
                  </a:cubicBezTo>
                  <a:cubicBezTo>
                    <a:pt x="1721" y="915"/>
                    <a:pt x="2039" y="974"/>
                    <a:pt x="2341" y="1093"/>
                  </a:cubicBezTo>
                  <a:cubicBezTo>
                    <a:pt x="2890" y="1303"/>
                    <a:pt x="3382" y="1752"/>
                    <a:pt x="3527" y="2345"/>
                  </a:cubicBezTo>
                  <a:cubicBezTo>
                    <a:pt x="3621" y="2736"/>
                    <a:pt x="3556" y="3155"/>
                    <a:pt x="3339" y="3503"/>
                  </a:cubicBezTo>
                  <a:cubicBezTo>
                    <a:pt x="3291" y="3580"/>
                    <a:pt x="3357" y="3667"/>
                    <a:pt x="3438" y="3667"/>
                  </a:cubicBezTo>
                  <a:cubicBezTo>
                    <a:pt x="3455" y="3667"/>
                    <a:pt x="3473" y="3663"/>
                    <a:pt x="3491" y="3654"/>
                  </a:cubicBezTo>
                  <a:cubicBezTo>
                    <a:pt x="4135" y="3286"/>
                    <a:pt x="4612" y="2613"/>
                    <a:pt x="4533" y="1846"/>
                  </a:cubicBezTo>
                  <a:cubicBezTo>
                    <a:pt x="4460" y="1180"/>
                    <a:pt x="4012" y="623"/>
                    <a:pt x="3426" y="312"/>
                  </a:cubicBezTo>
                  <a:cubicBezTo>
                    <a:pt x="3050" y="117"/>
                    <a:pt x="2630" y="8"/>
                    <a:pt x="2210" y="1"/>
                  </a:cubicBezTo>
                  <a:cubicBezTo>
                    <a:pt x="2194" y="1"/>
                    <a:pt x="2177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8"/>
            <p:cNvSpPr/>
            <p:nvPr/>
          </p:nvSpPr>
          <p:spPr>
            <a:xfrm>
              <a:off x="5276150" y="781550"/>
              <a:ext cx="66075" cy="66200"/>
            </a:xfrm>
            <a:custGeom>
              <a:avLst/>
              <a:gdLst/>
              <a:ahLst/>
              <a:cxnLst/>
              <a:rect l="l" t="t" r="r" b="b"/>
              <a:pathLst>
                <a:path w="2643" h="2648" extrusionOk="0">
                  <a:moveTo>
                    <a:pt x="1317" y="487"/>
                  </a:moveTo>
                  <a:cubicBezTo>
                    <a:pt x="1389" y="704"/>
                    <a:pt x="1462" y="921"/>
                    <a:pt x="1534" y="1139"/>
                  </a:cubicBezTo>
                  <a:cubicBezTo>
                    <a:pt x="1552" y="1188"/>
                    <a:pt x="1597" y="1221"/>
                    <a:pt x="1646" y="1221"/>
                  </a:cubicBezTo>
                  <a:cubicBezTo>
                    <a:pt x="1654" y="1221"/>
                    <a:pt x="1663" y="1220"/>
                    <a:pt x="1671" y="1218"/>
                  </a:cubicBezTo>
                  <a:lnTo>
                    <a:pt x="2084" y="1160"/>
                  </a:lnTo>
                  <a:lnTo>
                    <a:pt x="1708" y="1464"/>
                  </a:lnTo>
                  <a:cubicBezTo>
                    <a:pt x="1708" y="1464"/>
                    <a:pt x="1700" y="1471"/>
                    <a:pt x="1700" y="1479"/>
                  </a:cubicBezTo>
                  <a:cubicBezTo>
                    <a:pt x="1671" y="1500"/>
                    <a:pt x="1664" y="1544"/>
                    <a:pt x="1686" y="1580"/>
                  </a:cubicBezTo>
                  <a:cubicBezTo>
                    <a:pt x="1751" y="1775"/>
                    <a:pt x="1816" y="1978"/>
                    <a:pt x="1881" y="2173"/>
                  </a:cubicBezTo>
                  <a:lnTo>
                    <a:pt x="1339" y="1869"/>
                  </a:lnTo>
                  <a:cubicBezTo>
                    <a:pt x="1321" y="1857"/>
                    <a:pt x="1300" y="1851"/>
                    <a:pt x="1279" y="1851"/>
                  </a:cubicBezTo>
                  <a:cubicBezTo>
                    <a:pt x="1251" y="1851"/>
                    <a:pt x="1222" y="1863"/>
                    <a:pt x="1201" y="1884"/>
                  </a:cubicBezTo>
                  <a:lnTo>
                    <a:pt x="796" y="2217"/>
                  </a:lnTo>
                  <a:lnTo>
                    <a:pt x="941" y="1746"/>
                  </a:lnTo>
                  <a:cubicBezTo>
                    <a:pt x="955" y="1696"/>
                    <a:pt x="933" y="1645"/>
                    <a:pt x="890" y="1616"/>
                  </a:cubicBezTo>
                  <a:lnTo>
                    <a:pt x="485" y="1392"/>
                  </a:lnTo>
                  <a:lnTo>
                    <a:pt x="1013" y="1312"/>
                  </a:lnTo>
                  <a:cubicBezTo>
                    <a:pt x="1049" y="1305"/>
                    <a:pt x="1085" y="1269"/>
                    <a:pt x="1093" y="1233"/>
                  </a:cubicBezTo>
                  <a:cubicBezTo>
                    <a:pt x="1165" y="987"/>
                    <a:pt x="1245" y="733"/>
                    <a:pt x="1317" y="487"/>
                  </a:cubicBezTo>
                  <a:close/>
                  <a:moveTo>
                    <a:pt x="1320" y="1"/>
                  </a:moveTo>
                  <a:cubicBezTo>
                    <a:pt x="1274" y="1"/>
                    <a:pt x="1227" y="28"/>
                    <a:pt x="1208" y="82"/>
                  </a:cubicBezTo>
                  <a:lnTo>
                    <a:pt x="897" y="1102"/>
                  </a:lnTo>
                  <a:lnTo>
                    <a:pt x="109" y="1218"/>
                  </a:lnTo>
                  <a:cubicBezTo>
                    <a:pt x="7" y="1233"/>
                    <a:pt x="0" y="1377"/>
                    <a:pt x="80" y="1421"/>
                  </a:cubicBezTo>
                  <a:lnTo>
                    <a:pt x="695" y="1768"/>
                  </a:lnTo>
                  <a:cubicBezTo>
                    <a:pt x="622" y="2014"/>
                    <a:pt x="543" y="2260"/>
                    <a:pt x="470" y="2506"/>
                  </a:cubicBezTo>
                  <a:cubicBezTo>
                    <a:pt x="444" y="2590"/>
                    <a:pt x="514" y="2647"/>
                    <a:pt x="584" y="2647"/>
                  </a:cubicBezTo>
                  <a:cubicBezTo>
                    <a:pt x="610" y="2647"/>
                    <a:pt x="637" y="2639"/>
                    <a:pt x="659" y="2622"/>
                  </a:cubicBezTo>
                  <a:lnTo>
                    <a:pt x="1295" y="2101"/>
                  </a:lnTo>
                  <a:lnTo>
                    <a:pt x="2026" y="2513"/>
                  </a:lnTo>
                  <a:cubicBezTo>
                    <a:pt x="2043" y="2522"/>
                    <a:pt x="2060" y="2525"/>
                    <a:pt x="2077" y="2525"/>
                  </a:cubicBezTo>
                  <a:cubicBezTo>
                    <a:pt x="2147" y="2525"/>
                    <a:pt x="2210" y="2459"/>
                    <a:pt x="2192" y="2383"/>
                  </a:cubicBezTo>
                  <a:lnTo>
                    <a:pt x="1925" y="1580"/>
                  </a:lnTo>
                  <a:lnTo>
                    <a:pt x="2547" y="1066"/>
                  </a:lnTo>
                  <a:cubicBezTo>
                    <a:pt x="2643" y="991"/>
                    <a:pt x="2544" y="877"/>
                    <a:pt x="2454" y="877"/>
                  </a:cubicBezTo>
                  <a:cubicBezTo>
                    <a:pt x="2449" y="877"/>
                    <a:pt x="2443" y="877"/>
                    <a:pt x="2438" y="878"/>
                  </a:cubicBezTo>
                  <a:lnTo>
                    <a:pt x="1729" y="979"/>
                  </a:lnTo>
                  <a:lnTo>
                    <a:pt x="1425" y="82"/>
                  </a:lnTo>
                  <a:cubicBezTo>
                    <a:pt x="1411" y="28"/>
                    <a:pt x="1366" y="1"/>
                    <a:pt x="1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8"/>
            <p:cNvSpPr/>
            <p:nvPr/>
          </p:nvSpPr>
          <p:spPr>
            <a:xfrm>
              <a:off x="5277225" y="845775"/>
              <a:ext cx="53675" cy="286000"/>
            </a:xfrm>
            <a:custGeom>
              <a:avLst/>
              <a:gdLst/>
              <a:ahLst/>
              <a:cxnLst/>
              <a:rect l="l" t="t" r="r" b="b"/>
              <a:pathLst>
                <a:path w="2147" h="11440" extrusionOk="0">
                  <a:moveTo>
                    <a:pt x="1600" y="827"/>
                  </a:moveTo>
                  <a:lnTo>
                    <a:pt x="1571" y="2317"/>
                  </a:lnTo>
                  <a:cubicBezTo>
                    <a:pt x="1563" y="2679"/>
                    <a:pt x="1563" y="3041"/>
                    <a:pt x="1578" y="3402"/>
                  </a:cubicBezTo>
                  <a:lnTo>
                    <a:pt x="1621" y="4488"/>
                  </a:lnTo>
                  <a:cubicBezTo>
                    <a:pt x="1686" y="5942"/>
                    <a:pt x="1744" y="7396"/>
                    <a:pt x="1809" y="8850"/>
                  </a:cubicBezTo>
                  <a:cubicBezTo>
                    <a:pt x="1831" y="9371"/>
                    <a:pt x="1853" y="9892"/>
                    <a:pt x="1874" y="10413"/>
                  </a:cubicBezTo>
                  <a:cubicBezTo>
                    <a:pt x="1744" y="9885"/>
                    <a:pt x="1643" y="9357"/>
                    <a:pt x="1549" y="8829"/>
                  </a:cubicBezTo>
                  <a:cubicBezTo>
                    <a:pt x="1390" y="7982"/>
                    <a:pt x="1238" y="7136"/>
                    <a:pt x="1158" y="6275"/>
                  </a:cubicBezTo>
                  <a:cubicBezTo>
                    <a:pt x="1108" y="5783"/>
                    <a:pt x="1093" y="5283"/>
                    <a:pt x="1115" y="4784"/>
                  </a:cubicBezTo>
                  <a:cubicBezTo>
                    <a:pt x="1115" y="4713"/>
                    <a:pt x="1061" y="4677"/>
                    <a:pt x="1005" y="4677"/>
                  </a:cubicBezTo>
                  <a:cubicBezTo>
                    <a:pt x="959" y="4677"/>
                    <a:pt x="910" y="4703"/>
                    <a:pt x="890" y="4755"/>
                  </a:cubicBezTo>
                  <a:cubicBezTo>
                    <a:pt x="724" y="5233"/>
                    <a:pt x="594" y="5725"/>
                    <a:pt x="507" y="6224"/>
                  </a:cubicBezTo>
                  <a:cubicBezTo>
                    <a:pt x="312" y="5392"/>
                    <a:pt x="247" y="4531"/>
                    <a:pt x="312" y="3677"/>
                  </a:cubicBezTo>
                  <a:cubicBezTo>
                    <a:pt x="384" y="2787"/>
                    <a:pt x="579" y="1919"/>
                    <a:pt x="905" y="1094"/>
                  </a:cubicBezTo>
                  <a:cubicBezTo>
                    <a:pt x="963" y="1261"/>
                    <a:pt x="992" y="1442"/>
                    <a:pt x="1050" y="1608"/>
                  </a:cubicBezTo>
                  <a:cubicBezTo>
                    <a:pt x="1066" y="1662"/>
                    <a:pt x="1113" y="1692"/>
                    <a:pt x="1161" y="1692"/>
                  </a:cubicBezTo>
                  <a:cubicBezTo>
                    <a:pt x="1197" y="1692"/>
                    <a:pt x="1235" y="1675"/>
                    <a:pt x="1259" y="1637"/>
                  </a:cubicBezTo>
                  <a:cubicBezTo>
                    <a:pt x="1382" y="1369"/>
                    <a:pt x="1498" y="1102"/>
                    <a:pt x="1600" y="827"/>
                  </a:cubicBezTo>
                  <a:close/>
                  <a:moveTo>
                    <a:pt x="1728" y="0"/>
                  </a:moveTo>
                  <a:cubicBezTo>
                    <a:pt x="1683" y="0"/>
                    <a:pt x="1638" y="26"/>
                    <a:pt x="1621" y="82"/>
                  </a:cubicBezTo>
                  <a:cubicBezTo>
                    <a:pt x="1498" y="480"/>
                    <a:pt x="1354" y="870"/>
                    <a:pt x="1187" y="1254"/>
                  </a:cubicBezTo>
                  <a:cubicBezTo>
                    <a:pt x="1144" y="1073"/>
                    <a:pt x="1079" y="906"/>
                    <a:pt x="992" y="747"/>
                  </a:cubicBezTo>
                  <a:cubicBezTo>
                    <a:pt x="969" y="709"/>
                    <a:pt x="933" y="690"/>
                    <a:pt x="896" y="690"/>
                  </a:cubicBezTo>
                  <a:cubicBezTo>
                    <a:pt x="851" y="690"/>
                    <a:pt x="805" y="720"/>
                    <a:pt x="789" y="776"/>
                  </a:cubicBezTo>
                  <a:cubicBezTo>
                    <a:pt x="406" y="1695"/>
                    <a:pt x="167" y="2679"/>
                    <a:pt x="87" y="3677"/>
                  </a:cubicBezTo>
                  <a:cubicBezTo>
                    <a:pt x="1" y="4726"/>
                    <a:pt x="116" y="5783"/>
                    <a:pt x="420" y="6796"/>
                  </a:cubicBezTo>
                  <a:cubicBezTo>
                    <a:pt x="437" y="6851"/>
                    <a:pt x="482" y="6877"/>
                    <a:pt x="528" y="6877"/>
                  </a:cubicBezTo>
                  <a:cubicBezTo>
                    <a:pt x="584" y="6877"/>
                    <a:pt x="641" y="6838"/>
                    <a:pt x="645" y="6767"/>
                  </a:cubicBezTo>
                  <a:cubicBezTo>
                    <a:pt x="695" y="6354"/>
                    <a:pt x="782" y="5949"/>
                    <a:pt x="883" y="5544"/>
                  </a:cubicBezTo>
                  <a:cubicBezTo>
                    <a:pt x="912" y="6166"/>
                    <a:pt x="970" y="6788"/>
                    <a:pt x="1071" y="7403"/>
                  </a:cubicBezTo>
                  <a:cubicBezTo>
                    <a:pt x="1202" y="8264"/>
                    <a:pt x="1361" y="9118"/>
                    <a:pt x="1542" y="9972"/>
                  </a:cubicBezTo>
                  <a:cubicBezTo>
                    <a:pt x="1636" y="10442"/>
                    <a:pt x="1766" y="10905"/>
                    <a:pt x="1918" y="11361"/>
                  </a:cubicBezTo>
                  <a:cubicBezTo>
                    <a:pt x="1938" y="11414"/>
                    <a:pt x="1988" y="11439"/>
                    <a:pt x="2035" y="11439"/>
                  </a:cubicBezTo>
                  <a:cubicBezTo>
                    <a:pt x="2092" y="11439"/>
                    <a:pt x="2146" y="11403"/>
                    <a:pt x="2142" y="11332"/>
                  </a:cubicBezTo>
                  <a:lnTo>
                    <a:pt x="1954" y="6962"/>
                  </a:lnTo>
                  <a:cubicBezTo>
                    <a:pt x="1925" y="6224"/>
                    <a:pt x="1889" y="5486"/>
                    <a:pt x="1867" y="4755"/>
                  </a:cubicBezTo>
                  <a:cubicBezTo>
                    <a:pt x="1831" y="4032"/>
                    <a:pt x="1780" y="3308"/>
                    <a:pt x="1795" y="2592"/>
                  </a:cubicBezTo>
                  <a:cubicBezTo>
                    <a:pt x="1809" y="1767"/>
                    <a:pt x="1824" y="935"/>
                    <a:pt x="1838" y="111"/>
                  </a:cubicBezTo>
                  <a:cubicBezTo>
                    <a:pt x="1838" y="39"/>
                    <a:pt x="1784" y="0"/>
                    <a:pt x="1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8"/>
            <p:cNvSpPr/>
            <p:nvPr/>
          </p:nvSpPr>
          <p:spPr>
            <a:xfrm>
              <a:off x="5350300" y="943050"/>
              <a:ext cx="167700" cy="229975"/>
            </a:xfrm>
            <a:custGeom>
              <a:avLst/>
              <a:gdLst/>
              <a:ahLst/>
              <a:cxnLst/>
              <a:rect l="l" t="t" r="r" b="b"/>
              <a:pathLst>
                <a:path w="6708" h="9199" extrusionOk="0">
                  <a:moveTo>
                    <a:pt x="5506" y="228"/>
                  </a:moveTo>
                  <a:cubicBezTo>
                    <a:pt x="5506" y="228"/>
                    <a:pt x="5514" y="228"/>
                    <a:pt x="5506" y="235"/>
                  </a:cubicBezTo>
                  <a:cubicBezTo>
                    <a:pt x="5514" y="235"/>
                    <a:pt x="5514" y="242"/>
                    <a:pt x="5514" y="242"/>
                  </a:cubicBezTo>
                  <a:cubicBezTo>
                    <a:pt x="5514" y="249"/>
                    <a:pt x="5521" y="271"/>
                    <a:pt x="5528" y="278"/>
                  </a:cubicBezTo>
                  <a:cubicBezTo>
                    <a:pt x="5535" y="322"/>
                    <a:pt x="5542" y="372"/>
                    <a:pt x="5535" y="416"/>
                  </a:cubicBezTo>
                  <a:cubicBezTo>
                    <a:pt x="5535" y="756"/>
                    <a:pt x="5434" y="1103"/>
                    <a:pt x="5340" y="1429"/>
                  </a:cubicBezTo>
                  <a:cubicBezTo>
                    <a:pt x="5296" y="1581"/>
                    <a:pt x="5253" y="1733"/>
                    <a:pt x="5202" y="1884"/>
                  </a:cubicBezTo>
                  <a:cubicBezTo>
                    <a:pt x="5079" y="1798"/>
                    <a:pt x="4949" y="1725"/>
                    <a:pt x="4819" y="1667"/>
                  </a:cubicBezTo>
                  <a:cubicBezTo>
                    <a:pt x="4696" y="1610"/>
                    <a:pt x="4580" y="1566"/>
                    <a:pt x="4457" y="1523"/>
                  </a:cubicBezTo>
                  <a:cubicBezTo>
                    <a:pt x="4609" y="1277"/>
                    <a:pt x="4768" y="1038"/>
                    <a:pt x="4935" y="806"/>
                  </a:cubicBezTo>
                  <a:cubicBezTo>
                    <a:pt x="5058" y="626"/>
                    <a:pt x="5202" y="459"/>
                    <a:pt x="5369" y="314"/>
                  </a:cubicBezTo>
                  <a:cubicBezTo>
                    <a:pt x="5405" y="278"/>
                    <a:pt x="5448" y="257"/>
                    <a:pt x="5492" y="235"/>
                  </a:cubicBezTo>
                  <a:lnTo>
                    <a:pt x="5506" y="228"/>
                  </a:lnTo>
                  <a:close/>
                  <a:moveTo>
                    <a:pt x="3414" y="1575"/>
                  </a:moveTo>
                  <a:cubicBezTo>
                    <a:pt x="3720" y="1575"/>
                    <a:pt x="4029" y="1619"/>
                    <a:pt x="4327" y="1711"/>
                  </a:cubicBezTo>
                  <a:cubicBezTo>
                    <a:pt x="4616" y="1798"/>
                    <a:pt x="4891" y="1928"/>
                    <a:pt x="5137" y="2102"/>
                  </a:cubicBezTo>
                  <a:cubicBezTo>
                    <a:pt x="5036" y="2405"/>
                    <a:pt x="4927" y="2702"/>
                    <a:pt x="4819" y="2991"/>
                  </a:cubicBezTo>
                  <a:cubicBezTo>
                    <a:pt x="4320" y="4286"/>
                    <a:pt x="3741" y="5545"/>
                    <a:pt x="3075" y="6761"/>
                  </a:cubicBezTo>
                  <a:cubicBezTo>
                    <a:pt x="3010" y="6869"/>
                    <a:pt x="2952" y="6978"/>
                    <a:pt x="2894" y="7086"/>
                  </a:cubicBezTo>
                  <a:cubicBezTo>
                    <a:pt x="2120" y="6949"/>
                    <a:pt x="1433" y="6508"/>
                    <a:pt x="984" y="5871"/>
                  </a:cubicBezTo>
                  <a:cubicBezTo>
                    <a:pt x="304" y="4887"/>
                    <a:pt x="348" y="3577"/>
                    <a:pt x="1093" y="2644"/>
                  </a:cubicBezTo>
                  <a:cubicBezTo>
                    <a:pt x="1662" y="1946"/>
                    <a:pt x="2530" y="1575"/>
                    <a:pt x="3414" y="1575"/>
                  </a:cubicBezTo>
                  <a:close/>
                  <a:moveTo>
                    <a:pt x="5333" y="2246"/>
                  </a:moveTo>
                  <a:cubicBezTo>
                    <a:pt x="5948" y="2738"/>
                    <a:pt x="6331" y="3462"/>
                    <a:pt x="6382" y="4250"/>
                  </a:cubicBezTo>
                  <a:cubicBezTo>
                    <a:pt x="6396" y="4402"/>
                    <a:pt x="6389" y="4547"/>
                    <a:pt x="6374" y="4699"/>
                  </a:cubicBezTo>
                  <a:cubicBezTo>
                    <a:pt x="6237" y="5885"/>
                    <a:pt x="5296" y="6819"/>
                    <a:pt x="4153" y="7079"/>
                  </a:cubicBezTo>
                  <a:cubicBezTo>
                    <a:pt x="3932" y="7126"/>
                    <a:pt x="3710" y="7149"/>
                    <a:pt x="3487" y="7149"/>
                  </a:cubicBezTo>
                  <a:cubicBezTo>
                    <a:pt x="3367" y="7149"/>
                    <a:pt x="3247" y="7142"/>
                    <a:pt x="3126" y="7130"/>
                  </a:cubicBezTo>
                  <a:cubicBezTo>
                    <a:pt x="3799" y="5929"/>
                    <a:pt x="4392" y="4684"/>
                    <a:pt x="4899" y="3404"/>
                  </a:cubicBezTo>
                  <a:cubicBezTo>
                    <a:pt x="5050" y="3020"/>
                    <a:pt x="5195" y="2637"/>
                    <a:pt x="5333" y="2246"/>
                  </a:cubicBezTo>
                  <a:close/>
                  <a:moveTo>
                    <a:pt x="1911" y="6978"/>
                  </a:moveTo>
                  <a:cubicBezTo>
                    <a:pt x="2185" y="7123"/>
                    <a:pt x="2475" y="7231"/>
                    <a:pt x="2779" y="7296"/>
                  </a:cubicBezTo>
                  <a:cubicBezTo>
                    <a:pt x="2605" y="7586"/>
                    <a:pt x="2431" y="7860"/>
                    <a:pt x="2251" y="8135"/>
                  </a:cubicBezTo>
                  <a:cubicBezTo>
                    <a:pt x="2070" y="8403"/>
                    <a:pt x="1882" y="8692"/>
                    <a:pt x="1621" y="8895"/>
                  </a:cubicBezTo>
                  <a:cubicBezTo>
                    <a:pt x="1614" y="8910"/>
                    <a:pt x="1592" y="8924"/>
                    <a:pt x="1570" y="8938"/>
                  </a:cubicBezTo>
                  <a:cubicBezTo>
                    <a:pt x="1549" y="8953"/>
                    <a:pt x="1520" y="8960"/>
                    <a:pt x="1520" y="8960"/>
                  </a:cubicBezTo>
                  <a:cubicBezTo>
                    <a:pt x="1511" y="8969"/>
                    <a:pt x="1503" y="8972"/>
                    <a:pt x="1499" y="8972"/>
                  </a:cubicBezTo>
                  <a:cubicBezTo>
                    <a:pt x="1496" y="8972"/>
                    <a:pt x="1495" y="8970"/>
                    <a:pt x="1498" y="8967"/>
                  </a:cubicBezTo>
                  <a:cubicBezTo>
                    <a:pt x="1498" y="8960"/>
                    <a:pt x="1491" y="8953"/>
                    <a:pt x="1491" y="8953"/>
                  </a:cubicBezTo>
                  <a:cubicBezTo>
                    <a:pt x="1491" y="8953"/>
                    <a:pt x="1491" y="8954"/>
                    <a:pt x="1491" y="8954"/>
                  </a:cubicBezTo>
                  <a:cubicBezTo>
                    <a:pt x="1489" y="8954"/>
                    <a:pt x="1476" y="8901"/>
                    <a:pt x="1476" y="8888"/>
                  </a:cubicBezTo>
                  <a:cubicBezTo>
                    <a:pt x="1469" y="8815"/>
                    <a:pt x="1469" y="8750"/>
                    <a:pt x="1476" y="8678"/>
                  </a:cubicBezTo>
                  <a:cubicBezTo>
                    <a:pt x="1498" y="8425"/>
                    <a:pt x="1549" y="8172"/>
                    <a:pt x="1621" y="7926"/>
                  </a:cubicBezTo>
                  <a:cubicBezTo>
                    <a:pt x="1708" y="7607"/>
                    <a:pt x="1802" y="7296"/>
                    <a:pt x="1911" y="6978"/>
                  </a:cubicBezTo>
                  <a:close/>
                  <a:moveTo>
                    <a:pt x="5523" y="1"/>
                  </a:moveTo>
                  <a:cubicBezTo>
                    <a:pt x="5494" y="1"/>
                    <a:pt x="5462" y="6"/>
                    <a:pt x="5427" y="18"/>
                  </a:cubicBezTo>
                  <a:cubicBezTo>
                    <a:pt x="5268" y="68"/>
                    <a:pt x="5137" y="206"/>
                    <a:pt x="5029" y="329"/>
                  </a:cubicBezTo>
                  <a:cubicBezTo>
                    <a:pt x="4841" y="546"/>
                    <a:pt x="4667" y="785"/>
                    <a:pt x="4508" y="1031"/>
                  </a:cubicBezTo>
                  <a:cubicBezTo>
                    <a:pt x="4421" y="1168"/>
                    <a:pt x="4327" y="1306"/>
                    <a:pt x="4240" y="1450"/>
                  </a:cubicBezTo>
                  <a:cubicBezTo>
                    <a:pt x="3964" y="1378"/>
                    <a:pt x="3684" y="1343"/>
                    <a:pt x="3406" y="1343"/>
                  </a:cubicBezTo>
                  <a:cubicBezTo>
                    <a:pt x="2600" y="1343"/>
                    <a:pt x="1815" y="1640"/>
                    <a:pt x="1201" y="2188"/>
                  </a:cubicBezTo>
                  <a:cubicBezTo>
                    <a:pt x="261" y="3071"/>
                    <a:pt x="1" y="4467"/>
                    <a:pt x="572" y="5625"/>
                  </a:cubicBezTo>
                  <a:cubicBezTo>
                    <a:pt x="825" y="6139"/>
                    <a:pt x="1223" y="6565"/>
                    <a:pt x="1708" y="6869"/>
                  </a:cubicBezTo>
                  <a:cubicBezTo>
                    <a:pt x="1513" y="7426"/>
                    <a:pt x="1317" y="8005"/>
                    <a:pt x="1252" y="8598"/>
                  </a:cubicBezTo>
                  <a:cubicBezTo>
                    <a:pt x="1232" y="8788"/>
                    <a:pt x="1218" y="9198"/>
                    <a:pt x="1482" y="9198"/>
                  </a:cubicBezTo>
                  <a:cubicBezTo>
                    <a:pt x="1500" y="9198"/>
                    <a:pt x="1520" y="9196"/>
                    <a:pt x="1542" y="9192"/>
                  </a:cubicBezTo>
                  <a:cubicBezTo>
                    <a:pt x="1795" y="9141"/>
                    <a:pt x="1997" y="8852"/>
                    <a:pt x="2149" y="8664"/>
                  </a:cubicBezTo>
                  <a:cubicBezTo>
                    <a:pt x="2453" y="8251"/>
                    <a:pt x="2735" y="7824"/>
                    <a:pt x="2989" y="7376"/>
                  </a:cubicBezTo>
                  <a:cubicBezTo>
                    <a:pt x="2996" y="7369"/>
                    <a:pt x="3003" y="7354"/>
                    <a:pt x="3003" y="7340"/>
                  </a:cubicBezTo>
                  <a:cubicBezTo>
                    <a:pt x="3170" y="7364"/>
                    <a:pt x="3341" y="7379"/>
                    <a:pt x="3510" y="7379"/>
                  </a:cubicBezTo>
                  <a:cubicBezTo>
                    <a:pt x="3590" y="7379"/>
                    <a:pt x="3669" y="7375"/>
                    <a:pt x="3748" y="7369"/>
                  </a:cubicBezTo>
                  <a:cubicBezTo>
                    <a:pt x="5014" y="7260"/>
                    <a:pt x="6165" y="6406"/>
                    <a:pt x="6512" y="5162"/>
                  </a:cubicBezTo>
                  <a:cubicBezTo>
                    <a:pt x="6548" y="5010"/>
                    <a:pt x="6584" y="4858"/>
                    <a:pt x="6599" y="4699"/>
                  </a:cubicBezTo>
                  <a:cubicBezTo>
                    <a:pt x="6707" y="3650"/>
                    <a:pt x="6223" y="2644"/>
                    <a:pt x="5405" y="2015"/>
                  </a:cubicBezTo>
                  <a:cubicBezTo>
                    <a:pt x="5448" y="1884"/>
                    <a:pt x="5499" y="1747"/>
                    <a:pt x="5535" y="1617"/>
                  </a:cubicBezTo>
                  <a:cubicBezTo>
                    <a:pt x="5644" y="1241"/>
                    <a:pt x="5759" y="835"/>
                    <a:pt x="5767" y="437"/>
                  </a:cubicBezTo>
                  <a:cubicBezTo>
                    <a:pt x="5773" y="260"/>
                    <a:pt x="5724" y="1"/>
                    <a:pt x="5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8"/>
            <p:cNvSpPr/>
            <p:nvPr/>
          </p:nvSpPr>
          <p:spPr>
            <a:xfrm>
              <a:off x="5487950" y="948725"/>
              <a:ext cx="200" cy="17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0" y="1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4"/>
                    <a:pt x="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8"/>
            <p:cNvSpPr/>
            <p:nvPr/>
          </p:nvSpPr>
          <p:spPr>
            <a:xfrm>
              <a:off x="5487950" y="948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8"/>
            <p:cNvSpPr/>
            <p:nvPr/>
          </p:nvSpPr>
          <p:spPr>
            <a:xfrm>
              <a:off x="5387550" y="1052000"/>
              <a:ext cx="225" cy="2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8"/>
            <p:cNvSpPr/>
            <p:nvPr/>
          </p:nvSpPr>
          <p:spPr>
            <a:xfrm>
              <a:off x="5378325" y="1037650"/>
              <a:ext cx="23175" cy="20150"/>
            </a:xfrm>
            <a:custGeom>
              <a:avLst/>
              <a:gdLst/>
              <a:ahLst/>
              <a:cxnLst/>
              <a:rect l="l" t="t" r="r" b="b"/>
              <a:pathLst>
                <a:path w="927" h="806" extrusionOk="0">
                  <a:moveTo>
                    <a:pt x="686" y="184"/>
                  </a:moveTo>
                  <a:cubicBezTo>
                    <a:pt x="686" y="184"/>
                    <a:pt x="688" y="188"/>
                    <a:pt x="688" y="191"/>
                  </a:cubicBezTo>
                  <a:lnTo>
                    <a:pt x="688" y="199"/>
                  </a:lnTo>
                  <a:cubicBezTo>
                    <a:pt x="685" y="188"/>
                    <a:pt x="685" y="184"/>
                    <a:pt x="686" y="184"/>
                  </a:cubicBezTo>
                  <a:close/>
                  <a:moveTo>
                    <a:pt x="659" y="235"/>
                  </a:moveTo>
                  <a:cubicBezTo>
                    <a:pt x="659" y="249"/>
                    <a:pt x="652" y="256"/>
                    <a:pt x="645" y="264"/>
                  </a:cubicBezTo>
                  <a:lnTo>
                    <a:pt x="630" y="285"/>
                  </a:lnTo>
                  <a:cubicBezTo>
                    <a:pt x="609" y="307"/>
                    <a:pt x="580" y="336"/>
                    <a:pt x="558" y="365"/>
                  </a:cubicBezTo>
                  <a:cubicBezTo>
                    <a:pt x="522" y="408"/>
                    <a:pt x="493" y="452"/>
                    <a:pt x="471" y="502"/>
                  </a:cubicBezTo>
                  <a:cubicBezTo>
                    <a:pt x="464" y="524"/>
                    <a:pt x="457" y="546"/>
                    <a:pt x="442" y="560"/>
                  </a:cubicBezTo>
                  <a:cubicBezTo>
                    <a:pt x="442" y="568"/>
                    <a:pt x="442" y="568"/>
                    <a:pt x="435" y="575"/>
                  </a:cubicBezTo>
                  <a:lnTo>
                    <a:pt x="435" y="582"/>
                  </a:lnTo>
                  <a:lnTo>
                    <a:pt x="406" y="582"/>
                  </a:lnTo>
                  <a:lnTo>
                    <a:pt x="377" y="575"/>
                  </a:lnTo>
                  <a:lnTo>
                    <a:pt x="370" y="575"/>
                  </a:lnTo>
                  <a:cubicBezTo>
                    <a:pt x="363" y="568"/>
                    <a:pt x="348" y="560"/>
                    <a:pt x="341" y="553"/>
                  </a:cubicBezTo>
                  <a:lnTo>
                    <a:pt x="326" y="546"/>
                  </a:lnTo>
                  <a:cubicBezTo>
                    <a:pt x="319" y="531"/>
                    <a:pt x="312" y="524"/>
                    <a:pt x="305" y="517"/>
                  </a:cubicBezTo>
                  <a:lnTo>
                    <a:pt x="298" y="510"/>
                  </a:lnTo>
                  <a:lnTo>
                    <a:pt x="298" y="502"/>
                  </a:lnTo>
                  <a:cubicBezTo>
                    <a:pt x="290" y="495"/>
                    <a:pt x="283" y="481"/>
                    <a:pt x="276" y="466"/>
                  </a:cubicBezTo>
                  <a:cubicBezTo>
                    <a:pt x="269" y="459"/>
                    <a:pt x="276" y="459"/>
                    <a:pt x="269" y="459"/>
                  </a:cubicBezTo>
                  <a:cubicBezTo>
                    <a:pt x="261" y="452"/>
                    <a:pt x="261" y="437"/>
                    <a:pt x="261" y="423"/>
                  </a:cubicBezTo>
                  <a:lnTo>
                    <a:pt x="261" y="408"/>
                  </a:lnTo>
                  <a:lnTo>
                    <a:pt x="247" y="408"/>
                  </a:lnTo>
                  <a:lnTo>
                    <a:pt x="247" y="379"/>
                  </a:lnTo>
                  <a:lnTo>
                    <a:pt x="247" y="372"/>
                  </a:lnTo>
                  <a:lnTo>
                    <a:pt x="254" y="358"/>
                  </a:lnTo>
                  <a:lnTo>
                    <a:pt x="261" y="351"/>
                  </a:lnTo>
                  <a:lnTo>
                    <a:pt x="269" y="343"/>
                  </a:lnTo>
                  <a:lnTo>
                    <a:pt x="283" y="336"/>
                  </a:lnTo>
                  <a:cubicBezTo>
                    <a:pt x="298" y="329"/>
                    <a:pt x="305" y="322"/>
                    <a:pt x="326" y="314"/>
                  </a:cubicBezTo>
                  <a:lnTo>
                    <a:pt x="355" y="300"/>
                  </a:lnTo>
                  <a:cubicBezTo>
                    <a:pt x="435" y="271"/>
                    <a:pt x="515" y="249"/>
                    <a:pt x="594" y="235"/>
                  </a:cubicBezTo>
                  <a:close/>
                  <a:moveTo>
                    <a:pt x="685" y="0"/>
                  </a:moveTo>
                  <a:cubicBezTo>
                    <a:pt x="672" y="0"/>
                    <a:pt x="658" y="1"/>
                    <a:pt x="645" y="3"/>
                  </a:cubicBezTo>
                  <a:cubicBezTo>
                    <a:pt x="544" y="18"/>
                    <a:pt x="442" y="32"/>
                    <a:pt x="348" y="68"/>
                  </a:cubicBezTo>
                  <a:cubicBezTo>
                    <a:pt x="254" y="90"/>
                    <a:pt x="175" y="133"/>
                    <a:pt x="102" y="191"/>
                  </a:cubicBezTo>
                  <a:cubicBezTo>
                    <a:pt x="1" y="314"/>
                    <a:pt x="1" y="495"/>
                    <a:pt x="95" y="618"/>
                  </a:cubicBezTo>
                  <a:cubicBezTo>
                    <a:pt x="174" y="725"/>
                    <a:pt x="292" y="806"/>
                    <a:pt x="419" y="806"/>
                  </a:cubicBezTo>
                  <a:cubicBezTo>
                    <a:pt x="455" y="806"/>
                    <a:pt x="492" y="799"/>
                    <a:pt x="529" y="785"/>
                  </a:cubicBezTo>
                  <a:cubicBezTo>
                    <a:pt x="536" y="777"/>
                    <a:pt x="544" y="777"/>
                    <a:pt x="551" y="770"/>
                  </a:cubicBezTo>
                  <a:cubicBezTo>
                    <a:pt x="601" y="741"/>
                    <a:pt x="645" y="691"/>
                    <a:pt x="667" y="640"/>
                  </a:cubicBezTo>
                  <a:cubicBezTo>
                    <a:pt x="688" y="596"/>
                    <a:pt x="710" y="553"/>
                    <a:pt x="739" y="510"/>
                  </a:cubicBezTo>
                  <a:lnTo>
                    <a:pt x="746" y="495"/>
                  </a:lnTo>
                  <a:lnTo>
                    <a:pt x="775" y="474"/>
                  </a:lnTo>
                  <a:cubicBezTo>
                    <a:pt x="782" y="459"/>
                    <a:pt x="790" y="452"/>
                    <a:pt x="804" y="437"/>
                  </a:cubicBezTo>
                  <a:cubicBezTo>
                    <a:pt x="826" y="408"/>
                    <a:pt x="847" y="372"/>
                    <a:pt x="869" y="343"/>
                  </a:cubicBezTo>
                  <a:cubicBezTo>
                    <a:pt x="920" y="271"/>
                    <a:pt x="927" y="177"/>
                    <a:pt x="891" y="105"/>
                  </a:cubicBezTo>
                  <a:cubicBezTo>
                    <a:pt x="841" y="36"/>
                    <a:pt x="765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8"/>
            <p:cNvSpPr/>
            <p:nvPr/>
          </p:nvSpPr>
          <p:spPr>
            <a:xfrm>
              <a:off x="5387750" y="1001175"/>
              <a:ext cx="39275" cy="31850"/>
            </a:xfrm>
            <a:custGeom>
              <a:avLst/>
              <a:gdLst/>
              <a:ahLst/>
              <a:cxnLst/>
              <a:rect l="l" t="t" r="r" b="b"/>
              <a:pathLst>
                <a:path w="1571" h="1274" extrusionOk="0">
                  <a:moveTo>
                    <a:pt x="962" y="232"/>
                  </a:moveTo>
                  <a:cubicBezTo>
                    <a:pt x="1020" y="240"/>
                    <a:pt x="1078" y="247"/>
                    <a:pt x="1136" y="261"/>
                  </a:cubicBezTo>
                  <a:lnTo>
                    <a:pt x="1179" y="276"/>
                  </a:lnTo>
                  <a:lnTo>
                    <a:pt x="1201" y="283"/>
                  </a:lnTo>
                  <a:lnTo>
                    <a:pt x="1237" y="305"/>
                  </a:lnTo>
                  <a:lnTo>
                    <a:pt x="1252" y="312"/>
                  </a:lnTo>
                  <a:cubicBezTo>
                    <a:pt x="1272" y="332"/>
                    <a:pt x="1267" y="321"/>
                    <a:pt x="1278" y="347"/>
                  </a:cubicBezTo>
                  <a:lnTo>
                    <a:pt x="1278" y="347"/>
                  </a:lnTo>
                  <a:cubicBezTo>
                    <a:pt x="1277" y="348"/>
                    <a:pt x="1281" y="365"/>
                    <a:pt x="1281" y="370"/>
                  </a:cubicBezTo>
                  <a:cubicBezTo>
                    <a:pt x="1281" y="384"/>
                    <a:pt x="1281" y="399"/>
                    <a:pt x="1273" y="413"/>
                  </a:cubicBezTo>
                  <a:cubicBezTo>
                    <a:pt x="1237" y="478"/>
                    <a:pt x="1179" y="522"/>
                    <a:pt x="1107" y="543"/>
                  </a:cubicBezTo>
                  <a:cubicBezTo>
                    <a:pt x="970" y="601"/>
                    <a:pt x="810" y="609"/>
                    <a:pt x="673" y="666"/>
                  </a:cubicBezTo>
                  <a:cubicBezTo>
                    <a:pt x="601" y="688"/>
                    <a:pt x="543" y="732"/>
                    <a:pt x="492" y="789"/>
                  </a:cubicBezTo>
                  <a:cubicBezTo>
                    <a:pt x="449" y="847"/>
                    <a:pt x="413" y="905"/>
                    <a:pt x="376" y="963"/>
                  </a:cubicBezTo>
                  <a:cubicBezTo>
                    <a:pt x="347" y="999"/>
                    <a:pt x="311" y="1028"/>
                    <a:pt x="268" y="1043"/>
                  </a:cubicBezTo>
                  <a:lnTo>
                    <a:pt x="246" y="1050"/>
                  </a:lnTo>
                  <a:lnTo>
                    <a:pt x="232" y="1050"/>
                  </a:lnTo>
                  <a:cubicBezTo>
                    <a:pt x="232" y="1043"/>
                    <a:pt x="232" y="1035"/>
                    <a:pt x="232" y="1028"/>
                  </a:cubicBezTo>
                  <a:lnTo>
                    <a:pt x="232" y="1014"/>
                  </a:lnTo>
                  <a:lnTo>
                    <a:pt x="232" y="992"/>
                  </a:lnTo>
                  <a:cubicBezTo>
                    <a:pt x="232" y="970"/>
                    <a:pt x="232" y="949"/>
                    <a:pt x="239" y="927"/>
                  </a:cubicBezTo>
                  <a:lnTo>
                    <a:pt x="239" y="898"/>
                  </a:lnTo>
                  <a:lnTo>
                    <a:pt x="239" y="891"/>
                  </a:lnTo>
                  <a:cubicBezTo>
                    <a:pt x="239" y="862"/>
                    <a:pt x="246" y="840"/>
                    <a:pt x="253" y="818"/>
                  </a:cubicBezTo>
                  <a:cubicBezTo>
                    <a:pt x="261" y="775"/>
                    <a:pt x="268" y="732"/>
                    <a:pt x="282" y="695"/>
                  </a:cubicBezTo>
                  <a:cubicBezTo>
                    <a:pt x="297" y="652"/>
                    <a:pt x="304" y="630"/>
                    <a:pt x="318" y="594"/>
                  </a:cubicBezTo>
                  <a:lnTo>
                    <a:pt x="326" y="580"/>
                  </a:lnTo>
                  <a:cubicBezTo>
                    <a:pt x="347" y="543"/>
                    <a:pt x="362" y="507"/>
                    <a:pt x="391" y="471"/>
                  </a:cubicBezTo>
                  <a:cubicBezTo>
                    <a:pt x="456" y="363"/>
                    <a:pt x="564" y="283"/>
                    <a:pt x="695" y="247"/>
                  </a:cubicBezTo>
                  <a:lnTo>
                    <a:pt x="745" y="232"/>
                  </a:lnTo>
                  <a:close/>
                  <a:moveTo>
                    <a:pt x="892" y="1"/>
                  </a:moveTo>
                  <a:cubicBezTo>
                    <a:pt x="713" y="1"/>
                    <a:pt x="532" y="43"/>
                    <a:pt x="398" y="145"/>
                  </a:cubicBezTo>
                  <a:cubicBezTo>
                    <a:pt x="195" y="305"/>
                    <a:pt x="58" y="543"/>
                    <a:pt x="22" y="797"/>
                  </a:cubicBezTo>
                  <a:cubicBezTo>
                    <a:pt x="0" y="905"/>
                    <a:pt x="0" y="1014"/>
                    <a:pt x="22" y="1115"/>
                  </a:cubicBezTo>
                  <a:cubicBezTo>
                    <a:pt x="58" y="1212"/>
                    <a:pt x="146" y="1274"/>
                    <a:pt x="246" y="1274"/>
                  </a:cubicBezTo>
                  <a:cubicBezTo>
                    <a:pt x="265" y="1274"/>
                    <a:pt x="284" y="1272"/>
                    <a:pt x="304" y="1267"/>
                  </a:cubicBezTo>
                  <a:cubicBezTo>
                    <a:pt x="384" y="1252"/>
                    <a:pt x="463" y="1209"/>
                    <a:pt x="521" y="1151"/>
                  </a:cubicBezTo>
                  <a:cubicBezTo>
                    <a:pt x="579" y="1093"/>
                    <a:pt x="608" y="1014"/>
                    <a:pt x="666" y="949"/>
                  </a:cubicBezTo>
                  <a:cubicBezTo>
                    <a:pt x="724" y="883"/>
                    <a:pt x="796" y="847"/>
                    <a:pt x="876" y="840"/>
                  </a:cubicBezTo>
                  <a:cubicBezTo>
                    <a:pt x="977" y="818"/>
                    <a:pt x="1078" y="797"/>
                    <a:pt x="1179" y="760"/>
                  </a:cubicBezTo>
                  <a:lnTo>
                    <a:pt x="1194" y="753"/>
                  </a:lnTo>
                  <a:lnTo>
                    <a:pt x="1208" y="753"/>
                  </a:lnTo>
                  <a:cubicBezTo>
                    <a:pt x="1389" y="674"/>
                    <a:pt x="1570" y="514"/>
                    <a:pt x="1505" y="297"/>
                  </a:cubicBezTo>
                  <a:cubicBezTo>
                    <a:pt x="1462" y="167"/>
                    <a:pt x="1346" y="73"/>
                    <a:pt x="1208" y="44"/>
                  </a:cubicBezTo>
                  <a:cubicBezTo>
                    <a:pt x="1112" y="17"/>
                    <a:pt x="1002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8"/>
            <p:cNvSpPr/>
            <p:nvPr/>
          </p:nvSpPr>
          <p:spPr>
            <a:xfrm>
              <a:off x="5378875" y="1069975"/>
              <a:ext cx="14125" cy="17275"/>
            </a:xfrm>
            <a:custGeom>
              <a:avLst/>
              <a:gdLst/>
              <a:ahLst/>
              <a:cxnLst/>
              <a:rect l="l" t="t" r="r" b="b"/>
              <a:pathLst>
                <a:path w="565" h="691" extrusionOk="0">
                  <a:moveTo>
                    <a:pt x="283" y="237"/>
                  </a:moveTo>
                  <a:lnTo>
                    <a:pt x="290" y="244"/>
                  </a:lnTo>
                  <a:lnTo>
                    <a:pt x="297" y="244"/>
                  </a:lnTo>
                  <a:lnTo>
                    <a:pt x="297" y="251"/>
                  </a:lnTo>
                  <a:lnTo>
                    <a:pt x="297" y="266"/>
                  </a:lnTo>
                  <a:cubicBezTo>
                    <a:pt x="304" y="273"/>
                    <a:pt x="312" y="280"/>
                    <a:pt x="312" y="287"/>
                  </a:cubicBezTo>
                  <a:cubicBezTo>
                    <a:pt x="319" y="295"/>
                    <a:pt x="319" y="295"/>
                    <a:pt x="319" y="302"/>
                  </a:cubicBezTo>
                  <a:lnTo>
                    <a:pt x="326" y="324"/>
                  </a:lnTo>
                  <a:lnTo>
                    <a:pt x="333" y="353"/>
                  </a:lnTo>
                  <a:cubicBezTo>
                    <a:pt x="333" y="353"/>
                    <a:pt x="333" y="360"/>
                    <a:pt x="333" y="360"/>
                  </a:cubicBezTo>
                  <a:lnTo>
                    <a:pt x="333" y="389"/>
                  </a:lnTo>
                  <a:lnTo>
                    <a:pt x="326" y="396"/>
                  </a:lnTo>
                  <a:lnTo>
                    <a:pt x="326" y="418"/>
                  </a:lnTo>
                  <a:cubicBezTo>
                    <a:pt x="326" y="418"/>
                    <a:pt x="326" y="425"/>
                    <a:pt x="326" y="425"/>
                  </a:cubicBezTo>
                  <a:cubicBezTo>
                    <a:pt x="326" y="424"/>
                    <a:pt x="326" y="423"/>
                    <a:pt x="326" y="423"/>
                  </a:cubicBezTo>
                  <a:cubicBezTo>
                    <a:pt x="326" y="423"/>
                    <a:pt x="325" y="434"/>
                    <a:pt x="319" y="439"/>
                  </a:cubicBezTo>
                  <a:lnTo>
                    <a:pt x="319" y="447"/>
                  </a:lnTo>
                  <a:lnTo>
                    <a:pt x="304" y="461"/>
                  </a:lnTo>
                  <a:lnTo>
                    <a:pt x="290" y="468"/>
                  </a:lnTo>
                  <a:lnTo>
                    <a:pt x="268" y="468"/>
                  </a:lnTo>
                  <a:cubicBezTo>
                    <a:pt x="268" y="461"/>
                    <a:pt x="268" y="461"/>
                    <a:pt x="268" y="454"/>
                  </a:cubicBezTo>
                  <a:lnTo>
                    <a:pt x="268" y="432"/>
                  </a:lnTo>
                  <a:lnTo>
                    <a:pt x="268" y="410"/>
                  </a:lnTo>
                  <a:cubicBezTo>
                    <a:pt x="268" y="396"/>
                    <a:pt x="268" y="381"/>
                    <a:pt x="268" y="367"/>
                  </a:cubicBezTo>
                  <a:cubicBezTo>
                    <a:pt x="268" y="360"/>
                    <a:pt x="268" y="360"/>
                    <a:pt x="268" y="353"/>
                  </a:cubicBezTo>
                  <a:lnTo>
                    <a:pt x="276" y="295"/>
                  </a:lnTo>
                  <a:lnTo>
                    <a:pt x="276" y="266"/>
                  </a:lnTo>
                  <a:lnTo>
                    <a:pt x="283" y="244"/>
                  </a:lnTo>
                  <a:lnTo>
                    <a:pt x="283" y="237"/>
                  </a:lnTo>
                  <a:close/>
                  <a:moveTo>
                    <a:pt x="251" y="1"/>
                  </a:moveTo>
                  <a:cubicBezTo>
                    <a:pt x="235" y="1"/>
                    <a:pt x="219" y="2"/>
                    <a:pt x="203" y="5"/>
                  </a:cubicBezTo>
                  <a:cubicBezTo>
                    <a:pt x="131" y="27"/>
                    <a:pt x="66" y="85"/>
                    <a:pt x="51" y="157"/>
                  </a:cubicBezTo>
                  <a:cubicBezTo>
                    <a:pt x="30" y="215"/>
                    <a:pt x="22" y="280"/>
                    <a:pt x="22" y="338"/>
                  </a:cubicBezTo>
                  <a:lnTo>
                    <a:pt x="22" y="353"/>
                  </a:lnTo>
                  <a:cubicBezTo>
                    <a:pt x="1" y="418"/>
                    <a:pt x="8" y="490"/>
                    <a:pt x="37" y="555"/>
                  </a:cubicBezTo>
                  <a:cubicBezTo>
                    <a:pt x="66" y="613"/>
                    <a:pt x="116" y="656"/>
                    <a:pt x="174" y="678"/>
                  </a:cubicBezTo>
                  <a:cubicBezTo>
                    <a:pt x="203" y="687"/>
                    <a:pt x="232" y="691"/>
                    <a:pt x="260" y="691"/>
                  </a:cubicBezTo>
                  <a:cubicBezTo>
                    <a:pt x="354" y="691"/>
                    <a:pt x="443" y="646"/>
                    <a:pt x="493" y="562"/>
                  </a:cubicBezTo>
                  <a:cubicBezTo>
                    <a:pt x="558" y="461"/>
                    <a:pt x="565" y="331"/>
                    <a:pt x="514" y="222"/>
                  </a:cubicBezTo>
                  <a:cubicBezTo>
                    <a:pt x="493" y="164"/>
                    <a:pt x="464" y="114"/>
                    <a:pt x="420" y="70"/>
                  </a:cubicBezTo>
                  <a:cubicBezTo>
                    <a:pt x="374" y="24"/>
                    <a:pt x="31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8"/>
            <p:cNvSpPr/>
            <p:nvPr/>
          </p:nvSpPr>
          <p:spPr>
            <a:xfrm>
              <a:off x="5386825" y="108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8"/>
            <p:cNvSpPr/>
            <p:nvPr/>
          </p:nvSpPr>
          <p:spPr>
            <a:xfrm>
              <a:off x="5385750" y="10760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8"/>
            <p:cNvSpPr/>
            <p:nvPr/>
          </p:nvSpPr>
          <p:spPr>
            <a:xfrm>
              <a:off x="5385575" y="1075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8"/>
            <p:cNvSpPr/>
            <p:nvPr/>
          </p:nvSpPr>
          <p:spPr>
            <a:xfrm>
              <a:off x="5373625" y="1020175"/>
              <a:ext cx="12700" cy="11425"/>
            </a:xfrm>
            <a:custGeom>
              <a:avLst/>
              <a:gdLst/>
              <a:ahLst/>
              <a:cxnLst/>
              <a:rect l="l" t="t" r="r" b="b"/>
              <a:pathLst>
                <a:path w="508" h="457" extrusionOk="0">
                  <a:moveTo>
                    <a:pt x="270" y="0"/>
                  </a:moveTo>
                  <a:cubicBezTo>
                    <a:pt x="231" y="0"/>
                    <a:pt x="193" y="9"/>
                    <a:pt x="160" y="29"/>
                  </a:cubicBezTo>
                  <a:cubicBezTo>
                    <a:pt x="117" y="51"/>
                    <a:pt x="80" y="87"/>
                    <a:pt x="51" y="131"/>
                  </a:cubicBezTo>
                  <a:cubicBezTo>
                    <a:pt x="30" y="160"/>
                    <a:pt x="15" y="196"/>
                    <a:pt x="8" y="239"/>
                  </a:cubicBezTo>
                  <a:cubicBezTo>
                    <a:pt x="1" y="254"/>
                    <a:pt x="1" y="268"/>
                    <a:pt x="1" y="283"/>
                  </a:cubicBezTo>
                  <a:cubicBezTo>
                    <a:pt x="1" y="312"/>
                    <a:pt x="15" y="340"/>
                    <a:pt x="37" y="362"/>
                  </a:cubicBezTo>
                  <a:cubicBezTo>
                    <a:pt x="95" y="427"/>
                    <a:pt x="189" y="456"/>
                    <a:pt x="276" y="456"/>
                  </a:cubicBezTo>
                  <a:cubicBezTo>
                    <a:pt x="297" y="449"/>
                    <a:pt x="319" y="449"/>
                    <a:pt x="341" y="442"/>
                  </a:cubicBezTo>
                  <a:cubicBezTo>
                    <a:pt x="370" y="427"/>
                    <a:pt x="399" y="413"/>
                    <a:pt x="420" y="391"/>
                  </a:cubicBezTo>
                  <a:cubicBezTo>
                    <a:pt x="457" y="362"/>
                    <a:pt x="478" y="326"/>
                    <a:pt x="493" y="283"/>
                  </a:cubicBezTo>
                  <a:cubicBezTo>
                    <a:pt x="507" y="239"/>
                    <a:pt x="507" y="196"/>
                    <a:pt x="493" y="152"/>
                  </a:cubicBezTo>
                  <a:cubicBezTo>
                    <a:pt x="478" y="109"/>
                    <a:pt x="442" y="66"/>
                    <a:pt x="406" y="37"/>
                  </a:cubicBezTo>
                  <a:cubicBezTo>
                    <a:pt x="363" y="13"/>
                    <a:pt x="316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8"/>
            <p:cNvSpPr/>
            <p:nvPr/>
          </p:nvSpPr>
          <p:spPr>
            <a:xfrm>
              <a:off x="5485775" y="1047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8"/>
            <p:cNvSpPr/>
            <p:nvPr/>
          </p:nvSpPr>
          <p:spPr>
            <a:xfrm>
              <a:off x="5481800" y="105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8"/>
            <p:cNvSpPr/>
            <p:nvPr/>
          </p:nvSpPr>
          <p:spPr>
            <a:xfrm>
              <a:off x="5481425" y="1047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8"/>
            <p:cNvSpPr/>
            <p:nvPr/>
          </p:nvSpPr>
          <p:spPr>
            <a:xfrm>
              <a:off x="5481250" y="105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8"/>
            <p:cNvSpPr/>
            <p:nvPr/>
          </p:nvSpPr>
          <p:spPr>
            <a:xfrm>
              <a:off x="5468400" y="1041650"/>
              <a:ext cx="23550" cy="21775"/>
            </a:xfrm>
            <a:custGeom>
              <a:avLst/>
              <a:gdLst/>
              <a:ahLst/>
              <a:cxnLst/>
              <a:rect l="l" t="t" r="r" b="b"/>
              <a:pathLst>
                <a:path w="942" h="871" extrusionOk="0">
                  <a:moveTo>
                    <a:pt x="601" y="223"/>
                  </a:moveTo>
                  <a:cubicBezTo>
                    <a:pt x="616" y="223"/>
                    <a:pt x="630" y="227"/>
                    <a:pt x="645" y="227"/>
                  </a:cubicBezTo>
                  <a:lnTo>
                    <a:pt x="652" y="227"/>
                  </a:lnTo>
                  <a:lnTo>
                    <a:pt x="674" y="234"/>
                  </a:lnTo>
                  <a:lnTo>
                    <a:pt x="695" y="234"/>
                  </a:lnTo>
                  <a:lnTo>
                    <a:pt x="695" y="248"/>
                  </a:lnTo>
                  <a:cubicBezTo>
                    <a:pt x="674" y="306"/>
                    <a:pt x="652" y="364"/>
                    <a:pt x="630" y="429"/>
                  </a:cubicBezTo>
                  <a:cubicBezTo>
                    <a:pt x="616" y="458"/>
                    <a:pt x="609" y="487"/>
                    <a:pt x="594" y="516"/>
                  </a:cubicBezTo>
                  <a:lnTo>
                    <a:pt x="587" y="531"/>
                  </a:lnTo>
                  <a:cubicBezTo>
                    <a:pt x="587" y="531"/>
                    <a:pt x="580" y="552"/>
                    <a:pt x="580" y="559"/>
                  </a:cubicBezTo>
                  <a:lnTo>
                    <a:pt x="565" y="581"/>
                  </a:lnTo>
                  <a:lnTo>
                    <a:pt x="551" y="588"/>
                  </a:lnTo>
                  <a:lnTo>
                    <a:pt x="544" y="603"/>
                  </a:lnTo>
                  <a:lnTo>
                    <a:pt x="536" y="603"/>
                  </a:lnTo>
                  <a:lnTo>
                    <a:pt x="522" y="610"/>
                  </a:lnTo>
                  <a:lnTo>
                    <a:pt x="522" y="610"/>
                  </a:lnTo>
                  <a:lnTo>
                    <a:pt x="522" y="610"/>
                  </a:lnTo>
                  <a:cubicBezTo>
                    <a:pt x="518" y="610"/>
                    <a:pt x="515" y="612"/>
                    <a:pt x="514" y="613"/>
                  </a:cubicBezTo>
                  <a:lnTo>
                    <a:pt x="514" y="613"/>
                  </a:lnTo>
                  <a:lnTo>
                    <a:pt x="522" y="610"/>
                  </a:lnTo>
                  <a:lnTo>
                    <a:pt x="522" y="610"/>
                  </a:lnTo>
                  <a:cubicBezTo>
                    <a:pt x="517" y="613"/>
                    <a:pt x="515" y="613"/>
                    <a:pt x="514" y="613"/>
                  </a:cubicBezTo>
                  <a:cubicBezTo>
                    <a:pt x="513" y="613"/>
                    <a:pt x="513" y="613"/>
                    <a:pt x="514" y="613"/>
                  </a:cubicBezTo>
                  <a:lnTo>
                    <a:pt x="514" y="613"/>
                  </a:lnTo>
                  <a:lnTo>
                    <a:pt x="478" y="625"/>
                  </a:lnTo>
                  <a:lnTo>
                    <a:pt x="428" y="625"/>
                  </a:lnTo>
                  <a:lnTo>
                    <a:pt x="384" y="610"/>
                  </a:lnTo>
                  <a:lnTo>
                    <a:pt x="363" y="610"/>
                  </a:lnTo>
                  <a:lnTo>
                    <a:pt x="348" y="596"/>
                  </a:lnTo>
                  <a:lnTo>
                    <a:pt x="334" y="588"/>
                  </a:lnTo>
                  <a:lnTo>
                    <a:pt x="326" y="581"/>
                  </a:lnTo>
                  <a:lnTo>
                    <a:pt x="319" y="574"/>
                  </a:lnTo>
                  <a:cubicBezTo>
                    <a:pt x="319" y="574"/>
                    <a:pt x="319" y="567"/>
                    <a:pt x="319" y="567"/>
                  </a:cubicBezTo>
                  <a:cubicBezTo>
                    <a:pt x="319" y="559"/>
                    <a:pt x="319" y="559"/>
                    <a:pt x="319" y="559"/>
                  </a:cubicBezTo>
                  <a:lnTo>
                    <a:pt x="319" y="538"/>
                  </a:lnTo>
                  <a:cubicBezTo>
                    <a:pt x="319" y="531"/>
                    <a:pt x="319" y="531"/>
                    <a:pt x="319" y="523"/>
                  </a:cubicBezTo>
                  <a:cubicBezTo>
                    <a:pt x="319" y="509"/>
                    <a:pt x="326" y="494"/>
                    <a:pt x="334" y="480"/>
                  </a:cubicBezTo>
                  <a:cubicBezTo>
                    <a:pt x="334" y="473"/>
                    <a:pt x="334" y="465"/>
                    <a:pt x="341" y="458"/>
                  </a:cubicBezTo>
                  <a:cubicBezTo>
                    <a:pt x="341" y="451"/>
                    <a:pt x="341" y="451"/>
                    <a:pt x="341" y="451"/>
                  </a:cubicBezTo>
                  <a:cubicBezTo>
                    <a:pt x="355" y="422"/>
                    <a:pt x="370" y="386"/>
                    <a:pt x="392" y="357"/>
                  </a:cubicBezTo>
                  <a:cubicBezTo>
                    <a:pt x="406" y="335"/>
                    <a:pt x="421" y="306"/>
                    <a:pt x="442" y="285"/>
                  </a:cubicBezTo>
                  <a:lnTo>
                    <a:pt x="457" y="263"/>
                  </a:lnTo>
                  <a:cubicBezTo>
                    <a:pt x="457" y="263"/>
                    <a:pt x="464" y="256"/>
                    <a:pt x="471" y="248"/>
                  </a:cubicBezTo>
                  <a:lnTo>
                    <a:pt x="493" y="234"/>
                  </a:lnTo>
                  <a:cubicBezTo>
                    <a:pt x="500" y="234"/>
                    <a:pt x="507" y="227"/>
                    <a:pt x="515" y="227"/>
                  </a:cubicBezTo>
                  <a:lnTo>
                    <a:pt x="580" y="227"/>
                  </a:lnTo>
                  <a:cubicBezTo>
                    <a:pt x="587" y="224"/>
                    <a:pt x="594" y="223"/>
                    <a:pt x="601" y="223"/>
                  </a:cubicBezTo>
                  <a:close/>
                  <a:moveTo>
                    <a:pt x="566" y="1"/>
                  </a:moveTo>
                  <a:cubicBezTo>
                    <a:pt x="495" y="1"/>
                    <a:pt x="429" y="16"/>
                    <a:pt x="363" y="46"/>
                  </a:cubicBezTo>
                  <a:cubicBezTo>
                    <a:pt x="290" y="89"/>
                    <a:pt x="232" y="147"/>
                    <a:pt x="196" y="227"/>
                  </a:cubicBezTo>
                  <a:cubicBezTo>
                    <a:pt x="102" y="379"/>
                    <a:pt x="1" y="588"/>
                    <a:pt x="146" y="748"/>
                  </a:cubicBezTo>
                  <a:cubicBezTo>
                    <a:pt x="218" y="820"/>
                    <a:pt x="319" y="863"/>
                    <a:pt x="421" y="871"/>
                  </a:cubicBezTo>
                  <a:cubicBezTo>
                    <a:pt x="529" y="871"/>
                    <a:pt x="630" y="834"/>
                    <a:pt x="703" y="762"/>
                  </a:cubicBezTo>
                  <a:cubicBezTo>
                    <a:pt x="768" y="682"/>
                    <a:pt x="811" y="596"/>
                    <a:pt x="833" y="502"/>
                  </a:cubicBezTo>
                  <a:cubicBezTo>
                    <a:pt x="855" y="436"/>
                    <a:pt x="884" y="379"/>
                    <a:pt x="905" y="314"/>
                  </a:cubicBezTo>
                  <a:cubicBezTo>
                    <a:pt x="941" y="234"/>
                    <a:pt x="920" y="140"/>
                    <a:pt x="855" y="82"/>
                  </a:cubicBezTo>
                  <a:cubicBezTo>
                    <a:pt x="782" y="24"/>
                    <a:pt x="695" y="2"/>
                    <a:pt x="609" y="2"/>
                  </a:cubicBezTo>
                  <a:cubicBezTo>
                    <a:pt x="594" y="1"/>
                    <a:pt x="58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8"/>
            <p:cNvSpPr/>
            <p:nvPr/>
          </p:nvSpPr>
          <p:spPr>
            <a:xfrm>
              <a:off x="5475825" y="1056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8"/>
            <p:cNvSpPr/>
            <p:nvPr/>
          </p:nvSpPr>
          <p:spPr>
            <a:xfrm>
              <a:off x="5480175" y="10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8"/>
            <p:cNvSpPr/>
            <p:nvPr/>
          </p:nvSpPr>
          <p:spPr>
            <a:xfrm>
              <a:off x="5335650" y="868325"/>
              <a:ext cx="86500" cy="93650"/>
            </a:xfrm>
            <a:custGeom>
              <a:avLst/>
              <a:gdLst/>
              <a:ahLst/>
              <a:cxnLst/>
              <a:rect l="l" t="t" r="r" b="b"/>
              <a:pathLst>
                <a:path w="3460" h="3746" extrusionOk="0">
                  <a:moveTo>
                    <a:pt x="1662" y="1"/>
                  </a:moveTo>
                  <a:cubicBezTo>
                    <a:pt x="1391" y="1"/>
                    <a:pt x="1122" y="68"/>
                    <a:pt x="883" y="214"/>
                  </a:cubicBezTo>
                  <a:cubicBezTo>
                    <a:pt x="333" y="540"/>
                    <a:pt x="29" y="1169"/>
                    <a:pt x="8" y="1799"/>
                  </a:cubicBezTo>
                  <a:cubicBezTo>
                    <a:pt x="0" y="2160"/>
                    <a:pt x="66" y="2522"/>
                    <a:pt x="196" y="2862"/>
                  </a:cubicBezTo>
                  <a:cubicBezTo>
                    <a:pt x="304" y="3173"/>
                    <a:pt x="536" y="3434"/>
                    <a:pt x="832" y="3571"/>
                  </a:cubicBezTo>
                  <a:cubicBezTo>
                    <a:pt x="1090" y="3693"/>
                    <a:pt x="1351" y="3745"/>
                    <a:pt x="1610" y="3745"/>
                  </a:cubicBezTo>
                  <a:cubicBezTo>
                    <a:pt x="2042" y="3745"/>
                    <a:pt x="2470" y="3601"/>
                    <a:pt x="2873" y="3398"/>
                  </a:cubicBezTo>
                  <a:cubicBezTo>
                    <a:pt x="3032" y="3318"/>
                    <a:pt x="3191" y="3224"/>
                    <a:pt x="3350" y="3137"/>
                  </a:cubicBezTo>
                  <a:cubicBezTo>
                    <a:pt x="3459" y="3071"/>
                    <a:pt x="3396" y="2923"/>
                    <a:pt x="3296" y="2923"/>
                  </a:cubicBezTo>
                  <a:cubicBezTo>
                    <a:pt x="3277" y="2923"/>
                    <a:pt x="3256" y="2929"/>
                    <a:pt x="3234" y="2942"/>
                  </a:cubicBezTo>
                  <a:cubicBezTo>
                    <a:pt x="2748" y="3221"/>
                    <a:pt x="2219" y="3528"/>
                    <a:pt x="1634" y="3528"/>
                  </a:cubicBezTo>
                  <a:cubicBezTo>
                    <a:pt x="1627" y="3528"/>
                    <a:pt x="1621" y="3528"/>
                    <a:pt x="1614" y="3528"/>
                  </a:cubicBezTo>
                  <a:cubicBezTo>
                    <a:pt x="1324" y="3528"/>
                    <a:pt x="1042" y="3448"/>
                    <a:pt x="804" y="3296"/>
                  </a:cubicBezTo>
                  <a:cubicBezTo>
                    <a:pt x="543" y="3137"/>
                    <a:pt x="427" y="2877"/>
                    <a:pt x="348" y="2594"/>
                  </a:cubicBezTo>
                  <a:cubicBezTo>
                    <a:pt x="196" y="2066"/>
                    <a:pt x="189" y="1480"/>
                    <a:pt x="456" y="988"/>
                  </a:cubicBezTo>
                  <a:cubicBezTo>
                    <a:pt x="681" y="576"/>
                    <a:pt x="1086" y="258"/>
                    <a:pt x="1578" y="229"/>
                  </a:cubicBezTo>
                  <a:cubicBezTo>
                    <a:pt x="1602" y="227"/>
                    <a:pt x="1627" y="227"/>
                    <a:pt x="1652" y="227"/>
                  </a:cubicBezTo>
                  <a:cubicBezTo>
                    <a:pt x="2067" y="227"/>
                    <a:pt x="2471" y="398"/>
                    <a:pt x="2764" y="699"/>
                  </a:cubicBezTo>
                  <a:cubicBezTo>
                    <a:pt x="3126" y="1068"/>
                    <a:pt x="3249" y="1589"/>
                    <a:pt x="2952" y="2030"/>
                  </a:cubicBezTo>
                  <a:cubicBezTo>
                    <a:pt x="2703" y="2404"/>
                    <a:pt x="2197" y="2698"/>
                    <a:pt x="1742" y="2698"/>
                  </a:cubicBezTo>
                  <a:cubicBezTo>
                    <a:pt x="1721" y="2698"/>
                    <a:pt x="1700" y="2697"/>
                    <a:pt x="1679" y="2696"/>
                  </a:cubicBezTo>
                  <a:cubicBezTo>
                    <a:pt x="1201" y="2667"/>
                    <a:pt x="992" y="2117"/>
                    <a:pt x="1071" y="1697"/>
                  </a:cubicBezTo>
                  <a:cubicBezTo>
                    <a:pt x="1122" y="1437"/>
                    <a:pt x="1267" y="1176"/>
                    <a:pt x="1513" y="1046"/>
                  </a:cubicBezTo>
                  <a:cubicBezTo>
                    <a:pt x="1591" y="1008"/>
                    <a:pt x="1676" y="989"/>
                    <a:pt x="1761" y="989"/>
                  </a:cubicBezTo>
                  <a:cubicBezTo>
                    <a:pt x="1900" y="989"/>
                    <a:pt x="2038" y="1041"/>
                    <a:pt x="2142" y="1140"/>
                  </a:cubicBezTo>
                  <a:cubicBezTo>
                    <a:pt x="2236" y="1242"/>
                    <a:pt x="2272" y="1386"/>
                    <a:pt x="2251" y="1524"/>
                  </a:cubicBezTo>
                  <a:cubicBezTo>
                    <a:pt x="2236" y="1668"/>
                    <a:pt x="2193" y="1806"/>
                    <a:pt x="2113" y="1936"/>
                  </a:cubicBezTo>
                  <a:cubicBezTo>
                    <a:pt x="2074" y="1991"/>
                    <a:pt x="2010" y="2021"/>
                    <a:pt x="1947" y="2021"/>
                  </a:cubicBezTo>
                  <a:cubicBezTo>
                    <a:pt x="1894" y="2021"/>
                    <a:pt x="1841" y="2000"/>
                    <a:pt x="1802" y="1958"/>
                  </a:cubicBezTo>
                  <a:cubicBezTo>
                    <a:pt x="1744" y="1893"/>
                    <a:pt x="1715" y="1806"/>
                    <a:pt x="1730" y="1712"/>
                  </a:cubicBezTo>
                  <a:cubicBezTo>
                    <a:pt x="1744" y="1697"/>
                    <a:pt x="1751" y="1683"/>
                    <a:pt x="1759" y="1668"/>
                  </a:cubicBezTo>
                  <a:cubicBezTo>
                    <a:pt x="1773" y="1618"/>
                    <a:pt x="1780" y="1574"/>
                    <a:pt x="1795" y="1524"/>
                  </a:cubicBezTo>
                  <a:cubicBezTo>
                    <a:pt x="1819" y="1443"/>
                    <a:pt x="1751" y="1381"/>
                    <a:pt x="1684" y="1381"/>
                  </a:cubicBezTo>
                  <a:cubicBezTo>
                    <a:pt x="1649" y="1381"/>
                    <a:pt x="1614" y="1397"/>
                    <a:pt x="1592" y="1437"/>
                  </a:cubicBezTo>
                  <a:cubicBezTo>
                    <a:pt x="1455" y="1690"/>
                    <a:pt x="1469" y="2045"/>
                    <a:pt x="1751" y="2197"/>
                  </a:cubicBezTo>
                  <a:cubicBezTo>
                    <a:pt x="1816" y="2230"/>
                    <a:pt x="1879" y="2245"/>
                    <a:pt x="1940" y="2245"/>
                  </a:cubicBezTo>
                  <a:cubicBezTo>
                    <a:pt x="2142" y="2245"/>
                    <a:pt x="2310" y="2077"/>
                    <a:pt x="2388" y="1871"/>
                  </a:cubicBezTo>
                  <a:cubicBezTo>
                    <a:pt x="2497" y="1589"/>
                    <a:pt x="2533" y="1242"/>
                    <a:pt x="2316" y="996"/>
                  </a:cubicBezTo>
                  <a:cubicBezTo>
                    <a:pt x="2175" y="843"/>
                    <a:pt x="1972" y="757"/>
                    <a:pt x="1762" y="757"/>
                  </a:cubicBezTo>
                  <a:cubicBezTo>
                    <a:pt x="1713" y="757"/>
                    <a:pt x="1663" y="762"/>
                    <a:pt x="1614" y="771"/>
                  </a:cubicBezTo>
                  <a:cubicBezTo>
                    <a:pt x="1021" y="873"/>
                    <a:pt x="753" y="1582"/>
                    <a:pt x="847" y="2117"/>
                  </a:cubicBezTo>
                  <a:cubicBezTo>
                    <a:pt x="883" y="2377"/>
                    <a:pt x="1028" y="2616"/>
                    <a:pt x="1238" y="2775"/>
                  </a:cubicBezTo>
                  <a:cubicBezTo>
                    <a:pt x="1384" y="2879"/>
                    <a:pt x="1554" y="2920"/>
                    <a:pt x="1727" y="2920"/>
                  </a:cubicBezTo>
                  <a:cubicBezTo>
                    <a:pt x="1880" y="2920"/>
                    <a:pt x="2036" y="2888"/>
                    <a:pt x="2178" y="2840"/>
                  </a:cubicBezTo>
                  <a:cubicBezTo>
                    <a:pt x="2714" y="2674"/>
                    <a:pt x="3249" y="2240"/>
                    <a:pt x="3336" y="1654"/>
                  </a:cubicBezTo>
                  <a:cubicBezTo>
                    <a:pt x="3423" y="1046"/>
                    <a:pt x="2988" y="467"/>
                    <a:pt x="2468" y="200"/>
                  </a:cubicBezTo>
                  <a:cubicBezTo>
                    <a:pt x="2218" y="71"/>
                    <a:pt x="1939" y="1"/>
                    <a:pt x="1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8"/>
            <p:cNvSpPr/>
            <p:nvPr/>
          </p:nvSpPr>
          <p:spPr>
            <a:xfrm>
              <a:off x="5135250" y="898900"/>
              <a:ext cx="63150" cy="51875"/>
            </a:xfrm>
            <a:custGeom>
              <a:avLst/>
              <a:gdLst/>
              <a:ahLst/>
              <a:cxnLst/>
              <a:rect l="l" t="t" r="r" b="b"/>
              <a:pathLst>
                <a:path w="2526" h="2075" extrusionOk="0">
                  <a:moveTo>
                    <a:pt x="1087" y="221"/>
                  </a:moveTo>
                  <a:cubicBezTo>
                    <a:pt x="1406" y="221"/>
                    <a:pt x="1743" y="351"/>
                    <a:pt x="1939" y="547"/>
                  </a:cubicBezTo>
                  <a:cubicBezTo>
                    <a:pt x="2257" y="872"/>
                    <a:pt x="2091" y="1350"/>
                    <a:pt x="1794" y="1625"/>
                  </a:cubicBezTo>
                  <a:cubicBezTo>
                    <a:pt x="1637" y="1774"/>
                    <a:pt x="1433" y="1849"/>
                    <a:pt x="1228" y="1849"/>
                  </a:cubicBezTo>
                  <a:cubicBezTo>
                    <a:pt x="1047" y="1849"/>
                    <a:pt x="866" y="1791"/>
                    <a:pt x="716" y="1675"/>
                  </a:cubicBezTo>
                  <a:cubicBezTo>
                    <a:pt x="405" y="1429"/>
                    <a:pt x="210" y="974"/>
                    <a:pt x="384" y="597"/>
                  </a:cubicBezTo>
                  <a:cubicBezTo>
                    <a:pt x="519" y="331"/>
                    <a:pt x="795" y="221"/>
                    <a:pt x="1087" y="221"/>
                  </a:cubicBezTo>
                  <a:close/>
                  <a:moveTo>
                    <a:pt x="1105" y="1"/>
                  </a:moveTo>
                  <a:cubicBezTo>
                    <a:pt x="740" y="1"/>
                    <a:pt x="364" y="139"/>
                    <a:pt x="196" y="482"/>
                  </a:cubicBezTo>
                  <a:cubicBezTo>
                    <a:pt x="0" y="901"/>
                    <a:pt x="130" y="1393"/>
                    <a:pt x="442" y="1726"/>
                  </a:cubicBezTo>
                  <a:cubicBezTo>
                    <a:pt x="648" y="1955"/>
                    <a:pt x="934" y="2075"/>
                    <a:pt x="1226" y="2075"/>
                  </a:cubicBezTo>
                  <a:cubicBezTo>
                    <a:pt x="1405" y="2075"/>
                    <a:pt x="1586" y="2029"/>
                    <a:pt x="1751" y="1936"/>
                  </a:cubicBezTo>
                  <a:cubicBezTo>
                    <a:pt x="2192" y="1675"/>
                    <a:pt x="2525" y="1053"/>
                    <a:pt x="2243" y="568"/>
                  </a:cubicBezTo>
                  <a:cubicBezTo>
                    <a:pt x="2048" y="236"/>
                    <a:pt x="1650" y="62"/>
                    <a:pt x="1281" y="11"/>
                  </a:cubicBezTo>
                  <a:cubicBezTo>
                    <a:pt x="1223" y="4"/>
                    <a:pt x="1164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8"/>
            <p:cNvSpPr/>
            <p:nvPr/>
          </p:nvSpPr>
          <p:spPr>
            <a:xfrm>
              <a:off x="5096725" y="852650"/>
              <a:ext cx="145625" cy="161125"/>
            </a:xfrm>
            <a:custGeom>
              <a:avLst/>
              <a:gdLst/>
              <a:ahLst/>
              <a:cxnLst/>
              <a:rect l="l" t="t" r="r" b="b"/>
              <a:pathLst>
                <a:path w="5825" h="6445" extrusionOk="0">
                  <a:moveTo>
                    <a:pt x="5412" y="443"/>
                  </a:moveTo>
                  <a:cubicBezTo>
                    <a:pt x="5159" y="979"/>
                    <a:pt x="4826" y="1471"/>
                    <a:pt x="4435" y="1905"/>
                  </a:cubicBezTo>
                  <a:cubicBezTo>
                    <a:pt x="4370" y="1977"/>
                    <a:pt x="4413" y="2100"/>
                    <a:pt x="4515" y="2100"/>
                  </a:cubicBezTo>
                  <a:cubicBezTo>
                    <a:pt x="4876" y="2122"/>
                    <a:pt x="5217" y="2274"/>
                    <a:pt x="5477" y="2527"/>
                  </a:cubicBezTo>
                  <a:cubicBezTo>
                    <a:pt x="5282" y="2585"/>
                    <a:pt x="5086" y="2628"/>
                    <a:pt x="4884" y="2672"/>
                  </a:cubicBezTo>
                  <a:cubicBezTo>
                    <a:pt x="4761" y="2701"/>
                    <a:pt x="4616" y="2744"/>
                    <a:pt x="4616" y="2896"/>
                  </a:cubicBezTo>
                  <a:cubicBezTo>
                    <a:pt x="4623" y="2997"/>
                    <a:pt x="4681" y="3098"/>
                    <a:pt x="4761" y="3164"/>
                  </a:cubicBezTo>
                  <a:cubicBezTo>
                    <a:pt x="4855" y="3265"/>
                    <a:pt x="4963" y="3359"/>
                    <a:pt x="5079" y="3439"/>
                  </a:cubicBezTo>
                  <a:cubicBezTo>
                    <a:pt x="4999" y="3453"/>
                    <a:pt x="4913" y="3467"/>
                    <a:pt x="4833" y="3482"/>
                  </a:cubicBezTo>
                  <a:cubicBezTo>
                    <a:pt x="4696" y="3496"/>
                    <a:pt x="4573" y="3540"/>
                    <a:pt x="4450" y="3598"/>
                  </a:cubicBezTo>
                  <a:cubicBezTo>
                    <a:pt x="4160" y="3786"/>
                    <a:pt x="4334" y="4126"/>
                    <a:pt x="4471" y="4343"/>
                  </a:cubicBezTo>
                  <a:cubicBezTo>
                    <a:pt x="4819" y="4922"/>
                    <a:pt x="5130" y="5522"/>
                    <a:pt x="5405" y="6144"/>
                  </a:cubicBezTo>
                  <a:cubicBezTo>
                    <a:pt x="4602" y="5862"/>
                    <a:pt x="3878" y="5406"/>
                    <a:pt x="3278" y="4813"/>
                  </a:cubicBezTo>
                  <a:cubicBezTo>
                    <a:pt x="3254" y="4790"/>
                    <a:pt x="3225" y="4779"/>
                    <a:pt x="3197" y="4779"/>
                  </a:cubicBezTo>
                  <a:cubicBezTo>
                    <a:pt x="3138" y="4779"/>
                    <a:pt x="3082" y="4824"/>
                    <a:pt x="3082" y="4893"/>
                  </a:cubicBezTo>
                  <a:cubicBezTo>
                    <a:pt x="3075" y="5023"/>
                    <a:pt x="3061" y="5160"/>
                    <a:pt x="3039" y="5291"/>
                  </a:cubicBezTo>
                  <a:cubicBezTo>
                    <a:pt x="3032" y="5349"/>
                    <a:pt x="3017" y="5566"/>
                    <a:pt x="2945" y="5595"/>
                  </a:cubicBezTo>
                  <a:cubicBezTo>
                    <a:pt x="2941" y="5596"/>
                    <a:pt x="2938" y="5597"/>
                    <a:pt x="2934" y="5597"/>
                  </a:cubicBezTo>
                  <a:cubicBezTo>
                    <a:pt x="2843" y="5597"/>
                    <a:pt x="2749" y="5064"/>
                    <a:pt x="2728" y="5001"/>
                  </a:cubicBezTo>
                  <a:cubicBezTo>
                    <a:pt x="2684" y="4820"/>
                    <a:pt x="2583" y="4661"/>
                    <a:pt x="2431" y="4545"/>
                  </a:cubicBezTo>
                  <a:cubicBezTo>
                    <a:pt x="2352" y="4495"/>
                    <a:pt x="2265" y="4466"/>
                    <a:pt x="2171" y="4466"/>
                  </a:cubicBezTo>
                  <a:cubicBezTo>
                    <a:pt x="2077" y="4488"/>
                    <a:pt x="1990" y="4509"/>
                    <a:pt x="1903" y="4538"/>
                  </a:cubicBezTo>
                  <a:cubicBezTo>
                    <a:pt x="1874" y="4386"/>
                    <a:pt x="1780" y="4249"/>
                    <a:pt x="1642" y="4162"/>
                  </a:cubicBezTo>
                  <a:cubicBezTo>
                    <a:pt x="1541" y="4104"/>
                    <a:pt x="1433" y="4061"/>
                    <a:pt x="1317" y="4046"/>
                  </a:cubicBezTo>
                  <a:cubicBezTo>
                    <a:pt x="1411" y="3981"/>
                    <a:pt x="1498" y="3902"/>
                    <a:pt x="1585" y="3822"/>
                  </a:cubicBezTo>
                  <a:cubicBezTo>
                    <a:pt x="1642" y="3771"/>
                    <a:pt x="1628" y="3684"/>
                    <a:pt x="1563" y="3641"/>
                  </a:cubicBezTo>
                  <a:cubicBezTo>
                    <a:pt x="1295" y="3489"/>
                    <a:pt x="1020" y="3352"/>
                    <a:pt x="738" y="3229"/>
                  </a:cubicBezTo>
                  <a:lnTo>
                    <a:pt x="1020" y="3091"/>
                  </a:lnTo>
                  <a:cubicBezTo>
                    <a:pt x="1093" y="3048"/>
                    <a:pt x="1093" y="2939"/>
                    <a:pt x="1020" y="2896"/>
                  </a:cubicBezTo>
                  <a:lnTo>
                    <a:pt x="347" y="2462"/>
                  </a:lnTo>
                  <a:cubicBezTo>
                    <a:pt x="702" y="2259"/>
                    <a:pt x="1078" y="2086"/>
                    <a:pt x="1469" y="1955"/>
                  </a:cubicBezTo>
                  <a:cubicBezTo>
                    <a:pt x="1534" y="1934"/>
                    <a:pt x="1570" y="1854"/>
                    <a:pt x="1534" y="1789"/>
                  </a:cubicBezTo>
                  <a:cubicBezTo>
                    <a:pt x="1483" y="1666"/>
                    <a:pt x="1469" y="1528"/>
                    <a:pt x="1505" y="1406"/>
                  </a:cubicBezTo>
                  <a:lnTo>
                    <a:pt x="1505" y="1406"/>
                  </a:lnTo>
                  <a:cubicBezTo>
                    <a:pt x="1650" y="1478"/>
                    <a:pt x="1794" y="1557"/>
                    <a:pt x="1925" y="1659"/>
                  </a:cubicBezTo>
                  <a:cubicBezTo>
                    <a:pt x="1942" y="1668"/>
                    <a:pt x="1961" y="1673"/>
                    <a:pt x="1980" y="1673"/>
                  </a:cubicBezTo>
                  <a:cubicBezTo>
                    <a:pt x="2019" y="1673"/>
                    <a:pt x="2057" y="1654"/>
                    <a:pt x="2077" y="1615"/>
                  </a:cubicBezTo>
                  <a:cubicBezTo>
                    <a:pt x="2113" y="1543"/>
                    <a:pt x="2134" y="1456"/>
                    <a:pt x="2156" y="1377"/>
                  </a:cubicBezTo>
                  <a:cubicBezTo>
                    <a:pt x="2431" y="1362"/>
                    <a:pt x="2554" y="1152"/>
                    <a:pt x="2626" y="914"/>
                  </a:cubicBezTo>
                  <a:lnTo>
                    <a:pt x="2648" y="1138"/>
                  </a:lnTo>
                  <a:cubicBezTo>
                    <a:pt x="2648" y="1206"/>
                    <a:pt x="2704" y="1251"/>
                    <a:pt x="2763" y="1251"/>
                  </a:cubicBezTo>
                  <a:cubicBezTo>
                    <a:pt x="2791" y="1251"/>
                    <a:pt x="2820" y="1241"/>
                    <a:pt x="2843" y="1217"/>
                  </a:cubicBezTo>
                  <a:cubicBezTo>
                    <a:pt x="2981" y="1080"/>
                    <a:pt x="3133" y="964"/>
                    <a:pt x="3314" y="877"/>
                  </a:cubicBezTo>
                  <a:lnTo>
                    <a:pt x="3314" y="877"/>
                  </a:lnTo>
                  <a:cubicBezTo>
                    <a:pt x="3321" y="979"/>
                    <a:pt x="3307" y="1080"/>
                    <a:pt x="3278" y="1174"/>
                  </a:cubicBezTo>
                  <a:cubicBezTo>
                    <a:pt x="3256" y="1246"/>
                    <a:pt x="3314" y="1319"/>
                    <a:pt x="3386" y="1319"/>
                  </a:cubicBezTo>
                  <a:cubicBezTo>
                    <a:pt x="4146" y="1261"/>
                    <a:pt x="4804" y="870"/>
                    <a:pt x="5412" y="443"/>
                  </a:cubicBezTo>
                  <a:close/>
                  <a:moveTo>
                    <a:pt x="5685" y="1"/>
                  </a:moveTo>
                  <a:cubicBezTo>
                    <a:pt x="5667" y="1"/>
                    <a:pt x="5647" y="6"/>
                    <a:pt x="5629" y="16"/>
                  </a:cubicBezTo>
                  <a:cubicBezTo>
                    <a:pt x="4999" y="472"/>
                    <a:pt x="4327" y="964"/>
                    <a:pt x="3538" y="1073"/>
                  </a:cubicBezTo>
                  <a:cubicBezTo>
                    <a:pt x="3552" y="942"/>
                    <a:pt x="3545" y="812"/>
                    <a:pt x="3509" y="689"/>
                  </a:cubicBezTo>
                  <a:cubicBezTo>
                    <a:pt x="3497" y="635"/>
                    <a:pt x="3450" y="606"/>
                    <a:pt x="3401" y="606"/>
                  </a:cubicBezTo>
                  <a:cubicBezTo>
                    <a:pt x="3391" y="606"/>
                    <a:pt x="3381" y="607"/>
                    <a:pt x="3372" y="610"/>
                  </a:cubicBezTo>
                  <a:cubicBezTo>
                    <a:pt x="3184" y="682"/>
                    <a:pt x="3010" y="783"/>
                    <a:pt x="2858" y="906"/>
                  </a:cubicBezTo>
                  <a:cubicBezTo>
                    <a:pt x="2836" y="696"/>
                    <a:pt x="2815" y="487"/>
                    <a:pt x="2800" y="284"/>
                  </a:cubicBezTo>
                  <a:cubicBezTo>
                    <a:pt x="2804" y="205"/>
                    <a:pt x="2742" y="160"/>
                    <a:pt x="2681" y="160"/>
                  </a:cubicBezTo>
                  <a:cubicBezTo>
                    <a:pt x="2631" y="160"/>
                    <a:pt x="2582" y="190"/>
                    <a:pt x="2569" y="255"/>
                  </a:cubicBezTo>
                  <a:cubicBezTo>
                    <a:pt x="2496" y="443"/>
                    <a:pt x="2482" y="646"/>
                    <a:pt x="2424" y="834"/>
                  </a:cubicBezTo>
                  <a:cubicBezTo>
                    <a:pt x="2376" y="1020"/>
                    <a:pt x="2288" y="1153"/>
                    <a:pt x="2093" y="1153"/>
                  </a:cubicBezTo>
                  <a:cubicBezTo>
                    <a:pt x="2083" y="1153"/>
                    <a:pt x="2073" y="1153"/>
                    <a:pt x="2062" y="1152"/>
                  </a:cubicBezTo>
                  <a:cubicBezTo>
                    <a:pt x="2011" y="1152"/>
                    <a:pt x="1968" y="1181"/>
                    <a:pt x="1954" y="1232"/>
                  </a:cubicBezTo>
                  <a:cubicBezTo>
                    <a:pt x="1946" y="1283"/>
                    <a:pt x="1939" y="1333"/>
                    <a:pt x="1925" y="1384"/>
                  </a:cubicBezTo>
                  <a:cubicBezTo>
                    <a:pt x="1794" y="1290"/>
                    <a:pt x="1650" y="1217"/>
                    <a:pt x="1505" y="1152"/>
                  </a:cubicBezTo>
                  <a:cubicBezTo>
                    <a:pt x="1485" y="1140"/>
                    <a:pt x="1465" y="1134"/>
                    <a:pt x="1445" y="1134"/>
                  </a:cubicBezTo>
                  <a:cubicBezTo>
                    <a:pt x="1406" y="1134"/>
                    <a:pt x="1370" y="1155"/>
                    <a:pt x="1346" y="1188"/>
                  </a:cubicBezTo>
                  <a:cubicBezTo>
                    <a:pt x="1259" y="1377"/>
                    <a:pt x="1245" y="1579"/>
                    <a:pt x="1302" y="1774"/>
                  </a:cubicBezTo>
                  <a:cubicBezTo>
                    <a:pt x="876" y="1934"/>
                    <a:pt x="463" y="2129"/>
                    <a:pt x="73" y="2361"/>
                  </a:cubicBezTo>
                  <a:cubicBezTo>
                    <a:pt x="0" y="2404"/>
                    <a:pt x="0" y="2512"/>
                    <a:pt x="73" y="2556"/>
                  </a:cubicBezTo>
                  <a:lnTo>
                    <a:pt x="731" y="2983"/>
                  </a:lnTo>
                  <a:lnTo>
                    <a:pt x="413" y="3142"/>
                  </a:lnTo>
                  <a:cubicBezTo>
                    <a:pt x="311" y="3185"/>
                    <a:pt x="355" y="3316"/>
                    <a:pt x="434" y="3344"/>
                  </a:cubicBezTo>
                  <a:cubicBezTo>
                    <a:pt x="731" y="3467"/>
                    <a:pt x="1028" y="3612"/>
                    <a:pt x="1310" y="3764"/>
                  </a:cubicBezTo>
                  <a:cubicBezTo>
                    <a:pt x="1187" y="3873"/>
                    <a:pt x="1056" y="3959"/>
                    <a:pt x="919" y="4046"/>
                  </a:cubicBezTo>
                  <a:cubicBezTo>
                    <a:pt x="825" y="4104"/>
                    <a:pt x="861" y="4256"/>
                    <a:pt x="977" y="4256"/>
                  </a:cubicBezTo>
                  <a:cubicBezTo>
                    <a:pt x="1230" y="4256"/>
                    <a:pt x="1708" y="4285"/>
                    <a:pt x="1686" y="4647"/>
                  </a:cubicBezTo>
                  <a:cubicBezTo>
                    <a:pt x="1686" y="4697"/>
                    <a:pt x="1715" y="4741"/>
                    <a:pt x="1765" y="4755"/>
                  </a:cubicBezTo>
                  <a:cubicBezTo>
                    <a:pt x="1791" y="4760"/>
                    <a:pt x="1815" y="4763"/>
                    <a:pt x="1838" y="4763"/>
                  </a:cubicBezTo>
                  <a:cubicBezTo>
                    <a:pt x="1947" y="4763"/>
                    <a:pt x="2034" y="4715"/>
                    <a:pt x="2142" y="4697"/>
                  </a:cubicBezTo>
                  <a:cubicBezTo>
                    <a:pt x="2148" y="4697"/>
                    <a:pt x="2153" y="4697"/>
                    <a:pt x="2159" y="4697"/>
                  </a:cubicBezTo>
                  <a:cubicBezTo>
                    <a:pt x="2268" y="4697"/>
                    <a:pt x="2369" y="4760"/>
                    <a:pt x="2417" y="4857"/>
                  </a:cubicBezTo>
                  <a:cubicBezTo>
                    <a:pt x="2554" y="5066"/>
                    <a:pt x="2547" y="5341"/>
                    <a:pt x="2648" y="5573"/>
                  </a:cubicBezTo>
                  <a:cubicBezTo>
                    <a:pt x="2684" y="5681"/>
                    <a:pt x="2771" y="5775"/>
                    <a:pt x="2880" y="5819"/>
                  </a:cubicBezTo>
                  <a:cubicBezTo>
                    <a:pt x="2897" y="5823"/>
                    <a:pt x="2915" y="5824"/>
                    <a:pt x="2932" y="5824"/>
                  </a:cubicBezTo>
                  <a:cubicBezTo>
                    <a:pt x="3016" y="5824"/>
                    <a:pt x="3098" y="5782"/>
                    <a:pt x="3140" y="5710"/>
                  </a:cubicBezTo>
                  <a:cubicBezTo>
                    <a:pt x="3205" y="5609"/>
                    <a:pt x="3241" y="5493"/>
                    <a:pt x="3249" y="5370"/>
                  </a:cubicBezTo>
                  <a:cubicBezTo>
                    <a:pt x="3263" y="5291"/>
                    <a:pt x="3278" y="5211"/>
                    <a:pt x="3285" y="5131"/>
                  </a:cubicBezTo>
                  <a:cubicBezTo>
                    <a:pt x="3943" y="5732"/>
                    <a:pt x="4732" y="6181"/>
                    <a:pt x="5578" y="6441"/>
                  </a:cubicBezTo>
                  <a:cubicBezTo>
                    <a:pt x="5587" y="6443"/>
                    <a:pt x="5597" y="6445"/>
                    <a:pt x="5606" y="6445"/>
                  </a:cubicBezTo>
                  <a:cubicBezTo>
                    <a:pt x="5678" y="6445"/>
                    <a:pt x="5749" y="6374"/>
                    <a:pt x="5723" y="6304"/>
                  </a:cubicBezTo>
                  <a:cubicBezTo>
                    <a:pt x="5470" y="5689"/>
                    <a:pt x="5173" y="5095"/>
                    <a:pt x="4840" y="4524"/>
                  </a:cubicBezTo>
                  <a:cubicBezTo>
                    <a:pt x="4768" y="4386"/>
                    <a:pt x="4681" y="4249"/>
                    <a:pt x="4602" y="4111"/>
                  </a:cubicBezTo>
                  <a:cubicBezTo>
                    <a:pt x="4544" y="4010"/>
                    <a:pt x="4457" y="3851"/>
                    <a:pt x="4594" y="3779"/>
                  </a:cubicBezTo>
                  <a:cubicBezTo>
                    <a:pt x="4710" y="3728"/>
                    <a:pt x="4826" y="3699"/>
                    <a:pt x="4949" y="3692"/>
                  </a:cubicBezTo>
                  <a:cubicBezTo>
                    <a:pt x="5101" y="3656"/>
                    <a:pt x="5245" y="3634"/>
                    <a:pt x="5397" y="3605"/>
                  </a:cubicBezTo>
                  <a:cubicBezTo>
                    <a:pt x="5506" y="3590"/>
                    <a:pt x="5499" y="3453"/>
                    <a:pt x="5426" y="3402"/>
                  </a:cubicBezTo>
                  <a:cubicBezTo>
                    <a:pt x="5260" y="3294"/>
                    <a:pt x="5108" y="3178"/>
                    <a:pt x="4963" y="3048"/>
                  </a:cubicBezTo>
                  <a:cubicBezTo>
                    <a:pt x="4927" y="3012"/>
                    <a:pt x="4898" y="2975"/>
                    <a:pt x="4876" y="2939"/>
                  </a:cubicBezTo>
                  <a:cubicBezTo>
                    <a:pt x="4869" y="2932"/>
                    <a:pt x="4862" y="2925"/>
                    <a:pt x="4855" y="2918"/>
                  </a:cubicBezTo>
                  <a:cubicBezTo>
                    <a:pt x="4942" y="2903"/>
                    <a:pt x="5021" y="2874"/>
                    <a:pt x="5101" y="2860"/>
                  </a:cubicBezTo>
                  <a:cubicBezTo>
                    <a:pt x="5311" y="2809"/>
                    <a:pt x="5513" y="2758"/>
                    <a:pt x="5709" y="2693"/>
                  </a:cubicBezTo>
                  <a:cubicBezTo>
                    <a:pt x="5795" y="2672"/>
                    <a:pt x="5824" y="2570"/>
                    <a:pt x="5759" y="2505"/>
                  </a:cubicBezTo>
                  <a:cubicBezTo>
                    <a:pt x="5506" y="2187"/>
                    <a:pt x="5144" y="1970"/>
                    <a:pt x="4739" y="1905"/>
                  </a:cubicBezTo>
                  <a:cubicBezTo>
                    <a:pt x="5180" y="1377"/>
                    <a:pt x="5535" y="783"/>
                    <a:pt x="5795" y="147"/>
                  </a:cubicBezTo>
                  <a:cubicBezTo>
                    <a:pt x="5812" y="67"/>
                    <a:pt x="5753" y="1"/>
                    <a:pt x="5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8"/>
            <p:cNvSpPr/>
            <p:nvPr/>
          </p:nvSpPr>
          <p:spPr>
            <a:xfrm>
              <a:off x="5271275" y="1104725"/>
              <a:ext cx="83700" cy="85125"/>
            </a:xfrm>
            <a:custGeom>
              <a:avLst/>
              <a:gdLst/>
              <a:ahLst/>
              <a:cxnLst/>
              <a:rect l="l" t="t" r="r" b="b"/>
              <a:pathLst>
                <a:path w="3348" h="3405" extrusionOk="0">
                  <a:moveTo>
                    <a:pt x="165" y="1"/>
                  </a:moveTo>
                  <a:cubicBezTo>
                    <a:pt x="79" y="1"/>
                    <a:pt x="1" y="114"/>
                    <a:pt x="79" y="192"/>
                  </a:cubicBezTo>
                  <a:lnTo>
                    <a:pt x="1107" y="1270"/>
                  </a:lnTo>
                  <a:lnTo>
                    <a:pt x="2742" y="2978"/>
                  </a:lnTo>
                  <a:lnTo>
                    <a:pt x="3111" y="3369"/>
                  </a:lnTo>
                  <a:cubicBezTo>
                    <a:pt x="3135" y="3394"/>
                    <a:pt x="3162" y="3405"/>
                    <a:pt x="3188" y="3405"/>
                  </a:cubicBezTo>
                  <a:cubicBezTo>
                    <a:pt x="3273" y="3405"/>
                    <a:pt x="3347" y="3292"/>
                    <a:pt x="3270" y="3209"/>
                  </a:cubicBezTo>
                  <a:lnTo>
                    <a:pt x="2250" y="2139"/>
                  </a:lnTo>
                  <a:cubicBezTo>
                    <a:pt x="1707" y="1567"/>
                    <a:pt x="1157" y="996"/>
                    <a:pt x="615" y="424"/>
                  </a:cubicBezTo>
                  <a:lnTo>
                    <a:pt x="239" y="33"/>
                  </a:lnTo>
                  <a:cubicBezTo>
                    <a:pt x="216" y="10"/>
                    <a:pt x="19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8"/>
            <p:cNvSpPr/>
            <p:nvPr/>
          </p:nvSpPr>
          <p:spPr>
            <a:xfrm>
              <a:off x="5269300" y="1120825"/>
              <a:ext cx="44075" cy="63300"/>
            </a:xfrm>
            <a:custGeom>
              <a:avLst/>
              <a:gdLst/>
              <a:ahLst/>
              <a:cxnLst/>
              <a:rect l="l" t="t" r="r" b="b"/>
              <a:pathLst>
                <a:path w="1763" h="2532" extrusionOk="0">
                  <a:moveTo>
                    <a:pt x="151" y="1"/>
                  </a:moveTo>
                  <a:cubicBezTo>
                    <a:pt x="74" y="1"/>
                    <a:pt x="0" y="79"/>
                    <a:pt x="50" y="163"/>
                  </a:cubicBezTo>
                  <a:lnTo>
                    <a:pt x="1330" y="2189"/>
                  </a:lnTo>
                  <a:lnTo>
                    <a:pt x="1511" y="2479"/>
                  </a:lnTo>
                  <a:cubicBezTo>
                    <a:pt x="1535" y="2516"/>
                    <a:pt x="1570" y="2531"/>
                    <a:pt x="1604" y="2531"/>
                  </a:cubicBezTo>
                  <a:cubicBezTo>
                    <a:pt x="1684" y="2531"/>
                    <a:pt x="1762" y="2449"/>
                    <a:pt x="1707" y="2363"/>
                  </a:cubicBezTo>
                  <a:lnTo>
                    <a:pt x="426" y="337"/>
                  </a:lnTo>
                  <a:lnTo>
                    <a:pt x="245" y="55"/>
                  </a:lnTo>
                  <a:cubicBezTo>
                    <a:pt x="221" y="17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8"/>
            <p:cNvSpPr/>
            <p:nvPr/>
          </p:nvSpPr>
          <p:spPr>
            <a:xfrm>
              <a:off x="5254675" y="1116300"/>
              <a:ext cx="16525" cy="34650"/>
            </a:xfrm>
            <a:custGeom>
              <a:avLst/>
              <a:gdLst/>
              <a:ahLst/>
              <a:cxnLst/>
              <a:rect l="l" t="t" r="r" b="b"/>
              <a:pathLst>
                <a:path w="661" h="1386" extrusionOk="0">
                  <a:moveTo>
                    <a:pt x="142" y="1"/>
                  </a:moveTo>
                  <a:cubicBezTo>
                    <a:pt x="72" y="1"/>
                    <a:pt x="1" y="58"/>
                    <a:pt x="27" y="142"/>
                  </a:cubicBezTo>
                  <a:cubicBezTo>
                    <a:pt x="143" y="482"/>
                    <a:pt x="251" y="822"/>
                    <a:pt x="367" y="1162"/>
                  </a:cubicBezTo>
                  <a:lnTo>
                    <a:pt x="418" y="1307"/>
                  </a:lnTo>
                  <a:cubicBezTo>
                    <a:pt x="435" y="1362"/>
                    <a:pt x="480" y="1385"/>
                    <a:pt x="525" y="1385"/>
                  </a:cubicBezTo>
                  <a:cubicBezTo>
                    <a:pt x="593" y="1385"/>
                    <a:pt x="661" y="1331"/>
                    <a:pt x="635" y="1249"/>
                  </a:cubicBezTo>
                  <a:cubicBezTo>
                    <a:pt x="519" y="909"/>
                    <a:pt x="411" y="569"/>
                    <a:pt x="295" y="229"/>
                  </a:cubicBezTo>
                  <a:lnTo>
                    <a:pt x="251" y="77"/>
                  </a:lnTo>
                  <a:cubicBezTo>
                    <a:pt x="232" y="23"/>
                    <a:pt x="187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8"/>
            <p:cNvSpPr/>
            <p:nvPr/>
          </p:nvSpPr>
          <p:spPr>
            <a:xfrm>
              <a:off x="5220975" y="1053900"/>
              <a:ext cx="47375" cy="58700"/>
            </a:xfrm>
            <a:custGeom>
              <a:avLst/>
              <a:gdLst/>
              <a:ahLst/>
              <a:cxnLst/>
              <a:rect l="l" t="t" r="r" b="b"/>
              <a:pathLst>
                <a:path w="1895" h="2348" extrusionOk="0">
                  <a:moveTo>
                    <a:pt x="579" y="684"/>
                  </a:moveTo>
                  <a:lnTo>
                    <a:pt x="579" y="684"/>
                  </a:lnTo>
                  <a:cubicBezTo>
                    <a:pt x="825" y="844"/>
                    <a:pt x="1100" y="959"/>
                    <a:pt x="1390" y="1010"/>
                  </a:cubicBezTo>
                  <a:cubicBezTo>
                    <a:pt x="1296" y="1263"/>
                    <a:pt x="1296" y="1545"/>
                    <a:pt x="1375" y="1806"/>
                  </a:cubicBezTo>
                  <a:cubicBezTo>
                    <a:pt x="1136" y="1661"/>
                    <a:pt x="876" y="1560"/>
                    <a:pt x="608" y="1502"/>
                  </a:cubicBezTo>
                  <a:cubicBezTo>
                    <a:pt x="673" y="1227"/>
                    <a:pt x="659" y="945"/>
                    <a:pt x="579" y="684"/>
                  </a:cubicBezTo>
                  <a:close/>
                  <a:moveTo>
                    <a:pt x="144" y="1"/>
                  </a:moveTo>
                  <a:cubicBezTo>
                    <a:pt x="116" y="1"/>
                    <a:pt x="87" y="12"/>
                    <a:pt x="66" y="33"/>
                  </a:cubicBezTo>
                  <a:cubicBezTo>
                    <a:pt x="15" y="62"/>
                    <a:pt x="1" y="135"/>
                    <a:pt x="44" y="178"/>
                  </a:cubicBezTo>
                  <a:lnTo>
                    <a:pt x="51" y="192"/>
                  </a:lnTo>
                  <a:lnTo>
                    <a:pt x="51" y="200"/>
                  </a:lnTo>
                  <a:lnTo>
                    <a:pt x="66" y="207"/>
                  </a:lnTo>
                  <a:cubicBezTo>
                    <a:pt x="80" y="236"/>
                    <a:pt x="102" y="258"/>
                    <a:pt x="124" y="287"/>
                  </a:cubicBezTo>
                  <a:cubicBezTo>
                    <a:pt x="406" y="648"/>
                    <a:pt x="493" y="1119"/>
                    <a:pt x="355" y="1560"/>
                  </a:cubicBezTo>
                  <a:cubicBezTo>
                    <a:pt x="341" y="1618"/>
                    <a:pt x="377" y="1683"/>
                    <a:pt x="435" y="1697"/>
                  </a:cubicBezTo>
                  <a:cubicBezTo>
                    <a:pt x="890" y="1777"/>
                    <a:pt x="1317" y="1994"/>
                    <a:pt x="1657" y="2312"/>
                  </a:cubicBezTo>
                  <a:cubicBezTo>
                    <a:pt x="1681" y="2337"/>
                    <a:pt x="1707" y="2348"/>
                    <a:pt x="1733" y="2348"/>
                  </a:cubicBezTo>
                  <a:cubicBezTo>
                    <a:pt x="1818" y="2348"/>
                    <a:pt x="1894" y="2231"/>
                    <a:pt x="1817" y="2153"/>
                  </a:cubicBezTo>
                  <a:cubicBezTo>
                    <a:pt x="1520" y="1835"/>
                    <a:pt x="1455" y="1365"/>
                    <a:pt x="1636" y="974"/>
                  </a:cubicBezTo>
                  <a:cubicBezTo>
                    <a:pt x="1679" y="902"/>
                    <a:pt x="1628" y="807"/>
                    <a:pt x="1542" y="807"/>
                  </a:cubicBezTo>
                  <a:cubicBezTo>
                    <a:pt x="1057" y="750"/>
                    <a:pt x="608" y="511"/>
                    <a:pt x="297" y="135"/>
                  </a:cubicBezTo>
                  <a:cubicBezTo>
                    <a:pt x="275" y="98"/>
                    <a:pt x="247" y="69"/>
                    <a:pt x="218" y="33"/>
                  </a:cubicBezTo>
                  <a:cubicBezTo>
                    <a:pt x="199" y="12"/>
                    <a:pt x="172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2" name="Google Shape;7752;p38"/>
          <p:cNvSpPr/>
          <p:nvPr/>
        </p:nvSpPr>
        <p:spPr>
          <a:xfrm>
            <a:off x="2266963" y="3718605"/>
            <a:ext cx="4610078" cy="28649"/>
          </a:xfrm>
          <a:custGeom>
            <a:avLst/>
            <a:gdLst/>
            <a:ahLst/>
            <a:cxnLst/>
            <a:rect l="l" t="t" r="r" b="b"/>
            <a:pathLst>
              <a:path w="162656" h="803" extrusionOk="0">
                <a:moveTo>
                  <a:pt x="0" y="0"/>
                </a:moveTo>
                <a:cubicBezTo>
                  <a:pt x="54197" y="1547"/>
                  <a:pt x="108437" y="312"/>
                  <a:pt x="162656" y="31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lg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242BE-FDD8-4947-A522-500AAEE8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9" y="1251821"/>
            <a:ext cx="4166657" cy="359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FC9EF-9646-4359-B3B6-B0BD7BA01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20" y="1251821"/>
            <a:ext cx="3925779" cy="35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75A81-769E-41F5-96DB-426E91D1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4" y="1488244"/>
            <a:ext cx="3867904" cy="3128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56669-126C-4432-AC7A-1DC665C2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862" y="1194370"/>
            <a:ext cx="4233915" cy="33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EA5CA-02D7-4605-942A-8317791C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2132"/>
            <a:ext cx="4391290" cy="346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E325B-E20D-4052-82AC-11CA6BE8E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856" y="1342133"/>
            <a:ext cx="4293144" cy="34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CBDBF-8727-41DC-A281-DE0048B6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2" y="1342132"/>
            <a:ext cx="3696283" cy="3565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691D-EF88-4EE3-89AE-A39E5C19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740" y="1342132"/>
            <a:ext cx="4142164" cy="3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972C3-7A06-490A-9EB6-7472A781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5" y="1467477"/>
            <a:ext cx="4150125" cy="307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064D4-A936-4132-9C0E-AABDCB7B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61" y="1199829"/>
            <a:ext cx="4154850" cy="33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6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AB7F1-BB03-4DE1-9250-7EAE0044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500725"/>
            <a:ext cx="3797300" cy="3071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FD145-5E2B-4A0C-BFB3-D0806AF4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26" y="1384927"/>
            <a:ext cx="4221874" cy="31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1" name="Google Shape;8031;p45"/>
          <p:cNvSpPr txBox="1">
            <a:spLocks noGrp="1"/>
          </p:cNvSpPr>
          <p:nvPr>
            <p:ph type="title"/>
          </p:nvPr>
        </p:nvSpPr>
        <p:spPr>
          <a:xfrm>
            <a:off x="618400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 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32" name="Picture 5">
            <a:extLst>
              <a:ext uri="{FF2B5EF4-FFF2-40B4-BE49-F238E27FC236}">
                <a16:creationId xmlns:a16="http://schemas.microsoft.com/office/drawing/2014/main" id="{B2B02847-1934-4F78-96AF-4C7ABE7B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6" y="842240"/>
            <a:ext cx="4038600" cy="22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>
            <a:extLst>
              <a:ext uri="{FF2B5EF4-FFF2-40B4-BE49-F238E27FC236}">
                <a16:creationId xmlns:a16="http://schemas.microsoft.com/office/drawing/2014/main" id="{7FB13E27-A2EE-49EB-A1D7-29545A12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2240"/>
            <a:ext cx="4038600" cy="22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7">
            <a:extLst>
              <a:ext uri="{FF2B5EF4-FFF2-40B4-BE49-F238E27FC236}">
                <a16:creationId xmlns:a16="http://schemas.microsoft.com/office/drawing/2014/main" id="{C11E2F93-D9EB-45A2-BCF4-9A0E15DA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" y="3227333"/>
            <a:ext cx="3863083" cy="1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8">
            <a:extLst>
              <a:ext uri="{FF2B5EF4-FFF2-40B4-BE49-F238E27FC236}">
                <a16:creationId xmlns:a16="http://schemas.microsoft.com/office/drawing/2014/main" id="{6A8DC2D1-B4BC-48E2-B09A-D3BF1B7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227333"/>
            <a:ext cx="3697319" cy="1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BB2C2-6684-4665-BD81-0C22A0E0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C4CAC-08BD-4527-8EAB-EBB0A3EB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10.Selesai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2" name="Google Shape;806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unggahan</a:t>
            </a:r>
            <a:r>
              <a:rPr lang="en-US" dirty="0"/>
              <a:t> pada </a:t>
            </a:r>
            <a:r>
              <a:rPr lang="en-US" dirty="0" err="1"/>
              <a:t>github</a:t>
            </a:r>
            <a:endParaRPr lang="en-US" dirty="0">
              <a:solidFill>
                <a:schemeClr val="dk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89684-4C08-4BFB-AC59-6DD9FC8B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94530"/>
            <a:ext cx="7416800" cy="3503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1" name="Google Shape;9051;p72"/>
          <p:cNvSpPr txBox="1">
            <a:spLocks noGrp="1"/>
          </p:cNvSpPr>
          <p:nvPr>
            <p:ph type="subTitle" idx="1"/>
          </p:nvPr>
        </p:nvSpPr>
        <p:spPr>
          <a:xfrm>
            <a:off x="2786681" y="157694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Hafil.jammi2888@gmail.com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083161894050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53" name="Google Shape;9053;p72"/>
          <p:cNvSpPr txBox="1">
            <a:spLocks noGrp="1"/>
          </p:cNvSpPr>
          <p:nvPr>
            <p:ph type="ctrTitle"/>
          </p:nvPr>
        </p:nvSpPr>
        <p:spPr>
          <a:xfrm>
            <a:off x="2717850" y="499375"/>
            <a:ext cx="37083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054" name="Google Shape;9054;p72"/>
          <p:cNvGrpSpPr/>
          <p:nvPr/>
        </p:nvGrpSpPr>
        <p:grpSpPr>
          <a:xfrm rot="542986">
            <a:off x="9380288" y="262270"/>
            <a:ext cx="381669" cy="819615"/>
            <a:chOff x="1839025" y="2811525"/>
            <a:chExt cx="381650" cy="819575"/>
          </a:xfrm>
        </p:grpSpPr>
        <p:sp>
          <p:nvSpPr>
            <p:cNvPr id="9055" name="Google Shape;9055;p72"/>
            <p:cNvSpPr/>
            <p:nvPr/>
          </p:nvSpPr>
          <p:spPr>
            <a:xfrm>
              <a:off x="1969600" y="3112150"/>
              <a:ext cx="35125" cy="28050"/>
            </a:xfrm>
            <a:custGeom>
              <a:avLst/>
              <a:gdLst/>
              <a:ahLst/>
              <a:cxnLst/>
              <a:rect l="l" t="t" r="r" b="b"/>
              <a:pathLst>
                <a:path w="1405" h="1122" extrusionOk="0">
                  <a:moveTo>
                    <a:pt x="1" y="1114"/>
                  </a:moveTo>
                  <a:cubicBezTo>
                    <a:pt x="167" y="883"/>
                    <a:pt x="341" y="659"/>
                    <a:pt x="536" y="442"/>
                  </a:cubicBezTo>
                  <a:cubicBezTo>
                    <a:pt x="710" y="261"/>
                    <a:pt x="898" y="73"/>
                    <a:pt x="1151" y="22"/>
                  </a:cubicBezTo>
                  <a:cubicBezTo>
                    <a:pt x="1209" y="7"/>
                    <a:pt x="1267" y="7"/>
                    <a:pt x="1318" y="0"/>
                  </a:cubicBezTo>
                  <a:cubicBezTo>
                    <a:pt x="1339" y="44"/>
                    <a:pt x="1354" y="94"/>
                    <a:pt x="1368" y="145"/>
                  </a:cubicBezTo>
                  <a:cubicBezTo>
                    <a:pt x="1404" y="789"/>
                    <a:pt x="507" y="1028"/>
                    <a:pt x="8" y="1122"/>
                  </a:cubicBezTo>
                  <a:cubicBezTo>
                    <a:pt x="8" y="1122"/>
                    <a:pt x="1" y="1122"/>
                    <a:pt x="1" y="1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72"/>
            <p:cNvSpPr/>
            <p:nvPr/>
          </p:nvSpPr>
          <p:spPr>
            <a:xfrm>
              <a:off x="1839025" y="2811525"/>
              <a:ext cx="135675" cy="231550"/>
            </a:xfrm>
            <a:custGeom>
              <a:avLst/>
              <a:gdLst/>
              <a:ahLst/>
              <a:cxnLst/>
              <a:rect l="l" t="t" r="r" b="b"/>
              <a:pathLst>
                <a:path w="5427" h="9262" extrusionOk="0">
                  <a:moveTo>
                    <a:pt x="2793" y="9196"/>
                  </a:moveTo>
                  <a:cubicBezTo>
                    <a:pt x="1635" y="8878"/>
                    <a:pt x="839" y="7843"/>
                    <a:pt x="478" y="6744"/>
                  </a:cubicBezTo>
                  <a:cubicBezTo>
                    <a:pt x="188" y="6020"/>
                    <a:pt x="36" y="5253"/>
                    <a:pt x="22" y="4479"/>
                  </a:cubicBezTo>
                  <a:cubicBezTo>
                    <a:pt x="0" y="3372"/>
                    <a:pt x="217" y="2273"/>
                    <a:pt x="101" y="1166"/>
                  </a:cubicBezTo>
                  <a:cubicBezTo>
                    <a:pt x="94" y="985"/>
                    <a:pt x="80" y="804"/>
                    <a:pt x="87" y="616"/>
                  </a:cubicBezTo>
                  <a:cubicBezTo>
                    <a:pt x="87" y="464"/>
                    <a:pt x="94" y="290"/>
                    <a:pt x="217" y="189"/>
                  </a:cubicBezTo>
                  <a:cubicBezTo>
                    <a:pt x="499" y="1"/>
                    <a:pt x="724" y="348"/>
                    <a:pt x="897" y="522"/>
                  </a:cubicBezTo>
                  <a:cubicBezTo>
                    <a:pt x="1577" y="1238"/>
                    <a:pt x="2373" y="1889"/>
                    <a:pt x="3089" y="2548"/>
                  </a:cubicBezTo>
                  <a:cubicBezTo>
                    <a:pt x="3676" y="3054"/>
                    <a:pt x="4240" y="3611"/>
                    <a:pt x="4652" y="4262"/>
                  </a:cubicBezTo>
                  <a:cubicBezTo>
                    <a:pt x="5231" y="5138"/>
                    <a:pt x="5426" y="6201"/>
                    <a:pt x="5390" y="7243"/>
                  </a:cubicBezTo>
                  <a:cubicBezTo>
                    <a:pt x="5390" y="7720"/>
                    <a:pt x="5188" y="8176"/>
                    <a:pt x="5065" y="8625"/>
                  </a:cubicBezTo>
                  <a:cubicBezTo>
                    <a:pt x="5079" y="8625"/>
                    <a:pt x="5079" y="8603"/>
                    <a:pt x="5086" y="8603"/>
                  </a:cubicBezTo>
                  <a:cubicBezTo>
                    <a:pt x="5079" y="8675"/>
                    <a:pt x="5028" y="8639"/>
                    <a:pt x="5014" y="8596"/>
                  </a:cubicBezTo>
                  <a:cubicBezTo>
                    <a:pt x="4782" y="7995"/>
                    <a:pt x="4826" y="7308"/>
                    <a:pt x="4797" y="6693"/>
                  </a:cubicBezTo>
                  <a:cubicBezTo>
                    <a:pt x="4746" y="4964"/>
                    <a:pt x="3683" y="3814"/>
                    <a:pt x="2431" y="2757"/>
                  </a:cubicBezTo>
                  <a:cubicBezTo>
                    <a:pt x="1744" y="2135"/>
                    <a:pt x="1158" y="1404"/>
                    <a:pt x="528" y="732"/>
                  </a:cubicBezTo>
                  <a:cubicBezTo>
                    <a:pt x="593" y="1448"/>
                    <a:pt x="659" y="2164"/>
                    <a:pt x="586" y="2888"/>
                  </a:cubicBezTo>
                  <a:cubicBezTo>
                    <a:pt x="492" y="3806"/>
                    <a:pt x="442" y="4747"/>
                    <a:pt x="644" y="5659"/>
                  </a:cubicBezTo>
                  <a:cubicBezTo>
                    <a:pt x="868" y="6570"/>
                    <a:pt x="1216" y="7532"/>
                    <a:pt x="1939" y="8169"/>
                  </a:cubicBezTo>
                  <a:cubicBezTo>
                    <a:pt x="2192" y="8386"/>
                    <a:pt x="2467" y="8552"/>
                    <a:pt x="2771" y="8675"/>
                  </a:cubicBezTo>
                  <a:cubicBezTo>
                    <a:pt x="3010" y="8733"/>
                    <a:pt x="3234" y="8835"/>
                    <a:pt x="3430" y="8987"/>
                  </a:cubicBezTo>
                  <a:cubicBezTo>
                    <a:pt x="3466" y="9016"/>
                    <a:pt x="3509" y="9030"/>
                    <a:pt x="3538" y="9059"/>
                  </a:cubicBezTo>
                  <a:cubicBezTo>
                    <a:pt x="3321" y="9211"/>
                    <a:pt x="3046" y="9262"/>
                    <a:pt x="2793" y="9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72"/>
            <p:cNvSpPr/>
            <p:nvPr/>
          </p:nvSpPr>
          <p:spPr>
            <a:xfrm>
              <a:off x="1870500" y="2929825"/>
              <a:ext cx="75975" cy="102950"/>
            </a:xfrm>
            <a:custGeom>
              <a:avLst/>
              <a:gdLst/>
              <a:ahLst/>
              <a:cxnLst/>
              <a:rect l="l" t="t" r="r" b="b"/>
              <a:pathLst>
                <a:path w="3039" h="4118" extrusionOk="0">
                  <a:moveTo>
                    <a:pt x="2793" y="4110"/>
                  </a:moveTo>
                  <a:cubicBezTo>
                    <a:pt x="2084" y="4045"/>
                    <a:pt x="1606" y="3632"/>
                    <a:pt x="1252" y="3054"/>
                  </a:cubicBezTo>
                  <a:cubicBezTo>
                    <a:pt x="796" y="2352"/>
                    <a:pt x="0" y="811"/>
                    <a:pt x="376" y="0"/>
                  </a:cubicBezTo>
                  <a:cubicBezTo>
                    <a:pt x="521" y="196"/>
                    <a:pt x="637" y="420"/>
                    <a:pt x="702" y="659"/>
                  </a:cubicBezTo>
                  <a:cubicBezTo>
                    <a:pt x="883" y="1107"/>
                    <a:pt x="1071" y="1563"/>
                    <a:pt x="1281" y="1997"/>
                  </a:cubicBezTo>
                  <a:cubicBezTo>
                    <a:pt x="1534" y="2504"/>
                    <a:pt x="1845" y="2974"/>
                    <a:pt x="2221" y="3394"/>
                  </a:cubicBezTo>
                  <a:cubicBezTo>
                    <a:pt x="2467" y="3640"/>
                    <a:pt x="2699" y="3936"/>
                    <a:pt x="3017" y="4081"/>
                  </a:cubicBezTo>
                  <a:cubicBezTo>
                    <a:pt x="3024" y="4088"/>
                    <a:pt x="3031" y="4088"/>
                    <a:pt x="3039" y="4088"/>
                  </a:cubicBezTo>
                  <a:cubicBezTo>
                    <a:pt x="2959" y="4110"/>
                    <a:pt x="2872" y="4117"/>
                    <a:pt x="2793" y="4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72"/>
            <p:cNvSpPr/>
            <p:nvPr/>
          </p:nvSpPr>
          <p:spPr>
            <a:xfrm>
              <a:off x="1895100" y="2921150"/>
              <a:ext cx="49575" cy="99675"/>
            </a:xfrm>
            <a:custGeom>
              <a:avLst/>
              <a:gdLst/>
              <a:ahLst/>
              <a:cxnLst/>
              <a:rect l="l" t="t" r="r" b="b"/>
              <a:pathLst>
                <a:path w="1983" h="3987" extrusionOk="0">
                  <a:moveTo>
                    <a:pt x="1968" y="3979"/>
                  </a:moveTo>
                  <a:cubicBezTo>
                    <a:pt x="1092" y="3140"/>
                    <a:pt x="731" y="1975"/>
                    <a:pt x="232" y="905"/>
                  </a:cubicBezTo>
                  <a:cubicBezTo>
                    <a:pt x="80" y="630"/>
                    <a:pt x="7" y="319"/>
                    <a:pt x="0" y="0"/>
                  </a:cubicBezTo>
                  <a:cubicBezTo>
                    <a:pt x="311" y="196"/>
                    <a:pt x="499" y="499"/>
                    <a:pt x="680" y="818"/>
                  </a:cubicBezTo>
                  <a:cubicBezTo>
                    <a:pt x="1027" y="1433"/>
                    <a:pt x="1346" y="2077"/>
                    <a:pt x="1621" y="2735"/>
                  </a:cubicBezTo>
                  <a:cubicBezTo>
                    <a:pt x="1787" y="3133"/>
                    <a:pt x="1859" y="3560"/>
                    <a:pt x="1975" y="3972"/>
                  </a:cubicBezTo>
                  <a:lnTo>
                    <a:pt x="1975" y="3958"/>
                  </a:lnTo>
                  <a:cubicBezTo>
                    <a:pt x="1975" y="3965"/>
                    <a:pt x="1982" y="3987"/>
                    <a:pt x="1968" y="3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72"/>
            <p:cNvSpPr/>
            <p:nvPr/>
          </p:nvSpPr>
          <p:spPr>
            <a:xfrm>
              <a:off x="1932350" y="3145775"/>
              <a:ext cx="89725" cy="197375"/>
            </a:xfrm>
            <a:custGeom>
              <a:avLst/>
              <a:gdLst/>
              <a:ahLst/>
              <a:cxnLst/>
              <a:rect l="l" t="t" r="r" b="b"/>
              <a:pathLst>
                <a:path w="3589" h="7895" extrusionOk="0">
                  <a:moveTo>
                    <a:pt x="3560" y="7894"/>
                  </a:moveTo>
                  <a:cubicBezTo>
                    <a:pt x="3271" y="7663"/>
                    <a:pt x="3140" y="7315"/>
                    <a:pt x="3003" y="6990"/>
                  </a:cubicBezTo>
                  <a:cubicBezTo>
                    <a:pt x="2583" y="6013"/>
                    <a:pt x="2164" y="5036"/>
                    <a:pt x="1722" y="4067"/>
                  </a:cubicBezTo>
                  <a:cubicBezTo>
                    <a:pt x="1440" y="3437"/>
                    <a:pt x="1151" y="2801"/>
                    <a:pt x="861" y="2171"/>
                  </a:cubicBezTo>
                  <a:cubicBezTo>
                    <a:pt x="521" y="1470"/>
                    <a:pt x="181" y="761"/>
                    <a:pt x="0" y="1"/>
                  </a:cubicBezTo>
                  <a:cubicBezTo>
                    <a:pt x="543" y="688"/>
                    <a:pt x="898" y="1484"/>
                    <a:pt x="1252" y="2280"/>
                  </a:cubicBezTo>
                  <a:cubicBezTo>
                    <a:pt x="1556" y="2938"/>
                    <a:pt x="1853" y="3611"/>
                    <a:pt x="2149" y="4270"/>
                  </a:cubicBezTo>
                  <a:cubicBezTo>
                    <a:pt x="2431" y="4899"/>
                    <a:pt x="2706" y="5536"/>
                    <a:pt x="2988" y="6172"/>
                  </a:cubicBezTo>
                  <a:cubicBezTo>
                    <a:pt x="3111" y="6454"/>
                    <a:pt x="3227" y="6737"/>
                    <a:pt x="3357" y="7019"/>
                  </a:cubicBezTo>
                  <a:cubicBezTo>
                    <a:pt x="3488" y="7286"/>
                    <a:pt x="3589" y="7590"/>
                    <a:pt x="3560" y="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72"/>
            <p:cNvSpPr/>
            <p:nvPr/>
          </p:nvSpPr>
          <p:spPr>
            <a:xfrm>
              <a:off x="2036350" y="3367350"/>
              <a:ext cx="31675" cy="66400"/>
            </a:xfrm>
            <a:custGeom>
              <a:avLst/>
              <a:gdLst/>
              <a:ahLst/>
              <a:cxnLst/>
              <a:rect l="l" t="t" r="r" b="b"/>
              <a:pathLst>
                <a:path w="1267" h="2656" extrusionOk="0">
                  <a:moveTo>
                    <a:pt x="1238" y="2656"/>
                  </a:moveTo>
                  <a:cubicBezTo>
                    <a:pt x="948" y="2468"/>
                    <a:pt x="796" y="2164"/>
                    <a:pt x="659" y="1860"/>
                  </a:cubicBezTo>
                  <a:lnTo>
                    <a:pt x="666" y="1875"/>
                  </a:lnTo>
                  <a:lnTo>
                    <a:pt x="666" y="1882"/>
                  </a:lnTo>
                  <a:cubicBezTo>
                    <a:pt x="398" y="1383"/>
                    <a:pt x="196" y="862"/>
                    <a:pt x="66" y="319"/>
                  </a:cubicBezTo>
                  <a:cubicBezTo>
                    <a:pt x="51" y="218"/>
                    <a:pt x="0" y="87"/>
                    <a:pt x="22" y="1"/>
                  </a:cubicBezTo>
                  <a:cubicBezTo>
                    <a:pt x="304" y="514"/>
                    <a:pt x="659" y="999"/>
                    <a:pt x="890" y="1556"/>
                  </a:cubicBezTo>
                  <a:cubicBezTo>
                    <a:pt x="1057" y="1903"/>
                    <a:pt x="1267" y="2258"/>
                    <a:pt x="1238" y="2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72"/>
            <p:cNvSpPr/>
            <p:nvPr/>
          </p:nvSpPr>
          <p:spPr>
            <a:xfrm>
              <a:off x="1990050" y="3114125"/>
              <a:ext cx="8700" cy="57725"/>
            </a:xfrm>
            <a:custGeom>
              <a:avLst/>
              <a:gdLst/>
              <a:ahLst/>
              <a:cxnLst/>
              <a:rect l="l" t="t" r="r" b="b"/>
              <a:pathLst>
                <a:path w="348" h="2309" extrusionOk="0">
                  <a:moveTo>
                    <a:pt x="116" y="2309"/>
                  </a:moveTo>
                  <a:cubicBezTo>
                    <a:pt x="0" y="1940"/>
                    <a:pt x="131" y="1535"/>
                    <a:pt x="138" y="1158"/>
                  </a:cubicBezTo>
                  <a:cubicBezTo>
                    <a:pt x="160" y="775"/>
                    <a:pt x="203" y="384"/>
                    <a:pt x="268" y="1"/>
                  </a:cubicBezTo>
                  <a:cubicBezTo>
                    <a:pt x="333" y="384"/>
                    <a:pt x="348" y="775"/>
                    <a:pt x="304" y="1166"/>
                  </a:cubicBezTo>
                  <a:cubicBezTo>
                    <a:pt x="254" y="1542"/>
                    <a:pt x="311" y="1969"/>
                    <a:pt x="116" y="2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72"/>
            <p:cNvSpPr/>
            <p:nvPr/>
          </p:nvSpPr>
          <p:spPr>
            <a:xfrm>
              <a:off x="2003975" y="3129150"/>
              <a:ext cx="10525" cy="63150"/>
            </a:xfrm>
            <a:custGeom>
              <a:avLst/>
              <a:gdLst/>
              <a:ahLst/>
              <a:cxnLst/>
              <a:rect l="l" t="t" r="r" b="b"/>
              <a:pathLst>
                <a:path w="421" h="2526" extrusionOk="0">
                  <a:moveTo>
                    <a:pt x="123" y="2525"/>
                  </a:moveTo>
                  <a:cubicBezTo>
                    <a:pt x="0" y="2142"/>
                    <a:pt x="131" y="1737"/>
                    <a:pt x="138" y="1346"/>
                  </a:cubicBezTo>
                  <a:cubicBezTo>
                    <a:pt x="167" y="897"/>
                    <a:pt x="225" y="449"/>
                    <a:pt x="304" y="0"/>
                  </a:cubicBezTo>
                  <a:cubicBezTo>
                    <a:pt x="420" y="565"/>
                    <a:pt x="333" y="1158"/>
                    <a:pt x="283" y="1729"/>
                  </a:cubicBezTo>
                  <a:cubicBezTo>
                    <a:pt x="254" y="1997"/>
                    <a:pt x="268" y="2294"/>
                    <a:pt x="123" y="2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72"/>
            <p:cNvSpPr/>
            <p:nvPr/>
          </p:nvSpPr>
          <p:spPr>
            <a:xfrm>
              <a:off x="2016825" y="3160250"/>
              <a:ext cx="8150" cy="50325"/>
            </a:xfrm>
            <a:custGeom>
              <a:avLst/>
              <a:gdLst/>
              <a:ahLst/>
              <a:cxnLst/>
              <a:rect l="l" t="t" r="r" b="b"/>
              <a:pathLst>
                <a:path w="326" h="2013" extrusionOk="0">
                  <a:moveTo>
                    <a:pt x="109" y="2012"/>
                  </a:moveTo>
                  <a:cubicBezTo>
                    <a:pt x="0" y="1723"/>
                    <a:pt x="80" y="1419"/>
                    <a:pt x="101" y="1122"/>
                  </a:cubicBezTo>
                  <a:cubicBezTo>
                    <a:pt x="123" y="739"/>
                    <a:pt x="195" y="362"/>
                    <a:pt x="304" y="1"/>
                  </a:cubicBezTo>
                  <a:cubicBezTo>
                    <a:pt x="326" y="391"/>
                    <a:pt x="311" y="789"/>
                    <a:pt x="275" y="1187"/>
                  </a:cubicBezTo>
                  <a:cubicBezTo>
                    <a:pt x="239" y="1462"/>
                    <a:pt x="261" y="1766"/>
                    <a:pt x="109" y="2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72"/>
            <p:cNvSpPr/>
            <p:nvPr/>
          </p:nvSpPr>
          <p:spPr>
            <a:xfrm>
              <a:off x="2030025" y="3196250"/>
              <a:ext cx="9975" cy="52475"/>
            </a:xfrm>
            <a:custGeom>
              <a:avLst/>
              <a:gdLst/>
              <a:ahLst/>
              <a:cxnLst/>
              <a:rect l="l" t="t" r="r" b="b"/>
              <a:pathLst>
                <a:path w="399" h="2099" extrusionOk="0">
                  <a:moveTo>
                    <a:pt x="65" y="2099"/>
                  </a:moveTo>
                  <a:cubicBezTo>
                    <a:pt x="0" y="1882"/>
                    <a:pt x="44" y="1664"/>
                    <a:pt x="73" y="1447"/>
                  </a:cubicBezTo>
                  <a:cubicBezTo>
                    <a:pt x="138" y="955"/>
                    <a:pt x="217" y="449"/>
                    <a:pt x="398" y="0"/>
                  </a:cubicBezTo>
                  <a:cubicBezTo>
                    <a:pt x="384" y="362"/>
                    <a:pt x="355" y="724"/>
                    <a:pt x="290" y="1078"/>
                  </a:cubicBezTo>
                  <a:cubicBezTo>
                    <a:pt x="225" y="1418"/>
                    <a:pt x="246" y="1795"/>
                    <a:pt x="65" y="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72"/>
            <p:cNvSpPr/>
            <p:nvPr/>
          </p:nvSpPr>
          <p:spPr>
            <a:xfrm>
              <a:off x="2043400" y="3231875"/>
              <a:ext cx="6900" cy="42900"/>
            </a:xfrm>
            <a:custGeom>
              <a:avLst/>
              <a:gdLst/>
              <a:ahLst/>
              <a:cxnLst/>
              <a:rect l="l" t="t" r="r" b="b"/>
              <a:pathLst>
                <a:path w="276" h="1716" extrusionOk="0">
                  <a:moveTo>
                    <a:pt x="80" y="1715"/>
                  </a:moveTo>
                  <a:cubicBezTo>
                    <a:pt x="1" y="1513"/>
                    <a:pt x="30" y="1296"/>
                    <a:pt x="51" y="1086"/>
                  </a:cubicBezTo>
                  <a:cubicBezTo>
                    <a:pt x="95" y="724"/>
                    <a:pt x="145" y="326"/>
                    <a:pt x="276" y="1"/>
                  </a:cubicBezTo>
                  <a:cubicBezTo>
                    <a:pt x="276" y="413"/>
                    <a:pt x="254" y="826"/>
                    <a:pt x="218" y="1231"/>
                  </a:cubicBezTo>
                  <a:cubicBezTo>
                    <a:pt x="210" y="1404"/>
                    <a:pt x="167" y="1571"/>
                    <a:pt x="80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72"/>
            <p:cNvSpPr/>
            <p:nvPr/>
          </p:nvSpPr>
          <p:spPr>
            <a:xfrm>
              <a:off x="2059150" y="3270225"/>
              <a:ext cx="5450" cy="38725"/>
            </a:xfrm>
            <a:custGeom>
              <a:avLst/>
              <a:gdLst/>
              <a:ahLst/>
              <a:cxnLst/>
              <a:rect l="l" t="t" r="r" b="b"/>
              <a:pathLst>
                <a:path w="218" h="1549" extrusionOk="0">
                  <a:moveTo>
                    <a:pt x="109" y="1549"/>
                  </a:moveTo>
                  <a:cubicBezTo>
                    <a:pt x="0" y="1317"/>
                    <a:pt x="36" y="1050"/>
                    <a:pt x="51" y="796"/>
                  </a:cubicBezTo>
                  <a:cubicBezTo>
                    <a:pt x="65" y="529"/>
                    <a:pt x="109" y="261"/>
                    <a:pt x="188" y="1"/>
                  </a:cubicBezTo>
                  <a:cubicBezTo>
                    <a:pt x="188" y="319"/>
                    <a:pt x="217" y="630"/>
                    <a:pt x="210" y="948"/>
                  </a:cubicBezTo>
                  <a:cubicBezTo>
                    <a:pt x="210" y="1151"/>
                    <a:pt x="210" y="1368"/>
                    <a:pt x="109" y="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72"/>
            <p:cNvSpPr/>
            <p:nvPr/>
          </p:nvSpPr>
          <p:spPr>
            <a:xfrm>
              <a:off x="2075050" y="3308575"/>
              <a:ext cx="8525" cy="36025"/>
            </a:xfrm>
            <a:custGeom>
              <a:avLst/>
              <a:gdLst/>
              <a:ahLst/>
              <a:cxnLst/>
              <a:rect l="l" t="t" r="r" b="b"/>
              <a:pathLst>
                <a:path w="341" h="1441" extrusionOk="0">
                  <a:moveTo>
                    <a:pt x="167" y="1440"/>
                  </a:moveTo>
                  <a:cubicBezTo>
                    <a:pt x="1" y="992"/>
                    <a:pt x="102" y="463"/>
                    <a:pt x="167" y="0"/>
                  </a:cubicBezTo>
                  <a:cubicBezTo>
                    <a:pt x="225" y="463"/>
                    <a:pt x="341" y="992"/>
                    <a:pt x="167" y="1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72"/>
            <p:cNvSpPr/>
            <p:nvPr/>
          </p:nvSpPr>
          <p:spPr>
            <a:xfrm>
              <a:off x="2085725" y="3341500"/>
              <a:ext cx="9075" cy="33475"/>
            </a:xfrm>
            <a:custGeom>
              <a:avLst/>
              <a:gdLst/>
              <a:ahLst/>
              <a:cxnLst/>
              <a:rect l="l" t="t" r="r" b="b"/>
              <a:pathLst>
                <a:path w="363" h="1339" extrusionOk="0">
                  <a:moveTo>
                    <a:pt x="181" y="1339"/>
                  </a:moveTo>
                  <a:cubicBezTo>
                    <a:pt x="1" y="919"/>
                    <a:pt x="138" y="434"/>
                    <a:pt x="210" y="0"/>
                  </a:cubicBezTo>
                  <a:cubicBezTo>
                    <a:pt x="239" y="427"/>
                    <a:pt x="362" y="941"/>
                    <a:pt x="181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72"/>
            <p:cNvSpPr/>
            <p:nvPr/>
          </p:nvSpPr>
          <p:spPr>
            <a:xfrm>
              <a:off x="2104175" y="3364650"/>
              <a:ext cx="5625" cy="45950"/>
            </a:xfrm>
            <a:custGeom>
              <a:avLst/>
              <a:gdLst/>
              <a:ahLst/>
              <a:cxnLst/>
              <a:rect l="l" t="t" r="r" b="b"/>
              <a:pathLst>
                <a:path w="225" h="1838" extrusionOk="0">
                  <a:moveTo>
                    <a:pt x="95" y="1838"/>
                  </a:moveTo>
                  <a:cubicBezTo>
                    <a:pt x="22" y="1664"/>
                    <a:pt x="1" y="1469"/>
                    <a:pt x="22" y="1281"/>
                  </a:cubicBezTo>
                  <a:cubicBezTo>
                    <a:pt x="22" y="854"/>
                    <a:pt x="66" y="420"/>
                    <a:pt x="153" y="0"/>
                  </a:cubicBezTo>
                  <a:cubicBezTo>
                    <a:pt x="210" y="413"/>
                    <a:pt x="225" y="825"/>
                    <a:pt x="203" y="1237"/>
                  </a:cubicBezTo>
                  <a:cubicBezTo>
                    <a:pt x="196" y="1440"/>
                    <a:pt x="196" y="1657"/>
                    <a:pt x="95" y="1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72"/>
            <p:cNvSpPr/>
            <p:nvPr/>
          </p:nvSpPr>
          <p:spPr>
            <a:xfrm>
              <a:off x="2119550" y="3404250"/>
              <a:ext cx="8700" cy="32050"/>
            </a:xfrm>
            <a:custGeom>
              <a:avLst/>
              <a:gdLst/>
              <a:ahLst/>
              <a:cxnLst/>
              <a:rect l="l" t="t" r="r" b="b"/>
              <a:pathLst>
                <a:path w="348" h="1282" extrusionOk="0">
                  <a:moveTo>
                    <a:pt x="196" y="1281"/>
                  </a:moveTo>
                  <a:cubicBezTo>
                    <a:pt x="1" y="890"/>
                    <a:pt x="116" y="420"/>
                    <a:pt x="167" y="1"/>
                  </a:cubicBezTo>
                  <a:cubicBezTo>
                    <a:pt x="218" y="413"/>
                    <a:pt x="348" y="876"/>
                    <a:pt x="196" y="1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72"/>
            <p:cNvSpPr/>
            <p:nvPr/>
          </p:nvSpPr>
          <p:spPr>
            <a:xfrm>
              <a:off x="2136200" y="3428675"/>
              <a:ext cx="7975" cy="53925"/>
            </a:xfrm>
            <a:custGeom>
              <a:avLst/>
              <a:gdLst/>
              <a:ahLst/>
              <a:cxnLst/>
              <a:rect l="l" t="t" r="r" b="b"/>
              <a:pathLst>
                <a:path w="319" h="2157" extrusionOk="0">
                  <a:moveTo>
                    <a:pt x="174" y="2156"/>
                  </a:moveTo>
                  <a:cubicBezTo>
                    <a:pt x="29" y="1961"/>
                    <a:pt x="29" y="1715"/>
                    <a:pt x="29" y="1483"/>
                  </a:cubicBezTo>
                  <a:cubicBezTo>
                    <a:pt x="0" y="984"/>
                    <a:pt x="29" y="492"/>
                    <a:pt x="123" y="0"/>
                  </a:cubicBezTo>
                  <a:cubicBezTo>
                    <a:pt x="181" y="434"/>
                    <a:pt x="217" y="861"/>
                    <a:pt x="224" y="1295"/>
                  </a:cubicBezTo>
                  <a:cubicBezTo>
                    <a:pt x="224" y="1585"/>
                    <a:pt x="318" y="1896"/>
                    <a:pt x="174" y="2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72"/>
            <p:cNvSpPr/>
            <p:nvPr/>
          </p:nvSpPr>
          <p:spPr>
            <a:xfrm>
              <a:off x="2154825" y="3466475"/>
              <a:ext cx="7250" cy="33475"/>
            </a:xfrm>
            <a:custGeom>
              <a:avLst/>
              <a:gdLst/>
              <a:ahLst/>
              <a:cxnLst/>
              <a:rect l="l" t="t" r="r" b="b"/>
              <a:pathLst>
                <a:path w="290" h="1339" extrusionOk="0">
                  <a:moveTo>
                    <a:pt x="217" y="1332"/>
                  </a:moveTo>
                  <a:cubicBezTo>
                    <a:pt x="0" y="926"/>
                    <a:pt x="102" y="442"/>
                    <a:pt x="131" y="0"/>
                  </a:cubicBezTo>
                  <a:cubicBezTo>
                    <a:pt x="181" y="239"/>
                    <a:pt x="225" y="478"/>
                    <a:pt x="254" y="724"/>
                  </a:cubicBezTo>
                  <a:cubicBezTo>
                    <a:pt x="290" y="926"/>
                    <a:pt x="283" y="1136"/>
                    <a:pt x="217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72"/>
            <p:cNvSpPr/>
            <p:nvPr/>
          </p:nvSpPr>
          <p:spPr>
            <a:xfrm>
              <a:off x="1923850" y="2929450"/>
              <a:ext cx="35100" cy="99700"/>
            </a:xfrm>
            <a:custGeom>
              <a:avLst/>
              <a:gdLst/>
              <a:ahLst/>
              <a:cxnLst/>
              <a:rect l="l" t="t" r="r" b="b"/>
              <a:pathLst>
                <a:path w="1404" h="3988" extrusionOk="0">
                  <a:moveTo>
                    <a:pt x="1368" y="3987"/>
                  </a:moveTo>
                  <a:cubicBezTo>
                    <a:pt x="1252" y="3821"/>
                    <a:pt x="1172" y="3626"/>
                    <a:pt x="1143" y="3430"/>
                  </a:cubicBezTo>
                  <a:cubicBezTo>
                    <a:pt x="992" y="2895"/>
                    <a:pt x="840" y="2360"/>
                    <a:pt x="673" y="1824"/>
                  </a:cubicBezTo>
                  <a:cubicBezTo>
                    <a:pt x="492" y="1202"/>
                    <a:pt x="174" y="630"/>
                    <a:pt x="0" y="1"/>
                  </a:cubicBezTo>
                  <a:cubicBezTo>
                    <a:pt x="449" y="630"/>
                    <a:pt x="702" y="1390"/>
                    <a:pt x="934" y="2128"/>
                  </a:cubicBezTo>
                  <a:cubicBezTo>
                    <a:pt x="1064" y="2562"/>
                    <a:pt x="1201" y="3003"/>
                    <a:pt x="1317" y="3438"/>
                  </a:cubicBezTo>
                  <a:cubicBezTo>
                    <a:pt x="1382" y="3611"/>
                    <a:pt x="1404" y="3799"/>
                    <a:pt x="1368" y="3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72"/>
            <p:cNvSpPr/>
            <p:nvPr/>
          </p:nvSpPr>
          <p:spPr>
            <a:xfrm>
              <a:off x="1863425" y="2966725"/>
              <a:ext cx="54650" cy="78875"/>
            </a:xfrm>
            <a:custGeom>
              <a:avLst/>
              <a:gdLst/>
              <a:ahLst/>
              <a:cxnLst/>
              <a:rect l="l" t="t" r="r" b="b"/>
              <a:pathLst>
                <a:path w="2186" h="3155" extrusionOk="0">
                  <a:moveTo>
                    <a:pt x="2186" y="3155"/>
                  </a:moveTo>
                  <a:cubicBezTo>
                    <a:pt x="1802" y="3025"/>
                    <a:pt x="1556" y="2670"/>
                    <a:pt x="1267" y="2410"/>
                  </a:cubicBezTo>
                  <a:cubicBezTo>
                    <a:pt x="905" y="2077"/>
                    <a:pt x="601" y="1686"/>
                    <a:pt x="377" y="1245"/>
                  </a:cubicBezTo>
                  <a:cubicBezTo>
                    <a:pt x="167" y="861"/>
                    <a:pt x="1" y="449"/>
                    <a:pt x="1" y="0"/>
                  </a:cubicBezTo>
                  <a:cubicBezTo>
                    <a:pt x="52" y="131"/>
                    <a:pt x="102" y="268"/>
                    <a:pt x="153" y="391"/>
                  </a:cubicBezTo>
                  <a:cubicBezTo>
                    <a:pt x="392" y="905"/>
                    <a:pt x="616" y="1447"/>
                    <a:pt x="978" y="1881"/>
                  </a:cubicBezTo>
                  <a:cubicBezTo>
                    <a:pt x="1253" y="2178"/>
                    <a:pt x="1520" y="2453"/>
                    <a:pt x="1817" y="2728"/>
                  </a:cubicBezTo>
                  <a:cubicBezTo>
                    <a:pt x="1962" y="2851"/>
                    <a:pt x="2085" y="2988"/>
                    <a:pt x="2186" y="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72"/>
            <p:cNvSpPr/>
            <p:nvPr/>
          </p:nvSpPr>
          <p:spPr>
            <a:xfrm>
              <a:off x="1919500" y="3048850"/>
              <a:ext cx="287975" cy="582250"/>
            </a:xfrm>
            <a:custGeom>
              <a:avLst/>
              <a:gdLst/>
              <a:ahLst/>
              <a:cxnLst/>
              <a:rect l="l" t="t" r="r" b="b"/>
              <a:pathLst>
                <a:path w="11519" h="23290" extrusionOk="0">
                  <a:moveTo>
                    <a:pt x="11504" y="23289"/>
                  </a:moveTo>
                  <a:cubicBezTo>
                    <a:pt x="11027" y="23050"/>
                    <a:pt x="10839" y="22544"/>
                    <a:pt x="10578" y="22117"/>
                  </a:cubicBezTo>
                  <a:cubicBezTo>
                    <a:pt x="10332" y="21690"/>
                    <a:pt x="10093" y="21256"/>
                    <a:pt x="9862" y="20815"/>
                  </a:cubicBezTo>
                  <a:cubicBezTo>
                    <a:pt x="9269" y="19650"/>
                    <a:pt x="8654" y="18471"/>
                    <a:pt x="8082" y="17313"/>
                  </a:cubicBezTo>
                  <a:cubicBezTo>
                    <a:pt x="6657" y="14636"/>
                    <a:pt x="5478" y="11851"/>
                    <a:pt x="4175" y="9116"/>
                  </a:cubicBezTo>
                  <a:cubicBezTo>
                    <a:pt x="3539" y="7727"/>
                    <a:pt x="2960" y="6316"/>
                    <a:pt x="2287" y="4941"/>
                  </a:cubicBezTo>
                  <a:cubicBezTo>
                    <a:pt x="1686" y="3683"/>
                    <a:pt x="1108" y="2409"/>
                    <a:pt x="464" y="1194"/>
                  </a:cubicBezTo>
                  <a:cubicBezTo>
                    <a:pt x="268" y="810"/>
                    <a:pt x="182" y="376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09" y="80"/>
                    <a:pt x="203" y="174"/>
                    <a:pt x="283" y="282"/>
                  </a:cubicBezTo>
                  <a:cubicBezTo>
                    <a:pt x="760" y="861"/>
                    <a:pt x="1100" y="1498"/>
                    <a:pt x="1440" y="2156"/>
                  </a:cubicBezTo>
                  <a:cubicBezTo>
                    <a:pt x="2113" y="3516"/>
                    <a:pt x="2772" y="4884"/>
                    <a:pt x="3408" y="6258"/>
                  </a:cubicBezTo>
                  <a:cubicBezTo>
                    <a:pt x="4421" y="8566"/>
                    <a:pt x="5506" y="10831"/>
                    <a:pt x="6556" y="13117"/>
                  </a:cubicBezTo>
                  <a:cubicBezTo>
                    <a:pt x="7648" y="15591"/>
                    <a:pt x="8929" y="17928"/>
                    <a:pt x="10108" y="20352"/>
                  </a:cubicBezTo>
                  <a:cubicBezTo>
                    <a:pt x="10448" y="21032"/>
                    <a:pt x="10802" y="21697"/>
                    <a:pt x="11186" y="22356"/>
                  </a:cubicBezTo>
                  <a:cubicBezTo>
                    <a:pt x="11381" y="22624"/>
                    <a:pt x="11519" y="22956"/>
                    <a:pt x="11504" y="23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72"/>
            <p:cNvSpPr/>
            <p:nvPr/>
          </p:nvSpPr>
          <p:spPr>
            <a:xfrm>
              <a:off x="1924925" y="3006150"/>
              <a:ext cx="295750" cy="621500"/>
            </a:xfrm>
            <a:custGeom>
              <a:avLst/>
              <a:gdLst/>
              <a:ahLst/>
              <a:cxnLst/>
              <a:rect l="l" t="t" r="r" b="b"/>
              <a:pathLst>
                <a:path w="11830" h="24860" extrusionOk="0">
                  <a:moveTo>
                    <a:pt x="11302" y="24787"/>
                  </a:moveTo>
                  <a:cubicBezTo>
                    <a:pt x="11258" y="24773"/>
                    <a:pt x="11222" y="24751"/>
                    <a:pt x="11186" y="24722"/>
                  </a:cubicBezTo>
                  <a:cubicBezTo>
                    <a:pt x="11200" y="24708"/>
                    <a:pt x="11222" y="24686"/>
                    <a:pt x="11229" y="24664"/>
                  </a:cubicBezTo>
                  <a:cubicBezTo>
                    <a:pt x="11389" y="24129"/>
                    <a:pt x="11077" y="23615"/>
                    <a:pt x="10904" y="23116"/>
                  </a:cubicBezTo>
                  <a:cubicBezTo>
                    <a:pt x="10730" y="22668"/>
                    <a:pt x="10549" y="22212"/>
                    <a:pt x="10390" y="21749"/>
                  </a:cubicBezTo>
                  <a:cubicBezTo>
                    <a:pt x="9963" y="20555"/>
                    <a:pt x="9428" y="19397"/>
                    <a:pt x="8907" y="18240"/>
                  </a:cubicBezTo>
                  <a:cubicBezTo>
                    <a:pt x="8060" y="16380"/>
                    <a:pt x="7243" y="14507"/>
                    <a:pt x="6389" y="12647"/>
                  </a:cubicBezTo>
                  <a:cubicBezTo>
                    <a:pt x="5753" y="11236"/>
                    <a:pt x="5195" y="9804"/>
                    <a:pt x="4602" y="8386"/>
                  </a:cubicBezTo>
                  <a:cubicBezTo>
                    <a:pt x="4211" y="7416"/>
                    <a:pt x="3843" y="6440"/>
                    <a:pt x="3387" y="5499"/>
                  </a:cubicBezTo>
                  <a:cubicBezTo>
                    <a:pt x="3054" y="4812"/>
                    <a:pt x="2707" y="4124"/>
                    <a:pt x="2424" y="3408"/>
                  </a:cubicBezTo>
                  <a:cubicBezTo>
                    <a:pt x="2084" y="2598"/>
                    <a:pt x="1817" y="1751"/>
                    <a:pt x="1448" y="948"/>
                  </a:cubicBezTo>
                  <a:cubicBezTo>
                    <a:pt x="1057" y="1259"/>
                    <a:pt x="580" y="1462"/>
                    <a:pt x="160" y="1730"/>
                  </a:cubicBezTo>
                  <a:cubicBezTo>
                    <a:pt x="117" y="1766"/>
                    <a:pt x="51" y="1795"/>
                    <a:pt x="37" y="1853"/>
                  </a:cubicBezTo>
                  <a:cubicBezTo>
                    <a:pt x="37" y="1860"/>
                    <a:pt x="37" y="1867"/>
                    <a:pt x="51" y="1867"/>
                  </a:cubicBezTo>
                  <a:lnTo>
                    <a:pt x="59" y="1867"/>
                  </a:lnTo>
                  <a:lnTo>
                    <a:pt x="59" y="1867"/>
                  </a:lnTo>
                  <a:cubicBezTo>
                    <a:pt x="37" y="1882"/>
                    <a:pt x="22" y="1867"/>
                    <a:pt x="15" y="1853"/>
                  </a:cubicBezTo>
                  <a:cubicBezTo>
                    <a:pt x="1" y="1838"/>
                    <a:pt x="8" y="1766"/>
                    <a:pt x="15" y="1737"/>
                  </a:cubicBezTo>
                  <a:cubicBezTo>
                    <a:pt x="124" y="1448"/>
                    <a:pt x="355" y="1231"/>
                    <a:pt x="572" y="1021"/>
                  </a:cubicBezTo>
                  <a:cubicBezTo>
                    <a:pt x="753" y="847"/>
                    <a:pt x="949" y="688"/>
                    <a:pt x="1158" y="558"/>
                  </a:cubicBezTo>
                  <a:cubicBezTo>
                    <a:pt x="1860" y="1"/>
                    <a:pt x="2070" y="1209"/>
                    <a:pt x="2287" y="1657"/>
                  </a:cubicBezTo>
                  <a:cubicBezTo>
                    <a:pt x="2562" y="2374"/>
                    <a:pt x="2822" y="3104"/>
                    <a:pt x="3126" y="3813"/>
                  </a:cubicBezTo>
                  <a:cubicBezTo>
                    <a:pt x="3531" y="4761"/>
                    <a:pt x="4031" y="5666"/>
                    <a:pt x="4392" y="6635"/>
                  </a:cubicBezTo>
                  <a:cubicBezTo>
                    <a:pt x="5311" y="9037"/>
                    <a:pt x="6302" y="11410"/>
                    <a:pt x="7366" y="13761"/>
                  </a:cubicBezTo>
                  <a:cubicBezTo>
                    <a:pt x="8003" y="15143"/>
                    <a:pt x="8589" y="16554"/>
                    <a:pt x="9247" y="17929"/>
                  </a:cubicBezTo>
                  <a:cubicBezTo>
                    <a:pt x="9746" y="19115"/>
                    <a:pt x="10339" y="20258"/>
                    <a:pt x="10745" y="21474"/>
                  </a:cubicBezTo>
                  <a:cubicBezTo>
                    <a:pt x="10983" y="22161"/>
                    <a:pt x="11273" y="22827"/>
                    <a:pt x="11562" y="23485"/>
                  </a:cubicBezTo>
                  <a:cubicBezTo>
                    <a:pt x="11663" y="23782"/>
                    <a:pt x="11830" y="24078"/>
                    <a:pt x="11786" y="24404"/>
                  </a:cubicBezTo>
                  <a:cubicBezTo>
                    <a:pt x="11750" y="24628"/>
                    <a:pt x="11548" y="24860"/>
                    <a:pt x="11302" y="2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7" name="Google Shape;9077;p72"/>
          <p:cNvSpPr/>
          <p:nvPr/>
        </p:nvSpPr>
        <p:spPr>
          <a:xfrm>
            <a:off x="2840934" y="1461550"/>
            <a:ext cx="3462133" cy="28649"/>
          </a:xfrm>
          <a:custGeom>
            <a:avLst/>
            <a:gdLst/>
            <a:ahLst/>
            <a:cxnLst/>
            <a:rect l="l" t="t" r="r" b="b"/>
            <a:pathLst>
              <a:path w="162656" h="803" extrusionOk="0">
                <a:moveTo>
                  <a:pt x="0" y="0"/>
                </a:moveTo>
                <a:cubicBezTo>
                  <a:pt x="54197" y="1547"/>
                  <a:pt x="108437" y="312"/>
                  <a:pt x="162656" y="31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7" name="Google Shape;775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Indetitas mahasiswa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7758" name="Google Shape;7758;p39"/>
          <p:cNvGraphicFramePr/>
          <p:nvPr>
            <p:extLst>
              <p:ext uri="{D42A27DB-BD31-4B8C-83A1-F6EECF244321}">
                <p14:modId xmlns:p14="http://schemas.microsoft.com/office/powerpoint/2010/main" val="3660663557"/>
              </p:ext>
            </p:extLst>
          </p:nvPr>
        </p:nvGraphicFramePr>
        <p:xfrm>
          <a:off x="720000" y="1775713"/>
          <a:ext cx="7704000" cy="2285820"/>
        </p:xfrm>
        <a:graphic>
          <a:graphicData uri="http://schemas.openxmlformats.org/drawingml/2006/table">
            <a:tbl>
              <a:tblPr>
                <a:noFill/>
                <a:tableStyleId>{AE3E2618-58AE-4215-84C8-7B8BCBA52943}</a:tableStyleId>
              </a:tblPr>
              <a:tblGrid>
                <a:gridCol w="24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Mata kulliah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Dasar Sitem Komputer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JUDUL APLIKASI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Aplikasi Tiket Bus Online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Github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https://github.com/GambitJS/Tiket-bis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Kelas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NIM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2200018139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Patrick Hand"/>
                          <a:ea typeface="Patrick Hand"/>
                          <a:cs typeface="Patrick Hand"/>
                          <a:sym typeface="Patrick Hand"/>
                        </a:rPr>
                        <a:t>Nama</a:t>
                      </a:r>
                      <a:endParaRPr sz="1300" dirty="0">
                        <a:solidFill>
                          <a:schemeClr val="dk1"/>
                        </a:solidFill>
                        <a:latin typeface="Patrick Hand"/>
                        <a:ea typeface="Patrick Hand"/>
                        <a:cs typeface="Patrick Hand"/>
                        <a:sym typeface="Patrick Ha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Hafil Jammi’us Syaghir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59" name="Google Shape;7759;p39"/>
          <p:cNvSpPr txBox="1"/>
          <p:nvPr/>
        </p:nvSpPr>
        <p:spPr>
          <a:xfrm>
            <a:off x="720000" y="1227575"/>
            <a:ext cx="7756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0" name="Google Shape;7760;p39"/>
          <p:cNvSpPr txBox="1"/>
          <p:nvPr/>
        </p:nvSpPr>
        <p:spPr>
          <a:xfrm>
            <a:off x="11760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7761" name="Google Shape;7761;p39"/>
          <p:cNvSpPr txBox="1"/>
          <p:nvPr/>
        </p:nvSpPr>
        <p:spPr>
          <a:xfrm>
            <a:off x="4335675" y="4147800"/>
            <a:ext cx="362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62" name="Google Shape;7762;p39"/>
          <p:cNvGrpSpPr/>
          <p:nvPr/>
        </p:nvGrpSpPr>
        <p:grpSpPr>
          <a:xfrm>
            <a:off x="151523" y="4147803"/>
            <a:ext cx="946681" cy="801202"/>
            <a:chOff x="5357725" y="1855900"/>
            <a:chExt cx="695475" cy="588600"/>
          </a:xfrm>
        </p:grpSpPr>
        <p:sp>
          <p:nvSpPr>
            <p:cNvPr id="7763" name="Google Shape;7763;p39"/>
            <p:cNvSpPr/>
            <p:nvPr/>
          </p:nvSpPr>
          <p:spPr>
            <a:xfrm>
              <a:off x="5553500" y="1874650"/>
              <a:ext cx="430250" cy="554500"/>
            </a:xfrm>
            <a:custGeom>
              <a:avLst/>
              <a:gdLst/>
              <a:ahLst/>
              <a:cxnLst/>
              <a:rect l="l" t="t" r="r" b="b"/>
              <a:pathLst>
                <a:path w="17210" h="22180" extrusionOk="0">
                  <a:moveTo>
                    <a:pt x="174" y="0"/>
                  </a:moveTo>
                  <a:cubicBezTo>
                    <a:pt x="70" y="0"/>
                    <a:pt x="0" y="147"/>
                    <a:pt x="106" y="209"/>
                  </a:cubicBezTo>
                  <a:lnTo>
                    <a:pt x="562" y="448"/>
                  </a:lnTo>
                  <a:lnTo>
                    <a:pt x="1792" y="1077"/>
                  </a:lnTo>
                  <a:lnTo>
                    <a:pt x="3608" y="2018"/>
                  </a:lnTo>
                  <a:lnTo>
                    <a:pt x="5836" y="3168"/>
                  </a:lnTo>
                  <a:lnTo>
                    <a:pt x="8267" y="4427"/>
                  </a:lnTo>
                  <a:lnTo>
                    <a:pt x="10727" y="5700"/>
                  </a:lnTo>
                  <a:lnTo>
                    <a:pt x="13013" y="6887"/>
                  </a:lnTo>
                  <a:lnTo>
                    <a:pt x="14937" y="7885"/>
                  </a:lnTo>
                  <a:lnTo>
                    <a:pt x="16334" y="8609"/>
                  </a:lnTo>
                  <a:cubicBezTo>
                    <a:pt x="16522" y="8703"/>
                    <a:pt x="16724" y="8826"/>
                    <a:pt x="16920" y="8912"/>
                  </a:cubicBezTo>
                  <a:lnTo>
                    <a:pt x="16269" y="10128"/>
                  </a:lnTo>
                  <a:lnTo>
                    <a:pt x="14568" y="13282"/>
                  </a:lnTo>
                  <a:lnTo>
                    <a:pt x="12514" y="17088"/>
                  </a:lnTo>
                  <a:lnTo>
                    <a:pt x="10741" y="20380"/>
                  </a:lnTo>
                  <a:cubicBezTo>
                    <a:pt x="10452" y="20915"/>
                    <a:pt x="10155" y="21436"/>
                    <a:pt x="9887" y="21979"/>
                  </a:cubicBezTo>
                  <a:lnTo>
                    <a:pt x="9873" y="22008"/>
                  </a:lnTo>
                  <a:cubicBezTo>
                    <a:pt x="9823" y="22093"/>
                    <a:pt x="9906" y="22179"/>
                    <a:pt x="9985" y="22179"/>
                  </a:cubicBezTo>
                  <a:cubicBezTo>
                    <a:pt x="10020" y="22179"/>
                    <a:pt x="10054" y="22163"/>
                    <a:pt x="10076" y="22123"/>
                  </a:cubicBezTo>
                  <a:lnTo>
                    <a:pt x="10792" y="20807"/>
                  </a:lnTo>
                  <a:lnTo>
                    <a:pt x="12492" y="17652"/>
                  </a:lnTo>
                  <a:lnTo>
                    <a:pt x="14539" y="13839"/>
                  </a:lnTo>
                  <a:lnTo>
                    <a:pt x="16312" y="10548"/>
                  </a:lnTo>
                  <a:cubicBezTo>
                    <a:pt x="16601" y="10019"/>
                    <a:pt x="16905" y="9491"/>
                    <a:pt x="17173" y="8949"/>
                  </a:cubicBezTo>
                  <a:lnTo>
                    <a:pt x="17180" y="8920"/>
                  </a:lnTo>
                  <a:cubicBezTo>
                    <a:pt x="17209" y="8869"/>
                    <a:pt x="17195" y="8797"/>
                    <a:pt x="17144" y="8768"/>
                  </a:cubicBezTo>
                  <a:lnTo>
                    <a:pt x="16695" y="8536"/>
                  </a:lnTo>
                  <a:lnTo>
                    <a:pt x="15466" y="7900"/>
                  </a:lnTo>
                  <a:lnTo>
                    <a:pt x="13650" y="6959"/>
                  </a:lnTo>
                  <a:lnTo>
                    <a:pt x="11421" y="5809"/>
                  </a:lnTo>
                  <a:lnTo>
                    <a:pt x="8990" y="4557"/>
                  </a:lnTo>
                  <a:lnTo>
                    <a:pt x="6530" y="3276"/>
                  </a:lnTo>
                  <a:lnTo>
                    <a:pt x="4230" y="2090"/>
                  </a:lnTo>
                  <a:lnTo>
                    <a:pt x="2305" y="1099"/>
                  </a:lnTo>
                  <a:lnTo>
                    <a:pt x="916" y="375"/>
                  </a:lnTo>
                  <a:cubicBezTo>
                    <a:pt x="699" y="260"/>
                    <a:pt x="468" y="151"/>
                    <a:pt x="251" y="28"/>
                  </a:cubicBezTo>
                  <a:lnTo>
                    <a:pt x="229" y="14"/>
                  </a:lnTo>
                  <a:cubicBezTo>
                    <a:pt x="210" y="4"/>
                    <a:pt x="19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9"/>
            <p:cNvSpPr/>
            <p:nvPr/>
          </p:nvSpPr>
          <p:spPr>
            <a:xfrm>
              <a:off x="5445250" y="2089525"/>
              <a:ext cx="150475" cy="174975"/>
            </a:xfrm>
            <a:custGeom>
              <a:avLst/>
              <a:gdLst/>
              <a:ahLst/>
              <a:cxnLst/>
              <a:rect l="l" t="t" r="r" b="b"/>
              <a:pathLst>
                <a:path w="6019" h="6999" extrusionOk="0">
                  <a:moveTo>
                    <a:pt x="1383" y="216"/>
                  </a:moveTo>
                  <a:cubicBezTo>
                    <a:pt x="1383" y="216"/>
                    <a:pt x="1419" y="245"/>
                    <a:pt x="1426" y="252"/>
                  </a:cubicBezTo>
                  <a:cubicBezTo>
                    <a:pt x="1484" y="310"/>
                    <a:pt x="1527" y="368"/>
                    <a:pt x="1549" y="448"/>
                  </a:cubicBezTo>
                  <a:cubicBezTo>
                    <a:pt x="1564" y="484"/>
                    <a:pt x="1571" y="513"/>
                    <a:pt x="1585" y="563"/>
                  </a:cubicBezTo>
                  <a:lnTo>
                    <a:pt x="1593" y="585"/>
                  </a:lnTo>
                  <a:lnTo>
                    <a:pt x="1593" y="600"/>
                  </a:lnTo>
                  <a:cubicBezTo>
                    <a:pt x="1593" y="621"/>
                    <a:pt x="1600" y="665"/>
                    <a:pt x="1600" y="686"/>
                  </a:cubicBezTo>
                  <a:lnTo>
                    <a:pt x="1600" y="932"/>
                  </a:lnTo>
                  <a:cubicBezTo>
                    <a:pt x="1593" y="1070"/>
                    <a:pt x="1571" y="1207"/>
                    <a:pt x="1564" y="1330"/>
                  </a:cubicBezTo>
                  <a:cubicBezTo>
                    <a:pt x="1556" y="1374"/>
                    <a:pt x="1556" y="1432"/>
                    <a:pt x="1549" y="1475"/>
                  </a:cubicBezTo>
                  <a:cubicBezTo>
                    <a:pt x="1549" y="1482"/>
                    <a:pt x="1535" y="1497"/>
                    <a:pt x="1535" y="1504"/>
                  </a:cubicBezTo>
                  <a:cubicBezTo>
                    <a:pt x="1535" y="1511"/>
                    <a:pt x="1535" y="1518"/>
                    <a:pt x="1527" y="1526"/>
                  </a:cubicBezTo>
                  <a:cubicBezTo>
                    <a:pt x="1498" y="1526"/>
                    <a:pt x="1484" y="1547"/>
                    <a:pt x="1462" y="1555"/>
                  </a:cubicBezTo>
                  <a:cubicBezTo>
                    <a:pt x="1426" y="1526"/>
                    <a:pt x="1404" y="1511"/>
                    <a:pt x="1368" y="1482"/>
                  </a:cubicBezTo>
                  <a:cubicBezTo>
                    <a:pt x="1347" y="1482"/>
                    <a:pt x="1339" y="1475"/>
                    <a:pt x="1332" y="1468"/>
                  </a:cubicBezTo>
                  <a:cubicBezTo>
                    <a:pt x="1238" y="1330"/>
                    <a:pt x="1173" y="1171"/>
                    <a:pt x="1158" y="1005"/>
                  </a:cubicBezTo>
                  <a:lnTo>
                    <a:pt x="1158" y="990"/>
                  </a:lnTo>
                  <a:cubicBezTo>
                    <a:pt x="1137" y="744"/>
                    <a:pt x="1173" y="412"/>
                    <a:pt x="1368" y="231"/>
                  </a:cubicBezTo>
                  <a:cubicBezTo>
                    <a:pt x="1375" y="216"/>
                    <a:pt x="1383" y="216"/>
                    <a:pt x="1383" y="216"/>
                  </a:cubicBezTo>
                  <a:close/>
                  <a:moveTo>
                    <a:pt x="2251" y="744"/>
                  </a:moveTo>
                  <a:cubicBezTo>
                    <a:pt x="2280" y="744"/>
                    <a:pt x="2294" y="752"/>
                    <a:pt x="2316" y="773"/>
                  </a:cubicBezTo>
                  <a:cubicBezTo>
                    <a:pt x="2359" y="831"/>
                    <a:pt x="2374" y="918"/>
                    <a:pt x="2352" y="990"/>
                  </a:cubicBezTo>
                  <a:cubicBezTo>
                    <a:pt x="2323" y="1099"/>
                    <a:pt x="2265" y="1186"/>
                    <a:pt x="2200" y="1265"/>
                  </a:cubicBezTo>
                  <a:cubicBezTo>
                    <a:pt x="2128" y="1359"/>
                    <a:pt x="2041" y="1446"/>
                    <a:pt x="1961" y="1518"/>
                  </a:cubicBezTo>
                  <a:cubicBezTo>
                    <a:pt x="1896" y="1584"/>
                    <a:pt x="1824" y="1649"/>
                    <a:pt x="1744" y="1692"/>
                  </a:cubicBezTo>
                  <a:cubicBezTo>
                    <a:pt x="1737" y="1699"/>
                    <a:pt x="1716" y="1714"/>
                    <a:pt x="1708" y="1714"/>
                  </a:cubicBezTo>
                  <a:cubicBezTo>
                    <a:pt x="1723" y="1641"/>
                    <a:pt x="1737" y="1569"/>
                    <a:pt x="1744" y="1482"/>
                  </a:cubicBezTo>
                  <a:cubicBezTo>
                    <a:pt x="1781" y="1367"/>
                    <a:pt x="1824" y="1258"/>
                    <a:pt x="1882" y="1149"/>
                  </a:cubicBezTo>
                  <a:cubicBezTo>
                    <a:pt x="1889" y="1128"/>
                    <a:pt x="1889" y="1121"/>
                    <a:pt x="1896" y="1106"/>
                  </a:cubicBezTo>
                  <a:cubicBezTo>
                    <a:pt x="1969" y="998"/>
                    <a:pt x="2056" y="882"/>
                    <a:pt x="2164" y="781"/>
                  </a:cubicBezTo>
                  <a:cubicBezTo>
                    <a:pt x="2186" y="759"/>
                    <a:pt x="2215" y="744"/>
                    <a:pt x="2251" y="744"/>
                  </a:cubicBezTo>
                  <a:close/>
                  <a:moveTo>
                    <a:pt x="399" y="1359"/>
                  </a:moveTo>
                  <a:cubicBezTo>
                    <a:pt x="507" y="1359"/>
                    <a:pt x="601" y="1374"/>
                    <a:pt x="703" y="1410"/>
                  </a:cubicBezTo>
                  <a:cubicBezTo>
                    <a:pt x="876" y="1468"/>
                    <a:pt x="1050" y="1547"/>
                    <a:pt x="1202" y="1649"/>
                  </a:cubicBezTo>
                  <a:cubicBezTo>
                    <a:pt x="1245" y="1714"/>
                    <a:pt x="1303" y="1772"/>
                    <a:pt x="1361" y="1822"/>
                  </a:cubicBezTo>
                  <a:lnTo>
                    <a:pt x="1318" y="1822"/>
                  </a:lnTo>
                  <a:cubicBezTo>
                    <a:pt x="1245" y="1830"/>
                    <a:pt x="1195" y="1830"/>
                    <a:pt x="1137" y="1830"/>
                  </a:cubicBezTo>
                  <a:cubicBezTo>
                    <a:pt x="1021" y="1822"/>
                    <a:pt x="905" y="1808"/>
                    <a:pt x="782" y="1786"/>
                  </a:cubicBezTo>
                  <a:cubicBezTo>
                    <a:pt x="659" y="1757"/>
                    <a:pt x="529" y="1721"/>
                    <a:pt x="413" y="1656"/>
                  </a:cubicBezTo>
                  <a:cubicBezTo>
                    <a:pt x="370" y="1641"/>
                    <a:pt x="334" y="1613"/>
                    <a:pt x="297" y="1576"/>
                  </a:cubicBezTo>
                  <a:lnTo>
                    <a:pt x="269" y="1547"/>
                  </a:lnTo>
                  <a:lnTo>
                    <a:pt x="261" y="1540"/>
                  </a:lnTo>
                  <a:cubicBezTo>
                    <a:pt x="254" y="1533"/>
                    <a:pt x="254" y="1518"/>
                    <a:pt x="254" y="1518"/>
                  </a:cubicBezTo>
                  <a:lnTo>
                    <a:pt x="254" y="1482"/>
                  </a:lnTo>
                  <a:cubicBezTo>
                    <a:pt x="240" y="1461"/>
                    <a:pt x="254" y="1424"/>
                    <a:pt x="269" y="1395"/>
                  </a:cubicBezTo>
                  <a:cubicBezTo>
                    <a:pt x="269" y="1388"/>
                    <a:pt x="290" y="1374"/>
                    <a:pt x="290" y="1374"/>
                  </a:cubicBezTo>
                  <a:cubicBezTo>
                    <a:pt x="297" y="1374"/>
                    <a:pt x="297" y="1367"/>
                    <a:pt x="305" y="1367"/>
                  </a:cubicBezTo>
                  <a:lnTo>
                    <a:pt x="312" y="1367"/>
                  </a:lnTo>
                  <a:cubicBezTo>
                    <a:pt x="334" y="1367"/>
                    <a:pt x="334" y="1359"/>
                    <a:pt x="348" y="1359"/>
                  </a:cubicBezTo>
                  <a:close/>
                  <a:moveTo>
                    <a:pt x="2596" y="2130"/>
                  </a:moveTo>
                  <a:cubicBezTo>
                    <a:pt x="2602" y="2130"/>
                    <a:pt x="2607" y="2131"/>
                    <a:pt x="2613" y="2133"/>
                  </a:cubicBezTo>
                  <a:cubicBezTo>
                    <a:pt x="2649" y="2155"/>
                    <a:pt x="2649" y="2220"/>
                    <a:pt x="2649" y="2256"/>
                  </a:cubicBezTo>
                  <a:cubicBezTo>
                    <a:pt x="2649" y="2401"/>
                    <a:pt x="2569" y="2531"/>
                    <a:pt x="2497" y="2654"/>
                  </a:cubicBezTo>
                  <a:cubicBezTo>
                    <a:pt x="2381" y="2850"/>
                    <a:pt x="2258" y="3045"/>
                    <a:pt x="2135" y="3240"/>
                  </a:cubicBezTo>
                  <a:cubicBezTo>
                    <a:pt x="2128" y="3255"/>
                    <a:pt x="2113" y="3262"/>
                    <a:pt x="2106" y="3284"/>
                  </a:cubicBezTo>
                  <a:cubicBezTo>
                    <a:pt x="2106" y="3262"/>
                    <a:pt x="2099" y="3248"/>
                    <a:pt x="2099" y="3240"/>
                  </a:cubicBezTo>
                  <a:cubicBezTo>
                    <a:pt x="2070" y="3103"/>
                    <a:pt x="2077" y="2958"/>
                    <a:pt x="2113" y="2835"/>
                  </a:cubicBezTo>
                  <a:cubicBezTo>
                    <a:pt x="2179" y="2589"/>
                    <a:pt x="2316" y="2365"/>
                    <a:pt x="2504" y="2191"/>
                  </a:cubicBezTo>
                  <a:lnTo>
                    <a:pt x="2526" y="2170"/>
                  </a:lnTo>
                  <a:cubicBezTo>
                    <a:pt x="2543" y="2152"/>
                    <a:pt x="2571" y="2130"/>
                    <a:pt x="2596" y="2130"/>
                  </a:cubicBezTo>
                  <a:close/>
                  <a:moveTo>
                    <a:pt x="1049" y="3180"/>
                  </a:moveTo>
                  <a:cubicBezTo>
                    <a:pt x="1084" y="3180"/>
                    <a:pt x="1121" y="3181"/>
                    <a:pt x="1158" y="3182"/>
                  </a:cubicBezTo>
                  <a:cubicBezTo>
                    <a:pt x="1168" y="3182"/>
                    <a:pt x="1197" y="3189"/>
                    <a:pt x="1202" y="3189"/>
                  </a:cubicBezTo>
                  <a:cubicBezTo>
                    <a:pt x="1205" y="3189"/>
                    <a:pt x="1202" y="3187"/>
                    <a:pt x="1187" y="3182"/>
                  </a:cubicBezTo>
                  <a:lnTo>
                    <a:pt x="1209" y="3182"/>
                  </a:lnTo>
                  <a:cubicBezTo>
                    <a:pt x="1245" y="3197"/>
                    <a:pt x="1296" y="3204"/>
                    <a:pt x="1332" y="3211"/>
                  </a:cubicBezTo>
                  <a:cubicBezTo>
                    <a:pt x="1455" y="3248"/>
                    <a:pt x="1585" y="3291"/>
                    <a:pt x="1701" y="3356"/>
                  </a:cubicBezTo>
                  <a:cubicBezTo>
                    <a:pt x="1773" y="3392"/>
                    <a:pt x="1846" y="3436"/>
                    <a:pt x="1911" y="3486"/>
                  </a:cubicBezTo>
                  <a:cubicBezTo>
                    <a:pt x="1896" y="3486"/>
                    <a:pt x="1896" y="3494"/>
                    <a:pt x="1896" y="3494"/>
                  </a:cubicBezTo>
                  <a:cubicBezTo>
                    <a:pt x="1838" y="3508"/>
                    <a:pt x="1802" y="3523"/>
                    <a:pt x="1766" y="3530"/>
                  </a:cubicBezTo>
                  <a:cubicBezTo>
                    <a:pt x="1643" y="3559"/>
                    <a:pt x="1535" y="3580"/>
                    <a:pt x="1419" y="3595"/>
                  </a:cubicBezTo>
                  <a:cubicBezTo>
                    <a:pt x="1302" y="3608"/>
                    <a:pt x="1184" y="3615"/>
                    <a:pt x="1066" y="3615"/>
                  </a:cubicBezTo>
                  <a:cubicBezTo>
                    <a:pt x="863" y="3615"/>
                    <a:pt x="658" y="3595"/>
                    <a:pt x="457" y="3559"/>
                  </a:cubicBezTo>
                  <a:lnTo>
                    <a:pt x="420" y="3559"/>
                  </a:lnTo>
                  <a:cubicBezTo>
                    <a:pt x="326" y="3537"/>
                    <a:pt x="167" y="3486"/>
                    <a:pt x="269" y="3385"/>
                  </a:cubicBezTo>
                  <a:cubicBezTo>
                    <a:pt x="377" y="3269"/>
                    <a:pt x="572" y="3240"/>
                    <a:pt x="717" y="3211"/>
                  </a:cubicBezTo>
                  <a:cubicBezTo>
                    <a:pt x="828" y="3189"/>
                    <a:pt x="934" y="3180"/>
                    <a:pt x="1049" y="3180"/>
                  </a:cubicBezTo>
                  <a:close/>
                  <a:moveTo>
                    <a:pt x="3293" y="3027"/>
                  </a:moveTo>
                  <a:cubicBezTo>
                    <a:pt x="3309" y="3027"/>
                    <a:pt x="3323" y="3038"/>
                    <a:pt x="3336" y="3067"/>
                  </a:cubicBezTo>
                  <a:cubicBezTo>
                    <a:pt x="3351" y="3132"/>
                    <a:pt x="3365" y="3204"/>
                    <a:pt x="3365" y="3277"/>
                  </a:cubicBezTo>
                  <a:cubicBezTo>
                    <a:pt x="3365" y="3421"/>
                    <a:pt x="3343" y="3566"/>
                    <a:pt x="3307" y="3711"/>
                  </a:cubicBezTo>
                  <a:cubicBezTo>
                    <a:pt x="3278" y="3841"/>
                    <a:pt x="3235" y="3986"/>
                    <a:pt x="3184" y="4116"/>
                  </a:cubicBezTo>
                  <a:cubicBezTo>
                    <a:pt x="3126" y="4232"/>
                    <a:pt x="3061" y="4347"/>
                    <a:pt x="3003" y="4456"/>
                  </a:cubicBezTo>
                  <a:cubicBezTo>
                    <a:pt x="2967" y="4528"/>
                    <a:pt x="2916" y="4593"/>
                    <a:pt x="2873" y="4658"/>
                  </a:cubicBezTo>
                  <a:cubicBezTo>
                    <a:pt x="2794" y="4391"/>
                    <a:pt x="2794" y="4087"/>
                    <a:pt x="2859" y="3812"/>
                  </a:cubicBezTo>
                  <a:cubicBezTo>
                    <a:pt x="2902" y="3566"/>
                    <a:pt x="2982" y="3211"/>
                    <a:pt x="3213" y="3067"/>
                  </a:cubicBezTo>
                  <a:cubicBezTo>
                    <a:pt x="3220" y="3067"/>
                    <a:pt x="3220" y="3067"/>
                    <a:pt x="3228" y="3060"/>
                  </a:cubicBezTo>
                  <a:cubicBezTo>
                    <a:pt x="3252" y="3043"/>
                    <a:pt x="3274" y="3027"/>
                    <a:pt x="3293" y="3027"/>
                  </a:cubicBezTo>
                  <a:close/>
                  <a:moveTo>
                    <a:pt x="1752" y="4748"/>
                  </a:moveTo>
                  <a:cubicBezTo>
                    <a:pt x="1957" y="4748"/>
                    <a:pt x="2162" y="4767"/>
                    <a:pt x="2367" y="4796"/>
                  </a:cubicBezTo>
                  <a:cubicBezTo>
                    <a:pt x="2453" y="4803"/>
                    <a:pt x="2526" y="4810"/>
                    <a:pt x="2605" y="4832"/>
                  </a:cubicBezTo>
                  <a:cubicBezTo>
                    <a:pt x="2620" y="4839"/>
                    <a:pt x="2649" y="4839"/>
                    <a:pt x="2671" y="4847"/>
                  </a:cubicBezTo>
                  <a:cubicBezTo>
                    <a:pt x="2649" y="4861"/>
                    <a:pt x="2627" y="4875"/>
                    <a:pt x="2613" y="4883"/>
                  </a:cubicBezTo>
                  <a:cubicBezTo>
                    <a:pt x="2562" y="4912"/>
                    <a:pt x="2497" y="4948"/>
                    <a:pt x="2432" y="4977"/>
                  </a:cubicBezTo>
                  <a:cubicBezTo>
                    <a:pt x="2084" y="5158"/>
                    <a:pt x="1716" y="5266"/>
                    <a:pt x="1332" y="5281"/>
                  </a:cubicBezTo>
                  <a:cubicBezTo>
                    <a:pt x="1282" y="5287"/>
                    <a:pt x="1218" y="5292"/>
                    <a:pt x="1155" y="5292"/>
                  </a:cubicBezTo>
                  <a:cubicBezTo>
                    <a:pt x="1063" y="5292"/>
                    <a:pt x="971" y="5280"/>
                    <a:pt x="920" y="5237"/>
                  </a:cubicBezTo>
                  <a:cubicBezTo>
                    <a:pt x="833" y="5150"/>
                    <a:pt x="833" y="5006"/>
                    <a:pt x="920" y="4912"/>
                  </a:cubicBezTo>
                  <a:cubicBezTo>
                    <a:pt x="1086" y="4760"/>
                    <a:pt x="1375" y="4752"/>
                    <a:pt x="1585" y="4752"/>
                  </a:cubicBezTo>
                  <a:cubicBezTo>
                    <a:pt x="1641" y="4749"/>
                    <a:pt x="1697" y="4748"/>
                    <a:pt x="1752" y="4748"/>
                  </a:cubicBezTo>
                  <a:close/>
                  <a:moveTo>
                    <a:pt x="4252" y="4101"/>
                  </a:moveTo>
                  <a:cubicBezTo>
                    <a:pt x="4275" y="4101"/>
                    <a:pt x="4298" y="4105"/>
                    <a:pt x="4320" y="4116"/>
                  </a:cubicBezTo>
                  <a:lnTo>
                    <a:pt x="4349" y="4145"/>
                  </a:lnTo>
                  <a:cubicBezTo>
                    <a:pt x="4371" y="4181"/>
                    <a:pt x="4378" y="4217"/>
                    <a:pt x="4385" y="4253"/>
                  </a:cubicBezTo>
                  <a:cubicBezTo>
                    <a:pt x="4385" y="4260"/>
                    <a:pt x="4385" y="4268"/>
                    <a:pt x="4392" y="4282"/>
                  </a:cubicBezTo>
                  <a:cubicBezTo>
                    <a:pt x="4388" y="4266"/>
                    <a:pt x="4389" y="4261"/>
                    <a:pt x="4390" y="4261"/>
                  </a:cubicBezTo>
                  <a:lnTo>
                    <a:pt x="4390" y="4261"/>
                  </a:lnTo>
                  <a:cubicBezTo>
                    <a:pt x="4391" y="4261"/>
                    <a:pt x="4392" y="4264"/>
                    <a:pt x="4392" y="4268"/>
                  </a:cubicBezTo>
                  <a:cubicBezTo>
                    <a:pt x="4392" y="4282"/>
                    <a:pt x="4392" y="4304"/>
                    <a:pt x="4407" y="4318"/>
                  </a:cubicBezTo>
                  <a:cubicBezTo>
                    <a:pt x="4392" y="4535"/>
                    <a:pt x="4342" y="4738"/>
                    <a:pt x="4233" y="4933"/>
                  </a:cubicBezTo>
                  <a:cubicBezTo>
                    <a:pt x="4139" y="5121"/>
                    <a:pt x="4045" y="5302"/>
                    <a:pt x="3937" y="5476"/>
                  </a:cubicBezTo>
                  <a:cubicBezTo>
                    <a:pt x="3893" y="5534"/>
                    <a:pt x="3850" y="5599"/>
                    <a:pt x="3806" y="5657"/>
                  </a:cubicBezTo>
                  <a:lnTo>
                    <a:pt x="3799" y="5657"/>
                  </a:lnTo>
                  <a:lnTo>
                    <a:pt x="3799" y="5642"/>
                  </a:lnTo>
                  <a:cubicBezTo>
                    <a:pt x="3792" y="5606"/>
                    <a:pt x="3792" y="5570"/>
                    <a:pt x="3777" y="5548"/>
                  </a:cubicBezTo>
                  <a:cubicBezTo>
                    <a:pt x="3763" y="5346"/>
                    <a:pt x="3770" y="5150"/>
                    <a:pt x="3799" y="4955"/>
                  </a:cubicBezTo>
                  <a:lnTo>
                    <a:pt x="3799" y="4948"/>
                  </a:lnTo>
                  <a:cubicBezTo>
                    <a:pt x="3799" y="4948"/>
                    <a:pt x="3799" y="4949"/>
                    <a:pt x="3799" y="4949"/>
                  </a:cubicBezTo>
                  <a:cubicBezTo>
                    <a:pt x="3799" y="4949"/>
                    <a:pt x="3800" y="4904"/>
                    <a:pt x="3806" y="4897"/>
                  </a:cubicBezTo>
                  <a:cubicBezTo>
                    <a:pt x="3806" y="4868"/>
                    <a:pt x="3814" y="4839"/>
                    <a:pt x="3814" y="4825"/>
                  </a:cubicBezTo>
                  <a:cubicBezTo>
                    <a:pt x="3821" y="4752"/>
                    <a:pt x="3843" y="4687"/>
                    <a:pt x="3857" y="4622"/>
                  </a:cubicBezTo>
                  <a:cubicBezTo>
                    <a:pt x="3886" y="4485"/>
                    <a:pt x="3944" y="4355"/>
                    <a:pt x="4023" y="4232"/>
                  </a:cubicBezTo>
                  <a:cubicBezTo>
                    <a:pt x="4075" y="4168"/>
                    <a:pt x="4163" y="4101"/>
                    <a:pt x="4252" y="4101"/>
                  </a:cubicBezTo>
                  <a:close/>
                  <a:moveTo>
                    <a:pt x="3589" y="5838"/>
                  </a:moveTo>
                  <a:cubicBezTo>
                    <a:pt x="3611" y="5852"/>
                    <a:pt x="3633" y="5874"/>
                    <a:pt x="3654" y="5888"/>
                  </a:cubicBezTo>
                  <a:cubicBezTo>
                    <a:pt x="3481" y="6033"/>
                    <a:pt x="3300" y="6171"/>
                    <a:pt x="3119" y="6294"/>
                  </a:cubicBezTo>
                  <a:cubicBezTo>
                    <a:pt x="2909" y="6453"/>
                    <a:pt x="2692" y="6597"/>
                    <a:pt x="2468" y="6713"/>
                  </a:cubicBezTo>
                  <a:lnTo>
                    <a:pt x="2453" y="6720"/>
                  </a:lnTo>
                  <a:lnTo>
                    <a:pt x="2432" y="6720"/>
                  </a:lnTo>
                  <a:cubicBezTo>
                    <a:pt x="2425" y="6728"/>
                    <a:pt x="2403" y="6728"/>
                    <a:pt x="2396" y="6742"/>
                  </a:cubicBezTo>
                  <a:cubicBezTo>
                    <a:pt x="2381" y="6749"/>
                    <a:pt x="2330" y="6749"/>
                    <a:pt x="2345" y="6749"/>
                  </a:cubicBezTo>
                  <a:lnTo>
                    <a:pt x="2309" y="6749"/>
                  </a:lnTo>
                  <a:cubicBezTo>
                    <a:pt x="2164" y="6691"/>
                    <a:pt x="1998" y="6539"/>
                    <a:pt x="2070" y="6380"/>
                  </a:cubicBezTo>
                  <a:cubicBezTo>
                    <a:pt x="2135" y="6243"/>
                    <a:pt x="2287" y="6163"/>
                    <a:pt x="2417" y="6098"/>
                  </a:cubicBezTo>
                  <a:cubicBezTo>
                    <a:pt x="2743" y="5925"/>
                    <a:pt x="3105" y="5838"/>
                    <a:pt x="3466" y="5838"/>
                  </a:cubicBezTo>
                  <a:close/>
                  <a:moveTo>
                    <a:pt x="1404" y="1"/>
                  </a:moveTo>
                  <a:cubicBezTo>
                    <a:pt x="1388" y="1"/>
                    <a:pt x="1371" y="2"/>
                    <a:pt x="1354" y="6"/>
                  </a:cubicBezTo>
                  <a:cubicBezTo>
                    <a:pt x="1195" y="43"/>
                    <a:pt x="1101" y="216"/>
                    <a:pt x="1050" y="354"/>
                  </a:cubicBezTo>
                  <a:cubicBezTo>
                    <a:pt x="963" y="563"/>
                    <a:pt x="927" y="788"/>
                    <a:pt x="949" y="1005"/>
                  </a:cubicBezTo>
                  <a:cubicBezTo>
                    <a:pt x="949" y="1012"/>
                    <a:pt x="956" y="1019"/>
                    <a:pt x="956" y="1041"/>
                  </a:cubicBezTo>
                  <a:cubicBezTo>
                    <a:pt x="978" y="1128"/>
                    <a:pt x="992" y="1222"/>
                    <a:pt x="1021" y="1301"/>
                  </a:cubicBezTo>
                  <a:cubicBezTo>
                    <a:pt x="941" y="1265"/>
                    <a:pt x="855" y="1229"/>
                    <a:pt x="775" y="1215"/>
                  </a:cubicBezTo>
                  <a:cubicBezTo>
                    <a:pt x="663" y="1170"/>
                    <a:pt x="546" y="1142"/>
                    <a:pt x="422" y="1142"/>
                  </a:cubicBezTo>
                  <a:cubicBezTo>
                    <a:pt x="386" y="1142"/>
                    <a:pt x="349" y="1145"/>
                    <a:pt x="312" y="1149"/>
                  </a:cubicBezTo>
                  <a:cubicBezTo>
                    <a:pt x="124" y="1178"/>
                    <a:pt x="1" y="1345"/>
                    <a:pt x="23" y="1526"/>
                  </a:cubicBezTo>
                  <a:cubicBezTo>
                    <a:pt x="23" y="1540"/>
                    <a:pt x="23" y="1547"/>
                    <a:pt x="37" y="1562"/>
                  </a:cubicBezTo>
                  <a:cubicBezTo>
                    <a:pt x="37" y="1576"/>
                    <a:pt x="37" y="1584"/>
                    <a:pt x="44" y="1591"/>
                  </a:cubicBezTo>
                  <a:cubicBezTo>
                    <a:pt x="124" y="1837"/>
                    <a:pt x="442" y="1938"/>
                    <a:pt x="666" y="1989"/>
                  </a:cubicBezTo>
                  <a:cubicBezTo>
                    <a:pt x="855" y="2043"/>
                    <a:pt x="1044" y="2071"/>
                    <a:pt x="1236" y="2071"/>
                  </a:cubicBezTo>
                  <a:cubicBezTo>
                    <a:pt x="1323" y="2071"/>
                    <a:pt x="1410" y="2065"/>
                    <a:pt x="1498" y="2054"/>
                  </a:cubicBezTo>
                  <a:lnTo>
                    <a:pt x="1506" y="2054"/>
                  </a:lnTo>
                  <a:cubicBezTo>
                    <a:pt x="1593" y="2430"/>
                    <a:pt x="1701" y="2814"/>
                    <a:pt x="1831" y="3182"/>
                  </a:cubicBezTo>
                  <a:cubicBezTo>
                    <a:pt x="1701" y="3110"/>
                    <a:pt x="1542" y="3045"/>
                    <a:pt x="1390" y="3009"/>
                  </a:cubicBezTo>
                  <a:cubicBezTo>
                    <a:pt x="1267" y="2978"/>
                    <a:pt x="1142" y="2963"/>
                    <a:pt x="1016" y="2963"/>
                  </a:cubicBezTo>
                  <a:cubicBezTo>
                    <a:pt x="845" y="2963"/>
                    <a:pt x="674" y="2991"/>
                    <a:pt x="507" y="3045"/>
                  </a:cubicBezTo>
                  <a:cubicBezTo>
                    <a:pt x="312" y="3103"/>
                    <a:pt x="44" y="3211"/>
                    <a:pt x="23" y="3436"/>
                  </a:cubicBezTo>
                  <a:cubicBezTo>
                    <a:pt x="8" y="3660"/>
                    <a:pt x="240" y="3754"/>
                    <a:pt x="420" y="3790"/>
                  </a:cubicBezTo>
                  <a:lnTo>
                    <a:pt x="449" y="3790"/>
                  </a:lnTo>
                  <a:cubicBezTo>
                    <a:pt x="657" y="3832"/>
                    <a:pt x="867" y="3852"/>
                    <a:pt x="1079" y="3852"/>
                  </a:cubicBezTo>
                  <a:cubicBezTo>
                    <a:pt x="1237" y="3852"/>
                    <a:pt x="1396" y="3841"/>
                    <a:pt x="1556" y="3819"/>
                  </a:cubicBezTo>
                  <a:cubicBezTo>
                    <a:pt x="1687" y="3797"/>
                    <a:pt x="1824" y="3769"/>
                    <a:pt x="1954" y="3725"/>
                  </a:cubicBezTo>
                  <a:cubicBezTo>
                    <a:pt x="1976" y="3718"/>
                    <a:pt x="2005" y="3711"/>
                    <a:pt x="2034" y="3689"/>
                  </a:cubicBezTo>
                  <a:cubicBezTo>
                    <a:pt x="2171" y="4000"/>
                    <a:pt x="2330" y="4304"/>
                    <a:pt x="2519" y="4586"/>
                  </a:cubicBezTo>
                  <a:cubicBezTo>
                    <a:pt x="2260" y="4548"/>
                    <a:pt x="1995" y="4527"/>
                    <a:pt x="1730" y="4527"/>
                  </a:cubicBezTo>
                  <a:cubicBezTo>
                    <a:pt x="1691" y="4527"/>
                    <a:pt x="1653" y="4527"/>
                    <a:pt x="1614" y="4528"/>
                  </a:cubicBezTo>
                  <a:cubicBezTo>
                    <a:pt x="1339" y="4543"/>
                    <a:pt x="978" y="4564"/>
                    <a:pt x="775" y="4796"/>
                  </a:cubicBezTo>
                  <a:cubicBezTo>
                    <a:pt x="623" y="4977"/>
                    <a:pt x="630" y="5230"/>
                    <a:pt x="782" y="5411"/>
                  </a:cubicBezTo>
                  <a:cubicBezTo>
                    <a:pt x="885" y="5519"/>
                    <a:pt x="1040" y="5539"/>
                    <a:pt x="1193" y="5539"/>
                  </a:cubicBezTo>
                  <a:cubicBezTo>
                    <a:pt x="1255" y="5539"/>
                    <a:pt x="1317" y="5536"/>
                    <a:pt x="1375" y="5534"/>
                  </a:cubicBezTo>
                  <a:cubicBezTo>
                    <a:pt x="1810" y="5505"/>
                    <a:pt x="2222" y="5389"/>
                    <a:pt x="2605" y="5179"/>
                  </a:cubicBezTo>
                  <a:cubicBezTo>
                    <a:pt x="2656" y="5158"/>
                    <a:pt x="2757" y="5100"/>
                    <a:pt x="2837" y="5027"/>
                  </a:cubicBezTo>
                  <a:cubicBezTo>
                    <a:pt x="3003" y="5237"/>
                    <a:pt x="3184" y="5433"/>
                    <a:pt x="3380" y="5628"/>
                  </a:cubicBezTo>
                  <a:cubicBezTo>
                    <a:pt x="3003" y="5642"/>
                    <a:pt x="2627" y="5751"/>
                    <a:pt x="2294" y="5939"/>
                  </a:cubicBezTo>
                  <a:cubicBezTo>
                    <a:pt x="2121" y="6040"/>
                    <a:pt x="1925" y="6185"/>
                    <a:pt x="1882" y="6395"/>
                  </a:cubicBezTo>
                  <a:cubicBezTo>
                    <a:pt x="1817" y="6662"/>
                    <a:pt x="2048" y="6901"/>
                    <a:pt x="2287" y="6988"/>
                  </a:cubicBezTo>
                  <a:cubicBezTo>
                    <a:pt x="2294" y="6995"/>
                    <a:pt x="2303" y="6999"/>
                    <a:pt x="2311" y="6999"/>
                  </a:cubicBezTo>
                  <a:cubicBezTo>
                    <a:pt x="2320" y="6999"/>
                    <a:pt x="2327" y="6995"/>
                    <a:pt x="2330" y="6988"/>
                  </a:cubicBezTo>
                  <a:cubicBezTo>
                    <a:pt x="2350" y="6991"/>
                    <a:pt x="2369" y="6992"/>
                    <a:pt x="2388" y="6992"/>
                  </a:cubicBezTo>
                  <a:cubicBezTo>
                    <a:pt x="2463" y="6992"/>
                    <a:pt x="2536" y="6970"/>
                    <a:pt x="2605" y="6930"/>
                  </a:cubicBezTo>
                  <a:cubicBezTo>
                    <a:pt x="2909" y="6793"/>
                    <a:pt x="3184" y="6576"/>
                    <a:pt x="3452" y="6373"/>
                  </a:cubicBezTo>
                  <a:lnTo>
                    <a:pt x="3806" y="6105"/>
                  </a:lnTo>
                  <a:cubicBezTo>
                    <a:pt x="3821" y="6084"/>
                    <a:pt x="3850" y="6069"/>
                    <a:pt x="3872" y="6048"/>
                  </a:cubicBezTo>
                  <a:cubicBezTo>
                    <a:pt x="3879" y="6062"/>
                    <a:pt x="3893" y="6069"/>
                    <a:pt x="3908" y="6076"/>
                  </a:cubicBezTo>
                  <a:cubicBezTo>
                    <a:pt x="4486" y="6496"/>
                    <a:pt x="5152" y="6785"/>
                    <a:pt x="5861" y="6930"/>
                  </a:cubicBezTo>
                  <a:cubicBezTo>
                    <a:pt x="5863" y="6930"/>
                    <a:pt x="5865" y="6930"/>
                    <a:pt x="5866" y="6930"/>
                  </a:cubicBezTo>
                  <a:cubicBezTo>
                    <a:pt x="5971" y="6930"/>
                    <a:pt x="6018" y="6720"/>
                    <a:pt x="5883" y="6684"/>
                  </a:cubicBezTo>
                  <a:cubicBezTo>
                    <a:pt x="5181" y="6539"/>
                    <a:pt x="4523" y="6243"/>
                    <a:pt x="3951" y="5816"/>
                  </a:cubicBezTo>
                  <a:lnTo>
                    <a:pt x="3951" y="5809"/>
                  </a:lnTo>
                  <a:cubicBezTo>
                    <a:pt x="3958" y="5794"/>
                    <a:pt x="3966" y="5787"/>
                    <a:pt x="3980" y="5773"/>
                  </a:cubicBezTo>
                  <a:cubicBezTo>
                    <a:pt x="4125" y="5577"/>
                    <a:pt x="4248" y="5375"/>
                    <a:pt x="4349" y="5165"/>
                  </a:cubicBezTo>
                  <a:cubicBezTo>
                    <a:pt x="4486" y="4904"/>
                    <a:pt x="4631" y="4601"/>
                    <a:pt x="4617" y="4304"/>
                  </a:cubicBezTo>
                  <a:cubicBezTo>
                    <a:pt x="4631" y="4166"/>
                    <a:pt x="4581" y="4036"/>
                    <a:pt x="4494" y="3935"/>
                  </a:cubicBezTo>
                  <a:cubicBezTo>
                    <a:pt x="4432" y="3873"/>
                    <a:pt x="4350" y="3847"/>
                    <a:pt x="4266" y="3847"/>
                  </a:cubicBezTo>
                  <a:cubicBezTo>
                    <a:pt x="4173" y="3847"/>
                    <a:pt x="4078" y="3878"/>
                    <a:pt x="4002" y="3928"/>
                  </a:cubicBezTo>
                  <a:cubicBezTo>
                    <a:pt x="3691" y="4123"/>
                    <a:pt x="3626" y="4579"/>
                    <a:pt x="3582" y="4912"/>
                  </a:cubicBezTo>
                  <a:lnTo>
                    <a:pt x="3582" y="4919"/>
                  </a:lnTo>
                  <a:cubicBezTo>
                    <a:pt x="3553" y="5107"/>
                    <a:pt x="3546" y="5302"/>
                    <a:pt x="3560" y="5490"/>
                  </a:cubicBezTo>
                  <a:cubicBezTo>
                    <a:pt x="3365" y="5310"/>
                    <a:pt x="3184" y="5107"/>
                    <a:pt x="3011" y="4904"/>
                  </a:cubicBezTo>
                  <a:cubicBezTo>
                    <a:pt x="3003" y="4890"/>
                    <a:pt x="2996" y="4883"/>
                    <a:pt x="2982" y="4868"/>
                  </a:cubicBezTo>
                  <a:cubicBezTo>
                    <a:pt x="3003" y="4847"/>
                    <a:pt x="3018" y="4832"/>
                    <a:pt x="3032" y="4810"/>
                  </a:cubicBezTo>
                  <a:cubicBezTo>
                    <a:pt x="3148" y="4651"/>
                    <a:pt x="3257" y="4470"/>
                    <a:pt x="3336" y="4275"/>
                  </a:cubicBezTo>
                  <a:cubicBezTo>
                    <a:pt x="3430" y="4080"/>
                    <a:pt x="3488" y="3877"/>
                    <a:pt x="3531" y="3674"/>
                  </a:cubicBezTo>
                  <a:cubicBezTo>
                    <a:pt x="3589" y="3465"/>
                    <a:pt x="3589" y="3248"/>
                    <a:pt x="3553" y="3038"/>
                  </a:cubicBezTo>
                  <a:cubicBezTo>
                    <a:pt x="3546" y="2929"/>
                    <a:pt x="3474" y="2842"/>
                    <a:pt x="3372" y="2806"/>
                  </a:cubicBezTo>
                  <a:cubicBezTo>
                    <a:pt x="3347" y="2798"/>
                    <a:pt x="3321" y="2795"/>
                    <a:pt x="3295" y="2795"/>
                  </a:cubicBezTo>
                  <a:cubicBezTo>
                    <a:pt x="3227" y="2795"/>
                    <a:pt x="3160" y="2820"/>
                    <a:pt x="3097" y="2857"/>
                  </a:cubicBezTo>
                  <a:lnTo>
                    <a:pt x="3076" y="2886"/>
                  </a:lnTo>
                  <a:cubicBezTo>
                    <a:pt x="2808" y="3067"/>
                    <a:pt x="2699" y="3436"/>
                    <a:pt x="2649" y="3732"/>
                  </a:cubicBezTo>
                  <a:cubicBezTo>
                    <a:pt x="2613" y="3928"/>
                    <a:pt x="2591" y="4116"/>
                    <a:pt x="2605" y="4304"/>
                  </a:cubicBezTo>
                  <a:cubicBezTo>
                    <a:pt x="2446" y="4051"/>
                    <a:pt x="2316" y="3790"/>
                    <a:pt x="2193" y="3530"/>
                  </a:cubicBezTo>
                  <a:cubicBezTo>
                    <a:pt x="2244" y="3479"/>
                    <a:pt x="2287" y="3428"/>
                    <a:pt x="2316" y="3385"/>
                  </a:cubicBezTo>
                  <a:cubicBezTo>
                    <a:pt x="2374" y="3291"/>
                    <a:pt x="2439" y="3190"/>
                    <a:pt x="2497" y="3096"/>
                  </a:cubicBezTo>
                  <a:cubicBezTo>
                    <a:pt x="2591" y="2929"/>
                    <a:pt x="2692" y="2777"/>
                    <a:pt x="2786" y="2611"/>
                  </a:cubicBezTo>
                  <a:cubicBezTo>
                    <a:pt x="2866" y="2452"/>
                    <a:pt x="2931" y="2235"/>
                    <a:pt x="2837" y="2054"/>
                  </a:cubicBezTo>
                  <a:cubicBezTo>
                    <a:pt x="2794" y="1974"/>
                    <a:pt x="2721" y="1916"/>
                    <a:pt x="2627" y="1909"/>
                  </a:cubicBezTo>
                  <a:cubicBezTo>
                    <a:pt x="2533" y="1909"/>
                    <a:pt x="2432" y="1953"/>
                    <a:pt x="2367" y="2025"/>
                  </a:cubicBezTo>
                  <a:lnTo>
                    <a:pt x="2359" y="2032"/>
                  </a:lnTo>
                  <a:cubicBezTo>
                    <a:pt x="2142" y="2227"/>
                    <a:pt x="1998" y="2481"/>
                    <a:pt x="1918" y="2756"/>
                  </a:cubicBezTo>
                  <a:cubicBezTo>
                    <a:pt x="1896" y="2698"/>
                    <a:pt x="1882" y="2625"/>
                    <a:pt x="1860" y="2560"/>
                  </a:cubicBezTo>
                  <a:cubicBezTo>
                    <a:pt x="1810" y="2372"/>
                    <a:pt x="1759" y="2177"/>
                    <a:pt x="1716" y="1989"/>
                  </a:cubicBezTo>
                  <a:cubicBezTo>
                    <a:pt x="1846" y="1953"/>
                    <a:pt x="1990" y="1837"/>
                    <a:pt x="2048" y="1779"/>
                  </a:cubicBezTo>
                  <a:cubicBezTo>
                    <a:pt x="2150" y="1692"/>
                    <a:pt x="2251" y="1591"/>
                    <a:pt x="2338" y="1490"/>
                  </a:cubicBezTo>
                  <a:cubicBezTo>
                    <a:pt x="2446" y="1374"/>
                    <a:pt x="2533" y="1236"/>
                    <a:pt x="2584" y="1092"/>
                  </a:cubicBezTo>
                  <a:cubicBezTo>
                    <a:pt x="2627" y="961"/>
                    <a:pt x="2620" y="817"/>
                    <a:pt x="2555" y="694"/>
                  </a:cubicBezTo>
                  <a:cubicBezTo>
                    <a:pt x="2497" y="585"/>
                    <a:pt x="2374" y="527"/>
                    <a:pt x="2251" y="527"/>
                  </a:cubicBezTo>
                  <a:cubicBezTo>
                    <a:pt x="2070" y="542"/>
                    <a:pt x="1933" y="686"/>
                    <a:pt x="1846" y="853"/>
                  </a:cubicBezTo>
                  <a:cubicBezTo>
                    <a:pt x="1846" y="744"/>
                    <a:pt x="1831" y="636"/>
                    <a:pt x="1824" y="527"/>
                  </a:cubicBezTo>
                  <a:cubicBezTo>
                    <a:pt x="1810" y="455"/>
                    <a:pt x="1788" y="390"/>
                    <a:pt x="1752" y="317"/>
                  </a:cubicBezTo>
                  <a:cubicBezTo>
                    <a:pt x="1692" y="186"/>
                    <a:pt x="1568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9"/>
            <p:cNvSpPr/>
            <p:nvPr/>
          </p:nvSpPr>
          <p:spPr>
            <a:xfrm>
              <a:off x="5771725" y="2059525"/>
              <a:ext cx="118500" cy="159225"/>
            </a:xfrm>
            <a:custGeom>
              <a:avLst/>
              <a:gdLst/>
              <a:ahLst/>
              <a:cxnLst/>
              <a:rect l="l" t="t" r="r" b="b"/>
              <a:pathLst>
                <a:path w="4740" h="6369" extrusionOk="0">
                  <a:moveTo>
                    <a:pt x="1608" y="212"/>
                  </a:moveTo>
                  <a:cubicBezTo>
                    <a:pt x="1623" y="212"/>
                    <a:pt x="1640" y="217"/>
                    <a:pt x="1650" y="222"/>
                  </a:cubicBezTo>
                  <a:cubicBezTo>
                    <a:pt x="1650" y="222"/>
                    <a:pt x="1650" y="237"/>
                    <a:pt x="1665" y="237"/>
                  </a:cubicBezTo>
                  <a:lnTo>
                    <a:pt x="1679" y="251"/>
                  </a:lnTo>
                  <a:lnTo>
                    <a:pt x="1687" y="259"/>
                  </a:lnTo>
                  <a:lnTo>
                    <a:pt x="1687" y="280"/>
                  </a:lnTo>
                  <a:cubicBezTo>
                    <a:pt x="1687" y="288"/>
                    <a:pt x="1687" y="295"/>
                    <a:pt x="1701" y="309"/>
                  </a:cubicBezTo>
                  <a:lnTo>
                    <a:pt x="1701" y="316"/>
                  </a:lnTo>
                  <a:lnTo>
                    <a:pt x="1701" y="382"/>
                  </a:lnTo>
                  <a:lnTo>
                    <a:pt x="1701" y="439"/>
                  </a:lnTo>
                  <a:cubicBezTo>
                    <a:pt x="1701" y="461"/>
                    <a:pt x="1701" y="476"/>
                    <a:pt x="1687" y="497"/>
                  </a:cubicBezTo>
                  <a:cubicBezTo>
                    <a:pt x="1679" y="548"/>
                    <a:pt x="1672" y="599"/>
                    <a:pt x="1650" y="642"/>
                  </a:cubicBezTo>
                  <a:cubicBezTo>
                    <a:pt x="1614" y="787"/>
                    <a:pt x="1556" y="924"/>
                    <a:pt x="1484" y="1047"/>
                  </a:cubicBezTo>
                  <a:cubicBezTo>
                    <a:pt x="1470" y="1004"/>
                    <a:pt x="1455" y="968"/>
                    <a:pt x="1433" y="924"/>
                  </a:cubicBezTo>
                  <a:lnTo>
                    <a:pt x="1433" y="837"/>
                  </a:lnTo>
                  <a:cubicBezTo>
                    <a:pt x="1419" y="794"/>
                    <a:pt x="1419" y="751"/>
                    <a:pt x="1426" y="693"/>
                  </a:cubicBezTo>
                  <a:cubicBezTo>
                    <a:pt x="1441" y="642"/>
                    <a:pt x="1441" y="606"/>
                    <a:pt x="1448" y="570"/>
                  </a:cubicBezTo>
                  <a:cubicBezTo>
                    <a:pt x="1455" y="512"/>
                    <a:pt x="1462" y="461"/>
                    <a:pt x="1484" y="403"/>
                  </a:cubicBezTo>
                  <a:cubicBezTo>
                    <a:pt x="1491" y="382"/>
                    <a:pt x="1498" y="360"/>
                    <a:pt x="1513" y="331"/>
                  </a:cubicBezTo>
                  <a:cubicBezTo>
                    <a:pt x="1513" y="324"/>
                    <a:pt x="1513" y="324"/>
                    <a:pt x="1520" y="316"/>
                  </a:cubicBezTo>
                  <a:lnTo>
                    <a:pt x="1535" y="288"/>
                  </a:lnTo>
                  <a:cubicBezTo>
                    <a:pt x="1549" y="273"/>
                    <a:pt x="1556" y="251"/>
                    <a:pt x="1564" y="244"/>
                  </a:cubicBezTo>
                  <a:lnTo>
                    <a:pt x="1571" y="237"/>
                  </a:lnTo>
                  <a:lnTo>
                    <a:pt x="1593" y="215"/>
                  </a:lnTo>
                  <a:cubicBezTo>
                    <a:pt x="1597" y="213"/>
                    <a:pt x="1602" y="212"/>
                    <a:pt x="1608" y="212"/>
                  </a:cubicBezTo>
                  <a:close/>
                  <a:moveTo>
                    <a:pt x="390" y="501"/>
                  </a:moveTo>
                  <a:cubicBezTo>
                    <a:pt x="390" y="501"/>
                    <a:pt x="387" y="502"/>
                    <a:pt x="377" y="505"/>
                  </a:cubicBezTo>
                  <a:lnTo>
                    <a:pt x="420" y="505"/>
                  </a:lnTo>
                  <a:cubicBezTo>
                    <a:pt x="471" y="505"/>
                    <a:pt x="522" y="505"/>
                    <a:pt x="565" y="512"/>
                  </a:cubicBezTo>
                  <a:cubicBezTo>
                    <a:pt x="703" y="541"/>
                    <a:pt x="833" y="599"/>
                    <a:pt x="941" y="678"/>
                  </a:cubicBezTo>
                  <a:lnTo>
                    <a:pt x="949" y="678"/>
                  </a:lnTo>
                  <a:cubicBezTo>
                    <a:pt x="1050" y="758"/>
                    <a:pt x="1129" y="859"/>
                    <a:pt x="1180" y="968"/>
                  </a:cubicBezTo>
                  <a:cubicBezTo>
                    <a:pt x="1180" y="989"/>
                    <a:pt x="1180" y="1033"/>
                    <a:pt x="1195" y="1054"/>
                  </a:cubicBezTo>
                  <a:lnTo>
                    <a:pt x="1195" y="1076"/>
                  </a:lnTo>
                  <a:cubicBezTo>
                    <a:pt x="1195" y="1076"/>
                    <a:pt x="1180" y="1076"/>
                    <a:pt x="1180" y="1083"/>
                  </a:cubicBezTo>
                  <a:cubicBezTo>
                    <a:pt x="1158" y="1076"/>
                    <a:pt x="1129" y="1076"/>
                    <a:pt x="1108" y="1069"/>
                  </a:cubicBezTo>
                  <a:cubicBezTo>
                    <a:pt x="1021" y="1033"/>
                    <a:pt x="927" y="997"/>
                    <a:pt x="840" y="946"/>
                  </a:cubicBezTo>
                  <a:lnTo>
                    <a:pt x="623" y="837"/>
                  </a:lnTo>
                  <a:cubicBezTo>
                    <a:pt x="594" y="823"/>
                    <a:pt x="580" y="816"/>
                    <a:pt x="551" y="794"/>
                  </a:cubicBezTo>
                  <a:lnTo>
                    <a:pt x="522" y="780"/>
                  </a:lnTo>
                  <a:lnTo>
                    <a:pt x="515" y="765"/>
                  </a:lnTo>
                  <a:cubicBezTo>
                    <a:pt x="486" y="751"/>
                    <a:pt x="478" y="729"/>
                    <a:pt x="457" y="714"/>
                  </a:cubicBezTo>
                  <a:cubicBezTo>
                    <a:pt x="413" y="678"/>
                    <a:pt x="377" y="620"/>
                    <a:pt x="363" y="577"/>
                  </a:cubicBezTo>
                  <a:cubicBezTo>
                    <a:pt x="363" y="570"/>
                    <a:pt x="355" y="534"/>
                    <a:pt x="355" y="512"/>
                  </a:cubicBezTo>
                  <a:cubicBezTo>
                    <a:pt x="363" y="512"/>
                    <a:pt x="363" y="505"/>
                    <a:pt x="370" y="505"/>
                  </a:cubicBezTo>
                  <a:cubicBezTo>
                    <a:pt x="375" y="505"/>
                    <a:pt x="389" y="501"/>
                    <a:pt x="390" y="501"/>
                  </a:cubicBezTo>
                  <a:close/>
                  <a:moveTo>
                    <a:pt x="370" y="1329"/>
                  </a:moveTo>
                  <a:cubicBezTo>
                    <a:pt x="367" y="1335"/>
                    <a:pt x="366" y="1338"/>
                    <a:pt x="367" y="1338"/>
                  </a:cubicBezTo>
                  <a:cubicBezTo>
                    <a:pt x="367" y="1338"/>
                    <a:pt x="370" y="1334"/>
                    <a:pt x="370" y="1329"/>
                  </a:cubicBezTo>
                  <a:close/>
                  <a:moveTo>
                    <a:pt x="847" y="1271"/>
                  </a:moveTo>
                  <a:cubicBezTo>
                    <a:pt x="920" y="1279"/>
                    <a:pt x="985" y="1279"/>
                    <a:pt x="1057" y="1300"/>
                  </a:cubicBezTo>
                  <a:cubicBezTo>
                    <a:pt x="1093" y="1315"/>
                    <a:pt x="1129" y="1329"/>
                    <a:pt x="1166" y="1344"/>
                  </a:cubicBezTo>
                  <a:cubicBezTo>
                    <a:pt x="1173" y="1344"/>
                    <a:pt x="1195" y="1351"/>
                    <a:pt x="1202" y="1366"/>
                  </a:cubicBezTo>
                  <a:cubicBezTo>
                    <a:pt x="1158" y="1380"/>
                    <a:pt x="1108" y="1409"/>
                    <a:pt x="1064" y="1416"/>
                  </a:cubicBezTo>
                  <a:cubicBezTo>
                    <a:pt x="978" y="1445"/>
                    <a:pt x="876" y="1474"/>
                    <a:pt x="782" y="1489"/>
                  </a:cubicBezTo>
                  <a:cubicBezTo>
                    <a:pt x="739" y="1499"/>
                    <a:pt x="694" y="1505"/>
                    <a:pt x="649" y="1505"/>
                  </a:cubicBezTo>
                  <a:cubicBezTo>
                    <a:pt x="605" y="1505"/>
                    <a:pt x="562" y="1499"/>
                    <a:pt x="522" y="1489"/>
                  </a:cubicBezTo>
                  <a:cubicBezTo>
                    <a:pt x="486" y="1481"/>
                    <a:pt x="449" y="1460"/>
                    <a:pt x="420" y="1445"/>
                  </a:cubicBezTo>
                  <a:lnTo>
                    <a:pt x="406" y="1423"/>
                  </a:lnTo>
                  <a:cubicBezTo>
                    <a:pt x="399" y="1416"/>
                    <a:pt x="399" y="1409"/>
                    <a:pt x="399" y="1409"/>
                  </a:cubicBezTo>
                  <a:cubicBezTo>
                    <a:pt x="399" y="1409"/>
                    <a:pt x="394" y="1384"/>
                    <a:pt x="396" y="1384"/>
                  </a:cubicBezTo>
                  <a:lnTo>
                    <a:pt x="396" y="1384"/>
                  </a:lnTo>
                  <a:cubicBezTo>
                    <a:pt x="397" y="1384"/>
                    <a:pt x="398" y="1385"/>
                    <a:pt x="399" y="1387"/>
                  </a:cubicBezTo>
                  <a:cubicBezTo>
                    <a:pt x="401" y="1393"/>
                    <a:pt x="402" y="1395"/>
                    <a:pt x="402" y="1395"/>
                  </a:cubicBezTo>
                  <a:cubicBezTo>
                    <a:pt x="403" y="1395"/>
                    <a:pt x="399" y="1380"/>
                    <a:pt x="399" y="1380"/>
                  </a:cubicBezTo>
                  <a:cubicBezTo>
                    <a:pt x="363" y="1344"/>
                    <a:pt x="363" y="1337"/>
                    <a:pt x="370" y="1329"/>
                  </a:cubicBezTo>
                  <a:cubicBezTo>
                    <a:pt x="377" y="1322"/>
                    <a:pt x="377" y="1308"/>
                    <a:pt x="384" y="1308"/>
                  </a:cubicBezTo>
                  <a:lnTo>
                    <a:pt x="399" y="1308"/>
                  </a:lnTo>
                  <a:cubicBezTo>
                    <a:pt x="406" y="1304"/>
                    <a:pt x="402" y="1304"/>
                    <a:pt x="401" y="1304"/>
                  </a:cubicBezTo>
                  <a:cubicBezTo>
                    <a:pt x="399" y="1304"/>
                    <a:pt x="399" y="1304"/>
                    <a:pt x="413" y="1300"/>
                  </a:cubicBezTo>
                  <a:cubicBezTo>
                    <a:pt x="435" y="1293"/>
                    <a:pt x="442" y="1293"/>
                    <a:pt x="457" y="1293"/>
                  </a:cubicBezTo>
                  <a:cubicBezTo>
                    <a:pt x="486" y="1279"/>
                    <a:pt x="515" y="1279"/>
                    <a:pt x="543" y="1271"/>
                  </a:cubicBezTo>
                  <a:lnTo>
                    <a:pt x="623" y="1271"/>
                  </a:lnTo>
                  <a:cubicBezTo>
                    <a:pt x="674" y="1271"/>
                    <a:pt x="732" y="1271"/>
                    <a:pt x="797" y="1279"/>
                  </a:cubicBezTo>
                  <a:cubicBezTo>
                    <a:pt x="811" y="1279"/>
                    <a:pt x="833" y="1271"/>
                    <a:pt x="847" y="1271"/>
                  </a:cubicBezTo>
                  <a:close/>
                  <a:moveTo>
                    <a:pt x="3026" y="997"/>
                  </a:moveTo>
                  <a:cubicBezTo>
                    <a:pt x="3028" y="997"/>
                    <a:pt x="3032" y="999"/>
                    <a:pt x="3040" y="1004"/>
                  </a:cubicBezTo>
                  <a:cubicBezTo>
                    <a:pt x="3054" y="1040"/>
                    <a:pt x="3040" y="1105"/>
                    <a:pt x="3018" y="1156"/>
                  </a:cubicBezTo>
                  <a:cubicBezTo>
                    <a:pt x="3011" y="1163"/>
                    <a:pt x="3011" y="1177"/>
                    <a:pt x="3003" y="1192"/>
                  </a:cubicBezTo>
                  <a:cubicBezTo>
                    <a:pt x="2931" y="1416"/>
                    <a:pt x="2815" y="1633"/>
                    <a:pt x="2678" y="1836"/>
                  </a:cubicBezTo>
                  <a:cubicBezTo>
                    <a:pt x="2620" y="1915"/>
                    <a:pt x="2555" y="1988"/>
                    <a:pt x="2497" y="2060"/>
                  </a:cubicBezTo>
                  <a:lnTo>
                    <a:pt x="2425" y="2132"/>
                  </a:lnTo>
                  <a:lnTo>
                    <a:pt x="2425" y="2060"/>
                  </a:lnTo>
                  <a:cubicBezTo>
                    <a:pt x="2410" y="1937"/>
                    <a:pt x="2432" y="1814"/>
                    <a:pt x="2461" y="1698"/>
                  </a:cubicBezTo>
                  <a:cubicBezTo>
                    <a:pt x="2497" y="1554"/>
                    <a:pt x="2555" y="1416"/>
                    <a:pt x="2649" y="1300"/>
                  </a:cubicBezTo>
                  <a:cubicBezTo>
                    <a:pt x="2728" y="1185"/>
                    <a:pt x="2830" y="1091"/>
                    <a:pt x="2953" y="1018"/>
                  </a:cubicBezTo>
                  <a:cubicBezTo>
                    <a:pt x="2974" y="1011"/>
                    <a:pt x="3003" y="1004"/>
                    <a:pt x="3018" y="1004"/>
                  </a:cubicBezTo>
                  <a:cubicBezTo>
                    <a:pt x="3023" y="1004"/>
                    <a:pt x="3021" y="997"/>
                    <a:pt x="3026" y="997"/>
                  </a:cubicBezTo>
                  <a:close/>
                  <a:moveTo>
                    <a:pt x="2425" y="2198"/>
                  </a:moveTo>
                  <a:cubicBezTo>
                    <a:pt x="2432" y="2201"/>
                    <a:pt x="2428" y="2203"/>
                    <a:pt x="2425" y="2203"/>
                  </a:cubicBezTo>
                  <a:cubicBezTo>
                    <a:pt x="2421" y="2203"/>
                    <a:pt x="2417" y="2201"/>
                    <a:pt x="2425" y="2198"/>
                  </a:cubicBezTo>
                  <a:close/>
                  <a:moveTo>
                    <a:pt x="1536" y="2036"/>
                  </a:moveTo>
                  <a:cubicBezTo>
                    <a:pt x="1596" y="2036"/>
                    <a:pt x="1656" y="2042"/>
                    <a:pt x="1716" y="2053"/>
                  </a:cubicBezTo>
                  <a:cubicBezTo>
                    <a:pt x="1817" y="2067"/>
                    <a:pt x="1918" y="2096"/>
                    <a:pt x="1998" y="2140"/>
                  </a:cubicBezTo>
                  <a:cubicBezTo>
                    <a:pt x="2034" y="2161"/>
                    <a:pt x="2063" y="2176"/>
                    <a:pt x="2092" y="2205"/>
                  </a:cubicBezTo>
                  <a:cubicBezTo>
                    <a:pt x="1969" y="2205"/>
                    <a:pt x="1846" y="2205"/>
                    <a:pt x="1708" y="2212"/>
                  </a:cubicBezTo>
                  <a:cubicBezTo>
                    <a:pt x="1654" y="2221"/>
                    <a:pt x="1599" y="2225"/>
                    <a:pt x="1544" y="2225"/>
                  </a:cubicBezTo>
                  <a:cubicBezTo>
                    <a:pt x="1459" y="2225"/>
                    <a:pt x="1375" y="2215"/>
                    <a:pt x="1296" y="2198"/>
                  </a:cubicBezTo>
                  <a:cubicBezTo>
                    <a:pt x="1260" y="2190"/>
                    <a:pt x="1187" y="2161"/>
                    <a:pt x="1173" y="2118"/>
                  </a:cubicBezTo>
                  <a:cubicBezTo>
                    <a:pt x="1187" y="2104"/>
                    <a:pt x="1195" y="2104"/>
                    <a:pt x="1202" y="2096"/>
                  </a:cubicBezTo>
                  <a:cubicBezTo>
                    <a:pt x="1209" y="2096"/>
                    <a:pt x="1231" y="2096"/>
                    <a:pt x="1238" y="2089"/>
                  </a:cubicBezTo>
                  <a:cubicBezTo>
                    <a:pt x="1333" y="2053"/>
                    <a:pt x="1434" y="2036"/>
                    <a:pt x="1536" y="2036"/>
                  </a:cubicBezTo>
                  <a:close/>
                  <a:moveTo>
                    <a:pt x="3821" y="2060"/>
                  </a:moveTo>
                  <a:cubicBezTo>
                    <a:pt x="3879" y="2067"/>
                    <a:pt x="3922" y="2104"/>
                    <a:pt x="3951" y="2154"/>
                  </a:cubicBezTo>
                  <a:cubicBezTo>
                    <a:pt x="3958" y="2161"/>
                    <a:pt x="3966" y="2176"/>
                    <a:pt x="3966" y="2198"/>
                  </a:cubicBezTo>
                  <a:lnTo>
                    <a:pt x="3966" y="2205"/>
                  </a:lnTo>
                  <a:cubicBezTo>
                    <a:pt x="3966" y="2226"/>
                    <a:pt x="3966" y="2226"/>
                    <a:pt x="3958" y="2234"/>
                  </a:cubicBezTo>
                  <a:cubicBezTo>
                    <a:pt x="3951" y="2248"/>
                    <a:pt x="3951" y="2270"/>
                    <a:pt x="3944" y="2284"/>
                  </a:cubicBezTo>
                  <a:cubicBezTo>
                    <a:pt x="3915" y="2349"/>
                    <a:pt x="3879" y="2407"/>
                    <a:pt x="3843" y="2458"/>
                  </a:cubicBezTo>
                  <a:lnTo>
                    <a:pt x="3843" y="2465"/>
                  </a:lnTo>
                  <a:cubicBezTo>
                    <a:pt x="3763" y="2588"/>
                    <a:pt x="3669" y="2704"/>
                    <a:pt x="3575" y="2805"/>
                  </a:cubicBezTo>
                  <a:cubicBezTo>
                    <a:pt x="3488" y="2892"/>
                    <a:pt x="3401" y="2964"/>
                    <a:pt x="3300" y="3037"/>
                  </a:cubicBezTo>
                  <a:cubicBezTo>
                    <a:pt x="3235" y="3080"/>
                    <a:pt x="3184" y="3116"/>
                    <a:pt x="3112" y="3153"/>
                  </a:cubicBezTo>
                  <a:cubicBezTo>
                    <a:pt x="3090" y="3167"/>
                    <a:pt x="3068" y="3174"/>
                    <a:pt x="3047" y="3189"/>
                  </a:cubicBezTo>
                  <a:cubicBezTo>
                    <a:pt x="3047" y="3182"/>
                    <a:pt x="3054" y="3174"/>
                    <a:pt x="3054" y="3167"/>
                  </a:cubicBezTo>
                  <a:cubicBezTo>
                    <a:pt x="3090" y="3116"/>
                    <a:pt x="3112" y="3066"/>
                    <a:pt x="3126" y="3022"/>
                  </a:cubicBezTo>
                  <a:cubicBezTo>
                    <a:pt x="3177" y="2899"/>
                    <a:pt x="3257" y="2740"/>
                    <a:pt x="3329" y="2610"/>
                  </a:cubicBezTo>
                  <a:cubicBezTo>
                    <a:pt x="3401" y="2465"/>
                    <a:pt x="3488" y="2342"/>
                    <a:pt x="3589" y="2212"/>
                  </a:cubicBezTo>
                  <a:lnTo>
                    <a:pt x="3662" y="2140"/>
                  </a:lnTo>
                  <a:cubicBezTo>
                    <a:pt x="3676" y="2125"/>
                    <a:pt x="3705" y="2104"/>
                    <a:pt x="3734" y="2096"/>
                  </a:cubicBezTo>
                  <a:lnTo>
                    <a:pt x="3792" y="2067"/>
                  </a:lnTo>
                  <a:lnTo>
                    <a:pt x="3806" y="2060"/>
                  </a:lnTo>
                  <a:close/>
                  <a:moveTo>
                    <a:pt x="1768" y="2901"/>
                  </a:moveTo>
                  <a:cubicBezTo>
                    <a:pt x="1884" y="2901"/>
                    <a:pt x="2007" y="2934"/>
                    <a:pt x="2106" y="2957"/>
                  </a:cubicBezTo>
                  <a:cubicBezTo>
                    <a:pt x="2338" y="3030"/>
                    <a:pt x="2555" y="3138"/>
                    <a:pt x="2757" y="3283"/>
                  </a:cubicBezTo>
                  <a:cubicBezTo>
                    <a:pt x="2765" y="3283"/>
                    <a:pt x="2765" y="3290"/>
                    <a:pt x="2772" y="3297"/>
                  </a:cubicBezTo>
                  <a:cubicBezTo>
                    <a:pt x="2757" y="3297"/>
                    <a:pt x="2750" y="3297"/>
                    <a:pt x="2728" y="3312"/>
                  </a:cubicBezTo>
                  <a:cubicBezTo>
                    <a:pt x="2605" y="3312"/>
                    <a:pt x="2490" y="3312"/>
                    <a:pt x="2367" y="3297"/>
                  </a:cubicBezTo>
                  <a:cubicBezTo>
                    <a:pt x="2258" y="3290"/>
                    <a:pt x="2150" y="3276"/>
                    <a:pt x="2048" y="3239"/>
                  </a:cubicBezTo>
                  <a:cubicBezTo>
                    <a:pt x="1933" y="3210"/>
                    <a:pt x="1824" y="3167"/>
                    <a:pt x="1716" y="3116"/>
                  </a:cubicBezTo>
                  <a:cubicBezTo>
                    <a:pt x="1665" y="3095"/>
                    <a:pt x="1607" y="3059"/>
                    <a:pt x="1564" y="3022"/>
                  </a:cubicBezTo>
                  <a:lnTo>
                    <a:pt x="1535" y="2993"/>
                  </a:lnTo>
                  <a:cubicBezTo>
                    <a:pt x="1527" y="2993"/>
                    <a:pt x="1527" y="2986"/>
                    <a:pt x="1527" y="2986"/>
                  </a:cubicBezTo>
                  <a:cubicBezTo>
                    <a:pt x="1535" y="2972"/>
                    <a:pt x="1556" y="2964"/>
                    <a:pt x="1571" y="2957"/>
                  </a:cubicBezTo>
                  <a:cubicBezTo>
                    <a:pt x="1585" y="2957"/>
                    <a:pt x="1585" y="2950"/>
                    <a:pt x="1593" y="2936"/>
                  </a:cubicBezTo>
                  <a:cubicBezTo>
                    <a:pt x="1646" y="2910"/>
                    <a:pt x="1706" y="2901"/>
                    <a:pt x="1768" y="2901"/>
                  </a:cubicBezTo>
                  <a:close/>
                  <a:moveTo>
                    <a:pt x="4320" y="3464"/>
                  </a:moveTo>
                  <a:cubicBezTo>
                    <a:pt x="4342" y="3464"/>
                    <a:pt x="4349" y="3471"/>
                    <a:pt x="4363" y="3471"/>
                  </a:cubicBezTo>
                  <a:cubicBezTo>
                    <a:pt x="4392" y="3478"/>
                    <a:pt x="4414" y="3500"/>
                    <a:pt x="4429" y="3529"/>
                  </a:cubicBezTo>
                  <a:cubicBezTo>
                    <a:pt x="4465" y="3587"/>
                    <a:pt x="4486" y="3673"/>
                    <a:pt x="4472" y="3746"/>
                  </a:cubicBezTo>
                  <a:lnTo>
                    <a:pt x="4472" y="3760"/>
                  </a:lnTo>
                  <a:lnTo>
                    <a:pt x="4458" y="3782"/>
                  </a:lnTo>
                  <a:lnTo>
                    <a:pt x="4421" y="3818"/>
                  </a:lnTo>
                  <a:cubicBezTo>
                    <a:pt x="4414" y="3818"/>
                    <a:pt x="4400" y="3833"/>
                    <a:pt x="4392" y="3833"/>
                  </a:cubicBezTo>
                  <a:lnTo>
                    <a:pt x="4356" y="3862"/>
                  </a:lnTo>
                  <a:cubicBezTo>
                    <a:pt x="4320" y="3876"/>
                    <a:pt x="4284" y="3905"/>
                    <a:pt x="4255" y="3927"/>
                  </a:cubicBezTo>
                  <a:cubicBezTo>
                    <a:pt x="4161" y="3985"/>
                    <a:pt x="4052" y="4035"/>
                    <a:pt x="3944" y="4086"/>
                  </a:cubicBezTo>
                  <a:cubicBezTo>
                    <a:pt x="3777" y="4158"/>
                    <a:pt x="3618" y="4231"/>
                    <a:pt x="3445" y="4303"/>
                  </a:cubicBezTo>
                  <a:cubicBezTo>
                    <a:pt x="3423" y="4310"/>
                    <a:pt x="3408" y="4325"/>
                    <a:pt x="3380" y="4325"/>
                  </a:cubicBezTo>
                  <a:cubicBezTo>
                    <a:pt x="3380" y="4310"/>
                    <a:pt x="3372" y="4296"/>
                    <a:pt x="3372" y="4288"/>
                  </a:cubicBezTo>
                  <a:cubicBezTo>
                    <a:pt x="3510" y="4014"/>
                    <a:pt x="3698" y="3789"/>
                    <a:pt x="3944" y="3623"/>
                  </a:cubicBezTo>
                  <a:cubicBezTo>
                    <a:pt x="4052" y="3550"/>
                    <a:pt x="4197" y="3464"/>
                    <a:pt x="4320" y="3464"/>
                  </a:cubicBezTo>
                  <a:close/>
                  <a:moveTo>
                    <a:pt x="2122" y="3967"/>
                  </a:moveTo>
                  <a:cubicBezTo>
                    <a:pt x="2193" y="3967"/>
                    <a:pt x="2266" y="3983"/>
                    <a:pt x="2330" y="3999"/>
                  </a:cubicBezTo>
                  <a:cubicBezTo>
                    <a:pt x="2439" y="4021"/>
                    <a:pt x="2555" y="4057"/>
                    <a:pt x="2656" y="4108"/>
                  </a:cubicBezTo>
                  <a:lnTo>
                    <a:pt x="2663" y="4108"/>
                  </a:lnTo>
                  <a:cubicBezTo>
                    <a:pt x="2794" y="4158"/>
                    <a:pt x="2909" y="4223"/>
                    <a:pt x="3025" y="4296"/>
                  </a:cubicBezTo>
                  <a:cubicBezTo>
                    <a:pt x="3047" y="4310"/>
                    <a:pt x="3076" y="4325"/>
                    <a:pt x="3090" y="4339"/>
                  </a:cubicBezTo>
                  <a:lnTo>
                    <a:pt x="3076" y="4339"/>
                  </a:lnTo>
                  <a:cubicBezTo>
                    <a:pt x="2961" y="4344"/>
                    <a:pt x="2850" y="4353"/>
                    <a:pt x="2739" y="4353"/>
                  </a:cubicBezTo>
                  <a:cubicBezTo>
                    <a:pt x="2690" y="4353"/>
                    <a:pt x="2640" y="4351"/>
                    <a:pt x="2591" y="4346"/>
                  </a:cubicBezTo>
                  <a:cubicBezTo>
                    <a:pt x="2475" y="4346"/>
                    <a:pt x="2359" y="4332"/>
                    <a:pt x="2244" y="4310"/>
                  </a:cubicBezTo>
                  <a:cubicBezTo>
                    <a:pt x="2207" y="4303"/>
                    <a:pt x="2157" y="4296"/>
                    <a:pt x="2121" y="4274"/>
                  </a:cubicBezTo>
                  <a:lnTo>
                    <a:pt x="2077" y="4260"/>
                  </a:lnTo>
                  <a:cubicBezTo>
                    <a:pt x="2072" y="4260"/>
                    <a:pt x="2061" y="4256"/>
                    <a:pt x="2061" y="4256"/>
                  </a:cubicBezTo>
                  <a:lnTo>
                    <a:pt x="2061" y="4256"/>
                  </a:lnTo>
                  <a:cubicBezTo>
                    <a:pt x="2060" y="4256"/>
                    <a:pt x="2063" y="4257"/>
                    <a:pt x="2070" y="4260"/>
                  </a:cubicBezTo>
                  <a:lnTo>
                    <a:pt x="2041" y="4252"/>
                  </a:lnTo>
                  <a:cubicBezTo>
                    <a:pt x="2027" y="4238"/>
                    <a:pt x="1998" y="4231"/>
                    <a:pt x="1976" y="4216"/>
                  </a:cubicBezTo>
                  <a:lnTo>
                    <a:pt x="1954" y="4194"/>
                  </a:lnTo>
                  <a:cubicBezTo>
                    <a:pt x="1940" y="4187"/>
                    <a:pt x="1925" y="4180"/>
                    <a:pt x="1918" y="4165"/>
                  </a:cubicBezTo>
                  <a:cubicBezTo>
                    <a:pt x="1896" y="4151"/>
                    <a:pt x="1889" y="4144"/>
                    <a:pt x="1882" y="4122"/>
                  </a:cubicBezTo>
                  <a:cubicBezTo>
                    <a:pt x="1867" y="4108"/>
                    <a:pt x="1867" y="4108"/>
                    <a:pt x="1882" y="4093"/>
                  </a:cubicBezTo>
                  <a:cubicBezTo>
                    <a:pt x="1896" y="4057"/>
                    <a:pt x="1925" y="4021"/>
                    <a:pt x="1962" y="4006"/>
                  </a:cubicBezTo>
                  <a:cubicBezTo>
                    <a:pt x="2010" y="3977"/>
                    <a:pt x="2065" y="3967"/>
                    <a:pt x="2122" y="3967"/>
                  </a:cubicBezTo>
                  <a:close/>
                  <a:moveTo>
                    <a:pt x="1615" y="0"/>
                  </a:moveTo>
                  <a:cubicBezTo>
                    <a:pt x="1538" y="0"/>
                    <a:pt x="1463" y="30"/>
                    <a:pt x="1412" y="85"/>
                  </a:cubicBezTo>
                  <a:cubicBezTo>
                    <a:pt x="1339" y="172"/>
                    <a:pt x="1289" y="266"/>
                    <a:pt x="1267" y="367"/>
                  </a:cubicBezTo>
                  <a:cubicBezTo>
                    <a:pt x="1245" y="447"/>
                    <a:pt x="1231" y="534"/>
                    <a:pt x="1216" y="613"/>
                  </a:cubicBezTo>
                  <a:cubicBezTo>
                    <a:pt x="1173" y="570"/>
                    <a:pt x="1129" y="526"/>
                    <a:pt x="1072" y="490"/>
                  </a:cubicBezTo>
                  <a:cubicBezTo>
                    <a:pt x="1064" y="490"/>
                    <a:pt x="1064" y="490"/>
                    <a:pt x="1057" y="476"/>
                  </a:cubicBezTo>
                  <a:cubicBezTo>
                    <a:pt x="941" y="396"/>
                    <a:pt x="797" y="331"/>
                    <a:pt x="652" y="309"/>
                  </a:cubicBezTo>
                  <a:cubicBezTo>
                    <a:pt x="590" y="295"/>
                    <a:pt x="529" y="288"/>
                    <a:pt x="468" y="288"/>
                  </a:cubicBezTo>
                  <a:cubicBezTo>
                    <a:pt x="408" y="288"/>
                    <a:pt x="348" y="295"/>
                    <a:pt x="290" y="309"/>
                  </a:cubicBezTo>
                  <a:cubicBezTo>
                    <a:pt x="1" y="418"/>
                    <a:pt x="182" y="765"/>
                    <a:pt x="334" y="910"/>
                  </a:cubicBezTo>
                  <a:cubicBezTo>
                    <a:pt x="384" y="960"/>
                    <a:pt x="442" y="997"/>
                    <a:pt x="493" y="1033"/>
                  </a:cubicBezTo>
                  <a:cubicBezTo>
                    <a:pt x="406" y="1040"/>
                    <a:pt x="312" y="1069"/>
                    <a:pt x="240" y="1127"/>
                  </a:cubicBezTo>
                  <a:cubicBezTo>
                    <a:pt x="59" y="1271"/>
                    <a:pt x="131" y="1539"/>
                    <a:pt x="326" y="1633"/>
                  </a:cubicBezTo>
                  <a:cubicBezTo>
                    <a:pt x="418" y="1683"/>
                    <a:pt x="519" y="1702"/>
                    <a:pt x="625" y="1702"/>
                  </a:cubicBezTo>
                  <a:cubicBezTo>
                    <a:pt x="779" y="1702"/>
                    <a:pt x="940" y="1662"/>
                    <a:pt x="1086" y="1619"/>
                  </a:cubicBezTo>
                  <a:cubicBezTo>
                    <a:pt x="1187" y="1590"/>
                    <a:pt x="1274" y="1554"/>
                    <a:pt x="1368" y="1503"/>
                  </a:cubicBezTo>
                  <a:cubicBezTo>
                    <a:pt x="1383" y="1489"/>
                    <a:pt x="1404" y="1481"/>
                    <a:pt x="1419" y="1467"/>
                  </a:cubicBezTo>
                  <a:cubicBezTo>
                    <a:pt x="1556" y="1583"/>
                    <a:pt x="1679" y="1706"/>
                    <a:pt x="1810" y="1843"/>
                  </a:cubicBezTo>
                  <a:cubicBezTo>
                    <a:pt x="1727" y="1829"/>
                    <a:pt x="1645" y="1821"/>
                    <a:pt x="1564" y="1821"/>
                  </a:cubicBezTo>
                  <a:cubicBezTo>
                    <a:pt x="1438" y="1821"/>
                    <a:pt x="1314" y="1840"/>
                    <a:pt x="1195" y="1879"/>
                  </a:cubicBezTo>
                  <a:cubicBezTo>
                    <a:pt x="1187" y="1879"/>
                    <a:pt x="1173" y="1886"/>
                    <a:pt x="1166" y="1886"/>
                  </a:cubicBezTo>
                  <a:cubicBezTo>
                    <a:pt x="1108" y="1908"/>
                    <a:pt x="1057" y="1937"/>
                    <a:pt x="1021" y="1981"/>
                  </a:cubicBezTo>
                  <a:cubicBezTo>
                    <a:pt x="963" y="2046"/>
                    <a:pt x="949" y="2132"/>
                    <a:pt x="985" y="2212"/>
                  </a:cubicBezTo>
                  <a:cubicBezTo>
                    <a:pt x="1035" y="2357"/>
                    <a:pt x="1202" y="2429"/>
                    <a:pt x="1347" y="2451"/>
                  </a:cubicBezTo>
                  <a:cubicBezTo>
                    <a:pt x="1426" y="2454"/>
                    <a:pt x="1506" y="2456"/>
                    <a:pt x="1585" y="2456"/>
                  </a:cubicBezTo>
                  <a:cubicBezTo>
                    <a:pt x="1665" y="2456"/>
                    <a:pt x="1744" y="2454"/>
                    <a:pt x="1824" y="2451"/>
                  </a:cubicBezTo>
                  <a:cubicBezTo>
                    <a:pt x="1925" y="2451"/>
                    <a:pt x="2027" y="2451"/>
                    <a:pt x="2128" y="2444"/>
                  </a:cubicBezTo>
                  <a:cubicBezTo>
                    <a:pt x="2179" y="2429"/>
                    <a:pt x="2244" y="2429"/>
                    <a:pt x="2294" y="2422"/>
                  </a:cubicBezTo>
                  <a:cubicBezTo>
                    <a:pt x="2425" y="2595"/>
                    <a:pt x="2548" y="2776"/>
                    <a:pt x="2656" y="2964"/>
                  </a:cubicBezTo>
                  <a:cubicBezTo>
                    <a:pt x="2569" y="2914"/>
                    <a:pt x="2468" y="2863"/>
                    <a:pt x="2367" y="2827"/>
                  </a:cubicBezTo>
                  <a:cubicBezTo>
                    <a:pt x="2202" y="2758"/>
                    <a:pt x="1993" y="2695"/>
                    <a:pt x="1792" y="2695"/>
                  </a:cubicBezTo>
                  <a:cubicBezTo>
                    <a:pt x="1676" y="2695"/>
                    <a:pt x="1563" y="2716"/>
                    <a:pt x="1462" y="2769"/>
                  </a:cubicBezTo>
                  <a:cubicBezTo>
                    <a:pt x="1455" y="2769"/>
                    <a:pt x="1455" y="2776"/>
                    <a:pt x="1455" y="2776"/>
                  </a:cubicBezTo>
                  <a:cubicBezTo>
                    <a:pt x="1318" y="2863"/>
                    <a:pt x="1267" y="3008"/>
                    <a:pt x="1383" y="3145"/>
                  </a:cubicBezTo>
                  <a:cubicBezTo>
                    <a:pt x="1491" y="3254"/>
                    <a:pt x="1621" y="3333"/>
                    <a:pt x="1766" y="3391"/>
                  </a:cubicBezTo>
                  <a:cubicBezTo>
                    <a:pt x="1933" y="3464"/>
                    <a:pt x="2113" y="3507"/>
                    <a:pt x="2309" y="3529"/>
                  </a:cubicBezTo>
                  <a:cubicBezTo>
                    <a:pt x="2439" y="3543"/>
                    <a:pt x="2584" y="3543"/>
                    <a:pt x="2721" y="3543"/>
                  </a:cubicBezTo>
                  <a:cubicBezTo>
                    <a:pt x="2772" y="3543"/>
                    <a:pt x="2859" y="3543"/>
                    <a:pt x="2917" y="3529"/>
                  </a:cubicBezTo>
                  <a:cubicBezTo>
                    <a:pt x="2996" y="3710"/>
                    <a:pt x="3054" y="3898"/>
                    <a:pt x="3097" y="4093"/>
                  </a:cubicBezTo>
                  <a:cubicBezTo>
                    <a:pt x="2974" y="4014"/>
                    <a:pt x="2844" y="3948"/>
                    <a:pt x="2714" y="3898"/>
                  </a:cubicBezTo>
                  <a:lnTo>
                    <a:pt x="2699" y="3898"/>
                  </a:lnTo>
                  <a:cubicBezTo>
                    <a:pt x="2524" y="3828"/>
                    <a:pt x="2311" y="3751"/>
                    <a:pt x="2112" y="3751"/>
                  </a:cubicBezTo>
                  <a:cubicBezTo>
                    <a:pt x="2024" y="3751"/>
                    <a:pt x="1938" y="3766"/>
                    <a:pt x="1860" y="3804"/>
                  </a:cubicBezTo>
                  <a:cubicBezTo>
                    <a:pt x="1737" y="3869"/>
                    <a:pt x="1629" y="4021"/>
                    <a:pt x="1665" y="4165"/>
                  </a:cubicBezTo>
                  <a:cubicBezTo>
                    <a:pt x="1701" y="4274"/>
                    <a:pt x="1773" y="4368"/>
                    <a:pt x="1882" y="4419"/>
                  </a:cubicBezTo>
                  <a:cubicBezTo>
                    <a:pt x="2070" y="4542"/>
                    <a:pt x="2316" y="4563"/>
                    <a:pt x="2533" y="4585"/>
                  </a:cubicBezTo>
                  <a:cubicBezTo>
                    <a:pt x="2605" y="4591"/>
                    <a:pt x="2678" y="4593"/>
                    <a:pt x="2751" y="4593"/>
                  </a:cubicBezTo>
                  <a:cubicBezTo>
                    <a:pt x="2870" y="4593"/>
                    <a:pt x="2991" y="4587"/>
                    <a:pt x="3112" y="4578"/>
                  </a:cubicBezTo>
                  <a:cubicBezTo>
                    <a:pt x="3134" y="4578"/>
                    <a:pt x="3162" y="4578"/>
                    <a:pt x="3191" y="4563"/>
                  </a:cubicBezTo>
                  <a:cubicBezTo>
                    <a:pt x="3191" y="4585"/>
                    <a:pt x="3191" y="4592"/>
                    <a:pt x="3199" y="4607"/>
                  </a:cubicBezTo>
                  <a:cubicBezTo>
                    <a:pt x="3257" y="5149"/>
                    <a:pt x="3191" y="5706"/>
                    <a:pt x="3018" y="6227"/>
                  </a:cubicBezTo>
                  <a:cubicBezTo>
                    <a:pt x="2991" y="6312"/>
                    <a:pt x="3062" y="6369"/>
                    <a:pt x="3131" y="6369"/>
                  </a:cubicBezTo>
                  <a:cubicBezTo>
                    <a:pt x="3175" y="6369"/>
                    <a:pt x="3218" y="6346"/>
                    <a:pt x="3235" y="6293"/>
                  </a:cubicBezTo>
                  <a:cubicBezTo>
                    <a:pt x="3416" y="5728"/>
                    <a:pt x="3481" y="5142"/>
                    <a:pt x="3416" y="4563"/>
                  </a:cubicBezTo>
                  <a:cubicBezTo>
                    <a:pt x="3510" y="4542"/>
                    <a:pt x="3604" y="4484"/>
                    <a:pt x="3669" y="4462"/>
                  </a:cubicBezTo>
                  <a:cubicBezTo>
                    <a:pt x="3958" y="4354"/>
                    <a:pt x="4233" y="4223"/>
                    <a:pt x="4494" y="4064"/>
                  </a:cubicBezTo>
                  <a:cubicBezTo>
                    <a:pt x="4595" y="4021"/>
                    <a:pt x="4667" y="3934"/>
                    <a:pt x="4711" y="3833"/>
                  </a:cubicBezTo>
                  <a:lnTo>
                    <a:pt x="4711" y="3825"/>
                  </a:lnTo>
                  <a:lnTo>
                    <a:pt x="4711" y="3796"/>
                  </a:lnTo>
                  <a:cubicBezTo>
                    <a:pt x="4740" y="3623"/>
                    <a:pt x="4682" y="3413"/>
                    <a:pt x="4530" y="3312"/>
                  </a:cubicBezTo>
                  <a:cubicBezTo>
                    <a:pt x="4461" y="3276"/>
                    <a:pt x="4387" y="3257"/>
                    <a:pt x="4313" y="3257"/>
                  </a:cubicBezTo>
                  <a:cubicBezTo>
                    <a:pt x="4239" y="3257"/>
                    <a:pt x="4165" y="3276"/>
                    <a:pt x="4096" y="3312"/>
                  </a:cubicBezTo>
                  <a:cubicBezTo>
                    <a:pt x="3777" y="3456"/>
                    <a:pt x="3510" y="3688"/>
                    <a:pt x="3307" y="3977"/>
                  </a:cubicBezTo>
                  <a:cubicBezTo>
                    <a:pt x="3271" y="3825"/>
                    <a:pt x="3220" y="3659"/>
                    <a:pt x="3162" y="3514"/>
                  </a:cubicBezTo>
                  <a:cubicBezTo>
                    <a:pt x="3155" y="3493"/>
                    <a:pt x="3134" y="3464"/>
                    <a:pt x="3126" y="3435"/>
                  </a:cubicBezTo>
                  <a:cubicBezTo>
                    <a:pt x="3191" y="3406"/>
                    <a:pt x="3257" y="3377"/>
                    <a:pt x="3307" y="3333"/>
                  </a:cubicBezTo>
                  <a:cubicBezTo>
                    <a:pt x="3597" y="3153"/>
                    <a:pt x="3843" y="2921"/>
                    <a:pt x="4031" y="2639"/>
                  </a:cubicBezTo>
                  <a:lnTo>
                    <a:pt x="4060" y="2610"/>
                  </a:lnTo>
                  <a:cubicBezTo>
                    <a:pt x="4139" y="2487"/>
                    <a:pt x="4248" y="2328"/>
                    <a:pt x="4212" y="2169"/>
                  </a:cubicBezTo>
                  <a:cubicBezTo>
                    <a:pt x="4168" y="1995"/>
                    <a:pt x="4016" y="1872"/>
                    <a:pt x="3835" y="1865"/>
                  </a:cubicBezTo>
                  <a:cubicBezTo>
                    <a:pt x="3575" y="1865"/>
                    <a:pt x="3380" y="2125"/>
                    <a:pt x="3257" y="2313"/>
                  </a:cubicBezTo>
                  <a:cubicBezTo>
                    <a:pt x="3119" y="2523"/>
                    <a:pt x="3011" y="2747"/>
                    <a:pt x="2909" y="2979"/>
                  </a:cubicBezTo>
                  <a:cubicBezTo>
                    <a:pt x="2794" y="2769"/>
                    <a:pt x="2671" y="2552"/>
                    <a:pt x="2519" y="2349"/>
                  </a:cubicBezTo>
                  <a:cubicBezTo>
                    <a:pt x="2613" y="2284"/>
                    <a:pt x="2685" y="2198"/>
                    <a:pt x="2728" y="2147"/>
                  </a:cubicBezTo>
                  <a:cubicBezTo>
                    <a:pt x="2945" y="1886"/>
                    <a:pt x="3119" y="1590"/>
                    <a:pt x="3228" y="1264"/>
                  </a:cubicBezTo>
                  <a:cubicBezTo>
                    <a:pt x="3228" y="1257"/>
                    <a:pt x="3235" y="1243"/>
                    <a:pt x="3235" y="1235"/>
                  </a:cubicBezTo>
                  <a:cubicBezTo>
                    <a:pt x="3271" y="1091"/>
                    <a:pt x="3293" y="903"/>
                    <a:pt x="3134" y="823"/>
                  </a:cubicBezTo>
                  <a:cubicBezTo>
                    <a:pt x="3093" y="802"/>
                    <a:pt x="3053" y="793"/>
                    <a:pt x="3014" y="793"/>
                  </a:cubicBezTo>
                  <a:cubicBezTo>
                    <a:pt x="2904" y="793"/>
                    <a:pt x="2799" y="862"/>
                    <a:pt x="2714" y="931"/>
                  </a:cubicBezTo>
                  <a:cubicBezTo>
                    <a:pt x="2511" y="1091"/>
                    <a:pt x="2359" y="1300"/>
                    <a:pt x="2280" y="1546"/>
                  </a:cubicBezTo>
                  <a:cubicBezTo>
                    <a:pt x="2244" y="1662"/>
                    <a:pt x="2215" y="1778"/>
                    <a:pt x="2207" y="1908"/>
                  </a:cubicBezTo>
                  <a:lnTo>
                    <a:pt x="2207" y="1930"/>
                  </a:lnTo>
                  <a:cubicBezTo>
                    <a:pt x="2121" y="1836"/>
                    <a:pt x="2034" y="1742"/>
                    <a:pt x="1954" y="1655"/>
                  </a:cubicBezTo>
                  <a:cubicBezTo>
                    <a:pt x="1831" y="1532"/>
                    <a:pt x="1716" y="1416"/>
                    <a:pt x="1593" y="1308"/>
                  </a:cubicBezTo>
                  <a:cubicBezTo>
                    <a:pt x="1629" y="1264"/>
                    <a:pt x="1650" y="1221"/>
                    <a:pt x="1679" y="1170"/>
                  </a:cubicBezTo>
                  <a:cubicBezTo>
                    <a:pt x="1744" y="1062"/>
                    <a:pt x="1788" y="946"/>
                    <a:pt x="1831" y="830"/>
                  </a:cubicBezTo>
                  <a:cubicBezTo>
                    <a:pt x="1904" y="628"/>
                    <a:pt x="1998" y="309"/>
                    <a:pt x="1853" y="114"/>
                  </a:cubicBezTo>
                  <a:cubicBezTo>
                    <a:pt x="1846" y="107"/>
                    <a:pt x="1846" y="92"/>
                    <a:pt x="1824" y="78"/>
                  </a:cubicBezTo>
                  <a:lnTo>
                    <a:pt x="1817" y="78"/>
                  </a:lnTo>
                  <a:cubicBezTo>
                    <a:pt x="1810" y="71"/>
                    <a:pt x="1795" y="71"/>
                    <a:pt x="1795" y="63"/>
                  </a:cubicBezTo>
                  <a:cubicBezTo>
                    <a:pt x="1743" y="21"/>
                    <a:pt x="167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9"/>
            <p:cNvSpPr/>
            <p:nvPr/>
          </p:nvSpPr>
          <p:spPr>
            <a:xfrm>
              <a:off x="5614550" y="2110375"/>
              <a:ext cx="97350" cy="123475"/>
            </a:xfrm>
            <a:custGeom>
              <a:avLst/>
              <a:gdLst/>
              <a:ahLst/>
              <a:cxnLst/>
              <a:rect l="l" t="t" r="r" b="b"/>
              <a:pathLst>
                <a:path w="3894" h="4939" extrusionOk="0">
                  <a:moveTo>
                    <a:pt x="2272" y="1545"/>
                  </a:moveTo>
                  <a:cubicBezTo>
                    <a:pt x="2323" y="1545"/>
                    <a:pt x="2381" y="1553"/>
                    <a:pt x="2432" y="1574"/>
                  </a:cubicBezTo>
                  <a:cubicBezTo>
                    <a:pt x="2562" y="1618"/>
                    <a:pt x="2678" y="1726"/>
                    <a:pt x="2757" y="1871"/>
                  </a:cubicBezTo>
                  <a:cubicBezTo>
                    <a:pt x="2704" y="1910"/>
                    <a:pt x="2635" y="1929"/>
                    <a:pt x="2565" y="1929"/>
                  </a:cubicBezTo>
                  <a:cubicBezTo>
                    <a:pt x="2530" y="1929"/>
                    <a:pt x="2494" y="1924"/>
                    <a:pt x="2461" y="1914"/>
                  </a:cubicBezTo>
                  <a:cubicBezTo>
                    <a:pt x="2316" y="1878"/>
                    <a:pt x="2186" y="1755"/>
                    <a:pt x="2149" y="1654"/>
                  </a:cubicBezTo>
                  <a:cubicBezTo>
                    <a:pt x="2135" y="1618"/>
                    <a:pt x="2135" y="1589"/>
                    <a:pt x="2142" y="1582"/>
                  </a:cubicBezTo>
                  <a:cubicBezTo>
                    <a:pt x="2149" y="1567"/>
                    <a:pt x="2207" y="1545"/>
                    <a:pt x="2272" y="1545"/>
                  </a:cubicBezTo>
                  <a:close/>
                  <a:moveTo>
                    <a:pt x="1563" y="2124"/>
                  </a:moveTo>
                  <a:cubicBezTo>
                    <a:pt x="1592" y="2124"/>
                    <a:pt x="1621" y="2124"/>
                    <a:pt x="1643" y="2131"/>
                  </a:cubicBezTo>
                  <a:cubicBezTo>
                    <a:pt x="1824" y="2160"/>
                    <a:pt x="2019" y="2276"/>
                    <a:pt x="2171" y="2479"/>
                  </a:cubicBezTo>
                  <a:cubicBezTo>
                    <a:pt x="2229" y="2551"/>
                    <a:pt x="2280" y="2638"/>
                    <a:pt x="2323" y="2725"/>
                  </a:cubicBezTo>
                  <a:lnTo>
                    <a:pt x="2251" y="2725"/>
                  </a:lnTo>
                  <a:cubicBezTo>
                    <a:pt x="1846" y="2725"/>
                    <a:pt x="1484" y="2471"/>
                    <a:pt x="1368" y="2291"/>
                  </a:cubicBezTo>
                  <a:cubicBezTo>
                    <a:pt x="1332" y="2233"/>
                    <a:pt x="1332" y="2197"/>
                    <a:pt x="1332" y="2189"/>
                  </a:cubicBezTo>
                  <a:cubicBezTo>
                    <a:pt x="1339" y="2160"/>
                    <a:pt x="1440" y="2124"/>
                    <a:pt x="1563" y="2124"/>
                  </a:cubicBezTo>
                  <a:close/>
                  <a:moveTo>
                    <a:pt x="260" y="2949"/>
                  </a:moveTo>
                  <a:cubicBezTo>
                    <a:pt x="328" y="2949"/>
                    <a:pt x="413" y="2998"/>
                    <a:pt x="478" y="3058"/>
                  </a:cubicBezTo>
                  <a:cubicBezTo>
                    <a:pt x="840" y="3340"/>
                    <a:pt x="1151" y="3672"/>
                    <a:pt x="1404" y="4049"/>
                  </a:cubicBezTo>
                  <a:cubicBezTo>
                    <a:pt x="1180" y="3962"/>
                    <a:pt x="977" y="3824"/>
                    <a:pt x="869" y="3752"/>
                  </a:cubicBezTo>
                  <a:cubicBezTo>
                    <a:pt x="833" y="3723"/>
                    <a:pt x="804" y="3709"/>
                    <a:pt x="789" y="3701"/>
                  </a:cubicBezTo>
                  <a:cubicBezTo>
                    <a:pt x="485" y="3535"/>
                    <a:pt x="174" y="3253"/>
                    <a:pt x="218" y="2956"/>
                  </a:cubicBezTo>
                  <a:cubicBezTo>
                    <a:pt x="231" y="2951"/>
                    <a:pt x="245" y="2949"/>
                    <a:pt x="260" y="2949"/>
                  </a:cubicBezTo>
                  <a:close/>
                  <a:moveTo>
                    <a:pt x="3567" y="0"/>
                  </a:moveTo>
                  <a:cubicBezTo>
                    <a:pt x="3547" y="0"/>
                    <a:pt x="3526" y="10"/>
                    <a:pt x="3510" y="26"/>
                  </a:cubicBezTo>
                  <a:cubicBezTo>
                    <a:pt x="3481" y="55"/>
                    <a:pt x="3495" y="98"/>
                    <a:pt x="3517" y="127"/>
                  </a:cubicBezTo>
                  <a:cubicBezTo>
                    <a:pt x="3676" y="250"/>
                    <a:pt x="3748" y="424"/>
                    <a:pt x="3734" y="598"/>
                  </a:cubicBezTo>
                  <a:cubicBezTo>
                    <a:pt x="3727" y="721"/>
                    <a:pt x="3676" y="829"/>
                    <a:pt x="3582" y="887"/>
                  </a:cubicBezTo>
                  <a:cubicBezTo>
                    <a:pt x="3519" y="927"/>
                    <a:pt x="3436" y="947"/>
                    <a:pt x="3346" y="947"/>
                  </a:cubicBezTo>
                  <a:cubicBezTo>
                    <a:pt x="3210" y="947"/>
                    <a:pt x="3057" y="902"/>
                    <a:pt x="2931" y="815"/>
                  </a:cubicBezTo>
                  <a:cubicBezTo>
                    <a:pt x="2918" y="805"/>
                    <a:pt x="2903" y="800"/>
                    <a:pt x="2888" y="800"/>
                  </a:cubicBezTo>
                  <a:cubicBezTo>
                    <a:pt x="2870" y="800"/>
                    <a:pt x="2852" y="809"/>
                    <a:pt x="2844" y="829"/>
                  </a:cubicBezTo>
                  <a:cubicBezTo>
                    <a:pt x="2822" y="858"/>
                    <a:pt x="2822" y="902"/>
                    <a:pt x="2851" y="923"/>
                  </a:cubicBezTo>
                  <a:cubicBezTo>
                    <a:pt x="3097" y="1148"/>
                    <a:pt x="3170" y="1466"/>
                    <a:pt x="3025" y="1683"/>
                  </a:cubicBezTo>
                  <a:cubicBezTo>
                    <a:pt x="2996" y="1726"/>
                    <a:pt x="2953" y="1770"/>
                    <a:pt x="2895" y="1806"/>
                  </a:cubicBezTo>
                  <a:cubicBezTo>
                    <a:pt x="2793" y="1639"/>
                    <a:pt x="2649" y="1509"/>
                    <a:pt x="2497" y="1459"/>
                  </a:cubicBezTo>
                  <a:cubicBezTo>
                    <a:pt x="2437" y="1437"/>
                    <a:pt x="2358" y="1421"/>
                    <a:pt x="2281" y="1421"/>
                  </a:cubicBezTo>
                  <a:cubicBezTo>
                    <a:pt x="2180" y="1421"/>
                    <a:pt x="2083" y="1447"/>
                    <a:pt x="2034" y="1516"/>
                  </a:cubicBezTo>
                  <a:cubicBezTo>
                    <a:pt x="1998" y="1574"/>
                    <a:pt x="1998" y="1639"/>
                    <a:pt x="2026" y="1719"/>
                  </a:cubicBezTo>
                  <a:cubicBezTo>
                    <a:pt x="2084" y="1857"/>
                    <a:pt x="2236" y="2016"/>
                    <a:pt x="2424" y="2059"/>
                  </a:cubicBezTo>
                  <a:cubicBezTo>
                    <a:pt x="2470" y="2071"/>
                    <a:pt x="2517" y="2077"/>
                    <a:pt x="2563" y="2077"/>
                  </a:cubicBezTo>
                  <a:cubicBezTo>
                    <a:pt x="2656" y="2077"/>
                    <a:pt x="2748" y="2054"/>
                    <a:pt x="2830" y="2016"/>
                  </a:cubicBezTo>
                  <a:cubicBezTo>
                    <a:pt x="2844" y="2045"/>
                    <a:pt x="2851" y="2074"/>
                    <a:pt x="2858" y="2088"/>
                  </a:cubicBezTo>
                  <a:cubicBezTo>
                    <a:pt x="2902" y="2276"/>
                    <a:pt x="2880" y="2443"/>
                    <a:pt x="2779" y="2558"/>
                  </a:cubicBezTo>
                  <a:cubicBezTo>
                    <a:pt x="2721" y="2623"/>
                    <a:pt x="2634" y="2689"/>
                    <a:pt x="2461" y="2725"/>
                  </a:cubicBezTo>
                  <a:cubicBezTo>
                    <a:pt x="2417" y="2616"/>
                    <a:pt x="2352" y="2508"/>
                    <a:pt x="2280" y="2406"/>
                  </a:cubicBezTo>
                  <a:cubicBezTo>
                    <a:pt x="2106" y="2182"/>
                    <a:pt x="1889" y="2045"/>
                    <a:pt x="1665" y="2016"/>
                  </a:cubicBezTo>
                  <a:cubicBezTo>
                    <a:pt x="1638" y="2013"/>
                    <a:pt x="1606" y="2011"/>
                    <a:pt x="1573" y="2011"/>
                  </a:cubicBezTo>
                  <a:cubicBezTo>
                    <a:pt x="1429" y="2011"/>
                    <a:pt x="1249" y="2043"/>
                    <a:pt x="1202" y="2160"/>
                  </a:cubicBezTo>
                  <a:cubicBezTo>
                    <a:pt x="1187" y="2204"/>
                    <a:pt x="1180" y="2276"/>
                    <a:pt x="1260" y="2385"/>
                  </a:cubicBezTo>
                  <a:cubicBezTo>
                    <a:pt x="1397" y="2587"/>
                    <a:pt x="1795" y="2877"/>
                    <a:pt x="2265" y="2877"/>
                  </a:cubicBezTo>
                  <a:cubicBezTo>
                    <a:pt x="2309" y="2877"/>
                    <a:pt x="2345" y="2877"/>
                    <a:pt x="2381" y="2869"/>
                  </a:cubicBezTo>
                  <a:cubicBezTo>
                    <a:pt x="2446" y="3050"/>
                    <a:pt x="2468" y="3246"/>
                    <a:pt x="2446" y="3426"/>
                  </a:cubicBezTo>
                  <a:cubicBezTo>
                    <a:pt x="2395" y="3774"/>
                    <a:pt x="2265" y="3991"/>
                    <a:pt x="2048" y="4085"/>
                  </a:cubicBezTo>
                  <a:cubicBezTo>
                    <a:pt x="1962" y="4121"/>
                    <a:pt x="1873" y="4138"/>
                    <a:pt x="1783" y="4138"/>
                  </a:cubicBezTo>
                  <a:cubicBezTo>
                    <a:pt x="1729" y="4138"/>
                    <a:pt x="1675" y="4132"/>
                    <a:pt x="1621" y="4121"/>
                  </a:cubicBezTo>
                  <a:cubicBezTo>
                    <a:pt x="1339" y="3680"/>
                    <a:pt x="999" y="3289"/>
                    <a:pt x="579" y="2963"/>
                  </a:cubicBezTo>
                  <a:cubicBezTo>
                    <a:pt x="468" y="2880"/>
                    <a:pt x="362" y="2835"/>
                    <a:pt x="270" y="2835"/>
                  </a:cubicBezTo>
                  <a:cubicBezTo>
                    <a:pt x="219" y="2835"/>
                    <a:pt x="172" y="2848"/>
                    <a:pt x="131" y="2877"/>
                  </a:cubicBezTo>
                  <a:cubicBezTo>
                    <a:pt x="109" y="2884"/>
                    <a:pt x="102" y="2906"/>
                    <a:pt x="102" y="2913"/>
                  </a:cubicBezTo>
                  <a:cubicBezTo>
                    <a:pt x="1" y="3304"/>
                    <a:pt x="362" y="3644"/>
                    <a:pt x="731" y="3846"/>
                  </a:cubicBezTo>
                  <a:cubicBezTo>
                    <a:pt x="746" y="3853"/>
                    <a:pt x="768" y="3861"/>
                    <a:pt x="797" y="3890"/>
                  </a:cubicBezTo>
                  <a:cubicBezTo>
                    <a:pt x="934" y="3976"/>
                    <a:pt x="1216" y="4179"/>
                    <a:pt x="1527" y="4251"/>
                  </a:cubicBezTo>
                  <a:cubicBezTo>
                    <a:pt x="1585" y="4338"/>
                    <a:pt x="1636" y="4432"/>
                    <a:pt x="1686" y="4519"/>
                  </a:cubicBezTo>
                  <a:cubicBezTo>
                    <a:pt x="1730" y="4584"/>
                    <a:pt x="1744" y="4656"/>
                    <a:pt x="1730" y="4736"/>
                  </a:cubicBezTo>
                  <a:lnTo>
                    <a:pt x="1730" y="4750"/>
                  </a:lnTo>
                  <a:cubicBezTo>
                    <a:pt x="1710" y="4786"/>
                    <a:pt x="1672" y="4807"/>
                    <a:pt x="1634" y="4807"/>
                  </a:cubicBezTo>
                  <a:cubicBezTo>
                    <a:pt x="1617" y="4807"/>
                    <a:pt x="1601" y="4803"/>
                    <a:pt x="1585" y="4794"/>
                  </a:cubicBezTo>
                  <a:cubicBezTo>
                    <a:pt x="1575" y="4788"/>
                    <a:pt x="1565" y="4785"/>
                    <a:pt x="1555" y="4785"/>
                  </a:cubicBezTo>
                  <a:cubicBezTo>
                    <a:pt x="1530" y="4785"/>
                    <a:pt x="1507" y="4802"/>
                    <a:pt x="1491" y="4823"/>
                  </a:cubicBezTo>
                  <a:cubicBezTo>
                    <a:pt x="1477" y="4859"/>
                    <a:pt x="1491" y="4895"/>
                    <a:pt x="1520" y="4910"/>
                  </a:cubicBezTo>
                  <a:cubicBezTo>
                    <a:pt x="1556" y="4931"/>
                    <a:pt x="1592" y="4939"/>
                    <a:pt x="1629" y="4939"/>
                  </a:cubicBezTo>
                  <a:cubicBezTo>
                    <a:pt x="1723" y="4939"/>
                    <a:pt x="1809" y="4881"/>
                    <a:pt x="1846" y="4801"/>
                  </a:cubicBezTo>
                  <a:cubicBezTo>
                    <a:pt x="1853" y="4794"/>
                    <a:pt x="1853" y="4787"/>
                    <a:pt x="1853" y="4772"/>
                  </a:cubicBezTo>
                  <a:lnTo>
                    <a:pt x="1853" y="4765"/>
                  </a:lnTo>
                  <a:cubicBezTo>
                    <a:pt x="1875" y="4656"/>
                    <a:pt x="1846" y="4541"/>
                    <a:pt x="1795" y="4447"/>
                  </a:cubicBezTo>
                  <a:cubicBezTo>
                    <a:pt x="1766" y="4396"/>
                    <a:pt x="1730" y="4338"/>
                    <a:pt x="1701" y="4280"/>
                  </a:cubicBezTo>
                  <a:lnTo>
                    <a:pt x="1701" y="4280"/>
                  </a:lnTo>
                  <a:cubicBezTo>
                    <a:pt x="1727" y="4282"/>
                    <a:pt x="1753" y="4283"/>
                    <a:pt x="1779" y="4283"/>
                  </a:cubicBezTo>
                  <a:cubicBezTo>
                    <a:pt x="1883" y="4283"/>
                    <a:pt x="1987" y="4269"/>
                    <a:pt x="2092" y="4222"/>
                  </a:cubicBezTo>
                  <a:cubicBezTo>
                    <a:pt x="2272" y="4143"/>
                    <a:pt x="2504" y="3940"/>
                    <a:pt x="2569" y="3455"/>
                  </a:cubicBezTo>
                  <a:cubicBezTo>
                    <a:pt x="2598" y="3267"/>
                    <a:pt x="2569" y="3058"/>
                    <a:pt x="2504" y="2855"/>
                  </a:cubicBezTo>
                  <a:cubicBezTo>
                    <a:pt x="2699" y="2812"/>
                    <a:pt x="2815" y="2732"/>
                    <a:pt x="2880" y="2660"/>
                  </a:cubicBezTo>
                  <a:cubicBezTo>
                    <a:pt x="3003" y="2515"/>
                    <a:pt x="3047" y="2298"/>
                    <a:pt x="2989" y="2059"/>
                  </a:cubicBezTo>
                  <a:cubicBezTo>
                    <a:pt x="2974" y="2023"/>
                    <a:pt x="2967" y="1987"/>
                    <a:pt x="2953" y="1951"/>
                  </a:cubicBezTo>
                  <a:cubicBezTo>
                    <a:pt x="3025" y="1900"/>
                    <a:pt x="3083" y="1835"/>
                    <a:pt x="3133" y="1770"/>
                  </a:cubicBezTo>
                  <a:cubicBezTo>
                    <a:pt x="3264" y="1574"/>
                    <a:pt x="3249" y="1299"/>
                    <a:pt x="3119" y="1068"/>
                  </a:cubicBezTo>
                  <a:lnTo>
                    <a:pt x="3119" y="1068"/>
                  </a:lnTo>
                  <a:cubicBezTo>
                    <a:pt x="3192" y="1087"/>
                    <a:pt x="3265" y="1097"/>
                    <a:pt x="3335" y="1097"/>
                  </a:cubicBezTo>
                  <a:cubicBezTo>
                    <a:pt x="3453" y="1097"/>
                    <a:pt x="3564" y="1069"/>
                    <a:pt x="3654" y="1010"/>
                  </a:cubicBezTo>
                  <a:cubicBezTo>
                    <a:pt x="3785" y="930"/>
                    <a:pt x="3864" y="786"/>
                    <a:pt x="3871" y="612"/>
                  </a:cubicBezTo>
                  <a:cubicBezTo>
                    <a:pt x="3893" y="388"/>
                    <a:pt x="3792" y="171"/>
                    <a:pt x="3611" y="19"/>
                  </a:cubicBezTo>
                  <a:cubicBezTo>
                    <a:pt x="3598" y="6"/>
                    <a:pt x="3583" y="0"/>
                    <a:pt x="3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9"/>
            <p:cNvSpPr/>
            <p:nvPr/>
          </p:nvSpPr>
          <p:spPr>
            <a:xfrm>
              <a:off x="5357725" y="1855900"/>
              <a:ext cx="695475" cy="588600"/>
            </a:xfrm>
            <a:custGeom>
              <a:avLst/>
              <a:gdLst/>
              <a:ahLst/>
              <a:cxnLst/>
              <a:rect l="l" t="t" r="r" b="b"/>
              <a:pathLst>
                <a:path w="27819" h="23544" extrusionOk="0">
                  <a:moveTo>
                    <a:pt x="21126" y="18178"/>
                  </a:moveTo>
                  <a:cubicBezTo>
                    <a:pt x="21213" y="18323"/>
                    <a:pt x="21314" y="18460"/>
                    <a:pt x="21423" y="18576"/>
                  </a:cubicBezTo>
                  <a:cubicBezTo>
                    <a:pt x="21625" y="18815"/>
                    <a:pt x="21850" y="19010"/>
                    <a:pt x="22117" y="19147"/>
                  </a:cubicBezTo>
                  <a:cubicBezTo>
                    <a:pt x="22383" y="19282"/>
                    <a:pt x="22674" y="19353"/>
                    <a:pt x="22967" y="19353"/>
                  </a:cubicBezTo>
                  <a:cubicBezTo>
                    <a:pt x="23113" y="19353"/>
                    <a:pt x="23260" y="19336"/>
                    <a:pt x="23405" y="19299"/>
                  </a:cubicBezTo>
                  <a:cubicBezTo>
                    <a:pt x="23854" y="19205"/>
                    <a:pt x="24280" y="19039"/>
                    <a:pt x="24744" y="18967"/>
                  </a:cubicBezTo>
                  <a:cubicBezTo>
                    <a:pt x="24956" y="18932"/>
                    <a:pt x="25171" y="18915"/>
                    <a:pt x="25387" y="18915"/>
                  </a:cubicBezTo>
                  <a:cubicBezTo>
                    <a:pt x="25802" y="18915"/>
                    <a:pt x="26217" y="18978"/>
                    <a:pt x="26617" y="19097"/>
                  </a:cubicBezTo>
                  <a:cubicBezTo>
                    <a:pt x="26885" y="19169"/>
                    <a:pt x="27146" y="19256"/>
                    <a:pt x="27399" y="19372"/>
                  </a:cubicBezTo>
                  <a:cubicBezTo>
                    <a:pt x="27023" y="19480"/>
                    <a:pt x="26639" y="19567"/>
                    <a:pt x="26270" y="19690"/>
                  </a:cubicBezTo>
                  <a:cubicBezTo>
                    <a:pt x="26205" y="19712"/>
                    <a:pt x="26169" y="19770"/>
                    <a:pt x="26191" y="19835"/>
                  </a:cubicBezTo>
                  <a:cubicBezTo>
                    <a:pt x="26198" y="19856"/>
                    <a:pt x="26205" y="19871"/>
                    <a:pt x="26219" y="19878"/>
                  </a:cubicBezTo>
                  <a:cubicBezTo>
                    <a:pt x="26465" y="20102"/>
                    <a:pt x="26704" y="20334"/>
                    <a:pt x="26928" y="20580"/>
                  </a:cubicBezTo>
                  <a:cubicBezTo>
                    <a:pt x="26504" y="20497"/>
                    <a:pt x="26070" y="20455"/>
                    <a:pt x="25636" y="20455"/>
                  </a:cubicBezTo>
                  <a:cubicBezTo>
                    <a:pt x="25087" y="20455"/>
                    <a:pt x="24536" y="20522"/>
                    <a:pt x="23998" y="20660"/>
                  </a:cubicBezTo>
                  <a:cubicBezTo>
                    <a:pt x="23600" y="20761"/>
                    <a:pt x="23217" y="20898"/>
                    <a:pt x="22797" y="20913"/>
                  </a:cubicBezTo>
                  <a:cubicBezTo>
                    <a:pt x="22781" y="20913"/>
                    <a:pt x="22764" y="20913"/>
                    <a:pt x="22747" y="20913"/>
                  </a:cubicBezTo>
                  <a:cubicBezTo>
                    <a:pt x="22395" y="20913"/>
                    <a:pt x="22044" y="20841"/>
                    <a:pt x="21712" y="20696"/>
                  </a:cubicBezTo>
                  <a:cubicBezTo>
                    <a:pt x="21394" y="20551"/>
                    <a:pt x="21119" y="20363"/>
                    <a:pt x="20866" y="20139"/>
                  </a:cubicBezTo>
                  <a:cubicBezTo>
                    <a:pt x="20866" y="20124"/>
                    <a:pt x="20851" y="20124"/>
                    <a:pt x="20851" y="20117"/>
                  </a:cubicBezTo>
                  <a:cubicBezTo>
                    <a:pt x="20670" y="19958"/>
                    <a:pt x="20511" y="19784"/>
                    <a:pt x="20359" y="19603"/>
                  </a:cubicBezTo>
                  <a:lnTo>
                    <a:pt x="21126" y="18178"/>
                  </a:lnTo>
                  <a:close/>
                  <a:moveTo>
                    <a:pt x="6873" y="1154"/>
                  </a:moveTo>
                  <a:cubicBezTo>
                    <a:pt x="7235" y="1335"/>
                    <a:pt x="7597" y="1523"/>
                    <a:pt x="7959" y="1704"/>
                  </a:cubicBezTo>
                  <a:lnTo>
                    <a:pt x="11004" y="3267"/>
                  </a:lnTo>
                  <a:cubicBezTo>
                    <a:pt x="12379" y="3976"/>
                    <a:pt x="13754" y="4678"/>
                    <a:pt x="15121" y="5379"/>
                  </a:cubicBezTo>
                  <a:cubicBezTo>
                    <a:pt x="16604" y="6139"/>
                    <a:pt x="18080" y="6884"/>
                    <a:pt x="19563" y="7644"/>
                  </a:cubicBezTo>
                  <a:cubicBezTo>
                    <a:pt x="20902" y="8324"/>
                    <a:pt x="22226" y="9004"/>
                    <a:pt x="23564" y="9684"/>
                  </a:cubicBezTo>
                  <a:cubicBezTo>
                    <a:pt x="23673" y="9742"/>
                    <a:pt x="23781" y="9800"/>
                    <a:pt x="23890" y="9843"/>
                  </a:cubicBezTo>
                  <a:lnTo>
                    <a:pt x="23912" y="9851"/>
                  </a:lnTo>
                  <a:lnTo>
                    <a:pt x="23260" y="11073"/>
                  </a:lnTo>
                  <a:lnTo>
                    <a:pt x="23260" y="11081"/>
                  </a:lnTo>
                  <a:cubicBezTo>
                    <a:pt x="23224" y="11146"/>
                    <a:pt x="23195" y="11211"/>
                    <a:pt x="23159" y="11261"/>
                  </a:cubicBezTo>
                  <a:lnTo>
                    <a:pt x="22834" y="11869"/>
                  </a:lnTo>
                  <a:lnTo>
                    <a:pt x="21553" y="14264"/>
                  </a:lnTo>
                  <a:lnTo>
                    <a:pt x="21502" y="14351"/>
                  </a:lnTo>
                  <a:lnTo>
                    <a:pt x="21444" y="14474"/>
                  </a:lnTo>
                  <a:lnTo>
                    <a:pt x="19426" y="18243"/>
                  </a:lnTo>
                  <a:cubicBezTo>
                    <a:pt x="18847" y="19321"/>
                    <a:pt x="18276" y="20399"/>
                    <a:pt x="17697" y="21477"/>
                  </a:cubicBezTo>
                  <a:lnTo>
                    <a:pt x="17328" y="22164"/>
                  </a:lnTo>
                  <a:cubicBezTo>
                    <a:pt x="17255" y="22309"/>
                    <a:pt x="17176" y="22439"/>
                    <a:pt x="17103" y="22584"/>
                  </a:cubicBezTo>
                  <a:cubicBezTo>
                    <a:pt x="17031" y="22714"/>
                    <a:pt x="16959" y="22852"/>
                    <a:pt x="16894" y="22975"/>
                  </a:cubicBezTo>
                  <a:lnTo>
                    <a:pt x="16228" y="22620"/>
                  </a:lnTo>
                  <a:lnTo>
                    <a:pt x="14817" y="21889"/>
                  </a:lnTo>
                  <a:lnTo>
                    <a:pt x="12914" y="20913"/>
                  </a:lnTo>
                  <a:lnTo>
                    <a:pt x="10715" y="19777"/>
                  </a:lnTo>
                  <a:lnTo>
                    <a:pt x="8364" y="18561"/>
                  </a:lnTo>
                  <a:lnTo>
                    <a:pt x="6034" y="17360"/>
                  </a:lnTo>
                  <a:lnTo>
                    <a:pt x="3893" y="16246"/>
                  </a:lnTo>
                  <a:lnTo>
                    <a:pt x="2084" y="15313"/>
                  </a:lnTo>
                  <a:lnTo>
                    <a:pt x="796" y="14655"/>
                  </a:lnTo>
                  <a:cubicBezTo>
                    <a:pt x="622" y="14553"/>
                    <a:pt x="441" y="14459"/>
                    <a:pt x="261" y="14372"/>
                  </a:cubicBezTo>
                  <a:lnTo>
                    <a:pt x="868" y="13164"/>
                  </a:lnTo>
                  <a:cubicBezTo>
                    <a:pt x="1396" y="12108"/>
                    <a:pt x="1917" y="11059"/>
                    <a:pt x="2453" y="10010"/>
                  </a:cubicBezTo>
                  <a:lnTo>
                    <a:pt x="4370" y="6175"/>
                  </a:lnTo>
                  <a:lnTo>
                    <a:pt x="6049" y="2797"/>
                  </a:lnTo>
                  <a:lnTo>
                    <a:pt x="6613" y="1668"/>
                  </a:lnTo>
                  <a:cubicBezTo>
                    <a:pt x="6692" y="1494"/>
                    <a:pt x="6794" y="1335"/>
                    <a:pt x="6873" y="1154"/>
                  </a:cubicBezTo>
                  <a:close/>
                  <a:moveTo>
                    <a:pt x="8631" y="235"/>
                  </a:moveTo>
                  <a:lnTo>
                    <a:pt x="9811" y="850"/>
                  </a:lnTo>
                  <a:lnTo>
                    <a:pt x="12980" y="2500"/>
                  </a:lnTo>
                  <a:lnTo>
                    <a:pt x="17277" y="4736"/>
                  </a:lnTo>
                  <a:cubicBezTo>
                    <a:pt x="18818" y="5539"/>
                    <a:pt x="20366" y="6334"/>
                    <a:pt x="21915" y="7138"/>
                  </a:cubicBezTo>
                  <a:cubicBezTo>
                    <a:pt x="23289" y="7854"/>
                    <a:pt x="24664" y="8570"/>
                    <a:pt x="26046" y="9286"/>
                  </a:cubicBezTo>
                  <a:lnTo>
                    <a:pt x="26393" y="9467"/>
                  </a:lnTo>
                  <a:lnTo>
                    <a:pt x="22493" y="16724"/>
                  </a:lnTo>
                  <a:cubicBezTo>
                    <a:pt x="22182" y="17303"/>
                    <a:pt x="21871" y="17881"/>
                    <a:pt x="21560" y="18460"/>
                  </a:cubicBezTo>
                  <a:cubicBezTo>
                    <a:pt x="21444" y="18330"/>
                    <a:pt x="21343" y="18185"/>
                    <a:pt x="21256" y="18026"/>
                  </a:cubicBezTo>
                  <a:lnTo>
                    <a:pt x="21227" y="17975"/>
                  </a:lnTo>
                  <a:lnTo>
                    <a:pt x="21415" y="17621"/>
                  </a:lnTo>
                  <a:cubicBezTo>
                    <a:pt x="22349" y="15913"/>
                    <a:pt x="23268" y="14206"/>
                    <a:pt x="24201" y="12491"/>
                  </a:cubicBezTo>
                  <a:lnTo>
                    <a:pt x="25778" y="9590"/>
                  </a:lnTo>
                  <a:cubicBezTo>
                    <a:pt x="25800" y="9539"/>
                    <a:pt x="25785" y="9467"/>
                    <a:pt x="25742" y="9438"/>
                  </a:cubicBezTo>
                  <a:cubicBezTo>
                    <a:pt x="24425" y="8787"/>
                    <a:pt x="23123" y="8114"/>
                    <a:pt x="21821" y="7449"/>
                  </a:cubicBezTo>
                  <a:cubicBezTo>
                    <a:pt x="20359" y="6696"/>
                    <a:pt x="18890" y="5937"/>
                    <a:pt x="17436" y="5170"/>
                  </a:cubicBezTo>
                  <a:cubicBezTo>
                    <a:pt x="16054" y="4446"/>
                    <a:pt x="14673" y="3723"/>
                    <a:pt x="13298" y="2985"/>
                  </a:cubicBezTo>
                  <a:cubicBezTo>
                    <a:pt x="12234" y="2428"/>
                    <a:pt x="11185" y="1878"/>
                    <a:pt x="10136" y="1313"/>
                  </a:cubicBezTo>
                  <a:cubicBezTo>
                    <a:pt x="9659" y="1060"/>
                    <a:pt x="9188" y="800"/>
                    <a:pt x="8704" y="554"/>
                  </a:cubicBezTo>
                  <a:lnTo>
                    <a:pt x="8682" y="547"/>
                  </a:lnTo>
                  <a:cubicBezTo>
                    <a:pt x="8663" y="536"/>
                    <a:pt x="8645" y="531"/>
                    <a:pt x="8627" y="531"/>
                  </a:cubicBezTo>
                  <a:cubicBezTo>
                    <a:pt x="8527" y="531"/>
                    <a:pt x="8456" y="681"/>
                    <a:pt x="8566" y="742"/>
                  </a:cubicBezTo>
                  <a:lnTo>
                    <a:pt x="9738" y="1371"/>
                  </a:lnTo>
                  <a:cubicBezTo>
                    <a:pt x="10737" y="1892"/>
                    <a:pt x="11728" y="2428"/>
                    <a:pt x="12734" y="2948"/>
                  </a:cubicBezTo>
                  <a:cubicBezTo>
                    <a:pt x="14087" y="3665"/>
                    <a:pt x="15439" y="4381"/>
                    <a:pt x="16792" y="5090"/>
                  </a:cubicBezTo>
                  <a:cubicBezTo>
                    <a:pt x="18261" y="5857"/>
                    <a:pt x="19722" y="6617"/>
                    <a:pt x="21191" y="7376"/>
                  </a:cubicBezTo>
                  <a:cubicBezTo>
                    <a:pt x="22530" y="8064"/>
                    <a:pt x="23854" y="8744"/>
                    <a:pt x="25207" y="9416"/>
                  </a:cubicBezTo>
                  <a:lnTo>
                    <a:pt x="25525" y="9583"/>
                  </a:lnTo>
                  <a:lnTo>
                    <a:pt x="22797" y="14597"/>
                  </a:lnTo>
                  <a:lnTo>
                    <a:pt x="20446" y="18930"/>
                  </a:lnTo>
                  <a:lnTo>
                    <a:pt x="20287" y="19227"/>
                  </a:lnTo>
                  <a:lnTo>
                    <a:pt x="20012" y="19726"/>
                  </a:lnTo>
                  <a:lnTo>
                    <a:pt x="18442" y="22627"/>
                  </a:lnTo>
                  <a:cubicBezTo>
                    <a:pt x="18391" y="22719"/>
                    <a:pt x="18472" y="22803"/>
                    <a:pt x="18547" y="22803"/>
                  </a:cubicBezTo>
                  <a:cubicBezTo>
                    <a:pt x="18579" y="22803"/>
                    <a:pt x="18611" y="22787"/>
                    <a:pt x="18630" y="22750"/>
                  </a:cubicBezTo>
                  <a:lnTo>
                    <a:pt x="18623" y="22750"/>
                  </a:lnTo>
                  <a:lnTo>
                    <a:pt x="20193" y="19856"/>
                  </a:lnTo>
                  <a:cubicBezTo>
                    <a:pt x="20323" y="20001"/>
                    <a:pt x="20460" y="20131"/>
                    <a:pt x="20598" y="20262"/>
                  </a:cubicBezTo>
                  <a:cubicBezTo>
                    <a:pt x="20258" y="20920"/>
                    <a:pt x="19889" y="21622"/>
                    <a:pt x="19505" y="22309"/>
                  </a:cubicBezTo>
                  <a:cubicBezTo>
                    <a:pt x="19455" y="22396"/>
                    <a:pt x="19411" y="22490"/>
                    <a:pt x="19354" y="22577"/>
                  </a:cubicBezTo>
                  <a:cubicBezTo>
                    <a:pt x="19346" y="22598"/>
                    <a:pt x="19325" y="22613"/>
                    <a:pt x="19317" y="22635"/>
                  </a:cubicBezTo>
                  <a:cubicBezTo>
                    <a:pt x="19303" y="22649"/>
                    <a:pt x="19281" y="22671"/>
                    <a:pt x="19267" y="22693"/>
                  </a:cubicBezTo>
                  <a:cubicBezTo>
                    <a:pt x="19216" y="22743"/>
                    <a:pt x="19180" y="22787"/>
                    <a:pt x="19136" y="22830"/>
                  </a:cubicBezTo>
                  <a:cubicBezTo>
                    <a:pt x="18883" y="23069"/>
                    <a:pt x="18565" y="23213"/>
                    <a:pt x="18232" y="23264"/>
                  </a:cubicBezTo>
                  <a:cubicBezTo>
                    <a:pt x="18137" y="23280"/>
                    <a:pt x="18042" y="23288"/>
                    <a:pt x="17947" y="23288"/>
                  </a:cubicBezTo>
                  <a:cubicBezTo>
                    <a:pt x="17651" y="23288"/>
                    <a:pt x="17361" y="23213"/>
                    <a:pt x="17103" y="23076"/>
                  </a:cubicBezTo>
                  <a:lnTo>
                    <a:pt x="17762" y="21846"/>
                  </a:lnTo>
                  <a:lnTo>
                    <a:pt x="19469" y="18655"/>
                  </a:lnTo>
                  <a:lnTo>
                    <a:pt x="21531" y="14806"/>
                  </a:lnTo>
                  <a:lnTo>
                    <a:pt x="23304" y="11493"/>
                  </a:lnTo>
                  <a:cubicBezTo>
                    <a:pt x="23593" y="10958"/>
                    <a:pt x="23897" y="10422"/>
                    <a:pt x="24165" y="9880"/>
                  </a:cubicBezTo>
                  <a:cubicBezTo>
                    <a:pt x="24165" y="9872"/>
                    <a:pt x="24172" y="9865"/>
                    <a:pt x="24172" y="9865"/>
                  </a:cubicBezTo>
                  <a:cubicBezTo>
                    <a:pt x="24194" y="9829"/>
                    <a:pt x="24194" y="9793"/>
                    <a:pt x="24172" y="9764"/>
                  </a:cubicBezTo>
                  <a:cubicBezTo>
                    <a:pt x="24172" y="9757"/>
                    <a:pt x="24172" y="9757"/>
                    <a:pt x="24165" y="9742"/>
                  </a:cubicBezTo>
                  <a:cubicBezTo>
                    <a:pt x="24157" y="9735"/>
                    <a:pt x="24157" y="9728"/>
                    <a:pt x="24150" y="9720"/>
                  </a:cubicBezTo>
                  <a:cubicBezTo>
                    <a:pt x="24136" y="9720"/>
                    <a:pt x="24136" y="9706"/>
                    <a:pt x="24129" y="9706"/>
                  </a:cubicBezTo>
                  <a:lnTo>
                    <a:pt x="23666" y="9474"/>
                  </a:lnTo>
                  <a:lnTo>
                    <a:pt x="22414" y="8830"/>
                  </a:lnTo>
                  <a:lnTo>
                    <a:pt x="20555" y="7883"/>
                  </a:lnTo>
                  <a:lnTo>
                    <a:pt x="18290" y="6725"/>
                  </a:lnTo>
                  <a:lnTo>
                    <a:pt x="15801" y="5459"/>
                  </a:lnTo>
                  <a:lnTo>
                    <a:pt x="13305" y="4186"/>
                  </a:lnTo>
                  <a:lnTo>
                    <a:pt x="10968" y="2999"/>
                  </a:lnTo>
                  <a:lnTo>
                    <a:pt x="8993" y="1986"/>
                  </a:lnTo>
                  <a:lnTo>
                    <a:pt x="7850" y="1407"/>
                  </a:lnTo>
                  <a:cubicBezTo>
                    <a:pt x="7705" y="1335"/>
                    <a:pt x="7561" y="1248"/>
                    <a:pt x="7416" y="1176"/>
                  </a:cubicBezTo>
                  <a:cubicBezTo>
                    <a:pt x="7300" y="1118"/>
                    <a:pt x="7192" y="1053"/>
                    <a:pt x="7076" y="995"/>
                  </a:cubicBezTo>
                  <a:lnTo>
                    <a:pt x="8458" y="322"/>
                  </a:lnTo>
                  <a:lnTo>
                    <a:pt x="8631" y="235"/>
                  </a:lnTo>
                  <a:close/>
                  <a:moveTo>
                    <a:pt x="8677" y="1"/>
                  </a:moveTo>
                  <a:cubicBezTo>
                    <a:pt x="8669" y="1"/>
                    <a:pt x="8662" y="2"/>
                    <a:pt x="8653" y="4"/>
                  </a:cubicBezTo>
                  <a:cubicBezTo>
                    <a:pt x="8639" y="4"/>
                    <a:pt x="8617" y="4"/>
                    <a:pt x="8610" y="11"/>
                  </a:cubicBezTo>
                  <a:lnTo>
                    <a:pt x="7018" y="792"/>
                  </a:lnTo>
                  <a:lnTo>
                    <a:pt x="6794" y="901"/>
                  </a:lnTo>
                  <a:lnTo>
                    <a:pt x="6786" y="908"/>
                  </a:lnTo>
                  <a:cubicBezTo>
                    <a:pt x="6772" y="908"/>
                    <a:pt x="6772" y="915"/>
                    <a:pt x="6765" y="923"/>
                  </a:cubicBezTo>
                  <a:cubicBezTo>
                    <a:pt x="6765" y="937"/>
                    <a:pt x="6758" y="937"/>
                    <a:pt x="6758" y="944"/>
                  </a:cubicBezTo>
                  <a:lnTo>
                    <a:pt x="6750" y="952"/>
                  </a:lnTo>
                  <a:cubicBezTo>
                    <a:pt x="6512" y="1436"/>
                    <a:pt x="6266" y="1914"/>
                    <a:pt x="6034" y="2391"/>
                  </a:cubicBezTo>
                  <a:lnTo>
                    <a:pt x="4421" y="5611"/>
                  </a:lnTo>
                  <a:lnTo>
                    <a:pt x="2496" y="9453"/>
                  </a:lnTo>
                  <a:cubicBezTo>
                    <a:pt x="1946" y="10560"/>
                    <a:pt x="1396" y="11674"/>
                    <a:pt x="832" y="12773"/>
                  </a:cubicBezTo>
                  <a:cubicBezTo>
                    <a:pt x="564" y="13309"/>
                    <a:pt x="290" y="13830"/>
                    <a:pt x="36" y="14372"/>
                  </a:cubicBezTo>
                  <a:cubicBezTo>
                    <a:pt x="36" y="14387"/>
                    <a:pt x="29" y="14394"/>
                    <a:pt x="29" y="14394"/>
                  </a:cubicBezTo>
                  <a:cubicBezTo>
                    <a:pt x="0" y="14445"/>
                    <a:pt x="22" y="14517"/>
                    <a:pt x="65" y="14546"/>
                  </a:cubicBezTo>
                  <a:lnTo>
                    <a:pt x="1382" y="15233"/>
                  </a:lnTo>
                  <a:lnTo>
                    <a:pt x="4674" y="16934"/>
                  </a:lnTo>
                  <a:lnTo>
                    <a:pt x="8899" y="19126"/>
                  </a:lnTo>
                  <a:lnTo>
                    <a:pt x="13030" y="21267"/>
                  </a:lnTo>
                  <a:lnTo>
                    <a:pt x="16054" y="22823"/>
                  </a:lnTo>
                  <a:lnTo>
                    <a:pt x="16821" y="23221"/>
                  </a:lnTo>
                  <a:lnTo>
                    <a:pt x="16872" y="23250"/>
                  </a:lnTo>
                  <a:cubicBezTo>
                    <a:pt x="17180" y="23448"/>
                    <a:pt x="17548" y="23544"/>
                    <a:pt x="17915" y="23544"/>
                  </a:cubicBezTo>
                  <a:cubicBezTo>
                    <a:pt x="18300" y="23544"/>
                    <a:pt x="18685" y="23439"/>
                    <a:pt x="18999" y="23235"/>
                  </a:cubicBezTo>
                  <a:cubicBezTo>
                    <a:pt x="19245" y="23083"/>
                    <a:pt x="19440" y="22873"/>
                    <a:pt x="19585" y="22635"/>
                  </a:cubicBezTo>
                  <a:cubicBezTo>
                    <a:pt x="19751" y="22345"/>
                    <a:pt x="19911" y="22041"/>
                    <a:pt x="20077" y="21745"/>
                  </a:cubicBezTo>
                  <a:cubicBezTo>
                    <a:pt x="20323" y="21303"/>
                    <a:pt x="20555" y="20862"/>
                    <a:pt x="20793" y="20406"/>
                  </a:cubicBezTo>
                  <a:cubicBezTo>
                    <a:pt x="21285" y="20811"/>
                    <a:pt x="21857" y="21115"/>
                    <a:pt x="22515" y="21166"/>
                  </a:cubicBezTo>
                  <a:cubicBezTo>
                    <a:pt x="22567" y="21170"/>
                    <a:pt x="22619" y="21171"/>
                    <a:pt x="22670" y="21171"/>
                  </a:cubicBezTo>
                  <a:cubicBezTo>
                    <a:pt x="23029" y="21171"/>
                    <a:pt x="23382" y="21089"/>
                    <a:pt x="23723" y="21007"/>
                  </a:cubicBezTo>
                  <a:cubicBezTo>
                    <a:pt x="24230" y="20862"/>
                    <a:pt x="24744" y="20761"/>
                    <a:pt x="25264" y="20725"/>
                  </a:cubicBezTo>
                  <a:cubicBezTo>
                    <a:pt x="25381" y="20718"/>
                    <a:pt x="25498" y="20715"/>
                    <a:pt x="25615" y="20715"/>
                  </a:cubicBezTo>
                  <a:cubicBezTo>
                    <a:pt x="26149" y="20715"/>
                    <a:pt x="26681" y="20782"/>
                    <a:pt x="27203" y="20913"/>
                  </a:cubicBezTo>
                  <a:cubicBezTo>
                    <a:pt x="27216" y="20917"/>
                    <a:pt x="27229" y="20919"/>
                    <a:pt x="27241" y="20919"/>
                  </a:cubicBezTo>
                  <a:cubicBezTo>
                    <a:pt x="27292" y="20919"/>
                    <a:pt x="27335" y="20885"/>
                    <a:pt x="27341" y="20833"/>
                  </a:cubicBezTo>
                  <a:cubicBezTo>
                    <a:pt x="27348" y="20797"/>
                    <a:pt x="27341" y="20754"/>
                    <a:pt x="27312" y="20725"/>
                  </a:cubicBezTo>
                  <a:cubicBezTo>
                    <a:pt x="27059" y="20428"/>
                    <a:pt x="26784" y="20153"/>
                    <a:pt x="26494" y="19893"/>
                  </a:cubicBezTo>
                  <a:cubicBezTo>
                    <a:pt x="26892" y="19762"/>
                    <a:pt x="27312" y="19683"/>
                    <a:pt x="27710" y="19560"/>
                  </a:cubicBezTo>
                  <a:cubicBezTo>
                    <a:pt x="27782" y="19495"/>
                    <a:pt x="27818" y="19430"/>
                    <a:pt x="27804" y="19379"/>
                  </a:cubicBezTo>
                  <a:cubicBezTo>
                    <a:pt x="27789" y="19350"/>
                    <a:pt x="27775" y="19328"/>
                    <a:pt x="27753" y="19314"/>
                  </a:cubicBezTo>
                  <a:cubicBezTo>
                    <a:pt x="27500" y="19169"/>
                    <a:pt x="27232" y="19061"/>
                    <a:pt x="26950" y="18967"/>
                  </a:cubicBezTo>
                  <a:cubicBezTo>
                    <a:pt x="26440" y="18794"/>
                    <a:pt x="25902" y="18701"/>
                    <a:pt x="25366" y="18701"/>
                  </a:cubicBezTo>
                  <a:cubicBezTo>
                    <a:pt x="25293" y="18701"/>
                    <a:pt x="25221" y="18703"/>
                    <a:pt x="25149" y="18706"/>
                  </a:cubicBezTo>
                  <a:cubicBezTo>
                    <a:pt x="24657" y="18750"/>
                    <a:pt x="24172" y="18851"/>
                    <a:pt x="23694" y="19003"/>
                  </a:cubicBezTo>
                  <a:cubicBezTo>
                    <a:pt x="23445" y="19075"/>
                    <a:pt x="23192" y="19140"/>
                    <a:pt x="22933" y="19140"/>
                  </a:cubicBezTo>
                  <a:cubicBezTo>
                    <a:pt x="22803" y="19140"/>
                    <a:pt x="22671" y="19124"/>
                    <a:pt x="22537" y="19082"/>
                  </a:cubicBezTo>
                  <a:cubicBezTo>
                    <a:pt x="22226" y="18995"/>
                    <a:pt x="21965" y="18822"/>
                    <a:pt x="21748" y="18605"/>
                  </a:cubicBezTo>
                  <a:cubicBezTo>
                    <a:pt x="23014" y="16239"/>
                    <a:pt x="24295" y="13866"/>
                    <a:pt x="25568" y="11507"/>
                  </a:cubicBezTo>
                  <a:cubicBezTo>
                    <a:pt x="25937" y="10820"/>
                    <a:pt x="26299" y="10140"/>
                    <a:pt x="26668" y="9453"/>
                  </a:cubicBezTo>
                  <a:cubicBezTo>
                    <a:pt x="26697" y="9402"/>
                    <a:pt x="26675" y="9330"/>
                    <a:pt x="26632" y="9301"/>
                  </a:cubicBezTo>
                  <a:lnTo>
                    <a:pt x="22588" y="7210"/>
                  </a:lnTo>
                  <a:cubicBezTo>
                    <a:pt x="21054" y="6414"/>
                    <a:pt x="19513" y="5618"/>
                    <a:pt x="17986" y="4822"/>
                  </a:cubicBezTo>
                  <a:lnTo>
                    <a:pt x="13609" y="2551"/>
                  </a:lnTo>
                  <a:lnTo>
                    <a:pt x="10252" y="807"/>
                  </a:lnTo>
                  <a:cubicBezTo>
                    <a:pt x="9746" y="547"/>
                    <a:pt x="9254" y="272"/>
                    <a:pt x="8747" y="18"/>
                  </a:cubicBezTo>
                  <a:cubicBezTo>
                    <a:pt x="8740" y="18"/>
                    <a:pt x="8725" y="11"/>
                    <a:pt x="8725" y="11"/>
                  </a:cubicBezTo>
                  <a:cubicBezTo>
                    <a:pt x="8710" y="6"/>
                    <a:pt x="8695" y="1"/>
                    <a:pt x="8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9"/>
            <p:cNvSpPr/>
            <p:nvPr/>
          </p:nvSpPr>
          <p:spPr>
            <a:xfrm>
              <a:off x="5985350" y="2356100"/>
              <a:ext cx="23175" cy="6350"/>
            </a:xfrm>
            <a:custGeom>
              <a:avLst/>
              <a:gdLst/>
              <a:ahLst/>
              <a:cxnLst/>
              <a:rect l="l" t="t" r="r" b="b"/>
              <a:pathLst>
                <a:path w="927" h="254" extrusionOk="0">
                  <a:moveTo>
                    <a:pt x="803" y="0"/>
                  </a:moveTo>
                  <a:cubicBezTo>
                    <a:pt x="579" y="0"/>
                    <a:pt x="348" y="8"/>
                    <a:pt x="116" y="22"/>
                  </a:cubicBezTo>
                  <a:cubicBezTo>
                    <a:pt x="58" y="22"/>
                    <a:pt x="8" y="73"/>
                    <a:pt x="0" y="138"/>
                  </a:cubicBezTo>
                  <a:cubicBezTo>
                    <a:pt x="0" y="203"/>
                    <a:pt x="58" y="246"/>
                    <a:pt x="116" y="254"/>
                  </a:cubicBezTo>
                  <a:cubicBezTo>
                    <a:pt x="348" y="232"/>
                    <a:pt x="572" y="232"/>
                    <a:pt x="803" y="232"/>
                  </a:cubicBezTo>
                  <a:cubicBezTo>
                    <a:pt x="868" y="232"/>
                    <a:pt x="912" y="181"/>
                    <a:pt x="926" y="116"/>
                  </a:cubicBezTo>
                  <a:cubicBezTo>
                    <a:pt x="912" y="44"/>
                    <a:pt x="868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9"/>
            <p:cNvSpPr/>
            <p:nvPr/>
          </p:nvSpPr>
          <p:spPr>
            <a:xfrm>
              <a:off x="5874250" y="2336375"/>
              <a:ext cx="104950" cy="36275"/>
            </a:xfrm>
            <a:custGeom>
              <a:avLst/>
              <a:gdLst/>
              <a:ahLst/>
              <a:cxnLst/>
              <a:rect l="l" t="t" r="r" b="b"/>
              <a:pathLst>
                <a:path w="4198" h="1451" extrusionOk="0">
                  <a:moveTo>
                    <a:pt x="161" y="1"/>
                  </a:moveTo>
                  <a:cubicBezTo>
                    <a:pt x="78" y="1"/>
                    <a:pt x="1" y="115"/>
                    <a:pt x="67" y="203"/>
                  </a:cubicBezTo>
                  <a:cubicBezTo>
                    <a:pt x="480" y="703"/>
                    <a:pt x="986" y="1187"/>
                    <a:pt x="1630" y="1375"/>
                  </a:cubicBezTo>
                  <a:cubicBezTo>
                    <a:pt x="1798" y="1429"/>
                    <a:pt x="1964" y="1450"/>
                    <a:pt x="2129" y="1450"/>
                  </a:cubicBezTo>
                  <a:cubicBezTo>
                    <a:pt x="2391" y="1450"/>
                    <a:pt x="2652" y="1396"/>
                    <a:pt x="2918" y="1325"/>
                  </a:cubicBezTo>
                  <a:cubicBezTo>
                    <a:pt x="3287" y="1216"/>
                    <a:pt x="3670" y="1144"/>
                    <a:pt x="4054" y="1079"/>
                  </a:cubicBezTo>
                  <a:cubicBezTo>
                    <a:pt x="4192" y="1065"/>
                    <a:pt x="4198" y="853"/>
                    <a:pt x="4072" y="853"/>
                  </a:cubicBezTo>
                  <a:cubicBezTo>
                    <a:pt x="4066" y="853"/>
                    <a:pt x="4060" y="854"/>
                    <a:pt x="4054" y="854"/>
                  </a:cubicBezTo>
                  <a:cubicBezTo>
                    <a:pt x="3714" y="898"/>
                    <a:pt x="3374" y="963"/>
                    <a:pt x="3041" y="1050"/>
                  </a:cubicBezTo>
                  <a:cubicBezTo>
                    <a:pt x="2824" y="1115"/>
                    <a:pt x="2599" y="1173"/>
                    <a:pt x="2382" y="1216"/>
                  </a:cubicBezTo>
                  <a:cubicBezTo>
                    <a:pt x="2311" y="1227"/>
                    <a:pt x="2240" y="1232"/>
                    <a:pt x="2169" y="1232"/>
                  </a:cubicBezTo>
                  <a:cubicBezTo>
                    <a:pt x="1804" y="1232"/>
                    <a:pt x="1454" y="1097"/>
                    <a:pt x="1145" y="891"/>
                  </a:cubicBezTo>
                  <a:cubicBezTo>
                    <a:pt x="798" y="652"/>
                    <a:pt x="494" y="363"/>
                    <a:pt x="234" y="37"/>
                  </a:cubicBezTo>
                  <a:cubicBezTo>
                    <a:pt x="211" y="11"/>
                    <a:pt x="18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0" name="Google Shape;7790;p41"/>
          <p:cNvSpPr txBox="1">
            <a:spLocks noGrp="1"/>
          </p:cNvSpPr>
          <p:nvPr>
            <p:ph type="title"/>
          </p:nvPr>
        </p:nvSpPr>
        <p:spPr>
          <a:xfrm>
            <a:off x="1886700" y="1341450"/>
            <a:ext cx="5370600" cy="1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grpSp>
        <p:nvGrpSpPr>
          <p:cNvPr id="7792" name="Google Shape;7792;p41"/>
          <p:cNvGrpSpPr/>
          <p:nvPr/>
        </p:nvGrpSpPr>
        <p:grpSpPr>
          <a:xfrm>
            <a:off x="459613" y="1665286"/>
            <a:ext cx="1579122" cy="1280929"/>
            <a:chOff x="4019250" y="2316975"/>
            <a:chExt cx="969500" cy="786425"/>
          </a:xfrm>
        </p:grpSpPr>
        <p:sp>
          <p:nvSpPr>
            <p:cNvPr id="7793" name="Google Shape;7793;p41"/>
            <p:cNvSpPr/>
            <p:nvPr/>
          </p:nvSpPr>
          <p:spPr>
            <a:xfrm>
              <a:off x="4019250" y="2316975"/>
              <a:ext cx="969500" cy="786425"/>
            </a:xfrm>
            <a:custGeom>
              <a:avLst/>
              <a:gdLst/>
              <a:ahLst/>
              <a:cxnLst/>
              <a:rect l="l" t="t" r="r" b="b"/>
              <a:pathLst>
                <a:path w="38780" h="31457" extrusionOk="0">
                  <a:moveTo>
                    <a:pt x="26698" y="256"/>
                  </a:moveTo>
                  <a:cubicBezTo>
                    <a:pt x="28007" y="1840"/>
                    <a:pt x="29266" y="3468"/>
                    <a:pt x="30481" y="5132"/>
                  </a:cubicBezTo>
                  <a:cubicBezTo>
                    <a:pt x="31748" y="6876"/>
                    <a:pt x="32956" y="8656"/>
                    <a:pt x="34106" y="10472"/>
                  </a:cubicBezTo>
                  <a:cubicBezTo>
                    <a:pt x="34685" y="11376"/>
                    <a:pt x="35235" y="12302"/>
                    <a:pt x="35777" y="13221"/>
                  </a:cubicBezTo>
                  <a:cubicBezTo>
                    <a:pt x="34063" y="13872"/>
                    <a:pt x="32406" y="14718"/>
                    <a:pt x="30865" y="15731"/>
                  </a:cubicBezTo>
                  <a:cubicBezTo>
                    <a:pt x="28998" y="16961"/>
                    <a:pt x="27298" y="18423"/>
                    <a:pt x="25800" y="20087"/>
                  </a:cubicBezTo>
                  <a:cubicBezTo>
                    <a:pt x="25214" y="20760"/>
                    <a:pt x="24672" y="21440"/>
                    <a:pt x="24158" y="22156"/>
                  </a:cubicBezTo>
                  <a:cubicBezTo>
                    <a:pt x="23138" y="20441"/>
                    <a:pt x="22111" y="18719"/>
                    <a:pt x="21098" y="17005"/>
                  </a:cubicBezTo>
                  <a:lnTo>
                    <a:pt x="17951" y="11694"/>
                  </a:lnTo>
                  <a:lnTo>
                    <a:pt x="16214" y="8764"/>
                  </a:lnTo>
                  <a:cubicBezTo>
                    <a:pt x="16250" y="8713"/>
                    <a:pt x="16287" y="8656"/>
                    <a:pt x="16316" y="8605"/>
                  </a:cubicBezTo>
                  <a:cubicBezTo>
                    <a:pt x="17010" y="7527"/>
                    <a:pt x="17726" y="6485"/>
                    <a:pt x="18602" y="5545"/>
                  </a:cubicBezTo>
                  <a:cubicBezTo>
                    <a:pt x="19289" y="4814"/>
                    <a:pt x="20034" y="4134"/>
                    <a:pt x="20823" y="3504"/>
                  </a:cubicBezTo>
                  <a:cubicBezTo>
                    <a:pt x="21293" y="3121"/>
                    <a:pt x="21771" y="2752"/>
                    <a:pt x="22270" y="2405"/>
                  </a:cubicBezTo>
                  <a:cubicBezTo>
                    <a:pt x="22639" y="2166"/>
                    <a:pt x="23030" y="1927"/>
                    <a:pt x="23413" y="1710"/>
                  </a:cubicBezTo>
                  <a:cubicBezTo>
                    <a:pt x="24317" y="1211"/>
                    <a:pt x="25258" y="791"/>
                    <a:pt x="26220" y="429"/>
                  </a:cubicBezTo>
                  <a:cubicBezTo>
                    <a:pt x="26379" y="372"/>
                    <a:pt x="26538" y="307"/>
                    <a:pt x="26698" y="256"/>
                  </a:cubicBezTo>
                  <a:close/>
                  <a:moveTo>
                    <a:pt x="13244" y="8602"/>
                  </a:moveTo>
                  <a:cubicBezTo>
                    <a:pt x="13354" y="8602"/>
                    <a:pt x="13464" y="8603"/>
                    <a:pt x="13573" y="8605"/>
                  </a:cubicBezTo>
                  <a:lnTo>
                    <a:pt x="13581" y="8605"/>
                  </a:lnTo>
                  <a:cubicBezTo>
                    <a:pt x="13668" y="8605"/>
                    <a:pt x="13740" y="8612"/>
                    <a:pt x="13819" y="8612"/>
                  </a:cubicBezTo>
                  <a:cubicBezTo>
                    <a:pt x="14550" y="8641"/>
                    <a:pt x="15274" y="8721"/>
                    <a:pt x="15997" y="8844"/>
                  </a:cubicBezTo>
                  <a:cubicBezTo>
                    <a:pt x="17039" y="10609"/>
                    <a:pt x="18081" y="12367"/>
                    <a:pt x="19130" y="14125"/>
                  </a:cubicBezTo>
                  <a:cubicBezTo>
                    <a:pt x="20186" y="15898"/>
                    <a:pt x="21235" y="17656"/>
                    <a:pt x="22277" y="19407"/>
                  </a:cubicBezTo>
                  <a:cubicBezTo>
                    <a:pt x="22827" y="20340"/>
                    <a:pt x="23384" y="21280"/>
                    <a:pt x="23941" y="22221"/>
                  </a:cubicBezTo>
                  <a:cubicBezTo>
                    <a:pt x="23358" y="22161"/>
                    <a:pt x="22776" y="22131"/>
                    <a:pt x="22196" y="22131"/>
                  </a:cubicBezTo>
                  <a:cubicBezTo>
                    <a:pt x="17488" y="22131"/>
                    <a:pt x="12961" y="24093"/>
                    <a:pt x="9753" y="27604"/>
                  </a:cubicBezTo>
                  <a:lnTo>
                    <a:pt x="9703" y="27654"/>
                  </a:lnTo>
                  <a:cubicBezTo>
                    <a:pt x="9269" y="26931"/>
                    <a:pt x="8849" y="26207"/>
                    <a:pt x="8422" y="25477"/>
                  </a:cubicBezTo>
                  <a:cubicBezTo>
                    <a:pt x="7800" y="24399"/>
                    <a:pt x="7185" y="23328"/>
                    <a:pt x="6577" y="22243"/>
                  </a:cubicBezTo>
                  <a:cubicBezTo>
                    <a:pt x="5904" y="21063"/>
                    <a:pt x="5246" y="19877"/>
                    <a:pt x="4588" y="18705"/>
                  </a:cubicBezTo>
                  <a:cubicBezTo>
                    <a:pt x="4002" y="17656"/>
                    <a:pt x="3416" y="16614"/>
                    <a:pt x="2844" y="15565"/>
                  </a:cubicBezTo>
                  <a:cubicBezTo>
                    <a:pt x="2461" y="14870"/>
                    <a:pt x="2084" y="14183"/>
                    <a:pt x="1708" y="13474"/>
                  </a:cubicBezTo>
                  <a:lnTo>
                    <a:pt x="1672" y="13402"/>
                  </a:lnTo>
                  <a:cubicBezTo>
                    <a:pt x="2765" y="12331"/>
                    <a:pt x="4002" y="11398"/>
                    <a:pt x="5347" y="10645"/>
                  </a:cubicBezTo>
                  <a:cubicBezTo>
                    <a:pt x="5586" y="10508"/>
                    <a:pt x="5832" y="10385"/>
                    <a:pt x="6078" y="10254"/>
                  </a:cubicBezTo>
                  <a:cubicBezTo>
                    <a:pt x="6122" y="10233"/>
                    <a:pt x="6179" y="10211"/>
                    <a:pt x="6223" y="10182"/>
                  </a:cubicBezTo>
                  <a:lnTo>
                    <a:pt x="6331" y="10131"/>
                  </a:lnTo>
                  <a:cubicBezTo>
                    <a:pt x="6541" y="10030"/>
                    <a:pt x="6744" y="9943"/>
                    <a:pt x="6954" y="9849"/>
                  </a:cubicBezTo>
                  <a:cubicBezTo>
                    <a:pt x="6975" y="9842"/>
                    <a:pt x="6990" y="9835"/>
                    <a:pt x="7019" y="9820"/>
                  </a:cubicBezTo>
                  <a:cubicBezTo>
                    <a:pt x="7105" y="9784"/>
                    <a:pt x="7207" y="9741"/>
                    <a:pt x="7308" y="9705"/>
                  </a:cubicBezTo>
                  <a:cubicBezTo>
                    <a:pt x="7417" y="9661"/>
                    <a:pt x="7518" y="9625"/>
                    <a:pt x="7626" y="9589"/>
                  </a:cubicBezTo>
                  <a:cubicBezTo>
                    <a:pt x="7648" y="9582"/>
                    <a:pt x="7692" y="9560"/>
                    <a:pt x="7713" y="9553"/>
                  </a:cubicBezTo>
                  <a:cubicBezTo>
                    <a:pt x="8241" y="9365"/>
                    <a:pt x="8777" y="9198"/>
                    <a:pt x="9319" y="9075"/>
                  </a:cubicBezTo>
                  <a:cubicBezTo>
                    <a:pt x="10601" y="8761"/>
                    <a:pt x="11927" y="8602"/>
                    <a:pt x="13244" y="8602"/>
                  </a:cubicBezTo>
                  <a:close/>
                  <a:moveTo>
                    <a:pt x="28239" y="770"/>
                  </a:moveTo>
                  <a:cubicBezTo>
                    <a:pt x="31060" y="4018"/>
                    <a:pt x="33556" y="7534"/>
                    <a:pt x="35676" y="11282"/>
                  </a:cubicBezTo>
                  <a:cubicBezTo>
                    <a:pt x="36233" y="12259"/>
                    <a:pt x="36761" y="13242"/>
                    <a:pt x="37261" y="14234"/>
                  </a:cubicBezTo>
                  <a:cubicBezTo>
                    <a:pt x="33050" y="15587"/>
                    <a:pt x="29288" y="18061"/>
                    <a:pt x="26372" y="21396"/>
                  </a:cubicBezTo>
                  <a:cubicBezTo>
                    <a:pt x="25931" y="21903"/>
                    <a:pt x="25511" y="22431"/>
                    <a:pt x="25113" y="22966"/>
                  </a:cubicBezTo>
                  <a:cubicBezTo>
                    <a:pt x="25070" y="22960"/>
                    <a:pt x="25025" y="22956"/>
                    <a:pt x="24980" y="22956"/>
                  </a:cubicBezTo>
                  <a:cubicBezTo>
                    <a:pt x="24823" y="22956"/>
                    <a:pt x="24661" y="23000"/>
                    <a:pt x="24520" y="23118"/>
                  </a:cubicBezTo>
                  <a:cubicBezTo>
                    <a:pt x="24404" y="23219"/>
                    <a:pt x="24332" y="23342"/>
                    <a:pt x="24281" y="23480"/>
                  </a:cubicBezTo>
                  <a:cubicBezTo>
                    <a:pt x="23993" y="23467"/>
                    <a:pt x="23705" y="23460"/>
                    <a:pt x="23418" y="23460"/>
                  </a:cubicBezTo>
                  <a:cubicBezTo>
                    <a:pt x="18858" y="23460"/>
                    <a:pt x="14435" y="25127"/>
                    <a:pt x="11005" y="28183"/>
                  </a:cubicBezTo>
                  <a:cubicBezTo>
                    <a:pt x="10376" y="28732"/>
                    <a:pt x="9790" y="29333"/>
                    <a:pt x="9233" y="29962"/>
                  </a:cubicBezTo>
                  <a:lnTo>
                    <a:pt x="2859" y="18495"/>
                  </a:lnTo>
                  <a:cubicBezTo>
                    <a:pt x="2265" y="17432"/>
                    <a:pt x="1665" y="16354"/>
                    <a:pt x="1079" y="15283"/>
                  </a:cubicBezTo>
                  <a:lnTo>
                    <a:pt x="1527" y="14661"/>
                  </a:lnTo>
                  <a:lnTo>
                    <a:pt x="1527" y="14661"/>
                  </a:lnTo>
                  <a:cubicBezTo>
                    <a:pt x="1520" y="14682"/>
                    <a:pt x="1520" y="14704"/>
                    <a:pt x="1527" y="14726"/>
                  </a:cubicBezTo>
                  <a:cubicBezTo>
                    <a:pt x="4204" y="19472"/>
                    <a:pt x="6896" y="24240"/>
                    <a:pt x="9522" y="28899"/>
                  </a:cubicBezTo>
                  <a:cubicBezTo>
                    <a:pt x="9536" y="28913"/>
                    <a:pt x="9558" y="28935"/>
                    <a:pt x="9580" y="28935"/>
                  </a:cubicBezTo>
                  <a:lnTo>
                    <a:pt x="9587" y="28935"/>
                  </a:lnTo>
                  <a:cubicBezTo>
                    <a:pt x="9609" y="28935"/>
                    <a:pt x="9630" y="28921"/>
                    <a:pt x="9638" y="28906"/>
                  </a:cubicBezTo>
                  <a:cubicBezTo>
                    <a:pt x="11063" y="27199"/>
                    <a:pt x="12778" y="25802"/>
                    <a:pt x="14746" y="24775"/>
                  </a:cubicBezTo>
                  <a:cubicBezTo>
                    <a:pt x="17599" y="23277"/>
                    <a:pt x="20391" y="22865"/>
                    <a:pt x="22583" y="22865"/>
                  </a:cubicBezTo>
                  <a:cubicBezTo>
                    <a:pt x="23186" y="22865"/>
                    <a:pt x="23744" y="22896"/>
                    <a:pt x="24245" y="22944"/>
                  </a:cubicBezTo>
                  <a:cubicBezTo>
                    <a:pt x="24274" y="22944"/>
                    <a:pt x="24303" y="22937"/>
                    <a:pt x="24310" y="22916"/>
                  </a:cubicBezTo>
                  <a:cubicBezTo>
                    <a:pt x="24354" y="22858"/>
                    <a:pt x="28673" y="16636"/>
                    <a:pt x="36581" y="13937"/>
                  </a:cubicBezTo>
                  <a:cubicBezTo>
                    <a:pt x="36617" y="13930"/>
                    <a:pt x="36638" y="13886"/>
                    <a:pt x="36624" y="13850"/>
                  </a:cubicBezTo>
                  <a:cubicBezTo>
                    <a:pt x="36618" y="13819"/>
                    <a:pt x="36584" y="13798"/>
                    <a:pt x="36551" y="13798"/>
                  </a:cubicBezTo>
                  <a:cubicBezTo>
                    <a:pt x="36547" y="13798"/>
                    <a:pt x="36542" y="13799"/>
                    <a:pt x="36537" y="13800"/>
                  </a:cubicBezTo>
                  <a:cubicBezTo>
                    <a:pt x="28883" y="16404"/>
                    <a:pt x="24578" y="22293"/>
                    <a:pt x="24209" y="22807"/>
                  </a:cubicBezTo>
                  <a:cubicBezTo>
                    <a:pt x="23720" y="22762"/>
                    <a:pt x="23178" y="22733"/>
                    <a:pt x="22594" y="22733"/>
                  </a:cubicBezTo>
                  <a:cubicBezTo>
                    <a:pt x="20378" y="22733"/>
                    <a:pt x="17550" y="23149"/>
                    <a:pt x="14659" y="24666"/>
                  </a:cubicBezTo>
                  <a:cubicBezTo>
                    <a:pt x="12705" y="25687"/>
                    <a:pt x="10998" y="27068"/>
                    <a:pt x="9587" y="28754"/>
                  </a:cubicBezTo>
                  <a:cubicBezTo>
                    <a:pt x="6975" y="24124"/>
                    <a:pt x="4306" y="19392"/>
                    <a:pt x="1650" y="14668"/>
                  </a:cubicBezTo>
                  <a:cubicBezTo>
                    <a:pt x="1637" y="14645"/>
                    <a:pt x="1615" y="14634"/>
                    <a:pt x="1591" y="14634"/>
                  </a:cubicBezTo>
                  <a:cubicBezTo>
                    <a:pt x="1577" y="14634"/>
                    <a:pt x="1563" y="14638"/>
                    <a:pt x="1549" y="14646"/>
                  </a:cubicBezTo>
                  <a:cubicBezTo>
                    <a:pt x="1548" y="14646"/>
                    <a:pt x="1548" y="14646"/>
                    <a:pt x="1547" y="14646"/>
                  </a:cubicBezTo>
                  <a:lnTo>
                    <a:pt x="1547" y="14646"/>
                  </a:lnTo>
                  <a:lnTo>
                    <a:pt x="1838" y="14248"/>
                  </a:lnTo>
                  <a:cubicBezTo>
                    <a:pt x="2048" y="14624"/>
                    <a:pt x="2251" y="15008"/>
                    <a:pt x="2453" y="15377"/>
                  </a:cubicBezTo>
                  <a:lnTo>
                    <a:pt x="4132" y="18415"/>
                  </a:lnTo>
                  <a:lnTo>
                    <a:pt x="6114" y="21939"/>
                  </a:lnTo>
                  <a:cubicBezTo>
                    <a:pt x="6736" y="23053"/>
                    <a:pt x="7373" y="24160"/>
                    <a:pt x="8003" y="25260"/>
                  </a:cubicBezTo>
                  <a:cubicBezTo>
                    <a:pt x="8473" y="26084"/>
                    <a:pt x="8958" y="26909"/>
                    <a:pt x="9442" y="27712"/>
                  </a:cubicBezTo>
                  <a:lnTo>
                    <a:pt x="9573" y="27922"/>
                  </a:lnTo>
                  <a:cubicBezTo>
                    <a:pt x="9588" y="27957"/>
                    <a:pt x="9627" y="27978"/>
                    <a:pt x="9669" y="27978"/>
                  </a:cubicBezTo>
                  <a:cubicBezTo>
                    <a:pt x="9688" y="27978"/>
                    <a:pt x="9707" y="27974"/>
                    <a:pt x="9725" y="27966"/>
                  </a:cubicBezTo>
                  <a:cubicBezTo>
                    <a:pt x="9732" y="27958"/>
                    <a:pt x="9739" y="27958"/>
                    <a:pt x="9753" y="27944"/>
                  </a:cubicBezTo>
                  <a:cubicBezTo>
                    <a:pt x="12920" y="24383"/>
                    <a:pt x="17440" y="22381"/>
                    <a:pt x="22143" y="22381"/>
                  </a:cubicBezTo>
                  <a:cubicBezTo>
                    <a:pt x="22791" y="22381"/>
                    <a:pt x="23442" y="22419"/>
                    <a:pt x="24093" y="22496"/>
                  </a:cubicBezTo>
                  <a:cubicBezTo>
                    <a:pt x="24104" y="22500"/>
                    <a:pt x="24115" y="22501"/>
                    <a:pt x="24126" y="22501"/>
                  </a:cubicBezTo>
                  <a:cubicBezTo>
                    <a:pt x="24136" y="22501"/>
                    <a:pt x="24147" y="22500"/>
                    <a:pt x="24158" y="22496"/>
                  </a:cubicBezTo>
                  <a:cubicBezTo>
                    <a:pt x="24194" y="22496"/>
                    <a:pt x="24223" y="22467"/>
                    <a:pt x="24238" y="22431"/>
                  </a:cubicBezTo>
                  <a:cubicBezTo>
                    <a:pt x="25287" y="20940"/>
                    <a:pt x="26502" y="19573"/>
                    <a:pt x="27855" y="18350"/>
                  </a:cubicBezTo>
                  <a:cubicBezTo>
                    <a:pt x="29512" y="16853"/>
                    <a:pt x="31357" y="15572"/>
                    <a:pt x="33346" y="14559"/>
                  </a:cubicBezTo>
                  <a:cubicBezTo>
                    <a:pt x="34186" y="14125"/>
                    <a:pt x="35061" y="13749"/>
                    <a:pt x="35951" y="13423"/>
                  </a:cubicBezTo>
                  <a:cubicBezTo>
                    <a:pt x="36016" y="13402"/>
                    <a:pt x="36052" y="13344"/>
                    <a:pt x="36031" y="13279"/>
                  </a:cubicBezTo>
                  <a:cubicBezTo>
                    <a:pt x="36031" y="13271"/>
                    <a:pt x="36023" y="13257"/>
                    <a:pt x="36023" y="13257"/>
                  </a:cubicBezTo>
                  <a:cubicBezTo>
                    <a:pt x="34982" y="11484"/>
                    <a:pt x="33889" y="9741"/>
                    <a:pt x="32739" y="8033"/>
                  </a:cubicBezTo>
                  <a:cubicBezTo>
                    <a:pt x="31538" y="6239"/>
                    <a:pt x="30272" y="4488"/>
                    <a:pt x="28948" y="2766"/>
                  </a:cubicBezTo>
                  <a:cubicBezTo>
                    <a:pt x="28506" y="2188"/>
                    <a:pt x="28043" y="1609"/>
                    <a:pt x="27588" y="1037"/>
                  </a:cubicBezTo>
                  <a:cubicBezTo>
                    <a:pt x="27682" y="1001"/>
                    <a:pt x="27776" y="979"/>
                    <a:pt x="27877" y="929"/>
                  </a:cubicBezTo>
                  <a:lnTo>
                    <a:pt x="28239" y="770"/>
                  </a:lnTo>
                  <a:close/>
                  <a:moveTo>
                    <a:pt x="28463" y="292"/>
                  </a:moveTo>
                  <a:cubicBezTo>
                    <a:pt x="31805" y="3685"/>
                    <a:pt x="34656" y="7527"/>
                    <a:pt x="36928" y="11716"/>
                  </a:cubicBezTo>
                  <a:cubicBezTo>
                    <a:pt x="37492" y="12751"/>
                    <a:pt x="38020" y="13821"/>
                    <a:pt x="38505" y="14899"/>
                  </a:cubicBezTo>
                  <a:cubicBezTo>
                    <a:pt x="36559" y="15681"/>
                    <a:pt x="34678" y="16643"/>
                    <a:pt x="32883" y="17757"/>
                  </a:cubicBezTo>
                  <a:cubicBezTo>
                    <a:pt x="30706" y="19110"/>
                    <a:pt x="28673" y="20709"/>
                    <a:pt x="26835" y="22510"/>
                  </a:cubicBezTo>
                  <a:cubicBezTo>
                    <a:pt x="26596" y="22735"/>
                    <a:pt x="26365" y="22973"/>
                    <a:pt x="26141" y="23212"/>
                  </a:cubicBezTo>
                  <a:cubicBezTo>
                    <a:pt x="26010" y="23350"/>
                    <a:pt x="25902" y="23487"/>
                    <a:pt x="25800" y="23639"/>
                  </a:cubicBezTo>
                  <a:cubicBezTo>
                    <a:pt x="25475" y="24102"/>
                    <a:pt x="24940" y="24384"/>
                    <a:pt x="24375" y="24384"/>
                  </a:cubicBezTo>
                  <a:cubicBezTo>
                    <a:pt x="24288" y="24384"/>
                    <a:pt x="24209" y="24377"/>
                    <a:pt x="24129" y="24363"/>
                  </a:cubicBezTo>
                  <a:cubicBezTo>
                    <a:pt x="24028" y="24363"/>
                    <a:pt x="23927" y="24370"/>
                    <a:pt x="23833" y="24391"/>
                  </a:cubicBezTo>
                  <a:lnTo>
                    <a:pt x="23073" y="24529"/>
                  </a:lnTo>
                  <a:cubicBezTo>
                    <a:pt x="22523" y="24623"/>
                    <a:pt x="21980" y="24746"/>
                    <a:pt x="21438" y="24876"/>
                  </a:cubicBezTo>
                  <a:cubicBezTo>
                    <a:pt x="18985" y="25477"/>
                    <a:pt x="16619" y="26374"/>
                    <a:pt x="14391" y="27539"/>
                  </a:cubicBezTo>
                  <a:cubicBezTo>
                    <a:pt x="12582" y="28479"/>
                    <a:pt x="10868" y="29601"/>
                    <a:pt x="9276" y="30867"/>
                  </a:cubicBezTo>
                  <a:cubicBezTo>
                    <a:pt x="9160" y="30968"/>
                    <a:pt x="9037" y="31069"/>
                    <a:pt x="8914" y="31163"/>
                  </a:cubicBezTo>
                  <a:lnTo>
                    <a:pt x="2142" y="18799"/>
                  </a:lnTo>
                  <a:cubicBezTo>
                    <a:pt x="1513" y="17656"/>
                    <a:pt x="883" y="16505"/>
                    <a:pt x="254" y="15355"/>
                  </a:cubicBezTo>
                  <a:lnTo>
                    <a:pt x="1506" y="13611"/>
                  </a:lnTo>
                  <a:lnTo>
                    <a:pt x="1694" y="14038"/>
                  </a:lnTo>
                  <a:lnTo>
                    <a:pt x="840" y="15225"/>
                  </a:lnTo>
                  <a:cubicBezTo>
                    <a:pt x="826" y="15261"/>
                    <a:pt x="826" y="15304"/>
                    <a:pt x="840" y="15341"/>
                  </a:cubicBezTo>
                  <a:lnTo>
                    <a:pt x="7286" y="26953"/>
                  </a:lnTo>
                  <a:lnTo>
                    <a:pt x="9110" y="30223"/>
                  </a:lnTo>
                  <a:cubicBezTo>
                    <a:pt x="9125" y="30264"/>
                    <a:pt x="9166" y="30283"/>
                    <a:pt x="9209" y="30283"/>
                  </a:cubicBezTo>
                  <a:cubicBezTo>
                    <a:pt x="9227" y="30283"/>
                    <a:pt x="9245" y="30280"/>
                    <a:pt x="9261" y="30273"/>
                  </a:cubicBezTo>
                  <a:cubicBezTo>
                    <a:pt x="9269" y="30259"/>
                    <a:pt x="9276" y="30259"/>
                    <a:pt x="9290" y="30252"/>
                  </a:cubicBezTo>
                  <a:cubicBezTo>
                    <a:pt x="10347" y="29015"/>
                    <a:pt x="11569" y="27908"/>
                    <a:pt x="12915" y="26982"/>
                  </a:cubicBezTo>
                  <a:cubicBezTo>
                    <a:pt x="15954" y="24876"/>
                    <a:pt x="19542" y="23733"/>
                    <a:pt x="23232" y="23697"/>
                  </a:cubicBezTo>
                  <a:cubicBezTo>
                    <a:pt x="23565" y="23697"/>
                    <a:pt x="23905" y="23697"/>
                    <a:pt x="24238" y="23711"/>
                  </a:cubicBezTo>
                  <a:cubicBezTo>
                    <a:pt x="24231" y="23856"/>
                    <a:pt x="24267" y="24015"/>
                    <a:pt x="24339" y="24145"/>
                  </a:cubicBezTo>
                  <a:cubicBezTo>
                    <a:pt x="24358" y="24155"/>
                    <a:pt x="24382" y="24160"/>
                    <a:pt x="24410" y="24160"/>
                  </a:cubicBezTo>
                  <a:cubicBezTo>
                    <a:pt x="24754" y="24160"/>
                    <a:pt x="25698" y="23477"/>
                    <a:pt x="25685" y="23350"/>
                  </a:cubicBezTo>
                  <a:cubicBezTo>
                    <a:pt x="25677" y="23241"/>
                    <a:pt x="25533" y="23118"/>
                    <a:pt x="25337" y="23046"/>
                  </a:cubicBezTo>
                  <a:lnTo>
                    <a:pt x="25352" y="23039"/>
                  </a:lnTo>
                  <a:cubicBezTo>
                    <a:pt x="28231" y="19168"/>
                    <a:pt x="32203" y="16252"/>
                    <a:pt x="36761" y="14661"/>
                  </a:cubicBezTo>
                  <a:cubicBezTo>
                    <a:pt x="36986" y="14581"/>
                    <a:pt x="37217" y="14509"/>
                    <a:pt x="37449" y="14436"/>
                  </a:cubicBezTo>
                  <a:cubicBezTo>
                    <a:pt x="37514" y="14415"/>
                    <a:pt x="37550" y="14357"/>
                    <a:pt x="37528" y="14292"/>
                  </a:cubicBezTo>
                  <a:cubicBezTo>
                    <a:pt x="37528" y="14284"/>
                    <a:pt x="37521" y="14270"/>
                    <a:pt x="37521" y="14263"/>
                  </a:cubicBezTo>
                  <a:cubicBezTo>
                    <a:pt x="35553" y="10327"/>
                    <a:pt x="33187" y="6594"/>
                    <a:pt x="30467" y="3128"/>
                  </a:cubicBezTo>
                  <a:cubicBezTo>
                    <a:pt x="29780" y="2260"/>
                    <a:pt x="29078" y="1406"/>
                    <a:pt x="28354" y="574"/>
                  </a:cubicBezTo>
                  <a:cubicBezTo>
                    <a:pt x="28332" y="552"/>
                    <a:pt x="28302" y="543"/>
                    <a:pt x="28272" y="543"/>
                  </a:cubicBezTo>
                  <a:cubicBezTo>
                    <a:pt x="28263" y="543"/>
                    <a:pt x="28254" y="544"/>
                    <a:pt x="28246" y="545"/>
                  </a:cubicBezTo>
                  <a:lnTo>
                    <a:pt x="27826" y="697"/>
                  </a:lnTo>
                  <a:cubicBezTo>
                    <a:pt x="27711" y="755"/>
                    <a:pt x="27580" y="798"/>
                    <a:pt x="27457" y="835"/>
                  </a:cubicBezTo>
                  <a:cubicBezTo>
                    <a:pt x="27414" y="777"/>
                    <a:pt x="27363" y="719"/>
                    <a:pt x="27313" y="661"/>
                  </a:cubicBezTo>
                  <a:cubicBezTo>
                    <a:pt x="27689" y="538"/>
                    <a:pt x="28079" y="408"/>
                    <a:pt x="28463" y="292"/>
                  </a:cubicBezTo>
                  <a:close/>
                  <a:moveTo>
                    <a:pt x="26724" y="0"/>
                  </a:moveTo>
                  <a:cubicBezTo>
                    <a:pt x="26715" y="0"/>
                    <a:pt x="26706" y="1"/>
                    <a:pt x="26698" y="3"/>
                  </a:cubicBezTo>
                  <a:cubicBezTo>
                    <a:pt x="26669" y="10"/>
                    <a:pt x="26633" y="17"/>
                    <a:pt x="26611" y="39"/>
                  </a:cubicBezTo>
                  <a:cubicBezTo>
                    <a:pt x="25822" y="307"/>
                    <a:pt x="25041" y="610"/>
                    <a:pt x="24296" y="950"/>
                  </a:cubicBezTo>
                  <a:cubicBezTo>
                    <a:pt x="23623" y="1269"/>
                    <a:pt x="22979" y="1638"/>
                    <a:pt x="22378" y="2057"/>
                  </a:cubicBezTo>
                  <a:cubicBezTo>
                    <a:pt x="21734" y="2455"/>
                    <a:pt x="21120" y="2889"/>
                    <a:pt x="20519" y="3367"/>
                  </a:cubicBezTo>
                  <a:cubicBezTo>
                    <a:pt x="19521" y="4177"/>
                    <a:pt x="18602" y="5096"/>
                    <a:pt x="17791" y="6094"/>
                  </a:cubicBezTo>
                  <a:cubicBezTo>
                    <a:pt x="17140" y="6890"/>
                    <a:pt x="16540" y="7737"/>
                    <a:pt x="16026" y="8619"/>
                  </a:cubicBezTo>
                  <a:lnTo>
                    <a:pt x="16019" y="8627"/>
                  </a:lnTo>
                  <a:cubicBezTo>
                    <a:pt x="15881" y="8605"/>
                    <a:pt x="15737" y="8576"/>
                    <a:pt x="15599" y="8547"/>
                  </a:cubicBezTo>
                  <a:cubicBezTo>
                    <a:pt x="14838" y="8409"/>
                    <a:pt x="14064" y="8347"/>
                    <a:pt x="13291" y="8347"/>
                  </a:cubicBezTo>
                  <a:cubicBezTo>
                    <a:pt x="12484" y="8347"/>
                    <a:pt x="11676" y="8414"/>
                    <a:pt x="10882" y="8533"/>
                  </a:cubicBezTo>
                  <a:cubicBezTo>
                    <a:pt x="10202" y="8619"/>
                    <a:pt x="9536" y="8764"/>
                    <a:pt x="8871" y="8945"/>
                  </a:cubicBezTo>
                  <a:cubicBezTo>
                    <a:pt x="8538" y="9039"/>
                    <a:pt x="8212" y="9133"/>
                    <a:pt x="7887" y="9256"/>
                  </a:cubicBezTo>
                  <a:cubicBezTo>
                    <a:pt x="7815" y="9278"/>
                    <a:pt x="7735" y="9307"/>
                    <a:pt x="7663" y="9336"/>
                  </a:cubicBezTo>
                  <a:cubicBezTo>
                    <a:pt x="7634" y="9343"/>
                    <a:pt x="7619" y="9350"/>
                    <a:pt x="7590" y="9365"/>
                  </a:cubicBezTo>
                  <a:cubicBezTo>
                    <a:pt x="5384" y="10160"/>
                    <a:pt x="3358" y="11412"/>
                    <a:pt x="1658" y="13091"/>
                  </a:cubicBezTo>
                  <a:lnTo>
                    <a:pt x="1578" y="13170"/>
                  </a:lnTo>
                  <a:lnTo>
                    <a:pt x="1441" y="13308"/>
                  </a:lnTo>
                  <a:cubicBezTo>
                    <a:pt x="1433" y="13315"/>
                    <a:pt x="1419" y="13322"/>
                    <a:pt x="1419" y="13329"/>
                  </a:cubicBezTo>
                  <a:lnTo>
                    <a:pt x="23" y="15297"/>
                  </a:lnTo>
                  <a:cubicBezTo>
                    <a:pt x="1" y="15333"/>
                    <a:pt x="1" y="15377"/>
                    <a:pt x="23" y="15413"/>
                  </a:cubicBezTo>
                  <a:lnTo>
                    <a:pt x="6852" y="27893"/>
                  </a:lnTo>
                  <a:cubicBezTo>
                    <a:pt x="7496" y="29058"/>
                    <a:pt x="8140" y="30237"/>
                    <a:pt x="8784" y="31402"/>
                  </a:cubicBezTo>
                  <a:cubicBezTo>
                    <a:pt x="8808" y="31435"/>
                    <a:pt x="8841" y="31456"/>
                    <a:pt x="8880" y="31456"/>
                  </a:cubicBezTo>
                  <a:cubicBezTo>
                    <a:pt x="8899" y="31456"/>
                    <a:pt x="8921" y="31451"/>
                    <a:pt x="8943" y="31438"/>
                  </a:cubicBezTo>
                  <a:cubicBezTo>
                    <a:pt x="8950" y="31431"/>
                    <a:pt x="8965" y="31431"/>
                    <a:pt x="8965" y="31417"/>
                  </a:cubicBezTo>
                  <a:cubicBezTo>
                    <a:pt x="10470" y="30165"/>
                    <a:pt x="12098" y="29058"/>
                    <a:pt x="13819" y="28103"/>
                  </a:cubicBezTo>
                  <a:cubicBezTo>
                    <a:pt x="16033" y="26880"/>
                    <a:pt x="18385" y="25918"/>
                    <a:pt x="20830" y="25267"/>
                  </a:cubicBezTo>
                  <a:cubicBezTo>
                    <a:pt x="21387" y="25115"/>
                    <a:pt x="21952" y="24992"/>
                    <a:pt x="22509" y="24862"/>
                  </a:cubicBezTo>
                  <a:cubicBezTo>
                    <a:pt x="22769" y="24811"/>
                    <a:pt x="23037" y="24753"/>
                    <a:pt x="23304" y="24710"/>
                  </a:cubicBezTo>
                  <a:cubicBezTo>
                    <a:pt x="23550" y="24645"/>
                    <a:pt x="23804" y="24609"/>
                    <a:pt x="24057" y="24580"/>
                  </a:cubicBezTo>
                  <a:cubicBezTo>
                    <a:pt x="24072" y="24579"/>
                    <a:pt x="24087" y="24579"/>
                    <a:pt x="24102" y="24579"/>
                  </a:cubicBezTo>
                  <a:cubicBezTo>
                    <a:pt x="24209" y="24579"/>
                    <a:pt x="24319" y="24594"/>
                    <a:pt x="24428" y="24594"/>
                  </a:cubicBezTo>
                  <a:cubicBezTo>
                    <a:pt x="24466" y="24594"/>
                    <a:pt x="24504" y="24592"/>
                    <a:pt x="24542" y="24587"/>
                  </a:cubicBezTo>
                  <a:cubicBezTo>
                    <a:pt x="24817" y="24565"/>
                    <a:pt x="25070" y="24493"/>
                    <a:pt x="25316" y="24363"/>
                  </a:cubicBezTo>
                  <a:cubicBezTo>
                    <a:pt x="25518" y="24247"/>
                    <a:pt x="25714" y="24095"/>
                    <a:pt x="25873" y="23914"/>
                  </a:cubicBezTo>
                  <a:cubicBezTo>
                    <a:pt x="25981" y="23784"/>
                    <a:pt x="26054" y="23625"/>
                    <a:pt x="26169" y="23494"/>
                  </a:cubicBezTo>
                  <a:cubicBezTo>
                    <a:pt x="27935" y="21599"/>
                    <a:pt x="29989" y="19928"/>
                    <a:pt x="32153" y="18495"/>
                  </a:cubicBezTo>
                  <a:cubicBezTo>
                    <a:pt x="34005" y="17272"/>
                    <a:pt x="35958" y="16216"/>
                    <a:pt x="37991" y="15348"/>
                  </a:cubicBezTo>
                  <a:cubicBezTo>
                    <a:pt x="38230" y="15247"/>
                    <a:pt x="38454" y="15153"/>
                    <a:pt x="38686" y="15058"/>
                  </a:cubicBezTo>
                  <a:cubicBezTo>
                    <a:pt x="38744" y="15044"/>
                    <a:pt x="38780" y="14979"/>
                    <a:pt x="38765" y="14914"/>
                  </a:cubicBezTo>
                  <a:cubicBezTo>
                    <a:pt x="38765" y="14907"/>
                    <a:pt x="38751" y="14899"/>
                    <a:pt x="38751" y="14885"/>
                  </a:cubicBezTo>
                  <a:cubicBezTo>
                    <a:pt x="36761" y="10486"/>
                    <a:pt x="34150" y="6384"/>
                    <a:pt x="31002" y="2723"/>
                  </a:cubicBezTo>
                  <a:cubicBezTo>
                    <a:pt x="30214" y="1811"/>
                    <a:pt x="29403" y="921"/>
                    <a:pt x="28564" y="75"/>
                  </a:cubicBezTo>
                  <a:cubicBezTo>
                    <a:pt x="28540" y="51"/>
                    <a:pt x="28506" y="37"/>
                    <a:pt x="28475" y="37"/>
                  </a:cubicBezTo>
                  <a:cubicBezTo>
                    <a:pt x="28468" y="37"/>
                    <a:pt x="28462" y="38"/>
                    <a:pt x="28456" y="39"/>
                  </a:cubicBezTo>
                  <a:cubicBezTo>
                    <a:pt x="28022" y="176"/>
                    <a:pt x="27588" y="307"/>
                    <a:pt x="27153" y="451"/>
                  </a:cubicBezTo>
                  <a:lnTo>
                    <a:pt x="27030" y="307"/>
                  </a:lnTo>
                  <a:cubicBezTo>
                    <a:pt x="26958" y="220"/>
                    <a:pt x="26878" y="126"/>
                    <a:pt x="26806" y="32"/>
                  </a:cubicBezTo>
                  <a:cubicBezTo>
                    <a:pt x="26784" y="9"/>
                    <a:pt x="26753" y="0"/>
                    <a:pt x="26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41"/>
            <p:cNvSpPr/>
            <p:nvPr/>
          </p:nvSpPr>
          <p:spPr>
            <a:xfrm>
              <a:off x="4094150" y="2561150"/>
              <a:ext cx="472450" cy="398350"/>
            </a:xfrm>
            <a:custGeom>
              <a:avLst/>
              <a:gdLst/>
              <a:ahLst/>
              <a:cxnLst/>
              <a:rect l="l" t="t" r="r" b="b"/>
              <a:pathLst>
                <a:path w="18898" h="15934" extrusionOk="0">
                  <a:moveTo>
                    <a:pt x="10346" y="140"/>
                  </a:moveTo>
                  <a:cubicBezTo>
                    <a:pt x="10971" y="140"/>
                    <a:pt x="11597" y="176"/>
                    <a:pt x="12220" y="249"/>
                  </a:cubicBezTo>
                  <a:cubicBezTo>
                    <a:pt x="14369" y="3917"/>
                    <a:pt x="16532" y="7592"/>
                    <a:pt x="18681" y="11260"/>
                  </a:cubicBezTo>
                  <a:cubicBezTo>
                    <a:pt x="18392" y="11230"/>
                    <a:pt x="18099" y="11215"/>
                    <a:pt x="17805" y="11215"/>
                  </a:cubicBezTo>
                  <a:cubicBezTo>
                    <a:pt x="12897" y="11215"/>
                    <a:pt x="7412" y="15255"/>
                    <a:pt x="6743" y="15753"/>
                  </a:cubicBezTo>
                  <a:lnTo>
                    <a:pt x="181" y="3844"/>
                  </a:lnTo>
                  <a:cubicBezTo>
                    <a:pt x="2460" y="1985"/>
                    <a:pt x="5137" y="770"/>
                    <a:pt x="7922" y="328"/>
                  </a:cubicBezTo>
                  <a:cubicBezTo>
                    <a:pt x="8723" y="202"/>
                    <a:pt x="9534" y="140"/>
                    <a:pt x="10346" y="140"/>
                  </a:cubicBezTo>
                  <a:close/>
                  <a:moveTo>
                    <a:pt x="10349" y="0"/>
                  </a:moveTo>
                  <a:cubicBezTo>
                    <a:pt x="9528" y="0"/>
                    <a:pt x="8707" y="65"/>
                    <a:pt x="7893" y="191"/>
                  </a:cubicBezTo>
                  <a:cubicBezTo>
                    <a:pt x="5064" y="632"/>
                    <a:pt x="2351" y="1877"/>
                    <a:pt x="36" y="3772"/>
                  </a:cubicBezTo>
                  <a:cubicBezTo>
                    <a:pt x="7" y="3794"/>
                    <a:pt x="0" y="3837"/>
                    <a:pt x="15" y="3866"/>
                  </a:cubicBezTo>
                  <a:lnTo>
                    <a:pt x="6656" y="15898"/>
                  </a:lnTo>
                  <a:cubicBezTo>
                    <a:pt x="6663" y="15920"/>
                    <a:pt x="6685" y="15934"/>
                    <a:pt x="6700" y="15934"/>
                  </a:cubicBezTo>
                  <a:lnTo>
                    <a:pt x="6721" y="15934"/>
                  </a:lnTo>
                  <a:cubicBezTo>
                    <a:pt x="6736" y="15934"/>
                    <a:pt x="6757" y="15927"/>
                    <a:pt x="6765" y="15920"/>
                  </a:cubicBezTo>
                  <a:cubicBezTo>
                    <a:pt x="6832" y="15879"/>
                    <a:pt x="12633" y="11371"/>
                    <a:pt x="17786" y="11371"/>
                  </a:cubicBezTo>
                  <a:cubicBezTo>
                    <a:pt x="18131" y="11371"/>
                    <a:pt x="18473" y="11391"/>
                    <a:pt x="18811" y="11434"/>
                  </a:cubicBezTo>
                  <a:cubicBezTo>
                    <a:pt x="18840" y="11434"/>
                    <a:pt x="18861" y="11427"/>
                    <a:pt x="18883" y="11398"/>
                  </a:cubicBezTo>
                  <a:cubicBezTo>
                    <a:pt x="18898" y="11369"/>
                    <a:pt x="18898" y="11340"/>
                    <a:pt x="18883" y="11325"/>
                  </a:cubicBezTo>
                  <a:cubicBezTo>
                    <a:pt x="16691" y="7599"/>
                    <a:pt x="14506" y="3881"/>
                    <a:pt x="12314" y="155"/>
                  </a:cubicBezTo>
                  <a:cubicBezTo>
                    <a:pt x="12307" y="140"/>
                    <a:pt x="12292" y="119"/>
                    <a:pt x="12263" y="119"/>
                  </a:cubicBezTo>
                  <a:cubicBezTo>
                    <a:pt x="11627" y="39"/>
                    <a:pt x="10988" y="0"/>
                    <a:pt x="10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41"/>
            <p:cNvSpPr/>
            <p:nvPr/>
          </p:nvSpPr>
          <p:spPr>
            <a:xfrm>
              <a:off x="4449375" y="2360600"/>
              <a:ext cx="242750" cy="179100"/>
            </a:xfrm>
            <a:custGeom>
              <a:avLst/>
              <a:gdLst/>
              <a:ahLst/>
              <a:cxnLst/>
              <a:rect l="l" t="t" r="r" b="b"/>
              <a:pathLst>
                <a:path w="9710" h="7164" extrusionOk="0">
                  <a:moveTo>
                    <a:pt x="9624" y="0"/>
                  </a:moveTo>
                  <a:cubicBezTo>
                    <a:pt x="9619" y="0"/>
                    <a:pt x="9614" y="0"/>
                    <a:pt x="9608" y="1"/>
                  </a:cubicBezTo>
                  <a:cubicBezTo>
                    <a:pt x="3690" y="1448"/>
                    <a:pt x="51" y="7005"/>
                    <a:pt x="15" y="7055"/>
                  </a:cubicBezTo>
                  <a:cubicBezTo>
                    <a:pt x="0" y="7091"/>
                    <a:pt x="8" y="7135"/>
                    <a:pt x="37" y="7157"/>
                  </a:cubicBezTo>
                  <a:cubicBezTo>
                    <a:pt x="44" y="7164"/>
                    <a:pt x="58" y="7164"/>
                    <a:pt x="73" y="7164"/>
                  </a:cubicBezTo>
                  <a:cubicBezTo>
                    <a:pt x="94" y="7164"/>
                    <a:pt x="116" y="7157"/>
                    <a:pt x="131" y="7128"/>
                  </a:cubicBezTo>
                  <a:cubicBezTo>
                    <a:pt x="181" y="7084"/>
                    <a:pt x="3777" y="1578"/>
                    <a:pt x="9645" y="146"/>
                  </a:cubicBezTo>
                  <a:cubicBezTo>
                    <a:pt x="9681" y="139"/>
                    <a:pt x="9710" y="103"/>
                    <a:pt x="9702" y="59"/>
                  </a:cubicBezTo>
                  <a:cubicBezTo>
                    <a:pt x="9696" y="27"/>
                    <a:pt x="9666" y="0"/>
                    <a:pt x="9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41"/>
            <p:cNvSpPr/>
            <p:nvPr/>
          </p:nvSpPr>
          <p:spPr>
            <a:xfrm>
              <a:off x="4465300" y="2386625"/>
              <a:ext cx="247450" cy="177500"/>
            </a:xfrm>
            <a:custGeom>
              <a:avLst/>
              <a:gdLst/>
              <a:ahLst/>
              <a:cxnLst/>
              <a:rect l="l" t="t" r="r" b="b"/>
              <a:pathLst>
                <a:path w="9898" h="7100" extrusionOk="0">
                  <a:moveTo>
                    <a:pt x="9813" y="1"/>
                  </a:moveTo>
                  <a:cubicBezTo>
                    <a:pt x="9807" y="1"/>
                    <a:pt x="9802" y="1"/>
                    <a:pt x="9796" y="2"/>
                  </a:cubicBezTo>
                  <a:cubicBezTo>
                    <a:pt x="3755" y="1427"/>
                    <a:pt x="58" y="6940"/>
                    <a:pt x="22" y="6991"/>
                  </a:cubicBezTo>
                  <a:cubicBezTo>
                    <a:pt x="0" y="7027"/>
                    <a:pt x="15" y="7071"/>
                    <a:pt x="36" y="7092"/>
                  </a:cubicBezTo>
                  <a:cubicBezTo>
                    <a:pt x="51" y="7100"/>
                    <a:pt x="65" y="7100"/>
                    <a:pt x="72" y="7100"/>
                  </a:cubicBezTo>
                  <a:cubicBezTo>
                    <a:pt x="101" y="7100"/>
                    <a:pt x="123" y="7092"/>
                    <a:pt x="138" y="7063"/>
                  </a:cubicBezTo>
                  <a:cubicBezTo>
                    <a:pt x="195" y="7027"/>
                    <a:pt x="3856" y="1558"/>
                    <a:pt x="9832" y="147"/>
                  </a:cubicBezTo>
                  <a:cubicBezTo>
                    <a:pt x="9869" y="140"/>
                    <a:pt x="9897" y="103"/>
                    <a:pt x="9890" y="53"/>
                  </a:cubicBezTo>
                  <a:cubicBezTo>
                    <a:pt x="9878" y="21"/>
                    <a:pt x="9849" y="1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41"/>
            <p:cNvSpPr/>
            <p:nvPr/>
          </p:nvSpPr>
          <p:spPr>
            <a:xfrm>
              <a:off x="4480675" y="2413750"/>
              <a:ext cx="240025" cy="172800"/>
            </a:xfrm>
            <a:custGeom>
              <a:avLst/>
              <a:gdLst/>
              <a:ahLst/>
              <a:cxnLst/>
              <a:rect l="l" t="t" r="r" b="b"/>
              <a:pathLst>
                <a:path w="9601" h="6912" extrusionOk="0">
                  <a:moveTo>
                    <a:pt x="9516" y="1"/>
                  </a:moveTo>
                  <a:cubicBezTo>
                    <a:pt x="9511" y="1"/>
                    <a:pt x="9505" y="1"/>
                    <a:pt x="9499" y="2"/>
                  </a:cubicBezTo>
                  <a:cubicBezTo>
                    <a:pt x="3639" y="1384"/>
                    <a:pt x="58" y="6745"/>
                    <a:pt x="22" y="6803"/>
                  </a:cubicBezTo>
                  <a:cubicBezTo>
                    <a:pt x="0" y="6839"/>
                    <a:pt x="15" y="6883"/>
                    <a:pt x="36" y="6904"/>
                  </a:cubicBezTo>
                  <a:cubicBezTo>
                    <a:pt x="51" y="6912"/>
                    <a:pt x="65" y="6912"/>
                    <a:pt x="72" y="6912"/>
                  </a:cubicBezTo>
                  <a:cubicBezTo>
                    <a:pt x="101" y="6912"/>
                    <a:pt x="123" y="6904"/>
                    <a:pt x="138" y="6875"/>
                  </a:cubicBezTo>
                  <a:cubicBezTo>
                    <a:pt x="174" y="6832"/>
                    <a:pt x="3726" y="1522"/>
                    <a:pt x="9536" y="147"/>
                  </a:cubicBezTo>
                  <a:cubicBezTo>
                    <a:pt x="9572" y="140"/>
                    <a:pt x="9601" y="104"/>
                    <a:pt x="9586" y="53"/>
                  </a:cubicBezTo>
                  <a:cubicBezTo>
                    <a:pt x="9580" y="21"/>
                    <a:pt x="9552" y="1"/>
                    <a:pt x="9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41"/>
            <p:cNvSpPr/>
            <p:nvPr/>
          </p:nvSpPr>
          <p:spPr>
            <a:xfrm>
              <a:off x="4566575" y="2564975"/>
              <a:ext cx="266450" cy="181825"/>
            </a:xfrm>
            <a:custGeom>
              <a:avLst/>
              <a:gdLst/>
              <a:ahLst/>
              <a:cxnLst/>
              <a:rect l="l" t="t" r="r" b="b"/>
              <a:pathLst>
                <a:path w="10658" h="7273" extrusionOk="0">
                  <a:moveTo>
                    <a:pt x="10570" y="1"/>
                  </a:moveTo>
                  <a:cubicBezTo>
                    <a:pt x="10565" y="1"/>
                    <a:pt x="10561" y="1"/>
                    <a:pt x="10556" y="2"/>
                  </a:cubicBezTo>
                  <a:cubicBezTo>
                    <a:pt x="8827" y="371"/>
                    <a:pt x="7178" y="1007"/>
                    <a:pt x="5637" y="1890"/>
                  </a:cubicBezTo>
                  <a:cubicBezTo>
                    <a:pt x="3401" y="3192"/>
                    <a:pt x="1462" y="5023"/>
                    <a:pt x="22" y="7164"/>
                  </a:cubicBezTo>
                  <a:cubicBezTo>
                    <a:pt x="1" y="7200"/>
                    <a:pt x="15" y="7244"/>
                    <a:pt x="37" y="7266"/>
                  </a:cubicBezTo>
                  <a:cubicBezTo>
                    <a:pt x="51" y="7273"/>
                    <a:pt x="66" y="7273"/>
                    <a:pt x="73" y="7273"/>
                  </a:cubicBezTo>
                  <a:cubicBezTo>
                    <a:pt x="102" y="7273"/>
                    <a:pt x="124" y="7266"/>
                    <a:pt x="138" y="7237"/>
                  </a:cubicBezTo>
                  <a:cubicBezTo>
                    <a:pt x="1578" y="5110"/>
                    <a:pt x="3502" y="3301"/>
                    <a:pt x="5716" y="2020"/>
                  </a:cubicBezTo>
                  <a:cubicBezTo>
                    <a:pt x="7236" y="1145"/>
                    <a:pt x="8885" y="508"/>
                    <a:pt x="10593" y="139"/>
                  </a:cubicBezTo>
                  <a:cubicBezTo>
                    <a:pt x="10629" y="132"/>
                    <a:pt x="10658" y="96"/>
                    <a:pt x="10650" y="60"/>
                  </a:cubicBezTo>
                  <a:cubicBezTo>
                    <a:pt x="10637" y="27"/>
                    <a:pt x="10607" y="1"/>
                    <a:pt x="10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41"/>
            <p:cNvSpPr/>
            <p:nvPr/>
          </p:nvSpPr>
          <p:spPr>
            <a:xfrm>
              <a:off x="4580150" y="2592100"/>
              <a:ext cx="262275" cy="180200"/>
            </a:xfrm>
            <a:custGeom>
              <a:avLst/>
              <a:gdLst/>
              <a:ahLst/>
              <a:cxnLst/>
              <a:rect l="l" t="t" r="r" b="b"/>
              <a:pathLst>
                <a:path w="10491" h="7208" extrusionOk="0">
                  <a:moveTo>
                    <a:pt x="10410" y="1"/>
                  </a:moveTo>
                  <a:cubicBezTo>
                    <a:pt x="10406" y="1"/>
                    <a:pt x="10401" y="1"/>
                    <a:pt x="10397" y="2"/>
                  </a:cubicBezTo>
                  <a:cubicBezTo>
                    <a:pt x="6208" y="1051"/>
                    <a:pt x="2525" y="3576"/>
                    <a:pt x="29" y="7099"/>
                  </a:cubicBezTo>
                  <a:cubicBezTo>
                    <a:pt x="0" y="7136"/>
                    <a:pt x="15" y="7179"/>
                    <a:pt x="51" y="7201"/>
                  </a:cubicBezTo>
                  <a:cubicBezTo>
                    <a:pt x="58" y="7208"/>
                    <a:pt x="73" y="7208"/>
                    <a:pt x="94" y="7208"/>
                  </a:cubicBezTo>
                  <a:cubicBezTo>
                    <a:pt x="123" y="7208"/>
                    <a:pt x="138" y="7201"/>
                    <a:pt x="159" y="7186"/>
                  </a:cubicBezTo>
                  <a:cubicBezTo>
                    <a:pt x="2627" y="3692"/>
                    <a:pt x="6280" y="1188"/>
                    <a:pt x="10433" y="147"/>
                  </a:cubicBezTo>
                  <a:cubicBezTo>
                    <a:pt x="10469" y="139"/>
                    <a:pt x="10491" y="103"/>
                    <a:pt x="10484" y="60"/>
                  </a:cubicBezTo>
                  <a:cubicBezTo>
                    <a:pt x="10477" y="27"/>
                    <a:pt x="10447" y="1"/>
                    <a:pt x="1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41"/>
            <p:cNvSpPr/>
            <p:nvPr/>
          </p:nvSpPr>
          <p:spPr>
            <a:xfrm>
              <a:off x="4497475" y="2435675"/>
              <a:ext cx="320550" cy="274600"/>
            </a:xfrm>
            <a:custGeom>
              <a:avLst/>
              <a:gdLst/>
              <a:ahLst/>
              <a:cxnLst/>
              <a:rect l="l" t="t" r="r" b="b"/>
              <a:pathLst>
                <a:path w="12822" h="10984" extrusionOk="0">
                  <a:moveTo>
                    <a:pt x="9891" y="174"/>
                  </a:moveTo>
                  <a:lnTo>
                    <a:pt x="12582" y="3900"/>
                  </a:lnTo>
                  <a:cubicBezTo>
                    <a:pt x="10709" y="4204"/>
                    <a:pt x="8936" y="4848"/>
                    <a:pt x="7308" y="5832"/>
                  </a:cubicBezTo>
                  <a:cubicBezTo>
                    <a:pt x="5290" y="7040"/>
                    <a:pt x="3575" y="8719"/>
                    <a:pt x="2316" y="10694"/>
                  </a:cubicBezTo>
                  <a:lnTo>
                    <a:pt x="160" y="6881"/>
                  </a:lnTo>
                  <a:cubicBezTo>
                    <a:pt x="1404" y="5311"/>
                    <a:pt x="2859" y="3944"/>
                    <a:pt x="4501" y="2808"/>
                  </a:cubicBezTo>
                  <a:cubicBezTo>
                    <a:pt x="6158" y="1658"/>
                    <a:pt x="7967" y="768"/>
                    <a:pt x="9891" y="174"/>
                  </a:cubicBezTo>
                  <a:close/>
                  <a:moveTo>
                    <a:pt x="9942" y="1"/>
                  </a:moveTo>
                  <a:lnTo>
                    <a:pt x="9891" y="22"/>
                  </a:lnTo>
                  <a:cubicBezTo>
                    <a:pt x="7938" y="623"/>
                    <a:pt x="6093" y="1520"/>
                    <a:pt x="4421" y="2685"/>
                  </a:cubicBezTo>
                  <a:cubicBezTo>
                    <a:pt x="2757" y="3842"/>
                    <a:pt x="1274" y="5239"/>
                    <a:pt x="30" y="6838"/>
                  </a:cubicBezTo>
                  <a:lnTo>
                    <a:pt x="1" y="6874"/>
                  </a:lnTo>
                  <a:lnTo>
                    <a:pt x="2323" y="10983"/>
                  </a:lnTo>
                  <a:lnTo>
                    <a:pt x="2388" y="10882"/>
                  </a:lnTo>
                  <a:cubicBezTo>
                    <a:pt x="3626" y="8871"/>
                    <a:pt x="5355" y="7171"/>
                    <a:pt x="7373" y="5955"/>
                  </a:cubicBezTo>
                  <a:cubicBezTo>
                    <a:pt x="9016" y="4964"/>
                    <a:pt x="10810" y="4313"/>
                    <a:pt x="12705" y="4023"/>
                  </a:cubicBezTo>
                  <a:lnTo>
                    <a:pt x="12821" y="4009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41"/>
            <p:cNvSpPr/>
            <p:nvPr/>
          </p:nvSpPr>
          <p:spPr>
            <a:xfrm>
              <a:off x="4596975" y="2611475"/>
              <a:ext cx="263900" cy="184175"/>
            </a:xfrm>
            <a:custGeom>
              <a:avLst/>
              <a:gdLst/>
              <a:ahLst/>
              <a:cxnLst/>
              <a:rect l="l" t="t" r="r" b="b"/>
              <a:pathLst>
                <a:path w="10556" h="7367" extrusionOk="0">
                  <a:moveTo>
                    <a:pt x="10474" y="1"/>
                  </a:moveTo>
                  <a:cubicBezTo>
                    <a:pt x="10465" y="1"/>
                    <a:pt x="10456" y="3"/>
                    <a:pt x="10447" y="8"/>
                  </a:cubicBezTo>
                  <a:cubicBezTo>
                    <a:pt x="7828" y="819"/>
                    <a:pt x="5441" y="2114"/>
                    <a:pt x="3328" y="3843"/>
                  </a:cubicBezTo>
                  <a:cubicBezTo>
                    <a:pt x="2105" y="4841"/>
                    <a:pt x="991" y="5992"/>
                    <a:pt x="29" y="7250"/>
                  </a:cubicBezTo>
                  <a:cubicBezTo>
                    <a:pt x="0" y="7287"/>
                    <a:pt x="7" y="7330"/>
                    <a:pt x="36" y="7352"/>
                  </a:cubicBezTo>
                  <a:cubicBezTo>
                    <a:pt x="44" y="7359"/>
                    <a:pt x="65" y="7366"/>
                    <a:pt x="80" y="7366"/>
                  </a:cubicBezTo>
                  <a:cubicBezTo>
                    <a:pt x="101" y="7366"/>
                    <a:pt x="123" y="7359"/>
                    <a:pt x="138" y="7337"/>
                  </a:cubicBezTo>
                  <a:cubicBezTo>
                    <a:pt x="1100" y="6086"/>
                    <a:pt x="2200" y="4942"/>
                    <a:pt x="3415" y="3951"/>
                  </a:cubicBezTo>
                  <a:cubicBezTo>
                    <a:pt x="5513" y="2229"/>
                    <a:pt x="7893" y="949"/>
                    <a:pt x="10491" y="139"/>
                  </a:cubicBezTo>
                  <a:cubicBezTo>
                    <a:pt x="10527" y="131"/>
                    <a:pt x="10556" y="88"/>
                    <a:pt x="10534" y="52"/>
                  </a:cubicBezTo>
                  <a:cubicBezTo>
                    <a:pt x="10529" y="24"/>
                    <a:pt x="10502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41"/>
            <p:cNvSpPr/>
            <p:nvPr/>
          </p:nvSpPr>
          <p:spPr>
            <a:xfrm>
              <a:off x="4611075" y="2641050"/>
              <a:ext cx="263725" cy="182625"/>
            </a:xfrm>
            <a:custGeom>
              <a:avLst/>
              <a:gdLst/>
              <a:ahLst/>
              <a:cxnLst/>
              <a:rect l="l" t="t" r="r" b="b"/>
              <a:pathLst>
                <a:path w="10549" h="7305" extrusionOk="0">
                  <a:moveTo>
                    <a:pt x="10468" y="1"/>
                  </a:moveTo>
                  <a:cubicBezTo>
                    <a:pt x="10461" y="1"/>
                    <a:pt x="10454" y="2"/>
                    <a:pt x="10448" y="5"/>
                  </a:cubicBezTo>
                  <a:cubicBezTo>
                    <a:pt x="4457" y="1799"/>
                    <a:pt x="73" y="7131"/>
                    <a:pt x="29" y="7189"/>
                  </a:cubicBezTo>
                  <a:cubicBezTo>
                    <a:pt x="0" y="7211"/>
                    <a:pt x="15" y="7261"/>
                    <a:pt x="37" y="7283"/>
                  </a:cubicBezTo>
                  <a:cubicBezTo>
                    <a:pt x="51" y="7297"/>
                    <a:pt x="66" y="7305"/>
                    <a:pt x="87" y="7305"/>
                  </a:cubicBezTo>
                  <a:cubicBezTo>
                    <a:pt x="102" y="7305"/>
                    <a:pt x="131" y="7297"/>
                    <a:pt x="138" y="7276"/>
                  </a:cubicBezTo>
                  <a:cubicBezTo>
                    <a:pt x="181" y="7225"/>
                    <a:pt x="4537" y="1922"/>
                    <a:pt x="10484" y="149"/>
                  </a:cubicBezTo>
                  <a:cubicBezTo>
                    <a:pt x="10520" y="128"/>
                    <a:pt x="10549" y="91"/>
                    <a:pt x="10542" y="55"/>
                  </a:cubicBezTo>
                  <a:cubicBezTo>
                    <a:pt x="10536" y="26"/>
                    <a:pt x="10501" y="1"/>
                    <a:pt x="10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41"/>
            <p:cNvSpPr/>
            <p:nvPr/>
          </p:nvSpPr>
          <p:spPr>
            <a:xfrm>
              <a:off x="4282250" y="2638150"/>
              <a:ext cx="90450" cy="58850"/>
            </a:xfrm>
            <a:custGeom>
              <a:avLst/>
              <a:gdLst/>
              <a:ahLst/>
              <a:cxnLst/>
              <a:rect l="l" t="t" r="r" b="b"/>
              <a:pathLst>
                <a:path w="3618" h="2354" extrusionOk="0">
                  <a:moveTo>
                    <a:pt x="995" y="1"/>
                  </a:moveTo>
                  <a:cubicBezTo>
                    <a:pt x="633" y="1"/>
                    <a:pt x="262" y="315"/>
                    <a:pt x="174" y="641"/>
                  </a:cubicBezTo>
                  <a:cubicBezTo>
                    <a:pt x="0" y="1220"/>
                    <a:pt x="644" y="2031"/>
                    <a:pt x="1520" y="2277"/>
                  </a:cubicBezTo>
                  <a:cubicBezTo>
                    <a:pt x="1706" y="2329"/>
                    <a:pt x="1897" y="2353"/>
                    <a:pt x="2082" y="2353"/>
                  </a:cubicBezTo>
                  <a:cubicBezTo>
                    <a:pt x="2769" y="2353"/>
                    <a:pt x="3391" y="2023"/>
                    <a:pt x="3517" y="1568"/>
                  </a:cubicBezTo>
                  <a:cubicBezTo>
                    <a:pt x="3618" y="1235"/>
                    <a:pt x="3451" y="750"/>
                    <a:pt x="3111" y="591"/>
                  </a:cubicBezTo>
                  <a:cubicBezTo>
                    <a:pt x="2933" y="514"/>
                    <a:pt x="2706" y="443"/>
                    <a:pt x="2508" y="443"/>
                  </a:cubicBezTo>
                  <a:cubicBezTo>
                    <a:pt x="2410" y="443"/>
                    <a:pt x="2318" y="461"/>
                    <a:pt x="2243" y="504"/>
                  </a:cubicBezTo>
                  <a:cubicBezTo>
                    <a:pt x="2120" y="572"/>
                    <a:pt x="2075" y="679"/>
                    <a:pt x="2009" y="679"/>
                  </a:cubicBezTo>
                  <a:cubicBezTo>
                    <a:pt x="2005" y="679"/>
                    <a:pt x="2001" y="678"/>
                    <a:pt x="1997" y="678"/>
                  </a:cubicBezTo>
                  <a:cubicBezTo>
                    <a:pt x="1925" y="656"/>
                    <a:pt x="1954" y="533"/>
                    <a:pt x="1889" y="403"/>
                  </a:cubicBezTo>
                  <a:cubicBezTo>
                    <a:pt x="1758" y="171"/>
                    <a:pt x="1368" y="48"/>
                    <a:pt x="1064" y="5"/>
                  </a:cubicBezTo>
                  <a:cubicBezTo>
                    <a:pt x="1041" y="2"/>
                    <a:pt x="1018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41"/>
            <p:cNvSpPr/>
            <p:nvPr/>
          </p:nvSpPr>
          <p:spPr>
            <a:xfrm>
              <a:off x="4266325" y="2596550"/>
              <a:ext cx="119950" cy="283200"/>
            </a:xfrm>
            <a:custGeom>
              <a:avLst/>
              <a:gdLst/>
              <a:ahLst/>
              <a:cxnLst/>
              <a:rect l="l" t="t" r="r" b="b"/>
              <a:pathLst>
                <a:path w="4798" h="11328" extrusionOk="0">
                  <a:moveTo>
                    <a:pt x="3220" y="149"/>
                  </a:moveTo>
                  <a:lnTo>
                    <a:pt x="3184" y="280"/>
                  </a:lnTo>
                  <a:cubicBezTo>
                    <a:pt x="3170" y="345"/>
                    <a:pt x="3148" y="424"/>
                    <a:pt x="3119" y="482"/>
                  </a:cubicBezTo>
                  <a:lnTo>
                    <a:pt x="3104" y="482"/>
                  </a:lnTo>
                  <a:lnTo>
                    <a:pt x="3206" y="149"/>
                  </a:lnTo>
                  <a:close/>
                  <a:moveTo>
                    <a:pt x="2981" y="613"/>
                  </a:moveTo>
                  <a:lnTo>
                    <a:pt x="3184" y="663"/>
                  </a:lnTo>
                  <a:lnTo>
                    <a:pt x="3097" y="981"/>
                  </a:lnTo>
                  <a:lnTo>
                    <a:pt x="2989" y="953"/>
                  </a:lnTo>
                  <a:cubicBezTo>
                    <a:pt x="2953" y="945"/>
                    <a:pt x="2924" y="938"/>
                    <a:pt x="2887" y="931"/>
                  </a:cubicBezTo>
                  <a:cubicBezTo>
                    <a:pt x="2924" y="822"/>
                    <a:pt x="2953" y="714"/>
                    <a:pt x="2981" y="613"/>
                  </a:cubicBezTo>
                  <a:close/>
                  <a:moveTo>
                    <a:pt x="1578" y="1235"/>
                  </a:moveTo>
                  <a:cubicBezTo>
                    <a:pt x="1802" y="1264"/>
                    <a:pt x="1976" y="1408"/>
                    <a:pt x="2128" y="1531"/>
                  </a:cubicBezTo>
                  <a:cubicBezTo>
                    <a:pt x="2265" y="1650"/>
                    <a:pt x="2396" y="1757"/>
                    <a:pt x="2546" y="1757"/>
                  </a:cubicBezTo>
                  <a:cubicBezTo>
                    <a:pt x="2570" y="1757"/>
                    <a:pt x="2595" y="1754"/>
                    <a:pt x="2620" y="1748"/>
                  </a:cubicBezTo>
                  <a:cubicBezTo>
                    <a:pt x="2714" y="1719"/>
                    <a:pt x="2801" y="1647"/>
                    <a:pt x="2851" y="1560"/>
                  </a:cubicBezTo>
                  <a:cubicBezTo>
                    <a:pt x="2873" y="1669"/>
                    <a:pt x="2902" y="1777"/>
                    <a:pt x="2996" y="1857"/>
                  </a:cubicBezTo>
                  <a:cubicBezTo>
                    <a:pt x="3081" y="1934"/>
                    <a:pt x="3181" y="1956"/>
                    <a:pt x="3286" y="1956"/>
                  </a:cubicBezTo>
                  <a:cubicBezTo>
                    <a:pt x="3369" y="1956"/>
                    <a:pt x="3455" y="1942"/>
                    <a:pt x="3539" y="1929"/>
                  </a:cubicBezTo>
                  <a:cubicBezTo>
                    <a:pt x="3626" y="1915"/>
                    <a:pt x="3715" y="1903"/>
                    <a:pt x="3804" y="1903"/>
                  </a:cubicBezTo>
                  <a:cubicBezTo>
                    <a:pt x="3899" y="1903"/>
                    <a:pt x="3995" y="1917"/>
                    <a:pt x="4088" y="1958"/>
                  </a:cubicBezTo>
                  <a:cubicBezTo>
                    <a:pt x="4479" y="2161"/>
                    <a:pt x="4631" y="2797"/>
                    <a:pt x="4515" y="3232"/>
                  </a:cubicBezTo>
                  <a:cubicBezTo>
                    <a:pt x="4428" y="3550"/>
                    <a:pt x="4182" y="3832"/>
                    <a:pt x="3813" y="4042"/>
                  </a:cubicBezTo>
                  <a:cubicBezTo>
                    <a:pt x="3469" y="4238"/>
                    <a:pt x="3064" y="4339"/>
                    <a:pt x="2664" y="4339"/>
                  </a:cubicBezTo>
                  <a:cubicBezTo>
                    <a:pt x="2460" y="4339"/>
                    <a:pt x="2256" y="4313"/>
                    <a:pt x="2063" y="4259"/>
                  </a:cubicBezTo>
                  <a:cubicBezTo>
                    <a:pt x="1484" y="4093"/>
                    <a:pt x="963" y="3687"/>
                    <a:pt x="674" y="3159"/>
                  </a:cubicBezTo>
                  <a:cubicBezTo>
                    <a:pt x="471" y="2797"/>
                    <a:pt x="406" y="2428"/>
                    <a:pt x="500" y="2110"/>
                  </a:cubicBezTo>
                  <a:cubicBezTo>
                    <a:pt x="630" y="1683"/>
                    <a:pt x="1071" y="1235"/>
                    <a:pt x="1513" y="1235"/>
                  </a:cubicBezTo>
                  <a:close/>
                  <a:moveTo>
                    <a:pt x="1788" y="4310"/>
                  </a:moveTo>
                  <a:cubicBezTo>
                    <a:pt x="1824" y="4317"/>
                    <a:pt x="1867" y="4338"/>
                    <a:pt x="1903" y="4346"/>
                  </a:cubicBezTo>
                  <a:cubicBezTo>
                    <a:pt x="1947" y="4367"/>
                    <a:pt x="1983" y="4375"/>
                    <a:pt x="2026" y="4382"/>
                  </a:cubicBezTo>
                  <a:cubicBezTo>
                    <a:pt x="2048" y="4389"/>
                    <a:pt x="2063" y="4389"/>
                    <a:pt x="2084" y="4404"/>
                  </a:cubicBezTo>
                  <a:cubicBezTo>
                    <a:pt x="2200" y="4425"/>
                    <a:pt x="2309" y="4454"/>
                    <a:pt x="2395" y="4483"/>
                  </a:cubicBezTo>
                  <a:cubicBezTo>
                    <a:pt x="2381" y="4556"/>
                    <a:pt x="2367" y="4621"/>
                    <a:pt x="2345" y="4671"/>
                  </a:cubicBezTo>
                  <a:lnTo>
                    <a:pt x="1730" y="4498"/>
                  </a:lnTo>
                  <a:lnTo>
                    <a:pt x="1788" y="4310"/>
                  </a:lnTo>
                  <a:close/>
                  <a:moveTo>
                    <a:pt x="1831" y="4700"/>
                  </a:moveTo>
                  <a:lnTo>
                    <a:pt x="2171" y="4787"/>
                  </a:lnTo>
                  <a:cubicBezTo>
                    <a:pt x="1759" y="6335"/>
                    <a:pt x="1325" y="7884"/>
                    <a:pt x="898" y="9439"/>
                  </a:cubicBezTo>
                  <a:cubicBezTo>
                    <a:pt x="891" y="9475"/>
                    <a:pt x="905" y="9519"/>
                    <a:pt x="941" y="9526"/>
                  </a:cubicBezTo>
                  <a:lnTo>
                    <a:pt x="1976" y="9815"/>
                  </a:lnTo>
                  <a:cubicBezTo>
                    <a:pt x="1969" y="9851"/>
                    <a:pt x="1947" y="9888"/>
                    <a:pt x="1940" y="9924"/>
                  </a:cubicBezTo>
                  <a:cubicBezTo>
                    <a:pt x="1940" y="9946"/>
                    <a:pt x="1932" y="9953"/>
                    <a:pt x="1932" y="9974"/>
                  </a:cubicBezTo>
                  <a:lnTo>
                    <a:pt x="898" y="9685"/>
                  </a:lnTo>
                  <a:cubicBezTo>
                    <a:pt x="890" y="9682"/>
                    <a:pt x="882" y="9681"/>
                    <a:pt x="875" y="9681"/>
                  </a:cubicBezTo>
                  <a:cubicBezTo>
                    <a:pt x="845" y="9681"/>
                    <a:pt x="817" y="9701"/>
                    <a:pt x="811" y="9736"/>
                  </a:cubicBezTo>
                  <a:lnTo>
                    <a:pt x="811" y="9765"/>
                  </a:lnTo>
                  <a:lnTo>
                    <a:pt x="702" y="10141"/>
                  </a:lnTo>
                  <a:cubicBezTo>
                    <a:pt x="688" y="10148"/>
                    <a:pt x="688" y="10163"/>
                    <a:pt x="681" y="10170"/>
                  </a:cubicBezTo>
                  <a:lnTo>
                    <a:pt x="493" y="10857"/>
                  </a:lnTo>
                  <a:lnTo>
                    <a:pt x="355" y="10821"/>
                  </a:lnTo>
                  <a:cubicBezTo>
                    <a:pt x="522" y="10213"/>
                    <a:pt x="688" y="9605"/>
                    <a:pt x="854" y="9005"/>
                  </a:cubicBezTo>
                  <a:cubicBezTo>
                    <a:pt x="862" y="8969"/>
                    <a:pt x="847" y="8918"/>
                    <a:pt x="797" y="8911"/>
                  </a:cubicBezTo>
                  <a:cubicBezTo>
                    <a:pt x="791" y="8910"/>
                    <a:pt x="785" y="8909"/>
                    <a:pt x="779" y="8909"/>
                  </a:cubicBezTo>
                  <a:cubicBezTo>
                    <a:pt x="748" y="8909"/>
                    <a:pt x="716" y="8926"/>
                    <a:pt x="710" y="8969"/>
                  </a:cubicBezTo>
                  <a:cubicBezTo>
                    <a:pt x="543" y="9569"/>
                    <a:pt x="377" y="10177"/>
                    <a:pt x="210" y="10785"/>
                  </a:cubicBezTo>
                  <a:lnTo>
                    <a:pt x="145" y="10763"/>
                  </a:lnTo>
                  <a:lnTo>
                    <a:pt x="1831" y="4700"/>
                  </a:lnTo>
                  <a:close/>
                  <a:moveTo>
                    <a:pt x="818" y="10286"/>
                  </a:moveTo>
                  <a:lnTo>
                    <a:pt x="1028" y="10336"/>
                  </a:lnTo>
                  <a:lnTo>
                    <a:pt x="977" y="10517"/>
                  </a:lnTo>
                  <a:cubicBezTo>
                    <a:pt x="970" y="10553"/>
                    <a:pt x="992" y="10597"/>
                    <a:pt x="1035" y="10604"/>
                  </a:cubicBezTo>
                  <a:lnTo>
                    <a:pt x="1411" y="10712"/>
                  </a:lnTo>
                  <a:cubicBezTo>
                    <a:pt x="1417" y="10714"/>
                    <a:pt x="1424" y="10714"/>
                    <a:pt x="1430" y="10714"/>
                  </a:cubicBezTo>
                  <a:cubicBezTo>
                    <a:pt x="1463" y="10714"/>
                    <a:pt x="1499" y="10698"/>
                    <a:pt x="1506" y="10662"/>
                  </a:cubicBezTo>
                  <a:lnTo>
                    <a:pt x="1556" y="10481"/>
                  </a:lnTo>
                  <a:lnTo>
                    <a:pt x="1795" y="10539"/>
                  </a:lnTo>
                  <a:lnTo>
                    <a:pt x="1621" y="11168"/>
                  </a:lnTo>
                  <a:lnTo>
                    <a:pt x="1411" y="11110"/>
                  </a:lnTo>
                  <a:cubicBezTo>
                    <a:pt x="1419" y="11081"/>
                    <a:pt x="1419" y="11060"/>
                    <a:pt x="1433" y="11024"/>
                  </a:cubicBezTo>
                  <a:cubicBezTo>
                    <a:pt x="1440" y="10987"/>
                    <a:pt x="1411" y="10951"/>
                    <a:pt x="1375" y="10937"/>
                  </a:cubicBezTo>
                  <a:lnTo>
                    <a:pt x="977" y="10828"/>
                  </a:lnTo>
                  <a:cubicBezTo>
                    <a:pt x="973" y="10827"/>
                    <a:pt x="968" y="10827"/>
                    <a:pt x="963" y="10827"/>
                  </a:cubicBezTo>
                  <a:cubicBezTo>
                    <a:pt x="931" y="10827"/>
                    <a:pt x="897" y="10848"/>
                    <a:pt x="891" y="10886"/>
                  </a:cubicBezTo>
                  <a:lnTo>
                    <a:pt x="862" y="10973"/>
                  </a:lnTo>
                  <a:lnTo>
                    <a:pt x="645" y="10915"/>
                  </a:lnTo>
                  <a:cubicBezTo>
                    <a:pt x="695" y="10705"/>
                    <a:pt x="760" y="10495"/>
                    <a:pt x="818" y="10286"/>
                  </a:cubicBezTo>
                  <a:close/>
                  <a:moveTo>
                    <a:pt x="3203" y="0"/>
                  </a:moveTo>
                  <a:cubicBezTo>
                    <a:pt x="3178" y="0"/>
                    <a:pt x="3155" y="4"/>
                    <a:pt x="3133" y="12"/>
                  </a:cubicBezTo>
                  <a:cubicBezTo>
                    <a:pt x="3112" y="26"/>
                    <a:pt x="3097" y="41"/>
                    <a:pt x="3090" y="63"/>
                  </a:cubicBezTo>
                  <a:lnTo>
                    <a:pt x="2981" y="446"/>
                  </a:lnTo>
                  <a:lnTo>
                    <a:pt x="2960" y="439"/>
                  </a:lnTo>
                  <a:cubicBezTo>
                    <a:pt x="2953" y="437"/>
                    <a:pt x="2948" y="436"/>
                    <a:pt x="2942" y="436"/>
                  </a:cubicBezTo>
                  <a:cubicBezTo>
                    <a:pt x="2930" y="436"/>
                    <a:pt x="2919" y="441"/>
                    <a:pt x="2909" y="446"/>
                  </a:cubicBezTo>
                  <a:cubicBezTo>
                    <a:pt x="2887" y="461"/>
                    <a:pt x="2880" y="475"/>
                    <a:pt x="2873" y="497"/>
                  </a:cubicBezTo>
                  <a:cubicBezTo>
                    <a:pt x="2822" y="641"/>
                    <a:pt x="2786" y="793"/>
                    <a:pt x="2743" y="938"/>
                  </a:cubicBezTo>
                  <a:cubicBezTo>
                    <a:pt x="2735" y="974"/>
                    <a:pt x="2750" y="1010"/>
                    <a:pt x="2786" y="1025"/>
                  </a:cubicBezTo>
                  <a:cubicBezTo>
                    <a:pt x="2815" y="1039"/>
                    <a:pt x="2851" y="1054"/>
                    <a:pt x="2880" y="1061"/>
                  </a:cubicBezTo>
                  <a:cubicBezTo>
                    <a:pt x="2880" y="1083"/>
                    <a:pt x="2873" y="1097"/>
                    <a:pt x="2873" y="1119"/>
                  </a:cubicBezTo>
                  <a:cubicBezTo>
                    <a:pt x="2830" y="1271"/>
                    <a:pt x="2757" y="1582"/>
                    <a:pt x="2591" y="1625"/>
                  </a:cubicBezTo>
                  <a:cubicBezTo>
                    <a:pt x="2577" y="1629"/>
                    <a:pt x="2564" y="1631"/>
                    <a:pt x="2550" y="1631"/>
                  </a:cubicBezTo>
                  <a:cubicBezTo>
                    <a:pt x="2455" y="1631"/>
                    <a:pt x="2356" y="1546"/>
                    <a:pt x="2229" y="1445"/>
                  </a:cubicBezTo>
                  <a:cubicBezTo>
                    <a:pt x="2063" y="1307"/>
                    <a:pt x="1867" y="1133"/>
                    <a:pt x="1592" y="1112"/>
                  </a:cubicBezTo>
                  <a:cubicBezTo>
                    <a:pt x="1565" y="1109"/>
                    <a:pt x="1537" y="1107"/>
                    <a:pt x="1510" y="1107"/>
                  </a:cubicBezTo>
                  <a:cubicBezTo>
                    <a:pt x="996" y="1107"/>
                    <a:pt x="500" y="1608"/>
                    <a:pt x="362" y="2088"/>
                  </a:cubicBezTo>
                  <a:cubicBezTo>
                    <a:pt x="268" y="2436"/>
                    <a:pt x="326" y="2848"/>
                    <a:pt x="558" y="3246"/>
                  </a:cubicBezTo>
                  <a:cubicBezTo>
                    <a:pt x="797" y="3680"/>
                    <a:pt x="1194" y="4042"/>
                    <a:pt x="1657" y="4266"/>
                  </a:cubicBezTo>
                  <a:lnTo>
                    <a:pt x="1578" y="4548"/>
                  </a:lnTo>
                  <a:cubicBezTo>
                    <a:pt x="1571" y="4584"/>
                    <a:pt x="1585" y="4628"/>
                    <a:pt x="1629" y="4635"/>
                  </a:cubicBezTo>
                  <a:lnTo>
                    <a:pt x="1715" y="4664"/>
                  </a:lnTo>
                  <a:lnTo>
                    <a:pt x="15" y="10799"/>
                  </a:lnTo>
                  <a:cubicBezTo>
                    <a:pt x="1" y="10843"/>
                    <a:pt x="22" y="10886"/>
                    <a:pt x="66" y="10893"/>
                  </a:cubicBezTo>
                  <a:lnTo>
                    <a:pt x="522" y="11024"/>
                  </a:lnTo>
                  <a:cubicBezTo>
                    <a:pt x="529" y="11031"/>
                    <a:pt x="536" y="11031"/>
                    <a:pt x="543" y="11031"/>
                  </a:cubicBezTo>
                  <a:lnTo>
                    <a:pt x="905" y="11125"/>
                  </a:lnTo>
                  <a:cubicBezTo>
                    <a:pt x="913" y="11128"/>
                    <a:pt x="921" y="11129"/>
                    <a:pt x="929" y="11129"/>
                  </a:cubicBezTo>
                  <a:cubicBezTo>
                    <a:pt x="960" y="11129"/>
                    <a:pt x="993" y="11109"/>
                    <a:pt x="999" y="11074"/>
                  </a:cubicBezTo>
                  <a:lnTo>
                    <a:pt x="1021" y="10980"/>
                  </a:lnTo>
                  <a:lnTo>
                    <a:pt x="1288" y="11052"/>
                  </a:lnTo>
                  <a:cubicBezTo>
                    <a:pt x="1281" y="11096"/>
                    <a:pt x="1267" y="11118"/>
                    <a:pt x="1267" y="11125"/>
                  </a:cubicBezTo>
                  <a:cubicBezTo>
                    <a:pt x="1260" y="11139"/>
                    <a:pt x="1260" y="11147"/>
                    <a:pt x="1260" y="11161"/>
                  </a:cubicBezTo>
                  <a:cubicBezTo>
                    <a:pt x="1260" y="11204"/>
                    <a:pt x="1281" y="11226"/>
                    <a:pt x="1310" y="11226"/>
                  </a:cubicBezTo>
                  <a:lnTo>
                    <a:pt x="1657" y="11327"/>
                  </a:lnTo>
                  <a:lnTo>
                    <a:pt x="1672" y="11327"/>
                  </a:lnTo>
                  <a:cubicBezTo>
                    <a:pt x="1715" y="11327"/>
                    <a:pt x="1737" y="11306"/>
                    <a:pt x="1744" y="11277"/>
                  </a:cubicBezTo>
                  <a:lnTo>
                    <a:pt x="1969" y="10503"/>
                  </a:lnTo>
                  <a:cubicBezTo>
                    <a:pt x="1976" y="10488"/>
                    <a:pt x="1969" y="10466"/>
                    <a:pt x="1954" y="10452"/>
                  </a:cubicBezTo>
                  <a:cubicBezTo>
                    <a:pt x="1947" y="10430"/>
                    <a:pt x="1932" y="10423"/>
                    <a:pt x="1911" y="10416"/>
                  </a:cubicBezTo>
                  <a:lnTo>
                    <a:pt x="1542" y="10315"/>
                  </a:lnTo>
                  <a:cubicBezTo>
                    <a:pt x="1536" y="10313"/>
                    <a:pt x="1530" y="10313"/>
                    <a:pt x="1524" y="10313"/>
                  </a:cubicBezTo>
                  <a:cubicBezTo>
                    <a:pt x="1493" y="10313"/>
                    <a:pt x="1460" y="10330"/>
                    <a:pt x="1448" y="10372"/>
                  </a:cubicBezTo>
                  <a:lnTo>
                    <a:pt x="1397" y="10553"/>
                  </a:lnTo>
                  <a:lnTo>
                    <a:pt x="1151" y="10488"/>
                  </a:lnTo>
                  <a:lnTo>
                    <a:pt x="1194" y="10307"/>
                  </a:lnTo>
                  <a:cubicBezTo>
                    <a:pt x="1209" y="10271"/>
                    <a:pt x="1187" y="10220"/>
                    <a:pt x="1144" y="10213"/>
                  </a:cubicBezTo>
                  <a:lnTo>
                    <a:pt x="862" y="10134"/>
                  </a:lnTo>
                  <a:cubicBezTo>
                    <a:pt x="891" y="10032"/>
                    <a:pt x="920" y="9946"/>
                    <a:pt x="941" y="9844"/>
                  </a:cubicBezTo>
                  <a:lnTo>
                    <a:pt x="1976" y="10134"/>
                  </a:lnTo>
                  <a:lnTo>
                    <a:pt x="1990" y="10134"/>
                  </a:lnTo>
                  <a:cubicBezTo>
                    <a:pt x="2012" y="10134"/>
                    <a:pt x="2019" y="10134"/>
                    <a:pt x="2026" y="10126"/>
                  </a:cubicBezTo>
                  <a:cubicBezTo>
                    <a:pt x="2048" y="10119"/>
                    <a:pt x="2055" y="10097"/>
                    <a:pt x="2063" y="10069"/>
                  </a:cubicBezTo>
                  <a:cubicBezTo>
                    <a:pt x="2077" y="10032"/>
                    <a:pt x="2077" y="9996"/>
                    <a:pt x="2084" y="9960"/>
                  </a:cubicBezTo>
                  <a:lnTo>
                    <a:pt x="2135" y="9801"/>
                  </a:lnTo>
                  <a:cubicBezTo>
                    <a:pt x="2149" y="9779"/>
                    <a:pt x="2149" y="9757"/>
                    <a:pt x="2135" y="9736"/>
                  </a:cubicBezTo>
                  <a:cubicBezTo>
                    <a:pt x="2128" y="9714"/>
                    <a:pt x="2113" y="9700"/>
                    <a:pt x="2092" y="9700"/>
                  </a:cubicBezTo>
                  <a:lnTo>
                    <a:pt x="1050" y="9410"/>
                  </a:lnTo>
                  <a:cubicBezTo>
                    <a:pt x="1477" y="7884"/>
                    <a:pt x="1903" y="6350"/>
                    <a:pt x="2316" y="4823"/>
                  </a:cubicBezTo>
                  <a:lnTo>
                    <a:pt x="2374" y="4845"/>
                  </a:lnTo>
                  <a:lnTo>
                    <a:pt x="2388" y="4845"/>
                  </a:lnTo>
                  <a:cubicBezTo>
                    <a:pt x="2424" y="4845"/>
                    <a:pt x="2453" y="4823"/>
                    <a:pt x="2461" y="4787"/>
                  </a:cubicBezTo>
                  <a:lnTo>
                    <a:pt x="2461" y="4773"/>
                  </a:lnTo>
                  <a:cubicBezTo>
                    <a:pt x="2489" y="4671"/>
                    <a:pt x="2518" y="4577"/>
                    <a:pt x="2547" y="4483"/>
                  </a:cubicBezTo>
                  <a:lnTo>
                    <a:pt x="2663" y="4483"/>
                  </a:lnTo>
                  <a:cubicBezTo>
                    <a:pt x="3090" y="4483"/>
                    <a:pt x="3510" y="4375"/>
                    <a:pt x="3886" y="4165"/>
                  </a:cubicBezTo>
                  <a:cubicBezTo>
                    <a:pt x="4284" y="3941"/>
                    <a:pt x="4551" y="3622"/>
                    <a:pt x="4653" y="3268"/>
                  </a:cubicBezTo>
                  <a:cubicBezTo>
                    <a:pt x="4797" y="2776"/>
                    <a:pt x="4609" y="2059"/>
                    <a:pt x="4154" y="1842"/>
                  </a:cubicBezTo>
                  <a:cubicBezTo>
                    <a:pt x="4038" y="1787"/>
                    <a:pt x="3925" y="1769"/>
                    <a:pt x="3815" y="1769"/>
                  </a:cubicBezTo>
                  <a:cubicBezTo>
                    <a:pt x="3710" y="1769"/>
                    <a:pt x="3608" y="1785"/>
                    <a:pt x="3510" y="1799"/>
                  </a:cubicBezTo>
                  <a:cubicBezTo>
                    <a:pt x="3422" y="1810"/>
                    <a:pt x="3343" y="1822"/>
                    <a:pt x="3274" y="1822"/>
                  </a:cubicBezTo>
                  <a:cubicBezTo>
                    <a:pt x="3201" y="1822"/>
                    <a:pt x="3139" y="1808"/>
                    <a:pt x="3090" y="1763"/>
                  </a:cubicBezTo>
                  <a:cubicBezTo>
                    <a:pt x="2931" y="1625"/>
                    <a:pt x="2996" y="1300"/>
                    <a:pt x="3032" y="1148"/>
                  </a:cubicBezTo>
                  <a:cubicBezTo>
                    <a:pt x="3032" y="1133"/>
                    <a:pt x="3039" y="1119"/>
                    <a:pt x="3039" y="1112"/>
                  </a:cubicBezTo>
                  <a:cubicBezTo>
                    <a:pt x="3076" y="1119"/>
                    <a:pt x="3112" y="1126"/>
                    <a:pt x="3148" y="1126"/>
                  </a:cubicBezTo>
                  <a:lnTo>
                    <a:pt x="3162" y="1126"/>
                  </a:lnTo>
                  <a:cubicBezTo>
                    <a:pt x="3199" y="1126"/>
                    <a:pt x="3220" y="1112"/>
                    <a:pt x="3235" y="1076"/>
                  </a:cubicBezTo>
                  <a:lnTo>
                    <a:pt x="3358" y="627"/>
                  </a:lnTo>
                  <a:cubicBezTo>
                    <a:pt x="3365" y="613"/>
                    <a:pt x="3358" y="591"/>
                    <a:pt x="3350" y="576"/>
                  </a:cubicBezTo>
                  <a:cubicBezTo>
                    <a:pt x="3343" y="555"/>
                    <a:pt x="3322" y="547"/>
                    <a:pt x="3307" y="540"/>
                  </a:cubicBezTo>
                  <a:lnTo>
                    <a:pt x="3271" y="533"/>
                  </a:lnTo>
                  <a:cubicBezTo>
                    <a:pt x="3285" y="461"/>
                    <a:pt x="3307" y="388"/>
                    <a:pt x="3329" y="316"/>
                  </a:cubicBezTo>
                  <a:lnTo>
                    <a:pt x="3379" y="142"/>
                  </a:lnTo>
                  <a:cubicBezTo>
                    <a:pt x="3387" y="121"/>
                    <a:pt x="3379" y="99"/>
                    <a:pt x="3365" y="77"/>
                  </a:cubicBezTo>
                  <a:cubicBezTo>
                    <a:pt x="3343" y="41"/>
                    <a:pt x="3307" y="12"/>
                    <a:pt x="3256" y="5"/>
                  </a:cubicBezTo>
                  <a:cubicBezTo>
                    <a:pt x="3238" y="2"/>
                    <a:pt x="3220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41"/>
            <p:cNvSpPr/>
            <p:nvPr/>
          </p:nvSpPr>
          <p:spPr>
            <a:xfrm>
              <a:off x="4131750" y="2626850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9" y="1"/>
                  </a:moveTo>
                  <a:cubicBezTo>
                    <a:pt x="3260" y="1"/>
                    <a:pt x="3251" y="3"/>
                    <a:pt x="3242" y="8"/>
                  </a:cubicBezTo>
                  <a:cubicBezTo>
                    <a:pt x="2656" y="189"/>
                    <a:pt x="2092" y="421"/>
                    <a:pt x="1549" y="717"/>
                  </a:cubicBezTo>
                  <a:cubicBezTo>
                    <a:pt x="1021" y="1007"/>
                    <a:pt x="500" y="1354"/>
                    <a:pt x="44" y="1745"/>
                  </a:cubicBezTo>
                  <a:cubicBezTo>
                    <a:pt x="15" y="1766"/>
                    <a:pt x="1" y="1810"/>
                    <a:pt x="30" y="1839"/>
                  </a:cubicBezTo>
                  <a:cubicBezTo>
                    <a:pt x="52" y="1860"/>
                    <a:pt x="66" y="1868"/>
                    <a:pt x="88" y="1868"/>
                  </a:cubicBezTo>
                  <a:cubicBezTo>
                    <a:pt x="102" y="1868"/>
                    <a:pt x="124" y="1860"/>
                    <a:pt x="131" y="1846"/>
                  </a:cubicBezTo>
                  <a:cubicBezTo>
                    <a:pt x="594" y="1470"/>
                    <a:pt x="1101" y="1122"/>
                    <a:pt x="1622" y="833"/>
                  </a:cubicBezTo>
                  <a:cubicBezTo>
                    <a:pt x="2150" y="551"/>
                    <a:pt x="2707" y="312"/>
                    <a:pt x="3286" y="138"/>
                  </a:cubicBezTo>
                  <a:cubicBezTo>
                    <a:pt x="3322" y="131"/>
                    <a:pt x="3351" y="88"/>
                    <a:pt x="3336" y="52"/>
                  </a:cubicBezTo>
                  <a:cubicBezTo>
                    <a:pt x="3325" y="24"/>
                    <a:pt x="3297" y="1"/>
                    <a:pt x="3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41"/>
            <p:cNvSpPr/>
            <p:nvPr/>
          </p:nvSpPr>
          <p:spPr>
            <a:xfrm>
              <a:off x="4140625" y="2640150"/>
              <a:ext cx="83575" cy="46975"/>
            </a:xfrm>
            <a:custGeom>
              <a:avLst/>
              <a:gdLst/>
              <a:ahLst/>
              <a:cxnLst/>
              <a:rect l="l" t="t" r="r" b="b"/>
              <a:pathLst>
                <a:path w="3343" h="1879" extrusionOk="0">
                  <a:moveTo>
                    <a:pt x="3254" y="1"/>
                  </a:moveTo>
                  <a:cubicBezTo>
                    <a:pt x="3248" y="1"/>
                    <a:pt x="3241" y="2"/>
                    <a:pt x="3234" y="4"/>
                  </a:cubicBezTo>
                  <a:cubicBezTo>
                    <a:pt x="2656" y="185"/>
                    <a:pt x="2084" y="424"/>
                    <a:pt x="1549" y="721"/>
                  </a:cubicBezTo>
                  <a:cubicBezTo>
                    <a:pt x="1013" y="1010"/>
                    <a:pt x="500" y="1357"/>
                    <a:pt x="37" y="1755"/>
                  </a:cubicBezTo>
                  <a:cubicBezTo>
                    <a:pt x="15" y="1777"/>
                    <a:pt x="0" y="1820"/>
                    <a:pt x="29" y="1849"/>
                  </a:cubicBezTo>
                  <a:cubicBezTo>
                    <a:pt x="51" y="1871"/>
                    <a:pt x="66" y="1878"/>
                    <a:pt x="87" y="1878"/>
                  </a:cubicBezTo>
                  <a:cubicBezTo>
                    <a:pt x="102" y="1878"/>
                    <a:pt x="123" y="1871"/>
                    <a:pt x="131" y="1857"/>
                  </a:cubicBezTo>
                  <a:cubicBezTo>
                    <a:pt x="594" y="1480"/>
                    <a:pt x="1100" y="1133"/>
                    <a:pt x="1621" y="844"/>
                  </a:cubicBezTo>
                  <a:cubicBezTo>
                    <a:pt x="2135" y="547"/>
                    <a:pt x="2699" y="315"/>
                    <a:pt x="3278" y="142"/>
                  </a:cubicBezTo>
                  <a:cubicBezTo>
                    <a:pt x="3314" y="135"/>
                    <a:pt x="3343" y="91"/>
                    <a:pt x="3321" y="55"/>
                  </a:cubicBezTo>
                  <a:cubicBezTo>
                    <a:pt x="3315" y="25"/>
                    <a:pt x="3285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41"/>
            <p:cNvSpPr/>
            <p:nvPr/>
          </p:nvSpPr>
          <p:spPr>
            <a:xfrm>
              <a:off x="4146775" y="2654175"/>
              <a:ext cx="83775" cy="46700"/>
            </a:xfrm>
            <a:custGeom>
              <a:avLst/>
              <a:gdLst/>
              <a:ahLst/>
              <a:cxnLst/>
              <a:rect l="l" t="t" r="r" b="b"/>
              <a:pathLst>
                <a:path w="3351" h="1868" extrusionOk="0">
                  <a:moveTo>
                    <a:pt x="3268" y="0"/>
                  </a:moveTo>
                  <a:cubicBezTo>
                    <a:pt x="3259" y="0"/>
                    <a:pt x="3250" y="3"/>
                    <a:pt x="3242" y="8"/>
                  </a:cubicBezTo>
                  <a:cubicBezTo>
                    <a:pt x="2656" y="189"/>
                    <a:pt x="2091" y="420"/>
                    <a:pt x="1549" y="724"/>
                  </a:cubicBezTo>
                  <a:cubicBezTo>
                    <a:pt x="1013" y="1013"/>
                    <a:pt x="507" y="1353"/>
                    <a:pt x="37" y="1744"/>
                  </a:cubicBezTo>
                  <a:cubicBezTo>
                    <a:pt x="8" y="1773"/>
                    <a:pt x="0" y="1816"/>
                    <a:pt x="29" y="1845"/>
                  </a:cubicBezTo>
                  <a:cubicBezTo>
                    <a:pt x="44" y="1860"/>
                    <a:pt x="66" y="1867"/>
                    <a:pt x="80" y="1867"/>
                  </a:cubicBezTo>
                  <a:cubicBezTo>
                    <a:pt x="102" y="1867"/>
                    <a:pt x="116" y="1860"/>
                    <a:pt x="123" y="1853"/>
                  </a:cubicBezTo>
                  <a:cubicBezTo>
                    <a:pt x="586" y="1469"/>
                    <a:pt x="1093" y="1129"/>
                    <a:pt x="1621" y="840"/>
                  </a:cubicBezTo>
                  <a:cubicBezTo>
                    <a:pt x="2156" y="550"/>
                    <a:pt x="2706" y="312"/>
                    <a:pt x="3285" y="145"/>
                  </a:cubicBezTo>
                  <a:cubicBezTo>
                    <a:pt x="3321" y="131"/>
                    <a:pt x="3350" y="87"/>
                    <a:pt x="3328" y="51"/>
                  </a:cubicBezTo>
                  <a:cubicBezTo>
                    <a:pt x="3323" y="24"/>
                    <a:pt x="3296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41"/>
            <p:cNvSpPr/>
            <p:nvPr/>
          </p:nvSpPr>
          <p:spPr>
            <a:xfrm>
              <a:off x="4153825" y="2668175"/>
              <a:ext cx="83600" cy="46800"/>
            </a:xfrm>
            <a:custGeom>
              <a:avLst/>
              <a:gdLst/>
              <a:ahLst/>
              <a:cxnLst/>
              <a:rect l="l" t="t" r="r" b="b"/>
              <a:pathLst>
                <a:path w="3344" h="1872" extrusionOk="0">
                  <a:moveTo>
                    <a:pt x="3261" y="1"/>
                  </a:moveTo>
                  <a:cubicBezTo>
                    <a:pt x="3253" y="1"/>
                    <a:pt x="3244" y="2"/>
                    <a:pt x="3235" y="5"/>
                  </a:cubicBezTo>
                  <a:cubicBezTo>
                    <a:pt x="2649" y="186"/>
                    <a:pt x="2091" y="424"/>
                    <a:pt x="1549" y="721"/>
                  </a:cubicBezTo>
                  <a:cubicBezTo>
                    <a:pt x="1013" y="1010"/>
                    <a:pt x="500" y="1358"/>
                    <a:pt x="37" y="1741"/>
                  </a:cubicBezTo>
                  <a:cubicBezTo>
                    <a:pt x="8" y="1770"/>
                    <a:pt x="1" y="1814"/>
                    <a:pt x="30" y="1842"/>
                  </a:cubicBezTo>
                  <a:cubicBezTo>
                    <a:pt x="44" y="1864"/>
                    <a:pt x="66" y="1871"/>
                    <a:pt x="80" y="1871"/>
                  </a:cubicBezTo>
                  <a:cubicBezTo>
                    <a:pt x="102" y="1871"/>
                    <a:pt x="116" y="1857"/>
                    <a:pt x="124" y="1850"/>
                  </a:cubicBezTo>
                  <a:cubicBezTo>
                    <a:pt x="587" y="1473"/>
                    <a:pt x="1086" y="1126"/>
                    <a:pt x="1621" y="837"/>
                  </a:cubicBezTo>
                  <a:cubicBezTo>
                    <a:pt x="2142" y="547"/>
                    <a:pt x="2706" y="316"/>
                    <a:pt x="3285" y="142"/>
                  </a:cubicBezTo>
                  <a:cubicBezTo>
                    <a:pt x="3321" y="135"/>
                    <a:pt x="3343" y="84"/>
                    <a:pt x="3329" y="48"/>
                  </a:cubicBezTo>
                  <a:cubicBezTo>
                    <a:pt x="3323" y="25"/>
                    <a:pt x="3298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41"/>
            <p:cNvSpPr/>
            <p:nvPr/>
          </p:nvSpPr>
          <p:spPr>
            <a:xfrm>
              <a:off x="4380275" y="273555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0"/>
                  </a:moveTo>
                  <a:cubicBezTo>
                    <a:pt x="1524" y="0"/>
                    <a:pt x="58" y="841"/>
                    <a:pt x="51" y="848"/>
                  </a:cubicBezTo>
                  <a:cubicBezTo>
                    <a:pt x="8" y="869"/>
                    <a:pt x="1" y="913"/>
                    <a:pt x="22" y="949"/>
                  </a:cubicBezTo>
                  <a:cubicBezTo>
                    <a:pt x="30" y="978"/>
                    <a:pt x="59" y="985"/>
                    <a:pt x="87" y="985"/>
                  </a:cubicBezTo>
                  <a:cubicBezTo>
                    <a:pt x="95" y="985"/>
                    <a:pt x="109" y="985"/>
                    <a:pt x="124" y="978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5"/>
                    <a:pt x="3430" y="146"/>
                  </a:cubicBezTo>
                  <a:cubicBezTo>
                    <a:pt x="3466" y="146"/>
                    <a:pt x="3502" y="117"/>
                    <a:pt x="3502" y="74"/>
                  </a:cubicBezTo>
                  <a:cubicBezTo>
                    <a:pt x="3502" y="37"/>
                    <a:pt x="3473" y="1"/>
                    <a:pt x="3430" y="1"/>
                  </a:cubicBezTo>
                  <a:cubicBezTo>
                    <a:pt x="3393" y="0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41"/>
            <p:cNvSpPr/>
            <p:nvPr/>
          </p:nvSpPr>
          <p:spPr>
            <a:xfrm>
              <a:off x="4385700" y="2749100"/>
              <a:ext cx="87575" cy="24650"/>
            </a:xfrm>
            <a:custGeom>
              <a:avLst/>
              <a:gdLst/>
              <a:ahLst/>
              <a:cxnLst/>
              <a:rect l="l" t="t" r="r" b="b"/>
              <a:pathLst>
                <a:path w="3503" h="986" extrusionOk="0">
                  <a:moveTo>
                    <a:pt x="3318" y="1"/>
                  </a:moveTo>
                  <a:cubicBezTo>
                    <a:pt x="1524" y="1"/>
                    <a:pt x="58" y="841"/>
                    <a:pt x="51" y="848"/>
                  </a:cubicBezTo>
                  <a:cubicBezTo>
                    <a:pt x="15" y="870"/>
                    <a:pt x="1" y="913"/>
                    <a:pt x="22" y="950"/>
                  </a:cubicBezTo>
                  <a:cubicBezTo>
                    <a:pt x="30" y="979"/>
                    <a:pt x="59" y="986"/>
                    <a:pt x="88" y="986"/>
                  </a:cubicBezTo>
                  <a:cubicBezTo>
                    <a:pt x="95" y="986"/>
                    <a:pt x="109" y="986"/>
                    <a:pt x="124" y="979"/>
                  </a:cubicBezTo>
                  <a:cubicBezTo>
                    <a:pt x="138" y="964"/>
                    <a:pt x="1560" y="145"/>
                    <a:pt x="3318" y="145"/>
                  </a:cubicBezTo>
                  <a:cubicBezTo>
                    <a:pt x="3355" y="145"/>
                    <a:pt x="3393" y="146"/>
                    <a:pt x="3430" y="147"/>
                  </a:cubicBezTo>
                  <a:cubicBezTo>
                    <a:pt x="3466" y="147"/>
                    <a:pt x="3502" y="118"/>
                    <a:pt x="3502" y="74"/>
                  </a:cubicBezTo>
                  <a:cubicBezTo>
                    <a:pt x="3502" y="38"/>
                    <a:pt x="3473" y="2"/>
                    <a:pt x="3430" y="2"/>
                  </a:cubicBezTo>
                  <a:cubicBezTo>
                    <a:pt x="3393" y="1"/>
                    <a:pt x="3356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41"/>
            <p:cNvSpPr/>
            <p:nvPr/>
          </p:nvSpPr>
          <p:spPr>
            <a:xfrm>
              <a:off x="4392950" y="2762675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0"/>
                  </a:moveTo>
                  <a:cubicBezTo>
                    <a:pt x="1523" y="0"/>
                    <a:pt x="58" y="841"/>
                    <a:pt x="44" y="848"/>
                  </a:cubicBezTo>
                  <a:cubicBezTo>
                    <a:pt x="7" y="870"/>
                    <a:pt x="0" y="913"/>
                    <a:pt x="22" y="949"/>
                  </a:cubicBezTo>
                  <a:cubicBezTo>
                    <a:pt x="29" y="978"/>
                    <a:pt x="58" y="985"/>
                    <a:pt x="87" y="985"/>
                  </a:cubicBezTo>
                  <a:cubicBezTo>
                    <a:pt x="94" y="985"/>
                    <a:pt x="109" y="985"/>
                    <a:pt x="123" y="978"/>
                  </a:cubicBezTo>
                  <a:cubicBezTo>
                    <a:pt x="137" y="964"/>
                    <a:pt x="1560" y="145"/>
                    <a:pt x="3317" y="145"/>
                  </a:cubicBezTo>
                  <a:cubicBezTo>
                    <a:pt x="3355" y="145"/>
                    <a:pt x="3392" y="145"/>
                    <a:pt x="3429" y="146"/>
                  </a:cubicBezTo>
                  <a:cubicBezTo>
                    <a:pt x="3473" y="146"/>
                    <a:pt x="3502" y="117"/>
                    <a:pt x="3502" y="74"/>
                  </a:cubicBezTo>
                  <a:cubicBezTo>
                    <a:pt x="3502" y="38"/>
                    <a:pt x="3473" y="1"/>
                    <a:pt x="3429" y="1"/>
                  </a:cubicBezTo>
                  <a:cubicBezTo>
                    <a:pt x="3392" y="1"/>
                    <a:pt x="3355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41"/>
            <p:cNvSpPr/>
            <p:nvPr/>
          </p:nvSpPr>
          <p:spPr>
            <a:xfrm>
              <a:off x="4400725" y="2777500"/>
              <a:ext cx="87550" cy="24650"/>
            </a:xfrm>
            <a:custGeom>
              <a:avLst/>
              <a:gdLst/>
              <a:ahLst/>
              <a:cxnLst/>
              <a:rect l="l" t="t" r="r" b="b"/>
              <a:pathLst>
                <a:path w="3502" h="986" extrusionOk="0">
                  <a:moveTo>
                    <a:pt x="3318" y="1"/>
                  </a:moveTo>
                  <a:cubicBezTo>
                    <a:pt x="1523" y="1"/>
                    <a:pt x="51" y="841"/>
                    <a:pt x="44" y="855"/>
                  </a:cubicBezTo>
                  <a:cubicBezTo>
                    <a:pt x="7" y="870"/>
                    <a:pt x="0" y="913"/>
                    <a:pt x="15" y="949"/>
                  </a:cubicBezTo>
                  <a:cubicBezTo>
                    <a:pt x="29" y="978"/>
                    <a:pt x="51" y="986"/>
                    <a:pt x="80" y="986"/>
                  </a:cubicBezTo>
                  <a:cubicBezTo>
                    <a:pt x="87" y="986"/>
                    <a:pt x="109" y="986"/>
                    <a:pt x="116" y="978"/>
                  </a:cubicBezTo>
                  <a:cubicBezTo>
                    <a:pt x="137" y="971"/>
                    <a:pt x="1549" y="152"/>
                    <a:pt x="3297" y="152"/>
                  </a:cubicBezTo>
                  <a:cubicBezTo>
                    <a:pt x="3341" y="152"/>
                    <a:pt x="3385" y="153"/>
                    <a:pt x="3430" y="154"/>
                  </a:cubicBezTo>
                  <a:cubicBezTo>
                    <a:pt x="3473" y="154"/>
                    <a:pt x="3502" y="132"/>
                    <a:pt x="3502" y="81"/>
                  </a:cubicBezTo>
                  <a:cubicBezTo>
                    <a:pt x="3502" y="31"/>
                    <a:pt x="3473" y="2"/>
                    <a:pt x="3430" y="2"/>
                  </a:cubicBezTo>
                  <a:cubicBezTo>
                    <a:pt x="3392" y="1"/>
                    <a:pt x="3355" y="1"/>
                    <a:pt x="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3" name="Google Shape;7813;p41"/>
          <p:cNvGrpSpPr/>
          <p:nvPr/>
        </p:nvGrpSpPr>
        <p:grpSpPr>
          <a:xfrm>
            <a:off x="6656085" y="830980"/>
            <a:ext cx="1422320" cy="773423"/>
            <a:chOff x="6191175" y="4446675"/>
            <a:chExt cx="905475" cy="492375"/>
          </a:xfrm>
        </p:grpSpPr>
        <p:sp>
          <p:nvSpPr>
            <p:cNvPr id="7814" name="Google Shape;7814;p41"/>
            <p:cNvSpPr/>
            <p:nvPr/>
          </p:nvSpPr>
          <p:spPr>
            <a:xfrm>
              <a:off x="6191175" y="4446675"/>
              <a:ext cx="905475" cy="492375"/>
            </a:xfrm>
            <a:custGeom>
              <a:avLst/>
              <a:gdLst/>
              <a:ahLst/>
              <a:cxnLst/>
              <a:rect l="l" t="t" r="r" b="b"/>
              <a:pathLst>
                <a:path w="36219" h="19695" extrusionOk="0">
                  <a:moveTo>
                    <a:pt x="18139" y="208"/>
                  </a:moveTo>
                  <a:cubicBezTo>
                    <a:pt x="20381" y="1829"/>
                    <a:pt x="22617" y="3449"/>
                    <a:pt x="24853" y="5077"/>
                  </a:cubicBezTo>
                  <a:cubicBezTo>
                    <a:pt x="26820" y="6502"/>
                    <a:pt x="28781" y="7942"/>
                    <a:pt x="30749" y="9375"/>
                  </a:cubicBezTo>
                  <a:cubicBezTo>
                    <a:pt x="32095" y="10359"/>
                    <a:pt x="33440" y="11343"/>
                    <a:pt x="34779" y="12355"/>
                  </a:cubicBezTo>
                  <a:cubicBezTo>
                    <a:pt x="35112" y="12609"/>
                    <a:pt x="35437" y="12855"/>
                    <a:pt x="35763" y="13108"/>
                  </a:cubicBezTo>
                  <a:cubicBezTo>
                    <a:pt x="35828" y="13144"/>
                    <a:pt x="35886" y="13195"/>
                    <a:pt x="35936" y="13253"/>
                  </a:cubicBezTo>
                  <a:cubicBezTo>
                    <a:pt x="35965" y="13318"/>
                    <a:pt x="35958" y="13361"/>
                    <a:pt x="35936" y="13397"/>
                  </a:cubicBezTo>
                  <a:lnTo>
                    <a:pt x="35922" y="13419"/>
                  </a:lnTo>
                  <a:lnTo>
                    <a:pt x="25417" y="14323"/>
                  </a:lnTo>
                  <a:lnTo>
                    <a:pt x="20157" y="14772"/>
                  </a:lnTo>
                  <a:lnTo>
                    <a:pt x="19513" y="14830"/>
                  </a:lnTo>
                  <a:lnTo>
                    <a:pt x="19195" y="14852"/>
                  </a:lnTo>
                  <a:cubicBezTo>
                    <a:pt x="19116" y="14858"/>
                    <a:pt x="18992" y="14884"/>
                    <a:pt x="18903" y="14884"/>
                  </a:cubicBezTo>
                  <a:cubicBezTo>
                    <a:pt x="18885" y="14884"/>
                    <a:pt x="18869" y="14883"/>
                    <a:pt x="18855" y="14880"/>
                  </a:cubicBezTo>
                  <a:cubicBezTo>
                    <a:pt x="18761" y="14859"/>
                    <a:pt x="18674" y="14765"/>
                    <a:pt x="18602" y="14700"/>
                  </a:cubicBezTo>
                  <a:lnTo>
                    <a:pt x="18348" y="14497"/>
                  </a:lnTo>
                  <a:lnTo>
                    <a:pt x="17820" y="14092"/>
                  </a:lnTo>
                  <a:lnTo>
                    <a:pt x="15845" y="12544"/>
                  </a:lnTo>
                  <a:lnTo>
                    <a:pt x="9153" y="7327"/>
                  </a:lnTo>
                  <a:lnTo>
                    <a:pt x="4862" y="3992"/>
                  </a:lnTo>
                  <a:cubicBezTo>
                    <a:pt x="3994" y="3312"/>
                    <a:pt x="3119" y="2632"/>
                    <a:pt x="2222" y="1981"/>
                  </a:cubicBezTo>
                  <a:lnTo>
                    <a:pt x="2186" y="1959"/>
                  </a:lnTo>
                  <a:cubicBezTo>
                    <a:pt x="2229" y="1930"/>
                    <a:pt x="2265" y="1894"/>
                    <a:pt x="2316" y="1865"/>
                  </a:cubicBezTo>
                  <a:cubicBezTo>
                    <a:pt x="2497" y="1756"/>
                    <a:pt x="2685" y="1670"/>
                    <a:pt x="2880" y="1597"/>
                  </a:cubicBezTo>
                  <a:cubicBezTo>
                    <a:pt x="3097" y="1532"/>
                    <a:pt x="3329" y="1496"/>
                    <a:pt x="3553" y="1474"/>
                  </a:cubicBezTo>
                  <a:lnTo>
                    <a:pt x="4978" y="1351"/>
                  </a:lnTo>
                  <a:lnTo>
                    <a:pt x="16749" y="338"/>
                  </a:lnTo>
                  <a:lnTo>
                    <a:pt x="18139" y="208"/>
                  </a:lnTo>
                  <a:close/>
                  <a:moveTo>
                    <a:pt x="2656" y="2588"/>
                  </a:moveTo>
                  <a:cubicBezTo>
                    <a:pt x="4493" y="4028"/>
                    <a:pt x="6338" y="5453"/>
                    <a:pt x="8183" y="6886"/>
                  </a:cubicBezTo>
                  <a:cubicBezTo>
                    <a:pt x="10086" y="8362"/>
                    <a:pt x="11989" y="9845"/>
                    <a:pt x="13899" y="11314"/>
                  </a:cubicBezTo>
                  <a:lnTo>
                    <a:pt x="16692" y="13484"/>
                  </a:lnTo>
                  <a:lnTo>
                    <a:pt x="18095" y="14584"/>
                  </a:lnTo>
                  <a:cubicBezTo>
                    <a:pt x="18204" y="14663"/>
                    <a:pt x="18312" y="14750"/>
                    <a:pt x="18421" y="14837"/>
                  </a:cubicBezTo>
                  <a:lnTo>
                    <a:pt x="18442" y="14859"/>
                  </a:lnTo>
                  <a:cubicBezTo>
                    <a:pt x="18479" y="14888"/>
                    <a:pt x="18522" y="14924"/>
                    <a:pt x="18551" y="14960"/>
                  </a:cubicBezTo>
                  <a:cubicBezTo>
                    <a:pt x="18616" y="15018"/>
                    <a:pt x="18681" y="15069"/>
                    <a:pt x="18746" y="15098"/>
                  </a:cubicBezTo>
                  <a:cubicBezTo>
                    <a:pt x="18777" y="15112"/>
                    <a:pt x="18815" y="15117"/>
                    <a:pt x="18856" y="15117"/>
                  </a:cubicBezTo>
                  <a:cubicBezTo>
                    <a:pt x="18942" y="15117"/>
                    <a:pt x="19042" y="15095"/>
                    <a:pt x="19115" y="15090"/>
                  </a:cubicBezTo>
                  <a:lnTo>
                    <a:pt x="19593" y="15054"/>
                  </a:lnTo>
                  <a:lnTo>
                    <a:pt x="27117" y="14417"/>
                  </a:lnTo>
                  <a:lnTo>
                    <a:pt x="34641" y="13788"/>
                  </a:lnTo>
                  <a:lnTo>
                    <a:pt x="35148" y="13752"/>
                  </a:lnTo>
                  <a:lnTo>
                    <a:pt x="35148" y="13752"/>
                  </a:lnTo>
                  <a:cubicBezTo>
                    <a:pt x="34605" y="14157"/>
                    <a:pt x="34135" y="14649"/>
                    <a:pt x="33766" y="15199"/>
                  </a:cubicBezTo>
                  <a:cubicBezTo>
                    <a:pt x="33759" y="15206"/>
                    <a:pt x="33751" y="15213"/>
                    <a:pt x="33751" y="15228"/>
                  </a:cubicBezTo>
                  <a:cubicBezTo>
                    <a:pt x="33245" y="15966"/>
                    <a:pt x="32927" y="16819"/>
                    <a:pt x="32825" y="17702"/>
                  </a:cubicBezTo>
                  <a:cubicBezTo>
                    <a:pt x="30112" y="17883"/>
                    <a:pt x="27399" y="18064"/>
                    <a:pt x="24686" y="18252"/>
                  </a:cubicBezTo>
                  <a:cubicBezTo>
                    <a:pt x="23304" y="18346"/>
                    <a:pt x="21908" y="18447"/>
                    <a:pt x="20526" y="18534"/>
                  </a:cubicBezTo>
                  <a:lnTo>
                    <a:pt x="18464" y="18672"/>
                  </a:lnTo>
                  <a:lnTo>
                    <a:pt x="17437" y="18744"/>
                  </a:lnTo>
                  <a:cubicBezTo>
                    <a:pt x="17422" y="18746"/>
                    <a:pt x="17407" y="18746"/>
                    <a:pt x="17392" y="18746"/>
                  </a:cubicBezTo>
                  <a:cubicBezTo>
                    <a:pt x="17339" y="18746"/>
                    <a:pt x="17285" y="18736"/>
                    <a:pt x="17234" y="18708"/>
                  </a:cubicBezTo>
                  <a:cubicBezTo>
                    <a:pt x="17169" y="18657"/>
                    <a:pt x="17111" y="18614"/>
                    <a:pt x="17053" y="18563"/>
                  </a:cubicBezTo>
                  <a:lnTo>
                    <a:pt x="16641" y="18223"/>
                  </a:lnTo>
                  <a:cubicBezTo>
                    <a:pt x="14521" y="16552"/>
                    <a:pt x="12408" y="14888"/>
                    <a:pt x="10281" y="13224"/>
                  </a:cubicBezTo>
                  <a:cubicBezTo>
                    <a:pt x="8140" y="11545"/>
                    <a:pt x="5998" y="9874"/>
                    <a:pt x="3871" y="8188"/>
                  </a:cubicBezTo>
                  <a:lnTo>
                    <a:pt x="2287" y="6937"/>
                  </a:lnTo>
                  <a:lnTo>
                    <a:pt x="1498" y="6314"/>
                  </a:lnTo>
                  <a:lnTo>
                    <a:pt x="1136" y="6025"/>
                  </a:lnTo>
                  <a:cubicBezTo>
                    <a:pt x="1100" y="5996"/>
                    <a:pt x="1071" y="5974"/>
                    <a:pt x="1035" y="5945"/>
                  </a:cubicBezTo>
                  <a:cubicBezTo>
                    <a:pt x="1035" y="5945"/>
                    <a:pt x="979" y="5904"/>
                    <a:pt x="965" y="5904"/>
                  </a:cubicBezTo>
                  <a:cubicBezTo>
                    <a:pt x="963" y="5904"/>
                    <a:pt x="962" y="5906"/>
                    <a:pt x="963" y="5909"/>
                  </a:cubicBezTo>
                  <a:cubicBezTo>
                    <a:pt x="948" y="5880"/>
                    <a:pt x="977" y="5793"/>
                    <a:pt x="977" y="5764"/>
                  </a:cubicBezTo>
                  <a:cubicBezTo>
                    <a:pt x="1071" y="4708"/>
                    <a:pt x="1578" y="3710"/>
                    <a:pt x="2294" y="2936"/>
                  </a:cubicBezTo>
                  <a:cubicBezTo>
                    <a:pt x="2403" y="2805"/>
                    <a:pt x="2526" y="2697"/>
                    <a:pt x="2656" y="2588"/>
                  </a:cubicBezTo>
                  <a:close/>
                  <a:moveTo>
                    <a:pt x="1976" y="2118"/>
                  </a:moveTo>
                  <a:cubicBezTo>
                    <a:pt x="2149" y="2234"/>
                    <a:pt x="2323" y="2364"/>
                    <a:pt x="2497" y="2487"/>
                  </a:cubicBezTo>
                  <a:cubicBezTo>
                    <a:pt x="2193" y="2733"/>
                    <a:pt x="1932" y="3022"/>
                    <a:pt x="1708" y="3348"/>
                  </a:cubicBezTo>
                  <a:cubicBezTo>
                    <a:pt x="1375" y="3804"/>
                    <a:pt x="1108" y="4296"/>
                    <a:pt x="927" y="4831"/>
                  </a:cubicBezTo>
                  <a:cubicBezTo>
                    <a:pt x="854" y="5077"/>
                    <a:pt x="804" y="5323"/>
                    <a:pt x="767" y="5562"/>
                  </a:cubicBezTo>
                  <a:cubicBezTo>
                    <a:pt x="746" y="5663"/>
                    <a:pt x="739" y="5764"/>
                    <a:pt x="731" y="5866"/>
                  </a:cubicBezTo>
                  <a:cubicBezTo>
                    <a:pt x="724" y="5989"/>
                    <a:pt x="731" y="6047"/>
                    <a:pt x="840" y="6126"/>
                  </a:cubicBezTo>
                  <a:lnTo>
                    <a:pt x="2460" y="7407"/>
                  </a:lnTo>
                  <a:cubicBezTo>
                    <a:pt x="4638" y="9136"/>
                    <a:pt x="6823" y="10858"/>
                    <a:pt x="9015" y="12565"/>
                  </a:cubicBezTo>
                  <a:cubicBezTo>
                    <a:pt x="11193" y="14273"/>
                    <a:pt x="13371" y="15980"/>
                    <a:pt x="15541" y="17702"/>
                  </a:cubicBezTo>
                  <a:lnTo>
                    <a:pt x="16359" y="18346"/>
                  </a:lnTo>
                  <a:lnTo>
                    <a:pt x="16749" y="18650"/>
                  </a:lnTo>
                  <a:cubicBezTo>
                    <a:pt x="16880" y="18766"/>
                    <a:pt x="17017" y="18874"/>
                    <a:pt x="17162" y="18983"/>
                  </a:cubicBezTo>
                  <a:cubicBezTo>
                    <a:pt x="17208" y="19012"/>
                    <a:pt x="17260" y="19021"/>
                    <a:pt x="17314" y="19021"/>
                  </a:cubicBezTo>
                  <a:cubicBezTo>
                    <a:pt x="17380" y="19021"/>
                    <a:pt x="17449" y="19008"/>
                    <a:pt x="17516" y="19004"/>
                  </a:cubicBezTo>
                  <a:lnTo>
                    <a:pt x="18095" y="18968"/>
                  </a:lnTo>
                  <a:cubicBezTo>
                    <a:pt x="18450" y="18939"/>
                    <a:pt x="18797" y="18925"/>
                    <a:pt x="19151" y="18896"/>
                  </a:cubicBezTo>
                  <a:cubicBezTo>
                    <a:pt x="20562" y="18802"/>
                    <a:pt x="21973" y="18708"/>
                    <a:pt x="23377" y="18606"/>
                  </a:cubicBezTo>
                  <a:cubicBezTo>
                    <a:pt x="26205" y="18418"/>
                    <a:pt x="29027" y="18216"/>
                    <a:pt x="31856" y="18028"/>
                  </a:cubicBezTo>
                  <a:lnTo>
                    <a:pt x="32753" y="17963"/>
                  </a:lnTo>
                  <a:cubicBezTo>
                    <a:pt x="32796" y="17977"/>
                    <a:pt x="32796" y="17984"/>
                    <a:pt x="32796" y="17999"/>
                  </a:cubicBezTo>
                  <a:cubicBezTo>
                    <a:pt x="32789" y="18093"/>
                    <a:pt x="32789" y="18194"/>
                    <a:pt x="32782" y="18281"/>
                  </a:cubicBezTo>
                  <a:lnTo>
                    <a:pt x="24042" y="18925"/>
                  </a:lnTo>
                  <a:lnTo>
                    <a:pt x="19593" y="19250"/>
                  </a:lnTo>
                  <a:lnTo>
                    <a:pt x="17386" y="19410"/>
                  </a:lnTo>
                  <a:cubicBezTo>
                    <a:pt x="17290" y="19414"/>
                    <a:pt x="17179" y="19437"/>
                    <a:pt x="17077" y="19437"/>
                  </a:cubicBezTo>
                  <a:cubicBezTo>
                    <a:pt x="17009" y="19437"/>
                    <a:pt x="16946" y="19427"/>
                    <a:pt x="16894" y="19395"/>
                  </a:cubicBezTo>
                  <a:cubicBezTo>
                    <a:pt x="16728" y="19294"/>
                    <a:pt x="16590" y="19156"/>
                    <a:pt x="16438" y="19041"/>
                  </a:cubicBezTo>
                  <a:lnTo>
                    <a:pt x="15541" y="18332"/>
                  </a:lnTo>
                  <a:lnTo>
                    <a:pt x="8523" y="12811"/>
                  </a:lnTo>
                  <a:lnTo>
                    <a:pt x="1534" y="7291"/>
                  </a:lnTo>
                  <a:lnTo>
                    <a:pt x="666" y="6604"/>
                  </a:lnTo>
                  <a:lnTo>
                    <a:pt x="442" y="6423"/>
                  </a:lnTo>
                  <a:cubicBezTo>
                    <a:pt x="406" y="6387"/>
                    <a:pt x="370" y="6358"/>
                    <a:pt x="326" y="6336"/>
                  </a:cubicBezTo>
                  <a:cubicBezTo>
                    <a:pt x="326" y="6336"/>
                    <a:pt x="276" y="6307"/>
                    <a:pt x="254" y="6300"/>
                  </a:cubicBezTo>
                  <a:cubicBezTo>
                    <a:pt x="239" y="6278"/>
                    <a:pt x="232" y="6249"/>
                    <a:pt x="232" y="6213"/>
                  </a:cubicBezTo>
                  <a:lnTo>
                    <a:pt x="232" y="6133"/>
                  </a:lnTo>
                  <a:lnTo>
                    <a:pt x="232" y="6090"/>
                  </a:lnTo>
                  <a:cubicBezTo>
                    <a:pt x="232" y="5945"/>
                    <a:pt x="239" y="5801"/>
                    <a:pt x="261" y="5656"/>
                  </a:cubicBezTo>
                  <a:cubicBezTo>
                    <a:pt x="304" y="5301"/>
                    <a:pt x="384" y="4947"/>
                    <a:pt x="485" y="4614"/>
                  </a:cubicBezTo>
                  <a:cubicBezTo>
                    <a:pt x="558" y="4383"/>
                    <a:pt x="637" y="4144"/>
                    <a:pt x="739" y="3920"/>
                  </a:cubicBezTo>
                  <a:lnTo>
                    <a:pt x="818" y="3731"/>
                  </a:lnTo>
                  <a:cubicBezTo>
                    <a:pt x="833" y="3717"/>
                    <a:pt x="833" y="3703"/>
                    <a:pt x="840" y="3695"/>
                  </a:cubicBezTo>
                  <a:cubicBezTo>
                    <a:pt x="876" y="3608"/>
                    <a:pt x="912" y="3529"/>
                    <a:pt x="956" y="3457"/>
                  </a:cubicBezTo>
                  <a:cubicBezTo>
                    <a:pt x="956" y="3457"/>
                    <a:pt x="956" y="3449"/>
                    <a:pt x="963" y="3449"/>
                  </a:cubicBezTo>
                  <a:cubicBezTo>
                    <a:pt x="985" y="3420"/>
                    <a:pt x="992" y="3391"/>
                    <a:pt x="1013" y="3355"/>
                  </a:cubicBezTo>
                  <a:cubicBezTo>
                    <a:pt x="1209" y="2986"/>
                    <a:pt x="1455" y="2653"/>
                    <a:pt x="1737" y="2342"/>
                  </a:cubicBezTo>
                  <a:cubicBezTo>
                    <a:pt x="1817" y="2263"/>
                    <a:pt x="1896" y="2190"/>
                    <a:pt x="1976" y="2118"/>
                  </a:cubicBezTo>
                  <a:close/>
                  <a:moveTo>
                    <a:pt x="18175" y="0"/>
                  </a:moveTo>
                  <a:cubicBezTo>
                    <a:pt x="18166" y="0"/>
                    <a:pt x="18157" y="2"/>
                    <a:pt x="18146" y="6"/>
                  </a:cubicBezTo>
                  <a:lnTo>
                    <a:pt x="6136" y="1047"/>
                  </a:lnTo>
                  <a:lnTo>
                    <a:pt x="4638" y="1170"/>
                  </a:lnTo>
                  <a:cubicBezTo>
                    <a:pt x="4139" y="1214"/>
                    <a:pt x="3633" y="1228"/>
                    <a:pt x="3133" y="1301"/>
                  </a:cubicBezTo>
                  <a:cubicBezTo>
                    <a:pt x="2706" y="1373"/>
                    <a:pt x="2301" y="1568"/>
                    <a:pt x="1947" y="1843"/>
                  </a:cubicBezTo>
                  <a:cubicBezTo>
                    <a:pt x="1932" y="1843"/>
                    <a:pt x="1911" y="1850"/>
                    <a:pt x="1896" y="1865"/>
                  </a:cubicBezTo>
                  <a:cubicBezTo>
                    <a:pt x="1571" y="2118"/>
                    <a:pt x="1288" y="2465"/>
                    <a:pt x="1057" y="2834"/>
                  </a:cubicBezTo>
                  <a:lnTo>
                    <a:pt x="999" y="2914"/>
                  </a:lnTo>
                  <a:cubicBezTo>
                    <a:pt x="992" y="2936"/>
                    <a:pt x="970" y="2965"/>
                    <a:pt x="963" y="2979"/>
                  </a:cubicBezTo>
                  <a:cubicBezTo>
                    <a:pt x="876" y="3124"/>
                    <a:pt x="789" y="3276"/>
                    <a:pt x="717" y="3442"/>
                  </a:cubicBezTo>
                  <a:cubicBezTo>
                    <a:pt x="717" y="3442"/>
                    <a:pt x="717" y="3449"/>
                    <a:pt x="710" y="3449"/>
                  </a:cubicBezTo>
                  <a:cubicBezTo>
                    <a:pt x="695" y="3486"/>
                    <a:pt x="673" y="3522"/>
                    <a:pt x="659" y="3565"/>
                  </a:cubicBezTo>
                  <a:cubicBezTo>
                    <a:pt x="637" y="3616"/>
                    <a:pt x="623" y="3659"/>
                    <a:pt x="594" y="3695"/>
                  </a:cubicBezTo>
                  <a:cubicBezTo>
                    <a:pt x="348" y="4238"/>
                    <a:pt x="167" y="4809"/>
                    <a:pt x="73" y="5396"/>
                  </a:cubicBezTo>
                  <a:cubicBezTo>
                    <a:pt x="44" y="5584"/>
                    <a:pt x="22" y="5786"/>
                    <a:pt x="15" y="5974"/>
                  </a:cubicBezTo>
                  <a:cubicBezTo>
                    <a:pt x="15" y="6018"/>
                    <a:pt x="8" y="6061"/>
                    <a:pt x="8" y="6119"/>
                  </a:cubicBezTo>
                  <a:cubicBezTo>
                    <a:pt x="1" y="6220"/>
                    <a:pt x="1" y="6336"/>
                    <a:pt x="51" y="6408"/>
                  </a:cubicBezTo>
                  <a:cubicBezTo>
                    <a:pt x="109" y="6488"/>
                    <a:pt x="254" y="6560"/>
                    <a:pt x="333" y="6625"/>
                  </a:cubicBezTo>
                  <a:lnTo>
                    <a:pt x="616" y="6842"/>
                  </a:lnTo>
                  <a:lnTo>
                    <a:pt x="666" y="6886"/>
                  </a:lnTo>
                  <a:cubicBezTo>
                    <a:pt x="1209" y="7320"/>
                    <a:pt x="1759" y="7754"/>
                    <a:pt x="2309" y="8188"/>
                  </a:cubicBezTo>
                  <a:lnTo>
                    <a:pt x="2403" y="8261"/>
                  </a:lnTo>
                  <a:cubicBezTo>
                    <a:pt x="3191" y="8883"/>
                    <a:pt x="3973" y="9498"/>
                    <a:pt x="4761" y="10127"/>
                  </a:cubicBezTo>
                  <a:cubicBezTo>
                    <a:pt x="6346" y="11372"/>
                    <a:pt x="7930" y="12623"/>
                    <a:pt x="9507" y="13875"/>
                  </a:cubicBezTo>
                  <a:lnTo>
                    <a:pt x="14261" y="17622"/>
                  </a:lnTo>
                  <a:cubicBezTo>
                    <a:pt x="15042" y="18237"/>
                    <a:pt x="15831" y="18860"/>
                    <a:pt x="16619" y="19475"/>
                  </a:cubicBezTo>
                  <a:cubicBezTo>
                    <a:pt x="16692" y="19547"/>
                    <a:pt x="16771" y="19612"/>
                    <a:pt x="16865" y="19677"/>
                  </a:cubicBezTo>
                  <a:cubicBezTo>
                    <a:pt x="16894" y="19691"/>
                    <a:pt x="16927" y="19695"/>
                    <a:pt x="16960" y="19695"/>
                  </a:cubicBezTo>
                  <a:cubicBezTo>
                    <a:pt x="17017" y="19695"/>
                    <a:pt x="17078" y="19682"/>
                    <a:pt x="17133" y="19677"/>
                  </a:cubicBezTo>
                  <a:lnTo>
                    <a:pt x="17921" y="19619"/>
                  </a:lnTo>
                  <a:lnTo>
                    <a:pt x="19419" y="19511"/>
                  </a:lnTo>
                  <a:cubicBezTo>
                    <a:pt x="23413" y="19221"/>
                    <a:pt x="27399" y="18903"/>
                    <a:pt x="31386" y="18628"/>
                  </a:cubicBezTo>
                  <a:cubicBezTo>
                    <a:pt x="31885" y="18592"/>
                    <a:pt x="32384" y="18556"/>
                    <a:pt x="32891" y="18520"/>
                  </a:cubicBezTo>
                  <a:cubicBezTo>
                    <a:pt x="32905" y="18520"/>
                    <a:pt x="32927" y="18505"/>
                    <a:pt x="32941" y="18498"/>
                  </a:cubicBezTo>
                  <a:lnTo>
                    <a:pt x="32948" y="18498"/>
                  </a:lnTo>
                  <a:cubicBezTo>
                    <a:pt x="33071" y="18491"/>
                    <a:pt x="33093" y="18324"/>
                    <a:pt x="33013" y="18281"/>
                  </a:cubicBezTo>
                  <a:cubicBezTo>
                    <a:pt x="33021" y="18158"/>
                    <a:pt x="33021" y="18028"/>
                    <a:pt x="33042" y="17890"/>
                  </a:cubicBezTo>
                  <a:cubicBezTo>
                    <a:pt x="33050" y="17876"/>
                    <a:pt x="33057" y="17854"/>
                    <a:pt x="33057" y="17840"/>
                  </a:cubicBezTo>
                  <a:cubicBezTo>
                    <a:pt x="33231" y="16147"/>
                    <a:pt x="34229" y="14598"/>
                    <a:pt x="35661" y="13708"/>
                  </a:cubicBezTo>
                  <a:cubicBezTo>
                    <a:pt x="35683" y="13694"/>
                    <a:pt x="35690" y="13679"/>
                    <a:pt x="35698" y="13672"/>
                  </a:cubicBezTo>
                  <a:lnTo>
                    <a:pt x="35734" y="13672"/>
                  </a:lnTo>
                  <a:cubicBezTo>
                    <a:pt x="35857" y="13658"/>
                    <a:pt x="36002" y="13679"/>
                    <a:pt x="36088" y="13585"/>
                  </a:cubicBezTo>
                  <a:cubicBezTo>
                    <a:pt x="36211" y="13462"/>
                    <a:pt x="36219" y="13253"/>
                    <a:pt x="36103" y="13108"/>
                  </a:cubicBezTo>
                  <a:cubicBezTo>
                    <a:pt x="36088" y="13101"/>
                    <a:pt x="36081" y="13079"/>
                    <a:pt x="36067" y="13072"/>
                  </a:cubicBezTo>
                  <a:cubicBezTo>
                    <a:pt x="35821" y="12855"/>
                    <a:pt x="35560" y="12674"/>
                    <a:pt x="35292" y="12478"/>
                  </a:cubicBezTo>
                  <a:cubicBezTo>
                    <a:pt x="34063" y="11545"/>
                    <a:pt x="32825" y="10641"/>
                    <a:pt x="31588" y="9729"/>
                  </a:cubicBezTo>
                  <a:cubicBezTo>
                    <a:pt x="29678" y="8326"/>
                    <a:pt x="27761" y="6929"/>
                    <a:pt x="25851" y="5540"/>
                  </a:cubicBezTo>
                  <a:cubicBezTo>
                    <a:pt x="23601" y="3905"/>
                    <a:pt x="21351" y="2263"/>
                    <a:pt x="19086" y="635"/>
                  </a:cubicBezTo>
                  <a:lnTo>
                    <a:pt x="18276" y="49"/>
                  </a:lnTo>
                  <a:cubicBezTo>
                    <a:pt x="18254" y="20"/>
                    <a:pt x="18240" y="6"/>
                    <a:pt x="18204" y="6"/>
                  </a:cubicBezTo>
                  <a:cubicBezTo>
                    <a:pt x="18193" y="2"/>
                    <a:pt x="18184" y="0"/>
                    <a:pt x="18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41"/>
            <p:cNvSpPr/>
            <p:nvPr/>
          </p:nvSpPr>
          <p:spPr>
            <a:xfrm>
              <a:off x="6266775" y="4538900"/>
              <a:ext cx="765850" cy="310725"/>
            </a:xfrm>
            <a:custGeom>
              <a:avLst/>
              <a:gdLst/>
              <a:ahLst/>
              <a:cxnLst/>
              <a:rect l="l" t="t" r="r" b="b"/>
              <a:pathLst>
                <a:path w="30634" h="12429" extrusionOk="0">
                  <a:moveTo>
                    <a:pt x="119" y="0"/>
                  </a:moveTo>
                  <a:cubicBezTo>
                    <a:pt x="89" y="0"/>
                    <a:pt x="59" y="16"/>
                    <a:pt x="37" y="42"/>
                  </a:cubicBezTo>
                  <a:cubicBezTo>
                    <a:pt x="1" y="86"/>
                    <a:pt x="15" y="144"/>
                    <a:pt x="59" y="180"/>
                  </a:cubicBezTo>
                  <a:lnTo>
                    <a:pt x="15426" y="12414"/>
                  </a:lnTo>
                  <a:cubicBezTo>
                    <a:pt x="15440" y="12429"/>
                    <a:pt x="15462" y="12429"/>
                    <a:pt x="15484" y="12429"/>
                  </a:cubicBezTo>
                  <a:lnTo>
                    <a:pt x="15498" y="12429"/>
                  </a:lnTo>
                  <a:lnTo>
                    <a:pt x="30547" y="11148"/>
                  </a:lnTo>
                  <a:cubicBezTo>
                    <a:pt x="30597" y="11148"/>
                    <a:pt x="30633" y="11090"/>
                    <a:pt x="30633" y="11040"/>
                  </a:cubicBezTo>
                  <a:cubicBezTo>
                    <a:pt x="30626" y="11003"/>
                    <a:pt x="30583" y="10967"/>
                    <a:pt x="30525" y="10967"/>
                  </a:cubicBezTo>
                  <a:lnTo>
                    <a:pt x="15512" y="12241"/>
                  </a:lnTo>
                  <a:lnTo>
                    <a:pt x="174" y="21"/>
                  </a:lnTo>
                  <a:cubicBezTo>
                    <a:pt x="158" y="7"/>
                    <a:pt x="13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41"/>
            <p:cNvSpPr/>
            <p:nvPr/>
          </p:nvSpPr>
          <p:spPr>
            <a:xfrm>
              <a:off x="6255575" y="4560600"/>
              <a:ext cx="757325" cy="314900"/>
            </a:xfrm>
            <a:custGeom>
              <a:avLst/>
              <a:gdLst/>
              <a:ahLst/>
              <a:cxnLst/>
              <a:rect l="l" t="t" r="r" b="b"/>
              <a:pathLst>
                <a:path w="30293" h="12596" extrusionOk="0">
                  <a:moveTo>
                    <a:pt x="116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497" y="12574"/>
                  </a:lnTo>
                  <a:cubicBezTo>
                    <a:pt x="15519" y="12595"/>
                    <a:pt x="15534" y="12595"/>
                    <a:pt x="15563" y="12595"/>
                  </a:cubicBezTo>
                  <a:lnTo>
                    <a:pt x="15570" y="12595"/>
                  </a:lnTo>
                  <a:lnTo>
                    <a:pt x="30206" y="11597"/>
                  </a:lnTo>
                  <a:cubicBezTo>
                    <a:pt x="30257" y="11597"/>
                    <a:pt x="30293" y="11553"/>
                    <a:pt x="30293" y="11503"/>
                  </a:cubicBezTo>
                  <a:cubicBezTo>
                    <a:pt x="30293" y="11450"/>
                    <a:pt x="30250" y="11415"/>
                    <a:pt x="30199" y="11415"/>
                  </a:cubicBezTo>
                  <a:cubicBezTo>
                    <a:pt x="30194" y="11415"/>
                    <a:pt x="30189" y="11415"/>
                    <a:pt x="30184" y="11416"/>
                  </a:cubicBezTo>
                  <a:lnTo>
                    <a:pt x="15591" y="12407"/>
                  </a:lnTo>
                  <a:lnTo>
                    <a:pt x="174" y="21"/>
                  </a:lnTo>
                  <a:cubicBezTo>
                    <a:pt x="154" y="7"/>
                    <a:pt x="134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41"/>
            <p:cNvSpPr/>
            <p:nvPr/>
          </p:nvSpPr>
          <p:spPr>
            <a:xfrm>
              <a:off x="6249250" y="4585925"/>
              <a:ext cx="752450" cy="312900"/>
            </a:xfrm>
            <a:custGeom>
              <a:avLst/>
              <a:gdLst/>
              <a:ahLst/>
              <a:cxnLst/>
              <a:rect l="l" t="t" r="r" b="b"/>
              <a:pathLst>
                <a:path w="30098" h="12516" extrusionOk="0">
                  <a:moveTo>
                    <a:pt x="115" y="0"/>
                  </a:moveTo>
                  <a:cubicBezTo>
                    <a:pt x="86" y="0"/>
                    <a:pt x="58" y="16"/>
                    <a:pt x="36" y="43"/>
                  </a:cubicBezTo>
                  <a:cubicBezTo>
                    <a:pt x="0" y="86"/>
                    <a:pt x="7" y="144"/>
                    <a:pt x="51" y="180"/>
                  </a:cubicBezTo>
                  <a:lnTo>
                    <a:pt x="15251" y="12494"/>
                  </a:lnTo>
                  <a:cubicBezTo>
                    <a:pt x="15273" y="12516"/>
                    <a:pt x="15295" y="12516"/>
                    <a:pt x="15316" y="12516"/>
                  </a:cubicBezTo>
                  <a:lnTo>
                    <a:pt x="15324" y="12516"/>
                  </a:lnTo>
                  <a:lnTo>
                    <a:pt x="30003" y="11452"/>
                  </a:lnTo>
                  <a:cubicBezTo>
                    <a:pt x="30061" y="11452"/>
                    <a:pt x="30097" y="11401"/>
                    <a:pt x="30097" y="11358"/>
                  </a:cubicBezTo>
                  <a:cubicBezTo>
                    <a:pt x="30091" y="11311"/>
                    <a:pt x="30047" y="11270"/>
                    <a:pt x="30000" y="11270"/>
                  </a:cubicBezTo>
                  <a:cubicBezTo>
                    <a:pt x="29996" y="11270"/>
                    <a:pt x="29992" y="11271"/>
                    <a:pt x="29989" y="11271"/>
                  </a:cubicBezTo>
                  <a:lnTo>
                    <a:pt x="15345" y="12320"/>
                  </a:lnTo>
                  <a:lnTo>
                    <a:pt x="174" y="21"/>
                  </a:lnTo>
                  <a:cubicBezTo>
                    <a:pt x="154" y="7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41"/>
            <p:cNvSpPr/>
            <p:nvPr/>
          </p:nvSpPr>
          <p:spPr>
            <a:xfrm>
              <a:off x="6311825" y="4473650"/>
              <a:ext cx="708675" cy="315400"/>
            </a:xfrm>
            <a:custGeom>
              <a:avLst/>
              <a:gdLst/>
              <a:ahLst/>
              <a:cxnLst/>
              <a:rect l="l" t="t" r="r" b="b"/>
              <a:pathLst>
                <a:path w="28347" h="12616" extrusionOk="0">
                  <a:moveTo>
                    <a:pt x="13175" y="243"/>
                  </a:moveTo>
                  <a:lnTo>
                    <a:pt x="19014" y="4505"/>
                  </a:lnTo>
                  <a:lnTo>
                    <a:pt x="24874" y="8780"/>
                  </a:lnTo>
                  <a:lnTo>
                    <a:pt x="27927" y="11016"/>
                  </a:lnTo>
                  <a:lnTo>
                    <a:pt x="17480" y="12087"/>
                  </a:lnTo>
                  <a:lnTo>
                    <a:pt x="14456" y="12391"/>
                  </a:lnTo>
                  <a:lnTo>
                    <a:pt x="8935" y="8086"/>
                  </a:lnTo>
                  <a:lnTo>
                    <a:pt x="3372" y="3745"/>
                  </a:lnTo>
                  <a:lnTo>
                    <a:pt x="449" y="1466"/>
                  </a:lnTo>
                  <a:lnTo>
                    <a:pt x="10339" y="518"/>
                  </a:lnTo>
                  <a:lnTo>
                    <a:pt x="13175" y="243"/>
                  </a:lnTo>
                  <a:close/>
                  <a:moveTo>
                    <a:pt x="13199" y="0"/>
                  </a:moveTo>
                  <a:cubicBezTo>
                    <a:pt x="13182" y="0"/>
                    <a:pt x="13167" y="7"/>
                    <a:pt x="13153" y="12"/>
                  </a:cubicBezTo>
                  <a:lnTo>
                    <a:pt x="3032" y="988"/>
                  </a:lnTo>
                  <a:lnTo>
                    <a:pt x="167" y="1271"/>
                  </a:lnTo>
                  <a:cubicBezTo>
                    <a:pt x="80" y="1278"/>
                    <a:pt x="0" y="1394"/>
                    <a:pt x="80" y="1459"/>
                  </a:cubicBezTo>
                  <a:lnTo>
                    <a:pt x="5029" y="5315"/>
                  </a:lnTo>
                  <a:lnTo>
                    <a:pt x="9977" y="9178"/>
                  </a:lnTo>
                  <a:lnTo>
                    <a:pt x="12444" y="11103"/>
                  </a:lnTo>
                  <a:lnTo>
                    <a:pt x="13682" y="12072"/>
                  </a:lnTo>
                  <a:lnTo>
                    <a:pt x="14296" y="12550"/>
                  </a:lnTo>
                  <a:cubicBezTo>
                    <a:pt x="14359" y="12603"/>
                    <a:pt x="14407" y="12615"/>
                    <a:pt x="14464" y="12615"/>
                  </a:cubicBezTo>
                  <a:cubicBezTo>
                    <a:pt x="14499" y="12615"/>
                    <a:pt x="14538" y="12611"/>
                    <a:pt x="14586" y="12608"/>
                  </a:cubicBezTo>
                  <a:lnTo>
                    <a:pt x="14977" y="12572"/>
                  </a:lnTo>
                  <a:lnTo>
                    <a:pt x="21206" y="11935"/>
                  </a:lnTo>
                  <a:lnTo>
                    <a:pt x="27450" y="11305"/>
                  </a:lnTo>
                  <a:lnTo>
                    <a:pt x="28224" y="11226"/>
                  </a:lnTo>
                  <a:cubicBezTo>
                    <a:pt x="28289" y="11226"/>
                    <a:pt x="28332" y="11168"/>
                    <a:pt x="28332" y="11103"/>
                  </a:cubicBezTo>
                  <a:cubicBezTo>
                    <a:pt x="28347" y="11074"/>
                    <a:pt x="28325" y="11038"/>
                    <a:pt x="28289" y="11009"/>
                  </a:cubicBezTo>
                  <a:lnTo>
                    <a:pt x="22429" y="6733"/>
                  </a:lnTo>
                  <a:lnTo>
                    <a:pt x="16568" y="2450"/>
                  </a:lnTo>
                  <a:lnTo>
                    <a:pt x="13291" y="55"/>
                  </a:lnTo>
                  <a:cubicBezTo>
                    <a:pt x="13284" y="41"/>
                    <a:pt x="13255" y="19"/>
                    <a:pt x="13233" y="12"/>
                  </a:cubicBezTo>
                  <a:cubicBezTo>
                    <a:pt x="13222" y="3"/>
                    <a:pt x="13210" y="0"/>
                    <a:pt x="1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41"/>
            <p:cNvSpPr/>
            <p:nvPr/>
          </p:nvSpPr>
          <p:spPr>
            <a:xfrm>
              <a:off x="6386150" y="4493275"/>
              <a:ext cx="266450" cy="55550"/>
            </a:xfrm>
            <a:custGeom>
              <a:avLst/>
              <a:gdLst/>
              <a:ahLst/>
              <a:cxnLst/>
              <a:rect l="l" t="t" r="r" b="b"/>
              <a:pathLst>
                <a:path w="10658" h="2222" extrusionOk="0">
                  <a:moveTo>
                    <a:pt x="6671" y="189"/>
                  </a:moveTo>
                  <a:cubicBezTo>
                    <a:pt x="6693" y="189"/>
                    <a:pt x="6722" y="218"/>
                    <a:pt x="6744" y="276"/>
                  </a:cubicBezTo>
                  <a:cubicBezTo>
                    <a:pt x="6751" y="305"/>
                    <a:pt x="6751" y="341"/>
                    <a:pt x="6744" y="370"/>
                  </a:cubicBezTo>
                  <a:cubicBezTo>
                    <a:pt x="6729" y="413"/>
                    <a:pt x="6708" y="428"/>
                    <a:pt x="6577" y="507"/>
                  </a:cubicBezTo>
                  <a:lnTo>
                    <a:pt x="6527" y="536"/>
                  </a:lnTo>
                  <a:cubicBezTo>
                    <a:pt x="6476" y="565"/>
                    <a:pt x="6433" y="594"/>
                    <a:pt x="6404" y="609"/>
                  </a:cubicBezTo>
                  <a:cubicBezTo>
                    <a:pt x="6389" y="616"/>
                    <a:pt x="6382" y="630"/>
                    <a:pt x="6360" y="638"/>
                  </a:cubicBezTo>
                  <a:cubicBezTo>
                    <a:pt x="6360" y="580"/>
                    <a:pt x="6368" y="507"/>
                    <a:pt x="6404" y="435"/>
                  </a:cubicBezTo>
                  <a:cubicBezTo>
                    <a:pt x="6454" y="326"/>
                    <a:pt x="6585" y="189"/>
                    <a:pt x="6671" y="189"/>
                  </a:cubicBezTo>
                  <a:close/>
                  <a:moveTo>
                    <a:pt x="1296" y="978"/>
                  </a:moveTo>
                  <a:cubicBezTo>
                    <a:pt x="1303" y="992"/>
                    <a:pt x="1318" y="1050"/>
                    <a:pt x="1281" y="1144"/>
                  </a:cubicBezTo>
                  <a:cubicBezTo>
                    <a:pt x="1252" y="1216"/>
                    <a:pt x="1195" y="1354"/>
                    <a:pt x="1101" y="1441"/>
                  </a:cubicBezTo>
                  <a:cubicBezTo>
                    <a:pt x="1101" y="1397"/>
                    <a:pt x="1108" y="1332"/>
                    <a:pt x="1101" y="1281"/>
                  </a:cubicBezTo>
                  <a:cubicBezTo>
                    <a:pt x="1101" y="1195"/>
                    <a:pt x="1115" y="1122"/>
                    <a:pt x="1158" y="1050"/>
                  </a:cubicBezTo>
                  <a:cubicBezTo>
                    <a:pt x="1195" y="1007"/>
                    <a:pt x="1245" y="978"/>
                    <a:pt x="1281" y="978"/>
                  </a:cubicBezTo>
                  <a:close/>
                  <a:moveTo>
                    <a:pt x="9421" y="811"/>
                  </a:moveTo>
                  <a:cubicBezTo>
                    <a:pt x="9464" y="818"/>
                    <a:pt x="9565" y="884"/>
                    <a:pt x="9782" y="1043"/>
                  </a:cubicBezTo>
                  <a:lnTo>
                    <a:pt x="9819" y="1072"/>
                  </a:lnTo>
                  <a:cubicBezTo>
                    <a:pt x="9913" y="1137"/>
                    <a:pt x="9978" y="1231"/>
                    <a:pt x="9985" y="1339"/>
                  </a:cubicBezTo>
                  <a:cubicBezTo>
                    <a:pt x="9985" y="1390"/>
                    <a:pt x="9963" y="1441"/>
                    <a:pt x="9913" y="1477"/>
                  </a:cubicBezTo>
                  <a:cubicBezTo>
                    <a:pt x="9902" y="1493"/>
                    <a:pt x="9883" y="1501"/>
                    <a:pt x="9859" y="1501"/>
                  </a:cubicBezTo>
                  <a:cubicBezTo>
                    <a:pt x="9851" y="1501"/>
                    <a:pt x="9842" y="1500"/>
                    <a:pt x="9833" y="1499"/>
                  </a:cubicBezTo>
                  <a:cubicBezTo>
                    <a:pt x="9804" y="1484"/>
                    <a:pt x="9782" y="1470"/>
                    <a:pt x="9753" y="1448"/>
                  </a:cubicBezTo>
                  <a:cubicBezTo>
                    <a:pt x="9623" y="1361"/>
                    <a:pt x="9529" y="1231"/>
                    <a:pt x="9464" y="1086"/>
                  </a:cubicBezTo>
                  <a:cubicBezTo>
                    <a:pt x="9421" y="978"/>
                    <a:pt x="9399" y="855"/>
                    <a:pt x="9421" y="811"/>
                  </a:cubicBezTo>
                  <a:close/>
                  <a:moveTo>
                    <a:pt x="3676" y="1658"/>
                  </a:moveTo>
                  <a:cubicBezTo>
                    <a:pt x="3857" y="1679"/>
                    <a:pt x="4074" y="1752"/>
                    <a:pt x="4190" y="1875"/>
                  </a:cubicBezTo>
                  <a:cubicBezTo>
                    <a:pt x="4226" y="1911"/>
                    <a:pt x="4248" y="1947"/>
                    <a:pt x="4248" y="1990"/>
                  </a:cubicBezTo>
                  <a:cubicBezTo>
                    <a:pt x="4248" y="2012"/>
                    <a:pt x="4233" y="2027"/>
                    <a:pt x="4219" y="2041"/>
                  </a:cubicBezTo>
                  <a:cubicBezTo>
                    <a:pt x="4197" y="2041"/>
                    <a:pt x="4183" y="2027"/>
                    <a:pt x="4161" y="2019"/>
                  </a:cubicBezTo>
                  <a:cubicBezTo>
                    <a:pt x="3893" y="1882"/>
                    <a:pt x="3741" y="1752"/>
                    <a:pt x="3676" y="1658"/>
                  </a:cubicBezTo>
                  <a:close/>
                  <a:moveTo>
                    <a:pt x="6679" y="1"/>
                  </a:moveTo>
                  <a:cubicBezTo>
                    <a:pt x="6476" y="1"/>
                    <a:pt x="6295" y="240"/>
                    <a:pt x="6245" y="363"/>
                  </a:cubicBezTo>
                  <a:cubicBezTo>
                    <a:pt x="6208" y="457"/>
                    <a:pt x="6172" y="601"/>
                    <a:pt x="6187" y="710"/>
                  </a:cubicBezTo>
                  <a:cubicBezTo>
                    <a:pt x="6042" y="761"/>
                    <a:pt x="5912" y="855"/>
                    <a:pt x="5782" y="934"/>
                  </a:cubicBezTo>
                  <a:cubicBezTo>
                    <a:pt x="5595" y="1059"/>
                    <a:pt x="5413" y="1183"/>
                    <a:pt x="5219" y="1183"/>
                  </a:cubicBezTo>
                  <a:cubicBezTo>
                    <a:pt x="5187" y="1183"/>
                    <a:pt x="5155" y="1180"/>
                    <a:pt x="5123" y="1173"/>
                  </a:cubicBezTo>
                  <a:cubicBezTo>
                    <a:pt x="5022" y="1144"/>
                    <a:pt x="4935" y="1086"/>
                    <a:pt x="4819" y="1035"/>
                  </a:cubicBezTo>
                  <a:cubicBezTo>
                    <a:pt x="4675" y="956"/>
                    <a:pt x="4530" y="862"/>
                    <a:pt x="4363" y="862"/>
                  </a:cubicBezTo>
                  <a:cubicBezTo>
                    <a:pt x="4132" y="862"/>
                    <a:pt x="3980" y="1014"/>
                    <a:pt x="3835" y="1151"/>
                  </a:cubicBezTo>
                  <a:cubicBezTo>
                    <a:pt x="3720" y="1267"/>
                    <a:pt x="3604" y="1376"/>
                    <a:pt x="3459" y="1390"/>
                  </a:cubicBezTo>
                  <a:cubicBezTo>
                    <a:pt x="3453" y="1390"/>
                    <a:pt x="3447" y="1391"/>
                    <a:pt x="3440" y="1391"/>
                  </a:cubicBezTo>
                  <a:cubicBezTo>
                    <a:pt x="3338" y="1391"/>
                    <a:pt x="3235" y="1336"/>
                    <a:pt x="3112" y="1289"/>
                  </a:cubicBezTo>
                  <a:cubicBezTo>
                    <a:pt x="3025" y="1245"/>
                    <a:pt x="2924" y="1209"/>
                    <a:pt x="2822" y="1180"/>
                  </a:cubicBezTo>
                  <a:cubicBezTo>
                    <a:pt x="2771" y="1169"/>
                    <a:pt x="2721" y="1164"/>
                    <a:pt x="2671" y="1164"/>
                  </a:cubicBezTo>
                  <a:cubicBezTo>
                    <a:pt x="2432" y="1164"/>
                    <a:pt x="2222" y="1283"/>
                    <a:pt x="2012" y="1397"/>
                  </a:cubicBezTo>
                  <a:cubicBezTo>
                    <a:pt x="1815" y="1506"/>
                    <a:pt x="1624" y="1608"/>
                    <a:pt x="1416" y="1608"/>
                  </a:cubicBezTo>
                  <a:cubicBezTo>
                    <a:pt x="1403" y="1608"/>
                    <a:pt x="1389" y="1608"/>
                    <a:pt x="1375" y="1607"/>
                  </a:cubicBezTo>
                  <a:cubicBezTo>
                    <a:pt x="1332" y="1607"/>
                    <a:pt x="1289" y="1585"/>
                    <a:pt x="1231" y="1578"/>
                  </a:cubicBezTo>
                  <a:cubicBezTo>
                    <a:pt x="1354" y="1462"/>
                    <a:pt x="1412" y="1303"/>
                    <a:pt x="1455" y="1209"/>
                  </a:cubicBezTo>
                  <a:cubicBezTo>
                    <a:pt x="1520" y="1014"/>
                    <a:pt x="1506" y="869"/>
                    <a:pt x="1383" y="811"/>
                  </a:cubicBezTo>
                  <a:cubicBezTo>
                    <a:pt x="1348" y="792"/>
                    <a:pt x="1311" y="784"/>
                    <a:pt x="1274" y="784"/>
                  </a:cubicBezTo>
                  <a:cubicBezTo>
                    <a:pt x="1168" y="784"/>
                    <a:pt x="1058" y="851"/>
                    <a:pt x="999" y="941"/>
                  </a:cubicBezTo>
                  <a:cubicBezTo>
                    <a:pt x="934" y="1043"/>
                    <a:pt x="898" y="1158"/>
                    <a:pt x="905" y="1289"/>
                  </a:cubicBezTo>
                  <a:cubicBezTo>
                    <a:pt x="912" y="1361"/>
                    <a:pt x="905" y="1433"/>
                    <a:pt x="891" y="1506"/>
                  </a:cubicBezTo>
                  <a:cubicBezTo>
                    <a:pt x="862" y="1506"/>
                    <a:pt x="826" y="1499"/>
                    <a:pt x="789" y="1499"/>
                  </a:cubicBezTo>
                  <a:cubicBezTo>
                    <a:pt x="464" y="1506"/>
                    <a:pt x="240" y="1737"/>
                    <a:pt x="37" y="1990"/>
                  </a:cubicBezTo>
                  <a:cubicBezTo>
                    <a:pt x="1" y="2041"/>
                    <a:pt x="8" y="2092"/>
                    <a:pt x="44" y="2128"/>
                  </a:cubicBezTo>
                  <a:cubicBezTo>
                    <a:pt x="66" y="2150"/>
                    <a:pt x="80" y="2150"/>
                    <a:pt x="109" y="2150"/>
                  </a:cubicBezTo>
                  <a:cubicBezTo>
                    <a:pt x="138" y="2150"/>
                    <a:pt x="167" y="2135"/>
                    <a:pt x="182" y="2113"/>
                  </a:cubicBezTo>
                  <a:cubicBezTo>
                    <a:pt x="363" y="1896"/>
                    <a:pt x="543" y="1694"/>
                    <a:pt x="789" y="1687"/>
                  </a:cubicBezTo>
                  <a:cubicBezTo>
                    <a:pt x="833" y="1687"/>
                    <a:pt x="876" y="1694"/>
                    <a:pt x="934" y="1701"/>
                  </a:cubicBezTo>
                  <a:cubicBezTo>
                    <a:pt x="949" y="1716"/>
                    <a:pt x="963" y="1716"/>
                    <a:pt x="978" y="1716"/>
                  </a:cubicBezTo>
                  <a:lnTo>
                    <a:pt x="985" y="1716"/>
                  </a:lnTo>
                  <a:cubicBezTo>
                    <a:pt x="1014" y="1723"/>
                    <a:pt x="1050" y="1730"/>
                    <a:pt x="1086" y="1737"/>
                  </a:cubicBezTo>
                  <a:cubicBezTo>
                    <a:pt x="1180" y="1766"/>
                    <a:pt x="1260" y="1788"/>
                    <a:pt x="1361" y="1795"/>
                  </a:cubicBezTo>
                  <a:cubicBezTo>
                    <a:pt x="1375" y="1796"/>
                    <a:pt x="1390" y="1796"/>
                    <a:pt x="1404" y="1796"/>
                  </a:cubicBezTo>
                  <a:cubicBezTo>
                    <a:pt x="1655" y="1796"/>
                    <a:pt x="1887" y="1680"/>
                    <a:pt x="2099" y="1556"/>
                  </a:cubicBezTo>
                  <a:cubicBezTo>
                    <a:pt x="2286" y="1454"/>
                    <a:pt x="2468" y="1356"/>
                    <a:pt x="2662" y="1356"/>
                  </a:cubicBezTo>
                  <a:cubicBezTo>
                    <a:pt x="2701" y="1356"/>
                    <a:pt x="2740" y="1360"/>
                    <a:pt x="2779" y="1368"/>
                  </a:cubicBezTo>
                  <a:cubicBezTo>
                    <a:pt x="2859" y="1390"/>
                    <a:pt x="2938" y="1426"/>
                    <a:pt x="3032" y="1462"/>
                  </a:cubicBezTo>
                  <a:cubicBezTo>
                    <a:pt x="3170" y="1520"/>
                    <a:pt x="3300" y="1578"/>
                    <a:pt x="3445" y="1578"/>
                  </a:cubicBezTo>
                  <a:cubicBezTo>
                    <a:pt x="3459" y="1810"/>
                    <a:pt x="3785" y="2027"/>
                    <a:pt x="4060" y="2171"/>
                  </a:cubicBezTo>
                  <a:cubicBezTo>
                    <a:pt x="4110" y="2200"/>
                    <a:pt x="4161" y="2222"/>
                    <a:pt x="4219" y="2222"/>
                  </a:cubicBezTo>
                  <a:lnTo>
                    <a:pt x="4233" y="2222"/>
                  </a:lnTo>
                  <a:cubicBezTo>
                    <a:pt x="4349" y="2200"/>
                    <a:pt x="4436" y="2099"/>
                    <a:pt x="4436" y="1983"/>
                  </a:cubicBezTo>
                  <a:cubicBezTo>
                    <a:pt x="4436" y="1896"/>
                    <a:pt x="4400" y="1802"/>
                    <a:pt x="4327" y="1737"/>
                  </a:cubicBezTo>
                  <a:cubicBezTo>
                    <a:pt x="4190" y="1593"/>
                    <a:pt x="3966" y="1506"/>
                    <a:pt x="3749" y="1470"/>
                  </a:cubicBezTo>
                  <a:cubicBezTo>
                    <a:pt x="3821" y="1412"/>
                    <a:pt x="3893" y="1354"/>
                    <a:pt x="3951" y="1289"/>
                  </a:cubicBezTo>
                  <a:cubicBezTo>
                    <a:pt x="4081" y="1173"/>
                    <a:pt x="4197" y="1050"/>
                    <a:pt x="4342" y="1050"/>
                  </a:cubicBezTo>
                  <a:cubicBezTo>
                    <a:pt x="4458" y="1050"/>
                    <a:pt x="4581" y="1122"/>
                    <a:pt x="4704" y="1195"/>
                  </a:cubicBezTo>
                  <a:cubicBezTo>
                    <a:pt x="4812" y="1260"/>
                    <a:pt x="4928" y="1332"/>
                    <a:pt x="5058" y="1361"/>
                  </a:cubicBezTo>
                  <a:cubicBezTo>
                    <a:pt x="5107" y="1373"/>
                    <a:pt x="5154" y="1378"/>
                    <a:pt x="5200" y="1378"/>
                  </a:cubicBezTo>
                  <a:cubicBezTo>
                    <a:pt x="5443" y="1378"/>
                    <a:pt x="5656" y="1233"/>
                    <a:pt x="5868" y="1093"/>
                  </a:cubicBezTo>
                  <a:cubicBezTo>
                    <a:pt x="6028" y="999"/>
                    <a:pt x="6172" y="898"/>
                    <a:pt x="6324" y="862"/>
                  </a:cubicBezTo>
                  <a:cubicBezTo>
                    <a:pt x="6339" y="862"/>
                    <a:pt x="6353" y="862"/>
                    <a:pt x="6368" y="855"/>
                  </a:cubicBezTo>
                  <a:cubicBezTo>
                    <a:pt x="6385" y="852"/>
                    <a:pt x="6401" y="852"/>
                    <a:pt x="6417" y="852"/>
                  </a:cubicBezTo>
                  <a:cubicBezTo>
                    <a:pt x="6456" y="852"/>
                    <a:pt x="6493" y="857"/>
                    <a:pt x="6534" y="862"/>
                  </a:cubicBezTo>
                  <a:cubicBezTo>
                    <a:pt x="6628" y="898"/>
                    <a:pt x="6729" y="941"/>
                    <a:pt x="6831" y="992"/>
                  </a:cubicBezTo>
                  <a:cubicBezTo>
                    <a:pt x="6930" y="1032"/>
                    <a:pt x="7034" y="1051"/>
                    <a:pt x="7137" y="1051"/>
                  </a:cubicBezTo>
                  <a:cubicBezTo>
                    <a:pt x="7370" y="1051"/>
                    <a:pt x="7598" y="951"/>
                    <a:pt x="7764" y="761"/>
                  </a:cubicBezTo>
                  <a:cubicBezTo>
                    <a:pt x="7800" y="717"/>
                    <a:pt x="7822" y="674"/>
                    <a:pt x="7851" y="630"/>
                  </a:cubicBezTo>
                  <a:cubicBezTo>
                    <a:pt x="7894" y="544"/>
                    <a:pt x="7952" y="471"/>
                    <a:pt x="8017" y="421"/>
                  </a:cubicBezTo>
                  <a:cubicBezTo>
                    <a:pt x="8070" y="382"/>
                    <a:pt x="8136" y="363"/>
                    <a:pt x="8217" y="363"/>
                  </a:cubicBezTo>
                  <a:cubicBezTo>
                    <a:pt x="8335" y="363"/>
                    <a:pt x="8484" y="404"/>
                    <a:pt x="8668" y="486"/>
                  </a:cubicBezTo>
                  <a:lnTo>
                    <a:pt x="8755" y="529"/>
                  </a:lnTo>
                  <a:cubicBezTo>
                    <a:pt x="8921" y="601"/>
                    <a:pt x="9081" y="674"/>
                    <a:pt x="9254" y="717"/>
                  </a:cubicBezTo>
                  <a:cubicBezTo>
                    <a:pt x="9189" y="869"/>
                    <a:pt x="9283" y="1108"/>
                    <a:pt x="9298" y="1151"/>
                  </a:cubicBezTo>
                  <a:cubicBezTo>
                    <a:pt x="9377" y="1325"/>
                    <a:pt x="9500" y="1477"/>
                    <a:pt x="9652" y="1585"/>
                  </a:cubicBezTo>
                  <a:cubicBezTo>
                    <a:pt x="9696" y="1622"/>
                    <a:pt x="9739" y="1650"/>
                    <a:pt x="9797" y="1665"/>
                  </a:cubicBezTo>
                  <a:cubicBezTo>
                    <a:pt x="9826" y="1679"/>
                    <a:pt x="9840" y="1679"/>
                    <a:pt x="9869" y="1679"/>
                  </a:cubicBezTo>
                  <a:cubicBezTo>
                    <a:pt x="9934" y="1679"/>
                    <a:pt x="9999" y="1658"/>
                    <a:pt x="10050" y="1614"/>
                  </a:cubicBezTo>
                  <a:cubicBezTo>
                    <a:pt x="10137" y="1542"/>
                    <a:pt x="10195" y="1433"/>
                    <a:pt x="10195" y="1325"/>
                  </a:cubicBezTo>
                  <a:cubicBezTo>
                    <a:pt x="10180" y="1151"/>
                    <a:pt x="10086" y="999"/>
                    <a:pt x="9942" y="898"/>
                  </a:cubicBezTo>
                  <a:lnTo>
                    <a:pt x="9905" y="869"/>
                  </a:lnTo>
                  <a:cubicBezTo>
                    <a:pt x="9833" y="818"/>
                    <a:pt x="9775" y="775"/>
                    <a:pt x="9725" y="732"/>
                  </a:cubicBezTo>
                  <a:cubicBezTo>
                    <a:pt x="9934" y="688"/>
                    <a:pt x="10122" y="551"/>
                    <a:pt x="10188" y="355"/>
                  </a:cubicBezTo>
                  <a:lnTo>
                    <a:pt x="10528" y="464"/>
                  </a:lnTo>
                  <a:cubicBezTo>
                    <a:pt x="10541" y="469"/>
                    <a:pt x="10553" y="471"/>
                    <a:pt x="10565" y="471"/>
                  </a:cubicBezTo>
                  <a:cubicBezTo>
                    <a:pt x="10606" y="471"/>
                    <a:pt x="10638" y="444"/>
                    <a:pt x="10643" y="399"/>
                  </a:cubicBezTo>
                  <a:cubicBezTo>
                    <a:pt x="10658" y="384"/>
                    <a:pt x="10629" y="326"/>
                    <a:pt x="10586" y="312"/>
                  </a:cubicBezTo>
                  <a:lnTo>
                    <a:pt x="10144" y="167"/>
                  </a:lnTo>
                  <a:cubicBezTo>
                    <a:pt x="10132" y="164"/>
                    <a:pt x="10120" y="163"/>
                    <a:pt x="10108" y="163"/>
                  </a:cubicBezTo>
                  <a:cubicBezTo>
                    <a:pt x="10091" y="163"/>
                    <a:pt x="10074" y="166"/>
                    <a:pt x="10057" y="175"/>
                  </a:cubicBezTo>
                  <a:cubicBezTo>
                    <a:pt x="10036" y="196"/>
                    <a:pt x="10021" y="218"/>
                    <a:pt x="10014" y="247"/>
                  </a:cubicBezTo>
                  <a:cubicBezTo>
                    <a:pt x="10001" y="455"/>
                    <a:pt x="9769" y="582"/>
                    <a:pt x="9563" y="582"/>
                  </a:cubicBezTo>
                  <a:cubicBezTo>
                    <a:pt x="9546" y="582"/>
                    <a:pt x="9530" y="581"/>
                    <a:pt x="9515" y="580"/>
                  </a:cubicBezTo>
                  <a:cubicBezTo>
                    <a:pt x="9290" y="572"/>
                    <a:pt x="9066" y="464"/>
                    <a:pt x="8842" y="363"/>
                  </a:cubicBezTo>
                  <a:lnTo>
                    <a:pt x="8748" y="319"/>
                  </a:lnTo>
                  <a:cubicBezTo>
                    <a:pt x="8595" y="252"/>
                    <a:pt x="8406" y="181"/>
                    <a:pt x="8222" y="181"/>
                  </a:cubicBezTo>
                  <a:cubicBezTo>
                    <a:pt x="8110" y="181"/>
                    <a:pt x="8000" y="207"/>
                    <a:pt x="7901" y="276"/>
                  </a:cubicBezTo>
                  <a:cubicBezTo>
                    <a:pt x="7800" y="348"/>
                    <a:pt x="7742" y="435"/>
                    <a:pt x="7692" y="536"/>
                  </a:cubicBezTo>
                  <a:cubicBezTo>
                    <a:pt x="7663" y="580"/>
                    <a:pt x="7634" y="616"/>
                    <a:pt x="7619" y="652"/>
                  </a:cubicBezTo>
                  <a:cubicBezTo>
                    <a:pt x="7499" y="797"/>
                    <a:pt x="7328" y="873"/>
                    <a:pt x="7155" y="873"/>
                  </a:cubicBezTo>
                  <a:cubicBezTo>
                    <a:pt x="7077" y="873"/>
                    <a:pt x="6999" y="857"/>
                    <a:pt x="6925" y="826"/>
                  </a:cubicBezTo>
                  <a:cubicBezTo>
                    <a:pt x="6831" y="782"/>
                    <a:pt x="6744" y="746"/>
                    <a:pt x="6642" y="703"/>
                  </a:cubicBezTo>
                  <a:lnTo>
                    <a:pt x="6686" y="674"/>
                  </a:lnTo>
                  <a:cubicBezTo>
                    <a:pt x="6831" y="580"/>
                    <a:pt x="6896" y="536"/>
                    <a:pt x="6932" y="449"/>
                  </a:cubicBezTo>
                  <a:cubicBezTo>
                    <a:pt x="6961" y="377"/>
                    <a:pt x="6961" y="283"/>
                    <a:pt x="6932" y="211"/>
                  </a:cubicBezTo>
                  <a:cubicBezTo>
                    <a:pt x="6860" y="30"/>
                    <a:pt x="6751" y="1"/>
                    <a:pt x="6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41"/>
            <p:cNvSpPr/>
            <p:nvPr/>
          </p:nvSpPr>
          <p:spPr>
            <a:xfrm>
              <a:off x="6665600" y="4705200"/>
              <a:ext cx="296125" cy="67750"/>
            </a:xfrm>
            <a:custGeom>
              <a:avLst/>
              <a:gdLst/>
              <a:ahLst/>
              <a:cxnLst/>
              <a:rect l="l" t="t" r="r" b="b"/>
              <a:pathLst>
                <a:path w="11845" h="2710" extrusionOk="0">
                  <a:moveTo>
                    <a:pt x="10687" y="199"/>
                  </a:moveTo>
                  <a:cubicBezTo>
                    <a:pt x="10687" y="199"/>
                    <a:pt x="10694" y="199"/>
                    <a:pt x="10694" y="206"/>
                  </a:cubicBezTo>
                  <a:cubicBezTo>
                    <a:pt x="10737" y="242"/>
                    <a:pt x="10774" y="278"/>
                    <a:pt x="10795" y="329"/>
                  </a:cubicBezTo>
                  <a:cubicBezTo>
                    <a:pt x="10810" y="372"/>
                    <a:pt x="10831" y="416"/>
                    <a:pt x="10839" y="466"/>
                  </a:cubicBezTo>
                  <a:lnTo>
                    <a:pt x="10839" y="481"/>
                  </a:lnTo>
                  <a:cubicBezTo>
                    <a:pt x="10853" y="524"/>
                    <a:pt x="10853" y="568"/>
                    <a:pt x="10853" y="625"/>
                  </a:cubicBezTo>
                  <a:cubicBezTo>
                    <a:pt x="10846" y="640"/>
                    <a:pt x="10839" y="683"/>
                    <a:pt x="10817" y="734"/>
                  </a:cubicBezTo>
                  <a:cubicBezTo>
                    <a:pt x="10802" y="698"/>
                    <a:pt x="10774" y="640"/>
                    <a:pt x="10737" y="539"/>
                  </a:cubicBezTo>
                  <a:lnTo>
                    <a:pt x="10730" y="502"/>
                  </a:lnTo>
                  <a:lnTo>
                    <a:pt x="10730" y="495"/>
                  </a:lnTo>
                  <a:cubicBezTo>
                    <a:pt x="10694" y="401"/>
                    <a:pt x="10672" y="300"/>
                    <a:pt x="10687" y="199"/>
                  </a:cubicBezTo>
                  <a:close/>
                  <a:moveTo>
                    <a:pt x="4718" y="524"/>
                  </a:moveTo>
                  <a:cubicBezTo>
                    <a:pt x="4725" y="524"/>
                    <a:pt x="4732" y="524"/>
                    <a:pt x="4740" y="531"/>
                  </a:cubicBezTo>
                  <a:cubicBezTo>
                    <a:pt x="4790" y="568"/>
                    <a:pt x="4790" y="676"/>
                    <a:pt x="4754" y="806"/>
                  </a:cubicBezTo>
                  <a:cubicBezTo>
                    <a:pt x="4689" y="994"/>
                    <a:pt x="4573" y="1197"/>
                    <a:pt x="4501" y="1233"/>
                  </a:cubicBezTo>
                  <a:cubicBezTo>
                    <a:pt x="4479" y="1161"/>
                    <a:pt x="4523" y="980"/>
                    <a:pt x="4544" y="893"/>
                  </a:cubicBezTo>
                  <a:cubicBezTo>
                    <a:pt x="4552" y="850"/>
                    <a:pt x="4559" y="806"/>
                    <a:pt x="4573" y="777"/>
                  </a:cubicBezTo>
                  <a:lnTo>
                    <a:pt x="4573" y="770"/>
                  </a:lnTo>
                  <a:cubicBezTo>
                    <a:pt x="4580" y="712"/>
                    <a:pt x="4588" y="654"/>
                    <a:pt x="4617" y="604"/>
                  </a:cubicBezTo>
                  <a:cubicBezTo>
                    <a:pt x="4631" y="560"/>
                    <a:pt x="4667" y="531"/>
                    <a:pt x="4718" y="524"/>
                  </a:cubicBezTo>
                  <a:close/>
                  <a:moveTo>
                    <a:pt x="8900" y="1537"/>
                  </a:moveTo>
                  <a:cubicBezTo>
                    <a:pt x="8965" y="1595"/>
                    <a:pt x="9037" y="1667"/>
                    <a:pt x="9102" y="1718"/>
                  </a:cubicBezTo>
                  <a:lnTo>
                    <a:pt x="9131" y="1747"/>
                  </a:lnTo>
                  <a:lnTo>
                    <a:pt x="9138" y="1754"/>
                  </a:lnTo>
                  <a:cubicBezTo>
                    <a:pt x="9175" y="1790"/>
                    <a:pt x="9204" y="1826"/>
                    <a:pt x="9218" y="1870"/>
                  </a:cubicBezTo>
                  <a:cubicBezTo>
                    <a:pt x="9218" y="1891"/>
                    <a:pt x="9218" y="1899"/>
                    <a:pt x="9204" y="1906"/>
                  </a:cubicBezTo>
                  <a:cubicBezTo>
                    <a:pt x="9182" y="1906"/>
                    <a:pt x="9175" y="1899"/>
                    <a:pt x="9153" y="1891"/>
                  </a:cubicBezTo>
                  <a:lnTo>
                    <a:pt x="9146" y="1884"/>
                  </a:lnTo>
                  <a:cubicBezTo>
                    <a:pt x="9081" y="1841"/>
                    <a:pt x="9030" y="1797"/>
                    <a:pt x="8987" y="1747"/>
                  </a:cubicBezTo>
                  <a:cubicBezTo>
                    <a:pt x="8936" y="1682"/>
                    <a:pt x="8914" y="1609"/>
                    <a:pt x="8900" y="1537"/>
                  </a:cubicBezTo>
                  <a:close/>
                  <a:moveTo>
                    <a:pt x="2121" y="2232"/>
                  </a:moveTo>
                  <a:cubicBezTo>
                    <a:pt x="2193" y="2232"/>
                    <a:pt x="2265" y="2246"/>
                    <a:pt x="2330" y="2282"/>
                  </a:cubicBezTo>
                  <a:cubicBezTo>
                    <a:pt x="2367" y="2297"/>
                    <a:pt x="2388" y="2333"/>
                    <a:pt x="2424" y="2369"/>
                  </a:cubicBezTo>
                  <a:cubicBezTo>
                    <a:pt x="2461" y="2405"/>
                    <a:pt x="2482" y="2449"/>
                    <a:pt x="2482" y="2506"/>
                  </a:cubicBezTo>
                  <a:cubicBezTo>
                    <a:pt x="2482" y="2535"/>
                    <a:pt x="2461" y="2550"/>
                    <a:pt x="2446" y="2572"/>
                  </a:cubicBezTo>
                  <a:cubicBezTo>
                    <a:pt x="2417" y="2572"/>
                    <a:pt x="2381" y="2557"/>
                    <a:pt x="2367" y="2543"/>
                  </a:cubicBezTo>
                  <a:cubicBezTo>
                    <a:pt x="2367" y="2543"/>
                    <a:pt x="2352" y="2543"/>
                    <a:pt x="2352" y="2535"/>
                  </a:cubicBezTo>
                  <a:lnTo>
                    <a:pt x="2294" y="2499"/>
                  </a:lnTo>
                  <a:cubicBezTo>
                    <a:pt x="2157" y="2434"/>
                    <a:pt x="2012" y="2355"/>
                    <a:pt x="1932" y="2253"/>
                  </a:cubicBezTo>
                  <a:cubicBezTo>
                    <a:pt x="1940" y="2246"/>
                    <a:pt x="2005" y="2232"/>
                    <a:pt x="2121" y="2232"/>
                  </a:cubicBezTo>
                  <a:close/>
                  <a:moveTo>
                    <a:pt x="10716" y="1"/>
                  </a:moveTo>
                  <a:cubicBezTo>
                    <a:pt x="10668" y="1"/>
                    <a:pt x="10635" y="9"/>
                    <a:pt x="10614" y="18"/>
                  </a:cubicBezTo>
                  <a:cubicBezTo>
                    <a:pt x="10557" y="39"/>
                    <a:pt x="10513" y="90"/>
                    <a:pt x="10491" y="155"/>
                  </a:cubicBezTo>
                  <a:lnTo>
                    <a:pt x="10491" y="162"/>
                  </a:lnTo>
                  <a:cubicBezTo>
                    <a:pt x="10477" y="300"/>
                    <a:pt x="10499" y="445"/>
                    <a:pt x="10557" y="568"/>
                  </a:cubicBezTo>
                  <a:lnTo>
                    <a:pt x="10564" y="596"/>
                  </a:lnTo>
                  <a:cubicBezTo>
                    <a:pt x="10622" y="741"/>
                    <a:pt x="10672" y="879"/>
                    <a:pt x="10774" y="929"/>
                  </a:cubicBezTo>
                  <a:cubicBezTo>
                    <a:pt x="10766" y="936"/>
                    <a:pt x="10759" y="951"/>
                    <a:pt x="10745" y="951"/>
                  </a:cubicBezTo>
                  <a:cubicBezTo>
                    <a:pt x="10672" y="1002"/>
                    <a:pt x="10600" y="1059"/>
                    <a:pt x="10528" y="1074"/>
                  </a:cubicBezTo>
                  <a:cubicBezTo>
                    <a:pt x="10506" y="1080"/>
                    <a:pt x="10484" y="1082"/>
                    <a:pt x="10462" y="1082"/>
                  </a:cubicBezTo>
                  <a:cubicBezTo>
                    <a:pt x="10373" y="1082"/>
                    <a:pt x="10280" y="1041"/>
                    <a:pt x="10188" y="994"/>
                  </a:cubicBezTo>
                  <a:cubicBezTo>
                    <a:pt x="10079" y="951"/>
                    <a:pt x="9956" y="893"/>
                    <a:pt x="9826" y="886"/>
                  </a:cubicBezTo>
                  <a:cubicBezTo>
                    <a:pt x="9819" y="886"/>
                    <a:pt x="9813" y="885"/>
                    <a:pt x="9806" y="885"/>
                  </a:cubicBezTo>
                  <a:cubicBezTo>
                    <a:pt x="9620" y="885"/>
                    <a:pt x="9466" y="983"/>
                    <a:pt x="9319" y="1067"/>
                  </a:cubicBezTo>
                  <a:cubicBezTo>
                    <a:pt x="9189" y="1139"/>
                    <a:pt x="9073" y="1211"/>
                    <a:pt x="8943" y="1233"/>
                  </a:cubicBezTo>
                  <a:cubicBezTo>
                    <a:pt x="8933" y="1234"/>
                    <a:pt x="8923" y="1234"/>
                    <a:pt x="8912" y="1234"/>
                  </a:cubicBezTo>
                  <a:cubicBezTo>
                    <a:pt x="8744" y="1234"/>
                    <a:pt x="8593" y="1125"/>
                    <a:pt x="8422" y="1009"/>
                  </a:cubicBezTo>
                  <a:cubicBezTo>
                    <a:pt x="8256" y="900"/>
                    <a:pt x="8097" y="792"/>
                    <a:pt x="7894" y="770"/>
                  </a:cubicBezTo>
                  <a:cubicBezTo>
                    <a:pt x="7859" y="765"/>
                    <a:pt x="7824" y="762"/>
                    <a:pt x="7791" y="762"/>
                  </a:cubicBezTo>
                  <a:cubicBezTo>
                    <a:pt x="7506" y="762"/>
                    <a:pt x="7273" y="942"/>
                    <a:pt x="7040" y="1110"/>
                  </a:cubicBezTo>
                  <a:cubicBezTo>
                    <a:pt x="6954" y="1168"/>
                    <a:pt x="6881" y="1219"/>
                    <a:pt x="6809" y="1277"/>
                  </a:cubicBezTo>
                  <a:cubicBezTo>
                    <a:pt x="6575" y="1422"/>
                    <a:pt x="6310" y="1500"/>
                    <a:pt x="6060" y="1500"/>
                  </a:cubicBezTo>
                  <a:cubicBezTo>
                    <a:pt x="5924" y="1500"/>
                    <a:pt x="5793" y="1477"/>
                    <a:pt x="5673" y="1428"/>
                  </a:cubicBezTo>
                  <a:cubicBezTo>
                    <a:pt x="5593" y="1392"/>
                    <a:pt x="5499" y="1349"/>
                    <a:pt x="5412" y="1298"/>
                  </a:cubicBezTo>
                  <a:cubicBezTo>
                    <a:pt x="5223" y="1207"/>
                    <a:pt x="5034" y="1103"/>
                    <a:pt x="4825" y="1103"/>
                  </a:cubicBezTo>
                  <a:cubicBezTo>
                    <a:pt x="4819" y="1103"/>
                    <a:pt x="4812" y="1103"/>
                    <a:pt x="4805" y="1103"/>
                  </a:cubicBezTo>
                  <a:cubicBezTo>
                    <a:pt x="4870" y="973"/>
                    <a:pt x="4913" y="857"/>
                    <a:pt x="4913" y="850"/>
                  </a:cubicBezTo>
                  <a:cubicBezTo>
                    <a:pt x="4978" y="640"/>
                    <a:pt x="4957" y="481"/>
                    <a:pt x="4848" y="379"/>
                  </a:cubicBezTo>
                  <a:cubicBezTo>
                    <a:pt x="4805" y="336"/>
                    <a:pt x="4732" y="314"/>
                    <a:pt x="4667" y="314"/>
                  </a:cubicBezTo>
                  <a:lnTo>
                    <a:pt x="4660" y="314"/>
                  </a:lnTo>
                  <a:cubicBezTo>
                    <a:pt x="4552" y="336"/>
                    <a:pt x="4472" y="408"/>
                    <a:pt x="4414" y="495"/>
                  </a:cubicBezTo>
                  <a:cubicBezTo>
                    <a:pt x="4378" y="568"/>
                    <a:pt x="4363" y="647"/>
                    <a:pt x="4349" y="734"/>
                  </a:cubicBezTo>
                  <a:cubicBezTo>
                    <a:pt x="4349" y="756"/>
                    <a:pt x="4342" y="785"/>
                    <a:pt x="4334" y="828"/>
                  </a:cubicBezTo>
                  <a:cubicBezTo>
                    <a:pt x="4291" y="1045"/>
                    <a:pt x="4255" y="1219"/>
                    <a:pt x="4327" y="1320"/>
                  </a:cubicBezTo>
                  <a:lnTo>
                    <a:pt x="4320" y="1327"/>
                  </a:lnTo>
                  <a:cubicBezTo>
                    <a:pt x="4248" y="1392"/>
                    <a:pt x="4175" y="1443"/>
                    <a:pt x="4088" y="1479"/>
                  </a:cubicBezTo>
                  <a:cubicBezTo>
                    <a:pt x="3992" y="1524"/>
                    <a:pt x="3889" y="1542"/>
                    <a:pt x="3780" y="1542"/>
                  </a:cubicBezTo>
                  <a:cubicBezTo>
                    <a:pt x="3626" y="1542"/>
                    <a:pt x="3462" y="1507"/>
                    <a:pt x="3293" y="1465"/>
                  </a:cubicBezTo>
                  <a:cubicBezTo>
                    <a:pt x="3117" y="1423"/>
                    <a:pt x="2935" y="1381"/>
                    <a:pt x="2756" y="1381"/>
                  </a:cubicBezTo>
                  <a:cubicBezTo>
                    <a:pt x="2625" y="1381"/>
                    <a:pt x="2496" y="1403"/>
                    <a:pt x="2374" y="1465"/>
                  </a:cubicBezTo>
                  <a:cubicBezTo>
                    <a:pt x="2200" y="1544"/>
                    <a:pt x="2084" y="1682"/>
                    <a:pt x="1969" y="1819"/>
                  </a:cubicBezTo>
                  <a:cubicBezTo>
                    <a:pt x="1838" y="1949"/>
                    <a:pt x="1730" y="2087"/>
                    <a:pt x="1571" y="2130"/>
                  </a:cubicBezTo>
                  <a:cubicBezTo>
                    <a:pt x="1506" y="2152"/>
                    <a:pt x="1441" y="2160"/>
                    <a:pt x="1374" y="2160"/>
                  </a:cubicBezTo>
                  <a:cubicBezTo>
                    <a:pt x="1260" y="2160"/>
                    <a:pt x="1141" y="2136"/>
                    <a:pt x="1014" y="2109"/>
                  </a:cubicBezTo>
                  <a:cubicBezTo>
                    <a:pt x="934" y="2087"/>
                    <a:pt x="847" y="2072"/>
                    <a:pt x="760" y="2051"/>
                  </a:cubicBezTo>
                  <a:cubicBezTo>
                    <a:pt x="721" y="2044"/>
                    <a:pt x="682" y="2041"/>
                    <a:pt x="642" y="2041"/>
                  </a:cubicBezTo>
                  <a:cubicBezTo>
                    <a:pt x="454" y="2041"/>
                    <a:pt x="265" y="2109"/>
                    <a:pt x="145" y="2217"/>
                  </a:cubicBezTo>
                  <a:cubicBezTo>
                    <a:pt x="44" y="2304"/>
                    <a:pt x="1" y="2412"/>
                    <a:pt x="1" y="2528"/>
                  </a:cubicBezTo>
                  <a:cubicBezTo>
                    <a:pt x="1" y="2586"/>
                    <a:pt x="44" y="2622"/>
                    <a:pt x="102" y="2622"/>
                  </a:cubicBezTo>
                  <a:cubicBezTo>
                    <a:pt x="153" y="2622"/>
                    <a:pt x="203" y="2579"/>
                    <a:pt x="189" y="2521"/>
                  </a:cubicBezTo>
                  <a:cubicBezTo>
                    <a:pt x="189" y="2456"/>
                    <a:pt x="218" y="2398"/>
                    <a:pt x="276" y="2347"/>
                  </a:cubicBezTo>
                  <a:cubicBezTo>
                    <a:pt x="365" y="2276"/>
                    <a:pt x="508" y="2224"/>
                    <a:pt x="645" y="2224"/>
                  </a:cubicBezTo>
                  <a:cubicBezTo>
                    <a:pt x="674" y="2224"/>
                    <a:pt x="703" y="2226"/>
                    <a:pt x="731" y="2232"/>
                  </a:cubicBezTo>
                  <a:cubicBezTo>
                    <a:pt x="818" y="2239"/>
                    <a:pt x="891" y="2260"/>
                    <a:pt x="970" y="2275"/>
                  </a:cubicBezTo>
                  <a:cubicBezTo>
                    <a:pt x="1110" y="2307"/>
                    <a:pt x="1249" y="2340"/>
                    <a:pt x="1390" y="2340"/>
                  </a:cubicBezTo>
                  <a:cubicBezTo>
                    <a:pt x="1469" y="2340"/>
                    <a:pt x="1548" y="2330"/>
                    <a:pt x="1629" y="2304"/>
                  </a:cubicBezTo>
                  <a:cubicBezTo>
                    <a:pt x="1658" y="2297"/>
                    <a:pt x="1687" y="2289"/>
                    <a:pt x="1715" y="2268"/>
                  </a:cubicBezTo>
                  <a:cubicBezTo>
                    <a:pt x="1723" y="2289"/>
                    <a:pt x="1730" y="2304"/>
                    <a:pt x="1752" y="2326"/>
                  </a:cubicBezTo>
                  <a:cubicBezTo>
                    <a:pt x="1853" y="2456"/>
                    <a:pt x="2027" y="2550"/>
                    <a:pt x="2186" y="2629"/>
                  </a:cubicBezTo>
                  <a:lnTo>
                    <a:pt x="2244" y="2658"/>
                  </a:lnTo>
                  <a:cubicBezTo>
                    <a:pt x="2301" y="2695"/>
                    <a:pt x="2367" y="2709"/>
                    <a:pt x="2439" y="2709"/>
                  </a:cubicBezTo>
                  <a:lnTo>
                    <a:pt x="2482" y="2709"/>
                  </a:lnTo>
                  <a:cubicBezTo>
                    <a:pt x="2591" y="2673"/>
                    <a:pt x="2670" y="2579"/>
                    <a:pt x="2670" y="2456"/>
                  </a:cubicBezTo>
                  <a:cubicBezTo>
                    <a:pt x="2670" y="2369"/>
                    <a:pt x="2634" y="2275"/>
                    <a:pt x="2576" y="2217"/>
                  </a:cubicBezTo>
                  <a:cubicBezTo>
                    <a:pt x="2540" y="2159"/>
                    <a:pt x="2490" y="2116"/>
                    <a:pt x="2424" y="2080"/>
                  </a:cubicBezTo>
                  <a:cubicBezTo>
                    <a:pt x="2338" y="2036"/>
                    <a:pt x="2229" y="2007"/>
                    <a:pt x="2121" y="2007"/>
                  </a:cubicBezTo>
                  <a:lnTo>
                    <a:pt x="2063" y="2007"/>
                  </a:lnTo>
                  <a:cubicBezTo>
                    <a:pt x="2084" y="1986"/>
                    <a:pt x="2113" y="1964"/>
                    <a:pt x="2128" y="1935"/>
                  </a:cubicBezTo>
                  <a:cubicBezTo>
                    <a:pt x="2236" y="1805"/>
                    <a:pt x="2345" y="1689"/>
                    <a:pt x="2482" y="1624"/>
                  </a:cubicBezTo>
                  <a:cubicBezTo>
                    <a:pt x="2575" y="1577"/>
                    <a:pt x="2675" y="1560"/>
                    <a:pt x="2779" y="1560"/>
                  </a:cubicBezTo>
                  <a:cubicBezTo>
                    <a:pt x="2936" y="1560"/>
                    <a:pt x="3105" y="1599"/>
                    <a:pt x="3278" y="1638"/>
                  </a:cubicBezTo>
                  <a:cubicBezTo>
                    <a:pt x="3454" y="1680"/>
                    <a:pt x="3634" y="1722"/>
                    <a:pt x="3812" y="1722"/>
                  </a:cubicBezTo>
                  <a:cubicBezTo>
                    <a:pt x="3942" y="1722"/>
                    <a:pt x="4072" y="1699"/>
                    <a:pt x="4197" y="1638"/>
                  </a:cubicBezTo>
                  <a:cubicBezTo>
                    <a:pt x="4298" y="1588"/>
                    <a:pt x="4378" y="1515"/>
                    <a:pt x="4465" y="1457"/>
                  </a:cubicBezTo>
                  <a:cubicBezTo>
                    <a:pt x="4559" y="1371"/>
                    <a:pt x="4653" y="1298"/>
                    <a:pt x="4761" y="1277"/>
                  </a:cubicBezTo>
                  <a:cubicBezTo>
                    <a:pt x="4796" y="1267"/>
                    <a:pt x="4830" y="1263"/>
                    <a:pt x="4864" y="1263"/>
                  </a:cubicBezTo>
                  <a:cubicBezTo>
                    <a:pt x="5019" y="1263"/>
                    <a:pt x="5176" y="1347"/>
                    <a:pt x="5347" y="1436"/>
                  </a:cubicBezTo>
                  <a:cubicBezTo>
                    <a:pt x="5441" y="1479"/>
                    <a:pt x="5528" y="1537"/>
                    <a:pt x="5630" y="1573"/>
                  </a:cubicBezTo>
                  <a:cubicBezTo>
                    <a:pt x="5771" y="1627"/>
                    <a:pt x="5927" y="1654"/>
                    <a:pt x="6087" y="1654"/>
                  </a:cubicBezTo>
                  <a:cubicBezTo>
                    <a:pt x="6376" y="1654"/>
                    <a:pt x="6678" y="1567"/>
                    <a:pt x="6939" y="1400"/>
                  </a:cubicBezTo>
                  <a:cubicBezTo>
                    <a:pt x="7019" y="1349"/>
                    <a:pt x="7105" y="1291"/>
                    <a:pt x="7185" y="1226"/>
                  </a:cubicBezTo>
                  <a:cubicBezTo>
                    <a:pt x="7396" y="1075"/>
                    <a:pt x="7612" y="917"/>
                    <a:pt x="7840" y="917"/>
                  </a:cubicBezTo>
                  <a:cubicBezTo>
                    <a:pt x="7863" y="917"/>
                    <a:pt x="7886" y="919"/>
                    <a:pt x="7909" y="922"/>
                  </a:cubicBezTo>
                  <a:cubicBezTo>
                    <a:pt x="8060" y="936"/>
                    <a:pt x="8198" y="1038"/>
                    <a:pt x="8350" y="1139"/>
                  </a:cubicBezTo>
                  <a:cubicBezTo>
                    <a:pt x="8466" y="1219"/>
                    <a:pt x="8596" y="1298"/>
                    <a:pt x="8726" y="1349"/>
                  </a:cubicBezTo>
                  <a:cubicBezTo>
                    <a:pt x="8712" y="1508"/>
                    <a:pt x="8755" y="1674"/>
                    <a:pt x="8849" y="1805"/>
                  </a:cubicBezTo>
                  <a:cubicBezTo>
                    <a:pt x="8849" y="1805"/>
                    <a:pt x="8849" y="1819"/>
                    <a:pt x="8856" y="1819"/>
                  </a:cubicBezTo>
                  <a:cubicBezTo>
                    <a:pt x="8921" y="1891"/>
                    <a:pt x="8994" y="1942"/>
                    <a:pt x="9073" y="1986"/>
                  </a:cubicBezTo>
                  <a:cubicBezTo>
                    <a:pt x="9117" y="2022"/>
                    <a:pt x="9182" y="2043"/>
                    <a:pt x="9240" y="2043"/>
                  </a:cubicBezTo>
                  <a:lnTo>
                    <a:pt x="9276" y="2043"/>
                  </a:lnTo>
                  <a:cubicBezTo>
                    <a:pt x="9392" y="2007"/>
                    <a:pt x="9464" y="1891"/>
                    <a:pt x="9428" y="1761"/>
                  </a:cubicBezTo>
                  <a:cubicBezTo>
                    <a:pt x="9399" y="1682"/>
                    <a:pt x="9356" y="1602"/>
                    <a:pt x="9283" y="1544"/>
                  </a:cubicBezTo>
                  <a:lnTo>
                    <a:pt x="9261" y="1530"/>
                  </a:lnTo>
                  <a:cubicBezTo>
                    <a:pt x="9211" y="1472"/>
                    <a:pt x="9153" y="1421"/>
                    <a:pt x="9095" y="1371"/>
                  </a:cubicBezTo>
                  <a:cubicBezTo>
                    <a:pt x="9225" y="1349"/>
                    <a:pt x="9334" y="1277"/>
                    <a:pt x="9457" y="1204"/>
                  </a:cubicBezTo>
                  <a:cubicBezTo>
                    <a:pt x="9581" y="1121"/>
                    <a:pt x="9706" y="1045"/>
                    <a:pt x="9837" y="1045"/>
                  </a:cubicBezTo>
                  <a:cubicBezTo>
                    <a:pt x="9843" y="1045"/>
                    <a:pt x="9849" y="1045"/>
                    <a:pt x="9855" y="1045"/>
                  </a:cubicBezTo>
                  <a:cubicBezTo>
                    <a:pt x="9942" y="1045"/>
                    <a:pt x="10043" y="1096"/>
                    <a:pt x="10144" y="1139"/>
                  </a:cubicBezTo>
                  <a:cubicBezTo>
                    <a:pt x="10247" y="1190"/>
                    <a:pt x="10371" y="1237"/>
                    <a:pt x="10497" y="1237"/>
                  </a:cubicBezTo>
                  <a:cubicBezTo>
                    <a:pt x="10532" y="1237"/>
                    <a:pt x="10566" y="1234"/>
                    <a:pt x="10600" y="1226"/>
                  </a:cubicBezTo>
                  <a:cubicBezTo>
                    <a:pt x="10723" y="1204"/>
                    <a:pt x="10810" y="1132"/>
                    <a:pt x="10904" y="1067"/>
                  </a:cubicBezTo>
                  <a:cubicBezTo>
                    <a:pt x="10947" y="1031"/>
                    <a:pt x="10998" y="994"/>
                    <a:pt x="11048" y="965"/>
                  </a:cubicBezTo>
                  <a:cubicBezTo>
                    <a:pt x="11117" y="929"/>
                    <a:pt x="11193" y="911"/>
                    <a:pt x="11269" y="911"/>
                  </a:cubicBezTo>
                  <a:cubicBezTo>
                    <a:pt x="11418" y="911"/>
                    <a:pt x="11568" y="978"/>
                    <a:pt x="11663" y="1103"/>
                  </a:cubicBezTo>
                  <a:cubicBezTo>
                    <a:pt x="11683" y="1127"/>
                    <a:pt x="11708" y="1138"/>
                    <a:pt x="11733" y="1138"/>
                  </a:cubicBezTo>
                  <a:cubicBezTo>
                    <a:pt x="11753" y="1138"/>
                    <a:pt x="11774" y="1130"/>
                    <a:pt x="11794" y="1117"/>
                  </a:cubicBezTo>
                  <a:cubicBezTo>
                    <a:pt x="11844" y="1081"/>
                    <a:pt x="11844" y="1031"/>
                    <a:pt x="11815" y="987"/>
                  </a:cubicBezTo>
                  <a:cubicBezTo>
                    <a:pt x="11682" y="811"/>
                    <a:pt x="11478" y="722"/>
                    <a:pt x="11272" y="722"/>
                  </a:cubicBezTo>
                  <a:cubicBezTo>
                    <a:pt x="11199" y="722"/>
                    <a:pt x="11126" y="733"/>
                    <a:pt x="11056" y="756"/>
                  </a:cubicBezTo>
                  <a:cubicBezTo>
                    <a:pt x="11085" y="683"/>
                    <a:pt x="11099" y="611"/>
                    <a:pt x="11099" y="611"/>
                  </a:cubicBezTo>
                  <a:lnTo>
                    <a:pt x="11099" y="604"/>
                  </a:lnTo>
                  <a:cubicBezTo>
                    <a:pt x="11106" y="531"/>
                    <a:pt x="11099" y="459"/>
                    <a:pt x="11070" y="387"/>
                  </a:cubicBezTo>
                  <a:cubicBezTo>
                    <a:pt x="11056" y="322"/>
                    <a:pt x="11034" y="264"/>
                    <a:pt x="11012" y="206"/>
                  </a:cubicBezTo>
                  <a:cubicBezTo>
                    <a:pt x="10976" y="133"/>
                    <a:pt x="10918" y="68"/>
                    <a:pt x="10846" y="18"/>
                  </a:cubicBezTo>
                  <a:cubicBezTo>
                    <a:pt x="10794" y="5"/>
                    <a:pt x="10751" y="1"/>
                    <a:pt x="10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41"/>
            <p:cNvSpPr/>
            <p:nvPr/>
          </p:nvSpPr>
          <p:spPr>
            <a:xfrm>
              <a:off x="6701250" y="4553375"/>
              <a:ext cx="172375" cy="128575"/>
            </a:xfrm>
            <a:custGeom>
              <a:avLst/>
              <a:gdLst/>
              <a:ahLst/>
              <a:cxnLst/>
              <a:rect l="l" t="t" r="r" b="b"/>
              <a:pathLst>
                <a:path w="6895" h="5143" extrusionOk="0">
                  <a:moveTo>
                    <a:pt x="114" y="0"/>
                  </a:moveTo>
                  <a:cubicBezTo>
                    <a:pt x="86" y="0"/>
                    <a:pt x="58" y="16"/>
                    <a:pt x="36" y="42"/>
                  </a:cubicBezTo>
                  <a:cubicBezTo>
                    <a:pt x="0" y="86"/>
                    <a:pt x="7" y="136"/>
                    <a:pt x="51" y="180"/>
                  </a:cubicBezTo>
                  <a:lnTo>
                    <a:pt x="6729" y="5121"/>
                  </a:lnTo>
                  <a:cubicBezTo>
                    <a:pt x="6743" y="5136"/>
                    <a:pt x="6765" y="5143"/>
                    <a:pt x="6779" y="5143"/>
                  </a:cubicBezTo>
                  <a:cubicBezTo>
                    <a:pt x="6808" y="5143"/>
                    <a:pt x="6837" y="5136"/>
                    <a:pt x="6859" y="5107"/>
                  </a:cubicBezTo>
                  <a:cubicBezTo>
                    <a:pt x="6895" y="5063"/>
                    <a:pt x="6888" y="5005"/>
                    <a:pt x="6844" y="4969"/>
                  </a:cubicBezTo>
                  <a:lnTo>
                    <a:pt x="166" y="21"/>
                  </a:lnTo>
                  <a:cubicBezTo>
                    <a:pt x="150" y="6"/>
                    <a:pt x="13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41"/>
            <p:cNvSpPr/>
            <p:nvPr/>
          </p:nvSpPr>
          <p:spPr>
            <a:xfrm>
              <a:off x="6676100" y="4556625"/>
              <a:ext cx="177450" cy="132025"/>
            </a:xfrm>
            <a:custGeom>
              <a:avLst/>
              <a:gdLst/>
              <a:ahLst/>
              <a:cxnLst/>
              <a:rect l="l" t="t" r="r" b="b"/>
              <a:pathLst>
                <a:path w="7098" h="5281" extrusionOk="0">
                  <a:moveTo>
                    <a:pt x="99" y="1"/>
                  </a:moveTo>
                  <a:cubicBezTo>
                    <a:pt x="74" y="1"/>
                    <a:pt x="49" y="11"/>
                    <a:pt x="29" y="35"/>
                  </a:cubicBezTo>
                  <a:cubicBezTo>
                    <a:pt x="0" y="86"/>
                    <a:pt x="8" y="137"/>
                    <a:pt x="44" y="173"/>
                  </a:cubicBezTo>
                  <a:lnTo>
                    <a:pt x="6939" y="5266"/>
                  </a:lnTo>
                  <a:cubicBezTo>
                    <a:pt x="6953" y="5273"/>
                    <a:pt x="6975" y="5281"/>
                    <a:pt x="6989" y="5281"/>
                  </a:cubicBezTo>
                  <a:cubicBezTo>
                    <a:pt x="7018" y="5281"/>
                    <a:pt x="7040" y="5266"/>
                    <a:pt x="7069" y="5244"/>
                  </a:cubicBezTo>
                  <a:cubicBezTo>
                    <a:pt x="7098" y="5201"/>
                    <a:pt x="7091" y="5150"/>
                    <a:pt x="7054" y="5114"/>
                  </a:cubicBezTo>
                  <a:lnTo>
                    <a:pt x="160" y="21"/>
                  </a:lnTo>
                  <a:cubicBezTo>
                    <a:pt x="140" y="8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41"/>
            <p:cNvSpPr/>
            <p:nvPr/>
          </p:nvSpPr>
          <p:spPr>
            <a:xfrm>
              <a:off x="6479300" y="4608800"/>
              <a:ext cx="77275" cy="60850"/>
            </a:xfrm>
            <a:custGeom>
              <a:avLst/>
              <a:gdLst/>
              <a:ahLst/>
              <a:cxnLst/>
              <a:rect l="l" t="t" r="r" b="b"/>
              <a:pathLst>
                <a:path w="3091" h="2434" extrusionOk="0">
                  <a:moveTo>
                    <a:pt x="113" y="1"/>
                  </a:moveTo>
                  <a:cubicBezTo>
                    <a:pt x="92" y="1"/>
                    <a:pt x="71" y="8"/>
                    <a:pt x="51" y="25"/>
                  </a:cubicBezTo>
                  <a:cubicBezTo>
                    <a:pt x="1" y="61"/>
                    <a:pt x="1" y="112"/>
                    <a:pt x="37" y="155"/>
                  </a:cubicBezTo>
                  <a:cubicBezTo>
                    <a:pt x="131" y="263"/>
                    <a:pt x="2453" y="2065"/>
                    <a:pt x="2916" y="2419"/>
                  </a:cubicBezTo>
                  <a:cubicBezTo>
                    <a:pt x="2931" y="2427"/>
                    <a:pt x="2953" y="2434"/>
                    <a:pt x="2982" y="2434"/>
                  </a:cubicBezTo>
                  <a:cubicBezTo>
                    <a:pt x="3003" y="2434"/>
                    <a:pt x="3032" y="2427"/>
                    <a:pt x="3054" y="2398"/>
                  </a:cubicBezTo>
                  <a:cubicBezTo>
                    <a:pt x="3090" y="2354"/>
                    <a:pt x="3076" y="2304"/>
                    <a:pt x="3032" y="2268"/>
                  </a:cubicBezTo>
                  <a:cubicBezTo>
                    <a:pt x="1940" y="1421"/>
                    <a:pt x="283" y="133"/>
                    <a:pt x="182" y="32"/>
                  </a:cubicBezTo>
                  <a:cubicBezTo>
                    <a:pt x="162" y="12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4" name="Google Shape;7824;p41"/>
          <p:cNvGrpSpPr/>
          <p:nvPr/>
        </p:nvGrpSpPr>
        <p:grpSpPr>
          <a:xfrm>
            <a:off x="3944250" y="4113928"/>
            <a:ext cx="1255499" cy="621488"/>
            <a:chOff x="4107875" y="4606075"/>
            <a:chExt cx="781950" cy="387075"/>
          </a:xfrm>
        </p:grpSpPr>
        <p:sp>
          <p:nvSpPr>
            <p:cNvPr id="7825" name="Google Shape;7825;p41"/>
            <p:cNvSpPr/>
            <p:nvPr/>
          </p:nvSpPr>
          <p:spPr>
            <a:xfrm>
              <a:off x="4172825" y="4606075"/>
              <a:ext cx="651700" cy="202925"/>
            </a:xfrm>
            <a:custGeom>
              <a:avLst/>
              <a:gdLst/>
              <a:ahLst/>
              <a:cxnLst/>
              <a:rect l="l" t="t" r="r" b="b"/>
              <a:pathLst>
                <a:path w="26068" h="8117" extrusionOk="0">
                  <a:moveTo>
                    <a:pt x="25836" y="242"/>
                  </a:moveTo>
                  <a:lnTo>
                    <a:pt x="25836" y="7889"/>
                  </a:lnTo>
                  <a:lnTo>
                    <a:pt x="1165" y="7889"/>
                  </a:lnTo>
                  <a:cubicBezTo>
                    <a:pt x="962" y="7889"/>
                    <a:pt x="753" y="7883"/>
                    <a:pt x="544" y="7883"/>
                  </a:cubicBezTo>
                  <a:cubicBezTo>
                    <a:pt x="440" y="7883"/>
                    <a:pt x="335" y="7885"/>
                    <a:pt x="232" y="7889"/>
                  </a:cubicBezTo>
                  <a:lnTo>
                    <a:pt x="232" y="242"/>
                  </a:lnTo>
                  <a:lnTo>
                    <a:pt x="24903" y="242"/>
                  </a:lnTo>
                  <a:cubicBezTo>
                    <a:pt x="25110" y="242"/>
                    <a:pt x="25321" y="245"/>
                    <a:pt x="25528" y="245"/>
                  </a:cubicBezTo>
                  <a:cubicBezTo>
                    <a:pt x="25632" y="245"/>
                    <a:pt x="25735" y="245"/>
                    <a:pt x="25836" y="242"/>
                  </a:cubicBezTo>
                  <a:close/>
                  <a:moveTo>
                    <a:pt x="494" y="0"/>
                  </a:moveTo>
                  <a:cubicBezTo>
                    <a:pt x="382" y="0"/>
                    <a:pt x="270" y="1"/>
                    <a:pt x="159" y="3"/>
                  </a:cubicBezTo>
                  <a:lnTo>
                    <a:pt x="116" y="3"/>
                  </a:lnTo>
                  <a:cubicBezTo>
                    <a:pt x="51" y="3"/>
                    <a:pt x="7" y="61"/>
                    <a:pt x="0" y="119"/>
                  </a:cubicBezTo>
                  <a:lnTo>
                    <a:pt x="0" y="7998"/>
                  </a:lnTo>
                  <a:cubicBezTo>
                    <a:pt x="0" y="8063"/>
                    <a:pt x="51" y="8107"/>
                    <a:pt x="116" y="8114"/>
                  </a:cubicBezTo>
                  <a:lnTo>
                    <a:pt x="24903" y="8114"/>
                  </a:lnTo>
                  <a:cubicBezTo>
                    <a:pt x="25129" y="8114"/>
                    <a:pt x="25353" y="8117"/>
                    <a:pt x="25575" y="8117"/>
                  </a:cubicBezTo>
                  <a:cubicBezTo>
                    <a:pt x="25687" y="8117"/>
                    <a:pt x="25798" y="8116"/>
                    <a:pt x="25908" y="8114"/>
                  </a:cubicBezTo>
                  <a:lnTo>
                    <a:pt x="25952" y="8114"/>
                  </a:lnTo>
                  <a:cubicBezTo>
                    <a:pt x="26017" y="8114"/>
                    <a:pt x="26060" y="8063"/>
                    <a:pt x="26068" y="7998"/>
                  </a:cubicBezTo>
                  <a:lnTo>
                    <a:pt x="26068" y="119"/>
                  </a:lnTo>
                  <a:cubicBezTo>
                    <a:pt x="26060" y="61"/>
                    <a:pt x="26010" y="3"/>
                    <a:pt x="25952" y="3"/>
                  </a:cubicBezTo>
                  <a:lnTo>
                    <a:pt x="1165" y="3"/>
                  </a:lnTo>
                  <a:cubicBezTo>
                    <a:pt x="943" y="3"/>
                    <a:pt x="718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41"/>
            <p:cNvSpPr/>
            <p:nvPr/>
          </p:nvSpPr>
          <p:spPr>
            <a:xfrm>
              <a:off x="4295100" y="4660950"/>
              <a:ext cx="390325" cy="104400"/>
            </a:xfrm>
            <a:custGeom>
              <a:avLst/>
              <a:gdLst/>
              <a:ahLst/>
              <a:cxnLst/>
              <a:rect l="l" t="t" r="r" b="b"/>
              <a:pathLst>
                <a:path w="15613" h="4176" extrusionOk="0">
                  <a:moveTo>
                    <a:pt x="7807" y="254"/>
                  </a:moveTo>
                  <a:cubicBezTo>
                    <a:pt x="12328" y="254"/>
                    <a:pt x="15360" y="1202"/>
                    <a:pt x="15360" y="2084"/>
                  </a:cubicBezTo>
                  <a:cubicBezTo>
                    <a:pt x="15360" y="2974"/>
                    <a:pt x="12328" y="3922"/>
                    <a:pt x="7807" y="3922"/>
                  </a:cubicBezTo>
                  <a:cubicBezTo>
                    <a:pt x="3285" y="3922"/>
                    <a:pt x="253" y="2974"/>
                    <a:pt x="253" y="2084"/>
                  </a:cubicBezTo>
                  <a:cubicBezTo>
                    <a:pt x="253" y="1202"/>
                    <a:pt x="3285" y="254"/>
                    <a:pt x="7807" y="254"/>
                  </a:cubicBezTo>
                  <a:close/>
                  <a:moveTo>
                    <a:pt x="7807" y="1"/>
                  </a:moveTo>
                  <a:cubicBezTo>
                    <a:pt x="3972" y="1"/>
                    <a:pt x="0" y="782"/>
                    <a:pt x="0" y="2084"/>
                  </a:cubicBezTo>
                  <a:cubicBezTo>
                    <a:pt x="0" y="3401"/>
                    <a:pt x="3972" y="4175"/>
                    <a:pt x="7807" y="4175"/>
                  </a:cubicBezTo>
                  <a:cubicBezTo>
                    <a:pt x="11641" y="4175"/>
                    <a:pt x="15613" y="3401"/>
                    <a:pt x="15613" y="2084"/>
                  </a:cubicBezTo>
                  <a:cubicBezTo>
                    <a:pt x="15613" y="775"/>
                    <a:pt x="11641" y="1"/>
                    <a:pt x="7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41"/>
            <p:cNvSpPr/>
            <p:nvPr/>
          </p:nvSpPr>
          <p:spPr>
            <a:xfrm>
              <a:off x="4199400" y="4622600"/>
              <a:ext cx="601800" cy="6375"/>
            </a:xfrm>
            <a:custGeom>
              <a:avLst/>
              <a:gdLst/>
              <a:ahLst/>
              <a:cxnLst/>
              <a:rect l="l" t="t" r="r" b="b"/>
              <a:pathLst>
                <a:path w="24072" h="255" extrusionOk="0">
                  <a:moveTo>
                    <a:pt x="131" y="1"/>
                  </a:moveTo>
                  <a:cubicBezTo>
                    <a:pt x="59" y="1"/>
                    <a:pt x="1" y="59"/>
                    <a:pt x="1" y="131"/>
                  </a:cubicBezTo>
                  <a:cubicBezTo>
                    <a:pt x="1" y="203"/>
                    <a:pt x="59" y="254"/>
                    <a:pt x="131" y="254"/>
                  </a:cubicBezTo>
                  <a:lnTo>
                    <a:pt x="23941" y="254"/>
                  </a:lnTo>
                  <a:cubicBezTo>
                    <a:pt x="24013" y="254"/>
                    <a:pt x="24071" y="203"/>
                    <a:pt x="24071" y="131"/>
                  </a:cubicBezTo>
                  <a:cubicBezTo>
                    <a:pt x="24071" y="59"/>
                    <a:pt x="24013" y="1"/>
                    <a:pt x="2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41"/>
            <p:cNvSpPr/>
            <p:nvPr/>
          </p:nvSpPr>
          <p:spPr>
            <a:xfrm>
              <a:off x="4199400" y="4786650"/>
              <a:ext cx="601800" cy="6375"/>
            </a:xfrm>
            <a:custGeom>
              <a:avLst/>
              <a:gdLst/>
              <a:ahLst/>
              <a:cxnLst/>
              <a:rect l="l" t="t" r="r" b="b"/>
              <a:pathLst>
                <a:path w="24072" h="255" extrusionOk="0">
                  <a:moveTo>
                    <a:pt x="131" y="1"/>
                  </a:moveTo>
                  <a:cubicBezTo>
                    <a:pt x="59" y="1"/>
                    <a:pt x="1" y="52"/>
                    <a:pt x="1" y="124"/>
                  </a:cubicBezTo>
                  <a:cubicBezTo>
                    <a:pt x="1" y="196"/>
                    <a:pt x="59" y="254"/>
                    <a:pt x="131" y="254"/>
                  </a:cubicBezTo>
                  <a:lnTo>
                    <a:pt x="23941" y="254"/>
                  </a:lnTo>
                  <a:cubicBezTo>
                    <a:pt x="24013" y="254"/>
                    <a:pt x="24071" y="196"/>
                    <a:pt x="24071" y="124"/>
                  </a:cubicBezTo>
                  <a:cubicBezTo>
                    <a:pt x="24071" y="52"/>
                    <a:pt x="24013" y="1"/>
                    <a:pt x="2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41"/>
            <p:cNvSpPr/>
            <p:nvPr/>
          </p:nvSpPr>
          <p:spPr>
            <a:xfrm>
              <a:off x="4107875" y="4809375"/>
              <a:ext cx="781950" cy="183775"/>
            </a:xfrm>
            <a:custGeom>
              <a:avLst/>
              <a:gdLst/>
              <a:ahLst/>
              <a:cxnLst/>
              <a:rect l="l" t="t" r="r" b="b"/>
              <a:pathLst>
                <a:path w="31278" h="7351" extrusionOk="0">
                  <a:moveTo>
                    <a:pt x="31039" y="235"/>
                  </a:moveTo>
                  <a:lnTo>
                    <a:pt x="31039" y="7108"/>
                  </a:lnTo>
                  <a:lnTo>
                    <a:pt x="580" y="7108"/>
                  </a:lnTo>
                  <a:cubicBezTo>
                    <a:pt x="503" y="7108"/>
                    <a:pt x="425" y="7105"/>
                    <a:pt x="346" y="7105"/>
                  </a:cubicBezTo>
                  <a:cubicBezTo>
                    <a:pt x="306" y="7105"/>
                    <a:pt x="266" y="7106"/>
                    <a:pt x="225" y="7108"/>
                  </a:cubicBezTo>
                  <a:lnTo>
                    <a:pt x="225" y="235"/>
                  </a:lnTo>
                  <a:lnTo>
                    <a:pt x="30684" y="235"/>
                  </a:lnTo>
                  <a:cubicBezTo>
                    <a:pt x="30766" y="235"/>
                    <a:pt x="30845" y="241"/>
                    <a:pt x="30923" y="241"/>
                  </a:cubicBezTo>
                  <a:cubicBezTo>
                    <a:pt x="30961" y="241"/>
                    <a:pt x="31000" y="240"/>
                    <a:pt x="31039" y="235"/>
                  </a:cubicBezTo>
                  <a:close/>
                  <a:moveTo>
                    <a:pt x="574" y="0"/>
                  </a:moveTo>
                  <a:cubicBezTo>
                    <a:pt x="441" y="0"/>
                    <a:pt x="307" y="1"/>
                    <a:pt x="175" y="3"/>
                  </a:cubicBezTo>
                  <a:lnTo>
                    <a:pt x="117" y="3"/>
                  </a:lnTo>
                  <a:cubicBezTo>
                    <a:pt x="59" y="3"/>
                    <a:pt x="8" y="54"/>
                    <a:pt x="1" y="119"/>
                  </a:cubicBezTo>
                  <a:lnTo>
                    <a:pt x="1" y="7231"/>
                  </a:lnTo>
                  <a:cubicBezTo>
                    <a:pt x="1" y="7289"/>
                    <a:pt x="59" y="7340"/>
                    <a:pt x="117" y="7347"/>
                  </a:cubicBezTo>
                  <a:lnTo>
                    <a:pt x="29903" y="7347"/>
                  </a:lnTo>
                  <a:cubicBezTo>
                    <a:pt x="30168" y="7347"/>
                    <a:pt x="30437" y="7350"/>
                    <a:pt x="30704" y="7350"/>
                  </a:cubicBezTo>
                  <a:cubicBezTo>
                    <a:pt x="30838" y="7350"/>
                    <a:pt x="30971" y="7349"/>
                    <a:pt x="31104" y="7347"/>
                  </a:cubicBezTo>
                  <a:lnTo>
                    <a:pt x="31154" y="7347"/>
                  </a:lnTo>
                  <a:cubicBezTo>
                    <a:pt x="31220" y="7347"/>
                    <a:pt x="31277" y="7289"/>
                    <a:pt x="31277" y="7231"/>
                  </a:cubicBezTo>
                  <a:lnTo>
                    <a:pt x="31277" y="119"/>
                  </a:lnTo>
                  <a:cubicBezTo>
                    <a:pt x="31263" y="54"/>
                    <a:pt x="31220" y="3"/>
                    <a:pt x="31154" y="3"/>
                  </a:cubicBezTo>
                  <a:lnTo>
                    <a:pt x="1376" y="3"/>
                  </a:lnTo>
                  <a:cubicBezTo>
                    <a:pt x="1110" y="3"/>
                    <a:pt x="842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41"/>
            <p:cNvSpPr/>
            <p:nvPr/>
          </p:nvSpPr>
          <p:spPr>
            <a:xfrm>
              <a:off x="4129775" y="4826625"/>
              <a:ext cx="138200" cy="153950"/>
            </a:xfrm>
            <a:custGeom>
              <a:avLst/>
              <a:gdLst/>
              <a:ahLst/>
              <a:cxnLst/>
              <a:rect l="l" t="t" r="r" b="b"/>
              <a:pathLst>
                <a:path w="5528" h="6158" extrusionOk="0">
                  <a:moveTo>
                    <a:pt x="5304" y="225"/>
                  </a:moveTo>
                  <a:lnTo>
                    <a:pt x="5304" y="5926"/>
                  </a:lnTo>
                  <a:lnTo>
                    <a:pt x="239" y="5926"/>
                  </a:lnTo>
                  <a:lnTo>
                    <a:pt x="239" y="225"/>
                  </a:lnTo>
                  <a:close/>
                  <a:moveTo>
                    <a:pt x="123" y="1"/>
                  </a:moveTo>
                  <a:cubicBezTo>
                    <a:pt x="58" y="1"/>
                    <a:pt x="15" y="51"/>
                    <a:pt x="0" y="117"/>
                  </a:cubicBezTo>
                  <a:lnTo>
                    <a:pt x="0" y="6042"/>
                  </a:lnTo>
                  <a:cubicBezTo>
                    <a:pt x="0" y="6107"/>
                    <a:pt x="58" y="6150"/>
                    <a:pt x="123" y="6158"/>
                  </a:cubicBezTo>
                  <a:lnTo>
                    <a:pt x="5412" y="6158"/>
                  </a:lnTo>
                  <a:cubicBezTo>
                    <a:pt x="5477" y="6158"/>
                    <a:pt x="5528" y="6107"/>
                    <a:pt x="5528" y="6042"/>
                  </a:cubicBezTo>
                  <a:lnTo>
                    <a:pt x="5528" y="117"/>
                  </a:lnTo>
                  <a:cubicBezTo>
                    <a:pt x="5521" y="44"/>
                    <a:pt x="5477" y="1"/>
                    <a:pt x="5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41"/>
            <p:cNvSpPr/>
            <p:nvPr/>
          </p:nvSpPr>
          <p:spPr>
            <a:xfrm>
              <a:off x="4726100" y="4826625"/>
              <a:ext cx="138050" cy="153950"/>
            </a:xfrm>
            <a:custGeom>
              <a:avLst/>
              <a:gdLst/>
              <a:ahLst/>
              <a:cxnLst/>
              <a:rect l="l" t="t" r="r" b="b"/>
              <a:pathLst>
                <a:path w="5522" h="6158" extrusionOk="0">
                  <a:moveTo>
                    <a:pt x="5297" y="225"/>
                  </a:moveTo>
                  <a:lnTo>
                    <a:pt x="5297" y="5926"/>
                  </a:lnTo>
                  <a:lnTo>
                    <a:pt x="232" y="5926"/>
                  </a:lnTo>
                  <a:lnTo>
                    <a:pt x="232" y="225"/>
                  </a:lnTo>
                  <a:close/>
                  <a:moveTo>
                    <a:pt x="117" y="1"/>
                  </a:moveTo>
                  <a:cubicBezTo>
                    <a:pt x="51" y="1"/>
                    <a:pt x="8" y="51"/>
                    <a:pt x="1" y="117"/>
                  </a:cubicBezTo>
                  <a:lnTo>
                    <a:pt x="1" y="6042"/>
                  </a:lnTo>
                  <a:cubicBezTo>
                    <a:pt x="1" y="6107"/>
                    <a:pt x="51" y="6150"/>
                    <a:pt x="117" y="6158"/>
                  </a:cubicBezTo>
                  <a:lnTo>
                    <a:pt x="5405" y="6158"/>
                  </a:lnTo>
                  <a:cubicBezTo>
                    <a:pt x="5470" y="6158"/>
                    <a:pt x="5521" y="6107"/>
                    <a:pt x="5521" y="6042"/>
                  </a:cubicBezTo>
                  <a:lnTo>
                    <a:pt x="5521" y="117"/>
                  </a:lnTo>
                  <a:cubicBezTo>
                    <a:pt x="5521" y="44"/>
                    <a:pt x="5470" y="1"/>
                    <a:pt x="5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41"/>
            <p:cNvSpPr/>
            <p:nvPr/>
          </p:nvSpPr>
          <p:spPr>
            <a:xfrm>
              <a:off x="4426400" y="4826625"/>
              <a:ext cx="138225" cy="153950"/>
            </a:xfrm>
            <a:custGeom>
              <a:avLst/>
              <a:gdLst/>
              <a:ahLst/>
              <a:cxnLst/>
              <a:rect l="l" t="t" r="r" b="b"/>
              <a:pathLst>
                <a:path w="5529" h="6158" extrusionOk="0">
                  <a:moveTo>
                    <a:pt x="5297" y="225"/>
                  </a:moveTo>
                  <a:lnTo>
                    <a:pt x="5297" y="5926"/>
                  </a:lnTo>
                  <a:lnTo>
                    <a:pt x="232" y="5926"/>
                  </a:lnTo>
                  <a:lnTo>
                    <a:pt x="232" y="225"/>
                  </a:lnTo>
                  <a:close/>
                  <a:moveTo>
                    <a:pt x="124" y="1"/>
                  </a:moveTo>
                  <a:cubicBezTo>
                    <a:pt x="58" y="1"/>
                    <a:pt x="15" y="51"/>
                    <a:pt x="1" y="117"/>
                  </a:cubicBezTo>
                  <a:lnTo>
                    <a:pt x="1" y="6042"/>
                  </a:lnTo>
                  <a:cubicBezTo>
                    <a:pt x="1" y="6107"/>
                    <a:pt x="58" y="6150"/>
                    <a:pt x="124" y="6158"/>
                  </a:cubicBezTo>
                  <a:lnTo>
                    <a:pt x="5412" y="6158"/>
                  </a:lnTo>
                  <a:cubicBezTo>
                    <a:pt x="5477" y="6158"/>
                    <a:pt x="5528" y="6107"/>
                    <a:pt x="5528" y="6042"/>
                  </a:cubicBezTo>
                  <a:lnTo>
                    <a:pt x="5528" y="117"/>
                  </a:lnTo>
                  <a:cubicBezTo>
                    <a:pt x="5521" y="44"/>
                    <a:pt x="5477" y="1"/>
                    <a:pt x="5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41"/>
            <p:cNvSpPr/>
            <p:nvPr/>
          </p:nvSpPr>
          <p:spPr>
            <a:xfrm>
              <a:off x="4147325" y="4843625"/>
              <a:ext cx="101850" cy="118875"/>
            </a:xfrm>
            <a:custGeom>
              <a:avLst/>
              <a:gdLst/>
              <a:ahLst/>
              <a:cxnLst/>
              <a:rect l="l" t="t" r="r" b="b"/>
              <a:pathLst>
                <a:path w="4074" h="4755" extrusionOk="0">
                  <a:moveTo>
                    <a:pt x="3820" y="254"/>
                  </a:moveTo>
                  <a:lnTo>
                    <a:pt x="3820" y="4501"/>
                  </a:lnTo>
                  <a:lnTo>
                    <a:pt x="253" y="4501"/>
                  </a:lnTo>
                  <a:lnTo>
                    <a:pt x="253" y="254"/>
                  </a:lnTo>
                  <a:close/>
                  <a:moveTo>
                    <a:pt x="0" y="1"/>
                  </a:moveTo>
                  <a:lnTo>
                    <a:pt x="0" y="4754"/>
                  </a:lnTo>
                  <a:lnTo>
                    <a:pt x="4073" y="4754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41"/>
            <p:cNvSpPr/>
            <p:nvPr/>
          </p:nvSpPr>
          <p:spPr>
            <a:xfrm>
              <a:off x="4167575" y="4873850"/>
              <a:ext cx="58975" cy="62225"/>
            </a:xfrm>
            <a:custGeom>
              <a:avLst/>
              <a:gdLst/>
              <a:ahLst/>
              <a:cxnLst/>
              <a:rect l="l" t="t" r="r" b="b"/>
              <a:pathLst>
                <a:path w="2359" h="2489" extrusionOk="0">
                  <a:moveTo>
                    <a:pt x="2106" y="253"/>
                  </a:moveTo>
                  <a:lnTo>
                    <a:pt x="2106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0" y="0"/>
                  </a:moveTo>
                  <a:lnTo>
                    <a:pt x="0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41"/>
            <p:cNvSpPr/>
            <p:nvPr/>
          </p:nvSpPr>
          <p:spPr>
            <a:xfrm>
              <a:off x="4446125" y="4843625"/>
              <a:ext cx="102025" cy="118875"/>
            </a:xfrm>
            <a:custGeom>
              <a:avLst/>
              <a:gdLst/>
              <a:ahLst/>
              <a:cxnLst/>
              <a:rect l="l" t="t" r="r" b="b"/>
              <a:pathLst>
                <a:path w="4081" h="4755" extrusionOk="0">
                  <a:moveTo>
                    <a:pt x="3827" y="254"/>
                  </a:moveTo>
                  <a:lnTo>
                    <a:pt x="3827" y="4501"/>
                  </a:lnTo>
                  <a:lnTo>
                    <a:pt x="253" y="4501"/>
                  </a:lnTo>
                  <a:lnTo>
                    <a:pt x="253" y="254"/>
                  </a:lnTo>
                  <a:close/>
                  <a:moveTo>
                    <a:pt x="0" y="1"/>
                  </a:moveTo>
                  <a:lnTo>
                    <a:pt x="0" y="4754"/>
                  </a:lnTo>
                  <a:lnTo>
                    <a:pt x="4081" y="4754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41"/>
            <p:cNvSpPr/>
            <p:nvPr/>
          </p:nvSpPr>
          <p:spPr>
            <a:xfrm>
              <a:off x="4466550" y="4873850"/>
              <a:ext cx="59000" cy="62225"/>
            </a:xfrm>
            <a:custGeom>
              <a:avLst/>
              <a:gdLst/>
              <a:ahLst/>
              <a:cxnLst/>
              <a:rect l="l" t="t" r="r" b="b"/>
              <a:pathLst>
                <a:path w="2360" h="2489" extrusionOk="0">
                  <a:moveTo>
                    <a:pt x="2106" y="253"/>
                  </a:moveTo>
                  <a:lnTo>
                    <a:pt x="2106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1" y="0"/>
                  </a:moveTo>
                  <a:lnTo>
                    <a:pt x="1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41"/>
            <p:cNvSpPr/>
            <p:nvPr/>
          </p:nvSpPr>
          <p:spPr>
            <a:xfrm>
              <a:off x="4744375" y="4843625"/>
              <a:ext cx="102050" cy="118875"/>
            </a:xfrm>
            <a:custGeom>
              <a:avLst/>
              <a:gdLst/>
              <a:ahLst/>
              <a:cxnLst/>
              <a:rect l="l" t="t" r="r" b="b"/>
              <a:pathLst>
                <a:path w="4082" h="4755" extrusionOk="0">
                  <a:moveTo>
                    <a:pt x="3828" y="254"/>
                  </a:moveTo>
                  <a:lnTo>
                    <a:pt x="3828" y="4501"/>
                  </a:lnTo>
                  <a:lnTo>
                    <a:pt x="254" y="4501"/>
                  </a:lnTo>
                  <a:lnTo>
                    <a:pt x="254" y="254"/>
                  </a:lnTo>
                  <a:close/>
                  <a:moveTo>
                    <a:pt x="1" y="1"/>
                  </a:moveTo>
                  <a:lnTo>
                    <a:pt x="1" y="4754"/>
                  </a:lnTo>
                  <a:lnTo>
                    <a:pt x="4081" y="4754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41"/>
            <p:cNvSpPr/>
            <p:nvPr/>
          </p:nvSpPr>
          <p:spPr>
            <a:xfrm>
              <a:off x="4764625" y="4873850"/>
              <a:ext cx="59000" cy="62225"/>
            </a:xfrm>
            <a:custGeom>
              <a:avLst/>
              <a:gdLst/>
              <a:ahLst/>
              <a:cxnLst/>
              <a:rect l="l" t="t" r="r" b="b"/>
              <a:pathLst>
                <a:path w="2360" h="2489" extrusionOk="0">
                  <a:moveTo>
                    <a:pt x="2113" y="253"/>
                  </a:moveTo>
                  <a:lnTo>
                    <a:pt x="2113" y="2236"/>
                  </a:lnTo>
                  <a:lnTo>
                    <a:pt x="254" y="2236"/>
                  </a:lnTo>
                  <a:lnTo>
                    <a:pt x="254" y="253"/>
                  </a:lnTo>
                  <a:close/>
                  <a:moveTo>
                    <a:pt x="1" y="0"/>
                  </a:moveTo>
                  <a:lnTo>
                    <a:pt x="1" y="2489"/>
                  </a:lnTo>
                  <a:lnTo>
                    <a:pt x="2359" y="2489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" name="Google Shape;7843;p42"/>
          <p:cNvSpPr txBox="1">
            <a:spLocks noGrp="1"/>
          </p:cNvSpPr>
          <p:nvPr>
            <p:ph type="title"/>
          </p:nvPr>
        </p:nvSpPr>
        <p:spPr>
          <a:xfrm>
            <a:off x="2391900" y="233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</a:t>
            </a:r>
            <a:endParaRPr dirty="0"/>
          </a:p>
        </p:txBody>
      </p:sp>
      <p:sp>
        <p:nvSpPr>
          <p:cNvPr id="7846" name="Google Shape;7846;p42"/>
          <p:cNvSpPr/>
          <p:nvPr/>
        </p:nvSpPr>
        <p:spPr>
          <a:xfrm rot="-5381769">
            <a:off x="4513497" y="1154819"/>
            <a:ext cx="117006" cy="3954112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1" name="Google Shape;7851;p43"/>
          <p:cNvSpPr txBox="1">
            <a:spLocks noGrp="1"/>
          </p:cNvSpPr>
          <p:nvPr>
            <p:ph type="body" idx="1"/>
          </p:nvPr>
        </p:nvSpPr>
        <p:spPr>
          <a:xfrm>
            <a:off x="203200" y="2238350"/>
            <a:ext cx="4829183" cy="1762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mengantri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manual.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terintegrasi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pemesanan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bus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terhubung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jaringan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bus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jadwal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rute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diinginkan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Selain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bus juga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menyediakan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jadwal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keberangkatan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tiket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ketersediaan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kursi</a:t>
            </a:r>
            <a:endParaRPr sz="1200" dirty="0"/>
          </a:p>
        </p:txBody>
      </p:sp>
      <p:sp>
        <p:nvSpPr>
          <p:cNvPr id="7852" name="Google Shape;7852;p43"/>
          <p:cNvSpPr txBox="1">
            <a:spLocks noGrp="1"/>
          </p:cNvSpPr>
          <p:nvPr>
            <p:ph type="title"/>
          </p:nvPr>
        </p:nvSpPr>
        <p:spPr>
          <a:xfrm>
            <a:off x="485373" y="1520050"/>
            <a:ext cx="4189852" cy="53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sp>
        <p:nvSpPr>
          <p:cNvPr id="7853" name="Google Shape;7853;p43"/>
          <p:cNvSpPr/>
          <p:nvPr/>
        </p:nvSpPr>
        <p:spPr>
          <a:xfrm rot="121482">
            <a:off x="5200694" y="1185128"/>
            <a:ext cx="105610" cy="1962016"/>
          </a:xfrm>
          <a:custGeom>
            <a:avLst/>
            <a:gdLst/>
            <a:ahLst/>
            <a:cxnLst/>
            <a:rect l="l" t="t" r="r" b="b"/>
            <a:pathLst>
              <a:path w="2810" h="85543" extrusionOk="0">
                <a:moveTo>
                  <a:pt x="0" y="0"/>
                </a:moveTo>
                <a:cubicBezTo>
                  <a:pt x="0" y="28530"/>
                  <a:pt x="2810" y="57013"/>
                  <a:pt x="2810" y="8554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sp>
      <p:grpSp>
        <p:nvGrpSpPr>
          <p:cNvPr id="7854" name="Google Shape;7854;p43"/>
          <p:cNvGrpSpPr/>
          <p:nvPr/>
        </p:nvGrpSpPr>
        <p:grpSpPr>
          <a:xfrm>
            <a:off x="5831723" y="1785877"/>
            <a:ext cx="2437846" cy="2865121"/>
            <a:chOff x="5360871" y="487679"/>
            <a:chExt cx="2829676" cy="4049880"/>
          </a:xfrm>
        </p:grpSpPr>
        <p:sp>
          <p:nvSpPr>
            <p:cNvPr id="7855" name="Google Shape;7855;p43"/>
            <p:cNvSpPr/>
            <p:nvPr/>
          </p:nvSpPr>
          <p:spPr>
            <a:xfrm rot="533852">
              <a:off x="6038415" y="1437264"/>
              <a:ext cx="984712" cy="387975"/>
            </a:xfrm>
            <a:custGeom>
              <a:avLst/>
              <a:gdLst/>
              <a:ahLst/>
              <a:cxnLst/>
              <a:rect l="l" t="t" r="r" b="b"/>
              <a:pathLst>
                <a:path w="25924" h="10214" extrusionOk="0">
                  <a:moveTo>
                    <a:pt x="24730" y="236"/>
                  </a:moveTo>
                  <a:lnTo>
                    <a:pt x="25048" y="2081"/>
                  </a:lnTo>
                  <a:lnTo>
                    <a:pt x="25576" y="5213"/>
                  </a:lnTo>
                  <a:lnTo>
                    <a:pt x="25677" y="5799"/>
                  </a:lnTo>
                  <a:lnTo>
                    <a:pt x="25120" y="5901"/>
                  </a:lnTo>
                  <a:lnTo>
                    <a:pt x="23319" y="6212"/>
                  </a:lnTo>
                  <a:lnTo>
                    <a:pt x="20656" y="6668"/>
                  </a:lnTo>
                  <a:lnTo>
                    <a:pt x="17408" y="7218"/>
                  </a:lnTo>
                  <a:lnTo>
                    <a:pt x="13856" y="7825"/>
                  </a:lnTo>
                  <a:lnTo>
                    <a:pt x="10282" y="8433"/>
                  </a:lnTo>
                  <a:lnTo>
                    <a:pt x="6939" y="8997"/>
                  </a:lnTo>
                  <a:lnTo>
                    <a:pt x="4117" y="9475"/>
                  </a:lnTo>
                  <a:lnTo>
                    <a:pt x="2092" y="9822"/>
                  </a:lnTo>
                  <a:cubicBezTo>
                    <a:pt x="1802" y="9865"/>
                    <a:pt x="1491" y="9902"/>
                    <a:pt x="1202" y="9967"/>
                  </a:cubicBezTo>
                  <a:lnTo>
                    <a:pt x="891" y="8122"/>
                  </a:lnTo>
                  <a:lnTo>
                    <a:pt x="355" y="4989"/>
                  </a:lnTo>
                  <a:lnTo>
                    <a:pt x="254" y="4396"/>
                  </a:lnTo>
                  <a:lnTo>
                    <a:pt x="818" y="4295"/>
                  </a:lnTo>
                  <a:lnTo>
                    <a:pt x="2613" y="3991"/>
                  </a:lnTo>
                  <a:lnTo>
                    <a:pt x="5275" y="3535"/>
                  </a:lnTo>
                  <a:lnTo>
                    <a:pt x="8524" y="2985"/>
                  </a:lnTo>
                  <a:lnTo>
                    <a:pt x="12076" y="2377"/>
                  </a:lnTo>
                  <a:lnTo>
                    <a:pt x="15650" y="1770"/>
                  </a:lnTo>
                  <a:lnTo>
                    <a:pt x="18992" y="1205"/>
                  </a:lnTo>
                  <a:lnTo>
                    <a:pt x="21814" y="728"/>
                  </a:lnTo>
                  <a:lnTo>
                    <a:pt x="23840" y="381"/>
                  </a:lnTo>
                  <a:cubicBezTo>
                    <a:pt x="24129" y="337"/>
                    <a:pt x="24440" y="301"/>
                    <a:pt x="24730" y="236"/>
                  </a:cubicBezTo>
                  <a:close/>
                  <a:moveTo>
                    <a:pt x="24817" y="1"/>
                  </a:moveTo>
                  <a:cubicBezTo>
                    <a:pt x="24807" y="1"/>
                    <a:pt x="24797" y="2"/>
                    <a:pt x="24788" y="4"/>
                  </a:cubicBezTo>
                  <a:lnTo>
                    <a:pt x="24129" y="113"/>
                  </a:lnTo>
                  <a:lnTo>
                    <a:pt x="22328" y="417"/>
                  </a:lnTo>
                  <a:lnTo>
                    <a:pt x="19673" y="873"/>
                  </a:lnTo>
                  <a:lnTo>
                    <a:pt x="16424" y="1422"/>
                  </a:lnTo>
                  <a:lnTo>
                    <a:pt x="12872" y="2030"/>
                  </a:lnTo>
                  <a:lnTo>
                    <a:pt x="9298" y="2631"/>
                  </a:lnTo>
                  <a:lnTo>
                    <a:pt x="5955" y="3202"/>
                  </a:lnTo>
                  <a:lnTo>
                    <a:pt x="3134" y="3680"/>
                  </a:lnTo>
                  <a:lnTo>
                    <a:pt x="1108" y="4027"/>
                  </a:lnTo>
                  <a:cubicBezTo>
                    <a:pt x="789" y="4078"/>
                    <a:pt x="464" y="4121"/>
                    <a:pt x="138" y="4186"/>
                  </a:cubicBezTo>
                  <a:lnTo>
                    <a:pt x="95" y="4193"/>
                  </a:lnTo>
                  <a:cubicBezTo>
                    <a:pt x="30" y="4215"/>
                    <a:pt x="1" y="4280"/>
                    <a:pt x="8" y="4331"/>
                  </a:cubicBezTo>
                  <a:lnTo>
                    <a:pt x="348" y="6284"/>
                  </a:lnTo>
                  <a:lnTo>
                    <a:pt x="876" y="9417"/>
                  </a:lnTo>
                  <a:lnTo>
                    <a:pt x="999" y="10126"/>
                  </a:lnTo>
                  <a:cubicBezTo>
                    <a:pt x="1012" y="10185"/>
                    <a:pt x="1066" y="10214"/>
                    <a:pt x="1114" y="10214"/>
                  </a:cubicBezTo>
                  <a:cubicBezTo>
                    <a:pt x="1119" y="10214"/>
                    <a:pt x="1124" y="10213"/>
                    <a:pt x="1129" y="10213"/>
                  </a:cubicBezTo>
                  <a:lnTo>
                    <a:pt x="1795" y="10104"/>
                  </a:lnTo>
                  <a:lnTo>
                    <a:pt x="3589" y="9793"/>
                  </a:lnTo>
                  <a:lnTo>
                    <a:pt x="6252" y="9345"/>
                  </a:lnTo>
                  <a:lnTo>
                    <a:pt x="9500" y="8787"/>
                  </a:lnTo>
                  <a:lnTo>
                    <a:pt x="13053" y="8187"/>
                  </a:lnTo>
                  <a:lnTo>
                    <a:pt x="16627" y="7579"/>
                  </a:lnTo>
                  <a:lnTo>
                    <a:pt x="19969" y="7008"/>
                  </a:lnTo>
                  <a:lnTo>
                    <a:pt x="22791" y="6530"/>
                  </a:lnTo>
                  <a:lnTo>
                    <a:pt x="24817" y="6183"/>
                  </a:lnTo>
                  <a:cubicBezTo>
                    <a:pt x="25142" y="6132"/>
                    <a:pt x="25460" y="6089"/>
                    <a:pt x="25786" y="6024"/>
                  </a:cubicBezTo>
                  <a:lnTo>
                    <a:pt x="25829" y="6017"/>
                  </a:lnTo>
                  <a:cubicBezTo>
                    <a:pt x="25895" y="6009"/>
                    <a:pt x="25923" y="5951"/>
                    <a:pt x="25916" y="5908"/>
                  </a:cubicBezTo>
                  <a:lnTo>
                    <a:pt x="25916" y="5879"/>
                  </a:lnTo>
                  <a:lnTo>
                    <a:pt x="25576" y="3926"/>
                  </a:lnTo>
                  <a:lnTo>
                    <a:pt x="25041" y="800"/>
                  </a:lnTo>
                  <a:lnTo>
                    <a:pt x="24925" y="84"/>
                  </a:lnTo>
                  <a:cubicBezTo>
                    <a:pt x="24913" y="30"/>
                    <a:pt x="24866" y="1"/>
                    <a:pt x="2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43"/>
            <p:cNvSpPr/>
            <p:nvPr/>
          </p:nvSpPr>
          <p:spPr>
            <a:xfrm rot="533852">
              <a:off x="6103511" y="1534202"/>
              <a:ext cx="788484" cy="139935"/>
            </a:xfrm>
            <a:custGeom>
              <a:avLst/>
              <a:gdLst/>
              <a:ahLst/>
              <a:cxnLst/>
              <a:rect l="l" t="t" r="r" b="b"/>
              <a:pathLst>
                <a:path w="20758" h="3684" extrusionOk="0">
                  <a:moveTo>
                    <a:pt x="20728" y="1"/>
                  </a:moveTo>
                  <a:lnTo>
                    <a:pt x="0" y="3531"/>
                  </a:lnTo>
                  <a:lnTo>
                    <a:pt x="29" y="3683"/>
                  </a:lnTo>
                  <a:lnTo>
                    <a:pt x="20757" y="153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43"/>
            <p:cNvSpPr/>
            <p:nvPr/>
          </p:nvSpPr>
          <p:spPr>
            <a:xfrm rot="533852">
              <a:off x="6103343" y="1512198"/>
              <a:ext cx="788180" cy="139897"/>
            </a:xfrm>
            <a:custGeom>
              <a:avLst/>
              <a:gdLst/>
              <a:ahLst/>
              <a:cxnLst/>
              <a:rect l="l" t="t" r="r" b="b"/>
              <a:pathLst>
                <a:path w="20750" h="3683" extrusionOk="0">
                  <a:moveTo>
                    <a:pt x="20728" y="0"/>
                  </a:moveTo>
                  <a:lnTo>
                    <a:pt x="0" y="3531"/>
                  </a:lnTo>
                  <a:lnTo>
                    <a:pt x="22" y="3683"/>
                  </a:lnTo>
                  <a:lnTo>
                    <a:pt x="20750" y="152"/>
                  </a:lnTo>
                  <a:lnTo>
                    <a:pt x="20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43"/>
            <p:cNvSpPr/>
            <p:nvPr/>
          </p:nvSpPr>
          <p:spPr>
            <a:xfrm rot="533852">
              <a:off x="6103175" y="1490159"/>
              <a:ext cx="787914" cy="139935"/>
            </a:xfrm>
            <a:custGeom>
              <a:avLst/>
              <a:gdLst/>
              <a:ahLst/>
              <a:cxnLst/>
              <a:rect l="l" t="t" r="r" b="b"/>
              <a:pathLst>
                <a:path w="20743" h="3684" extrusionOk="0">
                  <a:moveTo>
                    <a:pt x="20721" y="1"/>
                  </a:moveTo>
                  <a:lnTo>
                    <a:pt x="0" y="3531"/>
                  </a:lnTo>
                  <a:lnTo>
                    <a:pt x="29" y="3683"/>
                  </a:lnTo>
                  <a:lnTo>
                    <a:pt x="20743" y="153"/>
                  </a:lnTo>
                  <a:lnTo>
                    <a:pt x="20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43"/>
            <p:cNvSpPr/>
            <p:nvPr/>
          </p:nvSpPr>
          <p:spPr>
            <a:xfrm rot="533852">
              <a:off x="6105308" y="1641577"/>
              <a:ext cx="788218" cy="139897"/>
            </a:xfrm>
            <a:custGeom>
              <a:avLst/>
              <a:gdLst/>
              <a:ahLst/>
              <a:cxnLst/>
              <a:rect l="l" t="t" r="r" b="b"/>
              <a:pathLst>
                <a:path w="20751" h="3683" extrusionOk="0">
                  <a:moveTo>
                    <a:pt x="20729" y="0"/>
                  </a:moveTo>
                  <a:lnTo>
                    <a:pt x="1" y="3531"/>
                  </a:lnTo>
                  <a:lnTo>
                    <a:pt x="23" y="3683"/>
                  </a:lnTo>
                  <a:lnTo>
                    <a:pt x="20751" y="145"/>
                  </a:lnTo>
                  <a:lnTo>
                    <a:pt x="20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43"/>
            <p:cNvSpPr/>
            <p:nvPr/>
          </p:nvSpPr>
          <p:spPr>
            <a:xfrm rot="533852">
              <a:off x="6104876" y="1619518"/>
              <a:ext cx="788218" cy="139935"/>
            </a:xfrm>
            <a:custGeom>
              <a:avLst/>
              <a:gdLst/>
              <a:ahLst/>
              <a:cxnLst/>
              <a:rect l="l" t="t" r="r" b="b"/>
              <a:pathLst>
                <a:path w="20751" h="3684" extrusionOk="0">
                  <a:moveTo>
                    <a:pt x="20729" y="1"/>
                  </a:moveTo>
                  <a:lnTo>
                    <a:pt x="1" y="3531"/>
                  </a:lnTo>
                  <a:lnTo>
                    <a:pt x="22" y="3683"/>
                  </a:lnTo>
                  <a:lnTo>
                    <a:pt x="20750" y="153"/>
                  </a:lnTo>
                  <a:lnTo>
                    <a:pt x="20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43"/>
            <p:cNvSpPr/>
            <p:nvPr/>
          </p:nvSpPr>
          <p:spPr>
            <a:xfrm rot="533852">
              <a:off x="6104490" y="1597172"/>
              <a:ext cx="787914" cy="139935"/>
            </a:xfrm>
            <a:custGeom>
              <a:avLst/>
              <a:gdLst/>
              <a:ahLst/>
              <a:cxnLst/>
              <a:rect l="l" t="t" r="r" b="b"/>
              <a:pathLst>
                <a:path w="20743" h="3684" extrusionOk="0">
                  <a:moveTo>
                    <a:pt x="20721" y="1"/>
                  </a:moveTo>
                  <a:lnTo>
                    <a:pt x="0" y="3531"/>
                  </a:lnTo>
                  <a:lnTo>
                    <a:pt x="29" y="3683"/>
                  </a:lnTo>
                  <a:lnTo>
                    <a:pt x="20743" y="153"/>
                  </a:lnTo>
                  <a:lnTo>
                    <a:pt x="20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43"/>
            <p:cNvSpPr/>
            <p:nvPr/>
          </p:nvSpPr>
          <p:spPr>
            <a:xfrm rot="533852">
              <a:off x="6103942" y="1566813"/>
              <a:ext cx="788218" cy="139897"/>
            </a:xfrm>
            <a:custGeom>
              <a:avLst/>
              <a:gdLst/>
              <a:ahLst/>
              <a:cxnLst/>
              <a:rect l="l" t="t" r="r" b="b"/>
              <a:pathLst>
                <a:path w="20751" h="3683" extrusionOk="0">
                  <a:moveTo>
                    <a:pt x="20722" y="0"/>
                  </a:moveTo>
                  <a:lnTo>
                    <a:pt x="1" y="3531"/>
                  </a:lnTo>
                  <a:lnTo>
                    <a:pt x="30" y="3683"/>
                  </a:lnTo>
                  <a:lnTo>
                    <a:pt x="20751" y="152"/>
                  </a:lnTo>
                  <a:lnTo>
                    <a:pt x="207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43"/>
            <p:cNvSpPr/>
            <p:nvPr/>
          </p:nvSpPr>
          <p:spPr>
            <a:xfrm rot="533852">
              <a:off x="6904590" y="1544683"/>
              <a:ext cx="85237" cy="171007"/>
            </a:xfrm>
            <a:custGeom>
              <a:avLst/>
              <a:gdLst/>
              <a:ahLst/>
              <a:cxnLst/>
              <a:rect l="l" t="t" r="r" b="b"/>
              <a:pathLst>
                <a:path w="2244" h="4502" extrusionOk="0">
                  <a:moveTo>
                    <a:pt x="1390" y="182"/>
                  </a:moveTo>
                  <a:lnTo>
                    <a:pt x="2063" y="4125"/>
                  </a:lnTo>
                  <a:lnTo>
                    <a:pt x="840" y="4327"/>
                  </a:lnTo>
                  <a:lnTo>
                    <a:pt x="174" y="384"/>
                  </a:lnTo>
                  <a:lnTo>
                    <a:pt x="1390" y="182"/>
                  </a:lnTo>
                  <a:close/>
                  <a:moveTo>
                    <a:pt x="1520" y="1"/>
                  </a:moveTo>
                  <a:lnTo>
                    <a:pt x="1" y="261"/>
                  </a:lnTo>
                  <a:lnTo>
                    <a:pt x="724" y="4501"/>
                  </a:lnTo>
                  <a:lnTo>
                    <a:pt x="2244" y="4241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43"/>
            <p:cNvSpPr/>
            <p:nvPr/>
          </p:nvSpPr>
          <p:spPr>
            <a:xfrm rot="533852">
              <a:off x="6126339" y="1311986"/>
              <a:ext cx="790383" cy="275274"/>
            </a:xfrm>
            <a:custGeom>
              <a:avLst/>
              <a:gdLst/>
              <a:ahLst/>
              <a:cxnLst/>
              <a:rect l="l" t="t" r="r" b="b"/>
              <a:pathLst>
                <a:path w="20808" h="7247" extrusionOk="0">
                  <a:moveTo>
                    <a:pt x="19672" y="227"/>
                  </a:moveTo>
                  <a:cubicBezTo>
                    <a:pt x="20374" y="1239"/>
                    <a:pt x="20598" y="2506"/>
                    <a:pt x="20272" y="3699"/>
                  </a:cubicBezTo>
                  <a:lnTo>
                    <a:pt x="19824" y="3786"/>
                  </a:lnTo>
                  <a:lnTo>
                    <a:pt x="18420" y="4025"/>
                  </a:lnTo>
                  <a:lnTo>
                    <a:pt x="16315" y="4387"/>
                  </a:lnTo>
                  <a:lnTo>
                    <a:pt x="13754" y="4821"/>
                  </a:lnTo>
                  <a:lnTo>
                    <a:pt x="10954" y="5305"/>
                  </a:lnTo>
                  <a:lnTo>
                    <a:pt x="8118" y="5783"/>
                  </a:lnTo>
                  <a:lnTo>
                    <a:pt x="5477" y="6232"/>
                  </a:lnTo>
                  <a:lnTo>
                    <a:pt x="3256" y="6615"/>
                  </a:lnTo>
                  <a:lnTo>
                    <a:pt x="1642" y="6883"/>
                  </a:lnTo>
                  <a:cubicBezTo>
                    <a:pt x="1418" y="6919"/>
                    <a:pt x="1172" y="6948"/>
                    <a:pt x="948" y="7006"/>
                  </a:cubicBezTo>
                  <a:cubicBezTo>
                    <a:pt x="427" y="5928"/>
                    <a:pt x="224" y="4712"/>
                    <a:pt x="362" y="3518"/>
                  </a:cubicBezTo>
                  <a:lnTo>
                    <a:pt x="7901" y="2238"/>
                  </a:lnTo>
                  <a:lnTo>
                    <a:pt x="15475" y="943"/>
                  </a:lnTo>
                  <a:lnTo>
                    <a:pt x="19672" y="227"/>
                  </a:lnTo>
                  <a:close/>
                  <a:moveTo>
                    <a:pt x="19725" y="1"/>
                  </a:moveTo>
                  <a:cubicBezTo>
                    <a:pt x="19717" y="1"/>
                    <a:pt x="19709" y="1"/>
                    <a:pt x="19701" y="2"/>
                  </a:cubicBezTo>
                  <a:lnTo>
                    <a:pt x="12090" y="1305"/>
                  </a:lnTo>
                  <a:lnTo>
                    <a:pt x="4529" y="2592"/>
                  </a:lnTo>
                  <a:lnTo>
                    <a:pt x="253" y="3323"/>
                  </a:lnTo>
                  <a:cubicBezTo>
                    <a:pt x="210" y="3338"/>
                    <a:pt x="174" y="3374"/>
                    <a:pt x="174" y="3432"/>
                  </a:cubicBezTo>
                  <a:cubicBezTo>
                    <a:pt x="0" y="4712"/>
                    <a:pt x="224" y="6029"/>
                    <a:pt x="803" y="7194"/>
                  </a:cubicBezTo>
                  <a:cubicBezTo>
                    <a:pt x="827" y="7230"/>
                    <a:pt x="867" y="7246"/>
                    <a:pt x="909" y="7246"/>
                  </a:cubicBezTo>
                  <a:cubicBezTo>
                    <a:pt x="917" y="7246"/>
                    <a:pt x="925" y="7246"/>
                    <a:pt x="933" y="7244"/>
                  </a:cubicBezTo>
                  <a:lnTo>
                    <a:pt x="1454" y="7158"/>
                  </a:lnTo>
                  <a:lnTo>
                    <a:pt x="2872" y="6912"/>
                  </a:lnTo>
                  <a:lnTo>
                    <a:pt x="4985" y="6550"/>
                  </a:lnTo>
                  <a:lnTo>
                    <a:pt x="7539" y="6116"/>
                  </a:lnTo>
                  <a:lnTo>
                    <a:pt x="10346" y="5638"/>
                  </a:lnTo>
                  <a:lnTo>
                    <a:pt x="13175" y="5154"/>
                  </a:lnTo>
                  <a:lnTo>
                    <a:pt x="15816" y="4705"/>
                  </a:lnTo>
                  <a:lnTo>
                    <a:pt x="18037" y="4322"/>
                  </a:lnTo>
                  <a:lnTo>
                    <a:pt x="19650" y="4054"/>
                  </a:lnTo>
                  <a:cubicBezTo>
                    <a:pt x="19896" y="4010"/>
                    <a:pt x="20149" y="3981"/>
                    <a:pt x="20402" y="3924"/>
                  </a:cubicBezTo>
                  <a:cubicBezTo>
                    <a:pt x="20417" y="3924"/>
                    <a:pt x="20439" y="3924"/>
                    <a:pt x="20453" y="3916"/>
                  </a:cubicBezTo>
                  <a:cubicBezTo>
                    <a:pt x="20511" y="3902"/>
                    <a:pt x="20525" y="3866"/>
                    <a:pt x="20518" y="3815"/>
                  </a:cubicBezTo>
                  <a:cubicBezTo>
                    <a:pt x="20808" y="2715"/>
                    <a:pt x="20677" y="1551"/>
                    <a:pt x="20135" y="552"/>
                  </a:cubicBezTo>
                  <a:cubicBezTo>
                    <a:pt x="20048" y="378"/>
                    <a:pt x="19939" y="219"/>
                    <a:pt x="19831" y="60"/>
                  </a:cubicBezTo>
                  <a:cubicBezTo>
                    <a:pt x="19807" y="18"/>
                    <a:pt x="19767" y="1"/>
                    <a:pt x="19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43"/>
            <p:cNvSpPr/>
            <p:nvPr/>
          </p:nvSpPr>
          <p:spPr>
            <a:xfrm rot="533852">
              <a:off x="6168883" y="1415388"/>
              <a:ext cx="154217" cy="75627"/>
            </a:xfrm>
            <a:custGeom>
              <a:avLst/>
              <a:gdLst/>
              <a:ahLst/>
              <a:cxnLst/>
              <a:rect l="l" t="t" r="r" b="b"/>
              <a:pathLst>
                <a:path w="4060" h="1991" extrusionOk="0">
                  <a:moveTo>
                    <a:pt x="2294" y="138"/>
                  </a:moveTo>
                  <a:cubicBezTo>
                    <a:pt x="2808" y="138"/>
                    <a:pt x="3336" y="305"/>
                    <a:pt x="3850" y="638"/>
                  </a:cubicBezTo>
                  <a:cubicBezTo>
                    <a:pt x="3481" y="1151"/>
                    <a:pt x="3018" y="1513"/>
                    <a:pt x="2511" y="1694"/>
                  </a:cubicBezTo>
                  <a:cubicBezTo>
                    <a:pt x="2216" y="1800"/>
                    <a:pt x="1902" y="1845"/>
                    <a:pt x="1603" y="1845"/>
                  </a:cubicBezTo>
                  <a:cubicBezTo>
                    <a:pt x="1126" y="1845"/>
                    <a:pt x="687" y="1731"/>
                    <a:pt x="420" y="1571"/>
                  </a:cubicBezTo>
                  <a:cubicBezTo>
                    <a:pt x="276" y="1477"/>
                    <a:pt x="189" y="1376"/>
                    <a:pt x="167" y="1282"/>
                  </a:cubicBezTo>
                  <a:cubicBezTo>
                    <a:pt x="160" y="1188"/>
                    <a:pt x="203" y="1072"/>
                    <a:pt x="312" y="942"/>
                  </a:cubicBezTo>
                  <a:cubicBezTo>
                    <a:pt x="637" y="558"/>
                    <a:pt x="1462" y="146"/>
                    <a:pt x="2265" y="138"/>
                  </a:cubicBezTo>
                  <a:close/>
                  <a:moveTo>
                    <a:pt x="2291" y="1"/>
                  </a:moveTo>
                  <a:cubicBezTo>
                    <a:pt x="2280" y="1"/>
                    <a:pt x="2269" y="1"/>
                    <a:pt x="2258" y="1"/>
                  </a:cubicBezTo>
                  <a:cubicBezTo>
                    <a:pt x="1383" y="15"/>
                    <a:pt x="529" y="457"/>
                    <a:pt x="189" y="862"/>
                  </a:cubicBezTo>
                  <a:cubicBezTo>
                    <a:pt x="51" y="1014"/>
                    <a:pt x="1" y="1180"/>
                    <a:pt x="15" y="1318"/>
                  </a:cubicBezTo>
                  <a:cubicBezTo>
                    <a:pt x="37" y="1448"/>
                    <a:pt x="153" y="1585"/>
                    <a:pt x="341" y="1701"/>
                  </a:cubicBezTo>
                  <a:cubicBezTo>
                    <a:pt x="630" y="1875"/>
                    <a:pt x="1100" y="1991"/>
                    <a:pt x="1607" y="1991"/>
                  </a:cubicBezTo>
                  <a:cubicBezTo>
                    <a:pt x="1925" y="1991"/>
                    <a:pt x="2251" y="1947"/>
                    <a:pt x="2555" y="1846"/>
                  </a:cubicBezTo>
                  <a:cubicBezTo>
                    <a:pt x="3112" y="1658"/>
                    <a:pt x="3618" y="1253"/>
                    <a:pt x="4016" y="674"/>
                  </a:cubicBezTo>
                  <a:lnTo>
                    <a:pt x="4059" y="609"/>
                  </a:lnTo>
                  <a:lnTo>
                    <a:pt x="3994" y="565"/>
                  </a:lnTo>
                  <a:cubicBezTo>
                    <a:pt x="3433" y="189"/>
                    <a:pt x="2865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43"/>
            <p:cNvSpPr/>
            <p:nvPr/>
          </p:nvSpPr>
          <p:spPr>
            <a:xfrm rot="533852">
              <a:off x="6197355" y="1438714"/>
              <a:ext cx="144341" cy="30388"/>
            </a:xfrm>
            <a:custGeom>
              <a:avLst/>
              <a:gdLst/>
              <a:ahLst/>
              <a:cxnLst/>
              <a:rect l="l" t="t" r="r" b="b"/>
              <a:pathLst>
                <a:path w="3800" h="800" extrusionOk="0">
                  <a:moveTo>
                    <a:pt x="3550" y="0"/>
                  </a:moveTo>
                  <a:cubicBezTo>
                    <a:pt x="2357" y="0"/>
                    <a:pt x="102" y="628"/>
                    <a:pt x="1" y="655"/>
                  </a:cubicBezTo>
                  <a:lnTo>
                    <a:pt x="52" y="800"/>
                  </a:lnTo>
                  <a:cubicBezTo>
                    <a:pt x="72" y="786"/>
                    <a:pt x="2356" y="151"/>
                    <a:pt x="3531" y="151"/>
                  </a:cubicBezTo>
                  <a:cubicBezTo>
                    <a:pt x="3623" y="151"/>
                    <a:pt x="3708" y="155"/>
                    <a:pt x="3785" y="163"/>
                  </a:cubicBezTo>
                  <a:lnTo>
                    <a:pt x="3799" y="11"/>
                  </a:lnTo>
                  <a:cubicBezTo>
                    <a:pt x="3723" y="4"/>
                    <a:pt x="3640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43"/>
            <p:cNvSpPr/>
            <p:nvPr/>
          </p:nvSpPr>
          <p:spPr>
            <a:xfrm rot="533852">
              <a:off x="6205936" y="1424918"/>
              <a:ext cx="38250" cy="25564"/>
            </a:xfrm>
            <a:custGeom>
              <a:avLst/>
              <a:gdLst/>
              <a:ahLst/>
              <a:cxnLst/>
              <a:rect l="l" t="t" r="r" b="b"/>
              <a:pathLst>
                <a:path w="1007" h="673" extrusionOk="0">
                  <a:moveTo>
                    <a:pt x="73" y="0"/>
                  </a:moveTo>
                  <a:lnTo>
                    <a:pt x="1" y="130"/>
                  </a:lnTo>
                  <a:lnTo>
                    <a:pt x="927" y="673"/>
                  </a:lnTo>
                  <a:lnTo>
                    <a:pt x="1006" y="54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43"/>
            <p:cNvSpPr/>
            <p:nvPr/>
          </p:nvSpPr>
          <p:spPr>
            <a:xfrm rot="533852">
              <a:off x="6226226" y="1420016"/>
              <a:ext cx="37947" cy="28602"/>
            </a:xfrm>
            <a:custGeom>
              <a:avLst/>
              <a:gdLst/>
              <a:ahLst/>
              <a:cxnLst/>
              <a:rect l="l" t="t" r="r" b="b"/>
              <a:pathLst>
                <a:path w="999" h="753" extrusionOk="0">
                  <a:moveTo>
                    <a:pt x="87" y="0"/>
                  </a:moveTo>
                  <a:lnTo>
                    <a:pt x="0" y="130"/>
                  </a:lnTo>
                  <a:lnTo>
                    <a:pt x="912" y="753"/>
                  </a:lnTo>
                  <a:lnTo>
                    <a:pt x="999" y="63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43"/>
            <p:cNvSpPr/>
            <p:nvPr/>
          </p:nvSpPr>
          <p:spPr>
            <a:xfrm rot="533852">
              <a:off x="6197192" y="1450161"/>
              <a:ext cx="22867" cy="28602"/>
            </a:xfrm>
            <a:custGeom>
              <a:avLst/>
              <a:gdLst/>
              <a:ahLst/>
              <a:cxnLst/>
              <a:rect l="l" t="t" r="r" b="b"/>
              <a:pathLst>
                <a:path w="602" h="753" extrusionOk="0">
                  <a:moveTo>
                    <a:pt x="471" y="1"/>
                  </a:moveTo>
                  <a:lnTo>
                    <a:pt x="1" y="659"/>
                  </a:lnTo>
                  <a:lnTo>
                    <a:pt x="124" y="753"/>
                  </a:lnTo>
                  <a:lnTo>
                    <a:pt x="601" y="87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43"/>
            <p:cNvSpPr/>
            <p:nvPr/>
          </p:nvSpPr>
          <p:spPr>
            <a:xfrm rot="533852">
              <a:off x="6386209" y="1407534"/>
              <a:ext cx="19828" cy="83566"/>
            </a:xfrm>
            <a:custGeom>
              <a:avLst/>
              <a:gdLst/>
              <a:ahLst/>
              <a:cxnLst/>
              <a:rect l="l" t="t" r="r" b="b"/>
              <a:pathLst>
                <a:path w="522" h="2200" extrusionOk="0">
                  <a:moveTo>
                    <a:pt x="152" y="0"/>
                  </a:moveTo>
                  <a:lnTo>
                    <a:pt x="0" y="22"/>
                  </a:lnTo>
                  <a:lnTo>
                    <a:pt x="377" y="2200"/>
                  </a:lnTo>
                  <a:lnTo>
                    <a:pt x="521" y="217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43"/>
            <p:cNvSpPr/>
            <p:nvPr/>
          </p:nvSpPr>
          <p:spPr>
            <a:xfrm rot="533852">
              <a:off x="6405404" y="1421335"/>
              <a:ext cx="14320" cy="51963"/>
            </a:xfrm>
            <a:custGeom>
              <a:avLst/>
              <a:gdLst/>
              <a:ahLst/>
              <a:cxnLst/>
              <a:rect l="l" t="t" r="r" b="b"/>
              <a:pathLst>
                <a:path w="377" h="1368" extrusionOk="0">
                  <a:moveTo>
                    <a:pt x="152" y="0"/>
                  </a:moveTo>
                  <a:lnTo>
                    <a:pt x="0" y="22"/>
                  </a:lnTo>
                  <a:lnTo>
                    <a:pt x="225" y="1367"/>
                  </a:lnTo>
                  <a:lnTo>
                    <a:pt x="377" y="134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43"/>
            <p:cNvSpPr/>
            <p:nvPr/>
          </p:nvSpPr>
          <p:spPr>
            <a:xfrm rot="533852">
              <a:off x="6089019" y="1243537"/>
              <a:ext cx="887130" cy="210321"/>
            </a:xfrm>
            <a:custGeom>
              <a:avLst/>
              <a:gdLst/>
              <a:ahLst/>
              <a:cxnLst/>
              <a:rect l="l" t="t" r="r" b="b"/>
              <a:pathLst>
                <a:path w="23355" h="5537" extrusionOk="0">
                  <a:moveTo>
                    <a:pt x="22530" y="226"/>
                  </a:moveTo>
                  <a:cubicBezTo>
                    <a:pt x="22733" y="334"/>
                    <a:pt x="22935" y="472"/>
                    <a:pt x="23037" y="689"/>
                  </a:cubicBezTo>
                  <a:cubicBezTo>
                    <a:pt x="23189" y="992"/>
                    <a:pt x="22979" y="1311"/>
                    <a:pt x="22769" y="1528"/>
                  </a:cubicBezTo>
                  <a:lnTo>
                    <a:pt x="22205" y="1629"/>
                  </a:lnTo>
                  <a:lnTo>
                    <a:pt x="20584" y="1897"/>
                  </a:lnTo>
                  <a:lnTo>
                    <a:pt x="18196" y="2309"/>
                  </a:lnTo>
                  <a:lnTo>
                    <a:pt x="15274" y="2801"/>
                  </a:lnTo>
                  <a:lnTo>
                    <a:pt x="12076" y="3344"/>
                  </a:lnTo>
                  <a:lnTo>
                    <a:pt x="8856" y="3894"/>
                  </a:lnTo>
                  <a:lnTo>
                    <a:pt x="5854" y="4415"/>
                  </a:lnTo>
                  <a:lnTo>
                    <a:pt x="3314" y="4849"/>
                  </a:lnTo>
                  <a:lnTo>
                    <a:pt x="1484" y="5153"/>
                  </a:lnTo>
                  <a:cubicBezTo>
                    <a:pt x="1202" y="5203"/>
                    <a:pt x="927" y="5239"/>
                    <a:pt x="645" y="5297"/>
                  </a:cubicBezTo>
                  <a:cubicBezTo>
                    <a:pt x="464" y="5145"/>
                    <a:pt x="333" y="4943"/>
                    <a:pt x="276" y="4718"/>
                  </a:cubicBezTo>
                  <a:cubicBezTo>
                    <a:pt x="218" y="4465"/>
                    <a:pt x="297" y="4212"/>
                    <a:pt x="420" y="3995"/>
                  </a:cubicBezTo>
                  <a:lnTo>
                    <a:pt x="9052" y="2519"/>
                  </a:lnTo>
                  <a:lnTo>
                    <a:pt x="17712" y="1050"/>
                  </a:lnTo>
                  <a:lnTo>
                    <a:pt x="22530" y="226"/>
                  </a:lnTo>
                  <a:close/>
                  <a:moveTo>
                    <a:pt x="22551" y="1"/>
                  </a:moveTo>
                  <a:cubicBezTo>
                    <a:pt x="22546" y="1"/>
                    <a:pt x="22542" y="1"/>
                    <a:pt x="22537" y="1"/>
                  </a:cubicBezTo>
                  <a:cubicBezTo>
                    <a:pt x="22349" y="16"/>
                    <a:pt x="22161" y="66"/>
                    <a:pt x="21966" y="95"/>
                  </a:cubicBezTo>
                  <a:lnTo>
                    <a:pt x="21380" y="197"/>
                  </a:lnTo>
                  <a:lnTo>
                    <a:pt x="16764" y="985"/>
                  </a:lnTo>
                  <a:lnTo>
                    <a:pt x="12112" y="1781"/>
                  </a:lnTo>
                  <a:lnTo>
                    <a:pt x="7460" y="2577"/>
                  </a:lnTo>
                  <a:lnTo>
                    <a:pt x="2844" y="3366"/>
                  </a:lnTo>
                  <a:lnTo>
                    <a:pt x="507" y="3763"/>
                  </a:lnTo>
                  <a:cubicBezTo>
                    <a:pt x="435" y="3771"/>
                    <a:pt x="326" y="3771"/>
                    <a:pt x="276" y="3821"/>
                  </a:cubicBezTo>
                  <a:cubicBezTo>
                    <a:pt x="225" y="3879"/>
                    <a:pt x="203" y="3937"/>
                    <a:pt x="174" y="3995"/>
                  </a:cubicBezTo>
                  <a:cubicBezTo>
                    <a:pt x="109" y="4132"/>
                    <a:pt x="66" y="4277"/>
                    <a:pt x="37" y="4429"/>
                  </a:cubicBezTo>
                  <a:cubicBezTo>
                    <a:pt x="1" y="4747"/>
                    <a:pt x="102" y="5059"/>
                    <a:pt x="312" y="5290"/>
                  </a:cubicBezTo>
                  <a:cubicBezTo>
                    <a:pt x="381" y="5380"/>
                    <a:pt x="504" y="5537"/>
                    <a:pt x="628" y="5537"/>
                  </a:cubicBezTo>
                  <a:cubicBezTo>
                    <a:pt x="634" y="5537"/>
                    <a:pt x="639" y="5537"/>
                    <a:pt x="645" y="5536"/>
                  </a:cubicBezTo>
                  <a:lnTo>
                    <a:pt x="681" y="5529"/>
                  </a:lnTo>
                  <a:lnTo>
                    <a:pt x="869" y="5493"/>
                  </a:lnTo>
                  <a:lnTo>
                    <a:pt x="1665" y="5355"/>
                  </a:lnTo>
                  <a:lnTo>
                    <a:pt x="2938" y="5138"/>
                  </a:lnTo>
                  <a:lnTo>
                    <a:pt x="4595" y="4856"/>
                  </a:lnTo>
                  <a:lnTo>
                    <a:pt x="6556" y="4523"/>
                  </a:lnTo>
                  <a:lnTo>
                    <a:pt x="8726" y="4154"/>
                  </a:lnTo>
                  <a:lnTo>
                    <a:pt x="11005" y="3763"/>
                  </a:lnTo>
                  <a:lnTo>
                    <a:pt x="13335" y="3366"/>
                  </a:lnTo>
                  <a:lnTo>
                    <a:pt x="15592" y="2975"/>
                  </a:lnTo>
                  <a:lnTo>
                    <a:pt x="17690" y="2613"/>
                  </a:lnTo>
                  <a:lnTo>
                    <a:pt x="19557" y="2295"/>
                  </a:lnTo>
                  <a:lnTo>
                    <a:pt x="21083" y="2034"/>
                  </a:lnTo>
                  <a:lnTo>
                    <a:pt x="22190" y="1846"/>
                  </a:lnTo>
                  <a:lnTo>
                    <a:pt x="22776" y="1745"/>
                  </a:lnTo>
                  <a:lnTo>
                    <a:pt x="22812" y="1738"/>
                  </a:lnTo>
                  <a:cubicBezTo>
                    <a:pt x="22827" y="1738"/>
                    <a:pt x="22856" y="1738"/>
                    <a:pt x="22877" y="1730"/>
                  </a:cubicBezTo>
                  <a:cubicBezTo>
                    <a:pt x="22899" y="1716"/>
                    <a:pt x="22921" y="1702"/>
                    <a:pt x="22928" y="1680"/>
                  </a:cubicBezTo>
                  <a:cubicBezTo>
                    <a:pt x="23109" y="1492"/>
                    <a:pt x="23261" y="1267"/>
                    <a:pt x="23312" y="1007"/>
                  </a:cubicBezTo>
                  <a:cubicBezTo>
                    <a:pt x="23355" y="739"/>
                    <a:pt x="23261" y="486"/>
                    <a:pt x="23073" y="320"/>
                  </a:cubicBezTo>
                  <a:cubicBezTo>
                    <a:pt x="22993" y="233"/>
                    <a:pt x="22899" y="160"/>
                    <a:pt x="22798" y="110"/>
                  </a:cubicBezTo>
                  <a:cubicBezTo>
                    <a:pt x="22736" y="68"/>
                    <a:pt x="22641" y="1"/>
                    <a:pt x="2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43"/>
            <p:cNvSpPr/>
            <p:nvPr/>
          </p:nvSpPr>
          <p:spPr>
            <a:xfrm rot="533852">
              <a:off x="6124035" y="1274575"/>
              <a:ext cx="831900" cy="147988"/>
            </a:xfrm>
            <a:custGeom>
              <a:avLst/>
              <a:gdLst/>
              <a:ahLst/>
              <a:cxnLst/>
              <a:rect l="l" t="t" r="r" b="b"/>
              <a:pathLst>
                <a:path w="21901" h="3896" extrusionOk="0">
                  <a:moveTo>
                    <a:pt x="21532" y="140"/>
                  </a:moveTo>
                  <a:cubicBezTo>
                    <a:pt x="20562" y="444"/>
                    <a:pt x="16496" y="1269"/>
                    <a:pt x="11005" y="2202"/>
                  </a:cubicBezTo>
                  <a:cubicBezTo>
                    <a:pt x="5514" y="3143"/>
                    <a:pt x="1397" y="3714"/>
                    <a:pt x="384" y="3751"/>
                  </a:cubicBezTo>
                  <a:cubicBezTo>
                    <a:pt x="1353" y="3454"/>
                    <a:pt x="5419" y="2629"/>
                    <a:pt x="10911" y="1689"/>
                  </a:cubicBezTo>
                  <a:cubicBezTo>
                    <a:pt x="16402" y="748"/>
                    <a:pt x="20519" y="184"/>
                    <a:pt x="21532" y="140"/>
                  </a:cubicBezTo>
                  <a:close/>
                  <a:moveTo>
                    <a:pt x="21574" y="0"/>
                  </a:moveTo>
                  <a:cubicBezTo>
                    <a:pt x="21219" y="0"/>
                    <a:pt x="20413" y="78"/>
                    <a:pt x="18565" y="336"/>
                  </a:cubicBezTo>
                  <a:cubicBezTo>
                    <a:pt x="16503" y="625"/>
                    <a:pt x="13769" y="1045"/>
                    <a:pt x="10875" y="1544"/>
                  </a:cubicBezTo>
                  <a:cubicBezTo>
                    <a:pt x="7981" y="2036"/>
                    <a:pt x="5268" y="2535"/>
                    <a:pt x="3227" y="2948"/>
                  </a:cubicBezTo>
                  <a:cubicBezTo>
                    <a:pt x="1" y="3599"/>
                    <a:pt x="15" y="3707"/>
                    <a:pt x="37" y="3808"/>
                  </a:cubicBezTo>
                  <a:cubicBezTo>
                    <a:pt x="44" y="3852"/>
                    <a:pt x="51" y="3895"/>
                    <a:pt x="326" y="3895"/>
                  </a:cubicBezTo>
                  <a:cubicBezTo>
                    <a:pt x="673" y="3895"/>
                    <a:pt x="1491" y="3823"/>
                    <a:pt x="3336" y="3562"/>
                  </a:cubicBezTo>
                  <a:cubicBezTo>
                    <a:pt x="5405" y="3273"/>
                    <a:pt x="8133" y="2839"/>
                    <a:pt x="11019" y="2347"/>
                  </a:cubicBezTo>
                  <a:cubicBezTo>
                    <a:pt x="13906" y="1862"/>
                    <a:pt x="16626" y="1363"/>
                    <a:pt x="18674" y="951"/>
                  </a:cubicBezTo>
                  <a:cubicBezTo>
                    <a:pt x="21901" y="300"/>
                    <a:pt x="21879" y="191"/>
                    <a:pt x="21864" y="90"/>
                  </a:cubicBezTo>
                  <a:cubicBezTo>
                    <a:pt x="21855" y="46"/>
                    <a:pt x="21847" y="0"/>
                    <a:pt x="2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43"/>
            <p:cNvSpPr/>
            <p:nvPr/>
          </p:nvSpPr>
          <p:spPr>
            <a:xfrm rot="533852">
              <a:off x="6046129" y="1155417"/>
              <a:ext cx="960250" cy="247166"/>
            </a:xfrm>
            <a:custGeom>
              <a:avLst/>
              <a:gdLst/>
              <a:ahLst/>
              <a:cxnLst/>
              <a:rect l="l" t="t" r="r" b="b"/>
              <a:pathLst>
                <a:path w="25280" h="6507" extrusionOk="0">
                  <a:moveTo>
                    <a:pt x="24708" y="240"/>
                  </a:moveTo>
                  <a:lnTo>
                    <a:pt x="25026" y="2092"/>
                  </a:lnTo>
                  <a:lnTo>
                    <a:pt x="24462" y="2186"/>
                  </a:lnTo>
                  <a:lnTo>
                    <a:pt x="22675" y="2498"/>
                  </a:lnTo>
                  <a:lnTo>
                    <a:pt x="20005" y="2953"/>
                  </a:lnTo>
                  <a:lnTo>
                    <a:pt x="16779" y="3503"/>
                  </a:lnTo>
                  <a:lnTo>
                    <a:pt x="13212" y="4104"/>
                  </a:lnTo>
                  <a:lnTo>
                    <a:pt x="9645" y="4711"/>
                  </a:lnTo>
                  <a:lnTo>
                    <a:pt x="6288" y="5283"/>
                  </a:lnTo>
                  <a:lnTo>
                    <a:pt x="3474" y="5761"/>
                  </a:lnTo>
                  <a:lnTo>
                    <a:pt x="1441" y="6108"/>
                  </a:lnTo>
                  <a:cubicBezTo>
                    <a:pt x="1151" y="6151"/>
                    <a:pt x="855" y="6187"/>
                    <a:pt x="565" y="6253"/>
                  </a:cubicBezTo>
                  <a:lnTo>
                    <a:pt x="247" y="4393"/>
                  </a:lnTo>
                  <a:lnTo>
                    <a:pt x="804" y="4299"/>
                  </a:lnTo>
                  <a:lnTo>
                    <a:pt x="2598" y="3988"/>
                  </a:lnTo>
                  <a:lnTo>
                    <a:pt x="5268" y="3539"/>
                  </a:lnTo>
                  <a:lnTo>
                    <a:pt x="8495" y="2982"/>
                  </a:lnTo>
                  <a:lnTo>
                    <a:pt x="12061" y="2382"/>
                  </a:lnTo>
                  <a:lnTo>
                    <a:pt x="15628" y="1774"/>
                  </a:lnTo>
                  <a:lnTo>
                    <a:pt x="18985" y="1203"/>
                  </a:lnTo>
                  <a:lnTo>
                    <a:pt x="21800" y="725"/>
                  </a:lnTo>
                  <a:lnTo>
                    <a:pt x="23833" y="378"/>
                  </a:lnTo>
                  <a:cubicBezTo>
                    <a:pt x="24122" y="334"/>
                    <a:pt x="24419" y="298"/>
                    <a:pt x="24708" y="240"/>
                  </a:cubicBezTo>
                  <a:close/>
                  <a:moveTo>
                    <a:pt x="24801" y="0"/>
                  </a:moveTo>
                  <a:cubicBezTo>
                    <a:pt x="24794" y="0"/>
                    <a:pt x="24787" y="1"/>
                    <a:pt x="24780" y="2"/>
                  </a:cubicBezTo>
                  <a:lnTo>
                    <a:pt x="24122" y="117"/>
                  </a:lnTo>
                  <a:lnTo>
                    <a:pt x="22335" y="428"/>
                  </a:lnTo>
                  <a:lnTo>
                    <a:pt x="19665" y="877"/>
                  </a:lnTo>
                  <a:lnTo>
                    <a:pt x="16431" y="1427"/>
                  </a:lnTo>
                  <a:lnTo>
                    <a:pt x="12872" y="2035"/>
                  </a:lnTo>
                  <a:lnTo>
                    <a:pt x="9298" y="2642"/>
                  </a:lnTo>
                  <a:lnTo>
                    <a:pt x="5941" y="3214"/>
                  </a:lnTo>
                  <a:lnTo>
                    <a:pt x="3134" y="3691"/>
                  </a:lnTo>
                  <a:lnTo>
                    <a:pt x="1093" y="4031"/>
                  </a:lnTo>
                  <a:cubicBezTo>
                    <a:pt x="782" y="4089"/>
                    <a:pt x="457" y="4133"/>
                    <a:pt x="138" y="4198"/>
                  </a:cubicBezTo>
                  <a:lnTo>
                    <a:pt x="95" y="4205"/>
                  </a:lnTo>
                  <a:cubicBezTo>
                    <a:pt x="30" y="4227"/>
                    <a:pt x="1" y="4285"/>
                    <a:pt x="8" y="4342"/>
                  </a:cubicBezTo>
                  <a:lnTo>
                    <a:pt x="363" y="6419"/>
                  </a:lnTo>
                  <a:cubicBezTo>
                    <a:pt x="382" y="6478"/>
                    <a:pt x="431" y="6507"/>
                    <a:pt x="483" y="6507"/>
                  </a:cubicBezTo>
                  <a:cubicBezTo>
                    <a:pt x="489" y="6507"/>
                    <a:pt x="494" y="6506"/>
                    <a:pt x="500" y="6506"/>
                  </a:cubicBezTo>
                  <a:lnTo>
                    <a:pt x="1158" y="6383"/>
                  </a:lnTo>
                  <a:lnTo>
                    <a:pt x="2953" y="6079"/>
                  </a:lnTo>
                  <a:lnTo>
                    <a:pt x="5615" y="5623"/>
                  </a:lnTo>
                  <a:lnTo>
                    <a:pt x="8849" y="5073"/>
                  </a:lnTo>
                  <a:lnTo>
                    <a:pt x="12409" y="4465"/>
                  </a:lnTo>
                  <a:lnTo>
                    <a:pt x="15983" y="3865"/>
                  </a:lnTo>
                  <a:lnTo>
                    <a:pt x="19340" y="3293"/>
                  </a:lnTo>
                  <a:lnTo>
                    <a:pt x="22147" y="2816"/>
                  </a:lnTo>
                  <a:lnTo>
                    <a:pt x="24187" y="2469"/>
                  </a:lnTo>
                  <a:cubicBezTo>
                    <a:pt x="24498" y="2418"/>
                    <a:pt x="24824" y="2367"/>
                    <a:pt x="25142" y="2309"/>
                  </a:cubicBezTo>
                  <a:lnTo>
                    <a:pt x="25186" y="2295"/>
                  </a:lnTo>
                  <a:cubicBezTo>
                    <a:pt x="25251" y="2288"/>
                    <a:pt x="25280" y="2230"/>
                    <a:pt x="25272" y="2172"/>
                  </a:cubicBezTo>
                  <a:lnTo>
                    <a:pt x="25272" y="2158"/>
                  </a:lnTo>
                  <a:lnTo>
                    <a:pt x="24918" y="81"/>
                  </a:lnTo>
                  <a:cubicBezTo>
                    <a:pt x="24899" y="24"/>
                    <a:pt x="24852" y="0"/>
                    <a:pt x="24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43"/>
            <p:cNvSpPr/>
            <p:nvPr/>
          </p:nvSpPr>
          <p:spPr>
            <a:xfrm rot="533852">
              <a:off x="6064950" y="1232439"/>
              <a:ext cx="269083" cy="100925"/>
            </a:xfrm>
            <a:custGeom>
              <a:avLst/>
              <a:gdLst/>
              <a:ahLst/>
              <a:cxnLst/>
              <a:rect l="l" t="t" r="r" b="b"/>
              <a:pathLst>
                <a:path w="7084" h="2657" extrusionOk="0">
                  <a:moveTo>
                    <a:pt x="6722" y="153"/>
                  </a:moveTo>
                  <a:lnTo>
                    <a:pt x="6932" y="1376"/>
                  </a:lnTo>
                  <a:lnTo>
                    <a:pt x="377" y="2498"/>
                  </a:lnTo>
                  <a:lnTo>
                    <a:pt x="167" y="1275"/>
                  </a:lnTo>
                  <a:lnTo>
                    <a:pt x="6722" y="153"/>
                  </a:lnTo>
                  <a:close/>
                  <a:moveTo>
                    <a:pt x="6774" y="0"/>
                  </a:moveTo>
                  <a:cubicBezTo>
                    <a:pt x="6769" y="0"/>
                    <a:pt x="6764" y="1"/>
                    <a:pt x="6758" y="2"/>
                  </a:cubicBezTo>
                  <a:lnTo>
                    <a:pt x="59" y="1137"/>
                  </a:lnTo>
                  <a:cubicBezTo>
                    <a:pt x="37" y="1137"/>
                    <a:pt x="23" y="1152"/>
                    <a:pt x="15" y="1166"/>
                  </a:cubicBezTo>
                  <a:cubicBezTo>
                    <a:pt x="1" y="1181"/>
                    <a:pt x="1" y="1203"/>
                    <a:pt x="1" y="1224"/>
                  </a:cubicBezTo>
                  <a:lnTo>
                    <a:pt x="240" y="2599"/>
                  </a:lnTo>
                  <a:cubicBezTo>
                    <a:pt x="240" y="2635"/>
                    <a:pt x="276" y="2657"/>
                    <a:pt x="312" y="2657"/>
                  </a:cubicBezTo>
                  <a:lnTo>
                    <a:pt x="326" y="2657"/>
                  </a:lnTo>
                  <a:lnTo>
                    <a:pt x="7033" y="1521"/>
                  </a:lnTo>
                  <a:cubicBezTo>
                    <a:pt x="7048" y="1521"/>
                    <a:pt x="7069" y="1514"/>
                    <a:pt x="7077" y="1492"/>
                  </a:cubicBezTo>
                  <a:cubicBezTo>
                    <a:pt x="7084" y="1477"/>
                    <a:pt x="7084" y="1456"/>
                    <a:pt x="7084" y="1441"/>
                  </a:cubicBezTo>
                  <a:lnTo>
                    <a:pt x="6852" y="67"/>
                  </a:lnTo>
                  <a:cubicBezTo>
                    <a:pt x="6840" y="22"/>
                    <a:pt x="6810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43"/>
            <p:cNvSpPr/>
            <p:nvPr/>
          </p:nvSpPr>
          <p:spPr>
            <a:xfrm rot="533852">
              <a:off x="6714503" y="1223231"/>
              <a:ext cx="269615" cy="101457"/>
            </a:xfrm>
            <a:custGeom>
              <a:avLst/>
              <a:gdLst/>
              <a:ahLst/>
              <a:cxnLst/>
              <a:rect l="l" t="t" r="r" b="b"/>
              <a:pathLst>
                <a:path w="7098" h="2671" extrusionOk="0">
                  <a:moveTo>
                    <a:pt x="6721" y="160"/>
                  </a:moveTo>
                  <a:lnTo>
                    <a:pt x="6931" y="1383"/>
                  </a:lnTo>
                  <a:lnTo>
                    <a:pt x="376" y="2504"/>
                  </a:lnTo>
                  <a:lnTo>
                    <a:pt x="167" y="1281"/>
                  </a:lnTo>
                  <a:lnTo>
                    <a:pt x="6721" y="160"/>
                  </a:lnTo>
                  <a:close/>
                  <a:moveTo>
                    <a:pt x="6779" y="1"/>
                  </a:moveTo>
                  <a:lnTo>
                    <a:pt x="73" y="1144"/>
                  </a:lnTo>
                  <a:cubicBezTo>
                    <a:pt x="29" y="1151"/>
                    <a:pt x="0" y="1187"/>
                    <a:pt x="15" y="1231"/>
                  </a:cubicBezTo>
                  <a:lnTo>
                    <a:pt x="246" y="2605"/>
                  </a:lnTo>
                  <a:cubicBezTo>
                    <a:pt x="246" y="2627"/>
                    <a:pt x="253" y="2642"/>
                    <a:pt x="275" y="2649"/>
                  </a:cubicBezTo>
                  <a:cubicBezTo>
                    <a:pt x="290" y="2663"/>
                    <a:pt x="297" y="2670"/>
                    <a:pt x="319" y="2670"/>
                  </a:cubicBezTo>
                  <a:cubicBezTo>
                    <a:pt x="319" y="2670"/>
                    <a:pt x="326" y="2670"/>
                    <a:pt x="326" y="2663"/>
                  </a:cubicBezTo>
                  <a:lnTo>
                    <a:pt x="7025" y="1520"/>
                  </a:lnTo>
                  <a:cubicBezTo>
                    <a:pt x="7076" y="1513"/>
                    <a:pt x="7098" y="1477"/>
                    <a:pt x="7090" y="1433"/>
                  </a:cubicBezTo>
                  <a:lnTo>
                    <a:pt x="6859" y="59"/>
                  </a:lnTo>
                  <a:cubicBezTo>
                    <a:pt x="6859" y="37"/>
                    <a:pt x="6852" y="15"/>
                    <a:pt x="6830" y="8"/>
                  </a:cubicBezTo>
                  <a:cubicBezTo>
                    <a:pt x="6815" y="1"/>
                    <a:pt x="6794" y="1"/>
                    <a:pt x="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43"/>
            <p:cNvSpPr/>
            <p:nvPr/>
          </p:nvSpPr>
          <p:spPr>
            <a:xfrm rot="533852">
              <a:off x="6389459" y="1227700"/>
              <a:ext cx="269615" cy="101457"/>
            </a:xfrm>
            <a:custGeom>
              <a:avLst/>
              <a:gdLst/>
              <a:ahLst/>
              <a:cxnLst/>
              <a:rect l="l" t="t" r="r" b="b"/>
              <a:pathLst>
                <a:path w="7098" h="2671" extrusionOk="0">
                  <a:moveTo>
                    <a:pt x="6729" y="160"/>
                  </a:moveTo>
                  <a:lnTo>
                    <a:pt x="6939" y="1382"/>
                  </a:lnTo>
                  <a:lnTo>
                    <a:pt x="384" y="2504"/>
                  </a:lnTo>
                  <a:lnTo>
                    <a:pt x="174" y="1281"/>
                  </a:lnTo>
                  <a:lnTo>
                    <a:pt x="6729" y="160"/>
                  </a:lnTo>
                  <a:close/>
                  <a:moveTo>
                    <a:pt x="6772" y="1"/>
                  </a:moveTo>
                  <a:lnTo>
                    <a:pt x="73" y="1136"/>
                  </a:lnTo>
                  <a:cubicBezTo>
                    <a:pt x="29" y="1144"/>
                    <a:pt x="0" y="1180"/>
                    <a:pt x="8" y="1230"/>
                  </a:cubicBezTo>
                  <a:lnTo>
                    <a:pt x="246" y="2605"/>
                  </a:lnTo>
                  <a:cubicBezTo>
                    <a:pt x="246" y="2620"/>
                    <a:pt x="253" y="2641"/>
                    <a:pt x="275" y="2649"/>
                  </a:cubicBezTo>
                  <a:cubicBezTo>
                    <a:pt x="290" y="2656"/>
                    <a:pt x="297" y="2670"/>
                    <a:pt x="319" y="2670"/>
                  </a:cubicBezTo>
                  <a:cubicBezTo>
                    <a:pt x="326" y="2670"/>
                    <a:pt x="326" y="2670"/>
                    <a:pt x="326" y="2656"/>
                  </a:cubicBezTo>
                  <a:lnTo>
                    <a:pt x="7025" y="1520"/>
                  </a:lnTo>
                  <a:cubicBezTo>
                    <a:pt x="7069" y="1513"/>
                    <a:pt x="7098" y="1469"/>
                    <a:pt x="7090" y="1426"/>
                  </a:cubicBezTo>
                  <a:lnTo>
                    <a:pt x="6852" y="51"/>
                  </a:lnTo>
                  <a:cubicBezTo>
                    <a:pt x="6852" y="37"/>
                    <a:pt x="6844" y="15"/>
                    <a:pt x="6830" y="8"/>
                  </a:cubicBezTo>
                  <a:cubicBezTo>
                    <a:pt x="6808" y="1"/>
                    <a:pt x="6794" y="1"/>
                    <a:pt x="6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43"/>
            <p:cNvSpPr/>
            <p:nvPr/>
          </p:nvSpPr>
          <p:spPr>
            <a:xfrm rot="533852">
              <a:off x="6354662" y="1250211"/>
              <a:ext cx="15688" cy="58306"/>
            </a:xfrm>
            <a:custGeom>
              <a:avLst/>
              <a:gdLst/>
              <a:ahLst/>
              <a:cxnLst/>
              <a:rect l="l" t="t" r="r" b="b"/>
              <a:pathLst>
                <a:path w="413" h="1535" extrusionOk="0">
                  <a:moveTo>
                    <a:pt x="88" y="0"/>
                  </a:moveTo>
                  <a:cubicBezTo>
                    <a:pt x="83" y="0"/>
                    <a:pt x="78" y="0"/>
                    <a:pt x="73" y="1"/>
                  </a:cubicBezTo>
                  <a:cubicBezTo>
                    <a:pt x="29" y="16"/>
                    <a:pt x="0" y="52"/>
                    <a:pt x="15" y="95"/>
                  </a:cubicBezTo>
                  <a:lnTo>
                    <a:pt x="246" y="1470"/>
                  </a:lnTo>
                  <a:cubicBezTo>
                    <a:pt x="246" y="1506"/>
                    <a:pt x="282" y="1535"/>
                    <a:pt x="319" y="1535"/>
                  </a:cubicBezTo>
                  <a:lnTo>
                    <a:pt x="340" y="1535"/>
                  </a:lnTo>
                  <a:cubicBezTo>
                    <a:pt x="384" y="1528"/>
                    <a:pt x="413" y="1484"/>
                    <a:pt x="398" y="1441"/>
                  </a:cubicBezTo>
                  <a:lnTo>
                    <a:pt x="167" y="66"/>
                  </a:lnTo>
                  <a:cubicBezTo>
                    <a:pt x="160" y="27"/>
                    <a:pt x="130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43"/>
            <p:cNvSpPr/>
            <p:nvPr/>
          </p:nvSpPr>
          <p:spPr>
            <a:xfrm rot="533852">
              <a:off x="6677466" y="1245907"/>
              <a:ext cx="15422" cy="58078"/>
            </a:xfrm>
            <a:custGeom>
              <a:avLst/>
              <a:gdLst/>
              <a:ahLst/>
              <a:cxnLst/>
              <a:rect l="l" t="t" r="r" b="b"/>
              <a:pathLst>
                <a:path w="406" h="1529" extrusionOk="0">
                  <a:moveTo>
                    <a:pt x="89" y="1"/>
                  </a:moveTo>
                  <a:cubicBezTo>
                    <a:pt x="83" y="1"/>
                    <a:pt x="78" y="1"/>
                    <a:pt x="73" y="2"/>
                  </a:cubicBezTo>
                  <a:cubicBezTo>
                    <a:pt x="29" y="9"/>
                    <a:pt x="0" y="45"/>
                    <a:pt x="8" y="89"/>
                  </a:cubicBezTo>
                  <a:lnTo>
                    <a:pt x="246" y="1463"/>
                  </a:lnTo>
                  <a:cubicBezTo>
                    <a:pt x="246" y="1507"/>
                    <a:pt x="283" y="1528"/>
                    <a:pt x="319" y="1528"/>
                  </a:cubicBezTo>
                  <a:lnTo>
                    <a:pt x="333" y="1528"/>
                  </a:lnTo>
                  <a:cubicBezTo>
                    <a:pt x="377" y="1521"/>
                    <a:pt x="405" y="1485"/>
                    <a:pt x="398" y="1442"/>
                  </a:cubicBezTo>
                  <a:lnTo>
                    <a:pt x="160" y="67"/>
                  </a:lnTo>
                  <a:cubicBezTo>
                    <a:pt x="153" y="23"/>
                    <a:pt x="12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43"/>
            <p:cNvSpPr/>
            <p:nvPr/>
          </p:nvSpPr>
          <p:spPr>
            <a:xfrm rot="533852">
              <a:off x="7319387" y="1078212"/>
              <a:ext cx="107193" cy="671795"/>
            </a:xfrm>
            <a:custGeom>
              <a:avLst/>
              <a:gdLst/>
              <a:ahLst/>
              <a:cxnLst/>
              <a:rect l="l" t="t" r="r" b="b"/>
              <a:pathLst>
                <a:path w="2822" h="17686" extrusionOk="0">
                  <a:moveTo>
                    <a:pt x="2496" y="758"/>
                  </a:moveTo>
                  <a:cubicBezTo>
                    <a:pt x="2518" y="924"/>
                    <a:pt x="2547" y="1076"/>
                    <a:pt x="2576" y="1242"/>
                  </a:cubicBezTo>
                  <a:lnTo>
                    <a:pt x="2605" y="1402"/>
                  </a:lnTo>
                  <a:cubicBezTo>
                    <a:pt x="2605" y="1467"/>
                    <a:pt x="2590" y="1532"/>
                    <a:pt x="2583" y="1583"/>
                  </a:cubicBezTo>
                  <a:cubicBezTo>
                    <a:pt x="2547" y="1879"/>
                    <a:pt x="2511" y="2190"/>
                    <a:pt x="2475" y="2494"/>
                  </a:cubicBezTo>
                  <a:cubicBezTo>
                    <a:pt x="2337" y="3695"/>
                    <a:pt x="2193" y="4903"/>
                    <a:pt x="2041" y="6104"/>
                  </a:cubicBezTo>
                  <a:cubicBezTo>
                    <a:pt x="1744" y="8528"/>
                    <a:pt x="1433" y="10952"/>
                    <a:pt x="1136" y="13368"/>
                  </a:cubicBezTo>
                  <a:cubicBezTo>
                    <a:pt x="977" y="14692"/>
                    <a:pt x="818" y="16031"/>
                    <a:pt x="666" y="17362"/>
                  </a:cubicBezTo>
                  <a:lnTo>
                    <a:pt x="254" y="17434"/>
                  </a:lnTo>
                  <a:cubicBezTo>
                    <a:pt x="565" y="15220"/>
                    <a:pt x="869" y="13006"/>
                    <a:pt x="1158" y="10778"/>
                  </a:cubicBezTo>
                  <a:cubicBezTo>
                    <a:pt x="1455" y="8514"/>
                    <a:pt x="1751" y="6249"/>
                    <a:pt x="2048" y="3977"/>
                  </a:cubicBezTo>
                  <a:cubicBezTo>
                    <a:pt x="2193" y="2899"/>
                    <a:pt x="2337" y="1836"/>
                    <a:pt x="2496" y="758"/>
                  </a:cubicBezTo>
                  <a:close/>
                  <a:moveTo>
                    <a:pt x="2456" y="0"/>
                  </a:moveTo>
                  <a:cubicBezTo>
                    <a:pt x="2409" y="0"/>
                    <a:pt x="2365" y="22"/>
                    <a:pt x="2359" y="78"/>
                  </a:cubicBezTo>
                  <a:cubicBezTo>
                    <a:pt x="2041" y="2349"/>
                    <a:pt x="1722" y="4621"/>
                    <a:pt x="1433" y="6900"/>
                  </a:cubicBezTo>
                  <a:cubicBezTo>
                    <a:pt x="1136" y="9157"/>
                    <a:pt x="840" y="11429"/>
                    <a:pt x="543" y="13701"/>
                  </a:cubicBezTo>
                  <a:cubicBezTo>
                    <a:pt x="369" y="14989"/>
                    <a:pt x="196" y="16262"/>
                    <a:pt x="15" y="17543"/>
                  </a:cubicBezTo>
                  <a:cubicBezTo>
                    <a:pt x="0" y="17608"/>
                    <a:pt x="37" y="17673"/>
                    <a:pt x="94" y="17680"/>
                  </a:cubicBezTo>
                  <a:cubicBezTo>
                    <a:pt x="105" y="17684"/>
                    <a:pt x="114" y="17686"/>
                    <a:pt x="123" y="17686"/>
                  </a:cubicBezTo>
                  <a:cubicBezTo>
                    <a:pt x="132" y="17686"/>
                    <a:pt x="141" y="17684"/>
                    <a:pt x="152" y="17680"/>
                  </a:cubicBezTo>
                  <a:lnTo>
                    <a:pt x="803" y="17572"/>
                  </a:lnTo>
                  <a:cubicBezTo>
                    <a:pt x="847" y="17550"/>
                    <a:pt x="883" y="17521"/>
                    <a:pt x="883" y="17463"/>
                  </a:cubicBezTo>
                  <a:cubicBezTo>
                    <a:pt x="1158" y="15018"/>
                    <a:pt x="1455" y="12587"/>
                    <a:pt x="1758" y="10156"/>
                  </a:cubicBezTo>
                  <a:cubicBezTo>
                    <a:pt x="2070" y="7725"/>
                    <a:pt x="2373" y="5280"/>
                    <a:pt x="2656" y="2849"/>
                  </a:cubicBezTo>
                  <a:cubicBezTo>
                    <a:pt x="2692" y="2509"/>
                    <a:pt x="2735" y="2169"/>
                    <a:pt x="2771" y="1829"/>
                  </a:cubicBezTo>
                  <a:cubicBezTo>
                    <a:pt x="2808" y="1648"/>
                    <a:pt x="2822" y="1467"/>
                    <a:pt x="2800" y="1286"/>
                  </a:cubicBezTo>
                  <a:cubicBezTo>
                    <a:pt x="2735" y="888"/>
                    <a:pt x="2685" y="490"/>
                    <a:pt x="2612" y="92"/>
                  </a:cubicBezTo>
                  <a:cubicBezTo>
                    <a:pt x="2605" y="56"/>
                    <a:pt x="2576" y="20"/>
                    <a:pt x="2533" y="5"/>
                  </a:cubicBezTo>
                  <a:lnTo>
                    <a:pt x="2496" y="5"/>
                  </a:lnTo>
                  <a:cubicBezTo>
                    <a:pt x="2483" y="2"/>
                    <a:pt x="2470" y="0"/>
                    <a:pt x="2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43"/>
            <p:cNvSpPr/>
            <p:nvPr/>
          </p:nvSpPr>
          <p:spPr>
            <a:xfrm rot="533852">
              <a:off x="7207538" y="1055833"/>
              <a:ext cx="210549" cy="703551"/>
            </a:xfrm>
            <a:custGeom>
              <a:avLst/>
              <a:gdLst/>
              <a:ahLst/>
              <a:cxnLst/>
              <a:rect l="l" t="t" r="r" b="b"/>
              <a:pathLst>
                <a:path w="5543" h="18522" extrusionOk="0">
                  <a:moveTo>
                    <a:pt x="2779" y="232"/>
                  </a:moveTo>
                  <a:lnTo>
                    <a:pt x="5289" y="543"/>
                  </a:lnTo>
                  <a:cubicBezTo>
                    <a:pt x="4993" y="2793"/>
                    <a:pt x="4696" y="5028"/>
                    <a:pt x="4399" y="7257"/>
                  </a:cubicBezTo>
                  <a:cubicBezTo>
                    <a:pt x="4088" y="9528"/>
                    <a:pt x="3784" y="11800"/>
                    <a:pt x="3481" y="14065"/>
                  </a:cubicBezTo>
                  <a:cubicBezTo>
                    <a:pt x="3314" y="15309"/>
                    <a:pt x="3148" y="16568"/>
                    <a:pt x="2974" y="17812"/>
                  </a:cubicBezTo>
                  <a:lnTo>
                    <a:pt x="254" y="18275"/>
                  </a:lnTo>
                  <a:lnTo>
                    <a:pt x="1230" y="11286"/>
                  </a:lnTo>
                  <a:cubicBezTo>
                    <a:pt x="1563" y="8913"/>
                    <a:pt x="1889" y="6548"/>
                    <a:pt x="2229" y="4167"/>
                  </a:cubicBezTo>
                  <a:lnTo>
                    <a:pt x="2779" y="232"/>
                  </a:lnTo>
                  <a:close/>
                  <a:moveTo>
                    <a:pt x="2685" y="0"/>
                  </a:moveTo>
                  <a:cubicBezTo>
                    <a:pt x="2634" y="0"/>
                    <a:pt x="2591" y="36"/>
                    <a:pt x="2576" y="80"/>
                  </a:cubicBezTo>
                  <a:lnTo>
                    <a:pt x="1578" y="7242"/>
                  </a:lnTo>
                  <a:cubicBezTo>
                    <a:pt x="1238" y="9615"/>
                    <a:pt x="912" y="11981"/>
                    <a:pt x="579" y="14361"/>
                  </a:cubicBezTo>
                  <a:lnTo>
                    <a:pt x="22" y="18384"/>
                  </a:lnTo>
                  <a:cubicBezTo>
                    <a:pt x="1" y="18449"/>
                    <a:pt x="44" y="18514"/>
                    <a:pt x="102" y="18521"/>
                  </a:cubicBezTo>
                  <a:lnTo>
                    <a:pt x="152" y="18521"/>
                  </a:lnTo>
                  <a:lnTo>
                    <a:pt x="3112" y="18015"/>
                  </a:lnTo>
                  <a:cubicBezTo>
                    <a:pt x="3155" y="17993"/>
                    <a:pt x="3191" y="17957"/>
                    <a:pt x="3191" y="17906"/>
                  </a:cubicBezTo>
                  <a:cubicBezTo>
                    <a:pt x="3502" y="15635"/>
                    <a:pt x="3799" y="13363"/>
                    <a:pt x="4110" y="11106"/>
                  </a:cubicBezTo>
                  <a:cubicBezTo>
                    <a:pt x="4414" y="8834"/>
                    <a:pt x="4710" y="6562"/>
                    <a:pt x="5022" y="4305"/>
                  </a:cubicBezTo>
                  <a:lnTo>
                    <a:pt x="5535" y="449"/>
                  </a:lnTo>
                  <a:cubicBezTo>
                    <a:pt x="5542" y="384"/>
                    <a:pt x="5499" y="362"/>
                    <a:pt x="5448" y="355"/>
                  </a:cubicBezTo>
                  <a:cubicBezTo>
                    <a:pt x="5434" y="355"/>
                    <a:pt x="5427" y="340"/>
                    <a:pt x="5419" y="340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43"/>
            <p:cNvSpPr/>
            <p:nvPr/>
          </p:nvSpPr>
          <p:spPr>
            <a:xfrm rot="533852">
              <a:off x="7321491" y="1219976"/>
              <a:ext cx="77830" cy="49608"/>
            </a:xfrm>
            <a:custGeom>
              <a:avLst/>
              <a:gdLst/>
              <a:ahLst/>
              <a:cxnLst/>
              <a:rect l="l" t="t" r="r" b="b"/>
              <a:pathLst>
                <a:path w="2049" h="1306" extrusionOk="0">
                  <a:moveTo>
                    <a:pt x="1253" y="133"/>
                  </a:moveTo>
                  <a:cubicBezTo>
                    <a:pt x="1325" y="133"/>
                    <a:pt x="1390" y="176"/>
                    <a:pt x="1412" y="242"/>
                  </a:cubicBezTo>
                  <a:cubicBezTo>
                    <a:pt x="1426" y="299"/>
                    <a:pt x="1405" y="357"/>
                    <a:pt x="1368" y="408"/>
                  </a:cubicBezTo>
                  <a:cubicBezTo>
                    <a:pt x="1289" y="538"/>
                    <a:pt x="1180" y="639"/>
                    <a:pt x="1064" y="712"/>
                  </a:cubicBezTo>
                  <a:cubicBezTo>
                    <a:pt x="1014" y="625"/>
                    <a:pt x="970" y="488"/>
                    <a:pt x="1007" y="357"/>
                  </a:cubicBezTo>
                  <a:cubicBezTo>
                    <a:pt x="1036" y="263"/>
                    <a:pt x="1108" y="176"/>
                    <a:pt x="1209" y="140"/>
                  </a:cubicBezTo>
                  <a:cubicBezTo>
                    <a:pt x="1224" y="140"/>
                    <a:pt x="1231" y="133"/>
                    <a:pt x="1253" y="133"/>
                  </a:cubicBezTo>
                  <a:close/>
                  <a:moveTo>
                    <a:pt x="1251" y="1"/>
                  </a:moveTo>
                  <a:cubicBezTo>
                    <a:pt x="1218" y="1"/>
                    <a:pt x="1185" y="6"/>
                    <a:pt x="1151" y="17"/>
                  </a:cubicBezTo>
                  <a:cubicBezTo>
                    <a:pt x="1007" y="68"/>
                    <a:pt x="891" y="191"/>
                    <a:pt x="855" y="343"/>
                  </a:cubicBezTo>
                  <a:cubicBezTo>
                    <a:pt x="797" y="517"/>
                    <a:pt x="855" y="676"/>
                    <a:pt x="920" y="806"/>
                  </a:cubicBezTo>
                  <a:cubicBezTo>
                    <a:pt x="746" y="878"/>
                    <a:pt x="565" y="914"/>
                    <a:pt x="377" y="929"/>
                  </a:cubicBezTo>
                  <a:lnTo>
                    <a:pt x="363" y="929"/>
                  </a:lnTo>
                  <a:cubicBezTo>
                    <a:pt x="338" y="936"/>
                    <a:pt x="313" y="939"/>
                    <a:pt x="287" y="939"/>
                  </a:cubicBezTo>
                  <a:cubicBezTo>
                    <a:pt x="231" y="939"/>
                    <a:pt x="174" y="923"/>
                    <a:pt x="124" y="893"/>
                  </a:cubicBezTo>
                  <a:cubicBezTo>
                    <a:pt x="112" y="888"/>
                    <a:pt x="100" y="886"/>
                    <a:pt x="87" y="886"/>
                  </a:cubicBezTo>
                  <a:cubicBezTo>
                    <a:pt x="59" y="886"/>
                    <a:pt x="33" y="897"/>
                    <a:pt x="23" y="922"/>
                  </a:cubicBezTo>
                  <a:cubicBezTo>
                    <a:pt x="1" y="958"/>
                    <a:pt x="15" y="1001"/>
                    <a:pt x="52" y="1023"/>
                  </a:cubicBezTo>
                  <a:cubicBezTo>
                    <a:pt x="128" y="1064"/>
                    <a:pt x="207" y="1086"/>
                    <a:pt x="291" y="1086"/>
                  </a:cubicBezTo>
                  <a:cubicBezTo>
                    <a:pt x="326" y="1086"/>
                    <a:pt x="362" y="1082"/>
                    <a:pt x="399" y="1074"/>
                  </a:cubicBezTo>
                  <a:cubicBezTo>
                    <a:pt x="609" y="1052"/>
                    <a:pt x="811" y="1008"/>
                    <a:pt x="1007" y="929"/>
                  </a:cubicBezTo>
                  <a:lnTo>
                    <a:pt x="1014" y="936"/>
                  </a:lnTo>
                  <a:cubicBezTo>
                    <a:pt x="1260" y="1262"/>
                    <a:pt x="1679" y="1305"/>
                    <a:pt x="1882" y="1305"/>
                  </a:cubicBezTo>
                  <a:lnTo>
                    <a:pt x="1976" y="1305"/>
                  </a:lnTo>
                  <a:cubicBezTo>
                    <a:pt x="2019" y="1305"/>
                    <a:pt x="2048" y="1269"/>
                    <a:pt x="2048" y="1226"/>
                  </a:cubicBezTo>
                  <a:cubicBezTo>
                    <a:pt x="2042" y="1179"/>
                    <a:pt x="2017" y="1145"/>
                    <a:pt x="1980" y="1145"/>
                  </a:cubicBezTo>
                  <a:cubicBezTo>
                    <a:pt x="1976" y="1145"/>
                    <a:pt x="1973" y="1145"/>
                    <a:pt x="1969" y="1146"/>
                  </a:cubicBezTo>
                  <a:cubicBezTo>
                    <a:pt x="1953" y="1147"/>
                    <a:pt x="1926" y="1149"/>
                    <a:pt x="1891" y="1149"/>
                  </a:cubicBezTo>
                  <a:cubicBezTo>
                    <a:pt x="1720" y="1149"/>
                    <a:pt x="1355" y="1114"/>
                    <a:pt x="1144" y="849"/>
                  </a:cubicBezTo>
                  <a:cubicBezTo>
                    <a:pt x="1289" y="770"/>
                    <a:pt x="1405" y="647"/>
                    <a:pt x="1484" y="502"/>
                  </a:cubicBezTo>
                  <a:cubicBezTo>
                    <a:pt x="1542" y="422"/>
                    <a:pt x="1571" y="321"/>
                    <a:pt x="1549" y="234"/>
                  </a:cubicBezTo>
                  <a:lnTo>
                    <a:pt x="1549" y="227"/>
                  </a:lnTo>
                  <a:cubicBezTo>
                    <a:pt x="1508" y="93"/>
                    <a:pt x="1387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43"/>
            <p:cNvSpPr/>
            <p:nvPr/>
          </p:nvSpPr>
          <p:spPr>
            <a:xfrm rot="533852">
              <a:off x="7340406" y="1183155"/>
              <a:ext cx="80034" cy="16865"/>
            </a:xfrm>
            <a:custGeom>
              <a:avLst/>
              <a:gdLst/>
              <a:ahLst/>
              <a:cxnLst/>
              <a:rect l="l" t="t" r="r" b="b"/>
              <a:pathLst>
                <a:path w="2107" h="444" extrusionOk="0">
                  <a:moveTo>
                    <a:pt x="84" y="1"/>
                  </a:moveTo>
                  <a:cubicBezTo>
                    <a:pt x="43" y="1"/>
                    <a:pt x="14" y="23"/>
                    <a:pt x="8" y="67"/>
                  </a:cubicBezTo>
                  <a:cubicBezTo>
                    <a:pt x="1" y="111"/>
                    <a:pt x="30" y="147"/>
                    <a:pt x="73" y="154"/>
                  </a:cubicBezTo>
                  <a:lnTo>
                    <a:pt x="2019" y="444"/>
                  </a:lnTo>
                  <a:lnTo>
                    <a:pt x="2027" y="444"/>
                  </a:lnTo>
                  <a:cubicBezTo>
                    <a:pt x="2063" y="444"/>
                    <a:pt x="2099" y="415"/>
                    <a:pt x="2099" y="378"/>
                  </a:cubicBezTo>
                  <a:cubicBezTo>
                    <a:pt x="2106" y="335"/>
                    <a:pt x="2077" y="292"/>
                    <a:pt x="2041" y="292"/>
                  </a:cubicBezTo>
                  <a:lnTo>
                    <a:pt x="102" y="2"/>
                  </a:lnTo>
                  <a:cubicBezTo>
                    <a:pt x="96" y="1"/>
                    <a:pt x="9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43"/>
            <p:cNvSpPr/>
            <p:nvPr/>
          </p:nvSpPr>
          <p:spPr>
            <a:xfrm rot="533852">
              <a:off x="7348057" y="1159342"/>
              <a:ext cx="80261" cy="16865"/>
            </a:xfrm>
            <a:custGeom>
              <a:avLst/>
              <a:gdLst/>
              <a:ahLst/>
              <a:cxnLst/>
              <a:rect l="l" t="t" r="r" b="b"/>
              <a:pathLst>
                <a:path w="2113" h="444" extrusionOk="0">
                  <a:moveTo>
                    <a:pt x="78" y="1"/>
                  </a:moveTo>
                  <a:cubicBezTo>
                    <a:pt x="42" y="1"/>
                    <a:pt x="14" y="22"/>
                    <a:pt x="7" y="60"/>
                  </a:cubicBezTo>
                  <a:cubicBezTo>
                    <a:pt x="0" y="111"/>
                    <a:pt x="22" y="147"/>
                    <a:pt x="72" y="154"/>
                  </a:cubicBezTo>
                  <a:lnTo>
                    <a:pt x="2011" y="443"/>
                  </a:lnTo>
                  <a:lnTo>
                    <a:pt x="2026" y="443"/>
                  </a:lnTo>
                  <a:cubicBezTo>
                    <a:pt x="2062" y="443"/>
                    <a:pt x="2098" y="414"/>
                    <a:pt x="2098" y="378"/>
                  </a:cubicBezTo>
                  <a:cubicBezTo>
                    <a:pt x="2113" y="335"/>
                    <a:pt x="2084" y="299"/>
                    <a:pt x="2040" y="291"/>
                  </a:cubicBezTo>
                  <a:lnTo>
                    <a:pt x="94" y="2"/>
                  </a:lnTo>
                  <a:cubicBezTo>
                    <a:pt x="89" y="1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43"/>
            <p:cNvSpPr/>
            <p:nvPr/>
          </p:nvSpPr>
          <p:spPr>
            <a:xfrm rot="533852">
              <a:off x="7357969" y="1133365"/>
              <a:ext cx="80261" cy="16865"/>
            </a:xfrm>
            <a:custGeom>
              <a:avLst/>
              <a:gdLst/>
              <a:ahLst/>
              <a:cxnLst/>
              <a:rect l="l" t="t" r="r" b="b"/>
              <a:pathLst>
                <a:path w="2113" h="444" extrusionOk="0">
                  <a:moveTo>
                    <a:pt x="86" y="1"/>
                  </a:moveTo>
                  <a:cubicBezTo>
                    <a:pt x="44" y="1"/>
                    <a:pt x="14" y="28"/>
                    <a:pt x="7" y="67"/>
                  </a:cubicBezTo>
                  <a:cubicBezTo>
                    <a:pt x="0" y="110"/>
                    <a:pt x="29" y="147"/>
                    <a:pt x="72" y="154"/>
                  </a:cubicBezTo>
                  <a:lnTo>
                    <a:pt x="2019" y="443"/>
                  </a:lnTo>
                  <a:lnTo>
                    <a:pt x="2026" y="443"/>
                  </a:lnTo>
                  <a:cubicBezTo>
                    <a:pt x="2062" y="443"/>
                    <a:pt x="2098" y="421"/>
                    <a:pt x="2098" y="385"/>
                  </a:cubicBezTo>
                  <a:cubicBezTo>
                    <a:pt x="2113" y="335"/>
                    <a:pt x="2091" y="298"/>
                    <a:pt x="2040" y="291"/>
                  </a:cubicBezTo>
                  <a:lnTo>
                    <a:pt x="101" y="2"/>
                  </a:lnTo>
                  <a:cubicBezTo>
                    <a:pt x="96" y="1"/>
                    <a:pt x="91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43"/>
            <p:cNvSpPr/>
            <p:nvPr/>
          </p:nvSpPr>
          <p:spPr>
            <a:xfrm rot="533852">
              <a:off x="7146068" y="1072254"/>
              <a:ext cx="150913" cy="683647"/>
            </a:xfrm>
            <a:custGeom>
              <a:avLst/>
              <a:gdLst/>
              <a:ahLst/>
              <a:cxnLst/>
              <a:rect l="l" t="t" r="r" b="b"/>
              <a:pathLst>
                <a:path w="3973" h="17998" extrusionOk="0">
                  <a:moveTo>
                    <a:pt x="2757" y="247"/>
                  </a:moveTo>
                  <a:cubicBezTo>
                    <a:pt x="3083" y="291"/>
                    <a:pt x="3408" y="319"/>
                    <a:pt x="3727" y="370"/>
                  </a:cubicBezTo>
                  <a:cubicBezTo>
                    <a:pt x="3416" y="2591"/>
                    <a:pt x="3105" y="4812"/>
                    <a:pt x="2793" y="7041"/>
                  </a:cubicBezTo>
                  <a:cubicBezTo>
                    <a:pt x="2475" y="9298"/>
                    <a:pt x="2164" y="11562"/>
                    <a:pt x="1846" y="13813"/>
                  </a:cubicBezTo>
                  <a:cubicBezTo>
                    <a:pt x="1665" y="15057"/>
                    <a:pt x="1491" y="16316"/>
                    <a:pt x="1318" y="17567"/>
                  </a:cubicBezTo>
                  <a:lnTo>
                    <a:pt x="261" y="17748"/>
                  </a:lnTo>
                  <a:cubicBezTo>
                    <a:pt x="616" y="15491"/>
                    <a:pt x="934" y="13234"/>
                    <a:pt x="1238" y="10969"/>
                  </a:cubicBezTo>
                  <a:cubicBezTo>
                    <a:pt x="1556" y="8654"/>
                    <a:pt x="1875" y="6361"/>
                    <a:pt x="2193" y="4053"/>
                  </a:cubicBezTo>
                  <a:cubicBezTo>
                    <a:pt x="2374" y="2779"/>
                    <a:pt x="2569" y="1513"/>
                    <a:pt x="2757" y="247"/>
                  </a:cubicBezTo>
                  <a:close/>
                  <a:moveTo>
                    <a:pt x="2676" y="0"/>
                  </a:moveTo>
                  <a:cubicBezTo>
                    <a:pt x="2628" y="0"/>
                    <a:pt x="2568" y="29"/>
                    <a:pt x="2562" y="81"/>
                  </a:cubicBezTo>
                  <a:cubicBezTo>
                    <a:pt x="2200" y="2396"/>
                    <a:pt x="1875" y="4711"/>
                    <a:pt x="1556" y="7026"/>
                  </a:cubicBezTo>
                  <a:cubicBezTo>
                    <a:pt x="1238" y="9341"/>
                    <a:pt x="920" y="11642"/>
                    <a:pt x="594" y="13950"/>
                  </a:cubicBezTo>
                  <a:cubicBezTo>
                    <a:pt x="406" y="15252"/>
                    <a:pt x="218" y="16555"/>
                    <a:pt x="15" y="17857"/>
                  </a:cubicBezTo>
                  <a:cubicBezTo>
                    <a:pt x="1" y="17915"/>
                    <a:pt x="37" y="17980"/>
                    <a:pt x="102" y="17987"/>
                  </a:cubicBezTo>
                  <a:cubicBezTo>
                    <a:pt x="109" y="17994"/>
                    <a:pt x="118" y="17998"/>
                    <a:pt x="127" y="17998"/>
                  </a:cubicBezTo>
                  <a:cubicBezTo>
                    <a:pt x="136" y="17998"/>
                    <a:pt x="145" y="17994"/>
                    <a:pt x="153" y="17987"/>
                  </a:cubicBezTo>
                  <a:lnTo>
                    <a:pt x="1448" y="17770"/>
                  </a:lnTo>
                  <a:cubicBezTo>
                    <a:pt x="1484" y="17763"/>
                    <a:pt x="1520" y="17734"/>
                    <a:pt x="1527" y="17690"/>
                  </a:cubicBezTo>
                  <a:cubicBezTo>
                    <a:pt x="1846" y="15419"/>
                    <a:pt x="2164" y="13161"/>
                    <a:pt x="2490" y="10890"/>
                  </a:cubicBezTo>
                  <a:cubicBezTo>
                    <a:pt x="2801" y="8625"/>
                    <a:pt x="3119" y="6368"/>
                    <a:pt x="3437" y="4118"/>
                  </a:cubicBezTo>
                  <a:cubicBezTo>
                    <a:pt x="3618" y="2837"/>
                    <a:pt x="3799" y="1564"/>
                    <a:pt x="3973" y="291"/>
                  </a:cubicBezTo>
                  <a:lnTo>
                    <a:pt x="3973" y="262"/>
                  </a:lnTo>
                  <a:cubicBezTo>
                    <a:pt x="3973" y="218"/>
                    <a:pt x="3951" y="168"/>
                    <a:pt x="3886" y="153"/>
                  </a:cubicBezTo>
                  <a:cubicBezTo>
                    <a:pt x="3488" y="95"/>
                    <a:pt x="3090" y="66"/>
                    <a:pt x="2692" y="1"/>
                  </a:cubicBezTo>
                  <a:cubicBezTo>
                    <a:pt x="2687" y="0"/>
                    <a:pt x="2682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43"/>
            <p:cNvSpPr/>
            <p:nvPr/>
          </p:nvSpPr>
          <p:spPr>
            <a:xfrm rot="533852">
              <a:off x="7167035" y="1086769"/>
              <a:ext cx="97886" cy="652765"/>
            </a:xfrm>
            <a:custGeom>
              <a:avLst/>
              <a:gdLst/>
              <a:ahLst/>
              <a:cxnLst/>
              <a:rect l="l" t="t" r="r" b="b"/>
              <a:pathLst>
                <a:path w="2577" h="17185" extrusionOk="0">
                  <a:moveTo>
                    <a:pt x="2493" y="0"/>
                  </a:moveTo>
                  <a:cubicBezTo>
                    <a:pt x="2454" y="0"/>
                    <a:pt x="2424" y="33"/>
                    <a:pt x="2424" y="66"/>
                  </a:cubicBezTo>
                  <a:lnTo>
                    <a:pt x="8" y="17097"/>
                  </a:lnTo>
                  <a:cubicBezTo>
                    <a:pt x="1" y="17141"/>
                    <a:pt x="37" y="17177"/>
                    <a:pt x="73" y="17184"/>
                  </a:cubicBezTo>
                  <a:lnTo>
                    <a:pt x="80" y="17184"/>
                  </a:lnTo>
                  <a:cubicBezTo>
                    <a:pt x="116" y="17184"/>
                    <a:pt x="153" y="17162"/>
                    <a:pt x="153" y="17126"/>
                  </a:cubicBezTo>
                  <a:lnTo>
                    <a:pt x="2569" y="95"/>
                  </a:lnTo>
                  <a:cubicBezTo>
                    <a:pt x="2576" y="52"/>
                    <a:pt x="2555" y="1"/>
                    <a:pt x="2504" y="1"/>
                  </a:cubicBezTo>
                  <a:cubicBezTo>
                    <a:pt x="2500" y="1"/>
                    <a:pt x="2496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43"/>
            <p:cNvSpPr/>
            <p:nvPr/>
          </p:nvSpPr>
          <p:spPr>
            <a:xfrm rot="533852">
              <a:off x="7179122" y="1089710"/>
              <a:ext cx="97354" cy="648625"/>
            </a:xfrm>
            <a:custGeom>
              <a:avLst/>
              <a:gdLst/>
              <a:ahLst/>
              <a:cxnLst/>
              <a:rect l="l" t="t" r="r" b="b"/>
              <a:pathLst>
                <a:path w="2563" h="17076" extrusionOk="0">
                  <a:moveTo>
                    <a:pt x="2477" y="0"/>
                  </a:moveTo>
                  <a:cubicBezTo>
                    <a:pt x="2433" y="0"/>
                    <a:pt x="2403" y="33"/>
                    <a:pt x="2403" y="66"/>
                  </a:cubicBezTo>
                  <a:lnTo>
                    <a:pt x="8" y="16989"/>
                  </a:lnTo>
                  <a:cubicBezTo>
                    <a:pt x="1" y="17032"/>
                    <a:pt x="37" y="17068"/>
                    <a:pt x="73" y="17076"/>
                  </a:cubicBezTo>
                  <a:lnTo>
                    <a:pt x="81" y="17076"/>
                  </a:lnTo>
                  <a:cubicBezTo>
                    <a:pt x="117" y="17076"/>
                    <a:pt x="153" y="17047"/>
                    <a:pt x="153" y="17010"/>
                  </a:cubicBezTo>
                  <a:lnTo>
                    <a:pt x="2548" y="95"/>
                  </a:lnTo>
                  <a:cubicBezTo>
                    <a:pt x="2562" y="45"/>
                    <a:pt x="2533" y="1"/>
                    <a:pt x="2490" y="1"/>
                  </a:cubicBezTo>
                  <a:cubicBezTo>
                    <a:pt x="2485" y="1"/>
                    <a:pt x="2481" y="0"/>
                    <a:pt x="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43"/>
            <p:cNvSpPr/>
            <p:nvPr/>
          </p:nvSpPr>
          <p:spPr>
            <a:xfrm rot="533852">
              <a:off x="5995351" y="1757787"/>
              <a:ext cx="1554139" cy="1023533"/>
            </a:xfrm>
            <a:custGeom>
              <a:avLst/>
              <a:gdLst/>
              <a:ahLst/>
              <a:cxnLst/>
              <a:rect l="l" t="t" r="r" b="b"/>
              <a:pathLst>
                <a:path w="40915" h="26946" extrusionOk="0">
                  <a:moveTo>
                    <a:pt x="37220" y="247"/>
                  </a:moveTo>
                  <a:lnTo>
                    <a:pt x="37550" y="2172"/>
                  </a:lnTo>
                  <a:lnTo>
                    <a:pt x="38382" y="7041"/>
                  </a:lnTo>
                  <a:lnTo>
                    <a:pt x="39381" y="12923"/>
                  </a:lnTo>
                  <a:lnTo>
                    <a:pt x="40249" y="18017"/>
                  </a:lnTo>
                  <a:lnTo>
                    <a:pt x="40531" y="19681"/>
                  </a:lnTo>
                  <a:cubicBezTo>
                    <a:pt x="40563" y="19925"/>
                    <a:pt x="40601" y="20157"/>
                    <a:pt x="40649" y="20394"/>
                  </a:cubicBezTo>
                  <a:lnTo>
                    <a:pt x="40649" y="20394"/>
                  </a:lnTo>
                  <a:lnTo>
                    <a:pt x="39764" y="20549"/>
                  </a:lnTo>
                  <a:lnTo>
                    <a:pt x="37051" y="21012"/>
                  </a:lnTo>
                  <a:lnTo>
                    <a:pt x="33043" y="21699"/>
                  </a:lnTo>
                  <a:lnTo>
                    <a:pt x="28152" y="22531"/>
                  </a:lnTo>
                  <a:lnTo>
                    <a:pt x="22813" y="23443"/>
                  </a:lnTo>
                  <a:lnTo>
                    <a:pt x="17408" y="24369"/>
                  </a:lnTo>
                  <a:lnTo>
                    <a:pt x="12387" y="25223"/>
                  </a:lnTo>
                  <a:lnTo>
                    <a:pt x="8126" y="25946"/>
                  </a:lnTo>
                  <a:lnTo>
                    <a:pt x="5065" y="26474"/>
                  </a:lnTo>
                  <a:lnTo>
                    <a:pt x="4110" y="26633"/>
                  </a:lnTo>
                  <a:cubicBezTo>
                    <a:pt x="3969" y="26653"/>
                    <a:pt x="3817" y="26672"/>
                    <a:pt x="3673" y="26706"/>
                  </a:cubicBezTo>
                  <a:lnTo>
                    <a:pt x="3673" y="26706"/>
                  </a:lnTo>
                  <a:lnTo>
                    <a:pt x="3343" y="24781"/>
                  </a:lnTo>
                  <a:lnTo>
                    <a:pt x="2511" y="19912"/>
                  </a:lnTo>
                  <a:lnTo>
                    <a:pt x="1506" y="14030"/>
                  </a:lnTo>
                  <a:lnTo>
                    <a:pt x="638" y="8937"/>
                  </a:lnTo>
                  <a:lnTo>
                    <a:pt x="363" y="7273"/>
                  </a:lnTo>
                  <a:lnTo>
                    <a:pt x="269" y="6752"/>
                  </a:lnTo>
                  <a:cubicBezTo>
                    <a:pt x="263" y="6685"/>
                    <a:pt x="258" y="6623"/>
                    <a:pt x="246" y="6558"/>
                  </a:cubicBezTo>
                  <a:lnTo>
                    <a:pt x="246" y="6558"/>
                  </a:lnTo>
                  <a:lnTo>
                    <a:pt x="1130" y="6405"/>
                  </a:lnTo>
                  <a:lnTo>
                    <a:pt x="3843" y="5942"/>
                  </a:lnTo>
                  <a:lnTo>
                    <a:pt x="7851" y="5254"/>
                  </a:lnTo>
                  <a:lnTo>
                    <a:pt x="12742" y="4422"/>
                  </a:lnTo>
                  <a:lnTo>
                    <a:pt x="18074" y="3511"/>
                  </a:lnTo>
                  <a:lnTo>
                    <a:pt x="23485" y="2585"/>
                  </a:lnTo>
                  <a:lnTo>
                    <a:pt x="28506" y="1731"/>
                  </a:lnTo>
                  <a:lnTo>
                    <a:pt x="32761" y="1007"/>
                  </a:lnTo>
                  <a:lnTo>
                    <a:pt x="35828" y="479"/>
                  </a:lnTo>
                  <a:lnTo>
                    <a:pt x="36776" y="320"/>
                  </a:lnTo>
                  <a:cubicBezTo>
                    <a:pt x="36923" y="301"/>
                    <a:pt x="37076" y="282"/>
                    <a:pt x="37220" y="247"/>
                  </a:cubicBezTo>
                  <a:close/>
                  <a:moveTo>
                    <a:pt x="37304" y="0"/>
                  </a:moveTo>
                  <a:cubicBezTo>
                    <a:pt x="37297" y="0"/>
                    <a:pt x="37289" y="1"/>
                    <a:pt x="37282" y="2"/>
                  </a:cubicBezTo>
                  <a:lnTo>
                    <a:pt x="36291" y="175"/>
                  </a:lnTo>
                  <a:lnTo>
                    <a:pt x="33578" y="631"/>
                  </a:lnTo>
                  <a:lnTo>
                    <a:pt x="29570" y="1318"/>
                  </a:lnTo>
                  <a:lnTo>
                    <a:pt x="24679" y="2150"/>
                  </a:lnTo>
                  <a:lnTo>
                    <a:pt x="19340" y="3069"/>
                  </a:lnTo>
                  <a:lnTo>
                    <a:pt x="13943" y="3981"/>
                  </a:lnTo>
                  <a:lnTo>
                    <a:pt x="8922" y="4842"/>
                  </a:lnTo>
                  <a:lnTo>
                    <a:pt x="4667" y="5565"/>
                  </a:lnTo>
                  <a:lnTo>
                    <a:pt x="1600" y="6086"/>
                  </a:lnTo>
                  <a:cubicBezTo>
                    <a:pt x="1122" y="6173"/>
                    <a:pt x="630" y="6245"/>
                    <a:pt x="153" y="6332"/>
                  </a:cubicBezTo>
                  <a:lnTo>
                    <a:pt x="88" y="6339"/>
                  </a:lnTo>
                  <a:cubicBezTo>
                    <a:pt x="23" y="6361"/>
                    <a:pt x="1" y="6426"/>
                    <a:pt x="8" y="6477"/>
                  </a:cubicBezTo>
                  <a:lnTo>
                    <a:pt x="348" y="8503"/>
                  </a:lnTo>
                  <a:lnTo>
                    <a:pt x="1180" y="13372"/>
                  </a:lnTo>
                  <a:lnTo>
                    <a:pt x="2186" y="19268"/>
                  </a:lnTo>
                  <a:lnTo>
                    <a:pt x="3054" y="24354"/>
                  </a:lnTo>
                  <a:lnTo>
                    <a:pt x="3336" y="26018"/>
                  </a:lnTo>
                  <a:cubicBezTo>
                    <a:pt x="3380" y="26286"/>
                    <a:pt x="3394" y="26561"/>
                    <a:pt x="3466" y="26829"/>
                  </a:cubicBezTo>
                  <a:cubicBezTo>
                    <a:pt x="3466" y="26836"/>
                    <a:pt x="3481" y="26843"/>
                    <a:pt x="3481" y="26865"/>
                  </a:cubicBezTo>
                  <a:cubicBezTo>
                    <a:pt x="3494" y="26917"/>
                    <a:pt x="3548" y="26946"/>
                    <a:pt x="3595" y="26946"/>
                  </a:cubicBezTo>
                  <a:cubicBezTo>
                    <a:pt x="3601" y="26946"/>
                    <a:pt x="3606" y="26945"/>
                    <a:pt x="3611" y="26944"/>
                  </a:cubicBezTo>
                  <a:lnTo>
                    <a:pt x="4610" y="26771"/>
                  </a:lnTo>
                  <a:lnTo>
                    <a:pt x="7323" y="26308"/>
                  </a:lnTo>
                  <a:lnTo>
                    <a:pt x="11331" y="25620"/>
                  </a:lnTo>
                  <a:lnTo>
                    <a:pt x="16222" y="24788"/>
                  </a:lnTo>
                  <a:lnTo>
                    <a:pt x="21554" y="23877"/>
                  </a:lnTo>
                  <a:lnTo>
                    <a:pt x="26965" y="22958"/>
                  </a:lnTo>
                  <a:lnTo>
                    <a:pt x="31986" y="22097"/>
                  </a:lnTo>
                  <a:lnTo>
                    <a:pt x="36241" y="21374"/>
                  </a:lnTo>
                  <a:lnTo>
                    <a:pt x="39308" y="20845"/>
                  </a:lnTo>
                  <a:cubicBezTo>
                    <a:pt x="39786" y="20766"/>
                    <a:pt x="40278" y="20701"/>
                    <a:pt x="40755" y="20607"/>
                  </a:cubicBezTo>
                  <a:lnTo>
                    <a:pt x="40769" y="20604"/>
                  </a:lnTo>
                  <a:lnTo>
                    <a:pt x="40769" y="20604"/>
                  </a:lnTo>
                  <a:cubicBezTo>
                    <a:pt x="40771" y="20604"/>
                    <a:pt x="40772" y="20604"/>
                    <a:pt x="40774" y="20604"/>
                  </a:cubicBezTo>
                  <a:cubicBezTo>
                    <a:pt x="40792" y="20604"/>
                    <a:pt x="40811" y="20599"/>
                    <a:pt x="40828" y="20591"/>
                  </a:cubicBezTo>
                  <a:lnTo>
                    <a:pt x="40828" y="20591"/>
                  </a:lnTo>
                  <a:cubicBezTo>
                    <a:pt x="40898" y="20580"/>
                    <a:pt x="40914" y="20518"/>
                    <a:pt x="40893" y="20463"/>
                  </a:cubicBezTo>
                  <a:lnTo>
                    <a:pt x="40893" y="20463"/>
                  </a:lnTo>
                  <a:cubicBezTo>
                    <a:pt x="40893" y="20462"/>
                    <a:pt x="40893" y="20462"/>
                    <a:pt x="40893" y="20462"/>
                  </a:cubicBezTo>
                  <a:lnTo>
                    <a:pt x="40545" y="18436"/>
                  </a:lnTo>
                  <a:lnTo>
                    <a:pt x="39713" y="13567"/>
                  </a:lnTo>
                  <a:lnTo>
                    <a:pt x="38715" y="7671"/>
                  </a:lnTo>
                  <a:lnTo>
                    <a:pt x="37847" y="2577"/>
                  </a:lnTo>
                  <a:lnTo>
                    <a:pt x="37565" y="913"/>
                  </a:lnTo>
                  <a:cubicBezTo>
                    <a:pt x="37528" y="646"/>
                    <a:pt x="37485" y="378"/>
                    <a:pt x="37427" y="117"/>
                  </a:cubicBezTo>
                  <a:cubicBezTo>
                    <a:pt x="37427" y="110"/>
                    <a:pt x="37427" y="96"/>
                    <a:pt x="37420" y="81"/>
                  </a:cubicBezTo>
                  <a:cubicBezTo>
                    <a:pt x="37407" y="24"/>
                    <a:pt x="37355" y="0"/>
                    <a:pt x="37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43"/>
            <p:cNvSpPr/>
            <p:nvPr/>
          </p:nvSpPr>
          <p:spPr>
            <a:xfrm rot="533852">
              <a:off x="6986556" y="2095270"/>
              <a:ext cx="300116" cy="569769"/>
            </a:xfrm>
            <a:custGeom>
              <a:avLst/>
              <a:gdLst/>
              <a:ahLst/>
              <a:cxnLst/>
              <a:rect l="l" t="t" r="r" b="b"/>
              <a:pathLst>
                <a:path w="7901" h="15000" extrusionOk="0">
                  <a:moveTo>
                    <a:pt x="5310" y="225"/>
                  </a:moveTo>
                  <a:cubicBezTo>
                    <a:pt x="5622" y="2005"/>
                    <a:pt x="5918" y="3785"/>
                    <a:pt x="6222" y="5572"/>
                  </a:cubicBezTo>
                  <a:lnTo>
                    <a:pt x="7148" y="10976"/>
                  </a:lnTo>
                  <a:cubicBezTo>
                    <a:pt x="7307" y="11953"/>
                    <a:pt x="7481" y="12930"/>
                    <a:pt x="7647" y="13906"/>
                  </a:cubicBezTo>
                  <a:lnTo>
                    <a:pt x="5954" y="14196"/>
                  </a:lnTo>
                  <a:lnTo>
                    <a:pt x="3104" y="14688"/>
                  </a:lnTo>
                  <a:lnTo>
                    <a:pt x="2568" y="14774"/>
                  </a:lnTo>
                  <a:lnTo>
                    <a:pt x="2351" y="13479"/>
                  </a:lnTo>
                  <a:lnTo>
                    <a:pt x="1787" y="10173"/>
                  </a:lnTo>
                  <a:lnTo>
                    <a:pt x="1100" y="6150"/>
                  </a:lnTo>
                  <a:lnTo>
                    <a:pt x="506" y="2692"/>
                  </a:lnTo>
                  <a:lnTo>
                    <a:pt x="311" y="1556"/>
                  </a:lnTo>
                  <a:cubicBezTo>
                    <a:pt x="289" y="1397"/>
                    <a:pt x="268" y="1245"/>
                    <a:pt x="239" y="1093"/>
                  </a:cubicBezTo>
                  <a:cubicBezTo>
                    <a:pt x="1541" y="659"/>
                    <a:pt x="2887" y="377"/>
                    <a:pt x="4254" y="269"/>
                  </a:cubicBezTo>
                  <a:cubicBezTo>
                    <a:pt x="4609" y="240"/>
                    <a:pt x="4956" y="225"/>
                    <a:pt x="5310" y="225"/>
                  </a:cubicBezTo>
                  <a:close/>
                  <a:moveTo>
                    <a:pt x="5419" y="1"/>
                  </a:moveTo>
                  <a:cubicBezTo>
                    <a:pt x="3972" y="8"/>
                    <a:pt x="2532" y="203"/>
                    <a:pt x="1129" y="587"/>
                  </a:cubicBezTo>
                  <a:cubicBezTo>
                    <a:pt x="781" y="674"/>
                    <a:pt x="434" y="782"/>
                    <a:pt x="94" y="905"/>
                  </a:cubicBezTo>
                  <a:cubicBezTo>
                    <a:pt x="36" y="920"/>
                    <a:pt x="0" y="985"/>
                    <a:pt x="7" y="1035"/>
                  </a:cubicBezTo>
                  <a:lnTo>
                    <a:pt x="246" y="2417"/>
                  </a:lnTo>
                  <a:lnTo>
                    <a:pt x="803" y="5731"/>
                  </a:lnTo>
                  <a:lnTo>
                    <a:pt x="1490" y="9753"/>
                  </a:lnTo>
                  <a:lnTo>
                    <a:pt x="2084" y="13212"/>
                  </a:lnTo>
                  <a:lnTo>
                    <a:pt x="2279" y="14348"/>
                  </a:lnTo>
                  <a:cubicBezTo>
                    <a:pt x="2308" y="14528"/>
                    <a:pt x="2337" y="14717"/>
                    <a:pt x="2373" y="14890"/>
                  </a:cubicBezTo>
                  <a:lnTo>
                    <a:pt x="2373" y="14919"/>
                  </a:lnTo>
                  <a:cubicBezTo>
                    <a:pt x="2386" y="14965"/>
                    <a:pt x="2442" y="15000"/>
                    <a:pt x="2490" y="15000"/>
                  </a:cubicBezTo>
                  <a:cubicBezTo>
                    <a:pt x="2495" y="15000"/>
                    <a:pt x="2499" y="14999"/>
                    <a:pt x="2503" y="14999"/>
                  </a:cubicBezTo>
                  <a:lnTo>
                    <a:pt x="4298" y="14695"/>
                  </a:lnTo>
                  <a:lnTo>
                    <a:pt x="7148" y="14203"/>
                  </a:lnTo>
                  <a:lnTo>
                    <a:pt x="7807" y="14094"/>
                  </a:lnTo>
                  <a:cubicBezTo>
                    <a:pt x="7857" y="14087"/>
                    <a:pt x="7879" y="14051"/>
                    <a:pt x="7886" y="14015"/>
                  </a:cubicBezTo>
                  <a:cubicBezTo>
                    <a:pt x="7901" y="14008"/>
                    <a:pt x="7901" y="13986"/>
                    <a:pt x="7901" y="13964"/>
                  </a:cubicBezTo>
                  <a:lnTo>
                    <a:pt x="6974" y="8538"/>
                  </a:lnTo>
                  <a:lnTo>
                    <a:pt x="6056" y="3126"/>
                  </a:lnTo>
                  <a:cubicBezTo>
                    <a:pt x="5882" y="2113"/>
                    <a:pt x="5708" y="1093"/>
                    <a:pt x="5528" y="80"/>
                  </a:cubicBezTo>
                  <a:cubicBezTo>
                    <a:pt x="5520" y="37"/>
                    <a:pt x="5477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43"/>
            <p:cNvSpPr/>
            <p:nvPr/>
          </p:nvSpPr>
          <p:spPr>
            <a:xfrm rot="533852">
              <a:off x="7064151" y="2172742"/>
              <a:ext cx="134693" cy="113992"/>
            </a:xfrm>
            <a:custGeom>
              <a:avLst/>
              <a:gdLst/>
              <a:ahLst/>
              <a:cxnLst/>
              <a:rect l="l" t="t" r="r" b="b"/>
              <a:pathLst>
                <a:path w="3546" h="3001" extrusionOk="0">
                  <a:moveTo>
                    <a:pt x="2632" y="150"/>
                  </a:moveTo>
                  <a:cubicBezTo>
                    <a:pt x="2687" y="150"/>
                    <a:pt x="2743" y="159"/>
                    <a:pt x="2800" y="179"/>
                  </a:cubicBezTo>
                  <a:cubicBezTo>
                    <a:pt x="3104" y="273"/>
                    <a:pt x="3220" y="613"/>
                    <a:pt x="3235" y="685"/>
                  </a:cubicBezTo>
                  <a:cubicBezTo>
                    <a:pt x="3379" y="1098"/>
                    <a:pt x="3112" y="1510"/>
                    <a:pt x="2576" y="2328"/>
                  </a:cubicBezTo>
                  <a:lnTo>
                    <a:pt x="2569" y="2342"/>
                  </a:lnTo>
                  <a:cubicBezTo>
                    <a:pt x="2287" y="2762"/>
                    <a:pt x="2178" y="2841"/>
                    <a:pt x="2055" y="2863"/>
                  </a:cubicBezTo>
                  <a:cubicBezTo>
                    <a:pt x="2038" y="2866"/>
                    <a:pt x="2021" y="2868"/>
                    <a:pt x="2004" y="2868"/>
                  </a:cubicBezTo>
                  <a:cubicBezTo>
                    <a:pt x="1866" y="2868"/>
                    <a:pt x="1731" y="2759"/>
                    <a:pt x="1390" y="2501"/>
                  </a:cubicBezTo>
                  <a:cubicBezTo>
                    <a:pt x="326" y="1669"/>
                    <a:pt x="218" y="1532"/>
                    <a:pt x="189" y="1351"/>
                  </a:cubicBezTo>
                  <a:cubicBezTo>
                    <a:pt x="181" y="1315"/>
                    <a:pt x="138" y="968"/>
                    <a:pt x="297" y="700"/>
                  </a:cubicBezTo>
                  <a:cubicBezTo>
                    <a:pt x="297" y="700"/>
                    <a:pt x="304" y="693"/>
                    <a:pt x="304" y="685"/>
                  </a:cubicBezTo>
                  <a:cubicBezTo>
                    <a:pt x="362" y="599"/>
                    <a:pt x="485" y="519"/>
                    <a:pt x="760" y="519"/>
                  </a:cubicBezTo>
                  <a:cubicBezTo>
                    <a:pt x="811" y="519"/>
                    <a:pt x="876" y="519"/>
                    <a:pt x="941" y="526"/>
                  </a:cubicBezTo>
                  <a:lnTo>
                    <a:pt x="956" y="526"/>
                  </a:lnTo>
                  <a:cubicBezTo>
                    <a:pt x="1353" y="584"/>
                    <a:pt x="1599" y="888"/>
                    <a:pt x="1679" y="1026"/>
                  </a:cubicBezTo>
                  <a:cubicBezTo>
                    <a:pt x="1696" y="1048"/>
                    <a:pt x="1721" y="1057"/>
                    <a:pt x="1744" y="1057"/>
                  </a:cubicBezTo>
                  <a:cubicBezTo>
                    <a:pt x="1752" y="1057"/>
                    <a:pt x="1759" y="1056"/>
                    <a:pt x="1766" y="1054"/>
                  </a:cubicBezTo>
                  <a:cubicBezTo>
                    <a:pt x="1788" y="1047"/>
                    <a:pt x="1817" y="1018"/>
                    <a:pt x="1817" y="989"/>
                  </a:cubicBezTo>
                  <a:cubicBezTo>
                    <a:pt x="1824" y="758"/>
                    <a:pt x="1932" y="541"/>
                    <a:pt x="2106" y="374"/>
                  </a:cubicBezTo>
                  <a:cubicBezTo>
                    <a:pt x="2124" y="368"/>
                    <a:pt x="2354" y="150"/>
                    <a:pt x="2632" y="150"/>
                  </a:cubicBezTo>
                  <a:close/>
                  <a:moveTo>
                    <a:pt x="2651" y="1"/>
                  </a:moveTo>
                  <a:cubicBezTo>
                    <a:pt x="2321" y="1"/>
                    <a:pt x="2062" y="229"/>
                    <a:pt x="2026" y="259"/>
                  </a:cubicBezTo>
                  <a:cubicBezTo>
                    <a:pt x="1874" y="403"/>
                    <a:pt x="1766" y="591"/>
                    <a:pt x="1715" y="794"/>
                  </a:cubicBezTo>
                  <a:cubicBezTo>
                    <a:pt x="1571" y="628"/>
                    <a:pt x="1339" y="425"/>
                    <a:pt x="992" y="374"/>
                  </a:cubicBezTo>
                  <a:lnTo>
                    <a:pt x="977" y="374"/>
                  </a:lnTo>
                  <a:cubicBezTo>
                    <a:pt x="910" y="367"/>
                    <a:pt x="848" y="364"/>
                    <a:pt x="791" y="364"/>
                  </a:cubicBezTo>
                  <a:cubicBezTo>
                    <a:pt x="443" y="364"/>
                    <a:pt x="277" y="485"/>
                    <a:pt x="196" y="584"/>
                  </a:cubicBezTo>
                  <a:cubicBezTo>
                    <a:pt x="189" y="591"/>
                    <a:pt x="181" y="613"/>
                    <a:pt x="181" y="613"/>
                  </a:cubicBezTo>
                  <a:cubicBezTo>
                    <a:pt x="1" y="910"/>
                    <a:pt x="44" y="1293"/>
                    <a:pt x="51" y="1366"/>
                  </a:cubicBezTo>
                  <a:cubicBezTo>
                    <a:pt x="87" y="1597"/>
                    <a:pt x="218" y="1749"/>
                    <a:pt x="1310" y="2603"/>
                  </a:cubicBezTo>
                  <a:cubicBezTo>
                    <a:pt x="1650" y="2870"/>
                    <a:pt x="1817" y="3001"/>
                    <a:pt x="2012" y="3001"/>
                  </a:cubicBezTo>
                  <a:cubicBezTo>
                    <a:pt x="2034" y="3001"/>
                    <a:pt x="2062" y="3001"/>
                    <a:pt x="2077" y="2993"/>
                  </a:cubicBezTo>
                  <a:cubicBezTo>
                    <a:pt x="2280" y="2964"/>
                    <a:pt x="2424" y="2827"/>
                    <a:pt x="2706" y="2400"/>
                  </a:cubicBezTo>
                  <a:lnTo>
                    <a:pt x="2714" y="2393"/>
                  </a:lnTo>
                  <a:cubicBezTo>
                    <a:pt x="3263" y="1554"/>
                    <a:pt x="3546" y="1127"/>
                    <a:pt x="3401" y="642"/>
                  </a:cubicBezTo>
                  <a:cubicBezTo>
                    <a:pt x="3365" y="534"/>
                    <a:pt x="3227" y="150"/>
                    <a:pt x="2866" y="34"/>
                  </a:cubicBezTo>
                  <a:cubicBezTo>
                    <a:pt x="2792" y="11"/>
                    <a:pt x="2720" y="1"/>
                    <a:pt x="2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43"/>
            <p:cNvSpPr/>
            <p:nvPr/>
          </p:nvSpPr>
          <p:spPr>
            <a:xfrm rot="533852">
              <a:off x="7077211" y="2598151"/>
              <a:ext cx="128920" cy="27007"/>
            </a:xfrm>
            <a:custGeom>
              <a:avLst/>
              <a:gdLst/>
              <a:ahLst/>
              <a:cxnLst/>
              <a:rect l="l" t="t" r="r" b="b"/>
              <a:pathLst>
                <a:path w="3394" h="711" extrusionOk="0">
                  <a:moveTo>
                    <a:pt x="3307" y="1"/>
                  </a:moveTo>
                  <a:cubicBezTo>
                    <a:pt x="3302" y="1"/>
                    <a:pt x="3297" y="1"/>
                    <a:pt x="3292" y="2"/>
                  </a:cubicBezTo>
                  <a:lnTo>
                    <a:pt x="72" y="551"/>
                  </a:lnTo>
                  <a:cubicBezTo>
                    <a:pt x="29" y="559"/>
                    <a:pt x="0" y="609"/>
                    <a:pt x="15" y="646"/>
                  </a:cubicBezTo>
                  <a:cubicBezTo>
                    <a:pt x="22" y="682"/>
                    <a:pt x="51" y="711"/>
                    <a:pt x="87" y="711"/>
                  </a:cubicBezTo>
                  <a:lnTo>
                    <a:pt x="101" y="711"/>
                  </a:lnTo>
                  <a:lnTo>
                    <a:pt x="3321" y="154"/>
                  </a:lnTo>
                  <a:cubicBezTo>
                    <a:pt x="3364" y="146"/>
                    <a:pt x="3393" y="103"/>
                    <a:pt x="3386" y="67"/>
                  </a:cubicBezTo>
                  <a:cubicBezTo>
                    <a:pt x="3380" y="28"/>
                    <a:pt x="3350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43"/>
            <p:cNvSpPr/>
            <p:nvPr/>
          </p:nvSpPr>
          <p:spPr>
            <a:xfrm rot="533852">
              <a:off x="7077258" y="2574758"/>
              <a:ext cx="128616" cy="27007"/>
            </a:xfrm>
            <a:custGeom>
              <a:avLst/>
              <a:gdLst/>
              <a:ahLst/>
              <a:cxnLst/>
              <a:rect l="l" t="t" r="r" b="b"/>
              <a:pathLst>
                <a:path w="3386" h="711" extrusionOk="0">
                  <a:moveTo>
                    <a:pt x="3305" y="1"/>
                  </a:moveTo>
                  <a:cubicBezTo>
                    <a:pt x="3301" y="1"/>
                    <a:pt x="3296" y="1"/>
                    <a:pt x="3292" y="2"/>
                  </a:cubicBezTo>
                  <a:lnTo>
                    <a:pt x="72" y="559"/>
                  </a:lnTo>
                  <a:cubicBezTo>
                    <a:pt x="22" y="566"/>
                    <a:pt x="0" y="610"/>
                    <a:pt x="7" y="646"/>
                  </a:cubicBezTo>
                  <a:cubicBezTo>
                    <a:pt x="15" y="682"/>
                    <a:pt x="43" y="711"/>
                    <a:pt x="80" y="711"/>
                  </a:cubicBezTo>
                  <a:lnTo>
                    <a:pt x="94" y="711"/>
                  </a:lnTo>
                  <a:lnTo>
                    <a:pt x="3314" y="161"/>
                  </a:lnTo>
                  <a:cubicBezTo>
                    <a:pt x="3364" y="147"/>
                    <a:pt x="3386" y="103"/>
                    <a:pt x="3379" y="67"/>
                  </a:cubicBezTo>
                  <a:cubicBezTo>
                    <a:pt x="3372" y="28"/>
                    <a:pt x="3342" y="1"/>
                    <a:pt x="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43"/>
            <p:cNvSpPr/>
            <p:nvPr/>
          </p:nvSpPr>
          <p:spPr>
            <a:xfrm rot="533852">
              <a:off x="7176816" y="1941472"/>
              <a:ext cx="243253" cy="713085"/>
            </a:xfrm>
            <a:custGeom>
              <a:avLst/>
              <a:gdLst/>
              <a:ahLst/>
              <a:cxnLst/>
              <a:rect l="l" t="t" r="r" b="b"/>
              <a:pathLst>
                <a:path w="6404" h="18773" extrusionOk="0">
                  <a:moveTo>
                    <a:pt x="2305" y="229"/>
                  </a:moveTo>
                  <a:cubicBezTo>
                    <a:pt x="2585" y="229"/>
                    <a:pt x="2868" y="259"/>
                    <a:pt x="3147" y="320"/>
                  </a:cubicBezTo>
                  <a:lnTo>
                    <a:pt x="4334" y="7258"/>
                  </a:lnTo>
                  <a:lnTo>
                    <a:pt x="5528" y="14255"/>
                  </a:lnTo>
                  <a:lnTo>
                    <a:pt x="6179" y="18053"/>
                  </a:lnTo>
                  <a:lnTo>
                    <a:pt x="3516" y="18509"/>
                  </a:lnTo>
                  <a:lnTo>
                    <a:pt x="3249" y="18552"/>
                  </a:lnTo>
                  <a:lnTo>
                    <a:pt x="3184" y="18176"/>
                  </a:lnTo>
                  <a:lnTo>
                    <a:pt x="2966" y="16866"/>
                  </a:lnTo>
                  <a:lnTo>
                    <a:pt x="2641" y="14942"/>
                  </a:lnTo>
                  <a:lnTo>
                    <a:pt x="2243" y="12583"/>
                  </a:lnTo>
                  <a:lnTo>
                    <a:pt x="1809" y="10015"/>
                  </a:lnTo>
                  <a:lnTo>
                    <a:pt x="1368" y="7410"/>
                  </a:lnTo>
                  <a:lnTo>
                    <a:pt x="955" y="4987"/>
                  </a:lnTo>
                  <a:lnTo>
                    <a:pt x="608" y="2932"/>
                  </a:lnTo>
                  <a:lnTo>
                    <a:pt x="355" y="1463"/>
                  </a:lnTo>
                  <a:cubicBezTo>
                    <a:pt x="318" y="1253"/>
                    <a:pt x="297" y="1029"/>
                    <a:pt x="246" y="819"/>
                  </a:cubicBezTo>
                  <a:cubicBezTo>
                    <a:pt x="871" y="429"/>
                    <a:pt x="1583" y="229"/>
                    <a:pt x="2305" y="229"/>
                  </a:cubicBezTo>
                  <a:close/>
                  <a:moveTo>
                    <a:pt x="2306" y="0"/>
                  </a:moveTo>
                  <a:cubicBezTo>
                    <a:pt x="2024" y="0"/>
                    <a:pt x="1744" y="28"/>
                    <a:pt x="1469" y="81"/>
                  </a:cubicBezTo>
                  <a:cubicBezTo>
                    <a:pt x="970" y="190"/>
                    <a:pt x="499" y="385"/>
                    <a:pt x="65" y="653"/>
                  </a:cubicBezTo>
                  <a:cubicBezTo>
                    <a:pt x="22" y="682"/>
                    <a:pt x="0" y="725"/>
                    <a:pt x="7" y="783"/>
                  </a:cubicBezTo>
                  <a:lnTo>
                    <a:pt x="94" y="1261"/>
                  </a:lnTo>
                  <a:lnTo>
                    <a:pt x="311" y="2563"/>
                  </a:lnTo>
                  <a:lnTo>
                    <a:pt x="637" y="4487"/>
                  </a:lnTo>
                  <a:lnTo>
                    <a:pt x="1035" y="6846"/>
                  </a:lnTo>
                  <a:lnTo>
                    <a:pt x="1469" y="9414"/>
                  </a:lnTo>
                  <a:lnTo>
                    <a:pt x="1910" y="12019"/>
                  </a:lnTo>
                  <a:lnTo>
                    <a:pt x="2315" y="14443"/>
                  </a:lnTo>
                  <a:lnTo>
                    <a:pt x="2663" y="16497"/>
                  </a:lnTo>
                  <a:lnTo>
                    <a:pt x="2916" y="17973"/>
                  </a:lnTo>
                  <a:cubicBezTo>
                    <a:pt x="2952" y="18205"/>
                    <a:pt x="2988" y="18444"/>
                    <a:pt x="3032" y="18668"/>
                  </a:cubicBezTo>
                  <a:cubicBezTo>
                    <a:pt x="3032" y="18675"/>
                    <a:pt x="3032" y="18690"/>
                    <a:pt x="3039" y="18697"/>
                  </a:cubicBezTo>
                  <a:cubicBezTo>
                    <a:pt x="3057" y="18740"/>
                    <a:pt x="3102" y="18772"/>
                    <a:pt x="3150" y="18772"/>
                  </a:cubicBezTo>
                  <a:cubicBezTo>
                    <a:pt x="3159" y="18772"/>
                    <a:pt x="3168" y="18771"/>
                    <a:pt x="3176" y="18769"/>
                  </a:cubicBezTo>
                  <a:lnTo>
                    <a:pt x="5918" y="18299"/>
                  </a:lnTo>
                  <a:lnTo>
                    <a:pt x="6302" y="18234"/>
                  </a:lnTo>
                  <a:cubicBezTo>
                    <a:pt x="6360" y="18227"/>
                    <a:pt x="6389" y="18190"/>
                    <a:pt x="6389" y="18147"/>
                  </a:cubicBezTo>
                  <a:cubicBezTo>
                    <a:pt x="6403" y="18147"/>
                    <a:pt x="6403" y="18140"/>
                    <a:pt x="6403" y="18118"/>
                  </a:cubicBezTo>
                  <a:lnTo>
                    <a:pt x="5209" y="11122"/>
                  </a:lnTo>
                  <a:lnTo>
                    <a:pt x="4016" y="4118"/>
                  </a:lnTo>
                  <a:cubicBezTo>
                    <a:pt x="3791" y="2816"/>
                    <a:pt x="3574" y="1507"/>
                    <a:pt x="3343" y="190"/>
                  </a:cubicBezTo>
                  <a:cubicBezTo>
                    <a:pt x="3335" y="154"/>
                    <a:pt x="3306" y="132"/>
                    <a:pt x="3278" y="110"/>
                  </a:cubicBezTo>
                  <a:cubicBezTo>
                    <a:pt x="2956" y="37"/>
                    <a:pt x="2630" y="0"/>
                    <a:pt x="2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43"/>
            <p:cNvSpPr/>
            <p:nvPr/>
          </p:nvSpPr>
          <p:spPr>
            <a:xfrm rot="533852">
              <a:off x="7200429" y="1965955"/>
              <a:ext cx="195697" cy="646574"/>
            </a:xfrm>
            <a:custGeom>
              <a:avLst/>
              <a:gdLst/>
              <a:ahLst/>
              <a:cxnLst/>
              <a:rect l="l" t="t" r="r" b="b"/>
              <a:pathLst>
                <a:path w="5152" h="17022" extrusionOk="0">
                  <a:moveTo>
                    <a:pt x="1489" y="146"/>
                  </a:moveTo>
                  <a:cubicBezTo>
                    <a:pt x="1730" y="146"/>
                    <a:pt x="1973" y="187"/>
                    <a:pt x="2207" y="273"/>
                  </a:cubicBezTo>
                  <a:lnTo>
                    <a:pt x="4978" y="16493"/>
                  </a:lnTo>
                  <a:lnTo>
                    <a:pt x="2923" y="16848"/>
                  </a:lnTo>
                  <a:lnTo>
                    <a:pt x="159" y="620"/>
                  </a:lnTo>
                  <a:cubicBezTo>
                    <a:pt x="543" y="308"/>
                    <a:pt x="1013" y="146"/>
                    <a:pt x="1489" y="146"/>
                  </a:cubicBezTo>
                  <a:close/>
                  <a:moveTo>
                    <a:pt x="1506" y="0"/>
                  </a:moveTo>
                  <a:cubicBezTo>
                    <a:pt x="979" y="0"/>
                    <a:pt x="457" y="186"/>
                    <a:pt x="36" y="540"/>
                  </a:cubicBezTo>
                  <a:lnTo>
                    <a:pt x="0" y="569"/>
                  </a:lnTo>
                  <a:lnTo>
                    <a:pt x="2800" y="16949"/>
                  </a:lnTo>
                  <a:lnTo>
                    <a:pt x="2807" y="17021"/>
                  </a:lnTo>
                  <a:lnTo>
                    <a:pt x="5151" y="16631"/>
                  </a:lnTo>
                  <a:lnTo>
                    <a:pt x="5137" y="16558"/>
                  </a:lnTo>
                  <a:cubicBezTo>
                    <a:pt x="4218" y="11111"/>
                    <a:pt x="3285" y="5663"/>
                    <a:pt x="2352" y="215"/>
                  </a:cubicBezTo>
                  <a:lnTo>
                    <a:pt x="2344" y="171"/>
                  </a:lnTo>
                  <a:lnTo>
                    <a:pt x="2308" y="150"/>
                  </a:lnTo>
                  <a:cubicBezTo>
                    <a:pt x="2048" y="49"/>
                    <a:pt x="1777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43"/>
            <p:cNvSpPr/>
            <p:nvPr/>
          </p:nvSpPr>
          <p:spPr>
            <a:xfrm rot="533852">
              <a:off x="7265351" y="2051864"/>
              <a:ext cx="55799" cy="14624"/>
            </a:xfrm>
            <a:custGeom>
              <a:avLst/>
              <a:gdLst/>
              <a:ahLst/>
              <a:cxnLst/>
              <a:rect l="l" t="t" r="r" b="b"/>
              <a:pathLst>
                <a:path w="1469" h="385" extrusionOk="0">
                  <a:moveTo>
                    <a:pt x="1388" y="0"/>
                  </a:moveTo>
                  <a:cubicBezTo>
                    <a:pt x="1384" y="0"/>
                    <a:pt x="1379" y="1"/>
                    <a:pt x="1375" y="1"/>
                  </a:cubicBezTo>
                  <a:lnTo>
                    <a:pt x="73" y="233"/>
                  </a:lnTo>
                  <a:cubicBezTo>
                    <a:pt x="22" y="240"/>
                    <a:pt x="0" y="283"/>
                    <a:pt x="8" y="320"/>
                  </a:cubicBezTo>
                  <a:cubicBezTo>
                    <a:pt x="15" y="356"/>
                    <a:pt x="44" y="385"/>
                    <a:pt x="80" y="385"/>
                  </a:cubicBezTo>
                  <a:lnTo>
                    <a:pt x="94" y="385"/>
                  </a:lnTo>
                  <a:lnTo>
                    <a:pt x="1397" y="160"/>
                  </a:lnTo>
                  <a:cubicBezTo>
                    <a:pt x="1447" y="146"/>
                    <a:pt x="1469" y="103"/>
                    <a:pt x="1462" y="66"/>
                  </a:cubicBezTo>
                  <a:cubicBezTo>
                    <a:pt x="1455" y="28"/>
                    <a:pt x="1426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43"/>
            <p:cNvSpPr/>
            <p:nvPr/>
          </p:nvSpPr>
          <p:spPr>
            <a:xfrm rot="533852">
              <a:off x="7264739" y="2007730"/>
              <a:ext cx="56103" cy="14472"/>
            </a:xfrm>
            <a:custGeom>
              <a:avLst/>
              <a:gdLst/>
              <a:ahLst/>
              <a:cxnLst/>
              <a:rect l="l" t="t" r="r" b="b"/>
              <a:pathLst>
                <a:path w="1477" h="381" extrusionOk="0">
                  <a:moveTo>
                    <a:pt x="1396" y="0"/>
                  </a:moveTo>
                  <a:cubicBezTo>
                    <a:pt x="1389" y="0"/>
                    <a:pt x="1382" y="2"/>
                    <a:pt x="1376" y="4"/>
                  </a:cubicBezTo>
                  <a:lnTo>
                    <a:pt x="73" y="228"/>
                  </a:lnTo>
                  <a:cubicBezTo>
                    <a:pt x="30" y="236"/>
                    <a:pt x="1" y="279"/>
                    <a:pt x="15" y="315"/>
                  </a:cubicBezTo>
                  <a:cubicBezTo>
                    <a:pt x="23" y="351"/>
                    <a:pt x="52" y="380"/>
                    <a:pt x="88" y="380"/>
                  </a:cubicBezTo>
                  <a:lnTo>
                    <a:pt x="102" y="380"/>
                  </a:lnTo>
                  <a:lnTo>
                    <a:pt x="1405" y="156"/>
                  </a:lnTo>
                  <a:cubicBezTo>
                    <a:pt x="1448" y="149"/>
                    <a:pt x="1477" y="98"/>
                    <a:pt x="1470" y="62"/>
                  </a:cubicBezTo>
                  <a:cubicBezTo>
                    <a:pt x="1464" y="26"/>
                    <a:pt x="1428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43"/>
            <p:cNvSpPr/>
            <p:nvPr/>
          </p:nvSpPr>
          <p:spPr>
            <a:xfrm rot="533852">
              <a:off x="7265637" y="2071388"/>
              <a:ext cx="56103" cy="14662"/>
            </a:xfrm>
            <a:custGeom>
              <a:avLst/>
              <a:gdLst/>
              <a:ahLst/>
              <a:cxnLst/>
              <a:rect l="l" t="t" r="r" b="b"/>
              <a:pathLst>
                <a:path w="1477" h="386" extrusionOk="0">
                  <a:moveTo>
                    <a:pt x="1388" y="1"/>
                  </a:moveTo>
                  <a:cubicBezTo>
                    <a:pt x="1384" y="1"/>
                    <a:pt x="1379" y="1"/>
                    <a:pt x="1375" y="2"/>
                  </a:cubicBezTo>
                  <a:lnTo>
                    <a:pt x="72" y="233"/>
                  </a:lnTo>
                  <a:cubicBezTo>
                    <a:pt x="29" y="241"/>
                    <a:pt x="0" y="284"/>
                    <a:pt x="7" y="320"/>
                  </a:cubicBezTo>
                  <a:cubicBezTo>
                    <a:pt x="22" y="356"/>
                    <a:pt x="44" y="385"/>
                    <a:pt x="80" y="385"/>
                  </a:cubicBezTo>
                  <a:lnTo>
                    <a:pt x="101" y="385"/>
                  </a:lnTo>
                  <a:lnTo>
                    <a:pt x="1404" y="161"/>
                  </a:lnTo>
                  <a:cubicBezTo>
                    <a:pt x="1447" y="146"/>
                    <a:pt x="1476" y="103"/>
                    <a:pt x="1469" y="67"/>
                  </a:cubicBezTo>
                  <a:cubicBezTo>
                    <a:pt x="1456" y="28"/>
                    <a:pt x="1425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43"/>
            <p:cNvSpPr/>
            <p:nvPr/>
          </p:nvSpPr>
          <p:spPr>
            <a:xfrm rot="533852">
              <a:off x="7296337" y="1939822"/>
              <a:ext cx="244355" cy="713692"/>
            </a:xfrm>
            <a:custGeom>
              <a:avLst/>
              <a:gdLst/>
              <a:ahLst/>
              <a:cxnLst/>
              <a:rect l="l" t="t" r="r" b="b"/>
              <a:pathLst>
                <a:path w="6433" h="18789" extrusionOk="0">
                  <a:moveTo>
                    <a:pt x="2378" y="236"/>
                  </a:moveTo>
                  <a:cubicBezTo>
                    <a:pt x="2649" y="236"/>
                    <a:pt x="2922" y="262"/>
                    <a:pt x="3192" y="317"/>
                  </a:cubicBezTo>
                  <a:lnTo>
                    <a:pt x="4378" y="7248"/>
                  </a:lnTo>
                  <a:lnTo>
                    <a:pt x="5572" y="14244"/>
                  </a:lnTo>
                  <a:lnTo>
                    <a:pt x="6223" y="18042"/>
                  </a:lnTo>
                  <a:lnTo>
                    <a:pt x="3553" y="18505"/>
                  </a:lnTo>
                  <a:lnTo>
                    <a:pt x="3286" y="18549"/>
                  </a:lnTo>
                  <a:lnTo>
                    <a:pt x="3220" y="18173"/>
                  </a:lnTo>
                  <a:lnTo>
                    <a:pt x="3003" y="16870"/>
                  </a:lnTo>
                  <a:lnTo>
                    <a:pt x="2678" y="14946"/>
                  </a:lnTo>
                  <a:lnTo>
                    <a:pt x="2280" y="12580"/>
                  </a:lnTo>
                  <a:lnTo>
                    <a:pt x="1846" y="10012"/>
                  </a:lnTo>
                  <a:lnTo>
                    <a:pt x="1397" y="7407"/>
                  </a:lnTo>
                  <a:lnTo>
                    <a:pt x="985" y="4983"/>
                  </a:lnTo>
                  <a:lnTo>
                    <a:pt x="630" y="2936"/>
                  </a:lnTo>
                  <a:lnTo>
                    <a:pt x="377" y="1460"/>
                  </a:lnTo>
                  <a:cubicBezTo>
                    <a:pt x="341" y="1250"/>
                    <a:pt x="312" y="1026"/>
                    <a:pt x="269" y="816"/>
                  </a:cubicBezTo>
                  <a:cubicBezTo>
                    <a:pt x="909" y="435"/>
                    <a:pt x="1639" y="236"/>
                    <a:pt x="2378" y="236"/>
                  </a:cubicBezTo>
                  <a:close/>
                  <a:moveTo>
                    <a:pt x="2345" y="0"/>
                  </a:moveTo>
                  <a:cubicBezTo>
                    <a:pt x="1545" y="0"/>
                    <a:pt x="753" y="225"/>
                    <a:pt x="59" y="650"/>
                  </a:cubicBezTo>
                  <a:cubicBezTo>
                    <a:pt x="15" y="679"/>
                    <a:pt x="1" y="736"/>
                    <a:pt x="8" y="780"/>
                  </a:cubicBezTo>
                  <a:lnTo>
                    <a:pt x="88" y="1257"/>
                  </a:lnTo>
                  <a:lnTo>
                    <a:pt x="305" y="2560"/>
                  </a:lnTo>
                  <a:lnTo>
                    <a:pt x="630" y="4491"/>
                  </a:lnTo>
                  <a:lnTo>
                    <a:pt x="1028" y="6850"/>
                  </a:lnTo>
                  <a:lnTo>
                    <a:pt x="1462" y="9426"/>
                  </a:lnTo>
                  <a:lnTo>
                    <a:pt x="1911" y="12030"/>
                  </a:lnTo>
                  <a:lnTo>
                    <a:pt x="2323" y="14454"/>
                  </a:lnTo>
                  <a:lnTo>
                    <a:pt x="2678" y="16508"/>
                  </a:lnTo>
                  <a:lnTo>
                    <a:pt x="2931" y="17977"/>
                  </a:lnTo>
                  <a:cubicBezTo>
                    <a:pt x="2967" y="18216"/>
                    <a:pt x="3003" y="18447"/>
                    <a:pt x="3047" y="18679"/>
                  </a:cubicBezTo>
                  <a:cubicBezTo>
                    <a:pt x="3047" y="18686"/>
                    <a:pt x="3047" y="18693"/>
                    <a:pt x="3054" y="18701"/>
                  </a:cubicBezTo>
                  <a:cubicBezTo>
                    <a:pt x="3074" y="18754"/>
                    <a:pt x="3124" y="18788"/>
                    <a:pt x="3177" y="18788"/>
                  </a:cubicBezTo>
                  <a:cubicBezTo>
                    <a:pt x="3182" y="18788"/>
                    <a:pt x="3187" y="18788"/>
                    <a:pt x="3192" y="18787"/>
                  </a:cubicBezTo>
                  <a:lnTo>
                    <a:pt x="5934" y="18317"/>
                  </a:lnTo>
                  <a:lnTo>
                    <a:pt x="6331" y="18245"/>
                  </a:lnTo>
                  <a:cubicBezTo>
                    <a:pt x="6389" y="18238"/>
                    <a:pt x="6418" y="18187"/>
                    <a:pt x="6411" y="18136"/>
                  </a:cubicBezTo>
                  <a:cubicBezTo>
                    <a:pt x="6433" y="18136"/>
                    <a:pt x="6433" y="18129"/>
                    <a:pt x="6433" y="18107"/>
                  </a:cubicBezTo>
                  <a:lnTo>
                    <a:pt x="5239" y="11111"/>
                  </a:lnTo>
                  <a:lnTo>
                    <a:pt x="4038" y="4108"/>
                  </a:lnTo>
                  <a:cubicBezTo>
                    <a:pt x="3814" y="2798"/>
                    <a:pt x="3597" y="1496"/>
                    <a:pt x="3372" y="179"/>
                  </a:cubicBezTo>
                  <a:cubicBezTo>
                    <a:pt x="3365" y="143"/>
                    <a:pt x="3336" y="121"/>
                    <a:pt x="3293" y="107"/>
                  </a:cubicBezTo>
                  <a:cubicBezTo>
                    <a:pt x="2979" y="35"/>
                    <a:pt x="2661" y="0"/>
                    <a:pt x="2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43"/>
            <p:cNvSpPr/>
            <p:nvPr/>
          </p:nvSpPr>
          <p:spPr>
            <a:xfrm rot="533852">
              <a:off x="7354096" y="2347366"/>
              <a:ext cx="120981" cy="252673"/>
            </a:xfrm>
            <a:custGeom>
              <a:avLst/>
              <a:gdLst/>
              <a:ahLst/>
              <a:cxnLst/>
              <a:rect l="l" t="t" r="r" b="b"/>
              <a:pathLst>
                <a:path w="3185" h="6652" extrusionOk="0">
                  <a:moveTo>
                    <a:pt x="449" y="1486"/>
                  </a:moveTo>
                  <a:cubicBezTo>
                    <a:pt x="753" y="1710"/>
                    <a:pt x="1158" y="2036"/>
                    <a:pt x="1346" y="2376"/>
                  </a:cubicBezTo>
                  <a:cubicBezTo>
                    <a:pt x="1412" y="2491"/>
                    <a:pt x="1462" y="2614"/>
                    <a:pt x="1513" y="2745"/>
                  </a:cubicBezTo>
                  <a:cubicBezTo>
                    <a:pt x="1520" y="2788"/>
                    <a:pt x="1527" y="2824"/>
                    <a:pt x="1535" y="2868"/>
                  </a:cubicBezTo>
                  <a:cubicBezTo>
                    <a:pt x="1267" y="2448"/>
                    <a:pt x="760" y="1840"/>
                    <a:pt x="449" y="1486"/>
                  </a:cubicBezTo>
                  <a:close/>
                  <a:moveTo>
                    <a:pt x="225" y="1464"/>
                  </a:moveTo>
                  <a:lnTo>
                    <a:pt x="225" y="1464"/>
                  </a:lnTo>
                  <a:cubicBezTo>
                    <a:pt x="543" y="1826"/>
                    <a:pt x="1245" y="2665"/>
                    <a:pt x="1491" y="3106"/>
                  </a:cubicBezTo>
                  <a:cubicBezTo>
                    <a:pt x="1173" y="2918"/>
                    <a:pt x="898" y="2665"/>
                    <a:pt x="659" y="2361"/>
                  </a:cubicBezTo>
                  <a:cubicBezTo>
                    <a:pt x="464" y="2094"/>
                    <a:pt x="319" y="1797"/>
                    <a:pt x="225" y="1464"/>
                  </a:cubicBezTo>
                  <a:close/>
                  <a:moveTo>
                    <a:pt x="2743" y="2998"/>
                  </a:moveTo>
                  <a:cubicBezTo>
                    <a:pt x="2620" y="3584"/>
                    <a:pt x="2403" y="4705"/>
                    <a:pt x="2367" y="5393"/>
                  </a:cubicBezTo>
                  <a:cubicBezTo>
                    <a:pt x="2359" y="5349"/>
                    <a:pt x="2345" y="5313"/>
                    <a:pt x="2330" y="5262"/>
                  </a:cubicBezTo>
                  <a:cubicBezTo>
                    <a:pt x="2280" y="5053"/>
                    <a:pt x="2258" y="4843"/>
                    <a:pt x="2273" y="4626"/>
                  </a:cubicBezTo>
                  <a:cubicBezTo>
                    <a:pt x="2280" y="4090"/>
                    <a:pt x="2540" y="3425"/>
                    <a:pt x="2743" y="2998"/>
                  </a:cubicBezTo>
                  <a:close/>
                  <a:moveTo>
                    <a:pt x="2902" y="2889"/>
                  </a:moveTo>
                  <a:cubicBezTo>
                    <a:pt x="3003" y="3323"/>
                    <a:pt x="3018" y="3772"/>
                    <a:pt x="2960" y="4206"/>
                  </a:cubicBezTo>
                  <a:cubicBezTo>
                    <a:pt x="2887" y="4691"/>
                    <a:pt x="2728" y="5147"/>
                    <a:pt x="2504" y="5573"/>
                  </a:cubicBezTo>
                  <a:cubicBezTo>
                    <a:pt x="2504" y="4915"/>
                    <a:pt x="2786" y="3475"/>
                    <a:pt x="2902" y="2889"/>
                  </a:cubicBezTo>
                  <a:close/>
                  <a:moveTo>
                    <a:pt x="1626" y="1"/>
                  </a:moveTo>
                  <a:cubicBezTo>
                    <a:pt x="1594" y="1"/>
                    <a:pt x="1562" y="18"/>
                    <a:pt x="1556" y="61"/>
                  </a:cubicBezTo>
                  <a:cubicBezTo>
                    <a:pt x="1346" y="791"/>
                    <a:pt x="1332" y="1522"/>
                    <a:pt x="1412" y="2209"/>
                  </a:cubicBezTo>
                  <a:cubicBezTo>
                    <a:pt x="1057" y="1674"/>
                    <a:pt x="283" y="1189"/>
                    <a:pt x="117" y="1095"/>
                  </a:cubicBezTo>
                  <a:cubicBezTo>
                    <a:pt x="102" y="1088"/>
                    <a:pt x="89" y="1084"/>
                    <a:pt x="77" y="1084"/>
                  </a:cubicBezTo>
                  <a:cubicBezTo>
                    <a:pt x="64" y="1084"/>
                    <a:pt x="51" y="1088"/>
                    <a:pt x="37" y="1095"/>
                  </a:cubicBezTo>
                  <a:cubicBezTo>
                    <a:pt x="8" y="1117"/>
                    <a:pt x="1" y="1146"/>
                    <a:pt x="1" y="1167"/>
                  </a:cubicBezTo>
                  <a:cubicBezTo>
                    <a:pt x="66" y="1630"/>
                    <a:pt x="247" y="2072"/>
                    <a:pt x="522" y="2448"/>
                  </a:cubicBezTo>
                  <a:cubicBezTo>
                    <a:pt x="811" y="2817"/>
                    <a:pt x="1187" y="3121"/>
                    <a:pt x="1607" y="3338"/>
                  </a:cubicBezTo>
                  <a:lnTo>
                    <a:pt x="1621" y="3338"/>
                  </a:lnTo>
                  <a:cubicBezTo>
                    <a:pt x="1665" y="3519"/>
                    <a:pt x="1708" y="3700"/>
                    <a:pt x="1752" y="3873"/>
                  </a:cubicBezTo>
                  <a:cubicBezTo>
                    <a:pt x="1882" y="4344"/>
                    <a:pt x="2019" y="4814"/>
                    <a:pt x="2164" y="5284"/>
                  </a:cubicBezTo>
                  <a:lnTo>
                    <a:pt x="2186" y="5422"/>
                  </a:lnTo>
                  <a:cubicBezTo>
                    <a:pt x="2222" y="5545"/>
                    <a:pt x="2273" y="5668"/>
                    <a:pt x="2316" y="5783"/>
                  </a:cubicBezTo>
                  <a:cubicBezTo>
                    <a:pt x="2403" y="6065"/>
                    <a:pt x="2497" y="6333"/>
                    <a:pt x="2598" y="6608"/>
                  </a:cubicBezTo>
                  <a:cubicBezTo>
                    <a:pt x="2605" y="6630"/>
                    <a:pt x="2634" y="6651"/>
                    <a:pt x="2670" y="6651"/>
                  </a:cubicBezTo>
                  <a:lnTo>
                    <a:pt x="2692" y="6651"/>
                  </a:lnTo>
                  <a:cubicBezTo>
                    <a:pt x="2728" y="6630"/>
                    <a:pt x="2757" y="6594"/>
                    <a:pt x="2743" y="6550"/>
                  </a:cubicBezTo>
                  <a:lnTo>
                    <a:pt x="2497" y="5848"/>
                  </a:lnTo>
                  <a:cubicBezTo>
                    <a:pt x="2793" y="5349"/>
                    <a:pt x="2996" y="4799"/>
                    <a:pt x="3083" y="4221"/>
                  </a:cubicBezTo>
                  <a:cubicBezTo>
                    <a:pt x="3184" y="3656"/>
                    <a:pt x="3126" y="3049"/>
                    <a:pt x="2960" y="2499"/>
                  </a:cubicBezTo>
                  <a:cubicBezTo>
                    <a:pt x="2945" y="2470"/>
                    <a:pt x="2924" y="2455"/>
                    <a:pt x="2895" y="2448"/>
                  </a:cubicBezTo>
                  <a:cubicBezTo>
                    <a:pt x="2866" y="2448"/>
                    <a:pt x="2837" y="2455"/>
                    <a:pt x="2822" y="2484"/>
                  </a:cubicBezTo>
                  <a:cubicBezTo>
                    <a:pt x="2714" y="2687"/>
                    <a:pt x="2150" y="3750"/>
                    <a:pt x="2113" y="4582"/>
                  </a:cubicBezTo>
                  <a:cubicBezTo>
                    <a:pt x="2041" y="4336"/>
                    <a:pt x="1983" y="4090"/>
                    <a:pt x="1911" y="3844"/>
                  </a:cubicBezTo>
                  <a:cubicBezTo>
                    <a:pt x="1846" y="3606"/>
                    <a:pt x="1781" y="3352"/>
                    <a:pt x="1715" y="3085"/>
                  </a:cubicBezTo>
                  <a:cubicBezTo>
                    <a:pt x="1708" y="3027"/>
                    <a:pt x="1708" y="2962"/>
                    <a:pt x="1694" y="2897"/>
                  </a:cubicBezTo>
                  <a:cubicBezTo>
                    <a:pt x="1672" y="2831"/>
                    <a:pt x="1658" y="2759"/>
                    <a:pt x="1636" y="2701"/>
                  </a:cubicBezTo>
                  <a:cubicBezTo>
                    <a:pt x="1484" y="1876"/>
                    <a:pt x="1440" y="987"/>
                    <a:pt x="1701" y="97"/>
                  </a:cubicBezTo>
                  <a:cubicBezTo>
                    <a:pt x="1708" y="61"/>
                    <a:pt x="1694" y="10"/>
                    <a:pt x="1643" y="3"/>
                  </a:cubicBezTo>
                  <a:cubicBezTo>
                    <a:pt x="1637" y="1"/>
                    <a:pt x="1631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43"/>
            <p:cNvSpPr/>
            <p:nvPr/>
          </p:nvSpPr>
          <p:spPr>
            <a:xfrm rot="533852">
              <a:off x="7386719" y="2337865"/>
              <a:ext cx="40985" cy="37301"/>
            </a:xfrm>
            <a:custGeom>
              <a:avLst/>
              <a:gdLst/>
              <a:ahLst/>
              <a:cxnLst/>
              <a:rect l="l" t="t" r="r" b="b"/>
              <a:pathLst>
                <a:path w="1079" h="982" extrusionOk="0">
                  <a:moveTo>
                    <a:pt x="622" y="142"/>
                  </a:moveTo>
                  <a:cubicBezTo>
                    <a:pt x="673" y="142"/>
                    <a:pt x="731" y="157"/>
                    <a:pt x="782" y="186"/>
                  </a:cubicBezTo>
                  <a:cubicBezTo>
                    <a:pt x="883" y="251"/>
                    <a:pt x="933" y="359"/>
                    <a:pt x="926" y="475"/>
                  </a:cubicBezTo>
                  <a:cubicBezTo>
                    <a:pt x="919" y="612"/>
                    <a:pt x="832" y="721"/>
                    <a:pt x="680" y="786"/>
                  </a:cubicBezTo>
                  <a:cubicBezTo>
                    <a:pt x="619" y="813"/>
                    <a:pt x="563" y="825"/>
                    <a:pt x="511" y="825"/>
                  </a:cubicBezTo>
                  <a:cubicBezTo>
                    <a:pt x="386" y="825"/>
                    <a:pt x="292" y="753"/>
                    <a:pt x="246" y="656"/>
                  </a:cubicBezTo>
                  <a:cubicBezTo>
                    <a:pt x="174" y="518"/>
                    <a:pt x="203" y="316"/>
                    <a:pt x="413" y="193"/>
                  </a:cubicBezTo>
                  <a:cubicBezTo>
                    <a:pt x="485" y="157"/>
                    <a:pt x="557" y="142"/>
                    <a:pt x="622" y="142"/>
                  </a:cubicBezTo>
                  <a:close/>
                  <a:moveTo>
                    <a:pt x="616" y="0"/>
                  </a:moveTo>
                  <a:cubicBezTo>
                    <a:pt x="526" y="0"/>
                    <a:pt x="432" y="26"/>
                    <a:pt x="340" y="77"/>
                  </a:cubicBezTo>
                  <a:cubicBezTo>
                    <a:pt x="51" y="244"/>
                    <a:pt x="0" y="533"/>
                    <a:pt x="109" y="735"/>
                  </a:cubicBezTo>
                  <a:cubicBezTo>
                    <a:pt x="188" y="866"/>
                    <a:pt x="333" y="981"/>
                    <a:pt x="514" y="981"/>
                  </a:cubicBezTo>
                  <a:cubicBezTo>
                    <a:pt x="586" y="981"/>
                    <a:pt x="666" y="967"/>
                    <a:pt x="745" y="931"/>
                  </a:cubicBezTo>
                  <a:cubicBezTo>
                    <a:pt x="948" y="837"/>
                    <a:pt x="1064" y="678"/>
                    <a:pt x="1071" y="497"/>
                  </a:cubicBezTo>
                  <a:cubicBezTo>
                    <a:pt x="1078" y="323"/>
                    <a:pt x="999" y="157"/>
                    <a:pt x="854" y="70"/>
                  </a:cubicBezTo>
                  <a:cubicBezTo>
                    <a:pt x="783" y="24"/>
                    <a:pt x="701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43"/>
            <p:cNvSpPr/>
            <p:nvPr/>
          </p:nvSpPr>
          <p:spPr>
            <a:xfrm rot="533852">
              <a:off x="7426151" y="2312277"/>
              <a:ext cx="41251" cy="39580"/>
            </a:xfrm>
            <a:custGeom>
              <a:avLst/>
              <a:gdLst/>
              <a:ahLst/>
              <a:cxnLst/>
              <a:rect l="l" t="t" r="r" b="b"/>
              <a:pathLst>
                <a:path w="1086" h="1042" extrusionOk="0">
                  <a:moveTo>
                    <a:pt x="496" y="146"/>
                  </a:moveTo>
                  <a:cubicBezTo>
                    <a:pt x="541" y="146"/>
                    <a:pt x="589" y="157"/>
                    <a:pt x="637" y="181"/>
                  </a:cubicBezTo>
                  <a:cubicBezTo>
                    <a:pt x="745" y="224"/>
                    <a:pt x="825" y="318"/>
                    <a:pt x="861" y="419"/>
                  </a:cubicBezTo>
                  <a:cubicBezTo>
                    <a:pt x="912" y="550"/>
                    <a:pt x="876" y="716"/>
                    <a:pt x="767" y="817"/>
                  </a:cubicBezTo>
                  <a:cubicBezTo>
                    <a:pt x="702" y="863"/>
                    <a:pt x="627" y="885"/>
                    <a:pt x="552" y="885"/>
                  </a:cubicBezTo>
                  <a:cubicBezTo>
                    <a:pt x="436" y="885"/>
                    <a:pt x="321" y="832"/>
                    <a:pt x="246" y="730"/>
                  </a:cubicBezTo>
                  <a:cubicBezTo>
                    <a:pt x="181" y="651"/>
                    <a:pt x="167" y="528"/>
                    <a:pt x="203" y="398"/>
                  </a:cubicBezTo>
                  <a:cubicBezTo>
                    <a:pt x="239" y="289"/>
                    <a:pt x="311" y="202"/>
                    <a:pt x="391" y="166"/>
                  </a:cubicBezTo>
                  <a:cubicBezTo>
                    <a:pt x="423" y="153"/>
                    <a:pt x="459" y="146"/>
                    <a:pt x="496" y="146"/>
                  </a:cubicBezTo>
                  <a:close/>
                  <a:moveTo>
                    <a:pt x="490" y="0"/>
                  </a:moveTo>
                  <a:cubicBezTo>
                    <a:pt x="435" y="0"/>
                    <a:pt x="381" y="9"/>
                    <a:pt x="333" y="29"/>
                  </a:cubicBezTo>
                  <a:cubicBezTo>
                    <a:pt x="203" y="79"/>
                    <a:pt x="102" y="202"/>
                    <a:pt x="58" y="361"/>
                  </a:cubicBezTo>
                  <a:cubicBezTo>
                    <a:pt x="0" y="528"/>
                    <a:pt x="36" y="709"/>
                    <a:pt x="130" y="832"/>
                  </a:cubicBezTo>
                  <a:cubicBezTo>
                    <a:pt x="239" y="969"/>
                    <a:pt x="391" y="1042"/>
                    <a:pt x="550" y="1042"/>
                  </a:cubicBezTo>
                  <a:cubicBezTo>
                    <a:pt x="659" y="1042"/>
                    <a:pt x="767" y="1005"/>
                    <a:pt x="868" y="940"/>
                  </a:cubicBezTo>
                  <a:cubicBezTo>
                    <a:pt x="868" y="940"/>
                    <a:pt x="876" y="940"/>
                    <a:pt x="876" y="933"/>
                  </a:cubicBezTo>
                  <a:cubicBezTo>
                    <a:pt x="1035" y="788"/>
                    <a:pt x="1085" y="571"/>
                    <a:pt x="1006" y="369"/>
                  </a:cubicBezTo>
                  <a:cubicBezTo>
                    <a:pt x="948" y="238"/>
                    <a:pt x="840" y="108"/>
                    <a:pt x="695" y="43"/>
                  </a:cubicBezTo>
                  <a:cubicBezTo>
                    <a:pt x="630" y="15"/>
                    <a:pt x="559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43"/>
            <p:cNvSpPr/>
            <p:nvPr/>
          </p:nvSpPr>
          <p:spPr>
            <a:xfrm rot="533852">
              <a:off x="7432551" y="2358200"/>
              <a:ext cx="38250" cy="36161"/>
            </a:xfrm>
            <a:custGeom>
              <a:avLst/>
              <a:gdLst/>
              <a:ahLst/>
              <a:cxnLst/>
              <a:rect l="l" t="t" r="r" b="b"/>
              <a:pathLst>
                <a:path w="1007" h="952" extrusionOk="0">
                  <a:moveTo>
                    <a:pt x="550" y="134"/>
                  </a:moveTo>
                  <a:cubicBezTo>
                    <a:pt x="616" y="149"/>
                    <a:pt x="724" y="163"/>
                    <a:pt x="782" y="264"/>
                  </a:cubicBezTo>
                  <a:cubicBezTo>
                    <a:pt x="883" y="424"/>
                    <a:pt x="796" y="626"/>
                    <a:pt x="738" y="713"/>
                  </a:cubicBezTo>
                  <a:cubicBezTo>
                    <a:pt x="731" y="735"/>
                    <a:pt x="710" y="764"/>
                    <a:pt x="695" y="771"/>
                  </a:cubicBezTo>
                  <a:cubicBezTo>
                    <a:pt x="666" y="778"/>
                    <a:pt x="652" y="785"/>
                    <a:pt x="623" y="785"/>
                  </a:cubicBezTo>
                  <a:lnTo>
                    <a:pt x="616" y="785"/>
                  </a:lnTo>
                  <a:cubicBezTo>
                    <a:pt x="595" y="788"/>
                    <a:pt x="574" y="790"/>
                    <a:pt x="553" y="790"/>
                  </a:cubicBezTo>
                  <a:cubicBezTo>
                    <a:pt x="427" y="790"/>
                    <a:pt x="300" y="736"/>
                    <a:pt x="232" y="655"/>
                  </a:cubicBezTo>
                  <a:cubicBezTo>
                    <a:pt x="167" y="568"/>
                    <a:pt x="152" y="474"/>
                    <a:pt x="196" y="366"/>
                  </a:cubicBezTo>
                  <a:cubicBezTo>
                    <a:pt x="239" y="243"/>
                    <a:pt x="370" y="156"/>
                    <a:pt x="514" y="134"/>
                  </a:cubicBezTo>
                  <a:close/>
                  <a:moveTo>
                    <a:pt x="553" y="0"/>
                  </a:moveTo>
                  <a:cubicBezTo>
                    <a:pt x="533" y="0"/>
                    <a:pt x="513" y="1"/>
                    <a:pt x="493" y="4"/>
                  </a:cubicBezTo>
                  <a:cubicBezTo>
                    <a:pt x="297" y="19"/>
                    <a:pt x="116" y="156"/>
                    <a:pt x="51" y="330"/>
                  </a:cubicBezTo>
                  <a:cubicBezTo>
                    <a:pt x="1" y="489"/>
                    <a:pt x="15" y="641"/>
                    <a:pt x="116" y="756"/>
                  </a:cubicBezTo>
                  <a:cubicBezTo>
                    <a:pt x="210" y="879"/>
                    <a:pt x="377" y="952"/>
                    <a:pt x="550" y="952"/>
                  </a:cubicBezTo>
                  <a:cubicBezTo>
                    <a:pt x="572" y="952"/>
                    <a:pt x="601" y="952"/>
                    <a:pt x="630" y="937"/>
                  </a:cubicBezTo>
                  <a:cubicBezTo>
                    <a:pt x="673" y="937"/>
                    <a:pt x="731" y="923"/>
                    <a:pt x="775" y="894"/>
                  </a:cubicBezTo>
                  <a:cubicBezTo>
                    <a:pt x="775" y="894"/>
                    <a:pt x="782" y="894"/>
                    <a:pt x="782" y="887"/>
                  </a:cubicBezTo>
                  <a:cubicBezTo>
                    <a:pt x="818" y="858"/>
                    <a:pt x="854" y="814"/>
                    <a:pt x="876" y="778"/>
                  </a:cubicBezTo>
                  <a:cubicBezTo>
                    <a:pt x="999" y="561"/>
                    <a:pt x="1006" y="344"/>
                    <a:pt x="912" y="185"/>
                  </a:cubicBezTo>
                  <a:cubicBezTo>
                    <a:pt x="829" y="70"/>
                    <a:pt x="701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43"/>
            <p:cNvSpPr/>
            <p:nvPr/>
          </p:nvSpPr>
          <p:spPr>
            <a:xfrm rot="533852">
              <a:off x="7373903" y="2259479"/>
              <a:ext cx="92113" cy="20436"/>
            </a:xfrm>
            <a:custGeom>
              <a:avLst/>
              <a:gdLst/>
              <a:ahLst/>
              <a:cxnLst/>
              <a:rect l="l" t="t" r="r" b="b"/>
              <a:pathLst>
                <a:path w="2425" h="538" extrusionOk="0">
                  <a:moveTo>
                    <a:pt x="2343" y="1"/>
                  </a:moveTo>
                  <a:cubicBezTo>
                    <a:pt x="2339" y="1"/>
                    <a:pt x="2335" y="1"/>
                    <a:pt x="2330" y="2"/>
                  </a:cubicBezTo>
                  <a:lnTo>
                    <a:pt x="73" y="385"/>
                  </a:lnTo>
                  <a:cubicBezTo>
                    <a:pt x="30" y="393"/>
                    <a:pt x="1" y="436"/>
                    <a:pt x="15" y="472"/>
                  </a:cubicBezTo>
                  <a:cubicBezTo>
                    <a:pt x="22" y="508"/>
                    <a:pt x="51" y="537"/>
                    <a:pt x="87" y="537"/>
                  </a:cubicBezTo>
                  <a:lnTo>
                    <a:pt x="102" y="537"/>
                  </a:lnTo>
                  <a:lnTo>
                    <a:pt x="2352" y="161"/>
                  </a:lnTo>
                  <a:cubicBezTo>
                    <a:pt x="2403" y="147"/>
                    <a:pt x="2424" y="103"/>
                    <a:pt x="2417" y="67"/>
                  </a:cubicBezTo>
                  <a:cubicBezTo>
                    <a:pt x="2411" y="28"/>
                    <a:pt x="2381" y="1"/>
                    <a:pt x="2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43"/>
            <p:cNvSpPr/>
            <p:nvPr/>
          </p:nvSpPr>
          <p:spPr>
            <a:xfrm rot="533852">
              <a:off x="7373224" y="2217657"/>
              <a:ext cx="92113" cy="20436"/>
            </a:xfrm>
            <a:custGeom>
              <a:avLst/>
              <a:gdLst/>
              <a:ahLst/>
              <a:cxnLst/>
              <a:rect l="l" t="t" r="r" b="b"/>
              <a:pathLst>
                <a:path w="2425" h="538" extrusionOk="0">
                  <a:moveTo>
                    <a:pt x="2338" y="1"/>
                  </a:moveTo>
                  <a:cubicBezTo>
                    <a:pt x="2333" y="1"/>
                    <a:pt x="2328" y="1"/>
                    <a:pt x="2323" y="2"/>
                  </a:cubicBezTo>
                  <a:lnTo>
                    <a:pt x="73" y="385"/>
                  </a:lnTo>
                  <a:cubicBezTo>
                    <a:pt x="29" y="392"/>
                    <a:pt x="1" y="436"/>
                    <a:pt x="8" y="472"/>
                  </a:cubicBezTo>
                  <a:cubicBezTo>
                    <a:pt x="22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52" y="161"/>
                  </a:lnTo>
                  <a:cubicBezTo>
                    <a:pt x="2395" y="146"/>
                    <a:pt x="2424" y="103"/>
                    <a:pt x="2417" y="67"/>
                  </a:cubicBezTo>
                  <a:cubicBezTo>
                    <a:pt x="2411" y="28"/>
                    <a:pt x="238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43"/>
            <p:cNvSpPr/>
            <p:nvPr/>
          </p:nvSpPr>
          <p:spPr>
            <a:xfrm rot="533852">
              <a:off x="7372810" y="2175876"/>
              <a:ext cx="92113" cy="20398"/>
            </a:xfrm>
            <a:custGeom>
              <a:avLst/>
              <a:gdLst/>
              <a:ahLst/>
              <a:cxnLst/>
              <a:rect l="l" t="t" r="r" b="b"/>
              <a:pathLst>
                <a:path w="2425" h="537" extrusionOk="0">
                  <a:moveTo>
                    <a:pt x="2338" y="0"/>
                  </a:moveTo>
                  <a:cubicBezTo>
                    <a:pt x="2333" y="0"/>
                    <a:pt x="2328" y="1"/>
                    <a:pt x="2323" y="1"/>
                  </a:cubicBezTo>
                  <a:lnTo>
                    <a:pt x="73" y="385"/>
                  </a:lnTo>
                  <a:cubicBezTo>
                    <a:pt x="30" y="392"/>
                    <a:pt x="1" y="435"/>
                    <a:pt x="8" y="472"/>
                  </a:cubicBezTo>
                  <a:cubicBezTo>
                    <a:pt x="22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52" y="161"/>
                  </a:lnTo>
                  <a:cubicBezTo>
                    <a:pt x="2395" y="146"/>
                    <a:pt x="2424" y="103"/>
                    <a:pt x="2417" y="67"/>
                  </a:cubicBezTo>
                  <a:cubicBezTo>
                    <a:pt x="2411" y="28"/>
                    <a:pt x="2381" y="0"/>
                    <a:pt x="2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43"/>
            <p:cNvSpPr/>
            <p:nvPr/>
          </p:nvSpPr>
          <p:spPr>
            <a:xfrm rot="533852">
              <a:off x="7372130" y="2134054"/>
              <a:ext cx="92113" cy="20398"/>
            </a:xfrm>
            <a:custGeom>
              <a:avLst/>
              <a:gdLst/>
              <a:ahLst/>
              <a:cxnLst/>
              <a:rect l="l" t="t" r="r" b="b"/>
              <a:pathLst>
                <a:path w="2425" h="537" extrusionOk="0">
                  <a:moveTo>
                    <a:pt x="2336" y="0"/>
                  </a:moveTo>
                  <a:cubicBezTo>
                    <a:pt x="2332" y="0"/>
                    <a:pt x="2327" y="0"/>
                    <a:pt x="2323" y="1"/>
                  </a:cubicBezTo>
                  <a:lnTo>
                    <a:pt x="73" y="385"/>
                  </a:lnTo>
                  <a:cubicBezTo>
                    <a:pt x="29" y="392"/>
                    <a:pt x="1" y="435"/>
                    <a:pt x="8" y="471"/>
                  </a:cubicBezTo>
                  <a:cubicBezTo>
                    <a:pt x="15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52" y="160"/>
                  </a:lnTo>
                  <a:cubicBezTo>
                    <a:pt x="2395" y="146"/>
                    <a:pt x="2424" y="102"/>
                    <a:pt x="2417" y="66"/>
                  </a:cubicBezTo>
                  <a:cubicBezTo>
                    <a:pt x="2404" y="27"/>
                    <a:pt x="2374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43"/>
            <p:cNvSpPr/>
            <p:nvPr/>
          </p:nvSpPr>
          <p:spPr>
            <a:xfrm rot="533852">
              <a:off x="7362779" y="1974263"/>
              <a:ext cx="106091" cy="137390"/>
            </a:xfrm>
            <a:custGeom>
              <a:avLst/>
              <a:gdLst/>
              <a:ahLst/>
              <a:cxnLst/>
              <a:rect l="l" t="t" r="r" b="b"/>
              <a:pathLst>
                <a:path w="2793" h="3617" extrusionOk="0">
                  <a:moveTo>
                    <a:pt x="1820" y="151"/>
                  </a:moveTo>
                  <a:cubicBezTo>
                    <a:pt x="1936" y="151"/>
                    <a:pt x="2053" y="156"/>
                    <a:pt x="2171" y="165"/>
                  </a:cubicBezTo>
                  <a:lnTo>
                    <a:pt x="2641" y="3110"/>
                  </a:lnTo>
                  <a:lnTo>
                    <a:pt x="666" y="3443"/>
                  </a:lnTo>
                  <a:cubicBezTo>
                    <a:pt x="492" y="2459"/>
                    <a:pt x="326" y="1482"/>
                    <a:pt x="152" y="505"/>
                  </a:cubicBezTo>
                  <a:cubicBezTo>
                    <a:pt x="676" y="270"/>
                    <a:pt x="1241" y="151"/>
                    <a:pt x="1820" y="151"/>
                  </a:cubicBezTo>
                  <a:close/>
                  <a:moveTo>
                    <a:pt x="1826" y="1"/>
                  </a:moveTo>
                  <a:cubicBezTo>
                    <a:pt x="1213" y="1"/>
                    <a:pt x="604" y="131"/>
                    <a:pt x="44" y="397"/>
                  </a:cubicBezTo>
                  <a:cubicBezTo>
                    <a:pt x="15" y="418"/>
                    <a:pt x="0" y="440"/>
                    <a:pt x="0" y="476"/>
                  </a:cubicBezTo>
                  <a:cubicBezTo>
                    <a:pt x="181" y="1504"/>
                    <a:pt x="347" y="2524"/>
                    <a:pt x="528" y="3551"/>
                  </a:cubicBezTo>
                  <a:cubicBezTo>
                    <a:pt x="543" y="3587"/>
                    <a:pt x="564" y="3616"/>
                    <a:pt x="601" y="3616"/>
                  </a:cubicBezTo>
                  <a:lnTo>
                    <a:pt x="615" y="3616"/>
                  </a:lnTo>
                  <a:lnTo>
                    <a:pt x="2728" y="3255"/>
                  </a:lnTo>
                  <a:cubicBezTo>
                    <a:pt x="2764" y="3247"/>
                    <a:pt x="2793" y="3211"/>
                    <a:pt x="2793" y="3175"/>
                  </a:cubicBezTo>
                  <a:lnTo>
                    <a:pt x="2301" y="78"/>
                  </a:lnTo>
                  <a:cubicBezTo>
                    <a:pt x="2294" y="42"/>
                    <a:pt x="2265" y="21"/>
                    <a:pt x="2243" y="21"/>
                  </a:cubicBezTo>
                  <a:cubicBezTo>
                    <a:pt x="2104" y="7"/>
                    <a:pt x="1965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43"/>
            <p:cNvSpPr/>
            <p:nvPr/>
          </p:nvSpPr>
          <p:spPr>
            <a:xfrm rot="533852">
              <a:off x="6815701" y="2065287"/>
              <a:ext cx="249825" cy="590888"/>
            </a:xfrm>
            <a:custGeom>
              <a:avLst/>
              <a:gdLst/>
              <a:ahLst/>
              <a:cxnLst/>
              <a:rect l="l" t="t" r="r" b="b"/>
              <a:pathLst>
                <a:path w="6577" h="15556" extrusionOk="0">
                  <a:moveTo>
                    <a:pt x="2945" y="861"/>
                  </a:moveTo>
                  <a:lnTo>
                    <a:pt x="4399" y="2323"/>
                  </a:lnTo>
                  <a:lnTo>
                    <a:pt x="3567" y="3856"/>
                  </a:lnTo>
                  <a:lnTo>
                    <a:pt x="2099" y="2431"/>
                  </a:lnTo>
                  <a:lnTo>
                    <a:pt x="2945" y="861"/>
                  </a:lnTo>
                  <a:close/>
                  <a:moveTo>
                    <a:pt x="2012" y="2569"/>
                  </a:moveTo>
                  <a:lnTo>
                    <a:pt x="3473" y="3987"/>
                  </a:lnTo>
                  <a:lnTo>
                    <a:pt x="2591" y="5629"/>
                  </a:lnTo>
                  <a:lnTo>
                    <a:pt x="1122" y="4204"/>
                  </a:lnTo>
                  <a:lnTo>
                    <a:pt x="2012" y="2569"/>
                  </a:lnTo>
                  <a:close/>
                  <a:moveTo>
                    <a:pt x="3596" y="4088"/>
                  </a:moveTo>
                  <a:lnTo>
                    <a:pt x="5347" y="5795"/>
                  </a:lnTo>
                  <a:lnTo>
                    <a:pt x="4407" y="7373"/>
                  </a:lnTo>
                  <a:lnTo>
                    <a:pt x="2706" y="5723"/>
                  </a:lnTo>
                  <a:lnTo>
                    <a:pt x="3596" y="4088"/>
                  </a:lnTo>
                  <a:close/>
                  <a:moveTo>
                    <a:pt x="2627" y="5861"/>
                  </a:moveTo>
                  <a:lnTo>
                    <a:pt x="4327" y="7496"/>
                  </a:lnTo>
                  <a:lnTo>
                    <a:pt x="3271" y="9275"/>
                  </a:lnTo>
                  <a:lnTo>
                    <a:pt x="1585" y="7778"/>
                  </a:lnTo>
                  <a:lnTo>
                    <a:pt x="2627" y="5861"/>
                  </a:lnTo>
                  <a:close/>
                  <a:moveTo>
                    <a:pt x="3307" y="9514"/>
                  </a:moveTo>
                  <a:lnTo>
                    <a:pt x="5007" y="11033"/>
                  </a:lnTo>
                  <a:lnTo>
                    <a:pt x="3922" y="12763"/>
                  </a:lnTo>
                  <a:lnTo>
                    <a:pt x="2229" y="11323"/>
                  </a:lnTo>
                  <a:lnTo>
                    <a:pt x="3307" y="9514"/>
                  </a:lnTo>
                  <a:close/>
                  <a:moveTo>
                    <a:pt x="3423" y="0"/>
                  </a:moveTo>
                  <a:cubicBezTo>
                    <a:pt x="3372" y="0"/>
                    <a:pt x="3307" y="0"/>
                    <a:pt x="3249" y="8"/>
                  </a:cubicBezTo>
                  <a:lnTo>
                    <a:pt x="2916" y="622"/>
                  </a:lnTo>
                  <a:lnTo>
                    <a:pt x="2388" y="87"/>
                  </a:lnTo>
                  <a:cubicBezTo>
                    <a:pt x="2330" y="102"/>
                    <a:pt x="2272" y="109"/>
                    <a:pt x="2207" y="116"/>
                  </a:cubicBezTo>
                  <a:lnTo>
                    <a:pt x="2844" y="760"/>
                  </a:lnTo>
                  <a:lnTo>
                    <a:pt x="1990" y="2330"/>
                  </a:lnTo>
                  <a:lnTo>
                    <a:pt x="601" y="977"/>
                  </a:lnTo>
                  <a:lnTo>
                    <a:pt x="890" y="413"/>
                  </a:lnTo>
                  <a:lnTo>
                    <a:pt x="890" y="413"/>
                  </a:lnTo>
                  <a:cubicBezTo>
                    <a:pt x="825" y="434"/>
                    <a:pt x="753" y="449"/>
                    <a:pt x="688" y="478"/>
                  </a:cubicBezTo>
                  <a:lnTo>
                    <a:pt x="492" y="868"/>
                  </a:lnTo>
                  <a:lnTo>
                    <a:pt x="246" y="630"/>
                  </a:lnTo>
                  <a:cubicBezTo>
                    <a:pt x="196" y="651"/>
                    <a:pt x="145" y="666"/>
                    <a:pt x="95" y="688"/>
                  </a:cubicBezTo>
                  <a:lnTo>
                    <a:pt x="420" y="1006"/>
                  </a:lnTo>
                  <a:lnTo>
                    <a:pt x="0" y="1816"/>
                  </a:lnTo>
                  <a:lnTo>
                    <a:pt x="51" y="2062"/>
                  </a:lnTo>
                  <a:lnTo>
                    <a:pt x="536" y="1114"/>
                  </a:lnTo>
                  <a:lnTo>
                    <a:pt x="1932" y="2460"/>
                  </a:lnTo>
                  <a:lnTo>
                    <a:pt x="1042" y="4095"/>
                  </a:lnTo>
                  <a:lnTo>
                    <a:pt x="275" y="3357"/>
                  </a:lnTo>
                  <a:lnTo>
                    <a:pt x="319" y="3596"/>
                  </a:lnTo>
                  <a:lnTo>
                    <a:pt x="970" y="4233"/>
                  </a:lnTo>
                  <a:lnTo>
                    <a:pt x="558" y="5000"/>
                  </a:lnTo>
                  <a:lnTo>
                    <a:pt x="594" y="5238"/>
                  </a:lnTo>
                  <a:lnTo>
                    <a:pt x="1078" y="4341"/>
                  </a:lnTo>
                  <a:lnTo>
                    <a:pt x="2547" y="5759"/>
                  </a:lnTo>
                  <a:lnTo>
                    <a:pt x="1498" y="7677"/>
                  </a:lnTo>
                  <a:lnTo>
                    <a:pt x="919" y="7163"/>
                  </a:lnTo>
                  <a:lnTo>
                    <a:pt x="955" y="7394"/>
                  </a:lnTo>
                  <a:lnTo>
                    <a:pt x="1426" y="7814"/>
                  </a:lnTo>
                  <a:lnTo>
                    <a:pt x="1129" y="8364"/>
                  </a:lnTo>
                  <a:lnTo>
                    <a:pt x="1165" y="8603"/>
                  </a:lnTo>
                  <a:lnTo>
                    <a:pt x="1534" y="7915"/>
                  </a:lnTo>
                  <a:lnTo>
                    <a:pt x="3206" y="9406"/>
                  </a:lnTo>
                  <a:lnTo>
                    <a:pt x="2120" y="11214"/>
                  </a:lnTo>
                  <a:lnTo>
                    <a:pt x="1513" y="10701"/>
                  </a:lnTo>
                  <a:lnTo>
                    <a:pt x="1549" y="10925"/>
                  </a:lnTo>
                  <a:lnTo>
                    <a:pt x="2041" y="11337"/>
                  </a:lnTo>
                  <a:lnTo>
                    <a:pt x="1715" y="11894"/>
                  </a:lnTo>
                  <a:lnTo>
                    <a:pt x="1751" y="12119"/>
                  </a:lnTo>
                  <a:lnTo>
                    <a:pt x="2156" y="11439"/>
                  </a:lnTo>
                  <a:lnTo>
                    <a:pt x="3849" y="12878"/>
                  </a:lnTo>
                  <a:lnTo>
                    <a:pt x="2873" y="14427"/>
                  </a:lnTo>
                  <a:lnTo>
                    <a:pt x="2005" y="13580"/>
                  </a:lnTo>
                  <a:lnTo>
                    <a:pt x="2048" y="13833"/>
                  </a:lnTo>
                  <a:lnTo>
                    <a:pt x="2793" y="14557"/>
                  </a:lnTo>
                  <a:lnTo>
                    <a:pt x="2301" y="15338"/>
                  </a:lnTo>
                  <a:lnTo>
                    <a:pt x="2337" y="15555"/>
                  </a:lnTo>
                  <a:lnTo>
                    <a:pt x="2902" y="14665"/>
                  </a:lnTo>
                  <a:lnTo>
                    <a:pt x="3697" y="15440"/>
                  </a:lnTo>
                  <a:lnTo>
                    <a:pt x="3878" y="15411"/>
                  </a:lnTo>
                  <a:lnTo>
                    <a:pt x="2981" y="14542"/>
                  </a:lnTo>
                  <a:lnTo>
                    <a:pt x="3965" y="12987"/>
                  </a:lnTo>
                  <a:lnTo>
                    <a:pt x="5513" y="14304"/>
                  </a:lnTo>
                  <a:lnTo>
                    <a:pt x="5014" y="15223"/>
                  </a:lnTo>
                  <a:lnTo>
                    <a:pt x="5202" y="15186"/>
                  </a:lnTo>
                  <a:lnTo>
                    <a:pt x="5629" y="14398"/>
                  </a:lnTo>
                  <a:lnTo>
                    <a:pt x="6324" y="14984"/>
                  </a:lnTo>
                  <a:lnTo>
                    <a:pt x="6519" y="14948"/>
                  </a:lnTo>
                  <a:lnTo>
                    <a:pt x="5702" y="14253"/>
                  </a:lnTo>
                  <a:lnTo>
                    <a:pt x="6577" y="12625"/>
                  </a:lnTo>
                  <a:lnTo>
                    <a:pt x="6541" y="12408"/>
                  </a:lnTo>
                  <a:lnTo>
                    <a:pt x="6534" y="12401"/>
                  </a:lnTo>
                  <a:lnTo>
                    <a:pt x="5579" y="14173"/>
                  </a:lnTo>
                  <a:lnTo>
                    <a:pt x="4030" y="12864"/>
                  </a:lnTo>
                  <a:lnTo>
                    <a:pt x="5116" y="11135"/>
                  </a:lnTo>
                  <a:lnTo>
                    <a:pt x="6534" y="12401"/>
                  </a:lnTo>
                  <a:lnTo>
                    <a:pt x="6541" y="12379"/>
                  </a:lnTo>
                  <a:lnTo>
                    <a:pt x="6505" y="12177"/>
                  </a:lnTo>
                  <a:lnTo>
                    <a:pt x="5202" y="11005"/>
                  </a:lnTo>
                  <a:lnTo>
                    <a:pt x="6071" y="9623"/>
                  </a:lnTo>
                  <a:lnTo>
                    <a:pt x="6034" y="9406"/>
                  </a:lnTo>
                  <a:lnTo>
                    <a:pt x="5087" y="10903"/>
                  </a:lnTo>
                  <a:lnTo>
                    <a:pt x="3379" y="9377"/>
                  </a:lnTo>
                  <a:lnTo>
                    <a:pt x="4435" y="7604"/>
                  </a:lnTo>
                  <a:lnTo>
                    <a:pt x="5984" y="9095"/>
                  </a:lnTo>
                  <a:lnTo>
                    <a:pt x="5933" y="8856"/>
                  </a:lnTo>
                  <a:lnTo>
                    <a:pt x="4515" y="7481"/>
                  </a:lnTo>
                  <a:lnTo>
                    <a:pt x="5441" y="5933"/>
                  </a:lnTo>
                  <a:lnTo>
                    <a:pt x="5427" y="5882"/>
                  </a:lnTo>
                  <a:lnTo>
                    <a:pt x="5405" y="5709"/>
                  </a:lnTo>
                  <a:lnTo>
                    <a:pt x="5398" y="5622"/>
                  </a:lnTo>
                  <a:lnTo>
                    <a:pt x="3676" y="3958"/>
                  </a:lnTo>
                  <a:lnTo>
                    <a:pt x="4508" y="2438"/>
                  </a:lnTo>
                  <a:lnTo>
                    <a:pt x="4920" y="2858"/>
                  </a:lnTo>
                  <a:lnTo>
                    <a:pt x="4877" y="2605"/>
                  </a:lnTo>
                  <a:lnTo>
                    <a:pt x="4580" y="2308"/>
                  </a:lnTo>
                  <a:lnTo>
                    <a:pt x="4768" y="1961"/>
                  </a:lnTo>
                  <a:lnTo>
                    <a:pt x="4732" y="1729"/>
                  </a:lnTo>
                  <a:lnTo>
                    <a:pt x="4479" y="2200"/>
                  </a:lnTo>
                  <a:lnTo>
                    <a:pt x="3025" y="731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43"/>
            <p:cNvSpPr/>
            <p:nvPr/>
          </p:nvSpPr>
          <p:spPr>
            <a:xfrm rot="533852">
              <a:off x="6804849" y="2061620"/>
              <a:ext cx="281124" cy="604221"/>
            </a:xfrm>
            <a:custGeom>
              <a:avLst/>
              <a:gdLst/>
              <a:ahLst/>
              <a:cxnLst/>
              <a:rect l="l" t="t" r="r" b="b"/>
              <a:pathLst>
                <a:path w="7401" h="15907" extrusionOk="0">
                  <a:moveTo>
                    <a:pt x="4159" y="224"/>
                  </a:moveTo>
                  <a:cubicBezTo>
                    <a:pt x="4320" y="224"/>
                    <a:pt x="4482" y="228"/>
                    <a:pt x="4644" y="235"/>
                  </a:cubicBezTo>
                  <a:lnTo>
                    <a:pt x="4644" y="235"/>
                  </a:lnTo>
                  <a:cubicBezTo>
                    <a:pt x="4972" y="2149"/>
                    <a:pt x="5294" y="4064"/>
                    <a:pt x="5622" y="5978"/>
                  </a:cubicBezTo>
                  <a:lnTo>
                    <a:pt x="6613" y="11773"/>
                  </a:lnTo>
                  <a:lnTo>
                    <a:pt x="7147" y="14915"/>
                  </a:lnTo>
                  <a:lnTo>
                    <a:pt x="7147" y="14915"/>
                  </a:lnTo>
                  <a:lnTo>
                    <a:pt x="5680" y="15166"/>
                  </a:lnTo>
                  <a:lnTo>
                    <a:pt x="3191" y="15593"/>
                  </a:lnTo>
                  <a:lnTo>
                    <a:pt x="2740" y="15673"/>
                  </a:lnTo>
                  <a:lnTo>
                    <a:pt x="2740" y="15673"/>
                  </a:lnTo>
                  <a:lnTo>
                    <a:pt x="2504" y="14290"/>
                  </a:lnTo>
                  <a:lnTo>
                    <a:pt x="1896" y="10738"/>
                  </a:lnTo>
                  <a:lnTo>
                    <a:pt x="1165" y="6441"/>
                  </a:lnTo>
                  <a:lnTo>
                    <a:pt x="536" y="2715"/>
                  </a:lnTo>
                  <a:lnTo>
                    <a:pt x="326" y="1499"/>
                  </a:lnTo>
                  <a:cubicBezTo>
                    <a:pt x="307" y="1327"/>
                    <a:pt x="277" y="1160"/>
                    <a:pt x="240" y="990"/>
                  </a:cubicBezTo>
                  <a:lnTo>
                    <a:pt x="240" y="990"/>
                  </a:lnTo>
                  <a:cubicBezTo>
                    <a:pt x="1482" y="482"/>
                    <a:pt x="2813" y="224"/>
                    <a:pt x="4159" y="224"/>
                  </a:cubicBezTo>
                  <a:close/>
                  <a:moveTo>
                    <a:pt x="4154" y="0"/>
                  </a:moveTo>
                  <a:cubicBezTo>
                    <a:pt x="2759" y="0"/>
                    <a:pt x="1376" y="272"/>
                    <a:pt x="87" y="812"/>
                  </a:cubicBezTo>
                  <a:cubicBezTo>
                    <a:pt x="37" y="834"/>
                    <a:pt x="1" y="891"/>
                    <a:pt x="8" y="949"/>
                  </a:cubicBezTo>
                  <a:lnTo>
                    <a:pt x="261" y="2432"/>
                  </a:lnTo>
                  <a:lnTo>
                    <a:pt x="869" y="5985"/>
                  </a:lnTo>
                  <a:lnTo>
                    <a:pt x="1599" y="10282"/>
                  </a:lnTo>
                  <a:lnTo>
                    <a:pt x="2236" y="14008"/>
                  </a:lnTo>
                  <a:lnTo>
                    <a:pt x="2439" y="15217"/>
                  </a:lnTo>
                  <a:cubicBezTo>
                    <a:pt x="2475" y="15412"/>
                    <a:pt x="2497" y="15607"/>
                    <a:pt x="2540" y="15795"/>
                  </a:cubicBezTo>
                  <a:lnTo>
                    <a:pt x="2540" y="15824"/>
                  </a:lnTo>
                  <a:cubicBezTo>
                    <a:pt x="2552" y="15873"/>
                    <a:pt x="2601" y="15907"/>
                    <a:pt x="2651" y="15907"/>
                  </a:cubicBezTo>
                  <a:cubicBezTo>
                    <a:pt x="2660" y="15907"/>
                    <a:pt x="2669" y="15906"/>
                    <a:pt x="2677" y="15904"/>
                  </a:cubicBezTo>
                  <a:lnTo>
                    <a:pt x="4240" y="15636"/>
                  </a:lnTo>
                  <a:lnTo>
                    <a:pt x="6729" y="15209"/>
                  </a:lnTo>
                  <a:lnTo>
                    <a:pt x="7230" y="15126"/>
                  </a:lnTo>
                  <a:lnTo>
                    <a:pt x="7230" y="15126"/>
                  </a:lnTo>
                  <a:cubicBezTo>
                    <a:pt x="7240" y="15130"/>
                    <a:pt x="7252" y="15131"/>
                    <a:pt x="7263" y="15131"/>
                  </a:cubicBezTo>
                  <a:cubicBezTo>
                    <a:pt x="7328" y="15131"/>
                    <a:pt x="7401" y="15073"/>
                    <a:pt x="7387" y="14985"/>
                  </a:cubicBezTo>
                  <a:cubicBezTo>
                    <a:pt x="7055" y="13046"/>
                    <a:pt x="6729" y="11107"/>
                    <a:pt x="6396" y="9168"/>
                  </a:cubicBezTo>
                  <a:lnTo>
                    <a:pt x="5405" y="3373"/>
                  </a:lnTo>
                  <a:lnTo>
                    <a:pt x="4848" y="96"/>
                  </a:lnTo>
                  <a:cubicBezTo>
                    <a:pt x="4826" y="52"/>
                    <a:pt x="4790" y="16"/>
                    <a:pt x="4739" y="16"/>
                  </a:cubicBezTo>
                  <a:cubicBezTo>
                    <a:pt x="4544" y="5"/>
                    <a:pt x="4349" y="0"/>
                    <a:pt x="4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43"/>
            <p:cNvSpPr/>
            <p:nvPr/>
          </p:nvSpPr>
          <p:spPr>
            <a:xfrm rot="533852">
              <a:off x="6623355" y="1944363"/>
              <a:ext cx="293583" cy="724100"/>
            </a:xfrm>
            <a:custGeom>
              <a:avLst/>
              <a:gdLst/>
              <a:ahLst/>
              <a:cxnLst/>
              <a:rect l="l" t="t" r="r" b="b"/>
              <a:pathLst>
                <a:path w="7729" h="19063" extrusionOk="0">
                  <a:moveTo>
                    <a:pt x="3883" y="229"/>
                  </a:moveTo>
                  <a:cubicBezTo>
                    <a:pt x="4065" y="229"/>
                    <a:pt x="4246" y="235"/>
                    <a:pt x="4428" y="245"/>
                  </a:cubicBezTo>
                  <a:lnTo>
                    <a:pt x="4428" y="245"/>
                  </a:lnTo>
                  <a:cubicBezTo>
                    <a:pt x="4821" y="2562"/>
                    <a:pt x="5214" y="4880"/>
                    <a:pt x="5615" y="7204"/>
                  </a:cubicBezTo>
                  <a:lnTo>
                    <a:pt x="6816" y="14236"/>
                  </a:lnTo>
                  <a:cubicBezTo>
                    <a:pt x="7033" y="15504"/>
                    <a:pt x="7257" y="16786"/>
                    <a:pt x="7468" y="18054"/>
                  </a:cubicBezTo>
                  <a:lnTo>
                    <a:pt x="7468" y="18054"/>
                  </a:lnTo>
                  <a:lnTo>
                    <a:pt x="6092" y="18309"/>
                  </a:lnTo>
                  <a:lnTo>
                    <a:pt x="3712" y="18744"/>
                  </a:lnTo>
                  <a:lnTo>
                    <a:pt x="3290" y="18822"/>
                  </a:lnTo>
                  <a:lnTo>
                    <a:pt x="3290" y="18822"/>
                  </a:lnTo>
                  <a:lnTo>
                    <a:pt x="3227" y="18432"/>
                  </a:lnTo>
                  <a:lnTo>
                    <a:pt x="3003" y="17123"/>
                  </a:lnTo>
                  <a:lnTo>
                    <a:pt x="2663" y="15184"/>
                  </a:lnTo>
                  <a:lnTo>
                    <a:pt x="2258" y="12811"/>
                  </a:lnTo>
                  <a:lnTo>
                    <a:pt x="1817" y="10214"/>
                  </a:lnTo>
                  <a:lnTo>
                    <a:pt x="1375" y="7602"/>
                  </a:lnTo>
                  <a:lnTo>
                    <a:pt x="956" y="5149"/>
                  </a:lnTo>
                  <a:lnTo>
                    <a:pt x="601" y="3087"/>
                  </a:lnTo>
                  <a:lnTo>
                    <a:pt x="348" y="1597"/>
                  </a:lnTo>
                  <a:cubicBezTo>
                    <a:pt x="315" y="1381"/>
                    <a:pt x="294" y="1165"/>
                    <a:pt x="248" y="955"/>
                  </a:cubicBezTo>
                  <a:lnTo>
                    <a:pt x="248" y="955"/>
                  </a:lnTo>
                  <a:cubicBezTo>
                    <a:pt x="1402" y="476"/>
                    <a:pt x="2641" y="229"/>
                    <a:pt x="3883" y="229"/>
                  </a:cubicBezTo>
                  <a:close/>
                  <a:moveTo>
                    <a:pt x="3921" y="1"/>
                  </a:moveTo>
                  <a:cubicBezTo>
                    <a:pt x="2598" y="1"/>
                    <a:pt x="1282" y="267"/>
                    <a:pt x="58" y="794"/>
                  </a:cubicBezTo>
                  <a:cubicBezTo>
                    <a:pt x="15" y="815"/>
                    <a:pt x="1" y="873"/>
                    <a:pt x="8" y="917"/>
                  </a:cubicBezTo>
                  <a:lnTo>
                    <a:pt x="87" y="1409"/>
                  </a:lnTo>
                  <a:lnTo>
                    <a:pt x="319" y="2718"/>
                  </a:lnTo>
                  <a:lnTo>
                    <a:pt x="652" y="4650"/>
                  </a:lnTo>
                  <a:lnTo>
                    <a:pt x="1057" y="7030"/>
                  </a:lnTo>
                  <a:lnTo>
                    <a:pt x="1498" y="9628"/>
                  </a:lnTo>
                  <a:lnTo>
                    <a:pt x="1947" y="12239"/>
                  </a:lnTo>
                  <a:lnTo>
                    <a:pt x="2359" y="14692"/>
                  </a:lnTo>
                  <a:lnTo>
                    <a:pt x="2714" y="16754"/>
                  </a:lnTo>
                  <a:lnTo>
                    <a:pt x="2967" y="18244"/>
                  </a:lnTo>
                  <a:cubicBezTo>
                    <a:pt x="3003" y="18483"/>
                    <a:pt x="3039" y="18715"/>
                    <a:pt x="3083" y="18953"/>
                  </a:cubicBezTo>
                  <a:lnTo>
                    <a:pt x="3090" y="18975"/>
                  </a:lnTo>
                  <a:cubicBezTo>
                    <a:pt x="3110" y="19028"/>
                    <a:pt x="3166" y="19063"/>
                    <a:pt x="3214" y="19063"/>
                  </a:cubicBezTo>
                  <a:cubicBezTo>
                    <a:pt x="3219" y="19063"/>
                    <a:pt x="3223" y="19063"/>
                    <a:pt x="3227" y="19062"/>
                  </a:cubicBezTo>
                  <a:lnTo>
                    <a:pt x="4711" y="18787"/>
                  </a:lnTo>
                  <a:lnTo>
                    <a:pt x="7091" y="18353"/>
                  </a:lnTo>
                  <a:lnTo>
                    <a:pt x="7590" y="18260"/>
                  </a:lnTo>
                  <a:lnTo>
                    <a:pt x="7590" y="18260"/>
                  </a:lnTo>
                  <a:cubicBezTo>
                    <a:pt x="7595" y="18259"/>
                    <a:pt x="7599" y="18258"/>
                    <a:pt x="7604" y="18257"/>
                  </a:cubicBezTo>
                  <a:lnTo>
                    <a:pt x="7604" y="18257"/>
                  </a:lnTo>
                  <a:lnTo>
                    <a:pt x="7633" y="18252"/>
                  </a:lnTo>
                  <a:cubicBezTo>
                    <a:pt x="7712" y="18240"/>
                    <a:pt x="7729" y="18170"/>
                    <a:pt x="7706" y="18113"/>
                  </a:cubicBezTo>
                  <a:lnTo>
                    <a:pt x="7706" y="18113"/>
                  </a:lnTo>
                  <a:cubicBezTo>
                    <a:pt x="7308" y="15777"/>
                    <a:pt x="6910" y="13433"/>
                    <a:pt x="6498" y="11082"/>
                  </a:cubicBezTo>
                  <a:lnTo>
                    <a:pt x="5311" y="4049"/>
                  </a:lnTo>
                  <a:cubicBezTo>
                    <a:pt x="5080" y="2733"/>
                    <a:pt x="4855" y="1416"/>
                    <a:pt x="4638" y="106"/>
                  </a:cubicBezTo>
                  <a:cubicBezTo>
                    <a:pt x="4631" y="56"/>
                    <a:pt x="4588" y="20"/>
                    <a:pt x="4530" y="20"/>
                  </a:cubicBezTo>
                  <a:cubicBezTo>
                    <a:pt x="4327" y="7"/>
                    <a:pt x="4124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43"/>
            <p:cNvSpPr/>
            <p:nvPr/>
          </p:nvSpPr>
          <p:spPr>
            <a:xfrm rot="533852">
              <a:off x="6682536" y="1973326"/>
              <a:ext cx="163828" cy="209447"/>
            </a:xfrm>
            <a:custGeom>
              <a:avLst/>
              <a:gdLst/>
              <a:ahLst/>
              <a:cxnLst/>
              <a:rect l="l" t="t" r="r" b="b"/>
              <a:pathLst>
                <a:path w="4313" h="5514" extrusionOk="0">
                  <a:moveTo>
                    <a:pt x="2945" y="155"/>
                  </a:moveTo>
                  <a:cubicBezTo>
                    <a:pt x="3083" y="155"/>
                    <a:pt x="3220" y="159"/>
                    <a:pt x="3357" y="167"/>
                  </a:cubicBezTo>
                  <a:lnTo>
                    <a:pt x="4153" y="4798"/>
                  </a:lnTo>
                  <a:lnTo>
                    <a:pt x="962" y="5340"/>
                  </a:lnTo>
                  <a:lnTo>
                    <a:pt x="166" y="710"/>
                  </a:lnTo>
                  <a:cubicBezTo>
                    <a:pt x="1045" y="350"/>
                    <a:pt x="1995" y="155"/>
                    <a:pt x="2945" y="155"/>
                  </a:cubicBezTo>
                  <a:close/>
                  <a:moveTo>
                    <a:pt x="2962" y="1"/>
                  </a:moveTo>
                  <a:cubicBezTo>
                    <a:pt x="1966" y="1"/>
                    <a:pt x="971" y="200"/>
                    <a:pt x="58" y="594"/>
                  </a:cubicBezTo>
                  <a:lnTo>
                    <a:pt x="0" y="623"/>
                  </a:lnTo>
                  <a:lnTo>
                    <a:pt x="832" y="5514"/>
                  </a:lnTo>
                  <a:lnTo>
                    <a:pt x="4312" y="4906"/>
                  </a:lnTo>
                  <a:lnTo>
                    <a:pt x="3480" y="15"/>
                  </a:lnTo>
                  <a:lnTo>
                    <a:pt x="3429" y="15"/>
                  </a:lnTo>
                  <a:cubicBezTo>
                    <a:pt x="3274" y="6"/>
                    <a:pt x="3118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43"/>
            <p:cNvSpPr/>
            <p:nvPr/>
          </p:nvSpPr>
          <p:spPr>
            <a:xfrm rot="533852">
              <a:off x="6688643" y="2428535"/>
              <a:ext cx="163828" cy="208611"/>
            </a:xfrm>
            <a:custGeom>
              <a:avLst/>
              <a:gdLst/>
              <a:ahLst/>
              <a:cxnLst/>
              <a:rect l="l" t="t" r="r" b="b"/>
              <a:pathLst>
                <a:path w="4313" h="5492" extrusionOk="0">
                  <a:moveTo>
                    <a:pt x="3357" y="167"/>
                  </a:moveTo>
                  <a:cubicBezTo>
                    <a:pt x="3625" y="1701"/>
                    <a:pt x="3885" y="3242"/>
                    <a:pt x="4153" y="4776"/>
                  </a:cubicBezTo>
                  <a:lnTo>
                    <a:pt x="955" y="5318"/>
                  </a:lnTo>
                  <a:lnTo>
                    <a:pt x="174" y="710"/>
                  </a:lnTo>
                  <a:cubicBezTo>
                    <a:pt x="803" y="565"/>
                    <a:pt x="1389" y="456"/>
                    <a:pt x="1983" y="355"/>
                  </a:cubicBezTo>
                  <a:cubicBezTo>
                    <a:pt x="2453" y="283"/>
                    <a:pt x="2909" y="218"/>
                    <a:pt x="3357" y="167"/>
                  </a:cubicBezTo>
                  <a:close/>
                  <a:moveTo>
                    <a:pt x="3480" y="0"/>
                  </a:moveTo>
                  <a:lnTo>
                    <a:pt x="3408" y="8"/>
                  </a:lnTo>
                  <a:cubicBezTo>
                    <a:pt x="2945" y="51"/>
                    <a:pt x="2460" y="123"/>
                    <a:pt x="1961" y="210"/>
                  </a:cubicBezTo>
                  <a:cubicBezTo>
                    <a:pt x="1353" y="297"/>
                    <a:pt x="731" y="427"/>
                    <a:pt x="73" y="572"/>
                  </a:cubicBezTo>
                  <a:lnTo>
                    <a:pt x="0" y="587"/>
                  </a:lnTo>
                  <a:lnTo>
                    <a:pt x="840" y="5492"/>
                  </a:lnTo>
                  <a:lnTo>
                    <a:pt x="4312" y="4899"/>
                  </a:lnTo>
                  <a:lnTo>
                    <a:pt x="4305" y="4826"/>
                  </a:lnTo>
                  <a:cubicBezTo>
                    <a:pt x="4030" y="3234"/>
                    <a:pt x="3763" y="1657"/>
                    <a:pt x="3488" y="73"/>
                  </a:cubicBezTo>
                  <a:lnTo>
                    <a:pt x="3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43"/>
            <p:cNvSpPr/>
            <p:nvPr/>
          </p:nvSpPr>
          <p:spPr>
            <a:xfrm rot="533852">
              <a:off x="6685416" y="2198538"/>
              <a:ext cx="163828" cy="208915"/>
            </a:xfrm>
            <a:custGeom>
              <a:avLst/>
              <a:gdLst/>
              <a:ahLst/>
              <a:cxnLst/>
              <a:rect l="l" t="t" r="r" b="b"/>
              <a:pathLst>
                <a:path w="4313" h="5500" extrusionOk="0">
                  <a:moveTo>
                    <a:pt x="3350" y="174"/>
                  </a:moveTo>
                  <a:cubicBezTo>
                    <a:pt x="3610" y="1694"/>
                    <a:pt x="3885" y="3242"/>
                    <a:pt x="4146" y="4783"/>
                  </a:cubicBezTo>
                  <a:lnTo>
                    <a:pt x="955" y="5326"/>
                  </a:lnTo>
                  <a:lnTo>
                    <a:pt x="167" y="717"/>
                  </a:lnTo>
                  <a:cubicBezTo>
                    <a:pt x="782" y="579"/>
                    <a:pt x="1389" y="464"/>
                    <a:pt x="1975" y="362"/>
                  </a:cubicBezTo>
                  <a:cubicBezTo>
                    <a:pt x="2446" y="290"/>
                    <a:pt x="2909" y="225"/>
                    <a:pt x="3350" y="174"/>
                  </a:cubicBezTo>
                  <a:close/>
                  <a:moveTo>
                    <a:pt x="3480" y="1"/>
                  </a:moveTo>
                  <a:lnTo>
                    <a:pt x="3408" y="8"/>
                  </a:lnTo>
                  <a:cubicBezTo>
                    <a:pt x="2945" y="59"/>
                    <a:pt x="2460" y="131"/>
                    <a:pt x="1961" y="211"/>
                  </a:cubicBezTo>
                  <a:cubicBezTo>
                    <a:pt x="1339" y="319"/>
                    <a:pt x="702" y="435"/>
                    <a:pt x="73" y="579"/>
                  </a:cubicBezTo>
                  <a:lnTo>
                    <a:pt x="0" y="601"/>
                  </a:lnTo>
                  <a:lnTo>
                    <a:pt x="839" y="5499"/>
                  </a:lnTo>
                  <a:lnTo>
                    <a:pt x="4312" y="4906"/>
                  </a:lnTo>
                  <a:lnTo>
                    <a:pt x="4305" y="4834"/>
                  </a:lnTo>
                  <a:cubicBezTo>
                    <a:pt x="4030" y="3242"/>
                    <a:pt x="3762" y="1636"/>
                    <a:pt x="3487" y="73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43"/>
            <p:cNvSpPr/>
            <p:nvPr/>
          </p:nvSpPr>
          <p:spPr>
            <a:xfrm rot="533852">
              <a:off x="6721758" y="2234513"/>
              <a:ext cx="27767" cy="131161"/>
            </a:xfrm>
            <a:custGeom>
              <a:avLst/>
              <a:gdLst/>
              <a:ahLst/>
              <a:cxnLst/>
              <a:rect l="l" t="t" r="r" b="b"/>
              <a:pathLst>
                <a:path w="731" h="3453" extrusionOk="0">
                  <a:moveTo>
                    <a:pt x="88" y="0"/>
                  </a:moveTo>
                  <a:cubicBezTo>
                    <a:pt x="83" y="0"/>
                    <a:pt x="78" y="1"/>
                    <a:pt x="73" y="2"/>
                  </a:cubicBezTo>
                  <a:cubicBezTo>
                    <a:pt x="29" y="9"/>
                    <a:pt x="0" y="52"/>
                    <a:pt x="7" y="89"/>
                  </a:cubicBezTo>
                  <a:lnTo>
                    <a:pt x="572" y="3395"/>
                  </a:lnTo>
                  <a:cubicBezTo>
                    <a:pt x="579" y="3431"/>
                    <a:pt x="608" y="3453"/>
                    <a:pt x="644" y="3453"/>
                  </a:cubicBezTo>
                  <a:lnTo>
                    <a:pt x="659" y="3453"/>
                  </a:lnTo>
                  <a:cubicBezTo>
                    <a:pt x="709" y="3446"/>
                    <a:pt x="731" y="3402"/>
                    <a:pt x="724" y="3366"/>
                  </a:cubicBezTo>
                  <a:lnTo>
                    <a:pt x="167" y="67"/>
                  </a:lnTo>
                  <a:cubicBezTo>
                    <a:pt x="154" y="22"/>
                    <a:pt x="125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43"/>
            <p:cNvSpPr/>
            <p:nvPr/>
          </p:nvSpPr>
          <p:spPr>
            <a:xfrm rot="533852">
              <a:off x="6750722" y="2234054"/>
              <a:ext cx="27805" cy="131427"/>
            </a:xfrm>
            <a:custGeom>
              <a:avLst/>
              <a:gdLst/>
              <a:ahLst/>
              <a:cxnLst/>
              <a:rect l="l" t="t" r="r" b="b"/>
              <a:pathLst>
                <a:path w="732" h="3460" extrusionOk="0">
                  <a:moveTo>
                    <a:pt x="86" y="0"/>
                  </a:moveTo>
                  <a:cubicBezTo>
                    <a:pt x="82" y="0"/>
                    <a:pt x="77" y="1"/>
                    <a:pt x="73" y="1"/>
                  </a:cubicBezTo>
                  <a:cubicBezTo>
                    <a:pt x="30" y="9"/>
                    <a:pt x="1" y="59"/>
                    <a:pt x="8" y="96"/>
                  </a:cubicBezTo>
                  <a:lnTo>
                    <a:pt x="572" y="3395"/>
                  </a:lnTo>
                  <a:cubicBezTo>
                    <a:pt x="579" y="3431"/>
                    <a:pt x="608" y="3460"/>
                    <a:pt x="645" y="3460"/>
                  </a:cubicBezTo>
                  <a:lnTo>
                    <a:pt x="659" y="3460"/>
                  </a:lnTo>
                  <a:cubicBezTo>
                    <a:pt x="702" y="3453"/>
                    <a:pt x="731" y="3402"/>
                    <a:pt x="724" y="3366"/>
                  </a:cubicBezTo>
                  <a:lnTo>
                    <a:pt x="160" y="67"/>
                  </a:lnTo>
                  <a:cubicBezTo>
                    <a:pt x="153" y="28"/>
                    <a:pt x="124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43"/>
            <p:cNvSpPr/>
            <p:nvPr/>
          </p:nvSpPr>
          <p:spPr>
            <a:xfrm rot="533852">
              <a:off x="6783357" y="2233586"/>
              <a:ext cx="27767" cy="131465"/>
            </a:xfrm>
            <a:custGeom>
              <a:avLst/>
              <a:gdLst/>
              <a:ahLst/>
              <a:cxnLst/>
              <a:rect l="l" t="t" r="r" b="b"/>
              <a:pathLst>
                <a:path w="731" h="3461" extrusionOk="0">
                  <a:moveTo>
                    <a:pt x="88" y="1"/>
                  </a:moveTo>
                  <a:cubicBezTo>
                    <a:pt x="83" y="1"/>
                    <a:pt x="78" y="1"/>
                    <a:pt x="73" y="2"/>
                  </a:cubicBezTo>
                  <a:cubicBezTo>
                    <a:pt x="29" y="16"/>
                    <a:pt x="0" y="60"/>
                    <a:pt x="7" y="96"/>
                  </a:cubicBezTo>
                  <a:lnTo>
                    <a:pt x="572" y="3395"/>
                  </a:lnTo>
                  <a:cubicBezTo>
                    <a:pt x="579" y="3431"/>
                    <a:pt x="608" y="3460"/>
                    <a:pt x="644" y="3460"/>
                  </a:cubicBezTo>
                  <a:lnTo>
                    <a:pt x="666" y="3460"/>
                  </a:lnTo>
                  <a:cubicBezTo>
                    <a:pt x="709" y="3453"/>
                    <a:pt x="731" y="3402"/>
                    <a:pt x="724" y="3366"/>
                  </a:cubicBezTo>
                  <a:lnTo>
                    <a:pt x="167" y="67"/>
                  </a:lnTo>
                  <a:cubicBezTo>
                    <a:pt x="160" y="28"/>
                    <a:pt x="130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43"/>
            <p:cNvSpPr/>
            <p:nvPr/>
          </p:nvSpPr>
          <p:spPr>
            <a:xfrm rot="533852">
              <a:off x="6519032" y="1981839"/>
              <a:ext cx="226312" cy="683381"/>
            </a:xfrm>
            <a:custGeom>
              <a:avLst/>
              <a:gdLst/>
              <a:ahLst/>
              <a:cxnLst/>
              <a:rect l="l" t="t" r="r" b="b"/>
              <a:pathLst>
                <a:path w="5958" h="17991" extrusionOk="0">
                  <a:moveTo>
                    <a:pt x="2083" y="230"/>
                  </a:moveTo>
                  <a:cubicBezTo>
                    <a:pt x="2311" y="230"/>
                    <a:pt x="2540" y="251"/>
                    <a:pt x="2768" y="294"/>
                  </a:cubicBezTo>
                  <a:lnTo>
                    <a:pt x="2768" y="294"/>
                  </a:lnTo>
                  <a:cubicBezTo>
                    <a:pt x="3148" y="2514"/>
                    <a:pt x="3527" y="4735"/>
                    <a:pt x="3907" y="6941"/>
                  </a:cubicBezTo>
                  <a:cubicBezTo>
                    <a:pt x="4283" y="9184"/>
                    <a:pt x="4667" y="11427"/>
                    <a:pt x="5057" y="13663"/>
                  </a:cubicBezTo>
                  <a:lnTo>
                    <a:pt x="5673" y="17322"/>
                  </a:lnTo>
                  <a:lnTo>
                    <a:pt x="5673" y="17322"/>
                  </a:lnTo>
                  <a:lnTo>
                    <a:pt x="3393" y="17707"/>
                  </a:lnTo>
                  <a:lnTo>
                    <a:pt x="3166" y="17750"/>
                  </a:lnTo>
                  <a:lnTo>
                    <a:pt x="3166" y="17750"/>
                  </a:lnTo>
                  <a:lnTo>
                    <a:pt x="3104" y="17389"/>
                  </a:lnTo>
                  <a:lnTo>
                    <a:pt x="2887" y="16144"/>
                  </a:lnTo>
                  <a:lnTo>
                    <a:pt x="2568" y="14278"/>
                  </a:lnTo>
                  <a:lnTo>
                    <a:pt x="2178" y="12020"/>
                  </a:lnTo>
                  <a:lnTo>
                    <a:pt x="1751" y="9546"/>
                  </a:lnTo>
                  <a:lnTo>
                    <a:pt x="1331" y="7043"/>
                  </a:lnTo>
                  <a:lnTo>
                    <a:pt x="933" y="4720"/>
                  </a:lnTo>
                  <a:lnTo>
                    <a:pt x="593" y="2745"/>
                  </a:lnTo>
                  <a:lnTo>
                    <a:pt x="355" y="1327"/>
                  </a:lnTo>
                  <a:cubicBezTo>
                    <a:pt x="321" y="1128"/>
                    <a:pt x="301" y="918"/>
                    <a:pt x="247" y="717"/>
                  </a:cubicBezTo>
                  <a:lnTo>
                    <a:pt x="247" y="717"/>
                  </a:lnTo>
                  <a:cubicBezTo>
                    <a:pt x="809" y="396"/>
                    <a:pt x="1442" y="230"/>
                    <a:pt x="2083" y="230"/>
                  </a:cubicBezTo>
                  <a:close/>
                  <a:moveTo>
                    <a:pt x="2093" y="0"/>
                  </a:moveTo>
                  <a:cubicBezTo>
                    <a:pt x="1383" y="0"/>
                    <a:pt x="680" y="192"/>
                    <a:pt x="65" y="560"/>
                  </a:cubicBezTo>
                  <a:cubicBezTo>
                    <a:pt x="15" y="589"/>
                    <a:pt x="0" y="640"/>
                    <a:pt x="7" y="683"/>
                  </a:cubicBezTo>
                  <a:lnTo>
                    <a:pt x="94" y="1146"/>
                  </a:lnTo>
                  <a:lnTo>
                    <a:pt x="311" y="2398"/>
                  </a:lnTo>
                  <a:lnTo>
                    <a:pt x="622" y="4257"/>
                  </a:lnTo>
                  <a:lnTo>
                    <a:pt x="1013" y="6522"/>
                  </a:lnTo>
                  <a:lnTo>
                    <a:pt x="1440" y="8989"/>
                  </a:lnTo>
                  <a:lnTo>
                    <a:pt x="1867" y="11492"/>
                  </a:lnTo>
                  <a:lnTo>
                    <a:pt x="2265" y="13815"/>
                  </a:lnTo>
                  <a:lnTo>
                    <a:pt x="2597" y="15790"/>
                  </a:lnTo>
                  <a:lnTo>
                    <a:pt x="2843" y="17208"/>
                  </a:lnTo>
                  <a:cubicBezTo>
                    <a:pt x="2880" y="17432"/>
                    <a:pt x="2901" y="17664"/>
                    <a:pt x="2959" y="17881"/>
                  </a:cubicBezTo>
                  <a:lnTo>
                    <a:pt x="2959" y="17902"/>
                  </a:lnTo>
                  <a:cubicBezTo>
                    <a:pt x="2972" y="17955"/>
                    <a:pt x="3028" y="17990"/>
                    <a:pt x="3082" y="17990"/>
                  </a:cubicBezTo>
                  <a:cubicBezTo>
                    <a:pt x="3087" y="17990"/>
                    <a:pt x="3092" y="17990"/>
                    <a:pt x="3097" y="17989"/>
                  </a:cubicBezTo>
                  <a:lnTo>
                    <a:pt x="5491" y="17577"/>
                  </a:lnTo>
                  <a:lnTo>
                    <a:pt x="5780" y="17528"/>
                  </a:lnTo>
                  <a:lnTo>
                    <a:pt x="5780" y="17528"/>
                  </a:lnTo>
                  <a:cubicBezTo>
                    <a:pt x="5782" y="17528"/>
                    <a:pt x="5785" y="17528"/>
                    <a:pt x="5787" y="17528"/>
                  </a:cubicBezTo>
                  <a:cubicBezTo>
                    <a:pt x="5802" y="17528"/>
                    <a:pt x="5817" y="17525"/>
                    <a:pt x="5832" y="17519"/>
                  </a:cubicBezTo>
                  <a:lnTo>
                    <a:pt x="5832" y="17519"/>
                  </a:lnTo>
                  <a:cubicBezTo>
                    <a:pt x="5951" y="17499"/>
                    <a:pt x="5957" y="17390"/>
                    <a:pt x="5903" y="17334"/>
                  </a:cubicBezTo>
                  <a:lnTo>
                    <a:pt x="5903" y="17334"/>
                  </a:lnTo>
                  <a:cubicBezTo>
                    <a:pt x="5529" y="15107"/>
                    <a:pt x="5141" y="12880"/>
                    <a:pt x="4768" y="10660"/>
                  </a:cubicBezTo>
                  <a:cubicBezTo>
                    <a:pt x="4384" y="8417"/>
                    <a:pt x="4008" y="6175"/>
                    <a:pt x="3618" y="3939"/>
                  </a:cubicBezTo>
                  <a:lnTo>
                    <a:pt x="2974" y="162"/>
                  </a:lnTo>
                  <a:cubicBezTo>
                    <a:pt x="2966" y="126"/>
                    <a:pt x="2937" y="90"/>
                    <a:pt x="2894" y="83"/>
                  </a:cubicBezTo>
                  <a:cubicBezTo>
                    <a:pt x="2629" y="27"/>
                    <a:pt x="2360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43"/>
            <p:cNvSpPr/>
            <p:nvPr/>
          </p:nvSpPr>
          <p:spPr>
            <a:xfrm rot="533852">
              <a:off x="6558378" y="2054902"/>
              <a:ext cx="147076" cy="547092"/>
            </a:xfrm>
            <a:custGeom>
              <a:avLst/>
              <a:gdLst/>
              <a:ahLst/>
              <a:cxnLst/>
              <a:rect l="l" t="t" r="r" b="b"/>
              <a:pathLst>
                <a:path w="3872" h="14403" extrusionOk="0">
                  <a:moveTo>
                    <a:pt x="746" y="171"/>
                  </a:moveTo>
                  <a:cubicBezTo>
                    <a:pt x="760" y="171"/>
                    <a:pt x="775" y="186"/>
                    <a:pt x="789" y="193"/>
                  </a:cubicBezTo>
                  <a:cubicBezTo>
                    <a:pt x="1216" y="497"/>
                    <a:pt x="2055" y="3152"/>
                    <a:pt x="2721" y="7059"/>
                  </a:cubicBezTo>
                  <a:cubicBezTo>
                    <a:pt x="3046" y="8947"/>
                    <a:pt x="3256" y="10734"/>
                    <a:pt x="3321" y="12109"/>
                  </a:cubicBezTo>
                  <a:cubicBezTo>
                    <a:pt x="3408" y="14134"/>
                    <a:pt x="3133" y="14207"/>
                    <a:pt x="3133" y="14207"/>
                  </a:cubicBezTo>
                  <a:cubicBezTo>
                    <a:pt x="3133" y="14207"/>
                    <a:pt x="3132" y="14207"/>
                    <a:pt x="3131" y="14207"/>
                  </a:cubicBezTo>
                  <a:cubicBezTo>
                    <a:pt x="3102" y="14207"/>
                    <a:pt x="2826" y="14180"/>
                    <a:pt x="2250" y="12304"/>
                  </a:cubicBezTo>
                  <a:cubicBezTo>
                    <a:pt x="1853" y="10980"/>
                    <a:pt x="1469" y="9215"/>
                    <a:pt x="1144" y="7326"/>
                  </a:cubicBezTo>
                  <a:cubicBezTo>
                    <a:pt x="818" y="5438"/>
                    <a:pt x="608" y="3644"/>
                    <a:pt x="543" y="2269"/>
                  </a:cubicBezTo>
                  <a:cubicBezTo>
                    <a:pt x="456" y="243"/>
                    <a:pt x="738" y="171"/>
                    <a:pt x="746" y="171"/>
                  </a:cubicBezTo>
                  <a:close/>
                  <a:moveTo>
                    <a:pt x="746" y="0"/>
                  </a:moveTo>
                  <a:cubicBezTo>
                    <a:pt x="734" y="0"/>
                    <a:pt x="722" y="2"/>
                    <a:pt x="709" y="5"/>
                  </a:cubicBezTo>
                  <a:cubicBezTo>
                    <a:pt x="0" y="120"/>
                    <a:pt x="471" y="4469"/>
                    <a:pt x="970" y="7363"/>
                  </a:cubicBezTo>
                  <a:cubicBezTo>
                    <a:pt x="1295" y="9265"/>
                    <a:pt x="1693" y="11038"/>
                    <a:pt x="2091" y="12355"/>
                  </a:cubicBezTo>
                  <a:cubicBezTo>
                    <a:pt x="2656" y="14236"/>
                    <a:pt x="2981" y="14402"/>
                    <a:pt x="3126" y="14402"/>
                  </a:cubicBezTo>
                  <a:lnTo>
                    <a:pt x="3169" y="14402"/>
                  </a:lnTo>
                  <a:cubicBezTo>
                    <a:pt x="3871" y="14279"/>
                    <a:pt x="3401" y="9931"/>
                    <a:pt x="2902" y="7037"/>
                  </a:cubicBezTo>
                  <a:cubicBezTo>
                    <a:pt x="2279" y="3376"/>
                    <a:pt x="1433" y="439"/>
                    <a:pt x="890" y="55"/>
                  </a:cubicBezTo>
                  <a:cubicBezTo>
                    <a:pt x="844" y="21"/>
                    <a:pt x="794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43"/>
            <p:cNvSpPr/>
            <p:nvPr/>
          </p:nvSpPr>
          <p:spPr>
            <a:xfrm rot="533852">
              <a:off x="6586842" y="2008387"/>
              <a:ext cx="75361" cy="18461"/>
            </a:xfrm>
            <a:custGeom>
              <a:avLst/>
              <a:gdLst/>
              <a:ahLst/>
              <a:cxnLst/>
              <a:rect l="l" t="t" r="r" b="b"/>
              <a:pathLst>
                <a:path w="1984" h="486" extrusionOk="0">
                  <a:moveTo>
                    <a:pt x="1954" y="1"/>
                  </a:moveTo>
                  <a:lnTo>
                    <a:pt x="1" y="334"/>
                  </a:lnTo>
                  <a:lnTo>
                    <a:pt x="30" y="486"/>
                  </a:lnTo>
                  <a:lnTo>
                    <a:pt x="1983" y="153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43"/>
            <p:cNvSpPr/>
            <p:nvPr/>
          </p:nvSpPr>
          <p:spPr>
            <a:xfrm rot="533852">
              <a:off x="6594997" y="2622455"/>
              <a:ext cx="75058" cy="18461"/>
            </a:xfrm>
            <a:custGeom>
              <a:avLst/>
              <a:gdLst/>
              <a:ahLst/>
              <a:cxnLst/>
              <a:rect l="l" t="t" r="r" b="b"/>
              <a:pathLst>
                <a:path w="1976" h="486" extrusionOk="0">
                  <a:moveTo>
                    <a:pt x="1947" y="0"/>
                  </a:moveTo>
                  <a:lnTo>
                    <a:pt x="1" y="333"/>
                  </a:lnTo>
                  <a:lnTo>
                    <a:pt x="23" y="485"/>
                  </a:lnTo>
                  <a:lnTo>
                    <a:pt x="1976" y="15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43"/>
            <p:cNvSpPr/>
            <p:nvPr/>
          </p:nvSpPr>
          <p:spPr>
            <a:xfrm rot="533852">
              <a:off x="6417094" y="1983255"/>
              <a:ext cx="222476" cy="681899"/>
            </a:xfrm>
            <a:custGeom>
              <a:avLst/>
              <a:gdLst/>
              <a:ahLst/>
              <a:cxnLst/>
              <a:rect l="l" t="t" r="r" b="b"/>
              <a:pathLst>
                <a:path w="5857" h="17952" extrusionOk="0">
                  <a:moveTo>
                    <a:pt x="2035" y="242"/>
                  </a:moveTo>
                  <a:cubicBezTo>
                    <a:pt x="2249" y="242"/>
                    <a:pt x="2463" y="261"/>
                    <a:pt x="2676" y="299"/>
                  </a:cubicBezTo>
                  <a:lnTo>
                    <a:pt x="2676" y="299"/>
                  </a:lnTo>
                  <a:cubicBezTo>
                    <a:pt x="3055" y="2516"/>
                    <a:pt x="3434" y="4727"/>
                    <a:pt x="3813" y="6945"/>
                  </a:cubicBezTo>
                  <a:cubicBezTo>
                    <a:pt x="4196" y="9187"/>
                    <a:pt x="4580" y="11423"/>
                    <a:pt x="4963" y="13666"/>
                  </a:cubicBezTo>
                  <a:cubicBezTo>
                    <a:pt x="5174" y="14886"/>
                    <a:pt x="5377" y="16099"/>
                    <a:pt x="5587" y="17318"/>
                  </a:cubicBezTo>
                  <a:lnTo>
                    <a:pt x="5587" y="17318"/>
                  </a:lnTo>
                  <a:lnTo>
                    <a:pt x="3379" y="17688"/>
                  </a:lnTo>
                  <a:lnTo>
                    <a:pt x="3165" y="17726"/>
                  </a:lnTo>
                  <a:lnTo>
                    <a:pt x="3165" y="17726"/>
                  </a:lnTo>
                  <a:lnTo>
                    <a:pt x="3097" y="17363"/>
                  </a:lnTo>
                  <a:lnTo>
                    <a:pt x="2880" y="16118"/>
                  </a:lnTo>
                  <a:lnTo>
                    <a:pt x="2569" y="14259"/>
                  </a:lnTo>
                  <a:lnTo>
                    <a:pt x="2178" y="12002"/>
                  </a:lnTo>
                  <a:lnTo>
                    <a:pt x="1751" y="9535"/>
                  </a:lnTo>
                  <a:lnTo>
                    <a:pt x="1324" y="7046"/>
                  </a:lnTo>
                  <a:lnTo>
                    <a:pt x="926" y="4723"/>
                  </a:lnTo>
                  <a:lnTo>
                    <a:pt x="593" y="2748"/>
                  </a:lnTo>
                  <a:lnTo>
                    <a:pt x="347" y="1337"/>
                  </a:lnTo>
                  <a:cubicBezTo>
                    <a:pt x="314" y="1136"/>
                    <a:pt x="299" y="923"/>
                    <a:pt x="245" y="720"/>
                  </a:cubicBezTo>
                  <a:lnTo>
                    <a:pt x="245" y="720"/>
                  </a:lnTo>
                  <a:cubicBezTo>
                    <a:pt x="796" y="404"/>
                    <a:pt x="1412" y="242"/>
                    <a:pt x="2035" y="242"/>
                  </a:cubicBezTo>
                  <a:close/>
                  <a:moveTo>
                    <a:pt x="2021" y="0"/>
                  </a:moveTo>
                  <a:cubicBezTo>
                    <a:pt x="1797" y="0"/>
                    <a:pt x="1574" y="21"/>
                    <a:pt x="1353" y="64"/>
                  </a:cubicBezTo>
                  <a:cubicBezTo>
                    <a:pt x="897" y="151"/>
                    <a:pt x="456" y="325"/>
                    <a:pt x="58" y="563"/>
                  </a:cubicBezTo>
                  <a:cubicBezTo>
                    <a:pt x="15" y="585"/>
                    <a:pt x="0" y="643"/>
                    <a:pt x="7" y="686"/>
                  </a:cubicBezTo>
                  <a:lnTo>
                    <a:pt x="87" y="1149"/>
                  </a:lnTo>
                  <a:lnTo>
                    <a:pt x="304" y="2394"/>
                  </a:lnTo>
                  <a:lnTo>
                    <a:pt x="622" y="4253"/>
                  </a:lnTo>
                  <a:lnTo>
                    <a:pt x="1013" y="6510"/>
                  </a:lnTo>
                  <a:lnTo>
                    <a:pt x="1440" y="8978"/>
                  </a:lnTo>
                  <a:lnTo>
                    <a:pt x="1859" y="11466"/>
                  </a:lnTo>
                  <a:lnTo>
                    <a:pt x="2257" y="13789"/>
                  </a:lnTo>
                  <a:lnTo>
                    <a:pt x="2597" y="15764"/>
                  </a:lnTo>
                  <a:lnTo>
                    <a:pt x="2836" y="17175"/>
                  </a:lnTo>
                  <a:cubicBezTo>
                    <a:pt x="2872" y="17399"/>
                    <a:pt x="2901" y="17623"/>
                    <a:pt x="2959" y="17840"/>
                  </a:cubicBezTo>
                  <a:lnTo>
                    <a:pt x="2959" y="17869"/>
                  </a:lnTo>
                  <a:cubicBezTo>
                    <a:pt x="2972" y="17918"/>
                    <a:pt x="3020" y="17952"/>
                    <a:pt x="3066" y="17952"/>
                  </a:cubicBezTo>
                  <a:cubicBezTo>
                    <a:pt x="3074" y="17952"/>
                    <a:pt x="3082" y="17951"/>
                    <a:pt x="3089" y="17949"/>
                  </a:cubicBezTo>
                  <a:lnTo>
                    <a:pt x="5419" y="17565"/>
                  </a:lnTo>
                  <a:lnTo>
                    <a:pt x="5702" y="17516"/>
                  </a:lnTo>
                  <a:lnTo>
                    <a:pt x="5702" y="17516"/>
                  </a:lnTo>
                  <a:cubicBezTo>
                    <a:pt x="5710" y="17516"/>
                    <a:pt x="5718" y="17514"/>
                    <a:pt x="5727" y="17512"/>
                  </a:cubicBezTo>
                  <a:lnTo>
                    <a:pt x="5727" y="17512"/>
                  </a:lnTo>
                  <a:lnTo>
                    <a:pt x="5752" y="17507"/>
                  </a:lnTo>
                  <a:cubicBezTo>
                    <a:pt x="5844" y="17499"/>
                    <a:pt x="5856" y="17417"/>
                    <a:pt x="5822" y="17358"/>
                  </a:cubicBezTo>
                  <a:lnTo>
                    <a:pt x="5822" y="17358"/>
                  </a:lnTo>
                  <a:cubicBezTo>
                    <a:pt x="5439" y="15119"/>
                    <a:pt x="5064" y="12895"/>
                    <a:pt x="4674" y="10656"/>
                  </a:cubicBezTo>
                  <a:cubicBezTo>
                    <a:pt x="4290" y="8413"/>
                    <a:pt x="3907" y="6178"/>
                    <a:pt x="3524" y="3935"/>
                  </a:cubicBezTo>
                  <a:cubicBezTo>
                    <a:pt x="3306" y="2676"/>
                    <a:pt x="3097" y="1417"/>
                    <a:pt x="2887" y="165"/>
                  </a:cubicBezTo>
                  <a:cubicBezTo>
                    <a:pt x="2872" y="129"/>
                    <a:pt x="2843" y="100"/>
                    <a:pt x="2800" y="79"/>
                  </a:cubicBezTo>
                  <a:cubicBezTo>
                    <a:pt x="2543" y="28"/>
                    <a:pt x="2282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43"/>
            <p:cNvSpPr/>
            <p:nvPr/>
          </p:nvSpPr>
          <p:spPr>
            <a:xfrm rot="533852">
              <a:off x="6484719" y="2013029"/>
              <a:ext cx="80565" cy="88238"/>
            </a:xfrm>
            <a:custGeom>
              <a:avLst/>
              <a:gdLst/>
              <a:ahLst/>
              <a:cxnLst/>
              <a:rect l="l" t="t" r="r" b="b"/>
              <a:pathLst>
                <a:path w="2121" h="2323" extrusionOk="0">
                  <a:moveTo>
                    <a:pt x="985" y="137"/>
                  </a:moveTo>
                  <a:cubicBezTo>
                    <a:pt x="1144" y="137"/>
                    <a:pt x="1303" y="195"/>
                    <a:pt x="1440" y="296"/>
                  </a:cubicBezTo>
                  <a:cubicBezTo>
                    <a:pt x="1665" y="455"/>
                    <a:pt x="1817" y="716"/>
                    <a:pt x="1875" y="1005"/>
                  </a:cubicBezTo>
                  <a:cubicBezTo>
                    <a:pt x="1961" y="1562"/>
                    <a:pt x="1672" y="2076"/>
                    <a:pt x="1223" y="2148"/>
                  </a:cubicBezTo>
                  <a:cubicBezTo>
                    <a:pt x="1179" y="2157"/>
                    <a:pt x="1134" y="2161"/>
                    <a:pt x="1090" y="2161"/>
                  </a:cubicBezTo>
                  <a:cubicBezTo>
                    <a:pt x="672" y="2161"/>
                    <a:pt x="302" y="1799"/>
                    <a:pt x="210" y="1295"/>
                  </a:cubicBezTo>
                  <a:cubicBezTo>
                    <a:pt x="167" y="1056"/>
                    <a:pt x="203" y="810"/>
                    <a:pt x="297" y="607"/>
                  </a:cubicBezTo>
                  <a:lnTo>
                    <a:pt x="297" y="607"/>
                  </a:lnTo>
                  <a:cubicBezTo>
                    <a:pt x="261" y="803"/>
                    <a:pt x="276" y="1020"/>
                    <a:pt x="348" y="1222"/>
                  </a:cubicBezTo>
                  <a:cubicBezTo>
                    <a:pt x="428" y="1461"/>
                    <a:pt x="572" y="1613"/>
                    <a:pt x="746" y="1649"/>
                  </a:cubicBezTo>
                  <a:cubicBezTo>
                    <a:pt x="760" y="1649"/>
                    <a:pt x="789" y="1656"/>
                    <a:pt x="804" y="1656"/>
                  </a:cubicBezTo>
                  <a:cubicBezTo>
                    <a:pt x="985" y="1656"/>
                    <a:pt x="1187" y="1512"/>
                    <a:pt x="1260" y="1324"/>
                  </a:cubicBezTo>
                  <a:cubicBezTo>
                    <a:pt x="1303" y="1208"/>
                    <a:pt x="1303" y="1070"/>
                    <a:pt x="1238" y="947"/>
                  </a:cubicBezTo>
                  <a:cubicBezTo>
                    <a:pt x="1177" y="838"/>
                    <a:pt x="1065" y="774"/>
                    <a:pt x="953" y="774"/>
                  </a:cubicBezTo>
                  <a:cubicBezTo>
                    <a:pt x="932" y="774"/>
                    <a:pt x="911" y="776"/>
                    <a:pt x="891" y="781"/>
                  </a:cubicBezTo>
                  <a:cubicBezTo>
                    <a:pt x="854" y="788"/>
                    <a:pt x="825" y="824"/>
                    <a:pt x="833" y="875"/>
                  </a:cubicBezTo>
                  <a:cubicBezTo>
                    <a:pt x="839" y="907"/>
                    <a:pt x="867" y="927"/>
                    <a:pt x="908" y="927"/>
                  </a:cubicBezTo>
                  <a:cubicBezTo>
                    <a:pt x="914" y="927"/>
                    <a:pt x="920" y="927"/>
                    <a:pt x="927" y="926"/>
                  </a:cubicBezTo>
                  <a:cubicBezTo>
                    <a:pt x="940" y="922"/>
                    <a:pt x="953" y="920"/>
                    <a:pt x="966" y="920"/>
                  </a:cubicBezTo>
                  <a:cubicBezTo>
                    <a:pt x="1026" y="920"/>
                    <a:pt x="1085" y="958"/>
                    <a:pt x="1115" y="1005"/>
                  </a:cubicBezTo>
                  <a:cubicBezTo>
                    <a:pt x="1151" y="1092"/>
                    <a:pt x="1158" y="1179"/>
                    <a:pt x="1122" y="1259"/>
                  </a:cubicBezTo>
                  <a:cubicBezTo>
                    <a:pt x="1077" y="1400"/>
                    <a:pt x="940" y="1502"/>
                    <a:pt x="824" y="1502"/>
                  </a:cubicBezTo>
                  <a:cubicBezTo>
                    <a:pt x="809" y="1502"/>
                    <a:pt x="795" y="1500"/>
                    <a:pt x="782" y="1497"/>
                  </a:cubicBezTo>
                  <a:cubicBezTo>
                    <a:pt x="608" y="1461"/>
                    <a:pt x="514" y="1259"/>
                    <a:pt x="493" y="1172"/>
                  </a:cubicBezTo>
                  <a:cubicBezTo>
                    <a:pt x="370" y="839"/>
                    <a:pt x="428" y="484"/>
                    <a:pt x="630" y="267"/>
                  </a:cubicBezTo>
                  <a:cubicBezTo>
                    <a:pt x="645" y="260"/>
                    <a:pt x="652" y="238"/>
                    <a:pt x="652" y="231"/>
                  </a:cubicBezTo>
                  <a:cubicBezTo>
                    <a:pt x="724" y="195"/>
                    <a:pt x="797" y="166"/>
                    <a:pt x="869" y="144"/>
                  </a:cubicBezTo>
                  <a:cubicBezTo>
                    <a:pt x="905" y="137"/>
                    <a:pt x="948" y="137"/>
                    <a:pt x="985" y="137"/>
                  </a:cubicBezTo>
                  <a:close/>
                  <a:moveTo>
                    <a:pt x="989" y="0"/>
                  </a:moveTo>
                  <a:cubicBezTo>
                    <a:pt x="939" y="0"/>
                    <a:pt x="889" y="5"/>
                    <a:pt x="840" y="14"/>
                  </a:cubicBezTo>
                  <a:cubicBezTo>
                    <a:pt x="608" y="50"/>
                    <a:pt x="399" y="188"/>
                    <a:pt x="254" y="390"/>
                  </a:cubicBezTo>
                  <a:cubicBezTo>
                    <a:pt x="73" y="644"/>
                    <a:pt x="1" y="991"/>
                    <a:pt x="66" y="1324"/>
                  </a:cubicBezTo>
                  <a:cubicBezTo>
                    <a:pt x="160" y="1902"/>
                    <a:pt x="608" y="2322"/>
                    <a:pt x="1093" y="2322"/>
                  </a:cubicBezTo>
                  <a:cubicBezTo>
                    <a:pt x="1144" y="2322"/>
                    <a:pt x="1187" y="2308"/>
                    <a:pt x="1231" y="2300"/>
                  </a:cubicBezTo>
                  <a:cubicBezTo>
                    <a:pt x="1766" y="2214"/>
                    <a:pt x="2121" y="1620"/>
                    <a:pt x="2012" y="991"/>
                  </a:cubicBezTo>
                  <a:cubicBezTo>
                    <a:pt x="1954" y="658"/>
                    <a:pt x="1773" y="354"/>
                    <a:pt x="1520" y="173"/>
                  </a:cubicBezTo>
                  <a:cubicBezTo>
                    <a:pt x="1356" y="60"/>
                    <a:pt x="1170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43"/>
            <p:cNvSpPr/>
            <p:nvPr/>
          </p:nvSpPr>
          <p:spPr>
            <a:xfrm rot="533852">
              <a:off x="6487794" y="2220799"/>
              <a:ext cx="80299" cy="88162"/>
            </a:xfrm>
            <a:custGeom>
              <a:avLst/>
              <a:gdLst/>
              <a:ahLst/>
              <a:cxnLst/>
              <a:rect l="l" t="t" r="r" b="b"/>
              <a:pathLst>
                <a:path w="2114" h="2321" extrusionOk="0">
                  <a:moveTo>
                    <a:pt x="992" y="164"/>
                  </a:moveTo>
                  <a:cubicBezTo>
                    <a:pt x="1173" y="164"/>
                    <a:pt x="1354" y="236"/>
                    <a:pt x="1506" y="367"/>
                  </a:cubicBezTo>
                  <a:cubicBezTo>
                    <a:pt x="1694" y="526"/>
                    <a:pt x="1831" y="765"/>
                    <a:pt x="1875" y="1032"/>
                  </a:cubicBezTo>
                  <a:cubicBezTo>
                    <a:pt x="1969" y="1582"/>
                    <a:pt x="1679" y="2103"/>
                    <a:pt x="1223" y="2175"/>
                  </a:cubicBezTo>
                  <a:cubicBezTo>
                    <a:pt x="1191" y="2179"/>
                    <a:pt x="1159" y="2181"/>
                    <a:pt x="1127" y="2181"/>
                  </a:cubicBezTo>
                  <a:cubicBezTo>
                    <a:pt x="687" y="2181"/>
                    <a:pt x="298" y="1820"/>
                    <a:pt x="203" y="1307"/>
                  </a:cubicBezTo>
                  <a:cubicBezTo>
                    <a:pt x="153" y="1025"/>
                    <a:pt x="203" y="736"/>
                    <a:pt x="348" y="519"/>
                  </a:cubicBezTo>
                  <a:lnTo>
                    <a:pt x="348" y="519"/>
                  </a:lnTo>
                  <a:cubicBezTo>
                    <a:pt x="305" y="671"/>
                    <a:pt x="276" y="837"/>
                    <a:pt x="276" y="996"/>
                  </a:cubicBezTo>
                  <a:cubicBezTo>
                    <a:pt x="276" y="1278"/>
                    <a:pt x="420" y="1531"/>
                    <a:pt x="637" y="1691"/>
                  </a:cubicBezTo>
                  <a:cubicBezTo>
                    <a:pt x="731" y="1756"/>
                    <a:pt x="847" y="1792"/>
                    <a:pt x="956" y="1792"/>
                  </a:cubicBezTo>
                  <a:cubicBezTo>
                    <a:pt x="992" y="1792"/>
                    <a:pt x="1035" y="1792"/>
                    <a:pt x="1072" y="1785"/>
                  </a:cubicBezTo>
                  <a:cubicBezTo>
                    <a:pt x="1281" y="1727"/>
                    <a:pt x="1433" y="1510"/>
                    <a:pt x="1491" y="1220"/>
                  </a:cubicBezTo>
                  <a:cubicBezTo>
                    <a:pt x="1513" y="1126"/>
                    <a:pt x="1491" y="1025"/>
                    <a:pt x="1433" y="953"/>
                  </a:cubicBezTo>
                  <a:cubicBezTo>
                    <a:pt x="1433" y="945"/>
                    <a:pt x="1426" y="945"/>
                    <a:pt x="1426" y="945"/>
                  </a:cubicBezTo>
                  <a:cubicBezTo>
                    <a:pt x="1383" y="909"/>
                    <a:pt x="1317" y="888"/>
                    <a:pt x="1267" y="888"/>
                  </a:cubicBezTo>
                  <a:cubicBezTo>
                    <a:pt x="1259" y="887"/>
                    <a:pt x="1252" y="887"/>
                    <a:pt x="1244" y="887"/>
                  </a:cubicBezTo>
                  <a:cubicBezTo>
                    <a:pt x="1087" y="887"/>
                    <a:pt x="944" y="958"/>
                    <a:pt x="840" y="1068"/>
                  </a:cubicBezTo>
                  <a:cubicBezTo>
                    <a:pt x="811" y="1097"/>
                    <a:pt x="811" y="1148"/>
                    <a:pt x="847" y="1177"/>
                  </a:cubicBezTo>
                  <a:cubicBezTo>
                    <a:pt x="861" y="1191"/>
                    <a:pt x="879" y="1198"/>
                    <a:pt x="898" y="1198"/>
                  </a:cubicBezTo>
                  <a:cubicBezTo>
                    <a:pt x="919" y="1198"/>
                    <a:pt x="940" y="1189"/>
                    <a:pt x="956" y="1170"/>
                  </a:cubicBezTo>
                  <a:cubicBezTo>
                    <a:pt x="1035" y="1076"/>
                    <a:pt x="1144" y="1032"/>
                    <a:pt x="1274" y="1032"/>
                  </a:cubicBezTo>
                  <a:cubicBezTo>
                    <a:pt x="1296" y="1032"/>
                    <a:pt x="1317" y="1039"/>
                    <a:pt x="1332" y="1054"/>
                  </a:cubicBezTo>
                  <a:cubicBezTo>
                    <a:pt x="1361" y="1090"/>
                    <a:pt x="1375" y="1141"/>
                    <a:pt x="1361" y="1199"/>
                  </a:cubicBezTo>
                  <a:cubicBezTo>
                    <a:pt x="1332" y="1387"/>
                    <a:pt x="1238" y="1604"/>
                    <a:pt x="1057" y="1647"/>
                  </a:cubicBezTo>
                  <a:cubicBezTo>
                    <a:pt x="1029" y="1655"/>
                    <a:pt x="999" y="1658"/>
                    <a:pt x="969" y="1658"/>
                  </a:cubicBezTo>
                  <a:cubicBezTo>
                    <a:pt x="886" y="1658"/>
                    <a:pt x="803" y="1630"/>
                    <a:pt x="739" y="1582"/>
                  </a:cubicBezTo>
                  <a:cubicBezTo>
                    <a:pt x="551" y="1452"/>
                    <a:pt x="442" y="1235"/>
                    <a:pt x="442" y="1003"/>
                  </a:cubicBezTo>
                  <a:cubicBezTo>
                    <a:pt x="442" y="837"/>
                    <a:pt x="478" y="671"/>
                    <a:pt x="529" y="511"/>
                  </a:cubicBezTo>
                  <a:lnTo>
                    <a:pt x="529" y="497"/>
                  </a:lnTo>
                  <a:cubicBezTo>
                    <a:pt x="536" y="446"/>
                    <a:pt x="565" y="403"/>
                    <a:pt x="601" y="367"/>
                  </a:cubicBezTo>
                  <a:cubicBezTo>
                    <a:pt x="630" y="345"/>
                    <a:pt x="630" y="309"/>
                    <a:pt x="623" y="273"/>
                  </a:cubicBezTo>
                  <a:cubicBezTo>
                    <a:pt x="703" y="229"/>
                    <a:pt x="782" y="193"/>
                    <a:pt x="876" y="171"/>
                  </a:cubicBezTo>
                  <a:cubicBezTo>
                    <a:pt x="912" y="164"/>
                    <a:pt x="956" y="164"/>
                    <a:pt x="992" y="164"/>
                  </a:cubicBezTo>
                  <a:close/>
                  <a:moveTo>
                    <a:pt x="979" y="1"/>
                  </a:moveTo>
                  <a:cubicBezTo>
                    <a:pt x="933" y="1"/>
                    <a:pt x="886" y="4"/>
                    <a:pt x="840" y="12"/>
                  </a:cubicBezTo>
                  <a:cubicBezTo>
                    <a:pt x="601" y="48"/>
                    <a:pt x="399" y="186"/>
                    <a:pt x="254" y="388"/>
                  </a:cubicBezTo>
                  <a:cubicBezTo>
                    <a:pt x="73" y="642"/>
                    <a:pt x="1" y="989"/>
                    <a:pt x="59" y="1322"/>
                  </a:cubicBezTo>
                  <a:cubicBezTo>
                    <a:pt x="160" y="1900"/>
                    <a:pt x="601" y="2320"/>
                    <a:pt x="1093" y="2320"/>
                  </a:cubicBezTo>
                  <a:cubicBezTo>
                    <a:pt x="1137" y="2320"/>
                    <a:pt x="1180" y="2320"/>
                    <a:pt x="1231" y="2306"/>
                  </a:cubicBezTo>
                  <a:cubicBezTo>
                    <a:pt x="1759" y="2219"/>
                    <a:pt x="2113" y="1633"/>
                    <a:pt x="2005" y="996"/>
                  </a:cubicBezTo>
                  <a:cubicBezTo>
                    <a:pt x="1954" y="692"/>
                    <a:pt x="1809" y="425"/>
                    <a:pt x="1592" y="236"/>
                  </a:cubicBezTo>
                  <a:cubicBezTo>
                    <a:pt x="1402" y="82"/>
                    <a:pt x="1192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43"/>
            <p:cNvSpPr/>
            <p:nvPr/>
          </p:nvSpPr>
          <p:spPr>
            <a:xfrm rot="533852">
              <a:off x="6489080" y="2324522"/>
              <a:ext cx="80565" cy="88238"/>
            </a:xfrm>
            <a:custGeom>
              <a:avLst/>
              <a:gdLst/>
              <a:ahLst/>
              <a:cxnLst/>
              <a:rect l="l" t="t" r="r" b="b"/>
              <a:pathLst>
                <a:path w="2121" h="2323" extrusionOk="0">
                  <a:moveTo>
                    <a:pt x="999" y="149"/>
                  </a:moveTo>
                  <a:cubicBezTo>
                    <a:pt x="1411" y="149"/>
                    <a:pt x="1795" y="511"/>
                    <a:pt x="1882" y="1017"/>
                  </a:cubicBezTo>
                  <a:cubicBezTo>
                    <a:pt x="1976" y="1567"/>
                    <a:pt x="1686" y="2088"/>
                    <a:pt x="1230" y="2160"/>
                  </a:cubicBezTo>
                  <a:cubicBezTo>
                    <a:pt x="1186" y="2168"/>
                    <a:pt x="1141" y="2172"/>
                    <a:pt x="1097" y="2172"/>
                  </a:cubicBezTo>
                  <a:cubicBezTo>
                    <a:pt x="672" y="2172"/>
                    <a:pt x="296" y="1805"/>
                    <a:pt x="210" y="1307"/>
                  </a:cubicBezTo>
                  <a:cubicBezTo>
                    <a:pt x="160" y="1010"/>
                    <a:pt x="218" y="713"/>
                    <a:pt x="384" y="482"/>
                  </a:cubicBezTo>
                  <a:lnTo>
                    <a:pt x="391" y="475"/>
                  </a:lnTo>
                  <a:lnTo>
                    <a:pt x="391" y="475"/>
                  </a:lnTo>
                  <a:cubicBezTo>
                    <a:pt x="362" y="576"/>
                    <a:pt x="355" y="684"/>
                    <a:pt x="355" y="793"/>
                  </a:cubicBezTo>
                  <a:cubicBezTo>
                    <a:pt x="355" y="1039"/>
                    <a:pt x="485" y="1263"/>
                    <a:pt x="681" y="1408"/>
                  </a:cubicBezTo>
                  <a:cubicBezTo>
                    <a:pt x="767" y="1459"/>
                    <a:pt x="869" y="1487"/>
                    <a:pt x="977" y="1487"/>
                  </a:cubicBezTo>
                  <a:cubicBezTo>
                    <a:pt x="1006" y="1487"/>
                    <a:pt x="1035" y="1487"/>
                    <a:pt x="1071" y="1480"/>
                  </a:cubicBezTo>
                  <a:cubicBezTo>
                    <a:pt x="1288" y="1444"/>
                    <a:pt x="1455" y="1278"/>
                    <a:pt x="1505" y="1061"/>
                  </a:cubicBezTo>
                  <a:lnTo>
                    <a:pt x="1505" y="1046"/>
                  </a:lnTo>
                  <a:cubicBezTo>
                    <a:pt x="1513" y="894"/>
                    <a:pt x="1469" y="786"/>
                    <a:pt x="1375" y="721"/>
                  </a:cubicBezTo>
                  <a:cubicBezTo>
                    <a:pt x="1332" y="692"/>
                    <a:pt x="1288" y="677"/>
                    <a:pt x="1230" y="677"/>
                  </a:cubicBezTo>
                  <a:cubicBezTo>
                    <a:pt x="1086" y="677"/>
                    <a:pt x="948" y="728"/>
                    <a:pt x="854" y="836"/>
                  </a:cubicBezTo>
                  <a:cubicBezTo>
                    <a:pt x="825" y="865"/>
                    <a:pt x="825" y="916"/>
                    <a:pt x="854" y="945"/>
                  </a:cubicBezTo>
                  <a:cubicBezTo>
                    <a:pt x="865" y="959"/>
                    <a:pt x="885" y="967"/>
                    <a:pt x="906" y="967"/>
                  </a:cubicBezTo>
                  <a:cubicBezTo>
                    <a:pt x="927" y="967"/>
                    <a:pt x="948" y="959"/>
                    <a:pt x="963" y="945"/>
                  </a:cubicBezTo>
                  <a:cubicBezTo>
                    <a:pt x="1035" y="872"/>
                    <a:pt x="1129" y="836"/>
                    <a:pt x="1230" y="829"/>
                  </a:cubicBezTo>
                  <a:cubicBezTo>
                    <a:pt x="1259" y="829"/>
                    <a:pt x="1274" y="836"/>
                    <a:pt x="1303" y="844"/>
                  </a:cubicBezTo>
                  <a:cubicBezTo>
                    <a:pt x="1346" y="872"/>
                    <a:pt x="1368" y="945"/>
                    <a:pt x="1361" y="1046"/>
                  </a:cubicBezTo>
                  <a:cubicBezTo>
                    <a:pt x="1325" y="1198"/>
                    <a:pt x="1202" y="1314"/>
                    <a:pt x="1050" y="1336"/>
                  </a:cubicBezTo>
                  <a:cubicBezTo>
                    <a:pt x="1029" y="1338"/>
                    <a:pt x="1009" y="1340"/>
                    <a:pt x="988" y="1340"/>
                  </a:cubicBezTo>
                  <a:cubicBezTo>
                    <a:pt x="910" y="1340"/>
                    <a:pt x="837" y="1318"/>
                    <a:pt x="767" y="1278"/>
                  </a:cubicBezTo>
                  <a:cubicBezTo>
                    <a:pt x="608" y="1169"/>
                    <a:pt x="507" y="988"/>
                    <a:pt x="507" y="793"/>
                  </a:cubicBezTo>
                  <a:cubicBezTo>
                    <a:pt x="507" y="648"/>
                    <a:pt x="536" y="503"/>
                    <a:pt x="587" y="359"/>
                  </a:cubicBezTo>
                  <a:lnTo>
                    <a:pt x="587" y="352"/>
                  </a:lnTo>
                  <a:cubicBezTo>
                    <a:pt x="601" y="315"/>
                    <a:pt x="608" y="286"/>
                    <a:pt x="623" y="258"/>
                  </a:cubicBezTo>
                  <a:cubicBezTo>
                    <a:pt x="710" y="214"/>
                    <a:pt x="789" y="178"/>
                    <a:pt x="876" y="156"/>
                  </a:cubicBezTo>
                  <a:cubicBezTo>
                    <a:pt x="912" y="149"/>
                    <a:pt x="963" y="149"/>
                    <a:pt x="999" y="149"/>
                  </a:cubicBezTo>
                  <a:close/>
                  <a:moveTo>
                    <a:pt x="969" y="1"/>
                  </a:moveTo>
                  <a:cubicBezTo>
                    <a:pt x="924" y="1"/>
                    <a:pt x="878" y="4"/>
                    <a:pt x="833" y="12"/>
                  </a:cubicBezTo>
                  <a:cubicBezTo>
                    <a:pt x="746" y="33"/>
                    <a:pt x="659" y="55"/>
                    <a:pt x="579" y="106"/>
                  </a:cubicBezTo>
                  <a:cubicBezTo>
                    <a:pt x="565" y="106"/>
                    <a:pt x="558" y="113"/>
                    <a:pt x="536" y="120"/>
                  </a:cubicBezTo>
                  <a:lnTo>
                    <a:pt x="514" y="142"/>
                  </a:lnTo>
                  <a:cubicBezTo>
                    <a:pt x="420" y="207"/>
                    <a:pt x="326" y="294"/>
                    <a:pt x="254" y="395"/>
                  </a:cubicBezTo>
                  <a:cubicBezTo>
                    <a:pt x="73" y="648"/>
                    <a:pt x="1" y="988"/>
                    <a:pt x="66" y="1321"/>
                  </a:cubicBezTo>
                  <a:cubicBezTo>
                    <a:pt x="167" y="1907"/>
                    <a:pt x="608" y="2319"/>
                    <a:pt x="1100" y="2319"/>
                  </a:cubicBezTo>
                  <a:cubicBezTo>
                    <a:pt x="1113" y="2322"/>
                    <a:pt x="1126" y="2322"/>
                    <a:pt x="1138" y="2322"/>
                  </a:cubicBezTo>
                  <a:cubicBezTo>
                    <a:pt x="1169" y="2322"/>
                    <a:pt x="1200" y="2317"/>
                    <a:pt x="1230" y="2312"/>
                  </a:cubicBezTo>
                  <a:cubicBezTo>
                    <a:pt x="1766" y="2218"/>
                    <a:pt x="2120" y="1632"/>
                    <a:pt x="2012" y="1003"/>
                  </a:cubicBezTo>
                  <a:cubicBezTo>
                    <a:pt x="1912" y="420"/>
                    <a:pt x="1461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43"/>
            <p:cNvSpPr/>
            <p:nvPr/>
          </p:nvSpPr>
          <p:spPr>
            <a:xfrm rot="533852">
              <a:off x="6492360" y="2532649"/>
              <a:ext cx="80034" cy="88238"/>
            </a:xfrm>
            <a:custGeom>
              <a:avLst/>
              <a:gdLst/>
              <a:ahLst/>
              <a:cxnLst/>
              <a:rect l="l" t="t" r="r" b="b"/>
              <a:pathLst>
                <a:path w="2107" h="2323" extrusionOk="0">
                  <a:moveTo>
                    <a:pt x="970" y="138"/>
                  </a:moveTo>
                  <a:cubicBezTo>
                    <a:pt x="1151" y="138"/>
                    <a:pt x="1325" y="210"/>
                    <a:pt x="1477" y="341"/>
                  </a:cubicBezTo>
                  <a:cubicBezTo>
                    <a:pt x="1665" y="500"/>
                    <a:pt x="1802" y="738"/>
                    <a:pt x="1846" y="1006"/>
                  </a:cubicBezTo>
                  <a:cubicBezTo>
                    <a:pt x="1947" y="1578"/>
                    <a:pt x="1650" y="2084"/>
                    <a:pt x="1195" y="2164"/>
                  </a:cubicBezTo>
                  <a:cubicBezTo>
                    <a:pt x="1155" y="2171"/>
                    <a:pt x="1115" y="2174"/>
                    <a:pt x="1076" y="2174"/>
                  </a:cubicBezTo>
                  <a:cubicBezTo>
                    <a:pt x="668" y="2174"/>
                    <a:pt x="283" y="1811"/>
                    <a:pt x="203" y="1303"/>
                  </a:cubicBezTo>
                  <a:cubicBezTo>
                    <a:pt x="153" y="1050"/>
                    <a:pt x="189" y="796"/>
                    <a:pt x="312" y="579"/>
                  </a:cubicBezTo>
                  <a:lnTo>
                    <a:pt x="312" y="579"/>
                  </a:lnTo>
                  <a:cubicBezTo>
                    <a:pt x="283" y="746"/>
                    <a:pt x="290" y="919"/>
                    <a:pt x="334" y="1079"/>
                  </a:cubicBezTo>
                  <a:cubicBezTo>
                    <a:pt x="392" y="1288"/>
                    <a:pt x="515" y="1469"/>
                    <a:pt x="688" y="1592"/>
                  </a:cubicBezTo>
                  <a:cubicBezTo>
                    <a:pt x="789" y="1657"/>
                    <a:pt x="898" y="1686"/>
                    <a:pt x="1007" y="1686"/>
                  </a:cubicBezTo>
                  <a:cubicBezTo>
                    <a:pt x="1115" y="1686"/>
                    <a:pt x="1231" y="1650"/>
                    <a:pt x="1332" y="1585"/>
                  </a:cubicBezTo>
                  <a:cubicBezTo>
                    <a:pt x="1404" y="1520"/>
                    <a:pt x="1477" y="1447"/>
                    <a:pt x="1513" y="1368"/>
                  </a:cubicBezTo>
                  <a:cubicBezTo>
                    <a:pt x="1578" y="1259"/>
                    <a:pt x="1600" y="1136"/>
                    <a:pt x="1585" y="1006"/>
                  </a:cubicBezTo>
                  <a:cubicBezTo>
                    <a:pt x="1564" y="905"/>
                    <a:pt x="1513" y="818"/>
                    <a:pt x="1419" y="753"/>
                  </a:cubicBezTo>
                  <a:cubicBezTo>
                    <a:pt x="1353" y="711"/>
                    <a:pt x="1268" y="684"/>
                    <a:pt x="1183" y="684"/>
                  </a:cubicBezTo>
                  <a:cubicBezTo>
                    <a:pt x="1165" y="684"/>
                    <a:pt x="1147" y="685"/>
                    <a:pt x="1129" y="688"/>
                  </a:cubicBezTo>
                  <a:cubicBezTo>
                    <a:pt x="1014" y="710"/>
                    <a:pt x="905" y="789"/>
                    <a:pt x="855" y="898"/>
                  </a:cubicBezTo>
                  <a:cubicBezTo>
                    <a:pt x="833" y="934"/>
                    <a:pt x="855" y="977"/>
                    <a:pt x="891" y="999"/>
                  </a:cubicBezTo>
                  <a:cubicBezTo>
                    <a:pt x="900" y="1003"/>
                    <a:pt x="910" y="1004"/>
                    <a:pt x="920" y="1004"/>
                  </a:cubicBezTo>
                  <a:cubicBezTo>
                    <a:pt x="947" y="1004"/>
                    <a:pt x="974" y="990"/>
                    <a:pt x="985" y="963"/>
                  </a:cubicBezTo>
                  <a:cubicBezTo>
                    <a:pt x="1021" y="898"/>
                    <a:pt x="1086" y="847"/>
                    <a:pt x="1158" y="833"/>
                  </a:cubicBezTo>
                  <a:cubicBezTo>
                    <a:pt x="1173" y="831"/>
                    <a:pt x="1188" y="830"/>
                    <a:pt x="1202" y="830"/>
                  </a:cubicBezTo>
                  <a:cubicBezTo>
                    <a:pt x="1252" y="830"/>
                    <a:pt x="1300" y="841"/>
                    <a:pt x="1339" y="869"/>
                  </a:cubicBezTo>
                  <a:cubicBezTo>
                    <a:pt x="1397" y="905"/>
                    <a:pt x="1433" y="963"/>
                    <a:pt x="1441" y="1028"/>
                  </a:cubicBezTo>
                  <a:cubicBezTo>
                    <a:pt x="1448" y="1115"/>
                    <a:pt x="1433" y="1209"/>
                    <a:pt x="1375" y="1288"/>
                  </a:cubicBezTo>
                  <a:cubicBezTo>
                    <a:pt x="1339" y="1353"/>
                    <a:pt x="1296" y="1411"/>
                    <a:pt x="1238" y="1462"/>
                  </a:cubicBezTo>
                  <a:cubicBezTo>
                    <a:pt x="1166" y="1505"/>
                    <a:pt x="1084" y="1527"/>
                    <a:pt x="1003" y="1527"/>
                  </a:cubicBezTo>
                  <a:cubicBezTo>
                    <a:pt x="921" y="1527"/>
                    <a:pt x="840" y="1505"/>
                    <a:pt x="768" y="1462"/>
                  </a:cubicBezTo>
                  <a:cubicBezTo>
                    <a:pt x="623" y="1361"/>
                    <a:pt x="515" y="1209"/>
                    <a:pt x="471" y="1035"/>
                  </a:cubicBezTo>
                  <a:cubicBezTo>
                    <a:pt x="428" y="861"/>
                    <a:pt x="428" y="688"/>
                    <a:pt x="464" y="521"/>
                  </a:cubicBezTo>
                  <a:cubicBezTo>
                    <a:pt x="478" y="435"/>
                    <a:pt x="529" y="341"/>
                    <a:pt x="609" y="319"/>
                  </a:cubicBezTo>
                  <a:cubicBezTo>
                    <a:pt x="645" y="312"/>
                    <a:pt x="674" y="275"/>
                    <a:pt x="674" y="232"/>
                  </a:cubicBezTo>
                  <a:cubicBezTo>
                    <a:pt x="674" y="218"/>
                    <a:pt x="659" y="218"/>
                    <a:pt x="659" y="210"/>
                  </a:cubicBezTo>
                  <a:cubicBezTo>
                    <a:pt x="724" y="181"/>
                    <a:pt x="789" y="160"/>
                    <a:pt x="855" y="145"/>
                  </a:cubicBezTo>
                  <a:cubicBezTo>
                    <a:pt x="891" y="138"/>
                    <a:pt x="934" y="138"/>
                    <a:pt x="970" y="138"/>
                  </a:cubicBezTo>
                  <a:close/>
                  <a:moveTo>
                    <a:pt x="981" y="1"/>
                  </a:moveTo>
                  <a:cubicBezTo>
                    <a:pt x="932" y="1"/>
                    <a:pt x="882" y="5"/>
                    <a:pt x="833" y="15"/>
                  </a:cubicBezTo>
                  <a:cubicBezTo>
                    <a:pt x="572" y="58"/>
                    <a:pt x="348" y="218"/>
                    <a:pt x="203" y="471"/>
                  </a:cubicBezTo>
                  <a:cubicBezTo>
                    <a:pt x="59" y="717"/>
                    <a:pt x="1" y="1021"/>
                    <a:pt x="59" y="1332"/>
                  </a:cubicBezTo>
                  <a:cubicBezTo>
                    <a:pt x="153" y="1911"/>
                    <a:pt x="601" y="2323"/>
                    <a:pt x="1086" y="2323"/>
                  </a:cubicBezTo>
                  <a:cubicBezTo>
                    <a:pt x="1129" y="2323"/>
                    <a:pt x="1180" y="2323"/>
                    <a:pt x="1231" y="2316"/>
                  </a:cubicBezTo>
                  <a:cubicBezTo>
                    <a:pt x="1752" y="2222"/>
                    <a:pt x="2106" y="1628"/>
                    <a:pt x="1998" y="999"/>
                  </a:cubicBezTo>
                  <a:cubicBezTo>
                    <a:pt x="1947" y="688"/>
                    <a:pt x="1802" y="427"/>
                    <a:pt x="1585" y="239"/>
                  </a:cubicBezTo>
                  <a:cubicBezTo>
                    <a:pt x="1403" y="87"/>
                    <a:pt x="1193" y="1"/>
                    <a:pt x="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43"/>
            <p:cNvSpPr/>
            <p:nvPr/>
          </p:nvSpPr>
          <p:spPr>
            <a:xfrm rot="533852">
              <a:off x="6226602" y="2105652"/>
              <a:ext cx="300078" cy="570111"/>
            </a:xfrm>
            <a:custGeom>
              <a:avLst/>
              <a:gdLst/>
              <a:ahLst/>
              <a:cxnLst/>
              <a:rect l="l" t="t" r="r" b="b"/>
              <a:pathLst>
                <a:path w="7900" h="15009" extrusionOk="0">
                  <a:moveTo>
                    <a:pt x="5317" y="225"/>
                  </a:moveTo>
                  <a:lnTo>
                    <a:pt x="6230" y="5578"/>
                  </a:lnTo>
                  <a:cubicBezTo>
                    <a:pt x="6541" y="7394"/>
                    <a:pt x="6845" y="9203"/>
                    <a:pt x="7163" y="11019"/>
                  </a:cubicBezTo>
                  <a:cubicBezTo>
                    <a:pt x="7330" y="11990"/>
                    <a:pt x="7496" y="12976"/>
                    <a:pt x="7657" y="13948"/>
                  </a:cubicBezTo>
                  <a:lnTo>
                    <a:pt x="7657" y="13948"/>
                  </a:lnTo>
                  <a:lnTo>
                    <a:pt x="5955" y="14224"/>
                  </a:lnTo>
                  <a:lnTo>
                    <a:pt x="3104" y="14687"/>
                  </a:lnTo>
                  <a:lnTo>
                    <a:pt x="2568" y="14776"/>
                  </a:lnTo>
                  <a:lnTo>
                    <a:pt x="2568" y="14776"/>
                  </a:lnTo>
                  <a:lnTo>
                    <a:pt x="2352" y="13479"/>
                  </a:lnTo>
                  <a:lnTo>
                    <a:pt x="1795" y="10172"/>
                  </a:lnTo>
                  <a:lnTo>
                    <a:pt x="1108" y="6150"/>
                  </a:lnTo>
                  <a:lnTo>
                    <a:pt x="514" y="2691"/>
                  </a:lnTo>
                  <a:lnTo>
                    <a:pt x="319" y="1556"/>
                  </a:lnTo>
                  <a:cubicBezTo>
                    <a:pt x="300" y="1400"/>
                    <a:pt x="282" y="1245"/>
                    <a:pt x="245" y="1090"/>
                  </a:cubicBezTo>
                  <a:lnTo>
                    <a:pt x="245" y="1090"/>
                  </a:lnTo>
                  <a:cubicBezTo>
                    <a:pt x="1547" y="652"/>
                    <a:pt x="2891" y="374"/>
                    <a:pt x="4262" y="268"/>
                  </a:cubicBezTo>
                  <a:cubicBezTo>
                    <a:pt x="4608" y="241"/>
                    <a:pt x="4960" y="227"/>
                    <a:pt x="5317" y="225"/>
                  </a:cubicBezTo>
                  <a:close/>
                  <a:moveTo>
                    <a:pt x="5398" y="0"/>
                  </a:moveTo>
                  <a:cubicBezTo>
                    <a:pt x="3965" y="7"/>
                    <a:pt x="2526" y="203"/>
                    <a:pt x="1129" y="586"/>
                  </a:cubicBezTo>
                  <a:cubicBezTo>
                    <a:pt x="782" y="680"/>
                    <a:pt x="435" y="781"/>
                    <a:pt x="95" y="912"/>
                  </a:cubicBezTo>
                  <a:cubicBezTo>
                    <a:pt x="37" y="926"/>
                    <a:pt x="1" y="991"/>
                    <a:pt x="8" y="1042"/>
                  </a:cubicBezTo>
                  <a:lnTo>
                    <a:pt x="247" y="2431"/>
                  </a:lnTo>
                  <a:lnTo>
                    <a:pt x="804" y="5737"/>
                  </a:lnTo>
                  <a:lnTo>
                    <a:pt x="1491" y="9760"/>
                  </a:lnTo>
                  <a:lnTo>
                    <a:pt x="2084" y="13218"/>
                  </a:lnTo>
                  <a:lnTo>
                    <a:pt x="2280" y="14354"/>
                  </a:lnTo>
                  <a:cubicBezTo>
                    <a:pt x="2309" y="14535"/>
                    <a:pt x="2338" y="14730"/>
                    <a:pt x="2374" y="14897"/>
                  </a:cubicBezTo>
                  <a:lnTo>
                    <a:pt x="2374" y="14926"/>
                  </a:lnTo>
                  <a:cubicBezTo>
                    <a:pt x="2386" y="14975"/>
                    <a:pt x="2435" y="15008"/>
                    <a:pt x="2481" y="15008"/>
                  </a:cubicBezTo>
                  <a:cubicBezTo>
                    <a:pt x="2489" y="15008"/>
                    <a:pt x="2496" y="15007"/>
                    <a:pt x="2504" y="15005"/>
                  </a:cubicBezTo>
                  <a:lnTo>
                    <a:pt x="4298" y="14716"/>
                  </a:lnTo>
                  <a:lnTo>
                    <a:pt x="7149" y="14260"/>
                  </a:lnTo>
                  <a:lnTo>
                    <a:pt x="7800" y="14151"/>
                  </a:lnTo>
                  <a:cubicBezTo>
                    <a:pt x="7839" y="14144"/>
                    <a:pt x="7863" y="14123"/>
                    <a:pt x="7875" y="14096"/>
                  </a:cubicBezTo>
                  <a:lnTo>
                    <a:pt x="7875" y="14096"/>
                  </a:lnTo>
                  <a:cubicBezTo>
                    <a:pt x="7891" y="14072"/>
                    <a:pt x="7899" y="14042"/>
                    <a:pt x="7894" y="14007"/>
                  </a:cubicBezTo>
                  <a:cubicBezTo>
                    <a:pt x="7590" y="12198"/>
                    <a:pt x="7279" y="10382"/>
                    <a:pt x="6968" y="8573"/>
                  </a:cubicBezTo>
                  <a:cubicBezTo>
                    <a:pt x="6650" y="6765"/>
                    <a:pt x="6353" y="4941"/>
                    <a:pt x="6035" y="3126"/>
                  </a:cubicBezTo>
                  <a:cubicBezTo>
                    <a:pt x="5861" y="2113"/>
                    <a:pt x="5687" y="1093"/>
                    <a:pt x="5506" y="80"/>
                  </a:cubicBezTo>
                  <a:cubicBezTo>
                    <a:pt x="5499" y="36"/>
                    <a:pt x="5456" y="0"/>
                    <a:pt x="5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43"/>
            <p:cNvSpPr/>
            <p:nvPr/>
          </p:nvSpPr>
          <p:spPr>
            <a:xfrm rot="533852">
              <a:off x="6293367" y="2525895"/>
              <a:ext cx="162156" cy="116841"/>
            </a:xfrm>
            <a:custGeom>
              <a:avLst/>
              <a:gdLst/>
              <a:ahLst/>
              <a:cxnLst/>
              <a:rect l="l" t="t" r="r" b="b"/>
              <a:pathLst>
                <a:path w="4269" h="3076" extrusionOk="0">
                  <a:moveTo>
                    <a:pt x="3857" y="1"/>
                  </a:moveTo>
                  <a:lnTo>
                    <a:pt x="0" y="652"/>
                  </a:lnTo>
                  <a:lnTo>
                    <a:pt x="420" y="3075"/>
                  </a:lnTo>
                  <a:lnTo>
                    <a:pt x="4269" y="2424"/>
                  </a:lnTo>
                  <a:lnTo>
                    <a:pt x="3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43"/>
            <p:cNvSpPr/>
            <p:nvPr/>
          </p:nvSpPr>
          <p:spPr>
            <a:xfrm rot="533852">
              <a:off x="6311628" y="2540127"/>
              <a:ext cx="123450" cy="25943"/>
            </a:xfrm>
            <a:custGeom>
              <a:avLst/>
              <a:gdLst/>
              <a:ahLst/>
              <a:cxnLst/>
              <a:rect l="l" t="t" r="r" b="b"/>
              <a:pathLst>
                <a:path w="3250" h="683" extrusionOk="0">
                  <a:moveTo>
                    <a:pt x="3162" y="1"/>
                  </a:moveTo>
                  <a:cubicBezTo>
                    <a:pt x="3157" y="1"/>
                    <a:pt x="3153" y="1"/>
                    <a:pt x="3148" y="2"/>
                  </a:cubicBezTo>
                  <a:lnTo>
                    <a:pt x="73" y="523"/>
                  </a:lnTo>
                  <a:cubicBezTo>
                    <a:pt x="30" y="538"/>
                    <a:pt x="1" y="581"/>
                    <a:pt x="15" y="617"/>
                  </a:cubicBezTo>
                  <a:cubicBezTo>
                    <a:pt x="23" y="653"/>
                    <a:pt x="44" y="682"/>
                    <a:pt x="88" y="682"/>
                  </a:cubicBezTo>
                  <a:lnTo>
                    <a:pt x="102" y="682"/>
                  </a:lnTo>
                  <a:lnTo>
                    <a:pt x="3177" y="154"/>
                  </a:lnTo>
                  <a:cubicBezTo>
                    <a:pt x="3220" y="147"/>
                    <a:pt x="3249" y="104"/>
                    <a:pt x="3242" y="67"/>
                  </a:cubicBezTo>
                  <a:cubicBezTo>
                    <a:pt x="3236" y="23"/>
                    <a:pt x="3196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43"/>
            <p:cNvSpPr/>
            <p:nvPr/>
          </p:nvSpPr>
          <p:spPr>
            <a:xfrm rot="533852">
              <a:off x="6306042" y="2149828"/>
              <a:ext cx="123146" cy="25336"/>
            </a:xfrm>
            <a:custGeom>
              <a:avLst/>
              <a:gdLst/>
              <a:ahLst/>
              <a:cxnLst/>
              <a:rect l="l" t="t" r="r" b="b"/>
              <a:pathLst>
                <a:path w="3242" h="667" extrusionOk="0">
                  <a:moveTo>
                    <a:pt x="3161" y="0"/>
                  </a:moveTo>
                  <a:cubicBezTo>
                    <a:pt x="3157" y="0"/>
                    <a:pt x="3152" y="1"/>
                    <a:pt x="3148" y="1"/>
                  </a:cubicBezTo>
                  <a:cubicBezTo>
                    <a:pt x="2750" y="45"/>
                    <a:pt x="2345" y="110"/>
                    <a:pt x="1925" y="175"/>
                  </a:cubicBezTo>
                  <a:cubicBezTo>
                    <a:pt x="1303" y="269"/>
                    <a:pt x="681" y="392"/>
                    <a:pt x="66" y="522"/>
                  </a:cubicBezTo>
                  <a:cubicBezTo>
                    <a:pt x="29" y="537"/>
                    <a:pt x="0" y="580"/>
                    <a:pt x="15" y="616"/>
                  </a:cubicBezTo>
                  <a:cubicBezTo>
                    <a:pt x="22" y="645"/>
                    <a:pt x="44" y="667"/>
                    <a:pt x="87" y="667"/>
                  </a:cubicBezTo>
                  <a:lnTo>
                    <a:pt x="102" y="667"/>
                  </a:lnTo>
                  <a:cubicBezTo>
                    <a:pt x="717" y="537"/>
                    <a:pt x="1339" y="414"/>
                    <a:pt x="1954" y="320"/>
                  </a:cubicBezTo>
                  <a:cubicBezTo>
                    <a:pt x="2359" y="247"/>
                    <a:pt x="2779" y="189"/>
                    <a:pt x="3169" y="146"/>
                  </a:cubicBezTo>
                  <a:cubicBezTo>
                    <a:pt x="3206" y="146"/>
                    <a:pt x="3242" y="110"/>
                    <a:pt x="3227" y="66"/>
                  </a:cubicBezTo>
                  <a:cubicBezTo>
                    <a:pt x="3227" y="28"/>
                    <a:pt x="3198" y="0"/>
                    <a:pt x="3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43"/>
            <p:cNvSpPr/>
            <p:nvPr/>
          </p:nvSpPr>
          <p:spPr>
            <a:xfrm rot="533852">
              <a:off x="6332976" y="2586057"/>
              <a:ext cx="76463" cy="34414"/>
            </a:xfrm>
            <a:custGeom>
              <a:avLst/>
              <a:gdLst/>
              <a:ahLst/>
              <a:cxnLst/>
              <a:rect l="l" t="t" r="r" b="b"/>
              <a:pathLst>
                <a:path w="2013" h="906" extrusionOk="0">
                  <a:moveTo>
                    <a:pt x="1346" y="146"/>
                  </a:moveTo>
                  <a:cubicBezTo>
                    <a:pt x="1571" y="146"/>
                    <a:pt x="1744" y="189"/>
                    <a:pt x="1824" y="247"/>
                  </a:cubicBezTo>
                  <a:cubicBezTo>
                    <a:pt x="1853" y="262"/>
                    <a:pt x="1867" y="291"/>
                    <a:pt x="1867" y="312"/>
                  </a:cubicBezTo>
                  <a:cubicBezTo>
                    <a:pt x="1867" y="327"/>
                    <a:pt x="1860" y="356"/>
                    <a:pt x="1838" y="385"/>
                  </a:cubicBezTo>
                  <a:cubicBezTo>
                    <a:pt x="1759" y="500"/>
                    <a:pt x="1477" y="652"/>
                    <a:pt x="1064" y="725"/>
                  </a:cubicBezTo>
                  <a:cubicBezTo>
                    <a:pt x="927" y="750"/>
                    <a:pt x="800" y="761"/>
                    <a:pt x="688" y="761"/>
                  </a:cubicBezTo>
                  <a:cubicBezTo>
                    <a:pt x="381" y="761"/>
                    <a:pt x="183" y="681"/>
                    <a:pt x="167" y="602"/>
                  </a:cubicBezTo>
                  <a:cubicBezTo>
                    <a:pt x="167" y="580"/>
                    <a:pt x="174" y="551"/>
                    <a:pt x="196" y="529"/>
                  </a:cubicBezTo>
                  <a:cubicBezTo>
                    <a:pt x="276" y="406"/>
                    <a:pt x="558" y="254"/>
                    <a:pt x="970" y="182"/>
                  </a:cubicBezTo>
                  <a:cubicBezTo>
                    <a:pt x="1108" y="153"/>
                    <a:pt x="1238" y="146"/>
                    <a:pt x="1346" y="146"/>
                  </a:cubicBezTo>
                  <a:close/>
                  <a:moveTo>
                    <a:pt x="1334" y="1"/>
                  </a:moveTo>
                  <a:cubicBezTo>
                    <a:pt x="1208" y="1"/>
                    <a:pt x="1072" y="13"/>
                    <a:pt x="934" y="37"/>
                  </a:cubicBezTo>
                  <a:cubicBezTo>
                    <a:pt x="529" y="110"/>
                    <a:pt x="182" y="262"/>
                    <a:pt x="59" y="443"/>
                  </a:cubicBezTo>
                  <a:cubicBezTo>
                    <a:pt x="1" y="515"/>
                    <a:pt x="1" y="580"/>
                    <a:pt x="15" y="623"/>
                  </a:cubicBezTo>
                  <a:cubicBezTo>
                    <a:pt x="44" y="826"/>
                    <a:pt x="341" y="906"/>
                    <a:pt x="681" y="906"/>
                  </a:cubicBezTo>
                  <a:cubicBezTo>
                    <a:pt x="811" y="906"/>
                    <a:pt x="956" y="898"/>
                    <a:pt x="1072" y="869"/>
                  </a:cubicBezTo>
                  <a:cubicBezTo>
                    <a:pt x="1477" y="804"/>
                    <a:pt x="1824" y="645"/>
                    <a:pt x="1947" y="471"/>
                  </a:cubicBezTo>
                  <a:cubicBezTo>
                    <a:pt x="2005" y="392"/>
                    <a:pt x="2012" y="327"/>
                    <a:pt x="2005" y="283"/>
                  </a:cubicBezTo>
                  <a:cubicBezTo>
                    <a:pt x="1990" y="247"/>
                    <a:pt x="1969" y="182"/>
                    <a:pt x="1896" y="131"/>
                  </a:cubicBezTo>
                  <a:cubicBezTo>
                    <a:pt x="1782" y="46"/>
                    <a:pt x="1576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43"/>
            <p:cNvSpPr/>
            <p:nvPr/>
          </p:nvSpPr>
          <p:spPr>
            <a:xfrm rot="533852">
              <a:off x="6353729" y="2588940"/>
              <a:ext cx="15726" cy="28944"/>
            </a:xfrm>
            <a:custGeom>
              <a:avLst/>
              <a:gdLst/>
              <a:ahLst/>
              <a:cxnLst/>
              <a:rect l="l" t="t" r="r" b="b"/>
              <a:pathLst>
                <a:path w="414" h="762" extrusionOk="0">
                  <a:moveTo>
                    <a:pt x="192" y="1"/>
                  </a:moveTo>
                  <a:cubicBezTo>
                    <a:pt x="158" y="1"/>
                    <a:pt x="123" y="27"/>
                    <a:pt x="116" y="60"/>
                  </a:cubicBezTo>
                  <a:cubicBezTo>
                    <a:pt x="109" y="67"/>
                    <a:pt x="1" y="472"/>
                    <a:pt x="276" y="747"/>
                  </a:cubicBezTo>
                  <a:cubicBezTo>
                    <a:pt x="297" y="754"/>
                    <a:pt x="312" y="762"/>
                    <a:pt x="333" y="762"/>
                  </a:cubicBezTo>
                  <a:cubicBezTo>
                    <a:pt x="348" y="762"/>
                    <a:pt x="370" y="754"/>
                    <a:pt x="384" y="747"/>
                  </a:cubicBezTo>
                  <a:cubicBezTo>
                    <a:pt x="413" y="711"/>
                    <a:pt x="413" y="668"/>
                    <a:pt x="384" y="639"/>
                  </a:cubicBezTo>
                  <a:cubicBezTo>
                    <a:pt x="167" y="429"/>
                    <a:pt x="261" y="96"/>
                    <a:pt x="261" y="96"/>
                  </a:cubicBezTo>
                  <a:cubicBezTo>
                    <a:pt x="268" y="60"/>
                    <a:pt x="239" y="16"/>
                    <a:pt x="203" y="2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43"/>
            <p:cNvSpPr/>
            <p:nvPr/>
          </p:nvSpPr>
          <p:spPr>
            <a:xfrm rot="533852">
              <a:off x="6374584" y="2588194"/>
              <a:ext cx="15422" cy="30692"/>
            </a:xfrm>
            <a:custGeom>
              <a:avLst/>
              <a:gdLst/>
              <a:ahLst/>
              <a:cxnLst/>
              <a:rect l="l" t="t" r="r" b="b"/>
              <a:pathLst>
                <a:path w="406" h="808" extrusionOk="0">
                  <a:moveTo>
                    <a:pt x="80" y="1"/>
                  </a:moveTo>
                  <a:cubicBezTo>
                    <a:pt x="62" y="1"/>
                    <a:pt x="46" y="6"/>
                    <a:pt x="36" y="19"/>
                  </a:cubicBezTo>
                  <a:cubicBezTo>
                    <a:pt x="7" y="48"/>
                    <a:pt x="0" y="99"/>
                    <a:pt x="22" y="128"/>
                  </a:cubicBezTo>
                  <a:cubicBezTo>
                    <a:pt x="275" y="424"/>
                    <a:pt x="109" y="678"/>
                    <a:pt x="94" y="685"/>
                  </a:cubicBezTo>
                  <a:cubicBezTo>
                    <a:pt x="73" y="714"/>
                    <a:pt x="80" y="757"/>
                    <a:pt x="116" y="786"/>
                  </a:cubicBezTo>
                  <a:cubicBezTo>
                    <a:pt x="130" y="808"/>
                    <a:pt x="145" y="808"/>
                    <a:pt x="159" y="808"/>
                  </a:cubicBezTo>
                  <a:cubicBezTo>
                    <a:pt x="174" y="808"/>
                    <a:pt x="203" y="793"/>
                    <a:pt x="225" y="772"/>
                  </a:cubicBezTo>
                  <a:cubicBezTo>
                    <a:pt x="304" y="649"/>
                    <a:pt x="405" y="338"/>
                    <a:pt x="145" y="26"/>
                  </a:cubicBezTo>
                  <a:cubicBezTo>
                    <a:pt x="129" y="10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43"/>
            <p:cNvSpPr/>
            <p:nvPr/>
          </p:nvSpPr>
          <p:spPr>
            <a:xfrm rot="533852">
              <a:off x="6367944" y="2596836"/>
              <a:ext cx="7445" cy="12155"/>
            </a:xfrm>
            <a:custGeom>
              <a:avLst/>
              <a:gdLst/>
              <a:ahLst/>
              <a:cxnLst/>
              <a:rect l="l" t="t" r="r" b="b"/>
              <a:pathLst>
                <a:path w="196" h="320" extrusionOk="0">
                  <a:moveTo>
                    <a:pt x="87" y="0"/>
                  </a:moveTo>
                  <a:cubicBezTo>
                    <a:pt x="82" y="0"/>
                    <a:pt x="77" y="0"/>
                    <a:pt x="73" y="1"/>
                  </a:cubicBezTo>
                  <a:cubicBezTo>
                    <a:pt x="30" y="9"/>
                    <a:pt x="1" y="52"/>
                    <a:pt x="8" y="88"/>
                  </a:cubicBezTo>
                  <a:lnTo>
                    <a:pt x="37" y="255"/>
                  </a:lnTo>
                  <a:cubicBezTo>
                    <a:pt x="44" y="291"/>
                    <a:pt x="73" y="320"/>
                    <a:pt x="109" y="320"/>
                  </a:cubicBezTo>
                  <a:lnTo>
                    <a:pt x="124" y="320"/>
                  </a:lnTo>
                  <a:cubicBezTo>
                    <a:pt x="174" y="305"/>
                    <a:pt x="196" y="262"/>
                    <a:pt x="189" y="226"/>
                  </a:cubicBezTo>
                  <a:lnTo>
                    <a:pt x="160" y="67"/>
                  </a:lnTo>
                  <a:cubicBezTo>
                    <a:pt x="153" y="22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43"/>
            <p:cNvSpPr/>
            <p:nvPr/>
          </p:nvSpPr>
          <p:spPr>
            <a:xfrm rot="533852">
              <a:off x="6324936" y="2579214"/>
              <a:ext cx="20094" cy="18726"/>
            </a:xfrm>
            <a:custGeom>
              <a:avLst/>
              <a:gdLst/>
              <a:ahLst/>
              <a:cxnLst/>
              <a:rect l="l" t="t" r="r" b="b"/>
              <a:pathLst>
                <a:path w="529" h="493" extrusionOk="0">
                  <a:moveTo>
                    <a:pt x="81" y="0"/>
                  </a:moveTo>
                  <a:cubicBezTo>
                    <a:pt x="62" y="0"/>
                    <a:pt x="44" y="8"/>
                    <a:pt x="29" y="22"/>
                  </a:cubicBezTo>
                  <a:cubicBezTo>
                    <a:pt x="0" y="58"/>
                    <a:pt x="0" y="102"/>
                    <a:pt x="29" y="131"/>
                  </a:cubicBezTo>
                  <a:lnTo>
                    <a:pt x="391" y="471"/>
                  </a:lnTo>
                  <a:cubicBezTo>
                    <a:pt x="405" y="485"/>
                    <a:pt x="427" y="492"/>
                    <a:pt x="442" y="492"/>
                  </a:cubicBezTo>
                  <a:cubicBezTo>
                    <a:pt x="471" y="492"/>
                    <a:pt x="492" y="485"/>
                    <a:pt x="500" y="471"/>
                  </a:cubicBezTo>
                  <a:cubicBezTo>
                    <a:pt x="528" y="434"/>
                    <a:pt x="528" y="391"/>
                    <a:pt x="500" y="362"/>
                  </a:cubicBezTo>
                  <a:lnTo>
                    <a:pt x="138" y="22"/>
                  </a:lnTo>
                  <a:cubicBezTo>
                    <a:pt x="120" y="8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43"/>
            <p:cNvSpPr/>
            <p:nvPr/>
          </p:nvSpPr>
          <p:spPr>
            <a:xfrm rot="533852">
              <a:off x="6401856" y="2578858"/>
              <a:ext cx="11851" cy="20436"/>
            </a:xfrm>
            <a:custGeom>
              <a:avLst/>
              <a:gdLst/>
              <a:ahLst/>
              <a:cxnLst/>
              <a:rect l="l" t="t" r="r" b="b"/>
              <a:pathLst>
                <a:path w="312" h="538" extrusionOk="0">
                  <a:moveTo>
                    <a:pt x="242" y="1"/>
                  </a:moveTo>
                  <a:cubicBezTo>
                    <a:pt x="211" y="1"/>
                    <a:pt x="178" y="16"/>
                    <a:pt x="160" y="46"/>
                  </a:cubicBezTo>
                  <a:lnTo>
                    <a:pt x="8" y="429"/>
                  </a:lnTo>
                  <a:cubicBezTo>
                    <a:pt x="0" y="465"/>
                    <a:pt x="15" y="509"/>
                    <a:pt x="51" y="523"/>
                  </a:cubicBezTo>
                  <a:cubicBezTo>
                    <a:pt x="58" y="538"/>
                    <a:pt x="73" y="538"/>
                    <a:pt x="80" y="538"/>
                  </a:cubicBezTo>
                  <a:cubicBezTo>
                    <a:pt x="109" y="538"/>
                    <a:pt x="131" y="516"/>
                    <a:pt x="152" y="480"/>
                  </a:cubicBezTo>
                  <a:lnTo>
                    <a:pt x="304" y="104"/>
                  </a:lnTo>
                  <a:cubicBezTo>
                    <a:pt x="311" y="68"/>
                    <a:pt x="297" y="17"/>
                    <a:pt x="261" y="2"/>
                  </a:cubicBezTo>
                  <a:cubicBezTo>
                    <a:pt x="255" y="1"/>
                    <a:pt x="24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43"/>
            <p:cNvSpPr/>
            <p:nvPr/>
          </p:nvSpPr>
          <p:spPr>
            <a:xfrm rot="533852">
              <a:off x="6387435" y="2567262"/>
              <a:ext cx="9116" cy="24804"/>
            </a:xfrm>
            <a:custGeom>
              <a:avLst/>
              <a:gdLst/>
              <a:ahLst/>
              <a:cxnLst/>
              <a:rect l="l" t="t" r="r" b="b"/>
              <a:pathLst>
                <a:path w="240" h="653" extrusionOk="0">
                  <a:moveTo>
                    <a:pt x="156" y="1"/>
                  </a:moveTo>
                  <a:cubicBezTo>
                    <a:pt x="124" y="1"/>
                    <a:pt x="94" y="28"/>
                    <a:pt x="88" y="67"/>
                  </a:cubicBezTo>
                  <a:lnTo>
                    <a:pt x="15" y="573"/>
                  </a:lnTo>
                  <a:cubicBezTo>
                    <a:pt x="1" y="609"/>
                    <a:pt x="30" y="646"/>
                    <a:pt x="73" y="653"/>
                  </a:cubicBezTo>
                  <a:lnTo>
                    <a:pt x="88" y="653"/>
                  </a:lnTo>
                  <a:cubicBezTo>
                    <a:pt x="117" y="653"/>
                    <a:pt x="146" y="631"/>
                    <a:pt x="160" y="595"/>
                  </a:cubicBezTo>
                  <a:lnTo>
                    <a:pt x="233" y="88"/>
                  </a:lnTo>
                  <a:cubicBezTo>
                    <a:pt x="240" y="52"/>
                    <a:pt x="211" y="16"/>
                    <a:pt x="167" y="2"/>
                  </a:cubicBezTo>
                  <a:cubicBezTo>
                    <a:pt x="164" y="1"/>
                    <a:pt x="160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43"/>
            <p:cNvSpPr/>
            <p:nvPr/>
          </p:nvSpPr>
          <p:spPr>
            <a:xfrm rot="533852">
              <a:off x="6347182" y="2567251"/>
              <a:ext cx="16827" cy="24424"/>
            </a:xfrm>
            <a:custGeom>
              <a:avLst/>
              <a:gdLst/>
              <a:ahLst/>
              <a:cxnLst/>
              <a:rect l="l" t="t" r="r" b="b"/>
              <a:pathLst>
                <a:path w="443" h="643" extrusionOk="0">
                  <a:moveTo>
                    <a:pt x="93" y="1"/>
                  </a:moveTo>
                  <a:cubicBezTo>
                    <a:pt x="80" y="1"/>
                    <a:pt x="65" y="5"/>
                    <a:pt x="52" y="13"/>
                  </a:cubicBezTo>
                  <a:cubicBezTo>
                    <a:pt x="15" y="27"/>
                    <a:pt x="1" y="71"/>
                    <a:pt x="23" y="107"/>
                  </a:cubicBezTo>
                  <a:lnTo>
                    <a:pt x="305" y="606"/>
                  </a:lnTo>
                  <a:cubicBezTo>
                    <a:pt x="312" y="635"/>
                    <a:pt x="341" y="642"/>
                    <a:pt x="363" y="642"/>
                  </a:cubicBezTo>
                  <a:cubicBezTo>
                    <a:pt x="377" y="642"/>
                    <a:pt x="384" y="642"/>
                    <a:pt x="399" y="635"/>
                  </a:cubicBezTo>
                  <a:cubicBezTo>
                    <a:pt x="435" y="613"/>
                    <a:pt x="442" y="570"/>
                    <a:pt x="428" y="534"/>
                  </a:cubicBezTo>
                  <a:lnTo>
                    <a:pt x="146" y="35"/>
                  </a:lnTo>
                  <a:cubicBezTo>
                    <a:pt x="137" y="1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43"/>
            <p:cNvSpPr/>
            <p:nvPr/>
          </p:nvSpPr>
          <p:spPr>
            <a:xfrm rot="533852">
              <a:off x="6368052" y="2563992"/>
              <a:ext cx="9382" cy="27007"/>
            </a:xfrm>
            <a:custGeom>
              <a:avLst/>
              <a:gdLst/>
              <a:ahLst/>
              <a:cxnLst/>
              <a:rect l="l" t="t" r="r" b="b"/>
              <a:pathLst>
                <a:path w="247" h="711" extrusionOk="0">
                  <a:moveTo>
                    <a:pt x="84" y="0"/>
                  </a:moveTo>
                  <a:cubicBezTo>
                    <a:pt x="80" y="0"/>
                    <a:pt x="76" y="1"/>
                    <a:pt x="73" y="1"/>
                  </a:cubicBezTo>
                  <a:cubicBezTo>
                    <a:pt x="29" y="1"/>
                    <a:pt x="0" y="38"/>
                    <a:pt x="8" y="81"/>
                  </a:cubicBezTo>
                  <a:lnTo>
                    <a:pt x="94" y="645"/>
                  </a:lnTo>
                  <a:cubicBezTo>
                    <a:pt x="94" y="682"/>
                    <a:pt x="131" y="710"/>
                    <a:pt x="167" y="710"/>
                  </a:cubicBezTo>
                  <a:lnTo>
                    <a:pt x="174" y="710"/>
                  </a:lnTo>
                  <a:cubicBezTo>
                    <a:pt x="217" y="710"/>
                    <a:pt x="246" y="674"/>
                    <a:pt x="239" y="624"/>
                  </a:cubicBezTo>
                  <a:lnTo>
                    <a:pt x="152" y="67"/>
                  </a:lnTo>
                  <a:cubicBezTo>
                    <a:pt x="152" y="28"/>
                    <a:pt x="11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43"/>
            <p:cNvSpPr/>
            <p:nvPr/>
          </p:nvSpPr>
          <p:spPr>
            <a:xfrm rot="533852">
              <a:off x="6081652" y="1994303"/>
              <a:ext cx="47025" cy="48696"/>
            </a:xfrm>
            <a:custGeom>
              <a:avLst/>
              <a:gdLst/>
              <a:ahLst/>
              <a:cxnLst/>
              <a:rect l="l" t="t" r="r" b="b"/>
              <a:pathLst>
                <a:path w="1238" h="1282" extrusionOk="0">
                  <a:moveTo>
                    <a:pt x="86" y="1"/>
                  </a:moveTo>
                  <a:cubicBezTo>
                    <a:pt x="67" y="1"/>
                    <a:pt x="47" y="8"/>
                    <a:pt x="29" y="22"/>
                  </a:cubicBezTo>
                  <a:cubicBezTo>
                    <a:pt x="0" y="51"/>
                    <a:pt x="0" y="95"/>
                    <a:pt x="29" y="131"/>
                  </a:cubicBezTo>
                  <a:lnTo>
                    <a:pt x="1100" y="1259"/>
                  </a:lnTo>
                  <a:cubicBezTo>
                    <a:pt x="1122" y="1274"/>
                    <a:pt x="1136" y="1281"/>
                    <a:pt x="1158" y="1281"/>
                  </a:cubicBezTo>
                  <a:cubicBezTo>
                    <a:pt x="1180" y="1281"/>
                    <a:pt x="1194" y="1274"/>
                    <a:pt x="1209" y="1259"/>
                  </a:cubicBezTo>
                  <a:cubicBezTo>
                    <a:pt x="1238" y="1238"/>
                    <a:pt x="1238" y="1187"/>
                    <a:pt x="1209" y="1151"/>
                  </a:cubicBezTo>
                  <a:lnTo>
                    <a:pt x="138" y="22"/>
                  </a:lnTo>
                  <a:cubicBezTo>
                    <a:pt x="123" y="8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43"/>
            <p:cNvSpPr/>
            <p:nvPr/>
          </p:nvSpPr>
          <p:spPr>
            <a:xfrm rot="533852">
              <a:off x="6126347" y="2005512"/>
              <a:ext cx="47291" cy="48658"/>
            </a:xfrm>
            <a:custGeom>
              <a:avLst/>
              <a:gdLst/>
              <a:ahLst/>
              <a:cxnLst/>
              <a:rect l="l" t="t" r="r" b="b"/>
              <a:pathLst>
                <a:path w="1245" h="1281" extrusionOk="0">
                  <a:moveTo>
                    <a:pt x="87" y="0"/>
                  </a:moveTo>
                  <a:cubicBezTo>
                    <a:pt x="68" y="0"/>
                    <a:pt x="48" y="7"/>
                    <a:pt x="30" y="22"/>
                  </a:cubicBezTo>
                  <a:cubicBezTo>
                    <a:pt x="1" y="51"/>
                    <a:pt x="1" y="94"/>
                    <a:pt x="30" y="130"/>
                  </a:cubicBezTo>
                  <a:lnTo>
                    <a:pt x="1108" y="1252"/>
                  </a:lnTo>
                  <a:cubicBezTo>
                    <a:pt x="1129" y="1273"/>
                    <a:pt x="1144" y="1281"/>
                    <a:pt x="1158" y="1281"/>
                  </a:cubicBezTo>
                  <a:cubicBezTo>
                    <a:pt x="1180" y="1281"/>
                    <a:pt x="1194" y="1273"/>
                    <a:pt x="1216" y="1259"/>
                  </a:cubicBezTo>
                  <a:cubicBezTo>
                    <a:pt x="1245" y="1237"/>
                    <a:pt x="1245" y="1187"/>
                    <a:pt x="1216" y="1150"/>
                  </a:cubicBezTo>
                  <a:lnTo>
                    <a:pt x="138" y="22"/>
                  </a:lnTo>
                  <a:cubicBezTo>
                    <a:pt x="124" y="7"/>
                    <a:pt x="105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43"/>
            <p:cNvSpPr/>
            <p:nvPr/>
          </p:nvSpPr>
          <p:spPr>
            <a:xfrm rot="533852">
              <a:off x="6083725" y="2052143"/>
              <a:ext cx="47025" cy="48468"/>
            </a:xfrm>
            <a:custGeom>
              <a:avLst/>
              <a:gdLst/>
              <a:ahLst/>
              <a:cxnLst/>
              <a:rect l="l" t="t" r="r" b="b"/>
              <a:pathLst>
                <a:path w="1238" h="1276" extrusionOk="0">
                  <a:moveTo>
                    <a:pt x="87" y="0"/>
                  </a:moveTo>
                  <a:cubicBezTo>
                    <a:pt x="68" y="0"/>
                    <a:pt x="48" y="6"/>
                    <a:pt x="30" y="17"/>
                  </a:cubicBezTo>
                  <a:cubicBezTo>
                    <a:pt x="1" y="46"/>
                    <a:pt x="1" y="89"/>
                    <a:pt x="30" y="125"/>
                  </a:cubicBezTo>
                  <a:lnTo>
                    <a:pt x="1100" y="1261"/>
                  </a:lnTo>
                  <a:cubicBezTo>
                    <a:pt x="1122" y="1268"/>
                    <a:pt x="1144" y="1276"/>
                    <a:pt x="1158" y="1276"/>
                  </a:cubicBezTo>
                  <a:cubicBezTo>
                    <a:pt x="1180" y="1276"/>
                    <a:pt x="1195" y="1268"/>
                    <a:pt x="1209" y="1261"/>
                  </a:cubicBezTo>
                  <a:cubicBezTo>
                    <a:pt x="1238" y="1232"/>
                    <a:pt x="1238" y="1189"/>
                    <a:pt x="1209" y="1153"/>
                  </a:cubicBezTo>
                  <a:lnTo>
                    <a:pt x="138" y="17"/>
                  </a:lnTo>
                  <a:cubicBezTo>
                    <a:pt x="124" y="6"/>
                    <a:pt x="10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43"/>
            <p:cNvSpPr/>
            <p:nvPr/>
          </p:nvSpPr>
          <p:spPr>
            <a:xfrm rot="533852">
              <a:off x="6137528" y="2074526"/>
              <a:ext cx="47025" cy="48696"/>
            </a:xfrm>
            <a:custGeom>
              <a:avLst/>
              <a:gdLst/>
              <a:ahLst/>
              <a:cxnLst/>
              <a:rect l="l" t="t" r="r" b="b"/>
              <a:pathLst>
                <a:path w="1238" h="1282" extrusionOk="0">
                  <a:moveTo>
                    <a:pt x="73" y="1"/>
                  </a:moveTo>
                  <a:cubicBezTo>
                    <a:pt x="57" y="1"/>
                    <a:pt x="42" y="6"/>
                    <a:pt x="29" y="15"/>
                  </a:cubicBezTo>
                  <a:cubicBezTo>
                    <a:pt x="0" y="44"/>
                    <a:pt x="0" y="88"/>
                    <a:pt x="29" y="124"/>
                  </a:cubicBezTo>
                  <a:lnTo>
                    <a:pt x="1107" y="1260"/>
                  </a:lnTo>
                  <a:cubicBezTo>
                    <a:pt x="1122" y="1274"/>
                    <a:pt x="1143" y="1282"/>
                    <a:pt x="1158" y="1282"/>
                  </a:cubicBezTo>
                  <a:cubicBezTo>
                    <a:pt x="1179" y="1282"/>
                    <a:pt x="1194" y="1274"/>
                    <a:pt x="1216" y="1267"/>
                  </a:cubicBezTo>
                  <a:cubicBezTo>
                    <a:pt x="1237" y="1238"/>
                    <a:pt x="1237" y="1195"/>
                    <a:pt x="1216" y="1159"/>
                  </a:cubicBezTo>
                  <a:lnTo>
                    <a:pt x="138" y="30"/>
                  </a:lnTo>
                  <a:cubicBezTo>
                    <a:pt x="117" y="10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43"/>
            <p:cNvSpPr/>
            <p:nvPr/>
          </p:nvSpPr>
          <p:spPr>
            <a:xfrm rot="533852">
              <a:off x="6182513" y="2085682"/>
              <a:ext cx="47025" cy="48468"/>
            </a:xfrm>
            <a:custGeom>
              <a:avLst/>
              <a:gdLst/>
              <a:ahLst/>
              <a:cxnLst/>
              <a:rect l="l" t="t" r="r" b="b"/>
              <a:pathLst>
                <a:path w="1238" h="1276" extrusionOk="0">
                  <a:moveTo>
                    <a:pt x="82" y="1"/>
                  </a:moveTo>
                  <a:cubicBezTo>
                    <a:pt x="62" y="1"/>
                    <a:pt x="40" y="6"/>
                    <a:pt x="22" y="17"/>
                  </a:cubicBezTo>
                  <a:cubicBezTo>
                    <a:pt x="1" y="46"/>
                    <a:pt x="1" y="89"/>
                    <a:pt x="22" y="125"/>
                  </a:cubicBezTo>
                  <a:lnTo>
                    <a:pt x="1100" y="1247"/>
                  </a:lnTo>
                  <a:cubicBezTo>
                    <a:pt x="1122" y="1269"/>
                    <a:pt x="1136" y="1276"/>
                    <a:pt x="1158" y="1276"/>
                  </a:cubicBezTo>
                  <a:cubicBezTo>
                    <a:pt x="1173" y="1276"/>
                    <a:pt x="1194" y="1269"/>
                    <a:pt x="1209" y="1261"/>
                  </a:cubicBezTo>
                  <a:cubicBezTo>
                    <a:pt x="1238" y="1232"/>
                    <a:pt x="1238" y="1189"/>
                    <a:pt x="1209" y="1146"/>
                  </a:cubicBezTo>
                  <a:lnTo>
                    <a:pt x="131" y="17"/>
                  </a:lnTo>
                  <a:cubicBezTo>
                    <a:pt x="120" y="6"/>
                    <a:pt x="10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43"/>
            <p:cNvSpPr/>
            <p:nvPr/>
          </p:nvSpPr>
          <p:spPr>
            <a:xfrm rot="533852">
              <a:off x="6139636" y="2132179"/>
              <a:ext cx="47025" cy="48392"/>
            </a:xfrm>
            <a:custGeom>
              <a:avLst/>
              <a:gdLst/>
              <a:ahLst/>
              <a:cxnLst/>
              <a:rect l="l" t="t" r="r" b="b"/>
              <a:pathLst>
                <a:path w="1238" h="1274" extrusionOk="0">
                  <a:moveTo>
                    <a:pt x="86" y="0"/>
                  </a:moveTo>
                  <a:cubicBezTo>
                    <a:pt x="67" y="0"/>
                    <a:pt x="48" y="8"/>
                    <a:pt x="29" y="22"/>
                  </a:cubicBezTo>
                  <a:cubicBezTo>
                    <a:pt x="1" y="44"/>
                    <a:pt x="1" y="94"/>
                    <a:pt x="29" y="131"/>
                  </a:cubicBezTo>
                  <a:lnTo>
                    <a:pt x="1107" y="1259"/>
                  </a:lnTo>
                  <a:cubicBezTo>
                    <a:pt x="1122" y="1274"/>
                    <a:pt x="1144" y="1274"/>
                    <a:pt x="1158" y="1274"/>
                  </a:cubicBezTo>
                  <a:cubicBezTo>
                    <a:pt x="1180" y="1274"/>
                    <a:pt x="1194" y="1266"/>
                    <a:pt x="1216" y="1259"/>
                  </a:cubicBezTo>
                  <a:cubicBezTo>
                    <a:pt x="1238" y="1230"/>
                    <a:pt x="1238" y="1187"/>
                    <a:pt x="1216" y="1151"/>
                  </a:cubicBezTo>
                  <a:lnTo>
                    <a:pt x="138" y="22"/>
                  </a:lnTo>
                  <a:cubicBezTo>
                    <a:pt x="124" y="8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43"/>
            <p:cNvSpPr/>
            <p:nvPr/>
          </p:nvSpPr>
          <p:spPr>
            <a:xfrm rot="533852">
              <a:off x="6060318" y="2138109"/>
              <a:ext cx="23664" cy="28337"/>
            </a:xfrm>
            <a:custGeom>
              <a:avLst/>
              <a:gdLst/>
              <a:ahLst/>
              <a:cxnLst/>
              <a:rect l="l" t="t" r="r" b="b"/>
              <a:pathLst>
                <a:path w="623" h="746" extrusionOk="0">
                  <a:moveTo>
                    <a:pt x="0" y="1"/>
                  </a:moveTo>
                  <a:lnTo>
                    <a:pt x="44" y="261"/>
                  </a:lnTo>
                  <a:lnTo>
                    <a:pt x="485" y="724"/>
                  </a:lnTo>
                  <a:cubicBezTo>
                    <a:pt x="499" y="738"/>
                    <a:pt x="521" y="746"/>
                    <a:pt x="543" y="746"/>
                  </a:cubicBezTo>
                  <a:cubicBezTo>
                    <a:pt x="557" y="746"/>
                    <a:pt x="579" y="738"/>
                    <a:pt x="593" y="731"/>
                  </a:cubicBezTo>
                  <a:cubicBezTo>
                    <a:pt x="622" y="702"/>
                    <a:pt x="622" y="659"/>
                    <a:pt x="593" y="6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43"/>
            <p:cNvSpPr/>
            <p:nvPr/>
          </p:nvSpPr>
          <p:spPr>
            <a:xfrm rot="533852">
              <a:off x="6083395" y="2127180"/>
              <a:ext cx="47025" cy="48468"/>
            </a:xfrm>
            <a:custGeom>
              <a:avLst/>
              <a:gdLst/>
              <a:ahLst/>
              <a:cxnLst/>
              <a:rect l="l" t="t" r="r" b="b"/>
              <a:pathLst>
                <a:path w="1238" h="1276" extrusionOk="0">
                  <a:moveTo>
                    <a:pt x="86" y="1"/>
                  </a:moveTo>
                  <a:cubicBezTo>
                    <a:pt x="67" y="1"/>
                    <a:pt x="47" y="6"/>
                    <a:pt x="29" y="17"/>
                  </a:cubicBezTo>
                  <a:cubicBezTo>
                    <a:pt x="0" y="46"/>
                    <a:pt x="0" y="89"/>
                    <a:pt x="29" y="126"/>
                  </a:cubicBezTo>
                  <a:lnTo>
                    <a:pt x="1107" y="1262"/>
                  </a:lnTo>
                  <a:cubicBezTo>
                    <a:pt x="1122" y="1276"/>
                    <a:pt x="1144" y="1276"/>
                    <a:pt x="1158" y="1276"/>
                  </a:cubicBezTo>
                  <a:cubicBezTo>
                    <a:pt x="1180" y="1276"/>
                    <a:pt x="1194" y="1269"/>
                    <a:pt x="1216" y="1262"/>
                  </a:cubicBezTo>
                  <a:cubicBezTo>
                    <a:pt x="1238" y="1233"/>
                    <a:pt x="1238" y="1189"/>
                    <a:pt x="1216" y="1153"/>
                  </a:cubicBezTo>
                  <a:lnTo>
                    <a:pt x="138" y="17"/>
                  </a:lnTo>
                  <a:cubicBezTo>
                    <a:pt x="123" y="6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43"/>
            <p:cNvSpPr/>
            <p:nvPr/>
          </p:nvSpPr>
          <p:spPr>
            <a:xfrm rot="533852">
              <a:off x="6060585" y="2193948"/>
              <a:ext cx="25602" cy="30274"/>
            </a:xfrm>
            <a:custGeom>
              <a:avLst/>
              <a:gdLst/>
              <a:ahLst/>
              <a:cxnLst/>
              <a:rect l="l" t="t" r="r" b="b"/>
              <a:pathLst>
                <a:path w="674" h="797" extrusionOk="0">
                  <a:moveTo>
                    <a:pt x="1" y="0"/>
                  </a:moveTo>
                  <a:lnTo>
                    <a:pt x="52" y="261"/>
                  </a:lnTo>
                  <a:lnTo>
                    <a:pt x="536" y="775"/>
                  </a:lnTo>
                  <a:cubicBezTo>
                    <a:pt x="558" y="782"/>
                    <a:pt x="572" y="796"/>
                    <a:pt x="594" y="796"/>
                  </a:cubicBezTo>
                  <a:cubicBezTo>
                    <a:pt x="609" y="796"/>
                    <a:pt x="630" y="782"/>
                    <a:pt x="645" y="775"/>
                  </a:cubicBezTo>
                  <a:cubicBezTo>
                    <a:pt x="674" y="746"/>
                    <a:pt x="674" y="702"/>
                    <a:pt x="645" y="6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43"/>
            <p:cNvSpPr/>
            <p:nvPr/>
          </p:nvSpPr>
          <p:spPr>
            <a:xfrm rot="533852">
              <a:off x="6094504" y="2196322"/>
              <a:ext cx="47063" cy="48696"/>
            </a:xfrm>
            <a:custGeom>
              <a:avLst/>
              <a:gdLst/>
              <a:ahLst/>
              <a:cxnLst/>
              <a:rect l="l" t="t" r="r" b="b"/>
              <a:pathLst>
                <a:path w="1239" h="1282" extrusionOk="0">
                  <a:moveTo>
                    <a:pt x="87" y="0"/>
                  </a:moveTo>
                  <a:cubicBezTo>
                    <a:pt x="68" y="0"/>
                    <a:pt x="48" y="8"/>
                    <a:pt x="30" y="22"/>
                  </a:cubicBezTo>
                  <a:cubicBezTo>
                    <a:pt x="1" y="51"/>
                    <a:pt x="1" y="95"/>
                    <a:pt x="30" y="131"/>
                  </a:cubicBezTo>
                  <a:lnTo>
                    <a:pt x="1101" y="1259"/>
                  </a:lnTo>
                  <a:cubicBezTo>
                    <a:pt x="1122" y="1281"/>
                    <a:pt x="1144" y="1281"/>
                    <a:pt x="1159" y="1281"/>
                  </a:cubicBezTo>
                  <a:cubicBezTo>
                    <a:pt x="1180" y="1281"/>
                    <a:pt x="1195" y="1267"/>
                    <a:pt x="1209" y="1259"/>
                  </a:cubicBezTo>
                  <a:cubicBezTo>
                    <a:pt x="1238" y="1230"/>
                    <a:pt x="1238" y="1187"/>
                    <a:pt x="1209" y="1151"/>
                  </a:cubicBezTo>
                  <a:lnTo>
                    <a:pt x="138" y="22"/>
                  </a:lnTo>
                  <a:cubicBezTo>
                    <a:pt x="124" y="8"/>
                    <a:pt x="10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43"/>
            <p:cNvSpPr/>
            <p:nvPr/>
          </p:nvSpPr>
          <p:spPr>
            <a:xfrm rot="533852">
              <a:off x="6139236" y="2207535"/>
              <a:ext cx="47291" cy="48658"/>
            </a:xfrm>
            <a:custGeom>
              <a:avLst/>
              <a:gdLst/>
              <a:ahLst/>
              <a:cxnLst/>
              <a:rect l="l" t="t" r="r" b="b"/>
              <a:pathLst>
                <a:path w="1245" h="1281" extrusionOk="0">
                  <a:moveTo>
                    <a:pt x="86" y="0"/>
                  </a:moveTo>
                  <a:cubicBezTo>
                    <a:pt x="67" y="0"/>
                    <a:pt x="47" y="7"/>
                    <a:pt x="29" y="22"/>
                  </a:cubicBezTo>
                  <a:cubicBezTo>
                    <a:pt x="0" y="43"/>
                    <a:pt x="0" y="94"/>
                    <a:pt x="29" y="130"/>
                  </a:cubicBezTo>
                  <a:lnTo>
                    <a:pt x="1107" y="1252"/>
                  </a:lnTo>
                  <a:cubicBezTo>
                    <a:pt x="1129" y="1266"/>
                    <a:pt x="1143" y="1281"/>
                    <a:pt x="1165" y="1281"/>
                  </a:cubicBezTo>
                  <a:cubicBezTo>
                    <a:pt x="1179" y="1281"/>
                    <a:pt x="1201" y="1266"/>
                    <a:pt x="1216" y="1259"/>
                  </a:cubicBezTo>
                  <a:cubicBezTo>
                    <a:pt x="1245" y="1230"/>
                    <a:pt x="1245" y="1187"/>
                    <a:pt x="1216" y="1150"/>
                  </a:cubicBezTo>
                  <a:lnTo>
                    <a:pt x="138" y="22"/>
                  </a:lnTo>
                  <a:cubicBezTo>
                    <a:pt x="123" y="7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43"/>
            <p:cNvSpPr/>
            <p:nvPr/>
          </p:nvSpPr>
          <p:spPr>
            <a:xfrm rot="533852">
              <a:off x="6096553" y="2254427"/>
              <a:ext cx="47025" cy="48734"/>
            </a:xfrm>
            <a:custGeom>
              <a:avLst/>
              <a:gdLst/>
              <a:ahLst/>
              <a:cxnLst/>
              <a:rect l="l" t="t" r="r" b="b"/>
              <a:pathLst>
                <a:path w="1238" h="1283" extrusionOk="0">
                  <a:moveTo>
                    <a:pt x="86" y="1"/>
                  </a:moveTo>
                  <a:cubicBezTo>
                    <a:pt x="67" y="1"/>
                    <a:pt x="47" y="6"/>
                    <a:pt x="29" y="17"/>
                  </a:cubicBezTo>
                  <a:cubicBezTo>
                    <a:pt x="0" y="46"/>
                    <a:pt x="0" y="89"/>
                    <a:pt x="29" y="125"/>
                  </a:cubicBezTo>
                  <a:lnTo>
                    <a:pt x="1107" y="1261"/>
                  </a:lnTo>
                  <a:cubicBezTo>
                    <a:pt x="1122" y="1276"/>
                    <a:pt x="1143" y="1283"/>
                    <a:pt x="1158" y="1283"/>
                  </a:cubicBezTo>
                  <a:cubicBezTo>
                    <a:pt x="1180" y="1283"/>
                    <a:pt x="1194" y="1276"/>
                    <a:pt x="1209" y="1268"/>
                  </a:cubicBezTo>
                  <a:cubicBezTo>
                    <a:pt x="1238" y="1240"/>
                    <a:pt x="1238" y="1196"/>
                    <a:pt x="1209" y="1160"/>
                  </a:cubicBezTo>
                  <a:lnTo>
                    <a:pt x="138" y="17"/>
                  </a:lnTo>
                  <a:cubicBezTo>
                    <a:pt x="123" y="6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43"/>
            <p:cNvSpPr/>
            <p:nvPr/>
          </p:nvSpPr>
          <p:spPr>
            <a:xfrm rot="533852">
              <a:off x="6196595" y="2166169"/>
              <a:ext cx="47025" cy="48924"/>
            </a:xfrm>
            <a:custGeom>
              <a:avLst/>
              <a:gdLst/>
              <a:ahLst/>
              <a:cxnLst/>
              <a:rect l="l" t="t" r="r" b="b"/>
              <a:pathLst>
                <a:path w="1238" h="1288" extrusionOk="0">
                  <a:moveTo>
                    <a:pt x="77" y="0"/>
                  </a:moveTo>
                  <a:cubicBezTo>
                    <a:pt x="60" y="0"/>
                    <a:pt x="43" y="8"/>
                    <a:pt x="29" y="21"/>
                  </a:cubicBezTo>
                  <a:cubicBezTo>
                    <a:pt x="0" y="43"/>
                    <a:pt x="0" y="94"/>
                    <a:pt x="29" y="130"/>
                  </a:cubicBezTo>
                  <a:lnTo>
                    <a:pt x="1107" y="1258"/>
                  </a:lnTo>
                  <a:cubicBezTo>
                    <a:pt x="1122" y="1273"/>
                    <a:pt x="1143" y="1287"/>
                    <a:pt x="1158" y="1287"/>
                  </a:cubicBezTo>
                  <a:cubicBezTo>
                    <a:pt x="1179" y="1287"/>
                    <a:pt x="1194" y="1273"/>
                    <a:pt x="1208" y="1266"/>
                  </a:cubicBezTo>
                  <a:cubicBezTo>
                    <a:pt x="1237" y="1237"/>
                    <a:pt x="1237" y="1193"/>
                    <a:pt x="1208" y="1157"/>
                  </a:cubicBezTo>
                  <a:lnTo>
                    <a:pt x="138" y="28"/>
                  </a:lnTo>
                  <a:cubicBezTo>
                    <a:pt x="119" y="9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43"/>
            <p:cNvSpPr/>
            <p:nvPr/>
          </p:nvSpPr>
          <p:spPr>
            <a:xfrm rot="533852">
              <a:off x="6242456" y="2176251"/>
              <a:ext cx="33312" cy="38592"/>
            </a:xfrm>
            <a:custGeom>
              <a:avLst/>
              <a:gdLst/>
              <a:ahLst/>
              <a:cxnLst/>
              <a:rect l="l" t="t" r="r" b="b"/>
              <a:pathLst>
                <a:path w="877" h="1016" extrusionOk="0">
                  <a:moveTo>
                    <a:pt x="68" y="1"/>
                  </a:moveTo>
                  <a:cubicBezTo>
                    <a:pt x="51" y="1"/>
                    <a:pt x="35" y="8"/>
                    <a:pt x="22" y="25"/>
                  </a:cubicBezTo>
                  <a:cubicBezTo>
                    <a:pt x="1" y="46"/>
                    <a:pt x="1" y="97"/>
                    <a:pt x="22" y="133"/>
                  </a:cubicBezTo>
                  <a:lnTo>
                    <a:pt x="876" y="1016"/>
                  </a:lnTo>
                  <a:cubicBezTo>
                    <a:pt x="854" y="929"/>
                    <a:pt x="847" y="842"/>
                    <a:pt x="833" y="755"/>
                  </a:cubicBezTo>
                  <a:lnTo>
                    <a:pt x="131" y="32"/>
                  </a:lnTo>
                  <a:cubicBezTo>
                    <a:pt x="111" y="12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43"/>
            <p:cNvSpPr/>
            <p:nvPr/>
          </p:nvSpPr>
          <p:spPr>
            <a:xfrm rot="533852">
              <a:off x="6198685" y="2223783"/>
              <a:ext cx="47025" cy="48924"/>
            </a:xfrm>
            <a:custGeom>
              <a:avLst/>
              <a:gdLst/>
              <a:ahLst/>
              <a:cxnLst/>
              <a:rect l="l" t="t" r="r" b="b"/>
              <a:pathLst>
                <a:path w="1238" h="1288" extrusionOk="0">
                  <a:moveTo>
                    <a:pt x="83" y="1"/>
                  </a:moveTo>
                  <a:cubicBezTo>
                    <a:pt x="65" y="1"/>
                    <a:pt x="47" y="8"/>
                    <a:pt x="29" y="22"/>
                  </a:cubicBezTo>
                  <a:cubicBezTo>
                    <a:pt x="1" y="51"/>
                    <a:pt x="1" y="94"/>
                    <a:pt x="29" y="130"/>
                  </a:cubicBezTo>
                  <a:lnTo>
                    <a:pt x="1108" y="1259"/>
                  </a:lnTo>
                  <a:cubicBezTo>
                    <a:pt x="1122" y="1280"/>
                    <a:pt x="1144" y="1288"/>
                    <a:pt x="1158" y="1288"/>
                  </a:cubicBezTo>
                  <a:cubicBezTo>
                    <a:pt x="1180" y="1288"/>
                    <a:pt x="1194" y="1280"/>
                    <a:pt x="1209" y="1266"/>
                  </a:cubicBezTo>
                  <a:cubicBezTo>
                    <a:pt x="1238" y="1244"/>
                    <a:pt x="1238" y="1194"/>
                    <a:pt x="1209" y="1157"/>
                  </a:cubicBezTo>
                  <a:lnTo>
                    <a:pt x="138" y="29"/>
                  </a:lnTo>
                  <a:cubicBezTo>
                    <a:pt x="123" y="10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43"/>
            <p:cNvSpPr/>
            <p:nvPr/>
          </p:nvSpPr>
          <p:spPr>
            <a:xfrm rot="533852">
              <a:off x="6254407" y="2244375"/>
              <a:ext cx="20664" cy="25678"/>
            </a:xfrm>
            <a:custGeom>
              <a:avLst/>
              <a:gdLst/>
              <a:ahLst/>
              <a:cxnLst/>
              <a:rect l="l" t="t" r="r" b="b"/>
              <a:pathLst>
                <a:path w="544" h="676" extrusionOk="0">
                  <a:moveTo>
                    <a:pt x="78" y="1"/>
                  </a:moveTo>
                  <a:cubicBezTo>
                    <a:pt x="60" y="1"/>
                    <a:pt x="43" y="8"/>
                    <a:pt x="30" y="25"/>
                  </a:cubicBezTo>
                  <a:cubicBezTo>
                    <a:pt x="1" y="54"/>
                    <a:pt x="1" y="97"/>
                    <a:pt x="30" y="133"/>
                  </a:cubicBezTo>
                  <a:lnTo>
                    <a:pt x="544" y="676"/>
                  </a:lnTo>
                  <a:cubicBezTo>
                    <a:pt x="529" y="589"/>
                    <a:pt x="522" y="502"/>
                    <a:pt x="500" y="415"/>
                  </a:cubicBezTo>
                  <a:lnTo>
                    <a:pt x="138" y="32"/>
                  </a:ln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43"/>
            <p:cNvSpPr/>
            <p:nvPr/>
          </p:nvSpPr>
          <p:spPr>
            <a:xfrm rot="533852">
              <a:off x="6256686" y="2301953"/>
              <a:ext cx="18992" cy="23702"/>
            </a:xfrm>
            <a:custGeom>
              <a:avLst/>
              <a:gdLst/>
              <a:ahLst/>
              <a:cxnLst/>
              <a:rect l="l" t="t" r="r" b="b"/>
              <a:pathLst>
                <a:path w="500" h="624" extrusionOk="0">
                  <a:moveTo>
                    <a:pt x="79" y="1"/>
                  </a:moveTo>
                  <a:cubicBezTo>
                    <a:pt x="63" y="1"/>
                    <a:pt x="45" y="7"/>
                    <a:pt x="29" y="23"/>
                  </a:cubicBezTo>
                  <a:cubicBezTo>
                    <a:pt x="0" y="52"/>
                    <a:pt x="0" y="95"/>
                    <a:pt x="29" y="131"/>
                  </a:cubicBezTo>
                  <a:lnTo>
                    <a:pt x="500" y="623"/>
                  </a:lnTo>
                  <a:cubicBezTo>
                    <a:pt x="485" y="529"/>
                    <a:pt x="471" y="450"/>
                    <a:pt x="456" y="363"/>
                  </a:cubicBezTo>
                  <a:lnTo>
                    <a:pt x="138" y="23"/>
                  </a:lnTo>
                  <a:cubicBezTo>
                    <a:pt x="122" y="11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43"/>
            <p:cNvSpPr/>
            <p:nvPr/>
          </p:nvSpPr>
          <p:spPr>
            <a:xfrm rot="533852">
              <a:off x="6153598" y="2287930"/>
              <a:ext cx="47063" cy="48658"/>
            </a:xfrm>
            <a:custGeom>
              <a:avLst/>
              <a:gdLst/>
              <a:ahLst/>
              <a:cxnLst/>
              <a:rect l="l" t="t" r="r" b="b"/>
              <a:pathLst>
                <a:path w="1239" h="1281" extrusionOk="0">
                  <a:moveTo>
                    <a:pt x="82" y="0"/>
                  </a:moveTo>
                  <a:cubicBezTo>
                    <a:pt x="62" y="0"/>
                    <a:pt x="41" y="7"/>
                    <a:pt x="23" y="22"/>
                  </a:cubicBezTo>
                  <a:cubicBezTo>
                    <a:pt x="1" y="51"/>
                    <a:pt x="1" y="94"/>
                    <a:pt x="23" y="130"/>
                  </a:cubicBezTo>
                  <a:lnTo>
                    <a:pt x="1101" y="1259"/>
                  </a:lnTo>
                  <a:cubicBezTo>
                    <a:pt x="1122" y="1273"/>
                    <a:pt x="1137" y="1281"/>
                    <a:pt x="1159" y="1281"/>
                  </a:cubicBezTo>
                  <a:cubicBezTo>
                    <a:pt x="1173" y="1281"/>
                    <a:pt x="1195" y="1273"/>
                    <a:pt x="1209" y="1259"/>
                  </a:cubicBezTo>
                  <a:cubicBezTo>
                    <a:pt x="1238" y="1237"/>
                    <a:pt x="1238" y="1187"/>
                    <a:pt x="1209" y="1150"/>
                  </a:cubicBezTo>
                  <a:lnTo>
                    <a:pt x="131" y="22"/>
                  </a:lnTo>
                  <a:cubicBezTo>
                    <a:pt x="120" y="7"/>
                    <a:pt x="10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43"/>
            <p:cNvSpPr/>
            <p:nvPr/>
          </p:nvSpPr>
          <p:spPr>
            <a:xfrm rot="533852">
              <a:off x="6198317" y="2299007"/>
              <a:ext cx="47025" cy="49038"/>
            </a:xfrm>
            <a:custGeom>
              <a:avLst/>
              <a:gdLst/>
              <a:ahLst/>
              <a:cxnLst/>
              <a:rect l="l" t="t" r="r" b="b"/>
              <a:pathLst>
                <a:path w="1238" h="1291" extrusionOk="0">
                  <a:moveTo>
                    <a:pt x="75" y="0"/>
                  </a:moveTo>
                  <a:cubicBezTo>
                    <a:pt x="58" y="0"/>
                    <a:pt x="42" y="8"/>
                    <a:pt x="29" y="24"/>
                  </a:cubicBezTo>
                  <a:cubicBezTo>
                    <a:pt x="0" y="53"/>
                    <a:pt x="0" y="97"/>
                    <a:pt x="29" y="133"/>
                  </a:cubicBezTo>
                  <a:lnTo>
                    <a:pt x="1107" y="1261"/>
                  </a:lnTo>
                  <a:cubicBezTo>
                    <a:pt x="1122" y="1283"/>
                    <a:pt x="1143" y="1290"/>
                    <a:pt x="1158" y="1290"/>
                  </a:cubicBezTo>
                  <a:cubicBezTo>
                    <a:pt x="1179" y="1290"/>
                    <a:pt x="1194" y="1283"/>
                    <a:pt x="1216" y="1276"/>
                  </a:cubicBezTo>
                  <a:cubicBezTo>
                    <a:pt x="1237" y="1247"/>
                    <a:pt x="1237" y="1204"/>
                    <a:pt x="1216" y="1167"/>
                  </a:cubicBezTo>
                  <a:lnTo>
                    <a:pt x="138" y="31"/>
                  </a:lnTo>
                  <a:cubicBezTo>
                    <a:pt x="118" y="12"/>
                    <a:pt x="9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43"/>
            <p:cNvSpPr/>
            <p:nvPr/>
          </p:nvSpPr>
          <p:spPr>
            <a:xfrm rot="533852">
              <a:off x="6155620" y="2346070"/>
              <a:ext cx="47025" cy="48962"/>
            </a:xfrm>
            <a:custGeom>
              <a:avLst/>
              <a:gdLst/>
              <a:ahLst/>
              <a:cxnLst/>
              <a:rect l="l" t="t" r="r" b="b"/>
              <a:pathLst>
                <a:path w="1238" h="1289" extrusionOk="0">
                  <a:moveTo>
                    <a:pt x="84" y="1"/>
                  </a:moveTo>
                  <a:cubicBezTo>
                    <a:pt x="65" y="1"/>
                    <a:pt x="44" y="8"/>
                    <a:pt x="22" y="23"/>
                  </a:cubicBezTo>
                  <a:cubicBezTo>
                    <a:pt x="0" y="44"/>
                    <a:pt x="0" y="95"/>
                    <a:pt x="22" y="131"/>
                  </a:cubicBezTo>
                  <a:lnTo>
                    <a:pt x="1100" y="1260"/>
                  </a:lnTo>
                  <a:cubicBezTo>
                    <a:pt x="1122" y="1274"/>
                    <a:pt x="1136" y="1289"/>
                    <a:pt x="1158" y="1289"/>
                  </a:cubicBezTo>
                  <a:cubicBezTo>
                    <a:pt x="1172" y="1289"/>
                    <a:pt x="1194" y="1274"/>
                    <a:pt x="1209" y="1267"/>
                  </a:cubicBezTo>
                  <a:cubicBezTo>
                    <a:pt x="1238" y="1238"/>
                    <a:pt x="1238" y="1195"/>
                    <a:pt x="1209" y="1158"/>
                  </a:cubicBezTo>
                  <a:lnTo>
                    <a:pt x="131" y="23"/>
                  </a:lnTo>
                  <a:cubicBezTo>
                    <a:pt x="120" y="8"/>
                    <a:pt x="103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43"/>
            <p:cNvSpPr/>
            <p:nvPr/>
          </p:nvSpPr>
          <p:spPr>
            <a:xfrm rot="533852">
              <a:off x="6209500" y="2368076"/>
              <a:ext cx="47025" cy="48468"/>
            </a:xfrm>
            <a:custGeom>
              <a:avLst/>
              <a:gdLst/>
              <a:ahLst/>
              <a:cxnLst/>
              <a:rect l="l" t="t" r="r" b="b"/>
              <a:pathLst>
                <a:path w="1238" h="1276" extrusionOk="0">
                  <a:moveTo>
                    <a:pt x="87" y="1"/>
                  </a:moveTo>
                  <a:cubicBezTo>
                    <a:pt x="68" y="1"/>
                    <a:pt x="48" y="6"/>
                    <a:pt x="30" y="17"/>
                  </a:cubicBezTo>
                  <a:cubicBezTo>
                    <a:pt x="1" y="46"/>
                    <a:pt x="1" y="89"/>
                    <a:pt x="30" y="125"/>
                  </a:cubicBezTo>
                  <a:lnTo>
                    <a:pt x="1108" y="1261"/>
                  </a:lnTo>
                  <a:cubicBezTo>
                    <a:pt x="1122" y="1276"/>
                    <a:pt x="1144" y="1276"/>
                    <a:pt x="1158" y="1276"/>
                  </a:cubicBezTo>
                  <a:cubicBezTo>
                    <a:pt x="1180" y="1276"/>
                    <a:pt x="1195" y="1268"/>
                    <a:pt x="1216" y="1261"/>
                  </a:cubicBezTo>
                  <a:cubicBezTo>
                    <a:pt x="1238" y="1232"/>
                    <a:pt x="1238" y="1189"/>
                    <a:pt x="1216" y="1146"/>
                  </a:cubicBezTo>
                  <a:lnTo>
                    <a:pt x="138" y="17"/>
                  </a:lnTo>
                  <a:cubicBezTo>
                    <a:pt x="124" y="6"/>
                    <a:pt x="10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43"/>
            <p:cNvSpPr/>
            <p:nvPr/>
          </p:nvSpPr>
          <p:spPr>
            <a:xfrm rot="533852">
              <a:off x="6256435" y="2377447"/>
              <a:ext cx="20626" cy="25336"/>
            </a:xfrm>
            <a:custGeom>
              <a:avLst/>
              <a:gdLst/>
              <a:ahLst/>
              <a:cxnLst/>
              <a:rect l="l" t="t" r="r" b="b"/>
              <a:pathLst>
                <a:path w="543" h="667" extrusionOk="0">
                  <a:moveTo>
                    <a:pt x="71" y="1"/>
                  </a:moveTo>
                  <a:cubicBezTo>
                    <a:pt x="53" y="1"/>
                    <a:pt x="35" y="6"/>
                    <a:pt x="22" y="15"/>
                  </a:cubicBezTo>
                  <a:cubicBezTo>
                    <a:pt x="0" y="44"/>
                    <a:pt x="0" y="88"/>
                    <a:pt x="22" y="124"/>
                  </a:cubicBezTo>
                  <a:lnTo>
                    <a:pt x="543" y="667"/>
                  </a:lnTo>
                  <a:cubicBezTo>
                    <a:pt x="521" y="580"/>
                    <a:pt x="514" y="500"/>
                    <a:pt x="492" y="406"/>
                  </a:cubicBezTo>
                  <a:lnTo>
                    <a:pt x="130" y="30"/>
                  </a:lnTo>
                  <a:cubicBezTo>
                    <a:pt x="118" y="9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43"/>
            <p:cNvSpPr/>
            <p:nvPr/>
          </p:nvSpPr>
          <p:spPr>
            <a:xfrm rot="533852">
              <a:off x="6211534" y="2426068"/>
              <a:ext cx="47025" cy="48924"/>
            </a:xfrm>
            <a:custGeom>
              <a:avLst/>
              <a:gdLst/>
              <a:ahLst/>
              <a:cxnLst/>
              <a:rect l="l" t="t" r="r" b="b"/>
              <a:pathLst>
                <a:path w="1238" h="1288" extrusionOk="0">
                  <a:moveTo>
                    <a:pt x="86" y="0"/>
                  </a:moveTo>
                  <a:cubicBezTo>
                    <a:pt x="67" y="0"/>
                    <a:pt x="47" y="7"/>
                    <a:pt x="29" y="22"/>
                  </a:cubicBezTo>
                  <a:cubicBezTo>
                    <a:pt x="0" y="51"/>
                    <a:pt x="0" y="94"/>
                    <a:pt x="29" y="130"/>
                  </a:cubicBezTo>
                  <a:lnTo>
                    <a:pt x="1107" y="1259"/>
                  </a:lnTo>
                  <a:cubicBezTo>
                    <a:pt x="1122" y="1281"/>
                    <a:pt x="1143" y="1288"/>
                    <a:pt x="1158" y="1288"/>
                  </a:cubicBezTo>
                  <a:cubicBezTo>
                    <a:pt x="1179" y="1288"/>
                    <a:pt x="1194" y="1281"/>
                    <a:pt x="1208" y="1266"/>
                  </a:cubicBezTo>
                  <a:cubicBezTo>
                    <a:pt x="1237" y="1223"/>
                    <a:pt x="1237" y="1179"/>
                    <a:pt x="1216" y="1150"/>
                  </a:cubicBezTo>
                  <a:lnTo>
                    <a:pt x="138" y="22"/>
                  </a:lnTo>
                  <a:cubicBezTo>
                    <a:pt x="123" y="7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43"/>
            <p:cNvSpPr/>
            <p:nvPr/>
          </p:nvSpPr>
          <p:spPr>
            <a:xfrm rot="533852">
              <a:off x="6044364" y="2291679"/>
              <a:ext cx="252598" cy="237480"/>
            </a:xfrm>
            <a:custGeom>
              <a:avLst/>
              <a:gdLst/>
              <a:ahLst/>
              <a:cxnLst/>
              <a:rect l="l" t="t" r="r" b="b"/>
              <a:pathLst>
                <a:path w="6650" h="6252" extrusionOk="0">
                  <a:moveTo>
                    <a:pt x="1" y="0"/>
                  </a:moveTo>
                  <a:lnTo>
                    <a:pt x="51" y="239"/>
                  </a:lnTo>
                  <a:lnTo>
                    <a:pt x="6650" y="6251"/>
                  </a:lnTo>
                  <a:cubicBezTo>
                    <a:pt x="6635" y="6179"/>
                    <a:pt x="6613" y="6099"/>
                    <a:pt x="6606" y="60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43"/>
            <p:cNvSpPr/>
            <p:nvPr/>
          </p:nvSpPr>
          <p:spPr>
            <a:xfrm rot="533852">
              <a:off x="6111468" y="1971691"/>
              <a:ext cx="173172" cy="159991"/>
            </a:xfrm>
            <a:custGeom>
              <a:avLst/>
              <a:gdLst/>
              <a:ahLst/>
              <a:cxnLst/>
              <a:rect l="l" t="t" r="r" b="b"/>
              <a:pathLst>
                <a:path w="4559" h="4212" extrusionOk="0">
                  <a:moveTo>
                    <a:pt x="167" y="1"/>
                  </a:moveTo>
                  <a:cubicBezTo>
                    <a:pt x="116" y="22"/>
                    <a:pt x="51" y="30"/>
                    <a:pt x="0" y="51"/>
                  </a:cubicBezTo>
                  <a:lnTo>
                    <a:pt x="4558" y="4211"/>
                  </a:lnTo>
                  <a:cubicBezTo>
                    <a:pt x="4544" y="4117"/>
                    <a:pt x="4537" y="4045"/>
                    <a:pt x="4522" y="396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43"/>
            <p:cNvSpPr/>
            <p:nvPr/>
          </p:nvSpPr>
          <p:spPr>
            <a:xfrm rot="533852">
              <a:off x="6106936" y="2553433"/>
              <a:ext cx="138834" cy="28488"/>
            </a:xfrm>
            <a:custGeom>
              <a:avLst/>
              <a:gdLst/>
              <a:ahLst/>
              <a:cxnLst/>
              <a:rect l="l" t="t" r="r" b="b"/>
              <a:pathLst>
                <a:path w="3655" h="750" extrusionOk="0">
                  <a:moveTo>
                    <a:pt x="3575" y="1"/>
                  </a:moveTo>
                  <a:cubicBezTo>
                    <a:pt x="3568" y="1"/>
                    <a:pt x="3561" y="2"/>
                    <a:pt x="3553" y="5"/>
                  </a:cubicBezTo>
                  <a:lnTo>
                    <a:pt x="73" y="598"/>
                  </a:lnTo>
                  <a:cubicBezTo>
                    <a:pt x="23" y="605"/>
                    <a:pt x="1" y="656"/>
                    <a:pt x="8" y="692"/>
                  </a:cubicBezTo>
                  <a:cubicBezTo>
                    <a:pt x="15" y="728"/>
                    <a:pt x="44" y="750"/>
                    <a:pt x="80" y="750"/>
                  </a:cubicBezTo>
                  <a:lnTo>
                    <a:pt x="95" y="750"/>
                  </a:lnTo>
                  <a:lnTo>
                    <a:pt x="3582" y="157"/>
                  </a:lnTo>
                  <a:cubicBezTo>
                    <a:pt x="3626" y="149"/>
                    <a:pt x="3654" y="99"/>
                    <a:pt x="3640" y="62"/>
                  </a:cubicBezTo>
                  <a:cubicBezTo>
                    <a:pt x="3634" y="27"/>
                    <a:pt x="3609" y="1"/>
                    <a:pt x="3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43"/>
            <p:cNvSpPr/>
            <p:nvPr/>
          </p:nvSpPr>
          <p:spPr>
            <a:xfrm rot="533852">
              <a:off x="6152350" y="2530517"/>
              <a:ext cx="46227" cy="12991"/>
            </a:xfrm>
            <a:custGeom>
              <a:avLst/>
              <a:gdLst/>
              <a:ahLst/>
              <a:cxnLst/>
              <a:rect l="l" t="t" r="r" b="b"/>
              <a:pathLst>
                <a:path w="1217" h="342" extrusionOk="0">
                  <a:moveTo>
                    <a:pt x="1126" y="0"/>
                  </a:moveTo>
                  <a:cubicBezTo>
                    <a:pt x="1122" y="0"/>
                    <a:pt x="1119" y="1"/>
                    <a:pt x="1115" y="1"/>
                  </a:cubicBezTo>
                  <a:lnTo>
                    <a:pt x="73" y="182"/>
                  </a:lnTo>
                  <a:cubicBezTo>
                    <a:pt x="30" y="189"/>
                    <a:pt x="1" y="240"/>
                    <a:pt x="15" y="276"/>
                  </a:cubicBezTo>
                  <a:cubicBezTo>
                    <a:pt x="22" y="312"/>
                    <a:pt x="44" y="341"/>
                    <a:pt x="80" y="341"/>
                  </a:cubicBezTo>
                  <a:lnTo>
                    <a:pt x="102" y="341"/>
                  </a:lnTo>
                  <a:lnTo>
                    <a:pt x="1144" y="160"/>
                  </a:lnTo>
                  <a:cubicBezTo>
                    <a:pt x="1187" y="146"/>
                    <a:pt x="1216" y="103"/>
                    <a:pt x="1209" y="66"/>
                  </a:cubicBezTo>
                  <a:cubicBezTo>
                    <a:pt x="1196" y="28"/>
                    <a:pt x="1160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43"/>
            <p:cNvSpPr/>
            <p:nvPr/>
          </p:nvSpPr>
          <p:spPr>
            <a:xfrm rot="533852">
              <a:off x="6137433" y="2592249"/>
              <a:ext cx="82768" cy="19068"/>
            </a:xfrm>
            <a:custGeom>
              <a:avLst/>
              <a:gdLst/>
              <a:ahLst/>
              <a:cxnLst/>
              <a:rect l="l" t="t" r="r" b="b"/>
              <a:pathLst>
                <a:path w="2179" h="502" extrusionOk="0">
                  <a:moveTo>
                    <a:pt x="2090" y="1"/>
                  </a:moveTo>
                  <a:cubicBezTo>
                    <a:pt x="2086" y="1"/>
                    <a:pt x="2081" y="1"/>
                    <a:pt x="2077" y="2"/>
                  </a:cubicBezTo>
                  <a:lnTo>
                    <a:pt x="73" y="349"/>
                  </a:lnTo>
                  <a:cubicBezTo>
                    <a:pt x="22" y="357"/>
                    <a:pt x="0" y="400"/>
                    <a:pt x="8" y="436"/>
                  </a:cubicBezTo>
                  <a:cubicBezTo>
                    <a:pt x="15" y="472"/>
                    <a:pt x="44" y="501"/>
                    <a:pt x="80" y="501"/>
                  </a:cubicBezTo>
                  <a:lnTo>
                    <a:pt x="94" y="501"/>
                  </a:lnTo>
                  <a:lnTo>
                    <a:pt x="2106" y="161"/>
                  </a:lnTo>
                  <a:cubicBezTo>
                    <a:pt x="2149" y="147"/>
                    <a:pt x="2178" y="111"/>
                    <a:pt x="2171" y="67"/>
                  </a:cubicBezTo>
                  <a:cubicBezTo>
                    <a:pt x="2158" y="28"/>
                    <a:pt x="2127" y="1"/>
                    <a:pt x="2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43"/>
            <p:cNvSpPr/>
            <p:nvPr/>
          </p:nvSpPr>
          <p:spPr>
            <a:xfrm rot="533852">
              <a:off x="6003845" y="1952638"/>
              <a:ext cx="330922" cy="725240"/>
            </a:xfrm>
            <a:custGeom>
              <a:avLst/>
              <a:gdLst/>
              <a:ahLst/>
              <a:cxnLst/>
              <a:rect l="l" t="t" r="r" b="b"/>
              <a:pathLst>
                <a:path w="8712" h="19093" extrusionOk="0">
                  <a:moveTo>
                    <a:pt x="4698" y="219"/>
                  </a:moveTo>
                  <a:cubicBezTo>
                    <a:pt x="4951" y="219"/>
                    <a:pt x="5205" y="225"/>
                    <a:pt x="5456" y="244"/>
                  </a:cubicBezTo>
                  <a:cubicBezTo>
                    <a:pt x="5846" y="2552"/>
                    <a:pt x="6244" y="4860"/>
                    <a:pt x="6635" y="7161"/>
                  </a:cubicBezTo>
                  <a:lnTo>
                    <a:pt x="7829" y="14164"/>
                  </a:lnTo>
                  <a:lnTo>
                    <a:pt x="8480" y="17963"/>
                  </a:lnTo>
                  <a:lnTo>
                    <a:pt x="6729" y="18259"/>
                  </a:lnTo>
                  <a:lnTo>
                    <a:pt x="3813" y="18758"/>
                  </a:lnTo>
                  <a:lnTo>
                    <a:pt x="3271" y="18845"/>
                  </a:lnTo>
                  <a:lnTo>
                    <a:pt x="3205" y="18469"/>
                  </a:lnTo>
                  <a:lnTo>
                    <a:pt x="2988" y="17167"/>
                  </a:lnTo>
                  <a:lnTo>
                    <a:pt x="2663" y="15235"/>
                  </a:lnTo>
                  <a:lnTo>
                    <a:pt x="2265" y="12877"/>
                  </a:lnTo>
                  <a:lnTo>
                    <a:pt x="1831" y="10308"/>
                  </a:lnTo>
                  <a:lnTo>
                    <a:pt x="1390" y="7704"/>
                  </a:lnTo>
                  <a:lnTo>
                    <a:pt x="970" y="5280"/>
                  </a:lnTo>
                  <a:lnTo>
                    <a:pt x="615" y="3232"/>
                  </a:lnTo>
                  <a:lnTo>
                    <a:pt x="362" y="1756"/>
                  </a:lnTo>
                  <a:cubicBezTo>
                    <a:pt x="326" y="1547"/>
                    <a:pt x="312" y="1330"/>
                    <a:pt x="254" y="1120"/>
                  </a:cubicBezTo>
                  <a:cubicBezTo>
                    <a:pt x="1549" y="577"/>
                    <a:pt x="2923" y="281"/>
                    <a:pt x="4320" y="223"/>
                  </a:cubicBezTo>
                  <a:cubicBezTo>
                    <a:pt x="4445" y="220"/>
                    <a:pt x="4571" y="219"/>
                    <a:pt x="4698" y="219"/>
                  </a:cubicBezTo>
                  <a:close/>
                  <a:moveTo>
                    <a:pt x="4736" y="1"/>
                  </a:moveTo>
                  <a:cubicBezTo>
                    <a:pt x="3478" y="1"/>
                    <a:pt x="2229" y="199"/>
                    <a:pt x="1035" y="599"/>
                  </a:cubicBezTo>
                  <a:cubicBezTo>
                    <a:pt x="709" y="707"/>
                    <a:pt x="384" y="830"/>
                    <a:pt x="66" y="968"/>
                  </a:cubicBezTo>
                  <a:cubicBezTo>
                    <a:pt x="22" y="997"/>
                    <a:pt x="0" y="1047"/>
                    <a:pt x="8" y="1091"/>
                  </a:cubicBezTo>
                  <a:lnTo>
                    <a:pt x="94" y="1576"/>
                  </a:lnTo>
                  <a:lnTo>
                    <a:pt x="319" y="2878"/>
                  </a:lnTo>
                  <a:lnTo>
                    <a:pt x="644" y="4802"/>
                  </a:lnTo>
                  <a:lnTo>
                    <a:pt x="1049" y="7161"/>
                  </a:lnTo>
                  <a:lnTo>
                    <a:pt x="1484" y="9729"/>
                  </a:lnTo>
                  <a:lnTo>
                    <a:pt x="1925" y="12334"/>
                  </a:lnTo>
                  <a:lnTo>
                    <a:pt x="2345" y="14758"/>
                  </a:lnTo>
                  <a:lnTo>
                    <a:pt x="2699" y="16812"/>
                  </a:lnTo>
                  <a:lnTo>
                    <a:pt x="2952" y="18288"/>
                  </a:lnTo>
                  <a:cubicBezTo>
                    <a:pt x="2988" y="18520"/>
                    <a:pt x="3025" y="18758"/>
                    <a:pt x="3068" y="18983"/>
                  </a:cubicBezTo>
                  <a:cubicBezTo>
                    <a:pt x="3068" y="18990"/>
                    <a:pt x="3068" y="18997"/>
                    <a:pt x="3075" y="19012"/>
                  </a:cubicBezTo>
                  <a:cubicBezTo>
                    <a:pt x="3095" y="19058"/>
                    <a:pt x="3145" y="19092"/>
                    <a:pt x="3198" y="19092"/>
                  </a:cubicBezTo>
                  <a:cubicBezTo>
                    <a:pt x="3203" y="19092"/>
                    <a:pt x="3208" y="19092"/>
                    <a:pt x="3213" y="19091"/>
                  </a:cubicBezTo>
                  <a:lnTo>
                    <a:pt x="5050" y="18773"/>
                  </a:lnTo>
                  <a:lnTo>
                    <a:pt x="7966" y="18274"/>
                  </a:lnTo>
                  <a:lnTo>
                    <a:pt x="8639" y="18158"/>
                  </a:lnTo>
                  <a:cubicBezTo>
                    <a:pt x="8682" y="18158"/>
                    <a:pt x="8711" y="18107"/>
                    <a:pt x="8704" y="18064"/>
                  </a:cubicBezTo>
                  <a:lnTo>
                    <a:pt x="8704" y="18035"/>
                  </a:lnTo>
                  <a:lnTo>
                    <a:pt x="7510" y="11032"/>
                  </a:lnTo>
                  <a:lnTo>
                    <a:pt x="6316" y="4035"/>
                  </a:lnTo>
                  <a:cubicBezTo>
                    <a:pt x="6092" y="2733"/>
                    <a:pt x="5868" y="1424"/>
                    <a:pt x="5644" y="107"/>
                  </a:cubicBezTo>
                  <a:cubicBezTo>
                    <a:pt x="5629" y="64"/>
                    <a:pt x="5593" y="27"/>
                    <a:pt x="5535" y="27"/>
                  </a:cubicBezTo>
                  <a:cubicBezTo>
                    <a:pt x="5269" y="10"/>
                    <a:pt x="5002" y="1"/>
                    <a:pt x="4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43"/>
            <p:cNvSpPr/>
            <p:nvPr/>
          </p:nvSpPr>
          <p:spPr>
            <a:xfrm rot="533852">
              <a:off x="6007364" y="2684847"/>
              <a:ext cx="1554329" cy="1023571"/>
            </a:xfrm>
            <a:custGeom>
              <a:avLst/>
              <a:gdLst/>
              <a:ahLst/>
              <a:cxnLst/>
              <a:rect l="l" t="t" r="r" b="b"/>
              <a:pathLst>
                <a:path w="40920" h="26947" extrusionOk="0">
                  <a:moveTo>
                    <a:pt x="37242" y="245"/>
                  </a:moveTo>
                  <a:lnTo>
                    <a:pt x="37564" y="2165"/>
                  </a:lnTo>
                  <a:lnTo>
                    <a:pt x="38396" y="7034"/>
                  </a:lnTo>
                  <a:lnTo>
                    <a:pt x="39402" y="12916"/>
                  </a:lnTo>
                  <a:lnTo>
                    <a:pt x="40270" y="18010"/>
                  </a:lnTo>
                  <a:lnTo>
                    <a:pt x="40552" y="19674"/>
                  </a:lnTo>
                  <a:cubicBezTo>
                    <a:pt x="40571" y="19916"/>
                    <a:pt x="40619" y="20146"/>
                    <a:pt x="40664" y="20381"/>
                  </a:cubicBezTo>
                  <a:lnTo>
                    <a:pt x="40664" y="20381"/>
                  </a:lnTo>
                  <a:lnTo>
                    <a:pt x="39778" y="20535"/>
                  </a:lnTo>
                  <a:lnTo>
                    <a:pt x="37065" y="20998"/>
                  </a:lnTo>
                  <a:lnTo>
                    <a:pt x="33064" y="21685"/>
                  </a:lnTo>
                  <a:lnTo>
                    <a:pt x="28166" y="22524"/>
                  </a:lnTo>
                  <a:lnTo>
                    <a:pt x="22834" y="23436"/>
                  </a:lnTo>
                  <a:lnTo>
                    <a:pt x="17422" y="24362"/>
                  </a:lnTo>
                  <a:lnTo>
                    <a:pt x="12409" y="25216"/>
                  </a:lnTo>
                  <a:lnTo>
                    <a:pt x="8147" y="25939"/>
                  </a:lnTo>
                  <a:lnTo>
                    <a:pt x="5080" y="26467"/>
                  </a:lnTo>
                  <a:lnTo>
                    <a:pt x="4132" y="26626"/>
                  </a:lnTo>
                  <a:cubicBezTo>
                    <a:pt x="3984" y="26646"/>
                    <a:pt x="3836" y="26665"/>
                    <a:pt x="3688" y="26699"/>
                  </a:cubicBezTo>
                  <a:lnTo>
                    <a:pt x="3688" y="26699"/>
                  </a:lnTo>
                  <a:lnTo>
                    <a:pt x="3365" y="24774"/>
                  </a:lnTo>
                  <a:lnTo>
                    <a:pt x="2533" y="19905"/>
                  </a:lnTo>
                  <a:lnTo>
                    <a:pt x="1527" y="14023"/>
                  </a:lnTo>
                  <a:lnTo>
                    <a:pt x="659" y="8930"/>
                  </a:lnTo>
                  <a:lnTo>
                    <a:pt x="377" y="7266"/>
                  </a:lnTo>
                  <a:lnTo>
                    <a:pt x="290" y="6745"/>
                  </a:lnTo>
                  <a:cubicBezTo>
                    <a:pt x="280" y="6679"/>
                    <a:pt x="273" y="6616"/>
                    <a:pt x="260" y="6552"/>
                  </a:cubicBezTo>
                  <a:lnTo>
                    <a:pt x="260" y="6552"/>
                  </a:lnTo>
                  <a:lnTo>
                    <a:pt x="1144" y="6398"/>
                  </a:lnTo>
                  <a:lnTo>
                    <a:pt x="3857" y="5935"/>
                  </a:lnTo>
                  <a:lnTo>
                    <a:pt x="7865" y="5247"/>
                  </a:lnTo>
                  <a:lnTo>
                    <a:pt x="12756" y="4415"/>
                  </a:lnTo>
                  <a:lnTo>
                    <a:pt x="18095" y="3504"/>
                  </a:lnTo>
                  <a:lnTo>
                    <a:pt x="23500" y="2585"/>
                  </a:lnTo>
                  <a:lnTo>
                    <a:pt x="28521" y="1724"/>
                  </a:lnTo>
                  <a:lnTo>
                    <a:pt x="32782" y="1000"/>
                  </a:lnTo>
                  <a:lnTo>
                    <a:pt x="35850" y="472"/>
                  </a:lnTo>
                  <a:lnTo>
                    <a:pt x="36797" y="313"/>
                  </a:lnTo>
                  <a:cubicBezTo>
                    <a:pt x="36939" y="294"/>
                    <a:pt x="37093" y="274"/>
                    <a:pt x="37242" y="245"/>
                  </a:cubicBezTo>
                  <a:close/>
                  <a:moveTo>
                    <a:pt x="37312" y="1"/>
                  </a:moveTo>
                  <a:cubicBezTo>
                    <a:pt x="37307" y="1"/>
                    <a:pt x="37302" y="1"/>
                    <a:pt x="37297" y="2"/>
                  </a:cubicBezTo>
                  <a:lnTo>
                    <a:pt x="36298" y="176"/>
                  </a:lnTo>
                  <a:lnTo>
                    <a:pt x="33585" y="639"/>
                  </a:lnTo>
                  <a:lnTo>
                    <a:pt x="29577" y="1326"/>
                  </a:lnTo>
                  <a:lnTo>
                    <a:pt x="24686" y="2158"/>
                  </a:lnTo>
                  <a:lnTo>
                    <a:pt x="19354" y="3070"/>
                  </a:lnTo>
                  <a:lnTo>
                    <a:pt x="13942" y="3988"/>
                  </a:lnTo>
                  <a:lnTo>
                    <a:pt x="8921" y="4849"/>
                  </a:lnTo>
                  <a:lnTo>
                    <a:pt x="4667" y="5573"/>
                  </a:lnTo>
                  <a:lnTo>
                    <a:pt x="1600" y="6101"/>
                  </a:lnTo>
                  <a:cubicBezTo>
                    <a:pt x="1122" y="6181"/>
                    <a:pt x="630" y="6253"/>
                    <a:pt x="153" y="6340"/>
                  </a:cubicBezTo>
                  <a:lnTo>
                    <a:pt x="87" y="6354"/>
                  </a:lnTo>
                  <a:cubicBezTo>
                    <a:pt x="22" y="6369"/>
                    <a:pt x="1" y="6434"/>
                    <a:pt x="8" y="6484"/>
                  </a:cubicBezTo>
                  <a:lnTo>
                    <a:pt x="348" y="8510"/>
                  </a:lnTo>
                  <a:lnTo>
                    <a:pt x="1180" y="13379"/>
                  </a:lnTo>
                  <a:lnTo>
                    <a:pt x="2186" y="19268"/>
                  </a:lnTo>
                  <a:lnTo>
                    <a:pt x="3054" y="24355"/>
                  </a:lnTo>
                  <a:lnTo>
                    <a:pt x="3336" y="26019"/>
                  </a:lnTo>
                  <a:cubicBezTo>
                    <a:pt x="3372" y="26294"/>
                    <a:pt x="3416" y="26554"/>
                    <a:pt x="3473" y="26829"/>
                  </a:cubicBezTo>
                  <a:cubicBezTo>
                    <a:pt x="3473" y="26836"/>
                    <a:pt x="3481" y="26843"/>
                    <a:pt x="3481" y="26865"/>
                  </a:cubicBezTo>
                  <a:cubicBezTo>
                    <a:pt x="3493" y="26922"/>
                    <a:pt x="3545" y="26946"/>
                    <a:pt x="3597" y="26946"/>
                  </a:cubicBezTo>
                  <a:cubicBezTo>
                    <a:pt x="3604" y="26946"/>
                    <a:pt x="3611" y="26946"/>
                    <a:pt x="3618" y="26945"/>
                  </a:cubicBezTo>
                  <a:lnTo>
                    <a:pt x="4609" y="26771"/>
                  </a:lnTo>
                  <a:lnTo>
                    <a:pt x="7322" y="26315"/>
                  </a:lnTo>
                  <a:lnTo>
                    <a:pt x="11331" y="25628"/>
                  </a:lnTo>
                  <a:lnTo>
                    <a:pt x="16221" y="24796"/>
                  </a:lnTo>
                  <a:lnTo>
                    <a:pt x="21553" y="23877"/>
                  </a:lnTo>
                  <a:lnTo>
                    <a:pt x="26965" y="22958"/>
                  </a:lnTo>
                  <a:lnTo>
                    <a:pt x="31986" y="22097"/>
                  </a:lnTo>
                  <a:lnTo>
                    <a:pt x="36240" y="21374"/>
                  </a:lnTo>
                  <a:lnTo>
                    <a:pt x="39308" y="20853"/>
                  </a:lnTo>
                  <a:cubicBezTo>
                    <a:pt x="39785" y="20766"/>
                    <a:pt x="40277" y="20708"/>
                    <a:pt x="40755" y="20607"/>
                  </a:cubicBezTo>
                  <a:lnTo>
                    <a:pt x="40820" y="20600"/>
                  </a:lnTo>
                  <a:cubicBezTo>
                    <a:pt x="40852" y="20589"/>
                    <a:pt x="40875" y="20571"/>
                    <a:pt x="40890" y="20549"/>
                  </a:cubicBezTo>
                  <a:lnTo>
                    <a:pt x="40890" y="20549"/>
                  </a:lnTo>
                  <a:cubicBezTo>
                    <a:pt x="40909" y="20525"/>
                    <a:pt x="40920" y="20493"/>
                    <a:pt x="40914" y="20455"/>
                  </a:cubicBezTo>
                  <a:lnTo>
                    <a:pt x="40567" y="18429"/>
                  </a:lnTo>
                  <a:lnTo>
                    <a:pt x="39735" y="13560"/>
                  </a:lnTo>
                  <a:lnTo>
                    <a:pt x="38729" y="7671"/>
                  </a:lnTo>
                  <a:lnTo>
                    <a:pt x="37861" y="2585"/>
                  </a:lnTo>
                  <a:lnTo>
                    <a:pt x="37572" y="921"/>
                  </a:lnTo>
                  <a:cubicBezTo>
                    <a:pt x="37550" y="646"/>
                    <a:pt x="37492" y="385"/>
                    <a:pt x="37441" y="125"/>
                  </a:cubicBezTo>
                  <a:cubicBezTo>
                    <a:pt x="37441" y="110"/>
                    <a:pt x="37441" y="96"/>
                    <a:pt x="37427" y="89"/>
                  </a:cubicBezTo>
                  <a:cubicBezTo>
                    <a:pt x="37414" y="30"/>
                    <a:pt x="37360" y="1"/>
                    <a:pt x="37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43"/>
            <p:cNvSpPr/>
            <p:nvPr/>
          </p:nvSpPr>
          <p:spPr>
            <a:xfrm rot="533852">
              <a:off x="6791694" y="3063470"/>
              <a:ext cx="504587" cy="270944"/>
            </a:xfrm>
            <a:custGeom>
              <a:avLst/>
              <a:gdLst/>
              <a:ahLst/>
              <a:cxnLst/>
              <a:rect l="l" t="t" r="r" b="b"/>
              <a:pathLst>
                <a:path w="13284" h="7133" extrusionOk="0">
                  <a:moveTo>
                    <a:pt x="12170" y="237"/>
                  </a:moveTo>
                  <a:cubicBezTo>
                    <a:pt x="12655" y="1431"/>
                    <a:pt x="12930" y="2704"/>
                    <a:pt x="12966" y="3992"/>
                  </a:cubicBezTo>
                  <a:cubicBezTo>
                    <a:pt x="12973" y="4281"/>
                    <a:pt x="12973" y="4571"/>
                    <a:pt x="12958" y="4860"/>
                  </a:cubicBezTo>
                  <a:lnTo>
                    <a:pt x="11844" y="5055"/>
                  </a:lnTo>
                  <a:lnTo>
                    <a:pt x="8943" y="5555"/>
                  </a:lnTo>
                  <a:lnTo>
                    <a:pt x="5420" y="6155"/>
                  </a:lnTo>
                  <a:lnTo>
                    <a:pt x="2395" y="6669"/>
                  </a:lnTo>
                  <a:lnTo>
                    <a:pt x="1390" y="6842"/>
                  </a:lnTo>
                  <a:cubicBezTo>
                    <a:pt x="1260" y="6857"/>
                    <a:pt x="1129" y="6878"/>
                    <a:pt x="999" y="6900"/>
                  </a:cubicBezTo>
                  <a:cubicBezTo>
                    <a:pt x="601" y="5649"/>
                    <a:pt x="348" y="4354"/>
                    <a:pt x="247" y="3044"/>
                  </a:cubicBezTo>
                  <a:cubicBezTo>
                    <a:pt x="232" y="2791"/>
                    <a:pt x="225" y="2538"/>
                    <a:pt x="211" y="2284"/>
                  </a:cubicBezTo>
                  <a:lnTo>
                    <a:pt x="4863" y="1488"/>
                  </a:lnTo>
                  <a:lnTo>
                    <a:pt x="9601" y="671"/>
                  </a:lnTo>
                  <a:lnTo>
                    <a:pt x="12170" y="237"/>
                  </a:lnTo>
                  <a:close/>
                  <a:moveTo>
                    <a:pt x="12263" y="1"/>
                  </a:moveTo>
                  <a:cubicBezTo>
                    <a:pt x="12253" y="1"/>
                    <a:pt x="12244" y="2"/>
                    <a:pt x="12235" y="5"/>
                  </a:cubicBezTo>
                  <a:lnTo>
                    <a:pt x="7496" y="808"/>
                  </a:lnTo>
                  <a:lnTo>
                    <a:pt x="2750" y="1611"/>
                  </a:lnTo>
                  <a:lnTo>
                    <a:pt x="88" y="2067"/>
                  </a:lnTo>
                  <a:cubicBezTo>
                    <a:pt x="37" y="2082"/>
                    <a:pt x="1" y="2118"/>
                    <a:pt x="1" y="2176"/>
                  </a:cubicBezTo>
                  <a:cubicBezTo>
                    <a:pt x="30" y="3500"/>
                    <a:pt x="218" y="4831"/>
                    <a:pt x="565" y="6119"/>
                  </a:cubicBezTo>
                  <a:cubicBezTo>
                    <a:pt x="645" y="6430"/>
                    <a:pt x="739" y="6741"/>
                    <a:pt x="833" y="7045"/>
                  </a:cubicBezTo>
                  <a:cubicBezTo>
                    <a:pt x="852" y="7103"/>
                    <a:pt x="907" y="7133"/>
                    <a:pt x="955" y="7133"/>
                  </a:cubicBezTo>
                  <a:cubicBezTo>
                    <a:pt x="960" y="7133"/>
                    <a:pt x="965" y="7132"/>
                    <a:pt x="970" y="7132"/>
                  </a:cubicBezTo>
                  <a:lnTo>
                    <a:pt x="2186" y="6922"/>
                  </a:lnTo>
                  <a:lnTo>
                    <a:pt x="5087" y="6423"/>
                  </a:lnTo>
                  <a:lnTo>
                    <a:pt x="8603" y="5829"/>
                  </a:lnTo>
                  <a:lnTo>
                    <a:pt x="11634" y="5309"/>
                  </a:lnTo>
                  <a:lnTo>
                    <a:pt x="12640" y="5142"/>
                  </a:lnTo>
                  <a:cubicBezTo>
                    <a:pt x="12792" y="5113"/>
                    <a:pt x="12951" y="5091"/>
                    <a:pt x="13110" y="5055"/>
                  </a:cubicBezTo>
                  <a:lnTo>
                    <a:pt x="13125" y="5055"/>
                  </a:lnTo>
                  <a:cubicBezTo>
                    <a:pt x="13190" y="5048"/>
                    <a:pt x="13219" y="4997"/>
                    <a:pt x="13219" y="4947"/>
                  </a:cubicBezTo>
                  <a:cubicBezTo>
                    <a:pt x="13284" y="3529"/>
                    <a:pt x="13081" y="2082"/>
                    <a:pt x="12611" y="729"/>
                  </a:cubicBezTo>
                  <a:cubicBezTo>
                    <a:pt x="12532" y="497"/>
                    <a:pt x="12452" y="273"/>
                    <a:pt x="12358" y="56"/>
                  </a:cubicBezTo>
                  <a:cubicBezTo>
                    <a:pt x="12335" y="22"/>
                    <a:pt x="12299" y="1"/>
                    <a:pt x="12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43"/>
            <p:cNvSpPr/>
            <p:nvPr/>
          </p:nvSpPr>
          <p:spPr>
            <a:xfrm rot="533852">
              <a:off x="6814349" y="3089619"/>
              <a:ext cx="457334" cy="220728"/>
            </a:xfrm>
            <a:custGeom>
              <a:avLst/>
              <a:gdLst/>
              <a:ahLst/>
              <a:cxnLst/>
              <a:rect l="l" t="t" r="r" b="b"/>
              <a:pathLst>
                <a:path w="12040" h="5811" extrusionOk="0">
                  <a:moveTo>
                    <a:pt x="11178" y="167"/>
                  </a:moveTo>
                  <a:cubicBezTo>
                    <a:pt x="11670" y="1317"/>
                    <a:pt x="11887" y="2584"/>
                    <a:pt x="11800" y="3835"/>
                  </a:cubicBezTo>
                  <a:lnTo>
                    <a:pt x="905" y="5651"/>
                  </a:lnTo>
                  <a:cubicBezTo>
                    <a:pt x="405" y="4522"/>
                    <a:pt x="174" y="3271"/>
                    <a:pt x="210" y="2041"/>
                  </a:cubicBezTo>
                  <a:lnTo>
                    <a:pt x="11178" y="167"/>
                  </a:lnTo>
                  <a:close/>
                  <a:moveTo>
                    <a:pt x="11258" y="1"/>
                  </a:moveTo>
                  <a:lnTo>
                    <a:pt x="116" y="1896"/>
                  </a:lnTo>
                  <a:lnTo>
                    <a:pt x="44" y="1896"/>
                  </a:lnTo>
                  <a:lnTo>
                    <a:pt x="44" y="1969"/>
                  </a:lnTo>
                  <a:cubicBezTo>
                    <a:pt x="0" y="3264"/>
                    <a:pt x="253" y="4573"/>
                    <a:pt x="782" y="5760"/>
                  </a:cubicBezTo>
                  <a:lnTo>
                    <a:pt x="803" y="5810"/>
                  </a:lnTo>
                  <a:lnTo>
                    <a:pt x="11938" y="3958"/>
                  </a:lnTo>
                  <a:lnTo>
                    <a:pt x="11938" y="3893"/>
                  </a:lnTo>
                  <a:cubicBezTo>
                    <a:pt x="12039" y="2584"/>
                    <a:pt x="11815" y="1252"/>
                    <a:pt x="11287" y="51"/>
                  </a:cubicBezTo>
                  <a:lnTo>
                    <a:pt x="11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43"/>
            <p:cNvSpPr/>
            <p:nvPr/>
          </p:nvSpPr>
          <p:spPr>
            <a:xfrm rot="533852">
              <a:off x="6654612" y="3378950"/>
              <a:ext cx="732153" cy="260954"/>
            </a:xfrm>
            <a:custGeom>
              <a:avLst/>
              <a:gdLst/>
              <a:ahLst/>
              <a:cxnLst/>
              <a:rect l="l" t="t" r="r" b="b"/>
              <a:pathLst>
                <a:path w="19275" h="6870" extrusionOk="0">
                  <a:moveTo>
                    <a:pt x="18124" y="241"/>
                  </a:moveTo>
                  <a:cubicBezTo>
                    <a:pt x="18790" y="1224"/>
                    <a:pt x="19000" y="2454"/>
                    <a:pt x="18703" y="3612"/>
                  </a:cubicBezTo>
                  <a:lnTo>
                    <a:pt x="18283" y="3684"/>
                  </a:lnTo>
                  <a:lnTo>
                    <a:pt x="16996" y="3901"/>
                  </a:lnTo>
                  <a:lnTo>
                    <a:pt x="15057" y="4234"/>
                  </a:lnTo>
                  <a:lnTo>
                    <a:pt x="12698" y="4632"/>
                  </a:lnTo>
                  <a:lnTo>
                    <a:pt x="10130" y="5066"/>
                  </a:lnTo>
                  <a:lnTo>
                    <a:pt x="7525" y="5508"/>
                  </a:lnTo>
                  <a:lnTo>
                    <a:pt x="5087" y="5927"/>
                  </a:lnTo>
                  <a:lnTo>
                    <a:pt x="3040" y="6282"/>
                  </a:lnTo>
                  <a:lnTo>
                    <a:pt x="1564" y="6535"/>
                  </a:lnTo>
                  <a:cubicBezTo>
                    <a:pt x="1354" y="6571"/>
                    <a:pt x="1137" y="6593"/>
                    <a:pt x="920" y="6643"/>
                  </a:cubicBezTo>
                  <a:cubicBezTo>
                    <a:pt x="420" y="5594"/>
                    <a:pt x="225" y="4422"/>
                    <a:pt x="341" y="3279"/>
                  </a:cubicBezTo>
                  <a:lnTo>
                    <a:pt x="7279" y="2093"/>
                  </a:lnTo>
                  <a:lnTo>
                    <a:pt x="14268" y="899"/>
                  </a:lnTo>
                  <a:lnTo>
                    <a:pt x="18124" y="241"/>
                  </a:lnTo>
                  <a:close/>
                  <a:moveTo>
                    <a:pt x="18189" y="0"/>
                  </a:moveTo>
                  <a:cubicBezTo>
                    <a:pt x="18182" y="0"/>
                    <a:pt x="18175" y="1"/>
                    <a:pt x="18168" y="2"/>
                  </a:cubicBezTo>
                  <a:lnTo>
                    <a:pt x="11157" y="1196"/>
                  </a:lnTo>
                  <a:lnTo>
                    <a:pt x="4168" y="2389"/>
                  </a:lnTo>
                  <a:lnTo>
                    <a:pt x="225" y="3062"/>
                  </a:lnTo>
                  <a:cubicBezTo>
                    <a:pt x="182" y="3077"/>
                    <a:pt x="146" y="3113"/>
                    <a:pt x="146" y="3171"/>
                  </a:cubicBezTo>
                  <a:cubicBezTo>
                    <a:pt x="1" y="4415"/>
                    <a:pt x="218" y="5688"/>
                    <a:pt x="775" y="6810"/>
                  </a:cubicBezTo>
                  <a:cubicBezTo>
                    <a:pt x="799" y="6852"/>
                    <a:pt x="844" y="6869"/>
                    <a:pt x="884" y="6869"/>
                  </a:cubicBezTo>
                  <a:cubicBezTo>
                    <a:pt x="891" y="6869"/>
                    <a:pt x="898" y="6869"/>
                    <a:pt x="905" y="6868"/>
                  </a:cubicBezTo>
                  <a:lnTo>
                    <a:pt x="1383" y="6788"/>
                  </a:lnTo>
                  <a:lnTo>
                    <a:pt x="2685" y="6557"/>
                  </a:lnTo>
                  <a:lnTo>
                    <a:pt x="4624" y="6224"/>
                  </a:lnTo>
                  <a:lnTo>
                    <a:pt x="6983" y="5826"/>
                  </a:lnTo>
                  <a:lnTo>
                    <a:pt x="9551" y="5392"/>
                  </a:lnTo>
                  <a:lnTo>
                    <a:pt x="12155" y="4950"/>
                  </a:lnTo>
                  <a:lnTo>
                    <a:pt x="14586" y="4531"/>
                  </a:lnTo>
                  <a:lnTo>
                    <a:pt x="16641" y="4184"/>
                  </a:lnTo>
                  <a:lnTo>
                    <a:pt x="18117" y="3930"/>
                  </a:lnTo>
                  <a:cubicBezTo>
                    <a:pt x="18349" y="3894"/>
                    <a:pt x="18587" y="3858"/>
                    <a:pt x="18819" y="3807"/>
                  </a:cubicBezTo>
                  <a:lnTo>
                    <a:pt x="18848" y="3800"/>
                  </a:lnTo>
                  <a:cubicBezTo>
                    <a:pt x="18898" y="3793"/>
                    <a:pt x="18927" y="3757"/>
                    <a:pt x="18927" y="3713"/>
                  </a:cubicBezTo>
                  <a:cubicBezTo>
                    <a:pt x="19275" y="2469"/>
                    <a:pt x="19036" y="1123"/>
                    <a:pt x="18298" y="60"/>
                  </a:cubicBezTo>
                  <a:cubicBezTo>
                    <a:pt x="18274" y="17"/>
                    <a:pt x="18229" y="0"/>
                    <a:pt x="18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43"/>
            <p:cNvSpPr/>
            <p:nvPr/>
          </p:nvSpPr>
          <p:spPr>
            <a:xfrm rot="533852">
              <a:off x="6683154" y="3459157"/>
              <a:ext cx="107762" cy="110193"/>
            </a:xfrm>
            <a:custGeom>
              <a:avLst/>
              <a:gdLst/>
              <a:ahLst/>
              <a:cxnLst/>
              <a:rect l="l" t="t" r="r" b="b"/>
              <a:pathLst>
                <a:path w="2837" h="2901" extrusionOk="0">
                  <a:moveTo>
                    <a:pt x="1712" y="149"/>
                  </a:moveTo>
                  <a:cubicBezTo>
                    <a:pt x="1755" y="149"/>
                    <a:pt x="1805" y="157"/>
                    <a:pt x="1860" y="173"/>
                  </a:cubicBezTo>
                  <a:cubicBezTo>
                    <a:pt x="2019" y="217"/>
                    <a:pt x="2113" y="282"/>
                    <a:pt x="2135" y="361"/>
                  </a:cubicBezTo>
                  <a:cubicBezTo>
                    <a:pt x="2179" y="571"/>
                    <a:pt x="1781" y="911"/>
                    <a:pt x="1600" y="1070"/>
                  </a:cubicBezTo>
                  <a:cubicBezTo>
                    <a:pt x="1564" y="1034"/>
                    <a:pt x="1513" y="1005"/>
                    <a:pt x="1469" y="984"/>
                  </a:cubicBezTo>
                  <a:cubicBezTo>
                    <a:pt x="1426" y="788"/>
                    <a:pt x="1390" y="361"/>
                    <a:pt x="1542" y="210"/>
                  </a:cubicBezTo>
                  <a:cubicBezTo>
                    <a:pt x="1586" y="169"/>
                    <a:pt x="1642" y="149"/>
                    <a:pt x="1712" y="149"/>
                  </a:cubicBezTo>
                  <a:close/>
                  <a:moveTo>
                    <a:pt x="704" y="330"/>
                  </a:moveTo>
                  <a:cubicBezTo>
                    <a:pt x="725" y="330"/>
                    <a:pt x="746" y="333"/>
                    <a:pt x="768" y="340"/>
                  </a:cubicBezTo>
                  <a:cubicBezTo>
                    <a:pt x="992" y="398"/>
                    <a:pt x="1158" y="810"/>
                    <a:pt x="1216" y="1013"/>
                  </a:cubicBezTo>
                  <a:cubicBezTo>
                    <a:pt x="1100" y="1070"/>
                    <a:pt x="1021" y="1179"/>
                    <a:pt x="992" y="1215"/>
                  </a:cubicBezTo>
                  <a:cubicBezTo>
                    <a:pt x="963" y="1251"/>
                    <a:pt x="949" y="1295"/>
                    <a:pt x="941" y="1338"/>
                  </a:cubicBezTo>
                  <a:cubicBezTo>
                    <a:pt x="587" y="1302"/>
                    <a:pt x="312" y="1172"/>
                    <a:pt x="240" y="969"/>
                  </a:cubicBezTo>
                  <a:cubicBezTo>
                    <a:pt x="189" y="810"/>
                    <a:pt x="268" y="615"/>
                    <a:pt x="478" y="434"/>
                  </a:cubicBezTo>
                  <a:cubicBezTo>
                    <a:pt x="562" y="367"/>
                    <a:pt x="633" y="330"/>
                    <a:pt x="704" y="330"/>
                  </a:cubicBezTo>
                  <a:close/>
                  <a:moveTo>
                    <a:pt x="1361" y="1136"/>
                  </a:moveTo>
                  <a:cubicBezTo>
                    <a:pt x="1426" y="1143"/>
                    <a:pt x="1498" y="1193"/>
                    <a:pt x="1542" y="1280"/>
                  </a:cubicBezTo>
                  <a:cubicBezTo>
                    <a:pt x="1600" y="1367"/>
                    <a:pt x="1607" y="1476"/>
                    <a:pt x="1571" y="1555"/>
                  </a:cubicBezTo>
                  <a:cubicBezTo>
                    <a:pt x="1542" y="1620"/>
                    <a:pt x="1498" y="1656"/>
                    <a:pt x="1433" y="1685"/>
                  </a:cubicBezTo>
                  <a:cubicBezTo>
                    <a:pt x="1382" y="1709"/>
                    <a:pt x="1321" y="1717"/>
                    <a:pt x="1267" y="1717"/>
                  </a:cubicBezTo>
                  <a:cubicBezTo>
                    <a:pt x="1207" y="1717"/>
                    <a:pt x="1156" y="1708"/>
                    <a:pt x="1137" y="1700"/>
                  </a:cubicBezTo>
                  <a:cubicBezTo>
                    <a:pt x="1115" y="1693"/>
                    <a:pt x="1100" y="1685"/>
                    <a:pt x="1093" y="1678"/>
                  </a:cubicBezTo>
                  <a:lnTo>
                    <a:pt x="1064" y="1620"/>
                  </a:lnTo>
                  <a:cubicBezTo>
                    <a:pt x="1035" y="1512"/>
                    <a:pt x="1057" y="1396"/>
                    <a:pt x="1108" y="1295"/>
                  </a:cubicBezTo>
                  <a:cubicBezTo>
                    <a:pt x="1115" y="1288"/>
                    <a:pt x="1216" y="1136"/>
                    <a:pt x="1346" y="1136"/>
                  </a:cubicBezTo>
                  <a:close/>
                  <a:moveTo>
                    <a:pt x="2298" y="950"/>
                  </a:moveTo>
                  <a:cubicBezTo>
                    <a:pt x="2349" y="950"/>
                    <a:pt x="2396" y="958"/>
                    <a:pt x="2439" y="976"/>
                  </a:cubicBezTo>
                  <a:cubicBezTo>
                    <a:pt x="2591" y="1049"/>
                    <a:pt x="2685" y="1244"/>
                    <a:pt x="2678" y="1519"/>
                  </a:cubicBezTo>
                  <a:cubicBezTo>
                    <a:pt x="2678" y="1649"/>
                    <a:pt x="2627" y="1751"/>
                    <a:pt x="2547" y="1794"/>
                  </a:cubicBezTo>
                  <a:cubicBezTo>
                    <a:pt x="2498" y="1821"/>
                    <a:pt x="2436" y="1833"/>
                    <a:pt x="2367" y="1833"/>
                  </a:cubicBezTo>
                  <a:cubicBezTo>
                    <a:pt x="2147" y="1833"/>
                    <a:pt x="1861" y="1716"/>
                    <a:pt x="1723" y="1649"/>
                  </a:cubicBezTo>
                  <a:cubicBezTo>
                    <a:pt x="1737" y="1642"/>
                    <a:pt x="1737" y="1628"/>
                    <a:pt x="1744" y="1620"/>
                  </a:cubicBezTo>
                  <a:cubicBezTo>
                    <a:pt x="1795" y="1505"/>
                    <a:pt x="1781" y="1360"/>
                    <a:pt x="1715" y="1230"/>
                  </a:cubicBezTo>
                  <a:cubicBezTo>
                    <a:pt x="1911" y="1051"/>
                    <a:pt x="2124" y="950"/>
                    <a:pt x="2298" y="950"/>
                  </a:cubicBezTo>
                  <a:close/>
                  <a:moveTo>
                    <a:pt x="636" y="1473"/>
                  </a:moveTo>
                  <a:cubicBezTo>
                    <a:pt x="734" y="1473"/>
                    <a:pt x="832" y="1492"/>
                    <a:pt x="920" y="1533"/>
                  </a:cubicBezTo>
                  <a:cubicBezTo>
                    <a:pt x="920" y="1570"/>
                    <a:pt x="927" y="1613"/>
                    <a:pt x="941" y="1649"/>
                  </a:cubicBezTo>
                  <a:cubicBezTo>
                    <a:pt x="949" y="1693"/>
                    <a:pt x="963" y="1729"/>
                    <a:pt x="992" y="1765"/>
                  </a:cubicBezTo>
                  <a:cubicBezTo>
                    <a:pt x="1021" y="1801"/>
                    <a:pt x="1057" y="1830"/>
                    <a:pt x="1093" y="1837"/>
                  </a:cubicBezTo>
                  <a:cubicBezTo>
                    <a:pt x="1100" y="1837"/>
                    <a:pt x="1108" y="1845"/>
                    <a:pt x="1115" y="1845"/>
                  </a:cubicBezTo>
                  <a:cubicBezTo>
                    <a:pt x="1038" y="2083"/>
                    <a:pt x="834" y="2235"/>
                    <a:pt x="627" y="2235"/>
                  </a:cubicBezTo>
                  <a:cubicBezTo>
                    <a:pt x="602" y="2235"/>
                    <a:pt x="576" y="2233"/>
                    <a:pt x="551" y="2228"/>
                  </a:cubicBezTo>
                  <a:cubicBezTo>
                    <a:pt x="413" y="2199"/>
                    <a:pt x="283" y="2091"/>
                    <a:pt x="225" y="1946"/>
                  </a:cubicBezTo>
                  <a:cubicBezTo>
                    <a:pt x="167" y="1830"/>
                    <a:pt x="160" y="1693"/>
                    <a:pt x="203" y="1620"/>
                  </a:cubicBezTo>
                  <a:cubicBezTo>
                    <a:pt x="261" y="1519"/>
                    <a:pt x="420" y="1497"/>
                    <a:pt x="514" y="1483"/>
                  </a:cubicBezTo>
                  <a:cubicBezTo>
                    <a:pt x="555" y="1477"/>
                    <a:pt x="595" y="1473"/>
                    <a:pt x="636" y="1473"/>
                  </a:cubicBezTo>
                  <a:close/>
                  <a:moveTo>
                    <a:pt x="1571" y="1794"/>
                  </a:moveTo>
                  <a:cubicBezTo>
                    <a:pt x="1838" y="1837"/>
                    <a:pt x="2019" y="2083"/>
                    <a:pt x="1998" y="2344"/>
                  </a:cubicBezTo>
                  <a:cubicBezTo>
                    <a:pt x="1976" y="2489"/>
                    <a:pt x="1882" y="2604"/>
                    <a:pt x="1730" y="2691"/>
                  </a:cubicBezTo>
                  <a:cubicBezTo>
                    <a:pt x="1653" y="2736"/>
                    <a:pt x="1565" y="2759"/>
                    <a:pt x="1487" y="2759"/>
                  </a:cubicBezTo>
                  <a:cubicBezTo>
                    <a:pt x="1440" y="2759"/>
                    <a:pt x="1396" y="2751"/>
                    <a:pt x="1361" y="2734"/>
                  </a:cubicBezTo>
                  <a:cubicBezTo>
                    <a:pt x="1296" y="2698"/>
                    <a:pt x="1238" y="2626"/>
                    <a:pt x="1202" y="2517"/>
                  </a:cubicBezTo>
                  <a:cubicBezTo>
                    <a:pt x="1137" y="2329"/>
                    <a:pt x="1173" y="2083"/>
                    <a:pt x="1281" y="1866"/>
                  </a:cubicBezTo>
                  <a:cubicBezTo>
                    <a:pt x="1354" y="1866"/>
                    <a:pt x="1433" y="1859"/>
                    <a:pt x="1498" y="1830"/>
                  </a:cubicBezTo>
                  <a:cubicBezTo>
                    <a:pt x="1527" y="1823"/>
                    <a:pt x="1542" y="1808"/>
                    <a:pt x="1571" y="1794"/>
                  </a:cubicBezTo>
                  <a:close/>
                  <a:moveTo>
                    <a:pt x="1709" y="1"/>
                  </a:moveTo>
                  <a:cubicBezTo>
                    <a:pt x="1603" y="1"/>
                    <a:pt x="1512" y="32"/>
                    <a:pt x="1433" y="101"/>
                  </a:cubicBezTo>
                  <a:cubicBezTo>
                    <a:pt x="1281" y="246"/>
                    <a:pt x="1267" y="528"/>
                    <a:pt x="1281" y="745"/>
                  </a:cubicBezTo>
                  <a:cubicBezTo>
                    <a:pt x="1195" y="528"/>
                    <a:pt x="1035" y="253"/>
                    <a:pt x="811" y="181"/>
                  </a:cubicBezTo>
                  <a:cubicBezTo>
                    <a:pt x="775" y="170"/>
                    <a:pt x="739" y="164"/>
                    <a:pt x="703" y="164"/>
                  </a:cubicBezTo>
                  <a:cubicBezTo>
                    <a:pt x="594" y="164"/>
                    <a:pt x="486" y="213"/>
                    <a:pt x="377" y="311"/>
                  </a:cubicBezTo>
                  <a:cubicBezTo>
                    <a:pt x="37" y="615"/>
                    <a:pt x="51" y="875"/>
                    <a:pt x="95" y="1013"/>
                  </a:cubicBezTo>
                  <a:cubicBezTo>
                    <a:pt x="145" y="1150"/>
                    <a:pt x="254" y="1259"/>
                    <a:pt x="406" y="1338"/>
                  </a:cubicBezTo>
                  <a:cubicBezTo>
                    <a:pt x="290" y="1367"/>
                    <a:pt x="131" y="1411"/>
                    <a:pt x="59" y="1541"/>
                  </a:cubicBezTo>
                  <a:cubicBezTo>
                    <a:pt x="1" y="1656"/>
                    <a:pt x="1" y="1837"/>
                    <a:pt x="80" y="1997"/>
                  </a:cubicBezTo>
                  <a:cubicBezTo>
                    <a:pt x="167" y="2199"/>
                    <a:pt x="334" y="2337"/>
                    <a:pt x="514" y="2373"/>
                  </a:cubicBezTo>
                  <a:cubicBezTo>
                    <a:pt x="551" y="2380"/>
                    <a:pt x="587" y="2380"/>
                    <a:pt x="623" y="2380"/>
                  </a:cubicBezTo>
                  <a:cubicBezTo>
                    <a:pt x="768" y="2380"/>
                    <a:pt x="912" y="2315"/>
                    <a:pt x="1028" y="2214"/>
                  </a:cubicBezTo>
                  <a:lnTo>
                    <a:pt x="1028" y="2214"/>
                  </a:lnTo>
                  <a:cubicBezTo>
                    <a:pt x="1021" y="2337"/>
                    <a:pt x="1028" y="2452"/>
                    <a:pt x="1064" y="2561"/>
                  </a:cubicBezTo>
                  <a:cubicBezTo>
                    <a:pt x="1108" y="2706"/>
                    <a:pt x="1202" y="2814"/>
                    <a:pt x="1303" y="2865"/>
                  </a:cubicBezTo>
                  <a:cubicBezTo>
                    <a:pt x="1354" y="2894"/>
                    <a:pt x="1419" y="2901"/>
                    <a:pt x="1484" y="2901"/>
                  </a:cubicBezTo>
                  <a:cubicBezTo>
                    <a:pt x="1592" y="2901"/>
                    <a:pt x="1701" y="2879"/>
                    <a:pt x="1810" y="2821"/>
                  </a:cubicBezTo>
                  <a:cubicBezTo>
                    <a:pt x="1998" y="2720"/>
                    <a:pt x="2113" y="2561"/>
                    <a:pt x="2142" y="2358"/>
                  </a:cubicBezTo>
                  <a:cubicBezTo>
                    <a:pt x="2157" y="2206"/>
                    <a:pt x="2121" y="2054"/>
                    <a:pt x="2041" y="1939"/>
                  </a:cubicBezTo>
                  <a:lnTo>
                    <a:pt x="2041" y="1939"/>
                  </a:lnTo>
                  <a:cubicBezTo>
                    <a:pt x="2142" y="1960"/>
                    <a:pt x="2251" y="1982"/>
                    <a:pt x="2359" y="1982"/>
                  </a:cubicBezTo>
                  <a:cubicBezTo>
                    <a:pt x="2461" y="1982"/>
                    <a:pt x="2547" y="1960"/>
                    <a:pt x="2620" y="1917"/>
                  </a:cubicBezTo>
                  <a:cubicBezTo>
                    <a:pt x="2750" y="1845"/>
                    <a:pt x="2822" y="1707"/>
                    <a:pt x="2822" y="1512"/>
                  </a:cubicBezTo>
                  <a:cubicBezTo>
                    <a:pt x="2837" y="1049"/>
                    <a:pt x="2627" y="890"/>
                    <a:pt x="2504" y="832"/>
                  </a:cubicBezTo>
                  <a:cubicBezTo>
                    <a:pt x="2444" y="805"/>
                    <a:pt x="2376" y="793"/>
                    <a:pt x="2302" y="793"/>
                  </a:cubicBezTo>
                  <a:cubicBezTo>
                    <a:pt x="2234" y="793"/>
                    <a:pt x="2161" y="804"/>
                    <a:pt x="2084" y="824"/>
                  </a:cubicBezTo>
                  <a:cubicBezTo>
                    <a:pt x="2229" y="665"/>
                    <a:pt x="2323" y="499"/>
                    <a:pt x="2287" y="340"/>
                  </a:cubicBezTo>
                  <a:cubicBezTo>
                    <a:pt x="2258" y="195"/>
                    <a:pt x="2135" y="94"/>
                    <a:pt x="1904" y="29"/>
                  </a:cubicBezTo>
                  <a:cubicBezTo>
                    <a:pt x="1833" y="10"/>
                    <a:pt x="1769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43"/>
            <p:cNvSpPr/>
            <p:nvPr/>
          </p:nvSpPr>
          <p:spPr>
            <a:xfrm rot="533852">
              <a:off x="6820299" y="3457278"/>
              <a:ext cx="108028" cy="110497"/>
            </a:xfrm>
            <a:custGeom>
              <a:avLst/>
              <a:gdLst/>
              <a:ahLst/>
              <a:cxnLst/>
              <a:rect l="l" t="t" r="r" b="b"/>
              <a:pathLst>
                <a:path w="2844" h="2909" extrusionOk="0">
                  <a:moveTo>
                    <a:pt x="1726" y="151"/>
                  </a:moveTo>
                  <a:cubicBezTo>
                    <a:pt x="1768" y="151"/>
                    <a:pt x="1815" y="158"/>
                    <a:pt x="1867" y="174"/>
                  </a:cubicBezTo>
                  <a:cubicBezTo>
                    <a:pt x="2026" y="217"/>
                    <a:pt x="2120" y="282"/>
                    <a:pt x="2135" y="362"/>
                  </a:cubicBezTo>
                  <a:cubicBezTo>
                    <a:pt x="2178" y="572"/>
                    <a:pt x="1780" y="919"/>
                    <a:pt x="1599" y="1071"/>
                  </a:cubicBezTo>
                  <a:cubicBezTo>
                    <a:pt x="1563" y="1035"/>
                    <a:pt x="1520" y="1006"/>
                    <a:pt x="1476" y="991"/>
                  </a:cubicBezTo>
                  <a:cubicBezTo>
                    <a:pt x="1433" y="789"/>
                    <a:pt x="1382" y="369"/>
                    <a:pt x="1549" y="210"/>
                  </a:cubicBezTo>
                  <a:cubicBezTo>
                    <a:pt x="1595" y="173"/>
                    <a:pt x="1653" y="151"/>
                    <a:pt x="1726" y="151"/>
                  </a:cubicBezTo>
                  <a:close/>
                  <a:moveTo>
                    <a:pt x="699" y="323"/>
                  </a:moveTo>
                  <a:cubicBezTo>
                    <a:pt x="720" y="323"/>
                    <a:pt x="740" y="326"/>
                    <a:pt x="760" y="333"/>
                  </a:cubicBezTo>
                  <a:cubicBezTo>
                    <a:pt x="984" y="391"/>
                    <a:pt x="1151" y="810"/>
                    <a:pt x="1216" y="1006"/>
                  </a:cubicBezTo>
                  <a:cubicBezTo>
                    <a:pt x="1093" y="1063"/>
                    <a:pt x="1013" y="1172"/>
                    <a:pt x="984" y="1208"/>
                  </a:cubicBezTo>
                  <a:cubicBezTo>
                    <a:pt x="963" y="1244"/>
                    <a:pt x="941" y="1288"/>
                    <a:pt x="934" y="1324"/>
                  </a:cubicBezTo>
                  <a:cubicBezTo>
                    <a:pt x="579" y="1309"/>
                    <a:pt x="311" y="1165"/>
                    <a:pt x="239" y="962"/>
                  </a:cubicBezTo>
                  <a:cubicBezTo>
                    <a:pt x="181" y="803"/>
                    <a:pt x="261" y="608"/>
                    <a:pt x="471" y="427"/>
                  </a:cubicBezTo>
                  <a:cubicBezTo>
                    <a:pt x="554" y="360"/>
                    <a:pt x="630" y="323"/>
                    <a:pt x="699" y="323"/>
                  </a:cubicBezTo>
                  <a:close/>
                  <a:moveTo>
                    <a:pt x="1368" y="1136"/>
                  </a:moveTo>
                  <a:cubicBezTo>
                    <a:pt x="1433" y="1143"/>
                    <a:pt x="1505" y="1201"/>
                    <a:pt x="1549" y="1281"/>
                  </a:cubicBezTo>
                  <a:cubicBezTo>
                    <a:pt x="1599" y="1367"/>
                    <a:pt x="1614" y="1476"/>
                    <a:pt x="1578" y="1570"/>
                  </a:cubicBezTo>
                  <a:cubicBezTo>
                    <a:pt x="1549" y="1635"/>
                    <a:pt x="1505" y="1671"/>
                    <a:pt x="1440" y="1693"/>
                  </a:cubicBezTo>
                  <a:cubicBezTo>
                    <a:pt x="1392" y="1715"/>
                    <a:pt x="1333" y="1722"/>
                    <a:pt x="1279" y="1722"/>
                  </a:cubicBezTo>
                  <a:cubicBezTo>
                    <a:pt x="1213" y="1722"/>
                    <a:pt x="1156" y="1711"/>
                    <a:pt x="1143" y="1707"/>
                  </a:cubicBezTo>
                  <a:cubicBezTo>
                    <a:pt x="1122" y="1693"/>
                    <a:pt x="1107" y="1686"/>
                    <a:pt x="1093" y="1678"/>
                  </a:cubicBezTo>
                  <a:lnTo>
                    <a:pt x="1071" y="1621"/>
                  </a:lnTo>
                  <a:cubicBezTo>
                    <a:pt x="1042" y="1512"/>
                    <a:pt x="1057" y="1396"/>
                    <a:pt x="1115" y="1295"/>
                  </a:cubicBezTo>
                  <a:cubicBezTo>
                    <a:pt x="1122" y="1288"/>
                    <a:pt x="1223" y="1136"/>
                    <a:pt x="1346" y="1136"/>
                  </a:cubicBezTo>
                  <a:close/>
                  <a:moveTo>
                    <a:pt x="2282" y="953"/>
                  </a:moveTo>
                  <a:cubicBezTo>
                    <a:pt x="2336" y="953"/>
                    <a:pt x="2386" y="963"/>
                    <a:pt x="2431" y="984"/>
                  </a:cubicBezTo>
                  <a:cubicBezTo>
                    <a:pt x="2598" y="1056"/>
                    <a:pt x="2677" y="1244"/>
                    <a:pt x="2670" y="1527"/>
                  </a:cubicBezTo>
                  <a:cubicBezTo>
                    <a:pt x="2670" y="1657"/>
                    <a:pt x="2627" y="1751"/>
                    <a:pt x="2540" y="1794"/>
                  </a:cubicBezTo>
                  <a:cubicBezTo>
                    <a:pt x="2491" y="1822"/>
                    <a:pt x="2427" y="1834"/>
                    <a:pt x="2357" y="1834"/>
                  </a:cubicBezTo>
                  <a:cubicBezTo>
                    <a:pt x="2136" y="1834"/>
                    <a:pt x="1845" y="1721"/>
                    <a:pt x="1708" y="1650"/>
                  </a:cubicBezTo>
                  <a:cubicBezTo>
                    <a:pt x="1722" y="1642"/>
                    <a:pt x="1722" y="1635"/>
                    <a:pt x="1730" y="1621"/>
                  </a:cubicBezTo>
                  <a:cubicBezTo>
                    <a:pt x="1773" y="1505"/>
                    <a:pt x="1766" y="1360"/>
                    <a:pt x="1708" y="1237"/>
                  </a:cubicBezTo>
                  <a:cubicBezTo>
                    <a:pt x="1901" y="1055"/>
                    <a:pt x="2110" y="953"/>
                    <a:pt x="2282" y="953"/>
                  </a:cubicBezTo>
                  <a:close/>
                  <a:moveTo>
                    <a:pt x="622" y="1469"/>
                  </a:moveTo>
                  <a:cubicBezTo>
                    <a:pt x="721" y="1469"/>
                    <a:pt x="818" y="1485"/>
                    <a:pt x="912" y="1527"/>
                  </a:cubicBezTo>
                  <a:cubicBezTo>
                    <a:pt x="912" y="1570"/>
                    <a:pt x="926" y="1606"/>
                    <a:pt x="934" y="1650"/>
                  </a:cubicBezTo>
                  <a:cubicBezTo>
                    <a:pt x="941" y="1686"/>
                    <a:pt x="963" y="1722"/>
                    <a:pt x="984" y="1765"/>
                  </a:cubicBezTo>
                  <a:cubicBezTo>
                    <a:pt x="1013" y="1801"/>
                    <a:pt x="1049" y="1830"/>
                    <a:pt x="1086" y="1838"/>
                  </a:cubicBezTo>
                  <a:cubicBezTo>
                    <a:pt x="1093" y="1838"/>
                    <a:pt x="1107" y="1852"/>
                    <a:pt x="1115" y="1852"/>
                  </a:cubicBezTo>
                  <a:cubicBezTo>
                    <a:pt x="1031" y="2078"/>
                    <a:pt x="831" y="2235"/>
                    <a:pt x="619" y="2235"/>
                  </a:cubicBezTo>
                  <a:cubicBezTo>
                    <a:pt x="594" y="2235"/>
                    <a:pt x="568" y="2233"/>
                    <a:pt x="543" y="2228"/>
                  </a:cubicBezTo>
                  <a:cubicBezTo>
                    <a:pt x="406" y="2199"/>
                    <a:pt x="283" y="2091"/>
                    <a:pt x="217" y="1939"/>
                  </a:cubicBezTo>
                  <a:cubicBezTo>
                    <a:pt x="167" y="1823"/>
                    <a:pt x="152" y="1686"/>
                    <a:pt x="203" y="1613"/>
                  </a:cubicBezTo>
                  <a:cubicBezTo>
                    <a:pt x="254" y="1527"/>
                    <a:pt x="420" y="1498"/>
                    <a:pt x="507" y="1476"/>
                  </a:cubicBezTo>
                  <a:cubicBezTo>
                    <a:pt x="545" y="1472"/>
                    <a:pt x="584" y="1469"/>
                    <a:pt x="622" y="1469"/>
                  </a:cubicBezTo>
                  <a:close/>
                  <a:moveTo>
                    <a:pt x="1578" y="1801"/>
                  </a:moveTo>
                  <a:cubicBezTo>
                    <a:pt x="1838" y="1838"/>
                    <a:pt x="2026" y="2084"/>
                    <a:pt x="1990" y="2344"/>
                  </a:cubicBezTo>
                  <a:cubicBezTo>
                    <a:pt x="1975" y="2489"/>
                    <a:pt x="1874" y="2619"/>
                    <a:pt x="1730" y="2691"/>
                  </a:cubicBezTo>
                  <a:cubicBezTo>
                    <a:pt x="1648" y="2737"/>
                    <a:pt x="1558" y="2759"/>
                    <a:pt x="1479" y="2759"/>
                  </a:cubicBezTo>
                  <a:cubicBezTo>
                    <a:pt x="1432" y="2759"/>
                    <a:pt x="1389" y="2751"/>
                    <a:pt x="1353" y="2735"/>
                  </a:cubicBezTo>
                  <a:cubicBezTo>
                    <a:pt x="1288" y="2699"/>
                    <a:pt x="1230" y="2626"/>
                    <a:pt x="1194" y="2525"/>
                  </a:cubicBezTo>
                  <a:cubicBezTo>
                    <a:pt x="1129" y="2337"/>
                    <a:pt x="1158" y="2091"/>
                    <a:pt x="1274" y="1874"/>
                  </a:cubicBezTo>
                  <a:cubicBezTo>
                    <a:pt x="1346" y="1874"/>
                    <a:pt x="1433" y="1867"/>
                    <a:pt x="1505" y="1838"/>
                  </a:cubicBezTo>
                  <a:cubicBezTo>
                    <a:pt x="1527" y="1830"/>
                    <a:pt x="1549" y="1823"/>
                    <a:pt x="1578" y="1801"/>
                  </a:cubicBezTo>
                  <a:close/>
                  <a:moveTo>
                    <a:pt x="1711" y="1"/>
                  </a:moveTo>
                  <a:cubicBezTo>
                    <a:pt x="1603" y="1"/>
                    <a:pt x="1514" y="32"/>
                    <a:pt x="1440" y="101"/>
                  </a:cubicBezTo>
                  <a:cubicBezTo>
                    <a:pt x="1288" y="246"/>
                    <a:pt x="1266" y="528"/>
                    <a:pt x="1288" y="752"/>
                  </a:cubicBezTo>
                  <a:cubicBezTo>
                    <a:pt x="1194" y="535"/>
                    <a:pt x="1042" y="260"/>
                    <a:pt x="811" y="195"/>
                  </a:cubicBezTo>
                  <a:cubicBezTo>
                    <a:pt x="776" y="184"/>
                    <a:pt x="740" y="179"/>
                    <a:pt x="704" y="179"/>
                  </a:cubicBezTo>
                  <a:cubicBezTo>
                    <a:pt x="597" y="179"/>
                    <a:pt x="487" y="226"/>
                    <a:pt x="384" y="318"/>
                  </a:cubicBezTo>
                  <a:cubicBezTo>
                    <a:pt x="37" y="629"/>
                    <a:pt x="58" y="890"/>
                    <a:pt x="102" y="1020"/>
                  </a:cubicBezTo>
                  <a:cubicBezTo>
                    <a:pt x="145" y="1150"/>
                    <a:pt x="254" y="1273"/>
                    <a:pt x="420" y="1353"/>
                  </a:cubicBezTo>
                  <a:cubicBezTo>
                    <a:pt x="297" y="1382"/>
                    <a:pt x="145" y="1425"/>
                    <a:pt x="73" y="1548"/>
                  </a:cubicBezTo>
                  <a:cubicBezTo>
                    <a:pt x="0" y="1671"/>
                    <a:pt x="8" y="1852"/>
                    <a:pt x="94" y="2011"/>
                  </a:cubicBezTo>
                  <a:cubicBezTo>
                    <a:pt x="181" y="2214"/>
                    <a:pt x="348" y="2344"/>
                    <a:pt x="529" y="2380"/>
                  </a:cubicBezTo>
                  <a:cubicBezTo>
                    <a:pt x="565" y="2387"/>
                    <a:pt x="601" y="2387"/>
                    <a:pt x="637" y="2387"/>
                  </a:cubicBezTo>
                  <a:cubicBezTo>
                    <a:pt x="782" y="2387"/>
                    <a:pt x="926" y="2330"/>
                    <a:pt x="1042" y="2236"/>
                  </a:cubicBezTo>
                  <a:lnTo>
                    <a:pt x="1042" y="2236"/>
                  </a:lnTo>
                  <a:cubicBezTo>
                    <a:pt x="1035" y="2351"/>
                    <a:pt x="1042" y="2474"/>
                    <a:pt x="1078" y="2568"/>
                  </a:cubicBezTo>
                  <a:cubicBezTo>
                    <a:pt x="1122" y="2713"/>
                    <a:pt x="1216" y="2822"/>
                    <a:pt x="1324" y="2872"/>
                  </a:cubicBezTo>
                  <a:cubicBezTo>
                    <a:pt x="1375" y="2894"/>
                    <a:pt x="1440" y="2908"/>
                    <a:pt x="1505" y="2908"/>
                  </a:cubicBezTo>
                  <a:cubicBezTo>
                    <a:pt x="1614" y="2908"/>
                    <a:pt x="1722" y="2879"/>
                    <a:pt x="1831" y="2822"/>
                  </a:cubicBezTo>
                  <a:cubicBezTo>
                    <a:pt x="2019" y="2728"/>
                    <a:pt x="2135" y="2561"/>
                    <a:pt x="2164" y="2366"/>
                  </a:cubicBezTo>
                  <a:cubicBezTo>
                    <a:pt x="2178" y="2207"/>
                    <a:pt x="2142" y="2055"/>
                    <a:pt x="2062" y="1939"/>
                  </a:cubicBezTo>
                  <a:lnTo>
                    <a:pt x="2062" y="1939"/>
                  </a:lnTo>
                  <a:cubicBezTo>
                    <a:pt x="2164" y="1968"/>
                    <a:pt x="2272" y="1982"/>
                    <a:pt x="2381" y="1982"/>
                  </a:cubicBezTo>
                  <a:cubicBezTo>
                    <a:pt x="2482" y="1982"/>
                    <a:pt x="2569" y="1968"/>
                    <a:pt x="2641" y="1917"/>
                  </a:cubicBezTo>
                  <a:cubicBezTo>
                    <a:pt x="2771" y="1845"/>
                    <a:pt x="2844" y="1715"/>
                    <a:pt x="2844" y="1512"/>
                  </a:cubicBezTo>
                  <a:cubicBezTo>
                    <a:pt x="2829" y="1063"/>
                    <a:pt x="2627" y="897"/>
                    <a:pt x="2496" y="846"/>
                  </a:cubicBezTo>
                  <a:cubicBezTo>
                    <a:pt x="2433" y="817"/>
                    <a:pt x="2364" y="802"/>
                    <a:pt x="2291" y="802"/>
                  </a:cubicBezTo>
                  <a:cubicBezTo>
                    <a:pt x="2224" y="802"/>
                    <a:pt x="2154" y="815"/>
                    <a:pt x="2084" y="839"/>
                  </a:cubicBezTo>
                  <a:cubicBezTo>
                    <a:pt x="2214" y="673"/>
                    <a:pt x="2323" y="499"/>
                    <a:pt x="2287" y="340"/>
                  </a:cubicBezTo>
                  <a:cubicBezTo>
                    <a:pt x="2265" y="195"/>
                    <a:pt x="2135" y="94"/>
                    <a:pt x="1910" y="29"/>
                  </a:cubicBezTo>
                  <a:cubicBezTo>
                    <a:pt x="1837" y="11"/>
                    <a:pt x="1771" y="1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43"/>
            <p:cNvSpPr/>
            <p:nvPr/>
          </p:nvSpPr>
          <p:spPr>
            <a:xfrm rot="533852">
              <a:off x="6956640" y="3455305"/>
              <a:ext cx="107762" cy="110421"/>
            </a:xfrm>
            <a:custGeom>
              <a:avLst/>
              <a:gdLst/>
              <a:ahLst/>
              <a:cxnLst/>
              <a:rect l="l" t="t" r="r" b="b"/>
              <a:pathLst>
                <a:path w="2837" h="2907" extrusionOk="0">
                  <a:moveTo>
                    <a:pt x="1735" y="151"/>
                  </a:moveTo>
                  <a:cubicBezTo>
                    <a:pt x="1778" y="151"/>
                    <a:pt x="1827" y="160"/>
                    <a:pt x="1881" y="179"/>
                  </a:cubicBezTo>
                  <a:cubicBezTo>
                    <a:pt x="2040" y="223"/>
                    <a:pt x="2135" y="288"/>
                    <a:pt x="2149" y="367"/>
                  </a:cubicBezTo>
                  <a:cubicBezTo>
                    <a:pt x="2200" y="577"/>
                    <a:pt x="1802" y="917"/>
                    <a:pt x="1621" y="1069"/>
                  </a:cubicBezTo>
                  <a:cubicBezTo>
                    <a:pt x="1577" y="1033"/>
                    <a:pt x="1534" y="1004"/>
                    <a:pt x="1491" y="989"/>
                  </a:cubicBezTo>
                  <a:cubicBezTo>
                    <a:pt x="1447" y="794"/>
                    <a:pt x="1404" y="367"/>
                    <a:pt x="1563" y="215"/>
                  </a:cubicBezTo>
                  <a:cubicBezTo>
                    <a:pt x="1608" y="175"/>
                    <a:pt x="1664" y="151"/>
                    <a:pt x="1735" y="151"/>
                  </a:cubicBezTo>
                  <a:close/>
                  <a:moveTo>
                    <a:pt x="726" y="321"/>
                  </a:moveTo>
                  <a:cubicBezTo>
                    <a:pt x="747" y="321"/>
                    <a:pt x="768" y="325"/>
                    <a:pt x="789" y="331"/>
                  </a:cubicBezTo>
                  <a:cubicBezTo>
                    <a:pt x="1013" y="396"/>
                    <a:pt x="1172" y="809"/>
                    <a:pt x="1237" y="1011"/>
                  </a:cubicBezTo>
                  <a:cubicBezTo>
                    <a:pt x="1107" y="1062"/>
                    <a:pt x="1028" y="1178"/>
                    <a:pt x="1013" y="1206"/>
                  </a:cubicBezTo>
                  <a:cubicBezTo>
                    <a:pt x="984" y="1243"/>
                    <a:pt x="970" y="1286"/>
                    <a:pt x="955" y="1322"/>
                  </a:cubicBezTo>
                  <a:cubicBezTo>
                    <a:pt x="594" y="1308"/>
                    <a:pt x="326" y="1163"/>
                    <a:pt x="261" y="960"/>
                  </a:cubicBezTo>
                  <a:cubicBezTo>
                    <a:pt x="210" y="801"/>
                    <a:pt x="290" y="613"/>
                    <a:pt x="492" y="432"/>
                  </a:cubicBezTo>
                  <a:cubicBezTo>
                    <a:pt x="582" y="359"/>
                    <a:pt x="654" y="321"/>
                    <a:pt x="726" y="321"/>
                  </a:cubicBezTo>
                  <a:close/>
                  <a:moveTo>
                    <a:pt x="1389" y="1134"/>
                  </a:moveTo>
                  <a:cubicBezTo>
                    <a:pt x="1454" y="1141"/>
                    <a:pt x="1527" y="1199"/>
                    <a:pt x="1570" y="1279"/>
                  </a:cubicBezTo>
                  <a:cubicBezTo>
                    <a:pt x="1628" y="1373"/>
                    <a:pt x="1635" y="1481"/>
                    <a:pt x="1599" y="1561"/>
                  </a:cubicBezTo>
                  <a:cubicBezTo>
                    <a:pt x="1570" y="1626"/>
                    <a:pt x="1527" y="1662"/>
                    <a:pt x="1454" y="1684"/>
                  </a:cubicBezTo>
                  <a:cubicBezTo>
                    <a:pt x="1403" y="1711"/>
                    <a:pt x="1340" y="1719"/>
                    <a:pt x="1285" y="1719"/>
                  </a:cubicBezTo>
                  <a:cubicBezTo>
                    <a:pt x="1224" y="1719"/>
                    <a:pt x="1173" y="1709"/>
                    <a:pt x="1158" y="1706"/>
                  </a:cubicBezTo>
                  <a:cubicBezTo>
                    <a:pt x="1136" y="1698"/>
                    <a:pt x="1122" y="1684"/>
                    <a:pt x="1114" y="1677"/>
                  </a:cubicBezTo>
                  <a:cubicBezTo>
                    <a:pt x="1100" y="1662"/>
                    <a:pt x="1093" y="1641"/>
                    <a:pt x="1093" y="1626"/>
                  </a:cubicBezTo>
                  <a:cubicBezTo>
                    <a:pt x="1064" y="1518"/>
                    <a:pt x="1085" y="1395"/>
                    <a:pt x="1136" y="1301"/>
                  </a:cubicBezTo>
                  <a:cubicBezTo>
                    <a:pt x="1151" y="1286"/>
                    <a:pt x="1245" y="1134"/>
                    <a:pt x="1375" y="1134"/>
                  </a:cubicBezTo>
                  <a:close/>
                  <a:moveTo>
                    <a:pt x="2301" y="944"/>
                  </a:moveTo>
                  <a:cubicBezTo>
                    <a:pt x="2355" y="944"/>
                    <a:pt x="2406" y="954"/>
                    <a:pt x="2453" y="975"/>
                  </a:cubicBezTo>
                  <a:cubicBezTo>
                    <a:pt x="2605" y="1047"/>
                    <a:pt x="2692" y="1235"/>
                    <a:pt x="2684" y="1518"/>
                  </a:cubicBezTo>
                  <a:cubicBezTo>
                    <a:pt x="2677" y="1648"/>
                    <a:pt x="2641" y="1742"/>
                    <a:pt x="2561" y="1792"/>
                  </a:cubicBezTo>
                  <a:cubicBezTo>
                    <a:pt x="2510" y="1823"/>
                    <a:pt x="2445" y="1835"/>
                    <a:pt x="2373" y="1835"/>
                  </a:cubicBezTo>
                  <a:cubicBezTo>
                    <a:pt x="2154" y="1835"/>
                    <a:pt x="1873" y="1719"/>
                    <a:pt x="1737" y="1648"/>
                  </a:cubicBezTo>
                  <a:cubicBezTo>
                    <a:pt x="1744" y="1641"/>
                    <a:pt x="1744" y="1633"/>
                    <a:pt x="1751" y="1626"/>
                  </a:cubicBezTo>
                  <a:cubicBezTo>
                    <a:pt x="1809" y="1503"/>
                    <a:pt x="1787" y="1351"/>
                    <a:pt x="1729" y="1228"/>
                  </a:cubicBezTo>
                  <a:cubicBezTo>
                    <a:pt x="1922" y="1046"/>
                    <a:pt x="2128" y="944"/>
                    <a:pt x="2301" y="944"/>
                  </a:cubicBezTo>
                  <a:close/>
                  <a:moveTo>
                    <a:pt x="660" y="1470"/>
                  </a:moveTo>
                  <a:cubicBezTo>
                    <a:pt x="753" y="1470"/>
                    <a:pt x="847" y="1486"/>
                    <a:pt x="934" y="1525"/>
                  </a:cubicBezTo>
                  <a:cubicBezTo>
                    <a:pt x="934" y="1561"/>
                    <a:pt x="941" y="1604"/>
                    <a:pt x="948" y="1641"/>
                  </a:cubicBezTo>
                  <a:cubicBezTo>
                    <a:pt x="955" y="1677"/>
                    <a:pt x="970" y="1720"/>
                    <a:pt x="1006" y="1756"/>
                  </a:cubicBezTo>
                  <a:cubicBezTo>
                    <a:pt x="1028" y="1792"/>
                    <a:pt x="1064" y="1821"/>
                    <a:pt x="1100" y="1843"/>
                  </a:cubicBezTo>
                  <a:cubicBezTo>
                    <a:pt x="1114" y="1843"/>
                    <a:pt x="1122" y="1850"/>
                    <a:pt x="1129" y="1850"/>
                  </a:cubicBezTo>
                  <a:cubicBezTo>
                    <a:pt x="1052" y="2074"/>
                    <a:pt x="852" y="2235"/>
                    <a:pt x="641" y="2235"/>
                  </a:cubicBezTo>
                  <a:cubicBezTo>
                    <a:pt x="613" y="2235"/>
                    <a:pt x="585" y="2233"/>
                    <a:pt x="557" y="2227"/>
                  </a:cubicBezTo>
                  <a:cubicBezTo>
                    <a:pt x="427" y="2205"/>
                    <a:pt x="297" y="2096"/>
                    <a:pt x="232" y="1937"/>
                  </a:cubicBezTo>
                  <a:cubicBezTo>
                    <a:pt x="181" y="1821"/>
                    <a:pt x="174" y="1684"/>
                    <a:pt x="217" y="1612"/>
                  </a:cubicBezTo>
                  <a:cubicBezTo>
                    <a:pt x="268" y="1525"/>
                    <a:pt x="434" y="1489"/>
                    <a:pt x="521" y="1481"/>
                  </a:cubicBezTo>
                  <a:cubicBezTo>
                    <a:pt x="567" y="1474"/>
                    <a:pt x="614" y="1470"/>
                    <a:pt x="660" y="1470"/>
                  </a:cubicBezTo>
                  <a:close/>
                  <a:moveTo>
                    <a:pt x="1585" y="1792"/>
                  </a:moveTo>
                  <a:cubicBezTo>
                    <a:pt x="1852" y="1843"/>
                    <a:pt x="2040" y="2082"/>
                    <a:pt x="2004" y="2350"/>
                  </a:cubicBezTo>
                  <a:cubicBezTo>
                    <a:pt x="1990" y="2494"/>
                    <a:pt x="1889" y="2617"/>
                    <a:pt x="1744" y="2690"/>
                  </a:cubicBezTo>
                  <a:cubicBezTo>
                    <a:pt x="1666" y="2735"/>
                    <a:pt x="1575" y="2761"/>
                    <a:pt x="1496" y="2761"/>
                  </a:cubicBezTo>
                  <a:cubicBezTo>
                    <a:pt x="1449" y="2761"/>
                    <a:pt x="1407" y="2752"/>
                    <a:pt x="1375" y="2733"/>
                  </a:cubicBezTo>
                  <a:cubicBezTo>
                    <a:pt x="1303" y="2697"/>
                    <a:pt x="1245" y="2625"/>
                    <a:pt x="1208" y="2516"/>
                  </a:cubicBezTo>
                  <a:cubicBezTo>
                    <a:pt x="1151" y="2328"/>
                    <a:pt x="1187" y="2082"/>
                    <a:pt x="1295" y="1865"/>
                  </a:cubicBezTo>
                  <a:cubicBezTo>
                    <a:pt x="1368" y="1865"/>
                    <a:pt x="1447" y="1858"/>
                    <a:pt x="1512" y="1829"/>
                  </a:cubicBezTo>
                  <a:cubicBezTo>
                    <a:pt x="1534" y="1821"/>
                    <a:pt x="1556" y="1814"/>
                    <a:pt x="1585" y="1792"/>
                  </a:cubicBezTo>
                  <a:close/>
                  <a:moveTo>
                    <a:pt x="1708" y="1"/>
                  </a:moveTo>
                  <a:cubicBezTo>
                    <a:pt x="1605" y="1"/>
                    <a:pt x="1519" y="32"/>
                    <a:pt x="1447" y="100"/>
                  </a:cubicBezTo>
                  <a:cubicBezTo>
                    <a:pt x="1295" y="244"/>
                    <a:pt x="1274" y="526"/>
                    <a:pt x="1295" y="743"/>
                  </a:cubicBezTo>
                  <a:cubicBezTo>
                    <a:pt x="1201" y="526"/>
                    <a:pt x="1049" y="259"/>
                    <a:pt x="825" y="186"/>
                  </a:cubicBezTo>
                  <a:cubicBezTo>
                    <a:pt x="787" y="173"/>
                    <a:pt x="750" y="167"/>
                    <a:pt x="712" y="167"/>
                  </a:cubicBezTo>
                  <a:cubicBezTo>
                    <a:pt x="605" y="167"/>
                    <a:pt x="498" y="218"/>
                    <a:pt x="391" y="309"/>
                  </a:cubicBezTo>
                  <a:cubicBezTo>
                    <a:pt x="44" y="620"/>
                    <a:pt x="65" y="881"/>
                    <a:pt x="109" y="1018"/>
                  </a:cubicBezTo>
                  <a:cubicBezTo>
                    <a:pt x="152" y="1149"/>
                    <a:pt x="261" y="1272"/>
                    <a:pt x="413" y="1351"/>
                  </a:cubicBezTo>
                  <a:cubicBezTo>
                    <a:pt x="297" y="1380"/>
                    <a:pt x="145" y="1424"/>
                    <a:pt x="73" y="1547"/>
                  </a:cubicBezTo>
                  <a:cubicBezTo>
                    <a:pt x="0" y="1669"/>
                    <a:pt x="7" y="1850"/>
                    <a:pt x="87" y="2010"/>
                  </a:cubicBezTo>
                  <a:cubicBezTo>
                    <a:pt x="181" y="2212"/>
                    <a:pt x="340" y="2342"/>
                    <a:pt x="521" y="2379"/>
                  </a:cubicBezTo>
                  <a:cubicBezTo>
                    <a:pt x="557" y="2393"/>
                    <a:pt x="594" y="2393"/>
                    <a:pt x="630" y="2393"/>
                  </a:cubicBezTo>
                  <a:cubicBezTo>
                    <a:pt x="774" y="2393"/>
                    <a:pt x="919" y="2328"/>
                    <a:pt x="1042" y="2227"/>
                  </a:cubicBezTo>
                  <a:lnTo>
                    <a:pt x="1042" y="2227"/>
                  </a:lnTo>
                  <a:cubicBezTo>
                    <a:pt x="1028" y="2342"/>
                    <a:pt x="1042" y="2465"/>
                    <a:pt x="1078" y="2559"/>
                  </a:cubicBezTo>
                  <a:cubicBezTo>
                    <a:pt x="1122" y="2704"/>
                    <a:pt x="1208" y="2813"/>
                    <a:pt x="1317" y="2870"/>
                  </a:cubicBezTo>
                  <a:cubicBezTo>
                    <a:pt x="1375" y="2899"/>
                    <a:pt x="1440" y="2907"/>
                    <a:pt x="1498" y="2907"/>
                  </a:cubicBezTo>
                  <a:cubicBezTo>
                    <a:pt x="1606" y="2907"/>
                    <a:pt x="1715" y="2878"/>
                    <a:pt x="1823" y="2827"/>
                  </a:cubicBezTo>
                  <a:cubicBezTo>
                    <a:pt x="2019" y="2726"/>
                    <a:pt x="2135" y="2559"/>
                    <a:pt x="2163" y="2364"/>
                  </a:cubicBezTo>
                  <a:cubicBezTo>
                    <a:pt x="2178" y="2212"/>
                    <a:pt x="2142" y="2053"/>
                    <a:pt x="2062" y="1937"/>
                  </a:cubicBezTo>
                  <a:lnTo>
                    <a:pt x="2062" y="1937"/>
                  </a:lnTo>
                  <a:cubicBezTo>
                    <a:pt x="2163" y="1966"/>
                    <a:pt x="2272" y="1981"/>
                    <a:pt x="2366" y="1981"/>
                  </a:cubicBezTo>
                  <a:cubicBezTo>
                    <a:pt x="2467" y="1981"/>
                    <a:pt x="2561" y="1966"/>
                    <a:pt x="2634" y="1923"/>
                  </a:cubicBezTo>
                  <a:cubicBezTo>
                    <a:pt x="2757" y="1850"/>
                    <a:pt x="2829" y="1713"/>
                    <a:pt x="2829" y="1510"/>
                  </a:cubicBezTo>
                  <a:cubicBezTo>
                    <a:pt x="2836" y="1055"/>
                    <a:pt x="2634" y="888"/>
                    <a:pt x="2504" y="837"/>
                  </a:cubicBezTo>
                  <a:cubicBezTo>
                    <a:pt x="2444" y="808"/>
                    <a:pt x="2376" y="793"/>
                    <a:pt x="2305" y="793"/>
                  </a:cubicBezTo>
                  <a:cubicBezTo>
                    <a:pt x="2238" y="793"/>
                    <a:pt x="2168" y="806"/>
                    <a:pt x="2098" y="830"/>
                  </a:cubicBezTo>
                  <a:cubicBezTo>
                    <a:pt x="2243" y="664"/>
                    <a:pt x="2330" y="505"/>
                    <a:pt x="2294" y="338"/>
                  </a:cubicBezTo>
                  <a:cubicBezTo>
                    <a:pt x="2272" y="194"/>
                    <a:pt x="2142" y="92"/>
                    <a:pt x="1917" y="34"/>
                  </a:cubicBezTo>
                  <a:cubicBezTo>
                    <a:pt x="1841" y="13"/>
                    <a:pt x="177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43"/>
            <p:cNvSpPr/>
            <p:nvPr/>
          </p:nvSpPr>
          <p:spPr>
            <a:xfrm rot="533852">
              <a:off x="7093762" y="3453538"/>
              <a:ext cx="108066" cy="110307"/>
            </a:xfrm>
            <a:custGeom>
              <a:avLst/>
              <a:gdLst/>
              <a:ahLst/>
              <a:cxnLst/>
              <a:rect l="l" t="t" r="r" b="b"/>
              <a:pathLst>
                <a:path w="2845" h="2904" extrusionOk="0">
                  <a:moveTo>
                    <a:pt x="1726" y="152"/>
                  </a:moveTo>
                  <a:cubicBezTo>
                    <a:pt x="1770" y="152"/>
                    <a:pt x="1819" y="160"/>
                    <a:pt x="1875" y="176"/>
                  </a:cubicBezTo>
                  <a:cubicBezTo>
                    <a:pt x="2041" y="220"/>
                    <a:pt x="2128" y="285"/>
                    <a:pt x="2150" y="364"/>
                  </a:cubicBezTo>
                  <a:cubicBezTo>
                    <a:pt x="2193" y="574"/>
                    <a:pt x="1795" y="914"/>
                    <a:pt x="1614" y="1066"/>
                  </a:cubicBezTo>
                  <a:cubicBezTo>
                    <a:pt x="1578" y="1030"/>
                    <a:pt x="1527" y="1008"/>
                    <a:pt x="1484" y="987"/>
                  </a:cubicBezTo>
                  <a:cubicBezTo>
                    <a:pt x="1441" y="791"/>
                    <a:pt x="1397" y="364"/>
                    <a:pt x="1556" y="213"/>
                  </a:cubicBezTo>
                  <a:cubicBezTo>
                    <a:pt x="1601" y="172"/>
                    <a:pt x="1656" y="152"/>
                    <a:pt x="1726" y="152"/>
                  </a:cubicBezTo>
                  <a:close/>
                  <a:moveTo>
                    <a:pt x="719" y="319"/>
                  </a:moveTo>
                  <a:cubicBezTo>
                    <a:pt x="740" y="319"/>
                    <a:pt x="761" y="322"/>
                    <a:pt x="782" y="328"/>
                  </a:cubicBezTo>
                  <a:cubicBezTo>
                    <a:pt x="1006" y="393"/>
                    <a:pt x="1173" y="799"/>
                    <a:pt x="1231" y="1008"/>
                  </a:cubicBezTo>
                  <a:cubicBezTo>
                    <a:pt x="1115" y="1059"/>
                    <a:pt x="1035" y="1168"/>
                    <a:pt x="1006" y="1204"/>
                  </a:cubicBezTo>
                  <a:cubicBezTo>
                    <a:pt x="978" y="1240"/>
                    <a:pt x="963" y="1291"/>
                    <a:pt x="956" y="1334"/>
                  </a:cubicBezTo>
                  <a:cubicBezTo>
                    <a:pt x="594" y="1305"/>
                    <a:pt x="319" y="1160"/>
                    <a:pt x="254" y="965"/>
                  </a:cubicBezTo>
                  <a:cubicBezTo>
                    <a:pt x="203" y="799"/>
                    <a:pt x="283" y="610"/>
                    <a:pt x="493" y="430"/>
                  </a:cubicBezTo>
                  <a:cubicBezTo>
                    <a:pt x="577" y="357"/>
                    <a:pt x="648" y="319"/>
                    <a:pt x="719" y="319"/>
                  </a:cubicBezTo>
                  <a:close/>
                  <a:moveTo>
                    <a:pt x="1375" y="1124"/>
                  </a:moveTo>
                  <a:cubicBezTo>
                    <a:pt x="1448" y="1131"/>
                    <a:pt x="1513" y="1189"/>
                    <a:pt x="1571" y="1269"/>
                  </a:cubicBezTo>
                  <a:cubicBezTo>
                    <a:pt x="1621" y="1363"/>
                    <a:pt x="1629" y="1471"/>
                    <a:pt x="1592" y="1551"/>
                  </a:cubicBezTo>
                  <a:cubicBezTo>
                    <a:pt x="1571" y="1616"/>
                    <a:pt x="1520" y="1652"/>
                    <a:pt x="1455" y="1674"/>
                  </a:cubicBezTo>
                  <a:cubicBezTo>
                    <a:pt x="1400" y="1705"/>
                    <a:pt x="1336" y="1715"/>
                    <a:pt x="1281" y="1715"/>
                  </a:cubicBezTo>
                  <a:cubicBezTo>
                    <a:pt x="1220" y="1715"/>
                    <a:pt x="1170" y="1703"/>
                    <a:pt x="1151" y="1696"/>
                  </a:cubicBezTo>
                  <a:cubicBezTo>
                    <a:pt x="1137" y="1688"/>
                    <a:pt x="1115" y="1674"/>
                    <a:pt x="1108" y="1667"/>
                  </a:cubicBezTo>
                  <a:lnTo>
                    <a:pt x="1079" y="1616"/>
                  </a:lnTo>
                  <a:cubicBezTo>
                    <a:pt x="1050" y="1508"/>
                    <a:pt x="1072" y="1385"/>
                    <a:pt x="1122" y="1291"/>
                  </a:cubicBezTo>
                  <a:cubicBezTo>
                    <a:pt x="1137" y="1276"/>
                    <a:pt x="1231" y="1124"/>
                    <a:pt x="1361" y="1124"/>
                  </a:cubicBezTo>
                  <a:close/>
                  <a:moveTo>
                    <a:pt x="2295" y="953"/>
                  </a:moveTo>
                  <a:cubicBezTo>
                    <a:pt x="2346" y="953"/>
                    <a:pt x="2395" y="961"/>
                    <a:pt x="2439" y="979"/>
                  </a:cubicBezTo>
                  <a:cubicBezTo>
                    <a:pt x="2591" y="1052"/>
                    <a:pt x="2678" y="1240"/>
                    <a:pt x="2671" y="1522"/>
                  </a:cubicBezTo>
                  <a:cubicBezTo>
                    <a:pt x="2678" y="1652"/>
                    <a:pt x="2634" y="1739"/>
                    <a:pt x="2555" y="1797"/>
                  </a:cubicBezTo>
                  <a:cubicBezTo>
                    <a:pt x="2505" y="1824"/>
                    <a:pt x="2443" y="1836"/>
                    <a:pt x="2374" y="1836"/>
                  </a:cubicBezTo>
                  <a:cubicBezTo>
                    <a:pt x="2151" y="1836"/>
                    <a:pt x="1861" y="1719"/>
                    <a:pt x="1723" y="1652"/>
                  </a:cubicBezTo>
                  <a:cubicBezTo>
                    <a:pt x="1730" y="1638"/>
                    <a:pt x="1730" y="1631"/>
                    <a:pt x="1737" y="1623"/>
                  </a:cubicBezTo>
                  <a:cubicBezTo>
                    <a:pt x="1795" y="1493"/>
                    <a:pt x="1788" y="1363"/>
                    <a:pt x="1715" y="1233"/>
                  </a:cubicBezTo>
                  <a:cubicBezTo>
                    <a:pt x="1911" y="1054"/>
                    <a:pt x="2120" y="953"/>
                    <a:pt x="2295" y="953"/>
                  </a:cubicBezTo>
                  <a:close/>
                  <a:moveTo>
                    <a:pt x="638" y="1479"/>
                  </a:moveTo>
                  <a:cubicBezTo>
                    <a:pt x="735" y="1479"/>
                    <a:pt x="835" y="1493"/>
                    <a:pt x="927" y="1529"/>
                  </a:cubicBezTo>
                  <a:cubicBezTo>
                    <a:pt x="927" y="1565"/>
                    <a:pt x="934" y="1616"/>
                    <a:pt x="941" y="1652"/>
                  </a:cubicBezTo>
                  <a:cubicBezTo>
                    <a:pt x="956" y="1696"/>
                    <a:pt x="970" y="1732"/>
                    <a:pt x="999" y="1768"/>
                  </a:cubicBezTo>
                  <a:cubicBezTo>
                    <a:pt x="1028" y="1804"/>
                    <a:pt x="1064" y="1833"/>
                    <a:pt x="1101" y="1840"/>
                  </a:cubicBezTo>
                  <a:cubicBezTo>
                    <a:pt x="1108" y="1840"/>
                    <a:pt x="1115" y="1848"/>
                    <a:pt x="1122" y="1848"/>
                  </a:cubicBezTo>
                  <a:cubicBezTo>
                    <a:pt x="1051" y="2075"/>
                    <a:pt x="840" y="2238"/>
                    <a:pt x="630" y="2238"/>
                  </a:cubicBezTo>
                  <a:cubicBezTo>
                    <a:pt x="606" y="2238"/>
                    <a:pt x="582" y="2236"/>
                    <a:pt x="558" y="2231"/>
                  </a:cubicBezTo>
                  <a:cubicBezTo>
                    <a:pt x="420" y="2202"/>
                    <a:pt x="290" y="2094"/>
                    <a:pt x="232" y="1949"/>
                  </a:cubicBezTo>
                  <a:cubicBezTo>
                    <a:pt x="174" y="1833"/>
                    <a:pt x="167" y="1696"/>
                    <a:pt x="211" y="1623"/>
                  </a:cubicBezTo>
                  <a:cubicBezTo>
                    <a:pt x="269" y="1529"/>
                    <a:pt x="428" y="1508"/>
                    <a:pt x="522" y="1486"/>
                  </a:cubicBezTo>
                  <a:cubicBezTo>
                    <a:pt x="560" y="1482"/>
                    <a:pt x="599" y="1479"/>
                    <a:pt x="638" y="1479"/>
                  </a:cubicBezTo>
                  <a:close/>
                  <a:moveTo>
                    <a:pt x="1585" y="1804"/>
                  </a:moveTo>
                  <a:cubicBezTo>
                    <a:pt x="1846" y="1840"/>
                    <a:pt x="2041" y="2086"/>
                    <a:pt x="2012" y="2347"/>
                  </a:cubicBezTo>
                  <a:cubicBezTo>
                    <a:pt x="1990" y="2492"/>
                    <a:pt x="1896" y="2607"/>
                    <a:pt x="1752" y="2687"/>
                  </a:cubicBezTo>
                  <a:cubicBezTo>
                    <a:pt x="1667" y="2734"/>
                    <a:pt x="1572" y="2760"/>
                    <a:pt x="1491" y="2760"/>
                  </a:cubicBezTo>
                  <a:cubicBezTo>
                    <a:pt x="1448" y="2760"/>
                    <a:pt x="1408" y="2753"/>
                    <a:pt x="1375" y="2738"/>
                  </a:cubicBezTo>
                  <a:cubicBezTo>
                    <a:pt x="1318" y="2694"/>
                    <a:pt x="1252" y="2629"/>
                    <a:pt x="1216" y="2528"/>
                  </a:cubicBezTo>
                  <a:cubicBezTo>
                    <a:pt x="1151" y="2340"/>
                    <a:pt x="1187" y="2094"/>
                    <a:pt x="1296" y="1877"/>
                  </a:cubicBezTo>
                  <a:cubicBezTo>
                    <a:pt x="1368" y="1877"/>
                    <a:pt x="1441" y="1869"/>
                    <a:pt x="1513" y="1840"/>
                  </a:cubicBezTo>
                  <a:cubicBezTo>
                    <a:pt x="1542" y="1833"/>
                    <a:pt x="1556" y="1819"/>
                    <a:pt x="1585" y="1804"/>
                  </a:cubicBezTo>
                  <a:close/>
                  <a:moveTo>
                    <a:pt x="1715" y="0"/>
                  </a:moveTo>
                  <a:cubicBezTo>
                    <a:pt x="1607" y="0"/>
                    <a:pt x="1515" y="34"/>
                    <a:pt x="1441" y="104"/>
                  </a:cubicBezTo>
                  <a:cubicBezTo>
                    <a:pt x="1289" y="249"/>
                    <a:pt x="1267" y="516"/>
                    <a:pt x="1289" y="741"/>
                  </a:cubicBezTo>
                  <a:cubicBezTo>
                    <a:pt x="1195" y="524"/>
                    <a:pt x="1043" y="256"/>
                    <a:pt x="818" y="184"/>
                  </a:cubicBezTo>
                  <a:cubicBezTo>
                    <a:pt x="782" y="173"/>
                    <a:pt x="745" y="167"/>
                    <a:pt x="709" y="167"/>
                  </a:cubicBezTo>
                  <a:cubicBezTo>
                    <a:pt x="601" y="167"/>
                    <a:pt x="492" y="215"/>
                    <a:pt x="384" y="307"/>
                  </a:cubicBezTo>
                  <a:cubicBezTo>
                    <a:pt x="37" y="618"/>
                    <a:pt x="59" y="878"/>
                    <a:pt x="102" y="1016"/>
                  </a:cubicBezTo>
                  <a:cubicBezTo>
                    <a:pt x="146" y="1153"/>
                    <a:pt x="254" y="1269"/>
                    <a:pt x="413" y="1348"/>
                  </a:cubicBezTo>
                  <a:cubicBezTo>
                    <a:pt x="290" y="1377"/>
                    <a:pt x="138" y="1421"/>
                    <a:pt x="66" y="1551"/>
                  </a:cubicBezTo>
                  <a:cubicBezTo>
                    <a:pt x="1" y="1667"/>
                    <a:pt x="1" y="1848"/>
                    <a:pt x="88" y="2007"/>
                  </a:cubicBezTo>
                  <a:cubicBezTo>
                    <a:pt x="174" y="2209"/>
                    <a:pt x="341" y="2347"/>
                    <a:pt x="522" y="2383"/>
                  </a:cubicBezTo>
                  <a:cubicBezTo>
                    <a:pt x="558" y="2390"/>
                    <a:pt x="594" y="2390"/>
                    <a:pt x="630" y="2390"/>
                  </a:cubicBezTo>
                  <a:cubicBezTo>
                    <a:pt x="775" y="2390"/>
                    <a:pt x="920" y="2325"/>
                    <a:pt x="1035" y="2224"/>
                  </a:cubicBezTo>
                  <a:lnTo>
                    <a:pt x="1035" y="2224"/>
                  </a:lnTo>
                  <a:cubicBezTo>
                    <a:pt x="1028" y="2347"/>
                    <a:pt x="1035" y="2463"/>
                    <a:pt x="1072" y="2571"/>
                  </a:cubicBezTo>
                  <a:cubicBezTo>
                    <a:pt x="1115" y="2716"/>
                    <a:pt x="1209" y="2824"/>
                    <a:pt x="1303" y="2868"/>
                  </a:cubicBezTo>
                  <a:cubicBezTo>
                    <a:pt x="1361" y="2897"/>
                    <a:pt x="1426" y="2904"/>
                    <a:pt x="1484" y="2904"/>
                  </a:cubicBezTo>
                  <a:cubicBezTo>
                    <a:pt x="1592" y="2904"/>
                    <a:pt x="1701" y="2875"/>
                    <a:pt x="1810" y="2824"/>
                  </a:cubicBezTo>
                  <a:cubicBezTo>
                    <a:pt x="2005" y="2723"/>
                    <a:pt x="2121" y="2564"/>
                    <a:pt x="2150" y="2361"/>
                  </a:cubicBezTo>
                  <a:cubicBezTo>
                    <a:pt x="2164" y="2209"/>
                    <a:pt x="2128" y="2057"/>
                    <a:pt x="2048" y="1934"/>
                  </a:cubicBezTo>
                  <a:lnTo>
                    <a:pt x="2048" y="1934"/>
                  </a:lnTo>
                  <a:cubicBezTo>
                    <a:pt x="2150" y="1963"/>
                    <a:pt x="2258" y="1985"/>
                    <a:pt x="2367" y="1985"/>
                  </a:cubicBezTo>
                  <a:cubicBezTo>
                    <a:pt x="2461" y="1985"/>
                    <a:pt x="2555" y="1963"/>
                    <a:pt x="2627" y="1920"/>
                  </a:cubicBezTo>
                  <a:cubicBezTo>
                    <a:pt x="2750" y="1848"/>
                    <a:pt x="2822" y="1710"/>
                    <a:pt x="2822" y="1515"/>
                  </a:cubicBezTo>
                  <a:cubicBezTo>
                    <a:pt x="2844" y="1052"/>
                    <a:pt x="2634" y="893"/>
                    <a:pt x="2511" y="835"/>
                  </a:cubicBezTo>
                  <a:cubicBezTo>
                    <a:pt x="2447" y="808"/>
                    <a:pt x="2378" y="796"/>
                    <a:pt x="2304" y="796"/>
                  </a:cubicBezTo>
                  <a:cubicBezTo>
                    <a:pt x="2236" y="796"/>
                    <a:pt x="2165" y="807"/>
                    <a:pt x="2092" y="828"/>
                  </a:cubicBezTo>
                  <a:cubicBezTo>
                    <a:pt x="2236" y="661"/>
                    <a:pt x="2330" y="502"/>
                    <a:pt x="2294" y="336"/>
                  </a:cubicBezTo>
                  <a:cubicBezTo>
                    <a:pt x="2265" y="191"/>
                    <a:pt x="2135" y="97"/>
                    <a:pt x="1911" y="32"/>
                  </a:cubicBezTo>
                  <a:cubicBezTo>
                    <a:pt x="1841" y="11"/>
                    <a:pt x="1776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43"/>
            <p:cNvSpPr/>
            <p:nvPr/>
          </p:nvSpPr>
          <p:spPr>
            <a:xfrm rot="533852">
              <a:off x="7230144" y="3451310"/>
              <a:ext cx="108864" cy="110307"/>
            </a:xfrm>
            <a:custGeom>
              <a:avLst/>
              <a:gdLst/>
              <a:ahLst/>
              <a:cxnLst/>
              <a:rect l="l" t="t" r="r" b="b"/>
              <a:pathLst>
                <a:path w="2866" h="2904" extrusionOk="0">
                  <a:moveTo>
                    <a:pt x="1743" y="159"/>
                  </a:moveTo>
                  <a:cubicBezTo>
                    <a:pt x="1785" y="159"/>
                    <a:pt x="1833" y="167"/>
                    <a:pt x="1889" y="184"/>
                  </a:cubicBezTo>
                  <a:cubicBezTo>
                    <a:pt x="2055" y="227"/>
                    <a:pt x="2142" y="292"/>
                    <a:pt x="2164" y="372"/>
                  </a:cubicBezTo>
                  <a:cubicBezTo>
                    <a:pt x="2207" y="582"/>
                    <a:pt x="1809" y="922"/>
                    <a:pt x="1629" y="1081"/>
                  </a:cubicBezTo>
                  <a:cubicBezTo>
                    <a:pt x="1592" y="1045"/>
                    <a:pt x="1549" y="1016"/>
                    <a:pt x="1498" y="994"/>
                  </a:cubicBezTo>
                  <a:cubicBezTo>
                    <a:pt x="1455" y="799"/>
                    <a:pt x="1411" y="372"/>
                    <a:pt x="1578" y="220"/>
                  </a:cubicBezTo>
                  <a:cubicBezTo>
                    <a:pt x="1622" y="180"/>
                    <a:pt x="1675" y="159"/>
                    <a:pt x="1743" y="159"/>
                  </a:cubicBezTo>
                  <a:close/>
                  <a:moveTo>
                    <a:pt x="741" y="327"/>
                  </a:moveTo>
                  <a:cubicBezTo>
                    <a:pt x="760" y="327"/>
                    <a:pt x="778" y="330"/>
                    <a:pt x="797" y="336"/>
                  </a:cubicBezTo>
                  <a:cubicBezTo>
                    <a:pt x="1021" y="401"/>
                    <a:pt x="1187" y="806"/>
                    <a:pt x="1252" y="1016"/>
                  </a:cubicBezTo>
                  <a:cubicBezTo>
                    <a:pt x="1122" y="1074"/>
                    <a:pt x="1043" y="1182"/>
                    <a:pt x="1021" y="1218"/>
                  </a:cubicBezTo>
                  <a:cubicBezTo>
                    <a:pt x="999" y="1254"/>
                    <a:pt x="977" y="1298"/>
                    <a:pt x="970" y="1334"/>
                  </a:cubicBezTo>
                  <a:cubicBezTo>
                    <a:pt x="616" y="1312"/>
                    <a:pt x="348" y="1168"/>
                    <a:pt x="276" y="972"/>
                  </a:cubicBezTo>
                  <a:cubicBezTo>
                    <a:pt x="218" y="806"/>
                    <a:pt x="297" y="618"/>
                    <a:pt x="507" y="437"/>
                  </a:cubicBezTo>
                  <a:cubicBezTo>
                    <a:pt x="593" y="368"/>
                    <a:pt x="670" y="327"/>
                    <a:pt x="741" y="327"/>
                  </a:cubicBezTo>
                  <a:close/>
                  <a:moveTo>
                    <a:pt x="1404" y="1131"/>
                  </a:moveTo>
                  <a:cubicBezTo>
                    <a:pt x="1477" y="1146"/>
                    <a:pt x="1549" y="1197"/>
                    <a:pt x="1592" y="1276"/>
                  </a:cubicBezTo>
                  <a:cubicBezTo>
                    <a:pt x="1650" y="1370"/>
                    <a:pt x="1657" y="1479"/>
                    <a:pt x="1621" y="1558"/>
                  </a:cubicBezTo>
                  <a:cubicBezTo>
                    <a:pt x="1592" y="1623"/>
                    <a:pt x="1549" y="1660"/>
                    <a:pt x="1484" y="1689"/>
                  </a:cubicBezTo>
                  <a:cubicBezTo>
                    <a:pt x="1425" y="1716"/>
                    <a:pt x="1358" y="1726"/>
                    <a:pt x="1300" y="1726"/>
                  </a:cubicBezTo>
                  <a:cubicBezTo>
                    <a:pt x="1237" y="1726"/>
                    <a:pt x="1184" y="1714"/>
                    <a:pt x="1166" y="1703"/>
                  </a:cubicBezTo>
                  <a:cubicBezTo>
                    <a:pt x="1151" y="1696"/>
                    <a:pt x="1129" y="1689"/>
                    <a:pt x="1122" y="1674"/>
                  </a:cubicBezTo>
                  <a:lnTo>
                    <a:pt x="1093" y="1623"/>
                  </a:lnTo>
                  <a:cubicBezTo>
                    <a:pt x="1071" y="1515"/>
                    <a:pt x="1086" y="1399"/>
                    <a:pt x="1144" y="1298"/>
                  </a:cubicBezTo>
                  <a:cubicBezTo>
                    <a:pt x="1151" y="1291"/>
                    <a:pt x="1252" y="1131"/>
                    <a:pt x="1383" y="1131"/>
                  </a:cubicBezTo>
                  <a:close/>
                  <a:moveTo>
                    <a:pt x="2310" y="966"/>
                  </a:moveTo>
                  <a:cubicBezTo>
                    <a:pt x="2367" y="966"/>
                    <a:pt x="2421" y="978"/>
                    <a:pt x="2468" y="1001"/>
                  </a:cubicBezTo>
                  <a:cubicBezTo>
                    <a:pt x="2634" y="1074"/>
                    <a:pt x="2714" y="1262"/>
                    <a:pt x="2707" y="1529"/>
                  </a:cubicBezTo>
                  <a:cubicBezTo>
                    <a:pt x="2699" y="1667"/>
                    <a:pt x="2663" y="1761"/>
                    <a:pt x="2576" y="1804"/>
                  </a:cubicBezTo>
                  <a:cubicBezTo>
                    <a:pt x="2528" y="1832"/>
                    <a:pt x="2468" y="1843"/>
                    <a:pt x="2400" y="1843"/>
                  </a:cubicBezTo>
                  <a:cubicBezTo>
                    <a:pt x="2182" y="1843"/>
                    <a:pt x="1893" y="1726"/>
                    <a:pt x="1744" y="1660"/>
                  </a:cubicBezTo>
                  <a:cubicBezTo>
                    <a:pt x="1759" y="1652"/>
                    <a:pt x="1759" y="1638"/>
                    <a:pt x="1766" y="1631"/>
                  </a:cubicBezTo>
                  <a:cubicBezTo>
                    <a:pt x="1817" y="1508"/>
                    <a:pt x="1809" y="1370"/>
                    <a:pt x="1744" y="1240"/>
                  </a:cubicBezTo>
                  <a:cubicBezTo>
                    <a:pt x="1934" y="1067"/>
                    <a:pt x="2140" y="966"/>
                    <a:pt x="2310" y="966"/>
                  </a:cubicBezTo>
                  <a:close/>
                  <a:moveTo>
                    <a:pt x="657" y="1479"/>
                  </a:moveTo>
                  <a:cubicBezTo>
                    <a:pt x="756" y="1479"/>
                    <a:pt x="854" y="1493"/>
                    <a:pt x="941" y="1529"/>
                  </a:cubicBezTo>
                  <a:cubicBezTo>
                    <a:pt x="941" y="1566"/>
                    <a:pt x="948" y="1616"/>
                    <a:pt x="963" y="1652"/>
                  </a:cubicBezTo>
                  <a:cubicBezTo>
                    <a:pt x="970" y="1689"/>
                    <a:pt x="985" y="1725"/>
                    <a:pt x="1014" y="1768"/>
                  </a:cubicBezTo>
                  <a:cubicBezTo>
                    <a:pt x="1043" y="1804"/>
                    <a:pt x="1079" y="1833"/>
                    <a:pt x="1115" y="1848"/>
                  </a:cubicBezTo>
                  <a:cubicBezTo>
                    <a:pt x="1122" y="1848"/>
                    <a:pt x="1129" y="1855"/>
                    <a:pt x="1144" y="1855"/>
                  </a:cubicBezTo>
                  <a:cubicBezTo>
                    <a:pt x="1059" y="2082"/>
                    <a:pt x="853" y="2245"/>
                    <a:pt x="644" y="2245"/>
                  </a:cubicBezTo>
                  <a:cubicBezTo>
                    <a:pt x="620" y="2245"/>
                    <a:pt x="596" y="2243"/>
                    <a:pt x="572" y="2238"/>
                  </a:cubicBezTo>
                  <a:cubicBezTo>
                    <a:pt x="435" y="2209"/>
                    <a:pt x="312" y="2101"/>
                    <a:pt x="247" y="1949"/>
                  </a:cubicBezTo>
                  <a:cubicBezTo>
                    <a:pt x="189" y="1833"/>
                    <a:pt x="182" y="1696"/>
                    <a:pt x="225" y="1623"/>
                  </a:cubicBezTo>
                  <a:cubicBezTo>
                    <a:pt x="283" y="1529"/>
                    <a:pt x="442" y="1508"/>
                    <a:pt x="536" y="1486"/>
                  </a:cubicBezTo>
                  <a:cubicBezTo>
                    <a:pt x="576" y="1482"/>
                    <a:pt x="617" y="1479"/>
                    <a:pt x="657" y="1479"/>
                  </a:cubicBezTo>
                  <a:close/>
                  <a:moveTo>
                    <a:pt x="1600" y="1804"/>
                  </a:moveTo>
                  <a:cubicBezTo>
                    <a:pt x="1875" y="1848"/>
                    <a:pt x="2055" y="2094"/>
                    <a:pt x="2026" y="2354"/>
                  </a:cubicBezTo>
                  <a:cubicBezTo>
                    <a:pt x="2012" y="2499"/>
                    <a:pt x="1911" y="2629"/>
                    <a:pt x="1766" y="2701"/>
                  </a:cubicBezTo>
                  <a:cubicBezTo>
                    <a:pt x="1682" y="2743"/>
                    <a:pt x="1589" y="2767"/>
                    <a:pt x="1510" y="2767"/>
                  </a:cubicBezTo>
                  <a:cubicBezTo>
                    <a:pt x="1467" y="2767"/>
                    <a:pt x="1428" y="2760"/>
                    <a:pt x="1397" y="2745"/>
                  </a:cubicBezTo>
                  <a:cubicBezTo>
                    <a:pt x="1325" y="2709"/>
                    <a:pt x="1267" y="2636"/>
                    <a:pt x="1231" y="2528"/>
                  </a:cubicBezTo>
                  <a:cubicBezTo>
                    <a:pt x="1166" y="2340"/>
                    <a:pt x="1202" y="2094"/>
                    <a:pt x="1310" y="1877"/>
                  </a:cubicBezTo>
                  <a:cubicBezTo>
                    <a:pt x="1383" y="1877"/>
                    <a:pt x="1455" y="1862"/>
                    <a:pt x="1527" y="1840"/>
                  </a:cubicBezTo>
                  <a:cubicBezTo>
                    <a:pt x="1556" y="1826"/>
                    <a:pt x="1578" y="1819"/>
                    <a:pt x="1600" y="1804"/>
                  </a:cubicBezTo>
                  <a:close/>
                  <a:moveTo>
                    <a:pt x="1730" y="0"/>
                  </a:moveTo>
                  <a:cubicBezTo>
                    <a:pt x="1621" y="0"/>
                    <a:pt x="1529" y="34"/>
                    <a:pt x="1455" y="104"/>
                  </a:cubicBezTo>
                  <a:cubicBezTo>
                    <a:pt x="1303" y="249"/>
                    <a:pt x="1281" y="509"/>
                    <a:pt x="1303" y="734"/>
                  </a:cubicBezTo>
                  <a:cubicBezTo>
                    <a:pt x="1209" y="516"/>
                    <a:pt x="1057" y="256"/>
                    <a:pt x="833" y="184"/>
                  </a:cubicBezTo>
                  <a:cubicBezTo>
                    <a:pt x="797" y="173"/>
                    <a:pt x="760" y="167"/>
                    <a:pt x="724" y="167"/>
                  </a:cubicBezTo>
                  <a:cubicBezTo>
                    <a:pt x="616" y="167"/>
                    <a:pt x="507" y="216"/>
                    <a:pt x="399" y="314"/>
                  </a:cubicBezTo>
                  <a:cubicBezTo>
                    <a:pt x="51" y="618"/>
                    <a:pt x="73" y="878"/>
                    <a:pt x="116" y="1016"/>
                  </a:cubicBezTo>
                  <a:cubicBezTo>
                    <a:pt x="160" y="1153"/>
                    <a:pt x="268" y="1262"/>
                    <a:pt x="428" y="1341"/>
                  </a:cubicBezTo>
                  <a:cubicBezTo>
                    <a:pt x="312" y="1370"/>
                    <a:pt x="153" y="1414"/>
                    <a:pt x="73" y="1544"/>
                  </a:cubicBezTo>
                  <a:cubicBezTo>
                    <a:pt x="1" y="1660"/>
                    <a:pt x="8" y="1840"/>
                    <a:pt x="88" y="2000"/>
                  </a:cubicBezTo>
                  <a:cubicBezTo>
                    <a:pt x="182" y="2202"/>
                    <a:pt x="341" y="2340"/>
                    <a:pt x="522" y="2376"/>
                  </a:cubicBezTo>
                  <a:cubicBezTo>
                    <a:pt x="565" y="2383"/>
                    <a:pt x="594" y="2383"/>
                    <a:pt x="630" y="2383"/>
                  </a:cubicBezTo>
                  <a:cubicBezTo>
                    <a:pt x="775" y="2383"/>
                    <a:pt x="927" y="2318"/>
                    <a:pt x="1043" y="2217"/>
                  </a:cubicBezTo>
                  <a:lnTo>
                    <a:pt x="1043" y="2217"/>
                  </a:lnTo>
                  <a:cubicBezTo>
                    <a:pt x="1035" y="2340"/>
                    <a:pt x="1043" y="2455"/>
                    <a:pt x="1079" y="2564"/>
                  </a:cubicBezTo>
                  <a:cubicBezTo>
                    <a:pt x="1122" y="2709"/>
                    <a:pt x="1216" y="2817"/>
                    <a:pt x="1325" y="2868"/>
                  </a:cubicBezTo>
                  <a:cubicBezTo>
                    <a:pt x="1375" y="2897"/>
                    <a:pt x="1440" y="2904"/>
                    <a:pt x="1506" y="2904"/>
                  </a:cubicBezTo>
                  <a:cubicBezTo>
                    <a:pt x="1614" y="2904"/>
                    <a:pt x="1723" y="2882"/>
                    <a:pt x="1831" y="2824"/>
                  </a:cubicBezTo>
                  <a:cubicBezTo>
                    <a:pt x="2019" y="2723"/>
                    <a:pt x="2135" y="2564"/>
                    <a:pt x="2164" y="2361"/>
                  </a:cubicBezTo>
                  <a:cubicBezTo>
                    <a:pt x="2178" y="2209"/>
                    <a:pt x="2142" y="2057"/>
                    <a:pt x="2063" y="1942"/>
                  </a:cubicBezTo>
                  <a:lnTo>
                    <a:pt x="2063" y="1942"/>
                  </a:lnTo>
                  <a:cubicBezTo>
                    <a:pt x="2164" y="1963"/>
                    <a:pt x="2272" y="1985"/>
                    <a:pt x="2381" y="1985"/>
                  </a:cubicBezTo>
                  <a:cubicBezTo>
                    <a:pt x="2482" y="1985"/>
                    <a:pt x="2569" y="1963"/>
                    <a:pt x="2641" y="1920"/>
                  </a:cubicBezTo>
                  <a:cubicBezTo>
                    <a:pt x="2772" y="1848"/>
                    <a:pt x="2844" y="1710"/>
                    <a:pt x="2844" y="1515"/>
                  </a:cubicBezTo>
                  <a:cubicBezTo>
                    <a:pt x="2866" y="1074"/>
                    <a:pt x="2649" y="907"/>
                    <a:pt x="2526" y="842"/>
                  </a:cubicBezTo>
                  <a:cubicBezTo>
                    <a:pt x="2458" y="816"/>
                    <a:pt x="2387" y="803"/>
                    <a:pt x="2312" y="803"/>
                  </a:cubicBezTo>
                  <a:cubicBezTo>
                    <a:pt x="2243" y="803"/>
                    <a:pt x="2172" y="814"/>
                    <a:pt x="2099" y="835"/>
                  </a:cubicBezTo>
                  <a:cubicBezTo>
                    <a:pt x="2236" y="676"/>
                    <a:pt x="2345" y="502"/>
                    <a:pt x="2309" y="336"/>
                  </a:cubicBezTo>
                  <a:cubicBezTo>
                    <a:pt x="2280" y="191"/>
                    <a:pt x="2149" y="97"/>
                    <a:pt x="1925" y="32"/>
                  </a:cubicBezTo>
                  <a:cubicBezTo>
                    <a:pt x="1855" y="11"/>
                    <a:pt x="1790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43"/>
            <p:cNvSpPr/>
            <p:nvPr/>
          </p:nvSpPr>
          <p:spPr>
            <a:xfrm rot="533852">
              <a:off x="6768198" y="3252984"/>
              <a:ext cx="572200" cy="158472"/>
            </a:xfrm>
            <a:custGeom>
              <a:avLst/>
              <a:gdLst/>
              <a:ahLst/>
              <a:cxnLst/>
              <a:rect l="l" t="t" r="r" b="b"/>
              <a:pathLst>
                <a:path w="15064" h="4172" extrusionOk="0">
                  <a:moveTo>
                    <a:pt x="14383" y="237"/>
                  </a:moveTo>
                  <a:cubicBezTo>
                    <a:pt x="14535" y="367"/>
                    <a:pt x="14651" y="534"/>
                    <a:pt x="14723" y="729"/>
                  </a:cubicBezTo>
                  <a:cubicBezTo>
                    <a:pt x="14817" y="1018"/>
                    <a:pt x="14745" y="1301"/>
                    <a:pt x="14600" y="1554"/>
                  </a:cubicBezTo>
                  <a:lnTo>
                    <a:pt x="13233" y="1778"/>
                  </a:lnTo>
                  <a:lnTo>
                    <a:pt x="9869" y="2350"/>
                  </a:lnTo>
                  <a:lnTo>
                    <a:pt x="5788" y="3044"/>
                  </a:lnTo>
                  <a:lnTo>
                    <a:pt x="2265" y="3645"/>
                  </a:lnTo>
                  <a:lnTo>
                    <a:pt x="1100" y="3840"/>
                  </a:lnTo>
                  <a:cubicBezTo>
                    <a:pt x="933" y="3869"/>
                    <a:pt x="774" y="3891"/>
                    <a:pt x="608" y="3927"/>
                  </a:cubicBezTo>
                  <a:cubicBezTo>
                    <a:pt x="333" y="3536"/>
                    <a:pt x="253" y="3044"/>
                    <a:pt x="391" y="2596"/>
                  </a:cubicBezTo>
                  <a:cubicBezTo>
                    <a:pt x="2207" y="2285"/>
                    <a:pt x="4023" y="1981"/>
                    <a:pt x="5853" y="1670"/>
                  </a:cubicBezTo>
                  <a:lnTo>
                    <a:pt x="11323" y="751"/>
                  </a:lnTo>
                  <a:lnTo>
                    <a:pt x="14383" y="237"/>
                  </a:lnTo>
                  <a:close/>
                  <a:moveTo>
                    <a:pt x="14386" y="1"/>
                  </a:moveTo>
                  <a:cubicBezTo>
                    <a:pt x="14354" y="1"/>
                    <a:pt x="14323" y="4"/>
                    <a:pt x="14289" y="13"/>
                  </a:cubicBezTo>
                  <a:lnTo>
                    <a:pt x="14065" y="56"/>
                  </a:lnTo>
                  <a:lnTo>
                    <a:pt x="10730" y="621"/>
                  </a:lnTo>
                  <a:cubicBezTo>
                    <a:pt x="8494" y="1004"/>
                    <a:pt x="6273" y="1373"/>
                    <a:pt x="4037" y="1749"/>
                  </a:cubicBezTo>
                  <a:lnTo>
                    <a:pt x="275" y="2393"/>
                  </a:lnTo>
                  <a:cubicBezTo>
                    <a:pt x="239" y="2400"/>
                    <a:pt x="203" y="2429"/>
                    <a:pt x="195" y="2473"/>
                  </a:cubicBezTo>
                  <a:cubicBezTo>
                    <a:pt x="0" y="3044"/>
                    <a:pt x="101" y="3674"/>
                    <a:pt x="470" y="4144"/>
                  </a:cubicBezTo>
                  <a:cubicBezTo>
                    <a:pt x="491" y="4160"/>
                    <a:pt x="520" y="4171"/>
                    <a:pt x="547" y="4171"/>
                  </a:cubicBezTo>
                  <a:cubicBezTo>
                    <a:pt x="558" y="4171"/>
                    <a:pt x="569" y="4170"/>
                    <a:pt x="579" y="4166"/>
                  </a:cubicBezTo>
                  <a:lnTo>
                    <a:pt x="1990" y="3920"/>
                  </a:lnTo>
                  <a:lnTo>
                    <a:pt x="5354" y="3355"/>
                  </a:lnTo>
                  <a:lnTo>
                    <a:pt x="9434" y="2654"/>
                  </a:lnTo>
                  <a:lnTo>
                    <a:pt x="12958" y="2060"/>
                  </a:lnTo>
                  <a:lnTo>
                    <a:pt x="14130" y="1865"/>
                  </a:lnTo>
                  <a:cubicBezTo>
                    <a:pt x="14311" y="1836"/>
                    <a:pt x="14499" y="1807"/>
                    <a:pt x="14673" y="1771"/>
                  </a:cubicBezTo>
                  <a:lnTo>
                    <a:pt x="14694" y="1771"/>
                  </a:lnTo>
                  <a:cubicBezTo>
                    <a:pt x="14752" y="1764"/>
                    <a:pt x="14767" y="1728"/>
                    <a:pt x="14781" y="1684"/>
                  </a:cubicBezTo>
                  <a:cubicBezTo>
                    <a:pt x="14998" y="1322"/>
                    <a:pt x="15063" y="910"/>
                    <a:pt x="14882" y="527"/>
                  </a:cubicBezTo>
                  <a:cubicBezTo>
                    <a:pt x="14810" y="367"/>
                    <a:pt x="14709" y="244"/>
                    <a:pt x="14593" y="121"/>
                  </a:cubicBezTo>
                  <a:cubicBezTo>
                    <a:pt x="14557" y="78"/>
                    <a:pt x="14506" y="42"/>
                    <a:pt x="14455" y="6"/>
                  </a:cubicBezTo>
                  <a:cubicBezTo>
                    <a:pt x="14432" y="3"/>
                    <a:pt x="14409" y="1"/>
                    <a:pt x="14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43"/>
            <p:cNvSpPr/>
            <p:nvPr/>
          </p:nvSpPr>
          <p:spPr>
            <a:xfrm rot="533852">
              <a:off x="6787947" y="3305097"/>
              <a:ext cx="91277" cy="20398"/>
            </a:xfrm>
            <a:custGeom>
              <a:avLst/>
              <a:gdLst/>
              <a:ahLst/>
              <a:cxnLst/>
              <a:rect l="l" t="t" r="r" b="b"/>
              <a:pathLst>
                <a:path w="2403" h="537" extrusionOk="0">
                  <a:moveTo>
                    <a:pt x="2316" y="0"/>
                  </a:moveTo>
                  <a:cubicBezTo>
                    <a:pt x="2311" y="0"/>
                    <a:pt x="2306" y="1"/>
                    <a:pt x="2301" y="1"/>
                  </a:cubicBezTo>
                  <a:lnTo>
                    <a:pt x="72" y="385"/>
                  </a:lnTo>
                  <a:cubicBezTo>
                    <a:pt x="22" y="392"/>
                    <a:pt x="0" y="428"/>
                    <a:pt x="7" y="472"/>
                  </a:cubicBezTo>
                  <a:cubicBezTo>
                    <a:pt x="7" y="508"/>
                    <a:pt x="43" y="537"/>
                    <a:pt x="80" y="537"/>
                  </a:cubicBezTo>
                  <a:lnTo>
                    <a:pt x="94" y="537"/>
                  </a:lnTo>
                  <a:lnTo>
                    <a:pt x="2330" y="153"/>
                  </a:lnTo>
                  <a:cubicBezTo>
                    <a:pt x="2373" y="146"/>
                    <a:pt x="2402" y="110"/>
                    <a:pt x="2395" y="66"/>
                  </a:cubicBezTo>
                  <a:cubicBezTo>
                    <a:pt x="2388" y="28"/>
                    <a:pt x="2359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43"/>
            <p:cNvSpPr/>
            <p:nvPr/>
          </p:nvSpPr>
          <p:spPr>
            <a:xfrm rot="533852">
              <a:off x="6787910" y="3317607"/>
              <a:ext cx="91543" cy="20436"/>
            </a:xfrm>
            <a:custGeom>
              <a:avLst/>
              <a:gdLst/>
              <a:ahLst/>
              <a:cxnLst/>
              <a:rect l="l" t="t" r="r" b="b"/>
              <a:pathLst>
                <a:path w="2410" h="538" extrusionOk="0">
                  <a:moveTo>
                    <a:pt x="2322" y="1"/>
                  </a:moveTo>
                  <a:cubicBezTo>
                    <a:pt x="2318" y="1"/>
                    <a:pt x="2313" y="1"/>
                    <a:pt x="2309" y="2"/>
                  </a:cubicBezTo>
                  <a:lnTo>
                    <a:pt x="73" y="385"/>
                  </a:lnTo>
                  <a:cubicBezTo>
                    <a:pt x="30" y="393"/>
                    <a:pt x="1" y="429"/>
                    <a:pt x="8" y="472"/>
                  </a:cubicBezTo>
                  <a:cubicBezTo>
                    <a:pt x="8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38" y="154"/>
                  </a:lnTo>
                  <a:cubicBezTo>
                    <a:pt x="2381" y="147"/>
                    <a:pt x="2410" y="110"/>
                    <a:pt x="2395" y="67"/>
                  </a:cubicBezTo>
                  <a:cubicBezTo>
                    <a:pt x="2389" y="28"/>
                    <a:pt x="2359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43"/>
            <p:cNvSpPr/>
            <p:nvPr/>
          </p:nvSpPr>
          <p:spPr>
            <a:xfrm rot="533852">
              <a:off x="6788219" y="3329861"/>
              <a:ext cx="91277" cy="20436"/>
            </a:xfrm>
            <a:custGeom>
              <a:avLst/>
              <a:gdLst/>
              <a:ahLst/>
              <a:cxnLst/>
              <a:rect l="l" t="t" r="r" b="b"/>
              <a:pathLst>
                <a:path w="2403" h="538" extrusionOk="0">
                  <a:moveTo>
                    <a:pt x="2320" y="1"/>
                  </a:moveTo>
                  <a:cubicBezTo>
                    <a:pt x="2314" y="1"/>
                    <a:pt x="2308" y="1"/>
                    <a:pt x="2301" y="2"/>
                  </a:cubicBezTo>
                  <a:lnTo>
                    <a:pt x="73" y="378"/>
                  </a:lnTo>
                  <a:cubicBezTo>
                    <a:pt x="22" y="393"/>
                    <a:pt x="1" y="429"/>
                    <a:pt x="8" y="473"/>
                  </a:cubicBezTo>
                  <a:cubicBezTo>
                    <a:pt x="8" y="509"/>
                    <a:pt x="44" y="538"/>
                    <a:pt x="80" y="538"/>
                  </a:cubicBezTo>
                  <a:lnTo>
                    <a:pt x="95" y="538"/>
                  </a:lnTo>
                  <a:lnTo>
                    <a:pt x="2330" y="154"/>
                  </a:lnTo>
                  <a:cubicBezTo>
                    <a:pt x="2374" y="147"/>
                    <a:pt x="2403" y="111"/>
                    <a:pt x="2395" y="67"/>
                  </a:cubicBezTo>
                  <a:cubicBezTo>
                    <a:pt x="2389" y="23"/>
                    <a:pt x="2361" y="1"/>
                    <a:pt x="2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43"/>
            <p:cNvSpPr/>
            <p:nvPr/>
          </p:nvSpPr>
          <p:spPr>
            <a:xfrm rot="533852">
              <a:off x="6788216" y="3342416"/>
              <a:ext cx="91543" cy="20436"/>
            </a:xfrm>
            <a:custGeom>
              <a:avLst/>
              <a:gdLst/>
              <a:ahLst/>
              <a:cxnLst/>
              <a:rect l="l" t="t" r="r" b="b"/>
              <a:pathLst>
                <a:path w="2410" h="538" extrusionOk="0">
                  <a:moveTo>
                    <a:pt x="2324" y="0"/>
                  </a:moveTo>
                  <a:cubicBezTo>
                    <a:pt x="2319" y="0"/>
                    <a:pt x="2314" y="1"/>
                    <a:pt x="2308" y="2"/>
                  </a:cubicBezTo>
                  <a:lnTo>
                    <a:pt x="73" y="378"/>
                  </a:lnTo>
                  <a:cubicBezTo>
                    <a:pt x="29" y="385"/>
                    <a:pt x="0" y="429"/>
                    <a:pt x="7" y="472"/>
                  </a:cubicBezTo>
                  <a:cubicBezTo>
                    <a:pt x="7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37" y="154"/>
                  </a:lnTo>
                  <a:cubicBezTo>
                    <a:pt x="2380" y="147"/>
                    <a:pt x="2409" y="110"/>
                    <a:pt x="2395" y="67"/>
                  </a:cubicBezTo>
                  <a:cubicBezTo>
                    <a:pt x="2389" y="23"/>
                    <a:pt x="2360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43"/>
            <p:cNvSpPr/>
            <p:nvPr/>
          </p:nvSpPr>
          <p:spPr>
            <a:xfrm rot="533852">
              <a:off x="7226181" y="3298917"/>
              <a:ext cx="91543" cy="20398"/>
            </a:xfrm>
            <a:custGeom>
              <a:avLst/>
              <a:gdLst/>
              <a:ahLst/>
              <a:cxnLst/>
              <a:rect l="l" t="t" r="r" b="b"/>
              <a:pathLst>
                <a:path w="2410" h="537" extrusionOk="0">
                  <a:moveTo>
                    <a:pt x="2321" y="0"/>
                  </a:moveTo>
                  <a:cubicBezTo>
                    <a:pt x="2317" y="0"/>
                    <a:pt x="2313" y="0"/>
                    <a:pt x="2308" y="1"/>
                  </a:cubicBezTo>
                  <a:lnTo>
                    <a:pt x="73" y="385"/>
                  </a:lnTo>
                  <a:cubicBezTo>
                    <a:pt x="29" y="392"/>
                    <a:pt x="0" y="428"/>
                    <a:pt x="8" y="471"/>
                  </a:cubicBezTo>
                  <a:cubicBezTo>
                    <a:pt x="8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37" y="160"/>
                  </a:lnTo>
                  <a:cubicBezTo>
                    <a:pt x="2381" y="146"/>
                    <a:pt x="2410" y="110"/>
                    <a:pt x="2395" y="66"/>
                  </a:cubicBezTo>
                  <a:cubicBezTo>
                    <a:pt x="2389" y="27"/>
                    <a:pt x="2359" y="0"/>
                    <a:pt x="2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43"/>
            <p:cNvSpPr/>
            <p:nvPr/>
          </p:nvSpPr>
          <p:spPr>
            <a:xfrm rot="533852">
              <a:off x="7226446" y="3311434"/>
              <a:ext cx="91277" cy="20436"/>
            </a:xfrm>
            <a:custGeom>
              <a:avLst/>
              <a:gdLst/>
              <a:ahLst/>
              <a:cxnLst/>
              <a:rect l="l" t="t" r="r" b="b"/>
              <a:pathLst>
                <a:path w="2403" h="538" extrusionOk="0">
                  <a:moveTo>
                    <a:pt x="2316" y="1"/>
                  </a:moveTo>
                  <a:cubicBezTo>
                    <a:pt x="2311" y="1"/>
                    <a:pt x="2306" y="1"/>
                    <a:pt x="2301" y="2"/>
                  </a:cubicBezTo>
                  <a:lnTo>
                    <a:pt x="73" y="385"/>
                  </a:lnTo>
                  <a:cubicBezTo>
                    <a:pt x="22" y="392"/>
                    <a:pt x="0" y="429"/>
                    <a:pt x="7" y="472"/>
                  </a:cubicBezTo>
                  <a:cubicBezTo>
                    <a:pt x="7" y="508"/>
                    <a:pt x="44" y="537"/>
                    <a:pt x="80" y="537"/>
                  </a:cubicBezTo>
                  <a:lnTo>
                    <a:pt x="94" y="537"/>
                  </a:lnTo>
                  <a:lnTo>
                    <a:pt x="2330" y="161"/>
                  </a:lnTo>
                  <a:cubicBezTo>
                    <a:pt x="2373" y="146"/>
                    <a:pt x="2402" y="110"/>
                    <a:pt x="2395" y="67"/>
                  </a:cubicBezTo>
                  <a:cubicBezTo>
                    <a:pt x="2388" y="28"/>
                    <a:pt x="2359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43"/>
            <p:cNvSpPr/>
            <p:nvPr/>
          </p:nvSpPr>
          <p:spPr>
            <a:xfrm rot="533852">
              <a:off x="7226408" y="3323985"/>
              <a:ext cx="91581" cy="20398"/>
            </a:xfrm>
            <a:custGeom>
              <a:avLst/>
              <a:gdLst/>
              <a:ahLst/>
              <a:cxnLst/>
              <a:rect l="l" t="t" r="r" b="b"/>
              <a:pathLst>
                <a:path w="2411" h="537" extrusionOk="0">
                  <a:moveTo>
                    <a:pt x="2322" y="0"/>
                  </a:moveTo>
                  <a:cubicBezTo>
                    <a:pt x="2318" y="0"/>
                    <a:pt x="2313" y="1"/>
                    <a:pt x="2309" y="1"/>
                  </a:cubicBezTo>
                  <a:lnTo>
                    <a:pt x="73" y="385"/>
                  </a:lnTo>
                  <a:cubicBezTo>
                    <a:pt x="30" y="392"/>
                    <a:pt x="1" y="428"/>
                    <a:pt x="8" y="472"/>
                  </a:cubicBezTo>
                  <a:cubicBezTo>
                    <a:pt x="8" y="508"/>
                    <a:pt x="44" y="537"/>
                    <a:pt x="80" y="537"/>
                  </a:cubicBezTo>
                  <a:lnTo>
                    <a:pt x="102" y="537"/>
                  </a:lnTo>
                  <a:lnTo>
                    <a:pt x="2338" y="160"/>
                  </a:lnTo>
                  <a:cubicBezTo>
                    <a:pt x="2381" y="146"/>
                    <a:pt x="2410" y="110"/>
                    <a:pt x="2396" y="66"/>
                  </a:cubicBezTo>
                  <a:cubicBezTo>
                    <a:pt x="2389" y="27"/>
                    <a:pt x="2359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43"/>
            <p:cNvSpPr/>
            <p:nvPr/>
          </p:nvSpPr>
          <p:spPr>
            <a:xfrm rot="533852">
              <a:off x="7226674" y="3336499"/>
              <a:ext cx="91277" cy="20436"/>
            </a:xfrm>
            <a:custGeom>
              <a:avLst/>
              <a:gdLst/>
              <a:ahLst/>
              <a:cxnLst/>
              <a:rect l="l" t="t" r="r" b="b"/>
              <a:pathLst>
                <a:path w="2403" h="538" extrusionOk="0">
                  <a:moveTo>
                    <a:pt x="2317" y="1"/>
                  </a:moveTo>
                  <a:cubicBezTo>
                    <a:pt x="2312" y="1"/>
                    <a:pt x="2307" y="1"/>
                    <a:pt x="2301" y="2"/>
                  </a:cubicBezTo>
                  <a:lnTo>
                    <a:pt x="73" y="385"/>
                  </a:lnTo>
                  <a:cubicBezTo>
                    <a:pt x="22" y="393"/>
                    <a:pt x="1" y="429"/>
                    <a:pt x="8" y="472"/>
                  </a:cubicBezTo>
                  <a:cubicBezTo>
                    <a:pt x="8" y="508"/>
                    <a:pt x="44" y="537"/>
                    <a:pt x="80" y="537"/>
                  </a:cubicBezTo>
                  <a:lnTo>
                    <a:pt x="95" y="537"/>
                  </a:lnTo>
                  <a:lnTo>
                    <a:pt x="2330" y="161"/>
                  </a:lnTo>
                  <a:cubicBezTo>
                    <a:pt x="2374" y="147"/>
                    <a:pt x="2403" y="110"/>
                    <a:pt x="2395" y="67"/>
                  </a:cubicBezTo>
                  <a:cubicBezTo>
                    <a:pt x="2389" y="28"/>
                    <a:pt x="2359" y="1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43"/>
            <p:cNvSpPr/>
            <p:nvPr/>
          </p:nvSpPr>
          <p:spPr>
            <a:xfrm rot="533852">
              <a:off x="6889379" y="3310236"/>
              <a:ext cx="13788" cy="47709"/>
            </a:xfrm>
            <a:custGeom>
              <a:avLst/>
              <a:gdLst/>
              <a:ahLst/>
              <a:cxnLst/>
              <a:rect l="l" t="t" r="r" b="b"/>
              <a:pathLst>
                <a:path w="363" h="1256" extrusionOk="0">
                  <a:moveTo>
                    <a:pt x="95" y="1"/>
                  </a:moveTo>
                  <a:cubicBezTo>
                    <a:pt x="88" y="1"/>
                    <a:pt x="81" y="2"/>
                    <a:pt x="73" y="4"/>
                  </a:cubicBezTo>
                  <a:cubicBezTo>
                    <a:pt x="30" y="12"/>
                    <a:pt x="1" y="48"/>
                    <a:pt x="8" y="91"/>
                  </a:cubicBezTo>
                  <a:lnTo>
                    <a:pt x="203" y="1198"/>
                  </a:lnTo>
                  <a:cubicBezTo>
                    <a:pt x="203" y="1234"/>
                    <a:pt x="232" y="1256"/>
                    <a:pt x="268" y="1256"/>
                  </a:cubicBezTo>
                  <a:lnTo>
                    <a:pt x="290" y="1256"/>
                  </a:lnTo>
                  <a:cubicBezTo>
                    <a:pt x="333" y="1249"/>
                    <a:pt x="362" y="1213"/>
                    <a:pt x="355" y="1169"/>
                  </a:cubicBezTo>
                  <a:lnTo>
                    <a:pt x="167" y="62"/>
                  </a:lnTo>
                  <a:cubicBezTo>
                    <a:pt x="155" y="27"/>
                    <a:pt x="12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43"/>
            <p:cNvSpPr/>
            <p:nvPr/>
          </p:nvSpPr>
          <p:spPr>
            <a:xfrm rot="533852">
              <a:off x="7204388" y="3306662"/>
              <a:ext cx="13485" cy="46379"/>
            </a:xfrm>
            <a:custGeom>
              <a:avLst/>
              <a:gdLst/>
              <a:ahLst/>
              <a:cxnLst/>
              <a:rect l="l" t="t" r="r" b="b"/>
              <a:pathLst>
                <a:path w="355" h="1221" extrusionOk="0">
                  <a:moveTo>
                    <a:pt x="95" y="1"/>
                  </a:moveTo>
                  <a:cubicBezTo>
                    <a:pt x="88" y="1"/>
                    <a:pt x="80" y="2"/>
                    <a:pt x="72" y="5"/>
                  </a:cubicBezTo>
                  <a:cubicBezTo>
                    <a:pt x="29" y="12"/>
                    <a:pt x="0" y="48"/>
                    <a:pt x="7" y="92"/>
                  </a:cubicBezTo>
                  <a:lnTo>
                    <a:pt x="188" y="1162"/>
                  </a:lnTo>
                  <a:cubicBezTo>
                    <a:pt x="188" y="1198"/>
                    <a:pt x="224" y="1220"/>
                    <a:pt x="261" y="1220"/>
                  </a:cubicBezTo>
                  <a:lnTo>
                    <a:pt x="282" y="1220"/>
                  </a:lnTo>
                  <a:cubicBezTo>
                    <a:pt x="326" y="1213"/>
                    <a:pt x="355" y="1177"/>
                    <a:pt x="347" y="1133"/>
                  </a:cubicBezTo>
                  <a:lnTo>
                    <a:pt x="166" y="63"/>
                  </a:lnTo>
                  <a:cubicBezTo>
                    <a:pt x="155" y="27"/>
                    <a:pt x="128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43"/>
            <p:cNvSpPr/>
            <p:nvPr/>
          </p:nvSpPr>
          <p:spPr>
            <a:xfrm rot="533852">
              <a:off x="6726300" y="3310913"/>
              <a:ext cx="712629" cy="180123"/>
            </a:xfrm>
            <a:custGeom>
              <a:avLst/>
              <a:gdLst/>
              <a:ahLst/>
              <a:cxnLst/>
              <a:rect l="l" t="t" r="r" b="b"/>
              <a:pathLst>
                <a:path w="18761" h="4742" extrusionOk="0">
                  <a:moveTo>
                    <a:pt x="18001" y="231"/>
                  </a:moveTo>
                  <a:cubicBezTo>
                    <a:pt x="18174" y="332"/>
                    <a:pt x="18304" y="484"/>
                    <a:pt x="18398" y="665"/>
                  </a:cubicBezTo>
                  <a:cubicBezTo>
                    <a:pt x="18493" y="954"/>
                    <a:pt x="18420" y="1280"/>
                    <a:pt x="18210" y="1497"/>
                  </a:cubicBezTo>
                  <a:lnTo>
                    <a:pt x="17776" y="1569"/>
                  </a:lnTo>
                  <a:lnTo>
                    <a:pt x="16481" y="1786"/>
                  </a:lnTo>
                  <a:lnTo>
                    <a:pt x="14571" y="2112"/>
                  </a:lnTo>
                  <a:lnTo>
                    <a:pt x="12249" y="2510"/>
                  </a:lnTo>
                  <a:lnTo>
                    <a:pt x="9695" y="2944"/>
                  </a:lnTo>
                  <a:lnTo>
                    <a:pt x="7127" y="3385"/>
                  </a:lnTo>
                  <a:lnTo>
                    <a:pt x="4739" y="3791"/>
                  </a:lnTo>
                  <a:lnTo>
                    <a:pt x="2713" y="4138"/>
                  </a:lnTo>
                  <a:lnTo>
                    <a:pt x="1259" y="4391"/>
                  </a:lnTo>
                  <a:cubicBezTo>
                    <a:pt x="1042" y="4427"/>
                    <a:pt x="825" y="4456"/>
                    <a:pt x="608" y="4500"/>
                  </a:cubicBezTo>
                  <a:cubicBezTo>
                    <a:pt x="441" y="4333"/>
                    <a:pt x="333" y="4138"/>
                    <a:pt x="282" y="3921"/>
                  </a:cubicBezTo>
                  <a:cubicBezTo>
                    <a:pt x="246" y="3682"/>
                    <a:pt x="275" y="3451"/>
                    <a:pt x="369" y="3233"/>
                  </a:cubicBezTo>
                  <a:lnTo>
                    <a:pt x="7257" y="2054"/>
                  </a:lnTo>
                  <a:lnTo>
                    <a:pt x="14152" y="882"/>
                  </a:lnTo>
                  <a:lnTo>
                    <a:pt x="18001" y="231"/>
                  </a:lnTo>
                  <a:close/>
                  <a:moveTo>
                    <a:pt x="17975" y="1"/>
                  </a:moveTo>
                  <a:cubicBezTo>
                    <a:pt x="17949" y="1"/>
                    <a:pt x="17924" y="5"/>
                    <a:pt x="17899" y="14"/>
                  </a:cubicBezTo>
                  <a:lnTo>
                    <a:pt x="17415" y="94"/>
                  </a:lnTo>
                  <a:lnTo>
                    <a:pt x="13667" y="737"/>
                  </a:lnTo>
                  <a:lnTo>
                    <a:pt x="6186" y="2011"/>
                  </a:lnTo>
                  <a:lnTo>
                    <a:pt x="2446" y="2655"/>
                  </a:lnTo>
                  <a:lnTo>
                    <a:pt x="572" y="2966"/>
                  </a:lnTo>
                  <a:cubicBezTo>
                    <a:pt x="470" y="2987"/>
                    <a:pt x="253" y="2980"/>
                    <a:pt x="188" y="3074"/>
                  </a:cubicBezTo>
                  <a:cubicBezTo>
                    <a:pt x="138" y="3176"/>
                    <a:pt x="94" y="3277"/>
                    <a:pt x="72" y="3393"/>
                  </a:cubicBezTo>
                  <a:cubicBezTo>
                    <a:pt x="0" y="3646"/>
                    <a:pt x="22" y="3921"/>
                    <a:pt x="109" y="4174"/>
                  </a:cubicBezTo>
                  <a:cubicBezTo>
                    <a:pt x="152" y="4283"/>
                    <a:pt x="210" y="4377"/>
                    <a:pt x="275" y="4478"/>
                  </a:cubicBezTo>
                  <a:cubicBezTo>
                    <a:pt x="326" y="4579"/>
                    <a:pt x="398" y="4659"/>
                    <a:pt x="492" y="4724"/>
                  </a:cubicBezTo>
                  <a:cubicBezTo>
                    <a:pt x="504" y="4736"/>
                    <a:pt x="520" y="4741"/>
                    <a:pt x="539" y="4741"/>
                  </a:cubicBezTo>
                  <a:cubicBezTo>
                    <a:pt x="554" y="4741"/>
                    <a:pt x="570" y="4738"/>
                    <a:pt x="586" y="4731"/>
                  </a:cubicBezTo>
                  <a:cubicBezTo>
                    <a:pt x="622" y="4724"/>
                    <a:pt x="673" y="4717"/>
                    <a:pt x="709" y="4717"/>
                  </a:cubicBezTo>
                  <a:lnTo>
                    <a:pt x="1288" y="4615"/>
                  </a:lnTo>
                  <a:lnTo>
                    <a:pt x="3574" y="4225"/>
                  </a:lnTo>
                  <a:lnTo>
                    <a:pt x="6866" y="3668"/>
                  </a:lnTo>
                  <a:lnTo>
                    <a:pt x="10578" y="3031"/>
                  </a:lnTo>
                  <a:lnTo>
                    <a:pt x="14101" y="2423"/>
                  </a:lnTo>
                  <a:lnTo>
                    <a:pt x="16850" y="1953"/>
                  </a:lnTo>
                  <a:lnTo>
                    <a:pt x="18225" y="1721"/>
                  </a:lnTo>
                  <a:lnTo>
                    <a:pt x="18290" y="1714"/>
                  </a:lnTo>
                  <a:cubicBezTo>
                    <a:pt x="18333" y="1707"/>
                    <a:pt x="18362" y="1678"/>
                    <a:pt x="18370" y="1642"/>
                  </a:cubicBezTo>
                  <a:cubicBezTo>
                    <a:pt x="18688" y="1316"/>
                    <a:pt x="18760" y="781"/>
                    <a:pt x="18514" y="419"/>
                  </a:cubicBezTo>
                  <a:cubicBezTo>
                    <a:pt x="18413" y="274"/>
                    <a:pt x="18290" y="151"/>
                    <a:pt x="18145" y="57"/>
                  </a:cubicBezTo>
                  <a:cubicBezTo>
                    <a:pt x="18095" y="22"/>
                    <a:pt x="18034" y="1"/>
                    <a:pt x="17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43"/>
            <p:cNvSpPr/>
            <p:nvPr/>
          </p:nvSpPr>
          <p:spPr>
            <a:xfrm rot="533852">
              <a:off x="6753528" y="3360981"/>
              <a:ext cx="304257" cy="83946"/>
            </a:xfrm>
            <a:custGeom>
              <a:avLst/>
              <a:gdLst/>
              <a:ahLst/>
              <a:cxnLst/>
              <a:rect l="l" t="t" r="r" b="b"/>
              <a:pathLst>
                <a:path w="8010" h="2210" extrusionOk="0">
                  <a:moveTo>
                    <a:pt x="7669" y="240"/>
                  </a:moveTo>
                  <a:lnTo>
                    <a:pt x="7749" y="740"/>
                  </a:lnTo>
                  <a:lnTo>
                    <a:pt x="5318" y="1159"/>
                  </a:lnTo>
                  <a:lnTo>
                    <a:pt x="1303" y="1847"/>
                  </a:lnTo>
                  <a:lnTo>
                    <a:pt x="442" y="1991"/>
                  </a:lnTo>
                  <a:cubicBezTo>
                    <a:pt x="326" y="1897"/>
                    <a:pt x="261" y="1745"/>
                    <a:pt x="304" y="1601"/>
                  </a:cubicBezTo>
                  <a:cubicBezTo>
                    <a:pt x="312" y="1564"/>
                    <a:pt x="333" y="1528"/>
                    <a:pt x="362" y="1492"/>
                  </a:cubicBezTo>
                  <a:cubicBezTo>
                    <a:pt x="370" y="1479"/>
                    <a:pt x="374" y="1474"/>
                    <a:pt x="376" y="1474"/>
                  </a:cubicBezTo>
                  <a:cubicBezTo>
                    <a:pt x="379" y="1474"/>
                    <a:pt x="374" y="1488"/>
                    <a:pt x="369" y="1492"/>
                  </a:cubicBezTo>
                  <a:cubicBezTo>
                    <a:pt x="514" y="1456"/>
                    <a:pt x="666" y="1441"/>
                    <a:pt x="811" y="1420"/>
                  </a:cubicBezTo>
                  <a:lnTo>
                    <a:pt x="2504" y="1130"/>
                  </a:lnTo>
                  <a:lnTo>
                    <a:pt x="5875" y="552"/>
                  </a:lnTo>
                  <a:lnTo>
                    <a:pt x="7669" y="240"/>
                  </a:lnTo>
                  <a:close/>
                  <a:moveTo>
                    <a:pt x="7754" y="0"/>
                  </a:moveTo>
                  <a:cubicBezTo>
                    <a:pt x="7747" y="0"/>
                    <a:pt x="7741" y="1"/>
                    <a:pt x="7735" y="2"/>
                  </a:cubicBezTo>
                  <a:lnTo>
                    <a:pt x="1513" y="1058"/>
                  </a:lnTo>
                  <a:lnTo>
                    <a:pt x="717" y="1195"/>
                  </a:lnTo>
                  <a:lnTo>
                    <a:pt x="362" y="1261"/>
                  </a:lnTo>
                  <a:cubicBezTo>
                    <a:pt x="290" y="1261"/>
                    <a:pt x="218" y="1297"/>
                    <a:pt x="181" y="1355"/>
                  </a:cubicBezTo>
                  <a:cubicBezTo>
                    <a:pt x="0" y="1630"/>
                    <a:pt x="66" y="1999"/>
                    <a:pt x="333" y="2179"/>
                  </a:cubicBezTo>
                  <a:cubicBezTo>
                    <a:pt x="341" y="2179"/>
                    <a:pt x="341" y="2187"/>
                    <a:pt x="355" y="2187"/>
                  </a:cubicBezTo>
                  <a:cubicBezTo>
                    <a:pt x="382" y="2202"/>
                    <a:pt x="413" y="2209"/>
                    <a:pt x="447" y="2209"/>
                  </a:cubicBezTo>
                  <a:cubicBezTo>
                    <a:pt x="475" y="2209"/>
                    <a:pt x="506" y="2204"/>
                    <a:pt x="536" y="2194"/>
                  </a:cubicBezTo>
                  <a:lnTo>
                    <a:pt x="804" y="2150"/>
                  </a:lnTo>
                  <a:lnTo>
                    <a:pt x="3184" y="1745"/>
                  </a:lnTo>
                  <a:lnTo>
                    <a:pt x="6194" y="1232"/>
                  </a:lnTo>
                  <a:lnTo>
                    <a:pt x="7329" y="1029"/>
                  </a:lnTo>
                  <a:cubicBezTo>
                    <a:pt x="7525" y="993"/>
                    <a:pt x="7720" y="978"/>
                    <a:pt x="7901" y="928"/>
                  </a:cubicBezTo>
                  <a:lnTo>
                    <a:pt x="7930" y="928"/>
                  </a:lnTo>
                  <a:cubicBezTo>
                    <a:pt x="7981" y="913"/>
                    <a:pt x="8010" y="870"/>
                    <a:pt x="8002" y="819"/>
                  </a:cubicBezTo>
                  <a:lnTo>
                    <a:pt x="8002" y="819"/>
                  </a:lnTo>
                  <a:cubicBezTo>
                    <a:pt x="8000" y="824"/>
                    <a:pt x="7998" y="827"/>
                    <a:pt x="7997" y="827"/>
                  </a:cubicBezTo>
                  <a:cubicBezTo>
                    <a:pt x="7995" y="827"/>
                    <a:pt x="7995" y="819"/>
                    <a:pt x="7995" y="805"/>
                  </a:cubicBezTo>
                  <a:lnTo>
                    <a:pt x="7865" y="81"/>
                  </a:lnTo>
                  <a:cubicBezTo>
                    <a:pt x="7852" y="24"/>
                    <a:pt x="7800" y="0"/>
                    <a:pt x="7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43"/>
            <p:cNvSpPr/>
            <p:nvPr/>
          </p:nvSpPr>
          <p:spPr>
            <a:xfrm rot="533852">
              <a:off x="7366684" y="3372412"/>
              <a:ext cx="13219" cy="44404"/>
            </a:xfrm>
            <a:custGeom>
              <a:avLst/>
              <a:gdLst/>
              <a:ahLst/>
              <a:cxnLst/>
              <a:rect l="l" t="t" r="r" b="b"/>
              <a:pathLst>
                <a:path w="348" h="1169" extrusionOk="0">
                  <a:moveTo>
                    <a:pt x="95" y="0"/>
                  </a:moveTo>
                  <a:cubicBezTo>
                    <a:pt x="88" y="0"/>
                    <a:pt x="81" y="1"/>
                    <a:pt x="73" y="4"/>
                  </a:cubicBezTo>
                  <a:cubicBezTo>
                    <a:pt x="30" y="11"/>
                    <a:pt x="1" y="47"/>
                    <a:pt x="8" y="91"/>
                  </a:cubicBezTo>
                  <a:lnTo>
                    <a:pt x="182" y="1103"/>
                  </a:lnTo>
                  <a:cubicBezTo>
                    <a:pt x="182" y="1140"/>
                    <a:pt x="218" y="1169"/>
                    <a:pt x="254" y="1169"/>
                  </a:cubicBezTo>
                  <a:lnTo>
                    <a:pt x="276" y="1169"/>
                  </a:lnTo>
                  <a:cubicBezTo>
                    <a:pt x="319" y="1161"/>
                    <a:pt x="348" y="1125"/>
                    <a:pt x="334" y="1075"/>
                  </a:cubicBezTo>
                  <a:lnTo>
                    <a:pt x="167" y="62"/>
                  </a:lnTo>
                  <a:cubicBezTo>
                    <a:pt x="155" y="26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43"/>
            <p:cNvSpPr/>
            <p:nvPr/>
          </p:nvSpPr>
          <p:spPr>
            <a:xfrm rot="533852">
              <a:off x="7390594" y="3372596"/>
              <a:ext cx="12953" cy="44062"/>
            </a:xfrm>
            <a:custGeom>
              <a:avLst/>
              <a:gdLst/>
              <a:ahLst/>
              <a:cxnLst/>
              <a:rect l="l" t="t" r="r" b="b"/>
              <a:pathLst>
                <a:path w="341" h="1160" extrusionOk="0">
                  <a:moveTo>
                    <a:pt x="79" y="1"/>
                  </a:moveTo>
                  <a:cubicBezTo>
                    <a:pt x="75" y="1"/>
                    <a:pt x="71" y="1"/>
                    <a:pt x="66" y="2"/>
                  </a:cubicBezTo>
                  <a:cubicBezTo>
                    <a:pt x="30" y="9"/>
                    <a:pt x="1" y="45"/>
                    <a:pt x="15" y="96"/>
                  </a:cubicBezTo>
                  <a:cubicBezTo>
                    <a:pt x="59" y="277"/>
                    <a:pt x="95" y="458"/>
                    <a:pt x="124" y="638"/>
                  </a:cubicBezTo>
                  <a:cubicBezTo>
                    <a:pt x="138" y="783"/>
                    <a:pt x="160" y="935"/>
                    <a:pt x="175" y="1087"/>
                  </a:cubicBezTo>
                  <a:cubicBezTo>
                    <a:pt x="175" y="1130"/>
                    <a:pt x="211" y="1159"/>
                    <a:pt x="247" y="1159"/>
                  </a:cubicBezTo>
                  <a:cubicBezTo>
                    <a:pt x="290" y="1152"/>
                    <a:pt x="319" y="1116"/>
                    <a:pt x="341" y="1065"/>
                  </a:cubicBezTo>
                  <a:cubicBezTo>
                    <a:pt x="319" y="913"/>
                    <a:pt x="305" y="761"/>
                    <a:pt x="276" y="609"/>
                  </a:cubicBezTo>
                  <a:cubicBezTo>
                    <a:pt x="240" y="429"/>
                    <a:pt x="203" y="240"/>
                    <a:pt x="160" y="60"/>
                  </a:cubicBezTo>
                  <a:cubicBezTo>
                    <a:pt x="147" y="27"/>
                    <a:pt x="11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43"/>
            <p:cNvSpPr/>
            <p:nvPr/>
          </p:nvSpPr>
          <p:spPr>
            <a:xfrm rot="533852">
              <a:off x="5938141" y="3840335"/>
              <a:ext cx="1707293" cy="203749"/>
            </a:xfrm>
            <a:custGeom>
              <a:avLst/>
              <a:gdLst/>
              <a:ahLst/>
              <a:cxnLst/>
              <a:rect l="l" t="t" r="r" b="b"/>
              <a:pathLst>
                <a:path w="44947" h="5364" extrusionOk="0">
                  <a:moveTo>
                    <a:pt x="44777" y="0"/>
                  </a:moveTo>
                  <a:cubicBezTo>
                    <a:pt x="44769" y="0"/>
                    <a:pt x="44761" y="1"/>
                    <a:pt x="44752" y="3"/>
                  </a:cubicBezTo>
                  <a:cubicBezTo>
                    <a:pt x="41815" y="524"/>
                    <a:pt x="38870" y="1023"/>
                    <a:pt x="35918" y="1486"/>
                  </a:cubicBezTo>
                  <a:cubicBezTo>
                    <a:pt x="32974" y="1956"/>
                    <a:pt x="30015" y="2419"/>
                    <a:pt x="27063" y="2868"/>
                  </a:cubicBezTo>
                  <a:lnTo>
                    <a:pt x="18055" y="4250"/>
                  </a:lnTo>
                  <a:cubicBezTo>
                    <a:pt x="16543" y="4489"/>
                    <a:pt x="15045" y="4778"/>
                    <a:pt x="13541" y="5038"/>
                  </a:cubicBezTo>
                  <a:cubicBezTo>
                    <a:pt x="13127" y="5105"/>
                    <a:pt x="12711" y="5138"/>
                    <a:pt x="12296" y="5138"/>
                  </a:cubicBezTo>
                  <a:cubicBezTo>
                    <a:pt x="11984" y="5138"/>
                    <a:pt x="11673" y="5119"/>
                    <a:pt x="11363" y="5082"/>
                  </a:cubicBezTo>
                  <a:cubicBezTo>
                    <a:pt x="11001" y="5046"/>
                    <a:pt x="10639" y="4973"/>
                    <a:pt x="10299" y="4865"/>
                  </a:cubicBezTo>
                  <a:cubicBezTo>
                    <a:pt x="9938" y="4749"/>
                    <a:pt x="9612" y="4561"/>
                    <a:pt x="9279" y="4373"/>
                  </a:cubicBezTo>
                  <a:cubicBezTo>
                    <a:pt x="8939" y="4178"/>
                    <a:pt x="8635" y="4011"/>
                    <a:pt x="8317" y="3816"/>
                  </a:cubicBezTo>
                  <a:cubicBezTo>
                    <a:pt x="7999" y="3628"/>
                    <a:pt x="7702" y="3396"/>
                    <a:pt x="7376" y="3237"/>
                  </a:cubicBezTo>
                  <a:cubicBezTo>
                    <a:pt x="7116" y="3121"/>
                    <a:pt x="6819" y="3092"/>
                    <a:pt x="6537" y="3078"/>
                  </a:cubicBezTo>
                  <a:cubicBezTo>
                    <a:pt x="6239" y="3060"/>
                    <a:pt x="5956" y="3031"/>
                    <a:pt x="5663" y="3031"/>
                  </a:cubicBezTo>
                  <a:cubicBezTo>
                    <a:pt x="5608" y="3031"/>
                    <a:pt x="5552" y="3032"/>
                    <a:pt x="5495" y="3034"/>
                  </a:cubicBezTo>
                  <a:cubicBezTo>
                    <a:pt x="4041" y="3078"/>
                    <a:pt x="2609" y="3346"/>
                    <a:pt x="1198" y="3671"/>
                  </a:cubicBezTo>
                  <a:cubicBezTo>
                    <a:pt x="836" y="3758"/>
                    <a:pt x="489" y="3837"/>
                    <a:pt x="134" y="3924"/>
                  </a:cubicBezTo>
                  <a:cubicBezTo>
                    <a:pt x="1" y="3958"/>
                    <a:pt x="46" y="4145"/>
                    <a:pt x="168" y="4145"/>
                  </a:cubicBezTo>
                  <a:cubicBezTo>
                    <a:pt x="178" y="4145"/>
                    <a:pt x="188" y="4144"/>
                    <a:pt x="199" y="4141"/>
                  </a:cubicBezTo>
                  <a:lnTo>
                    <a:pt x="207" y="4141"/>
                  </a:lnTo>
                  <a:cubicBezTo>
                    <a:pt x="1654" y="3801"/>
                    <a:pt x="3101" y="3469"/>
                    <a:pt x="4577" y="3324"/>
                  </a:cubicBezTo>
                  <a:cubicBezTo>
                    <a:pt x="4946" y="3288"/>
                    <a:pt x="5315" y="3266"/>
                    <a:pt x="5684" y="3259"/>
                  </a:cubicBezTo>
                  <a:cubicBezTo>
                    <a:pt x="6031" y="3259"/>
                    <a:pt x="6364" y="3288"/>
                    <a:pt x="6704" y="3324"/>
                  </a:cubicBezTo>
                  <a:cubicBezTo>
                    <a:pt x="7109" y="3360"/>
                    <a:pt x="7384" y="3490"/>
                    <a:pt x="7724" y="3700"/>
                  </a:cubicBezTo>
                  <a:cubicBezTo>
                    <a:pt x="8035" y="3903"/>
                    <a:pt x="8353" y="4091"/>
                    <a:pt x="8679" y="4279"/>
                  </a:cubicBezTo>
                  <a:cubicBezTo>
                    <a:pt x="9294" y="4633"/>
                    <a:pt x="9880" y="5002"/>
                    <a:pt x="10567" y="5176"/>
                  </a:cubicBezTo>
                  <a:cubicBezTo>
                    <a:pt x="11129" y="5303"/>
                    <a:pt x="11695" y="5364"/>
                    <a:pt x="12267" y="5364"/>
                  </a:cubicBezTo>
                  <a:cubicBezTo>
                    <a:pt x="12380" y="5364"/>
                    <a:pt x="12494" y="5362"/>
                    <a:pt x="12607" y="5357"/>
                  </a:cubicBezTo>
                  <a:cubicBezTo>
                    <a:pt x="13338" y="5328"/>
                    <a:pt x="14040" y="5190"/>
                    <a:pt x="14756" y="5067"/>
                  </a:cubicBezTo>
                  <a:lnTo>
                    <a:pt x="17006" y="4669"/>
                  </a:lnTo>
                  <a:cubicBezTo>
                    <a:pt x="20009" y="4141"/>
                    <a:pt x="23026" y="3722"/>
                    <a:pt x="26035" y="3259"/>
                  </a:cubicBezTo>
                  <a:cubicBezTo>
                    <a:pt x="28994" y="2803"/>
                    <a:pt x="31946" y="2347"/>
                    <a:pt x="34898" y="1884"/>
                  </a:cubicBezTo>
                  <a:cubicBezTo>
                    <a:pt x="37857" y="1421"/>
                    <a:pt x="40795" y="936"/>
                    <a:pt x="43725" y="415"/>
                  </a:cubicBezTo>
                  <a:lnTo>
                    <a:pt x="44824" y="220"/>
                  </a:lnTo>
                  <a:cubicBezTo>
                    <a:pt x="44946" y="193"/>
                    <a:pt x="44897" y="0"/>
                    <a:pt x="44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43"/>
            <p:cNvSpPr/>
            <p:nvPr/>
          </p:nvSpPr>
          <p:spPr>
            <a:xfrm rot="533852">
              <a:off x="5928147" y="3704049"/>
              <a:ext cx="1725070" cy="177122"/>
            </a:xfrm>
            <a:custGeom>
              <a:avLst/>
              <a:gdLst/>
              <a:ahLst/>
              <a:cxnLst/>
              <a:rect l="l" t="t" r="r" b="b"/>
              <a:pathLst>
                <a:path w="45415" h="4663" extrusionOk="0">
                  <a:moveTo>
                    <a:pt x="19414" y="0"/>
                  </a:moveTo>
                  <a:cubicBezTo>
                    <a:pt x="18533" y="0"/>
                    <a:pt x="17654" y="125"/>
                    <a:pt x="16786" y="233"/>
                  </a:cubicBezTo>
                  <a:cubicBezTo>
                    <a:pt x="15787" y="363"/>
                    <a:pt x="14767" y="414"/>
                    <a:pt x="13761" y="515"/>
                  </a:cubicBezTo>
                  <a:cubicBezTo>
                    <a:pt x="9695" y="898"/>
                    <a:pt x="5658" y="1535"/>
                    <a:pt x="1621" y="2114"/>
                  </a:cubicBezTo>
                  <a:cubicBezTo>
                    <a:pt x="1122" y="2186"/>
                    <a:pt x="623" y="2251"/>
                    <a:pt x="138" y="2324"/>
                  </a:cubicBezTo>
                  <a:cubicBezTo>
                    <a:pt x="0" y="2344"/>
                    <a:pt x="46" y="2542"/>
                    <a:pt x="176" y="2542"/>
                  </a:cubicBezTo>
                  <a:cubicBezTo>
                    <a:pt x="182" y="2542"/>
                    <a:pt x="189" y="2542"/>
                    <a:pt x="196" y="2541"/>
                  </a:cubicBezTo>
                  <a:cubicBezTo>
                    <a:pt x="4284" y="1983"/>
                    <a:pt x="8357" y="1311"/>
                    <a:pt x="12452" y="877"/>
                  </a:cubicBezTo>
                  <a:cubicBezTo>
                    <a:pt x="13479" y="797"/>
                    <a:pt x="14492" y="710"/>
                    <a:pt x="15505" y="623"/>
                  </a:cubicBezTo>
                  <a:cubicBezTo>
                    <a:pt x="16518" y="551"/>
                    <a:pt x="17509" y="370"/>
                    <a:pt x="18522" y="291"/>
                  </a:cubicBezTo>
                  <a:cubicBezTo>
                    <a:pt x="18805" y="266"/>
                    <a:pt x="19091" y="253"/>
                    <a:pt x="19377" y="253"/>
                  </a:cubicBezTo>
                  <a:cubicBezTo>
                    <a:pt x="19594" y="253"/>
                    <a:pt x="19811" y="260"/>
                    <a:pt x="20027" y="276"/>
                  </a:cubicBezTo>
                  <a:cubicBezTo>
                    <a:pt x="20280" y="291"/>
                    <a:pt x="20519" y="327"/>
                    <a:pt x="20765" y="370"/>
                  </a:cubicBezTo>
                  <a:cubicBezTo>
                    <a:pt x="20975" y="414"/>
                    <a:pt x="21257" y="442"/>
                    <a:pt x="21445" y="551"/>
                  </a:cubicBezTo>
                  <a:cubicBezTo>
                    <a:pt x="21771" y="739"/>
                    <a:pt x="21713" y="1224"/>
                    <a:pt x="21546" y="1492"/>
                  </a:cubicBezTo>
                  <a:cubicBezTo>
                    <a:pt x="21322" y="1846"/>
                    <a:pt x="20931" y="2063"/>
                    <a:pt x="20555" y="2222"/>
                  </a:cubicBezTo>
                  <a:cubicBezTo>
                    <a:pt x="19889" y="2512"/>
                    <a:pt x="19115" y="2504"/>
                    <a:pt x="18479" y="2852"/>
                  </a:cubicBezTo>
                  <a:cubicBezTo>
                    <a:pt x="18052" y="3076"/>
                    <a:pt x="17545" y="3669"/>
                    <a:pt x="17835" y="4168"/>
                  </a:cubicBezTo>
                  <a:cubicBezTo>
                    <a:pt x="18039" y="4523"/>
                    <a:pt x="18523" y="4663"/>
                    <a:pt x="18938" y="4663"/>
                  </a:cubicBezTo>
                  <a:cubicBezTo>
                    <a:pt x="19022" y="4663"/>
                    <a:pt x="19104" y="4657"/>
                    <a:pt x="19180" y="4646"/>
                  </a:cubicBezTo>
                  <a:cubicBezTo>
                    <a:pt x="19593" y="4595"/>
                    <a:pt x="20005" y="4393"/>
                    <a:pt x="20396" y="4270"/>
                  </a:cubicBezTo>
                  <a:cubicBezTo>
                    <a:pt x="20873" y="4118"/>
                    <a:pt x="21365" y="3959"/>
                    <a:pt x="21843" y="3814"/>
                  </a:cubicBezTo>
                  <a:cubicBezTo>
                    <a:pt x="23695" y="3271"/>
                    <a:pt x="25583" y="2823"/>
                    <a:pt x="27486" y="2439"/>
                  </a:cubicBezTo>
                  <a:cubicBezTo>
                    <a:pt x="28441" y="2251"/>
                    <a:pt x="29411" y="2078"/>
                    <a:pt x="30387" y="1926"/>
                  </a:cubicBezTo>
                  <a:cubicBezTo>
                    <a:pt x="30879" y="1846"/>
                    <a:pt x="31364" y="1774"/>
                    <a:pt x="31863" y="1701"/>
                  </a:cubicBezTo>
                  <a:cubicBezTo>
                    <a:pt x="32341" y="1629"/>
                    <a:pt x="32833" y="1586"/>
                    <a:pt x="33310" y="1477"/>
                  </a:cubicBezTo>
                  <a:cubicBezTo>
                    <a:pt x="33556" y="1419"/>
                    <a:pt x="33788" y="1354"/>
                    <a:pt x="34034" y="1296"/>
                  </a:cubicBezTo>
                  <a:cubicBezTo>
                    <a:pt x="34316" y="1231"/>
                    <a:pt x="34605" y="1195"/>
                    <a:pt x="34895" y="1188"/>
                  </a:cubicBezTo>
                  <a:cubicBezTo>
                    <a:pt x="35215" y="1163"/>
                    <a:pt x="35539" y="1123"/>
                    <a:pt x="35864" y="1123"/>
                  </a:cubicBezTo>
                  <a:cubicBezTo>
                    <a:pt x="36023" y="1123"/>
                    <a:pt x="36182" y="1133"/>
                    <a:pt x="36342" y="1159"/>
                  </a:cubicBezTo>
                  <a:cubicBezTo>
                    <a:pt x="36761" y="1231"/>
                    <a:pt x="37181" y="1463"/>
                    <a:pt x="37514" y="1716"/>
                  </a:cubicBezTo>
                  <a:cubicBezTo>
                    <a:pt x="37832" y="1962"/>
                    <a:pt x="38056" y="2273"/>
                    <a:pt x="38461" y="2360"/>
                  </a:cubicBezTo>
                  <a:cubicBezTo>
                    <a:pt x="38590" y="2392"/>
                    <a:pt x="38717" y="2404"/>
                    <a:pt x="38844" y="2404"/>
                  </a:cubicBezTo>
                  <a:cubicBezTo>
                    <a:pt x="39089" y="2404"/>
                    <a:pt x="39332" y="2357"/>
                    <a:pt x="39576" y="2309"/>
                  </a:cubicBezTo>
                  <a:cubicBezTo>
                    <a:pt x="40075" y="2208"/>
                    <a:pt x="40574" y="2114"/>
                    <a:pt x="41066" y="2041"/>
                  </a:cubicBezTo>
                  <a:cubicBezTo>
                    <a:pt x="42028" y="1889"/>
                    <a:pt x="42998" y="1766"/>
                    <a:pt x="43946" y="1564"/>
                  </a:cubicBezTo>
                  <a:cubicBezTo>
                    <a:pt x="44394" y="1463"/>
                    <a:pt x="44850" y="1354"/>
                    <a:pt x="45291" y="1224"/>
                  </a:cubicBezTo>
                  <a:cubicBezTo>
                    <a:pt x="45414" y="1178"/>
                    <a:pt x="45381" y="999"/>
                    <a:pt x="45268" y="999"/>
                  </a:cubicBezTo>
                  <a:cubicBezTo>
                    <a:pt x="45255" y="999"/>
                    <a:pt x="45241" y="1002"/>
                    <a:pt x="45226" y="1007"/>
                  </a:cubicBezTo>
                  <a:cubicBezTo>
                    <a:pt x="43359" y="1593"/>
                    <a:pt x="41384" y="1701"/>
                    <a:pt x="39474" y="2099"/>
                  </a:cubicBezTo>
                  <a:cubicBezTo>
                    <a:pt x="39268" y="2143"/>
                    <a:pt x="39049" y="2182"/>
                    <a:pt x="38835" y="2182"/>
                  </a:cubicBezTo>
                  <a:cubicBezTo>
                    <a:pt x="38621" y="2182"/>
                    <a:pt x="38411" y="2143"/>
                    <a:pt x="38223" y="2027"/>
                  </a:cubicBezTo>
                  <a:cubicBezTo>
                    <a:pt x="38027" y="1911"/>
                    <a:pt x="37883" y="1730"/>
                    <a:pt x="37723" y="1593"/>
                  </a:cubicBezTo>
                  <a:cubicBezTo>
                    <a:pt x="37572" y="1463"/>
                    <a:pt x="37405" y="1354"/>
                    <a:pt x="37232" y="1260"/>
                  </a:cubicBezTo>
                  <a:cubicBezTo>
                    <a:pt x="36891" y="1057"/>
                    <a:pt x="36508" y="934"/>
                    <a:pt x="36125" y="898"/>
                  </a:cubicBezTo>
                  <a:cubicBezTo>
                    <a:pt x="36020" y="888"/>
                    <a:pt x="35916" y="883"/>
                    <a:pt x="35813" y="883"/>
                  </a:cubicBezTo>
                  <a:cubicBezTo>
                    <a:pt x="35420" y="883"/>
                    <a:pt x="35031" y="945"/>
                    <a:pt x="34641" y="956"/>
                  </a:cubicBezTo>
                  <a:cubicBezTo>
                    <a:pt x="34157" y="978"/>
                    <a:pt x="33701" y="1130"/>
                    <a:pt x="33238" y="1238"/>
                  </a:cubicBezTo>
                  <a:cubicBezTo>
                    <a:pt x="32746" y="1347"/>
                    <a:pt x="32239" y="1405"/>
                    <a:pt x="31747" y="1477"/>
                  </a:cubicBezTo>
                  <a:cubicBezTo>
                    <a:pt x="30771" y="1622"/>
                    <a:pt x="29794" y="1774"/>
                    <a:pt x="28817" y="1947"/>
                  </a:cubicBezTo>
                  <a:cubicBezTo>
                    <a:pt x="26907" y="2287"/>
                    <a:pt x="25005" y="2693"/>
                    <a:pt x="23131" y="3199"/>
                  </a:cubicBezTo>
                  <a:cubicBezTo>
                    <a:pt x="22183" y="3452"/>
                    <a:pt x="21242" y="3734"/>
                    <a:pt x="20309" y="4031"/>
                  </a:cubicBezTo>
                  <a:cubicBezTo>
                    <a:pt x="19852" y="4177"/>
                    <a:pt x="19353" y="4416"/>
                    <a:pt x="18868" y="4416"/>
                  </a:cubicBezTo>
                  <a:cubicBezTo>
                    <a:pt x="18655" y="4416"/>
                    <a:pt x="18444" y="4370"/>
                    <a:pt x="18240" y="4248"/>
                  </a:cubicBezTo>
                  <a:cubicBezTo>
                    <a:pt x="17950" y="4082"/>
                    <a:pt x="17914" y="3828"/>
                    <a:pt x="18059" y="3539"/>
                  </a:cubicBezTo>
                  <a:cubicBezTo>
                    <a:pt x="18225" y="3213"/>
                    <a:pt x="18522" y="3018"/>
                    <a:pt x="18862" y="2902"/>
                  </a:cubicBezTo>
                  <a:cubicBezTo>
                    <a:pt x="19202" y="2801"/>
                    <a:pt x="19542" y="2714"/>
                    <a:pt x="19897" y="2649"/>
                  </a:cubicBezTo>
                  <a:cubicBezTo>
                    <a:pt x="20266" y="2570"/>
                    <a:pt x="20627" y="2439"/>
                    <a:pt x="20960" y="2258"/>
                  </a:cubicBezTo>
                  <a:cubicBezTo>
                    <a:pt x="21503" y="1962"/>
                    <a:pt x="22074" y="1383"/>
                    <a:pt x="21843" y="717"/>
                  </a:cubicBezTo>
                  <a:cubicBezTo>
                    <a:pt x="21742" y="428"/>
                    <a:pt x="21517" y="305"/>
                    <a:pt x="21235" y="233"/>
                  </a:cubicBezTo>
                  <a:cubicBezTo>
                    <a:pt x="20765" y="110"/>
                    <a:pt x="20280" y="37"/>
                    <a:pt x="19788" y="8"/>
                  </a:cubicBezTo>
                  <a:cubicBezTo>
                    <a:pt x="19663" y="3"/>
                    <a:pt x="19539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43"/>
            <p:cNvSpPr/>
            <p:nvPr/>
          </p:nvSpPr>
          <p:spPr>
            <a:xfrm rot="533852">
              <a:off x="5936311" y="3923982"/>
              <a:ext cx="207510" cy="86985"/>
            </a:xfrm>
            <a:custGeom>
              <a:avLst/>
              <a:gdLst/>
              <a:ahLst/>
              <a:cxnLst/>
              <a:rect l="l" t="t" r="r" b="b"/>
              <a:pathLst>
                <a:path w="5463" h="2290" extrusionOk="0">
                  <a:moveTo>
                    <a:pt x="3907" y="1"/>
                  </a:moveTo>
                  <a:cubicBezTo>
                    <a:pt x="3509" y="1"/>
                    <a:pt x="3126" y="37"/>
                    <a:pt x="2735" y="95"/>
                  </a:cubicBezTo>
                  <a:cubicBezTo>
                    <a:pt x="1867" y="210"/>
                    <a:pt x="1013" y="406"/>
                    <a:pt x="145" y="478"/>
                  </a:cubicBezTo>
                  <a:cubicBezTo>
                    <a:pt x="3" y="485"/>
                    <a:pt x="1" y="710"/>
                    <a:pt x="139" y="710"/>
                  </a:cubicBezTo>
                  <a:cubicBezTo>
                    <a:pt x="141" y="710"/>
                    <a:pt x="143" y="710"/>
                    <a:pt x="145" y="710"/>
                  </a:cubicBezTo>
                  <a:lnTo>
                    <a:pt x="145" y="695"/>
                  </a:lnTo>
                  <a:cubicBezTo>
                    <a:pt x="1399" y="600"/>
                    <a:pt x="2626" y="224"/>
                    <a:pt x="3883" y="224"/>
                  </a:cubicBezTo>
                  <a:cubicBezTo>
                    <a:pt x="4055" y="224"/>
                    <a:pt x="4227" y="231"/>
                    <a:pt x="4399" y="247"/>
                  </a:cubicBezTo>
                  <a:cubicBezTo>
                    <a:pt x="4667" y="261"/>
                    <a:pt x="4920" y="384"/>
                    <a:pt x="5101" y="579"/>
                  </a:cubicBezTo>
                  <a:cubicBezTo>
                    <a:pt x="5202" y="673"/>
                    <a:pt x="5224" y="818"/>
                    <a:pt x="5166" y="941"/>
                  </a:cubicBezTo>
                  <a:cubicBezTo>
                    <a:pt x="5123" y="1071"/>
                    <a:pt x="5043" y="1180"/>
                    <a:pt x="4935" y="1259"/>
                  </a:cubicBezTo>
                  <a:cubicBezTo>
                    <a:pt x="4804" y="1346"/>
                    <a:pt x="4609" y="1382"/>
                    <a:pt x="4464" y="1433"/>
                  </a:cubicBezTo>
                  <a:cubicBezTo>
                    <a:pt x="4291" y="1484"/>
                    <a:pt x="4110" y="1520"/>
                    <a:pt x="3936" y="1556"/>
                  </a:cubicBezTo>
                  <a:cubicBezTo>
                    <a:pt x="3582" y="1628"/>
                    <a:pt x="3220" y="1686"/>
                    <a:pt x="2858" y="1730"/>
                  </a:cubicBezTo>
                  <a:cubicBezTo>
                    <a:pt x="2048" y="1831"/>
                    <a:pt x="1230" y="1889"/>
                    <a:pt x="435" y="2070"/>
                  </a:cubicBezTo>
                  <a:cubicBezTo>
                    <a:pt x="299" y="2097"/>
                    <a:pt x="348" y="2289"/>
                    <a:pt x="474" y="2289"/>
                  </a:cubicBezTo>
                  <a:cubicBezTo>
                    <a:pt x="482" y="2289"/>
                    <a:pt x="491" y="2289"/>
                    <a:pt x="500" y="2287"/>
                  </a:cubicBezTo>
                  <a:cubicBezTo>
                    <a:pt x="1267" y="2106"/>
                    <a:pt x="2055" y="2055"/>
                    <a:pt x="2844" y="1961"/>
                  </a:cubicBezTo>
                  <a:cubicBezTo>
                    <a:pt x="3234" y="1918"/>
                    <a:pt x="3618" y="1867"/>
                    <a:pt x="4001" y="1780"/>
                  </a:cubicBezTo>
                  <a:cubicBezTo>
                    <a:pt x="4190" y="1744"/>
                    <a:pt x="4378" y="1693"/>
                    <a:pt x="4573" y="1636"/>
                  </a:cubicBezTo>
                  <a:cubicBezTo>
                    <a:pt x="4725" y="1592"/>
                    <a:pt x="4920" y="1549"/>
                    <a:pt x="5058" y="1455"/>
                  </a:cubicBezTo>
                  <a:cubicBezTo>
                    <a:pt x="5275" y="1303"/>
                    <a:pt x="5463" y="1013"/>
                    <a:pt x="5441" y="753"/>
                  </a:cubicBezTo>
                  <a:cubicBezTo>
                    <a:pt x="5412" y="492"/>
                    <a:pt x="5094" y="239"/>
                    <a:pt x="4862" y="138"/>
                  </a:cubicBezTo>
                  <a:cubicBezTo>
                    <a:pt x="4558" y="1"/>
                    <a:pt x="4226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43"/>
            <p:cNvSpPr/>
            <p:nvPr/>
          </p:nvSpPr>
          <p:spPr>
            <a:xfrm rot="533852">
              <a:off x="5939316" y="3718827"/>
              <a:ext cx="588229" cy="135453"/>
            </a:xfrm>
            <a:custGeom>
              <a:avLst/>
              <a:gdLst/>
              <a:ahLst/>
              <a:cxnLst/>
              <a:rect l="l" t="t" r="r" b="b"/>
              <a:pathLst>
                <a:path w="15486" h="3566" extrusionOk="0">
                  <a:moveTo>
                    <a:pt x="14466" y="0"/>
                  </a:moveTo>
                  <a:cubicBezTo>
                    <a:pt x="14439" y="0"/>
                    <a:pt x="14413" y="1"/>
                    <a:pt x="14386" y="4"/>
                  </a:cubicBezTo>
                  <a:cubicBezTo>
                    <a:pt x="14169" y="11"/>
                    <a:pt x="13988" y="119"/>
                    <a:pt x="13779" y="184"/>
                  </a:cubicBezTo>
                  <a:cubicBezTo>
                    <a:pt x="13554" y="257"/>
                    <a:pt x="13315" y="300"/>
                    <a:pt x="13084" y="307"/>
                  </a:cubicBezTo>
                  <a:cubicBezTo>
                    <a:pt x="12809" y="315"/>
                    <a:pt x="12549" y="387"/>
                    <a:pt x="12281" y="423"/>
                  </a:cubicBezTo>
                  <a:cubicBezTo>
                    <a:pt x="11738" y="488"/>
                    <a:pt x="11181" y="517"/>
                    <a:pt x="10631" y="517"/>
                  </a:cubicBezTo>
                  <a:cubicBezTo>
                    <a:pt x="10260" y="517"/>
                    <a:pt x="9885" y="514"/>
                    <a:pt x="9512" y="514"/>
                  </a:cubicBezTo>
                  <a:cubicBezTo>
                    <a:pt x="9325" y="514"/>
                    <a:pt x="9139" y="515"/>
                    <a:pt x="8953" y="517"/>
                  </a:cubicBezTo>
                  <a:cubicBezTo>
                    <a:pt x="8671" y="524"/>
                    <a:pt x="8396" y="532"/>
                    <a:pt x="8121" y="561"/>
                  </a:cubicBezTo>
                  <a:cubicBezTo>
                    <a:pt x="7846" y="590"/>
                    <a:pt x="7578" y="633"/>
                    <a:pt x="7303" y="691"/>
                  </a:cubicBezTo>
                  <a:cubicBezTo>
                    <a:pt x="5126" y="1067"/>
                    <a:pt x="2933" y="1422"/>
                    <a:pt x="785" y="1935"/>
                  </a:cubicBezTo>
                  <a:cubicBezTo>
                    <a:pt x="654" y="1964"/>
                    <a:pt x="531" y="1993"/>
                    <a:pt x="401" y="2029"/>
                  </a:cubicBezTo>
                  <a:cubicBezTo>
                    <a:pt x="293" y="2066"/>
                    <a:pt x="199" y="2116"/>
                    <a:pt x="105" y="2181"/>
                  </a:cubicBezTo>
                  <a:cubicBezTo>
                    <a:pt x="0" y="2236"/>
                    <a:pt x="62" y="2385"/>
                    <a:pt x="163" y="2385"/>
                  </a:cubicBezTo>
                  <a:cubicBezTo>
                    <a:pt x="181" y="2385"/>
                    <a:pt x="200" y="2380"/>
                    <a:pt x="220" y="2369"/>
                  </a:cubicBezTo>
                  <a:lnTo>
                    <a:pt x="220" y="2362"/>
                  </a:lnTo>
                  <a:cubicBezTo>
                    <a:pt x="314" y="2297"/>
                    <a:pt x="416" y="2254"/>
                    <a:pt x="510" y="2225"/>
                  </a:cubicBezTo>
                  <a:cubicBezTo>
                    <a:pt x="654" y="2196"/>
                    <a:pt x="799" y="2152"/>
                    <a:pt x="944" y="2116"/>
                  </a:cubicBezTo>
                  <a:lnTo>
                    <a:pt x="1761" y="1928"/>
                  </a:lnTo>
                  <a:cubicBezTo>
                    <a:pt x="2304" y="1812"/>
                    <a:pt x="2847" y="1689"/>
                    <a:pt x="3396" y="1595"/>
                  </a:cubicBezTo>
                  <a:cubicBezTo>
                    <a:pt x="4474" y="1385"/>
                    <a:pt x="5560" y="1205"/>
                    <a:pt x="6638" y="1016"/>
                  </a:cubicBezTo>
                  <a:cubicBezTo>
                    <a:pt x="7195" y="915"/>
                    <a:pt x="7759" y="799"/>
                    <a:pt x="8323" y="763"/>
                  </a:cubicBezTo>
                  <a:cubicBezTo>
                    <a:pt x="8866" y="727"/>
                    <a:pt x="9423" y="727"/>
                    <a:pt x="9973" y="727"/>
                  </a:cubicBezTo>
                  <a:cubicBezTo>
                    <a:pt x="10130" y="727"/>
                    <a:pt x="10287" y="728"/>
                    <a:pt x="10444" y="728"/>
                  </a:cubicBezTo>
                  <a:cubicBezTo>
                    <a:pt x="10838" y="728"/>
                    <a:pt x="11232" y="724"/>
                    <a:pt x="11630" y="698"/>
                  </a:cubicBezTo>
                  <a:cubicBezTo>
                    <a:pt x="11897" y="676"/>
                    <a:pt x="12172" y="655"/>
                    <a:pt x="12440" y="619"/>
                  </a:cubicBezTo>
                  <a:cubicBezTo>
                    <a:pt x="12578" y="597"/>
                    <a:pt x="12722" y="568"/>
                    <a:pt x="12860" y="546"/>
                  </a:cubicBezTo>
                  <a:cubicBezTo>
                    <a:pt x="12990" y="517"/>
                    <a:pt x="13113" y="517"/>
                    <a:pt x="13236" y="510"/>
                  </a:cubicBezTo>
                  <a:cubicBezTo>
                    <a:pt x="13496" y="481"/>
                    <a:pt x="13750" y="416"/>
                    <a:pt x="13996" y="329"/>
                  </a:cubicBezTo>
                  <a:cubicBezTo>
                    <a:pt x="14104" y="271"/>
                    <a:pt x="14213" y="235"/>
                    <a:pt x="14328" y="221"/>
                  </a:cubicBezTo>
                  <a:cubicBezTo>
                    <a:pt x="14358" y="216"/>
                    <a:pt x="14388" y="215"/>
                    <a:pt x="14417" y="215"/>
                  </a:cubicBezTo>
                  <a:cubicBezTo>
                    <a:pt x="14488" y="215"/>
                    <a:pt x="14556" y="225"/>
                    <a:pt x="14618" y="235"/>
                  </a:cubicBezTo>
                  <a:cubicBezTo>
                    <a:pt x="15016" y="329"/>
                    <a:pt x="15283" y="662"/>
                    <a:pt x="15211" y="1067"/>
                  </a:cubicBezTo>
                  <a:cubicBezTo>
                    <a:pt x="14509" y="1574"/>
                    <a:pt x="13670" y="1791"/>
                    <a:pt x="12823" y="1892"/>
                  </a:cubicBezTo>
                  <a:cubicBezTo>
                    <a:pt x="12397" y="1935"/>
                    <a:pt x="11970" y="1964"/>
                    <a:pt x="11536" y="1993"/>
                  </a:cubicBezTo>
                  <a:cubicBezTo>
                    <a:pt x="11029" y="2015"/>
                    <a:pt x="10530" y="2087"/>
                    <a:pt x="10024" y="2145"/>
                  </a:cubicBezTo>
                  <a:cubicBezTo>
                    <a:pt x="7911" y="2369"/>
                    <a:pt x="5784" y="2543"/>
                    <a:pt x="3671" y="2803"/>
                  </a:cubicBezTo>
                  <a:cubicBezTo>
                    <a:pt x="2499" y="2948"/>
                    <a:pt x="1327" y="3122"/>
                    <a:pt x="170" y="3346"/>
                  </a:cubicBezTo>
                  <a:cubicBezTo>
                    <a:pt x="34" y="3373"/>
                    <a:pt x="83" y="3566"/>
                    <a:pt x="209" y="3566"/>
                  </a:cubicBezTo>
                  <a:cubicBezTo>
                    <a:pt x="217" y="3566"/>
                    <a:pt x="226" y="3565"/>
                    <a:pt x="235" y="3563"/>
                  </a:cubicBezTo>
                  <a:cubicBezTo>
                    <a:pt x="2449" y="3129"/>
                    <a:pt x="4699" y="2898"/>
                    <a:pt x="6942" y="2680"/>
                  </a:cubicBezTo>
                  <a:cubicBezTo>
                    <a:pt x="8121" y="2572"/>
                    <a:pt x="9249" y="2471"/>
                    <a:pt x="10378" y="2340"/>
                  </a:cubicBezTo>
                  <a:cubicBezTo>
                    <a:pt x="10660" y="2319"/>
                    <a:pt x="10942" y="2283"/>
                    <a:pt x="11225" y="2246"/>
                  </a:cubicBezTo>
                  <a:cubicBezTo>
                    <a:pt x="11449" y="2217"/>
                    <a:pt x="11673" y="2217"/>
                    <a:pt x="11890" y="2196"/>
                  </a:cubicBezTo>
                  <a:cubicBezTo>
                    <a:pt x="12346" y="2174"/>
                    <a:pt x="12802" y="2138"/>
                    <a:pt x="13258" y="2066"/>
                  </a:cubicBezTo>
                  <a:cubicBezTo>
                    <a:pt x="13706" y="2000"/>
                    <a:pt x="14155" y="1885"/>
                    <a:pt x="14574" y="1704"/>
                  </a:cubicBezTo>
                  <a:cubicBezTo>
                    <a:pt x="14784" y="1610"/>
                    <a:pt x="14994" y="1501"/>
                    <a:pt x="15182" y="1385"/>
                  </a:cubicBezTo>
                  <a:cubicBezTo>
                    <a:pt x="15283" y="1342"/>
                    <a:pt x="15363" y="1277"/>
                    <a:pt x="15435" y="1197"/>
                  </a:cubicBezTo>
                  <a:cubicBezTo>
                    <a:pt x="15471" y="1103"/>
                    <a:pt x="15486" y="995"/>
                    <a:pt x="15479" y="893"/>
                  </a:cubicBezTo>
                  <a:cubicBezTo>
                    <a:pt x="15464" y="546"/>
                    <a:pt x="15247" y="235"/>
                    <a:pt x="14922" y="98"/>
                  </a:cubicBezTo>
                  <a:cubicBezTo>
                    <a:pt x="14779" y="36"/>
                    <a:pt x="14622" y="0"/>
                    <a:pt x="14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43"/>
            <p:cNvSpPr/>
            <p:nvPr/>
          </p:nvSpPr>
          <p:spPr>
            <a:xfrm rot="533852">
              <a:off x="7282849" y="3557807"/>
              <a:ext cx="370274" cy="161321"/>
            </a:xfrm>
            <a:custGeom>
              <a:avLst/>
              <a:gdLst/>
              <a:ahLst/>
              <a:cxnLst/>
              <a:rect l="l" t="t" r="r" b="b"/>
              <a:pathLst>
                <a:path w="9748" h="4247" extrusionOk="0">
                  <a:moveTo>
                    <a:pt x="9134" y="0"/>
                  </a:moveTo>
                  <a:cubicBezTo>
                    <a:pt x="9116" y="0"/>
                    <a:pt x="9098" y="4"/>
                    <a:pt x="9080" y="14"/>
                  </a:cubicBezTo>
                  <a:cubicBezTo>
                    <a:pt x="8443" y="303"/>
                    <a:pt x="7865" y="694"/>
                    <a:pt x="7257" y="1019"/>
                  </a:cubicBezTo>
                  <a:cubicBezTo>
                    <a:pt x="6620" y="1359"/>
                    <a:pt x="5904" y="1569"/>
                    <a:pt x="5195" y="1750"/>
                  </a:cubicBezTo>
                  <a:cubicBezTo>
                    <a:pt x="4471" y="1924"/>
                    <a:pt x="3748" y="2061"/>
                    <a:pt x="3010" y="2133"/>
                  </a:cubicBezTo>
                  <a:cubicBezTo>
                    <a:pt x="2395" y="2206"/>
                    <a:pt x="1758" y="2206"/>
                    <a:pt x="1143" y="2321"/>
                  </a:cubicBezTo>
                  <a:cubicBezTo>
                    <a:pt x="695" y="2408"/>
                    <a:pt x="225" y="2611"/>
                    <a:pt x="44" y="3074"/>
                  </a:cubicBezTo>
                  <a:cubicBezTo>
                    <a:pt x="15" y="3125"/>
                    <a:pt x="0" y="3190"/>
                    <a:pt x="0" y="3255"/>
                  </a:cubicBezTo>
                  <a:cubicBezTo>
                    <a:pt x="15" y="3327"/>
                    <a:pt x="51" y="3385"/>
                    <a:pt x="94" y="3443"/>
                  </a:cubicBezTo>
                  <a:cubicBezTo>
                    <a:pt x="167" y="3551"/>
                    <a:pt x="268" y="3660"/>
                    <a:pt x="377" y="3761"/>
                  </a:cubicBezTo>
                  <a:cubicBezTo>
                    <a:pt x="586" y="3942"/>
                    <a:pt x="840" y="4072"/>
                    <a:pt x="1100" y="4159"/>
                  </a:cubicBezTo>
                  <a:cubicBezTo>
                    <a:pt x="1376" y="4241"/>
                    <a:pt x="1652" y="4246"/>
                    <a:pt x="1932" y="4246"/>
                  </a:cubicBezTo>
                  <a:cubicBezTo>
                    <a:pt x="1976" y="4246"/>
                    <a:pt x="2019" y="4246"/>
                    <a:pt x="2062" y="4246"/>
                  </a:cubicBezTo>
                  <a:cubicBezTo>
                    <a:pt x="2410" y="4246"/>
                    <a:pt x="2764" y="4239"/>
                    <a:pt x="3119" y="4217"/>
                  </a:cubicBezTo>
                  <a:cubicBezTo>
                    <a:pt x="3813" y="4181"/>
                    <a:pt x="4500" y="4101"/>
                    <a:pt x="5188" y="3978"/>
                  </a:cubicBezTo>
                  <a:cubicBezTo>
                    <a:pt x="6562" y="3732"/>
                    <a:pt x="7901" y="3305"/>
                    <a:pt x="9160" y="2712"/>
                  </a:cubicBezTo>
                  <a:cubicBezTo>
                    <a:pt x="9319" y="2640"/>
                    <a:pt x="9478" y="2553"/>
                    <a:pt x="9637" y="2473"/>
                  </a:cubicBezTo>
                  <a:cubicBezTo>
                    <a:pt x="9748" y="2418"/>
                    <a:pt x="9686" y="2269"/>
                    <a:pt x="9582" y="2269"/>
                  </a:cubicBezTo>
                  <a:cubicBezTo>
                    <a:pt x="9563" y="2269"/>
                    <a:pt x="9542" y="2274"/>
                    <a:pt x="9521" y="2285"/>
                  </a:cubicBezTo>
                  <a:cubicBezTo>
                    <a:pt x="7235" y="3477"/>
                    <a:pt x="4660" y="4031"/>
                    <a:pt x="2080" y="4031"/>
                  </a:cubicBezTo>
                  <a:cubicBezTo>
                    <a:pt x="1983" y="4031"/>
                    <a:pt x="1885" y="4030"/>
                    <a:pt x="1787" y="4029"/>
                  </a:cubicBezTo>
                  <a:cubicBezTo>
                    <a:pt x="1761" y="4030"/>
                    <a:pt x="1734" y="4031"/>
                    <a:pt x="1707" y="4031"/>
                  </a:cubicBezTo>
                  <a:cubicBezTo>
                    <a:pt x="1573" y="4031"/>
                    <a:pt x="1435" y="4016"/>
                    <a:pt x="1303" y="3986"/>
                  </a:cubicBezTo>
                  <a:cubicBezTo>
                    <a:pt x="1143" y="3949"/>
                    <a:pt x="999" y="3891"/>
                    <a:pt x="868" y="3834"/>
                  </a:cubicBezTo>
                  <a:cubicBezTo>
                    <a:pt x="594" y="3696"/>
                    <a:pt x="369" y="3486"/>
                    <a:pt x="225" y="3226"/>
                  </a:cubicBezTo>
                  <a:cubicBezTo>
                    <a:pt x="369" y="2785"/>
                    <a:pt x="811" y="2618"/>
                    <a:pt x="1245" y="2539"/>
                  </a:cubicBezTo>
                  <a:cubicBezTo>
                    <a:pt x="1852" y="2423"/>
                    <a:pt x="2475" y="2423"/>
                    <a:pt x="3090" y="2350"/>
                  </a:cubicBezTo>
                  <a:cubicBezTo>
                    <a:pt x="3799" y="2264"/>
                    <a:pt x="4500" y="2148"/>
                    <a:pt x="5188" y="1974"/>
                  </a:cubicBezTo>
                  <a:cubicBezTo>
                    <a:pt x="5868" y="1815"/>
                    <a:pt x="6562" y="1612"/>
                    <a:pt x="7185" y="1309"/>
                  </a:cubicBezTo>
                  <a:cubicBezTo>
                    <a:pt x="7865" y="961"/>
                    <a:pt x="8501" y="527"/>
                    <a:pt x="9196" y="202"/>
                  </a:cubicBezTo>
                  <a:cubicBezTo>
                    <a:pt x="9314" y="152"/>
                    <a:pt x="9240" y="0"/>
                    <a:pt x="9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43"/>
            <p:cNvSpPr/>
            <p:nvPr/>
          </p:nvSpPr>
          <p:spPr>
            <a:xfrm rot="533852">
              <a:off x="5889027" y="861883"/>
              <a:ext cx="180541" cy="105711"/>
            </a:xfrm>
            <a:custGeom>
              <a:avLst/>
              <a:gdLst/>
              <a:ahLst/>
              <a:cxnLst/>
              <a:rect l="l" t="t" r="r" b="b"/>
              <a:pathLst>
                <a:path w="4753" h="2783" extrusionOk="0">
                  <a:moveTo>
                    <a:pt x="3029" y="1"/>
                  </a:moveTo>
                  <a:cubicBezTo>
                    <a:pt x="2455" y="1"/>
                    <a:pt x="1889" y="132"/>
                    <a:pt x="1345" y="308"/>
                  </a:cubicBezTo>
                  <a:cubicBezTo>
                    <a:pt x="925" y="431"/>
                    <a:pt x="527" y="583"/>
                    <a:pt x="122" y="727"/>
                  </a:cubicBezTo>
                  <a:cubicBezTo>
                    <a:pt x="0" y="772"/>
                    <a:pt x="32" y="954"/>
                    <a:pt x="142" y="954"/>
                  </a:cubicBezTo>
                  <a:cubicBezTo>
                    <a:pt x="156" y="954"/>
                    <a:pt x="171" y="951"/>
                    <a:pt x="187" y="944"/>
                  </a:cubicBezTo>
                  <a:cubicBezTo>
                    <a:pt x="1012" y="655"/>
                    <a:pt x="1851" y="308"/>
                    <a:pt x="2727" y="243"/>
                  </a:cubicBezTo>
                  <a:cubicBezTo>
                    <a:pt x="2827" y="235"/>
                    <a:pt x="2939" y="230"/>
                    <a:pt x="3056" y="230"/>
                  </a:cubicBezTo>
                  <a:cubicBezTo>
                    <a:pt x="3621" y="230"/>
                    <a:pt x="4312" y="349"/>
                    <a:pt x="4492" y="894"/>
                  </a:cubicBezTo>
                  <a:cubicBezTo>
                    <a:pt x="3182" y="1574"/>
                    <a:pt x="1772" y="2015"/>
                    <a:pt x="397" y="2558"/>
                  </a:cubicBezTo>
                  <a:cubicBezTo>
                    <a:pt x="274" y="2603"/>
                    <a:pt x="313" y="2782"/>
                    <a:pt x="417" y="2782"/>
                  </a:cubicBezTo>
                  <a:cubicBezTo>
                    <a:pt x="429" y="2782"/>
                    <a:pt x="441" y="2780"/>
                    <a:pt x="455" y="2775"/>
                  </a:cubicBezTo>
                  <a:cubicBezTo>
                    <a:pt x="1880" y="2210"/>
                    <a:pt x="3334" y="1762"/>
                    <a:pt x="4687" y="1046"/>
                  </a:cubicBezTo>
                  <a:cubicBezTo>
                    <a:pt x="4738" y="1017"/>
                    <a:pt x="4752" y="966"/>
                    <a:pt x="4745" y="923"/>
                  </a:cubicBezTo>
                  <a:cubicBezTo>
                    <a:pt x="4608" y="329"/>
                    <a:pt x="4051" y="105"/>
                    <a:pt x="3508" y="33"/>
                  </a:cubicBezTo>
                  <a:cubicBezTo>
                    <a:pt x="3348" y="11"/>
                    <a:pt x="3188" y="1"/>
                    <a:pt x="3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43"/>
            <p:cNvSpPr/>
            <p:nvPr/>
          </p:nvSpPr>
          <p:spPr>
            <a:xfrm rot="533852">
              <a:off x="5905170" y="687123"/>
              <a:ext cx="1689327" cy="276604"/>
            </a:xfrm>
            <a:custGeom>
              <a:avLst/>
              <a:gdLst/>
              <a:ahLst/>
              <a:cxnLst/>
              <a:rect l="l" t="t" r="r" b="b"/>
              <a:pathLst>
                <a:path w="44474" h="7282" extrusionOk="0">
                  <a:moveTo>
                    <a:pt x="44343" y="1"/>
                  </a:moveTo>
                  <a:cubicBezTo>
                    <a:pt x="44338" y="1"/>
                    <a:pt x="44334" y="1"/>
                    <a:pt x="44329" y="1"/>
                  </a:cubicBezTo>
                  <a:cubicBezTo>
                    <a:pt x="41464" y="385"/>
                    <a:pt x="38592" y="790"/>
                    <a:pt x="35734" y="1231"/>
                  </a:cubicBezTo>
                  <a:cubicBezTo>
                    <a:pt x="32819" y="1687"/>
                    <a:pt x="29874" y="2121"/>
                    <a:pt x="27009" y="2794"/>
                  </a:cubicBezTo>
                  <a:cubicBezTo>
                    <a:pt x="24195" y="3467"/>
                    <a:pt x="21431" y="4306"/>
                    <a:pt x="18588" y="4820"/>
                  </a:cubicBezTo>
                  <a:cubicBezTo>
                    <a:pt x="15679" y="5355"/>
                    <a:pt x="12742" y="5688"/>
                    <a:pt x="9797" y="5992"/>
                  </a:cubicBezTo>
                  <a:cubicBezTo>
                    <a:pt x="6939" y="6281"/>
                    <a:pt x="4082" y="6542"/>
                    <a:pt x="1238" y="6911"/>
                  </a:cubicBezTo>
                  <a:cubicBezTo>
                    <a:pt x="877" y="6954"/>
                    <a:pt x="500" y="7012"/>
                    <a:pt x="139" y="7063"/>
                  </a:cubicBezTo>
                  <a:cubicBezTo>
                    <a:pt x="1" y="7083"/>
                    <a:pt x="53" y="7281"/>
                    <a:pt x="184" y="7281"/>
                  </a:cubicBezTo>
                  <a:cubicBezTo>
                    <a:pt x="190" y="7281"/>
                    <a:pt x="197" y="7281"/>
                    <a:pt x="204" y="7280"/>
                  </a:cubicBezTo>
                  <a:cubicBezTo>
                    <a:pt x="3090" y="6867"/>
                    <a:pt x="5992" y="6592"/>
                    <a:pt x="8886" y="6303"/>
                  </a:cubicBezTo>
                  <a:cubicBezTo>
                    <a:pt x="11751" y="6014"/>
                    <a:pt x="14623" y="5710"/>
                    <a:pt x="17459" y="5247"/>
                  </a:cubicBezTo>
                  <a:cubicBezTo>
                    <a:pt x="18899" y="5015"/>
                    <a:pt x="20353" y="4711"/>
                    <a:pt x="21793" y="4364"/>
                  </a:cubicBezTo>
                  <a:cubicBezTo>
                    <a:pt x="23175" y="4017"/>
                    <a:pt x="24549" y="3648"/>
                    <a:pt x="25931" y="3293"/>
                  </a:cubicBezTo>
                  <a:cubicBezTo>
                    <a:pt x="28782" y="2577"/>
                    <a:pt x="31676" y="2100"/>
                    <a:pt x="34570" y="1636"/>
                  </a:cubicBezTo>
                  <a:cubicBezTo>
                    <a:pt x="37427" y="1188"/>
                    <a:pt x="40292" y="761"/>
                    <a:pt x="43172" y="385"/>
                  </a:cubicBezTo>
                  <a:lnTo>
                    <a:pt x="44329" y="226"/>
                  </a:lnTo>
                  <a:cubicBezTo>
                    <a:pt x="44470" y="212"/>
                    <a:pt x="44474" y="1"/>
                    <a:pt x="44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43"/>
            <p:cNvSpPr/>
            <p:nvPr/>
          </p:nvSpPr>
          <p:spPr>
            <a:xfrm rot="533852">
              <a:off x="7223443" y="865847"/>
              <a:ext cx="385582" cy="119424"/>
            </a:xfrm>
            <a:custGeom>
              <a:avLst/>
              <a:gdLst/>
              <a:ahLst/>
              <a:cxnLst/>
              <a:rect l="l" t="t" r="r" b="b"/>
              <a:pathLst>
                <a:path w="10151" h="3144" extrusionOk="0">
                  <a:moveTo>
                    <a:pt x="5537" y="1"/>
                  </a:moveTo>
                  <a:cubicBezTo>
                    <a:pt x="5290" y="1"/>
                    <a:pt x="5044" y="8"/>
                    <a:pt x="4797" y="25"/>
                  </a:cubicBezTo>
                  <a:cubicBezTo>
                    <a:pt x="3987" y="75"/>
                    <a:pt x="3155" y="285"/>
                    <a:pt x="2366" y="524"/>
                  </a:cubicBezTo>
                  <a:cubicBezTo>
                    <a:pt x="1954" y="647"/>
                    <a:pt x="1556" y="792"/>
                    <a:pt x="1172" y="951"/>
                  </a:cubicBezTo>
                  <a:cubicBezTo>
                    <a:pt x="991" y="1016"/>
                    <a:pt x="818" y="1103"/>
                    <a:pt x="666" y="1197"/>
                  </a:cubicBezTo>
                  <a:cubicBezTo>
                    <a:pt x="543" y="1291"/>
                    <a:pt x="434" y="1392"/>
                    <a:pt x="362" y="1515"/>
                  </a:cubicBezTo>
                  <a:cubicBezTo>
                    <a:pt x="0" y="2087"/>
                    <a:pt x="297" y="2774"/>
                    <a:pt x="811" y="3121"/>
                  </a:cubicBezTo>
                  <a:cubicBezTo>
                    <a:pt x="831" y="3137"/>
                    <a:pt x="851" y="3143"/>
                    <a:pt x="870" y="3143"/>
                  </a:cubicBezTo>
                  <a:cubicBezTo>
                    <a:pt x="960" y="3143"/>
                    <a:pt x="1022" y="2999"/>
                    <a:pt x="926" y="2933"/>
                  </a:cubicBezTo>
                  <a:cubicBezTo>
                    <a:pt x="500" y="2644"/>
                    <a:pt x="268" y="2072"/>
                    <a:pt x="572" y="1616"/>
                  </a:cubicBezTo>
                  <a:cubicBezTo>
                    <a:pt x="774" y="1327"/>
                    <a:pt x="1122" y="1219"/>
                    <a:pt x="1440" y="1088"/>
                  </a:cubicBezTo>
                  <a:cubicBezTo>
                    <a:pt x="1802" y="944"/>
                    <a:pt x="2171" y="821"/>
                    <a:pt x="2547" y="712"/>
                  </a:cubicBezTo>
                  <a:cubicBezTo>
                    <a:pt x="3285" y="495"/>
                    <a:pt x="4066" y="292"/>
                    <a:pt x="4833" y="249"/>
                  </a:cubicBezTo>
                  <a:cubicBezTo>
                    <a:pt x="5096" y="235"/>
                    <a:pt x="5361" y="228"/>
                    <a:pt x="5625" y="228"/>
                  </a:cubicBezTo>
                  <a:cubicBezTo>
                    <a:pt x="6169" y="228"/>
                    <a:pt x="6714" y="258"/>
                    <a:pt x="7250" y="321"/>
                  </a:cubicBezTo>
                  <a:cubicBezTo>
                    <a:pt x="8169" y="423"/>
                    <a:pt x="9080" y="567"/>
                    <a:pt x="10006" y="690"/>
                  </a:cubicBezTo>
                  <a:cubicBezTo>
                    <a:pt x="10013" y="691"/>
                    <a:pt x="10019" y="692"/>
                    <a:pt x="10025" y="692"/>
                  </a:cubicBezTo>
                  <a:cubicBezTo>
                    <a:pt x="10151" y="692"/>
                    <a:pt x="10144" y="480"/>
                    <a:pt x="10006" y="466"/>
                  </a:cubicBezTo>
                  <a:cubicBezTo>
                    <a:pt x="8522" y="274"/>
                    <a:pt x="7032" y="1"/>
                    <a:pt x="5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43"/>
            <p:cNvSpPr/>
            <p:nvPr/>
          </p:nvSpPr>
          <p:spPr>
            <a:xfrm rot="533852">
              <a:off x="5636590" y="641346"/>
              <a:ext cx="2278240" cy="3742545"/>
            </a:xfrm>
            <a:custGeom>
              <a:avLst/>
              <a:gdLst/>
              <a:ahLst/>
              <a:cxnLst/>
              <a:rect l="l" t="t" r="r" b="b"/>
              <a:pathLst>
                <a:path w="59978" h="98528" extrusionOk="0">
                  <a:moveTo>
                    <a:pt x="44307" y="255"/>
                  </a:moveTo>
                  <a:lnTo>
                    <a:pt x="44676" y="2447"/>
                  </a:lnTo>
                  <a:lnTo>
                    <a:pt x="45739" y="8705"/>
                  </a:lnTo>
                  <a:lnTo>
                    <a:pt x="47317" y="17915"/>
                  </a:lnTo>
                  <a:lnTo>
                    <a:pt x="49241" y="29202"/>
                  </a:lnTo>
                  <a:lnTo>
                    <a:pt x="51339" y="41523"/>
                  </a:lnTo>
                  <a:lnTo>
                    <a:pt x="53466" y="54003"/>
                  </a:lnTo>
                  <a:lnTo>
                    <a:pt x="55456" y="65644"/>
                  </a:lnTo>
                  <a:lnTo>
                    <a:pt x="57127" y="75469"/>
                  </a:lnTo>
                  <a:lnTo>
                    <a:pt x="58328" y="82515"/>
                  </a:lnTo>
                  <a:lnTo>
                    <a:pt x="58712" y="84715"/>
                  </a:lnTo>
                  <a:cubicBezTo>
                    <a:pt x="58777" y="85077"/>
                    <a:pt x="58784" y="85511"/>
                    <a:pt x="58907" y="85865"/>
                  </a:cubicBezTo>
                  <a:cubicBezTo>
                    <a:pt x="58921" y="85901"/>
                    <a:pt x="58921" y="85938"/>
                    <a:pt x="58929" y="85959"/>
                  </a:cubicBezTo>
                  <a:lnTo>
                    <a:pt x="58929" y="86010"/>
                  </a:lnTo>
                  <a:lnTo>
                    <a:pt x="59739" y="90770"/>
                  </a:lnTo>
                  <a:lnTo>
                    <a:pt x="57077" y="91226"/>
                  </a:lnTo>
                  <a:cubicBezTo>
                    <a:pt x="56519" y="89685"/>
                    <a:pt x="55275" y="88274"/>
                    <a:pt x="53835" y="87536"/>
                  </a:cubicBezTo>
                  <a:cubicBezTo>
                    <a:pt x="53413" y="87315"/>
                    <a:pt x="52873" y="87018"/>
                    <a:pt x="52379" y="87018"/>
                  </a:cubicBezTo>
                  <a:cubicBezTo>
                    <a:pt x="52324" y="87018"/>
                    <a:pt x="52269" y="87022"/>
                    <a:pt x="52215" y="87030"/>
                  </a:cubicBezTo>
                  <a:cubicBezTo>
                    <a:pt x="51925" y="87073"/>
                    <a:pt x="51636" y="87131"/>
                    <a:pt x="51346" y="87182"/>
                  </a:cubicBezTo>
                  <a:lnTo>
                    <a:pt x="42100" y="88759"/>
                  </a:lnTo>
                  <a:lnTo>
                    <a:pt x="29533" y="90901"/>
                  </a:lnTo>
                  <a:lnTo>
                    <a:pt x="21683" y="92239"/>
                  </a:lnTo>
                  <a:cubicBezTo>
                    <a:pt x="21322" y="92304"/>
                    <a:pt x="21199" y="92391"/>
                    <a:pt x="20866" y="92644"/>
                  </a:cubicBezTo>
                  <a:cubicBezTo>
                    <a:pt x="19875" y="93433"/>
                    <a:pt x="19144" y="94489"/>
                    <a:pt x="18753" y="95683"/>
                  </a:cubicBezTo>
                  <a:cubicBezTo>
                    <a:pt x="18601" y="96139"/>
                    <a:pt x="18493" y="96595"/>
                    <a:pt x="18428" y="97065"/>
                  </a:cubicBezTo>
                  <a:cubicBezTo>
                    <a:pt x="18406" y="97238"/>
                    <a:pt x="18305" y="97636"/>
                    <a:pt x="18355" y="97825"/>
                  </a:cubicBezTo>
                  <a:cubicBezTo>
                    <a:pt x="18232" y="97825"/>
                    <a:pt x="18059" y="97890"/>
                    <a:pt x="17950" y="97911"/>
                  </a:cubicBezTo>
                  <a:lnTo>
                    <a:pt x="16460" y="98165"/>
                  </a:lnTo>
                  <a:lnTo>
                    <a:pt x="15707" y="98288"/>
                  </a:lnTo>
                  <a:cubicBezTo>
                    <a:pt x="15403" y="96515"/>
                    <a:pt x="15100" y="94735"/>
                    <a:pt x="14796" y="92963"/>
                  </a:cubicBezTo>
                  <a:lnTo>
                    <a:pt x="14000" y="88303"/>
                  </a:lnTo>
                  <a:lnTo>
                    <a:pt x="12553" y="79824"/>
                  </a:lnTo>
                  <a:lnTo>
                    <a:pt x="10643" y="68632"/>
                  </a:lnTo>
                  <a:lnTo>
                    <a:pt x="8458" y="55819"/>
                  </a:lnTo>
                  <a:lnTo>
                    <a:pt x="6201" y="42608"/>
                  </a:lnTo>
                  <a:lnTo>
                    <a:pt x="4059" y="30026"/>
                  </a:lnTo>
                  <a:lnTo>
                    <a:pt x="2236" y="19304"/>
                  </a:lnTo>
                  <a:lnTo>
                    <a:pt x="905" y="11512"/>
                  </a:lnTo>
                  <a:lnTo>
                    <a:pt x="485" y="9052"/>
                  </a:lnTo>
                  <a:cubicBezTo>
                    <a:pt x="413" y="8640"/>
                    <a:pt x="391" y="8184"/>
                    <a:pt x="268" y="7779"/>
                  </a:cubicBezTo>
                  <a:cubicBezTo>
                    <a:pt x="268" y="7772"/>
                    <a:pt x="268" y="7765"/>
                    <a:pt x="261" y="7750"/>
                  </a:cubicBezTo>
                  <a:lnTo>
                    <a:pt x="4587" y="7012"/>
                  </a:lnTo>
                  <a:lnTo>
                    <a:pt x="15136" y="5211"/>
                  </a:lnTo>
                  <a:lnTo>
                    <a:pt x="27905" y="3033"/>
                  </a:lnTo>
                  <a:lnTo>
                    <a:pt x="38989" y="1145"/>
                  </a:lnTo>
                  <a:lnTo>
                    <a:pt x="42614" y="530"/>
                  </a:lnTo>
                  <a:lnTo>
                    <a:pt x="43750" y="334"/>
                  </a:lnTo>
                  <a:cubicBezTo>
                    <a:pt x="43887" y="313"/>
                    <a:pt x="44162" y="320"/>
                    <a:pt x="44307" y="255"/>
                  </a:cubicBezTo>
                  <a:close/>
                  <a:moveTo>
                    <a:pt x="44362" y="0"/>
                  </a:moveTo>
                  <a:cubicBezTo>
                    <a:pt x="44356" y="0"/>
                    <a:pt x="44349" y="1"/>
                    <a:pt x="44343" y="1"/>
                  </a:cubicBezTo>
                  <a:lnTo>
                    <a:pt x="39930" y="754"/>
                  </a:lnTo>
                  <a:lnTo>
                    <a:pt x="29367" y="2563"/>
                  </a:lnTo>
                  <a:lnTo>
                    <a:pt x="16597" y="4740"/>
                  </a:lnTo>
                  <a:lnTo>
                    <a:pt x="5528" y="6629"/>
                  </a:lnTo>
                  <a:lnTo>
                    <a:pt x="1896" y="7244"/>
                  </a:lnTo>
                  <a:lnTo>
                    <a:pt x="760" y="7446"/>
                  </a:lnTo>
                  <a:cubicBezTo>
                    <a:pt x="579" y="7468"/>
                    <a:pt x="333" y="7468"/>
                    <a:pt x="159" y="7540"/>
                  </a:cubicBezTo>
                  <a:cubicBezTo>
                    <a:pt x="138" y="7555"/>
                    <a:pt x="109" y="7555"/>
                    <a:pt x="87" y="7555"/>
                  </a:cubicBezTo>
                  <a:cubicBezTo>
                    <a:pt x="22" y="7569"/>
                    <a:pt x="0" y="7634"/>
                    <a:pt x="8" y="7685"/>
                  </a:cubicBezTo>
                  <a:lnTo>
                    <a:pt x="442" y="10246"/>
                  </a:lnTo>
                  <a:lnTo>
                    <a:pt x="1628" y="17177"/>
                  </a:lnTo>
                  <a:lnTo>
                    <a:pt x="3357" y="27292"/>
                  </a:lnTo>
                  <a:lnTo>
                    <a:pt x="5434" y="39497"/>
                  </a:lnTo>
                  <a:lnTo>
                    <a:pt x="7684" y="52700"/>
                  </a:lnTo>
                  <a:lnTo>
                    <a:pt x="9905" y="65673"/>
                  </a:lnTo>
                  <a:lnTo>
                    <a:pt x="11902" y="77386"/>
                  </a:lnTo>
                  <a:lnTo>
                    <a:pt x="13472" y="86618"/>
                  </a:lnTo>
                  <a:lnTo>
                    <a:pt x="14441" y="92290"/>
                  </a:lnTo>
                  <a:cubicBezTo>
                    <a:pt x="14673" y="93664"/>
                    <a:pt x="14911" y="95039"/>
                    <a:pt x="15150" y="96421"/>
                  </a:cubicBezTo>
                  <a:lnTo>
                    <a:pt x="15490" y="98439"/>
                  </a:lnTo>
                  <a:cubicBezTo>
                    <a:pt x="15510" y="98498"/>
                    <a:pt x="15559" y="98527"/>
                    <a:pt x="15610" y="98527"/>
                  </a:cubicBezTo>
                  <a:cubicBezTo>
                    <a:pt x="15616" y="98527"/>
                    <a:pt x="15622" y="98527"/>
                    <a:pt x="15628" y="98526"/>
                  </a:cubicBezTo>
                  <a:lnTo>
                    <a:pt x="18500" y="98034"/>
                  </a:lnTo>
                  <a:cubicBezTo>
                    <a:pt x="18543" y="98013"/>
                    <a:pt x="18587" y="97984"/>
                    <a:pt x="18587" y="97926"/>
                  </a:cubicBezTo>
                  <a:cubicBezTo>
                    <a:pt x="18536" y="96240"/>
                    <a:pt x="19296" y="94446"/>
                    <a:pt x="20475" y="93274"/>
                  </a:cubicBezTo>
                  <a:cubicBezTo>
                    <a:pt x="20808" y="92941"/>
                    <a:pt x="21162" y="92543"/>
                    <a:pt x="21640" y="92463"/>
                  </a:cubicBezTo>
                  <a:lnTo>
                    <a:pt x="22494" y="92319"/>
                  </a:lnTo>
                  <a:lnTo>
                    <a:pt x="30684" y="90915"/>
                  </a:lnTo>
                  <a:lnTo>
                    <a:pt x="42050" y="88983"/>
                  </a:lnTo>
                  <a:lnTo>
                    <a:pt x="50833" y="87479"/>
                  </a:lnTo>
                  <a:lnTo>
                    <a:pt x="51940" y="87290"/>
                  </a:lnTo>
                  <a:cubicBezTo>
                    <a:pt x="52084" y="87262"/>
                    <a:pt x="52251" y="87211"/>
                    <a:pt x="52396" y="87211"/>
                  </a:cubicBezTo>
                  <a:cubicBezTo>
                    <a:pt x="52851" y="87233"/>
                    <a:pt x="53437" y="87558"/>
                    <a:pt x="53828" y="87775"/>
                  </a:cubicBezTo>
                  <a:cubicBezTo>
                    <a:pt x="54371" y="88079"/>
                    <a:pt x="54855" y="88448"/>
                    <a:pt x="55282" y="88889"/>
                  </a:cubicBezTo>
                  <a:cubicBezTo>
                    <a:pt x="55876" y="89504"/>
                    <a:pt x="56360" y="90221"/>
                    <a:pt x="56715" y="91009"/>
                  </a:cubicBezTo>
                  <a:cubicBezTo>
                    <a:pt x="56765" y="91132"/>
                    <a:pt x="56823" y="91262"/>
                    <a:pt x="56867" y="91385"/>
                  </a:cubicBezTo>
                  <a:cubicBezTo>
                    <a:pt x="56880" y="91444"/>
                    <a:pt x="56934" y="91473"/>
                    <a:pt x="56987" y="91473"/>
                  </a:cubicBezTo>
                  <a:cubicBezTo>
                    <a:pt x="56993" y="91473"/>
                    <a:pt x="56998" y="91473"/>
                    <a:pt x="57004" y="91472"/>
                  </a:cubicBezTo>
                  <a:lnTo>
                    <a:pt x="59876" y="90980"/>
                  </a:lnTo>
                  <a:cubicBezTo>
                    <a:pt x="59942" y="90966"/>
                    <a:pt x="59978" y="90908"/>
                    <a:pt x="59956" y="90843"/>
                  </a:cubicBezTo>
                  <a:lnTo>
                    <a:pt x="59124" y="85952"/>
                  </a:lnTo>
                  <a:cubicBezTo>
                    <a:pt x="59124" y="85945"/>
                    <a:pt x="59124" y="85945"/>
                    <a:pt x="59117" y="85938"/>
                  </a:cubicBezTo>
                  <a:lnTo>
                    <a:pt x="58726" y="83659"/>
                  </a:lnTo>
                  <a:lnTo>
                    <a:pt x="57670" y="77386"/>
                  </a:lnTo>
                  <a:lnTo>
                    <a:pt x="56100" y="68176"/>
                  </a:lnTo>
                  <a:lnTo>
                    <a:pt x="54168" y="56889"/>
                  </a:lnTo>
                  <a:lnTo>
                    <a:pt x="52063" y="44568"/>
                  </a:lnTo>
                  <a:lnTo>
                    <a:pt x="49936" y="32088"/>
                  </a:lnTo>
                  <a:lnTo>
                    <a:pt x="47946" y="20447"/>
                  </a:lnTo>
                  <a:lnTo>
                    <a:pt x="46275" y="10615"/>
                  </a:lnTo>
                  <a:lnTo>
                    <a:pt x="45074" y="3576"/>
                  </a:lnTo>
                  <a:cubicBezTo>
                    <a:pt x="44886" y="2461"/>
                    <a:pt x="44748" y="1318"/>
                    <a:pt x="44502" y="226"/>
                  </a:cubicBezTo>
                  <a:cubicBezTo>
                    <a:pt x="44495" y="182"/>
                    <a:pt x="44488" y="139"/>
                    <a:pt x="44473" y="81"/>
                  </a:cubicBezTo>
                  <a:cubicBezTo>
                    <a:pt x="44461" y="24"/>
                    <a:pt x="44409" y="0"/>
                    <a:pt x="44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43"/>
            <p:cNvSpPr/>
            <p:nvPr/>
          </p:nvSpPr>
          <p:spPr>
            <a:xfrm rot="533852">
              <a:off x="5982575" y="844844"/>
              <a:ext cx="1554595" cy="1023229"/>
            </a:xfrm>
            <a:custGeom>
              <a:avLst/>
              <a:gdLst/>
              <a:ahLst/>
              <a:cxnLst/>
              <a:rect l="l" t="t" r="r" b="b"/>
              <a:pathLst>
                <a:path w="40927" h="26938" extrusionOk="0">
                  <a:moveTo>
                    <a:pt x="37242" y="251"/>
                  </a:moveTo>
                  <a:lnTo>
                    <a:pt x="37564" y="2172"/>
                  </a:lnTo>
                  <a:lnTo>
                    <a:pt x="38396" y="7041"/>
                  </a:lnTo>
                  <a:lnTo>
                    <a:pt x="39402" y="12923"/>
                  </a:lnTo>
                  <a:lnTo>
                    <a:pt x="40270" y="18016"/>
                  </a:lnTo>
                  <a:lnTo>
                    <a:pt x="40552" y="19680"/>
                  </a:lnTo>
                  <a:cubicBezTo>
                    <a:pt x="40571" y="19918"/>
                    <a:pt x="40619" y="20155"/>
                    <a:pt x="40665" y="20393"/>
                  </a:cubicBezTo>
                  <a:lnTo>
                    <a:pt x="40665" y="20393"/>
                  </a:lnTo>
                  <a:lnTo>
                    <a:pt x="39771" y="20549"/>
                  </a:lnTo>
                  <a:lnTo>
                    <a:pt x="37058" y="21012"/>
                  </a:lnTo>
                  <a:lnTo>
                    <a:pt x="33049" y="21699"/>
                  </a:lnTo>
                  <a:lnTo>
                    <a:pt x="28159" y="22531"/>
                  </a:lnTo>
                  <a:lnTo>
                    <a:pt x="22826" y="23442"/>
                  </a:lnTo>
                  <a:lnTo>
                    <a:pt x="17415" y="24361"/>
                  </a:lnTo>
                  <a:lnTo>
                    <a:pt x="12394" y="25222"/>
                  </a:lnTo>
                  <a:lnTo>
                    <a:pt x="8140" y="25946"/>
                  </a:lnTo>
                  <a:lnTo>
                    <a:pt x="5072" y="26474"/>
                  </a:lnTo>
                  <a:lnTo>
                    <a:pt x="4124" y="26633"/>
                  </a:lnTo>
                  <a:cubicBezTo>
                    <a:pt x="3977" y="26652"/>
                    <a:pt x="3823" y="26672"/>
                    <a:pt x="3679" y="26701"/>
                  </a:cubicBezTo>
                  <a:lnTo>
                    <a:pt x="3679" y="26701"/>
                  </a:lnTo>
                  <a:lnTo>
                    <a:pt x="3350" y="24781"/>
                  </a:lnTo>
                  <a:lnTo>
                    <a:pt x="2533" y="19912"/>
                  </a:lnTo>
                  <a:lnTo>
                    <a:pt x="1527" y="14030"/>
                  </a:lnTo>
                  <a:lnTo>
                    <a:pt x="659" y="8937"/>
                  </a:lnTo>
                  <a:lnTo>
                    <a:pt x="377" y="7272"/>
                  </a:lnTo>
                  <a:lnTo>
                    <a:pt x="290" y="6744"/>
                  </a:lnTo>
                  <a:cubicBezTo>
                    <a:pt x="280" y="6684"/>
                    <a:pt x="273" y="6621"/>
                    <a:pt x="261" y="6559"/>
                  </a:cubicBezTo>
                  <a:lnTo>
                    <a:pt x="261" y="6559"/>
                  </a:lnTo>
                  <a:lnTo>
                    <a:pt x="1143" y="6404"/>
                  </a:lnTo>
                  <a:lnTo>
                    <a:pt x="3857" y="5941"/>
                  </a:lnTo>
                  <a:lnTo>
                    <a:pt x="7865" y="5254"/>
                  </a:lnTo>
                  <a:lnTo>
                    <a:pt x="12756" y="4422"/>
                  </a:lnTo>
                  <a:lnTo>
                    <a:pt x="18095" y="3510"/>
                  </a:lnTo>
                  <a:lnTo>
                    <a:pt x="23499" y="2584"/>
                  </a:lnTo>
                  <a:lnTo>
                    <a:pt x="28520" y="1731"/>
                  </a:lnTo>
                  <a:lnTo>
                    <a:pt x="32782" y="1007"/>
                  </a:lnTo>
                  <a:lnTo>
                    <a:pt x="35849" y="479"/>
                  </a:lnTo>
                  <a:lnTo>
                    <a:pt x="36797" y="320"/>
                  </a:lnTo>
                  <a:cubicBezTo>
                    <a:pt x="36939" y="300"/>
                    <a:pt x="37092" y="281"/>
                    <a:pt x="37242" y="251"/>
                  </a:cubicBezTo>
                  <a:close/>
                  <a:moveTo>
                    <a:pt x="37312" y="0"/>
                  </a:moveTo>
                  <a:cubicBezTo>
                    <a:pt x="37307" y="0"/>
                    <a:pt x="37301" y="1"/>
                    <a:pt x="37296" y="1"/>
                  </a:cubicBezTo>
                  <a:lnTo>
                    <a:pt x="36298" y="175"/>
                  </a:lnTo>
                  <a:lnTo>
                    <a:pt x="33585" y="638"/>
                  </a:lnTo>
                  <a:lnTo>
                    <a:pt x="29577" y="1325"/>
                  </a:lnTo>
                  <a:lnTo>
                    <a:pt x="24686" y="2157"/>
                  </a:lnTo>
                  <a:lnTo>
                    <a:pt x="19354" y="3069"/>
                  </a:lnTo>
                  <a:lnTo>
                    <a:pt x="13942" y="3981"/>
                  </a:lnTo>
                  <a:lnTo>
                    <a:pt x="8921" y="4842"/>
                  </a:lnTo>
                  <a:lnTo>
                    <a:pt x="4667" y="5565"/>
                  </a:lnTo>
                  <a:lnTo>
                    <a:pt x="1599" y="6086"/>
                  </a:lnTo>
                  <a:cubicBezTo>
                    <a:pt x="1122" y="6173"/>
                    <a:pt x="630" y="6231"/>
                    <a:pt x="152" y="6332"/>
                  </a:cubicBezTo>
                  <a:lnTo>
                    <a:pt x="87" y="6339"/>
                  </a:lnTo>
                  <a:cubicBezTo>
                    <a:pt x="22" y="6361"/>
                    <a:pt x="0" y="6426"/>
                    <a:pt x="8" y="6477"/>
                  </a:cubicBezTo>
                  <a:lnTo>
                    <a:pt x="348" y="8502"/>
                  </a:lnTo>
                  <a:lnTo>
                    <a:pt x="1180" y="13371"/>
                  </a:lnTo>
                  <a:lnTo>
                    <a:pt x="2185" y="19253"/>
                  </a:lnTo>
                  <a:lnTo>
                    <a:pt x="3053" y="24347"/>
                  </a:lnTo>
                  <a:lnTo>
                    <a:pt x="3336" y="26011"/>
                  </a:lnTo>
                  <a:cubicBezTo>
                    <a:pt x="3372" y="26279"/>
                    <a:pt x="3415" y="26546"/>
                    <a:pt x="3473" y="26814"/>
                  </a:cubicBezTo>
                  <a:cubicBezTo>
                    <a:pt x="3473" y="26821"/>
                    <a:pt x="3480" y="26836"/>
                    <a:pt x="3480" y="26850"/>
                  </a:cubicBezTo>
                  <a:cubicBezTo>
                    <a:pt x="3493" y="26909"/>
                    <a:pt x="3547" y="26938"/>
                    <a:pt x="3600" y="26938"/>
                  </a:cubicBezTo>
                  <a:cubicBezTo>
                    <a:pt x="3606" y="26938"/>
                    <a:pt x="3612" y="26938"/>
                    <a:pt x="3618" y="26937"/>
                  </a:cubicBezTo>
                  <a:lnTo>
                    <a:pt x="4609" y="26763"/>
                  </a:lnTo>
                  <a:lnTo>
                    <a:pt x="7322" y="26300"/>
                  </a:lnTo>
                  <a:lnTo>
                    <a:pt x="11330" y="25613"/>
                  </a:lnTo>
                  <a:lnTo>
                    <a:pt x="16221" y="24781"/>
                  </a:lnTo>
                  <a:lnTo>
                    <a:pt x="21560" y="23869"/>
                  </a:lnTo>
                  <a:lnTo>
                    <a:pt x="26965" y="22943"/>
                  </a:lnTo>
                  <a:lnTo>
                    <a:pt x="31986" y="22090"/>
                  </a:lnTo>
                  <a:lnTo>
                    <a:pt x="36247" y="21366"/>
                  </a:lnTo>
                  <a:lnTo>
                    <a:pt x="39308" y="20838"/>
                  </a:lnTo>
                  <a:cubicBezTo>
                    <a:pt x="39789" y="20759"/>
                    <a:pt x="40270" y="20694"/>
                    <a:pt x="40744" y="20594"/>
                  </a:cubicBezTo>
                  <a:lnTo>
                    <a:pt x="40744" y="20594"/>
                  </a:lnTo>
                  <a:cubicBezTo>
                    <a:pt x="40758" y="20600"/>
                    <a:pt x="40773" y="20603"/>
                    <a:pt x="40788" y="20603"/>
                  </a:cubicBezTo>
                  <a:cubicBezTo>
                    <a:pt x="40855" y="20603"/>
                    <a:pt x="40927" y="20548"/>
                    <a:pt x="40914" y="20462"/>
                  </a:cubicBezTo>
                  <a:lnTo>
                    <a:pt x="40567" y="18436"/>
                  </a:lnTo>
                  <a:lnTo>
                    <a:pt x="39734" y="13567"/>
                  </a:lnTo>
                  <a:lnTo>
                    <a:pt x="38729" y="7678"/>
                  </a:lnTo>
                  <a:lnTo>
                    <a:pt x="37861" y="2592"/>
                  </a:lnTo>
                  <a:lnTo>
                    <a:pt x="37571" y="927"/>
                  </a:lnTo>
                  <a:cubicBezTo>
                    <a:pt x="37550" y="653"/>
                    <a:pt x="37492" y="392"/>
                    <a:pt x="37441" y="117"/>
                  </a:cubicBezTo>
                  <a:cubicBezTo>
                    <a:pt x="37441" y="110"/>
                    <a:pt x="37441" y="103"/>
                    <a:pt x="37427" y="81"/>
                  </a:cubicBezTo>
                  <a:cubicBezTo>
                    <a:pt x="37414" y="29"/>
                    <a:pt x="37360" y="0"/>
                    <a:pt x="37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4" name="Google Shape;7774;p40"/>
          <p:cNvSpPr txBox="1">
            <a:spLocks noGrp="1"/>
          </p:cNvSpPr>
          <p:nvPr>
            <p:ph type="subTitle" idx="1"/>
          </p:nvPr>
        </p:nvSpPr>
        <p:spPr>
          <a:xfrm>
            <a:off x="437817" y="2408871"/>
            <a:ext cx="2613683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membeli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perlu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mengantri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mencari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manual.</a:t>
            </a:r>
          </a:p>
        </p:txBody>
      </p:sp>
      <p:sp>
        <p:nvSpPr>
          <p:cNvPr id="7775" name="Google Shape;7775;p40"/>
          <p:cNvSpPr txBox="1">
            <a:spLocks noGrp="1"/>
          </p:cNvSpPr>
          <p:nvPr>
            <p:ph type="subTitle" idx="3"/>
          </p:nvPr>
        </p:nvSpPr>
        <p:spPr>
          <a:xfrm>
            <a:off x="3401350" y="2409956"/>
            <a:ext cx="23364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Pemesanan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cepat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melalui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segera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bepergian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terbeli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76" name="Google Shape;7776;p40"/>
          <p:cNvSpPr txBox="1">
            <a:spLocks noGrp="1"/>
          </p:cNvSpPr>
          <p:nvPr>
            <p:ph type="subTitle" idx="5"/>
          </p:nvPr>
        </p:nvSpPr>
        <p:spPr>
          <a:xfrm>
            <a:off x="6087600" y="2408871"/>
            <a:ext cx="23364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menyediakan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terkini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tentang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jadwal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keberangkatan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harga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tiket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ketersediaan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kursi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memilih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jadwal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rute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77" name="Google Shape;7777;p40"/>
          <p:cNvSpPr txBox="1">
            <a:spLocks noGrp="1"/>
          </p:cNvSpPr>
          <p:nvPr>
            <p:ph type="subTitle" idx="6"/>
          </p:nvPr>
        </p:nvSpPr>
        <p:spPr>
          <a:xfrm>
            <a:off x="715100" y="2056019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Kemudahan</a:t>
            </a:r>
            <a:endParaRPr dirty="0"/>
          </a:p>
        </p:txBody>
      </p:sp>
      <p:sp>
        <p:nvSpPr>
          <p:cNvPr id="7778" name="Google Shape;7778;p40"/>
          <p:cNvSpPr txBox="1">
            <a:spLocks noGrp="1"/>
          </p:cNvSpPr>
          <p:nvPr>
            <p:ph type="subTitle" idx="7"/>
          </p:nvPr>
        </p:nvSpPr>
        <p:spPr>
          <a:xfrm>
            <a:off x="3401350" y="2056019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Kecepatam</a:t>
            </a:r>
            <a:endParaRPr dirty="0"/>
          </a:p>
        </p:txBody>
      </p:sp>
      <p:sp>
        <p:nvSpPr>
          <p:cNvPr id="7779" name="Google Shape;7779;p40"/>
          <p:cNvSpPr txBox="1">
            <a:spLocks noGrp="1"/>
          </p:cNvSpPr>
          <p:nvPr>
            <p:ph type="subTitle" idx="8"/>
          </p:nvPr>
        </p:nvSpPr>
        <p:spPr>
          <a:xfrm>
            <a:off x="6087600" y="2059332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-ID" dirty="0" err="1"/>
              <a:t>nformasi</a:t>
            </a:r>
            <a:r>
              <a:rPr lang="en-ID" dirty="0"/>
              <a:t> </a:t>
            </a:r>
            <a:r>
              <a:rPr lang="en-ID" dirty="0" err="1"/>
              <a:t>Terkini</a:t>
            </a:r>
            <a:endParaRPr lang="en-ID" dirty="0"/>
          </a:p>
        </p:txBody>
      </p:sp>
      <p:sp>
        <p:nvSpPr>
          <p:cNvPr id="7780" name="Google Shape;7780;p40"/>
          <p:cNvSpPr txBox="1">
            <a:spLocks noGrp="1"/>
          </p:cNvSpPr>
          <p:nvPr>
            <p:ph type="title"/>
          </p:nvPr>
        </p:nvSpPr>
        <p:spPr>
          <a:xfrm>
            <a:off x="1245650" y="1231334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81" name="Google Shape;7781;p40"/>
          <p:cNvSpPr txBox="1">
            <a:spLocks noGrp="1"/>
          </p:cNvSpPr>
          <p:nvPr>
            <p:ph type="title" idx="2"/>
          </p:nvPr>
        </p:nvSpPr>
        <p:spPr>
          <a:xfrm>
            <a:off x="3931900" y="1231334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82" name="Google Shape;7782;p40"/>
          <p:cNvSpPr txBox="1">
            <a:spLocks noGrp="1"/>
          </p:cNvSpPr>
          <p:nvPr>
            <p:ph type="title" idx="4"/>
          </p:nvPr>
        </p:nvSpPr>
        <p:spPr>
          <a:xfrm>
            <a:off x="6618150" y="1217870"/>
            <a:ext cx="12753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83" name="Google Shape;7783;p4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Fitur Dalam Aplikasi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84" name="Google Shape;7784;p40"/>
          <p:cNvSpPr/>
          <p:nvPr/>
        </p:nvSpPr>
        <p:spPr>
          <a:xfrm rot="152688">
            <a:off x="5854134" y="1135909"/>
            <a:ext cx="117073" cy="2115936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sp>
        <p:nvSpPr>
          <p:cNvPr id="7785" name="Google Shape;7785;p40"/>
          <p:cNvSpPr/>
          <p:nvPr/>
        </p:nvSpPr>
        <p:spPr>
          <a:xfrm rot="152688">
            <a:off x="3237434" y="1135909"/>
            <a:ext cx="117073" cy="2115936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7" name="Google Shape;878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 Aplikasi</a:t>
            </a:r>
            <a:endParaRPr dirty="0"/>
          </a:p>
        </p:txBody>
      </p:sp>
      <p:sp>
        <p:nvSpPr>
          <p:cNvPr id="8788" name="Google Shape;8788;p66"/>
          <p:cNvSpPr/>
          <p:nvPr/>
        </p:nvSpPr>
        <p:spPr>
          <a:xfrm>
            <a:off x="1279387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9" name="Google Shape;8789;p66"/>
          <p:cNvSpPr/>
          <p:nvPr/>
        </p:nvSpPr>
        <p:spPr>
          <a:xfrm>
            <a:off x="2425163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0" name="Google Shape;8790;p66"/>
          <p:cNvSpPr/>
          <p:nvPr/>
        </p:nvSpPr>
        <p:spPr>
          <a:xfrm>
            <a:off x="3570959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1" name="Google Shape;8791;p66"/>
          <p:cNvSpPr/>
          <p:nvPr/>
        </p:nvSpPr>
        <p:spPr>
          <a:xfrm>
            <a:off x="4716754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2" name="Google Shape;8792;p66"/>
          <p:cNvSpPr txBox="1"/>
          <p:nvPr/>
        </p:nvSpPr>
        <p:spPr>
          <a:xfrm>
            <a:off x="694975" y="3473975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Mulai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93" name="Google Shape;8793;p66"/>
          <p:cNvSpPr txBox="1"/>
          <p:nvPr/>
        </p:nvSpPr>
        <p:spPr>
          <a:xfrm>
            <a:off x="694912" y="3938313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4" name="Google Shape;8794;p66"/>
          <p:cNvSpPr txBox="1"/>
          <p:nvPr/>
        </p:nvSpPr>
        <p:spPr>
          <a:xfrm>
            <a:off x="1840787" y="1085900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Memilih Rute 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95" name="Google Shape;8795;p66"/>
          <p:cNvSpPr txBox="1"/>
          <p:nvPr/>
        </p:nvSpPr>
        <p:spPr>
          <a:xfrm>
            <a:off x="1840705" y="1552088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Memilih rute yang ingin dituju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6" name="Google Shape;8796;p66"/>
          <p:cNvSpPr txBox="1"/>
          <p:nvPr/>
        </p:nvSpPr>
        <p:spPr>
          <a:xfrm>
            <a:off x="2986575" y="3473975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Memilih Bus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97" name="Google Shape;8797;p66"/>
          <p:cNvSpPr txBox="1"/>
          <p:nvPr/>
        </p:nvSpPr>
        <p:spPr>
          <a:xfrm>
            <a:off x="2986497" y="3938313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Memilih bus yang ingin digunakan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8" name="Google Shape;8798;p66"/>
          <p:cNvSpPr txBox="1"/>
          <p:nvPr/>
        </p:nvSpPr>
        <p:spPr>
          <a:xfrm>
            <a:off x="4132388" y="1085900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Memilih waktu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99" name="Google Shape;8799;p66"/>
          <p:cNvSpPr txBox="1"/>
          <p:nvPr/>
        </p:nvSpPr>
        <p:spPr>
          <a:xfrm>
            <a:off x="4132290" y="1552088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Memilih waktu keberangkatan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00" name="Google Shape;8800;p66"/>
          <p:cNvCxnSpPr>
            <a:stCxn id="8788" idx="4"/>
            <a:endCxn id="8792" idx="0"/>
          </p:cNvCxnSpPr>
          <p:nvPr/>
        </p:nvCxnSpPr>
        <p:spPr>
          <a:xfrm>
            <a:off x="1720387" y="3248750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1" name="Google Shape;8801;p66"/>
          <p:cNvCxnSpPr>
            <a:stCxn id="8795" idx="2"/>
            <a:endCxn id="8789" idx="0"/>
          </p:cNvCxnSpPr>
          <p:nvPr/>
        </p:nvCxnSpPr>
        <p:spPr>
          <a:xfrm>
            <a:off x="2866105" y="2167688"/>
            <a:ext cx="0" cy="19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2" name="Google Shape;8802;p66"/>
          <p:cNvCxnSpPr>
            <a:stCxn id="8790" idx="4"/>
            <a:endCxn id="8796" idx="0"/>
          </p:cNvCxnSpPr>
          <p:nvPr/>
        </p:nvCxnSpPr>
        <p:spPr>
          <a:xfrm>
            <a:off x="4011959" y="3248750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3" name="Google Shape;8803;p66"/>
          <p:cNvCxnSpPr>
            <a:stCxn id="8799" idx="2"/>
            <a:endCxn id="8791" idx="0"/>
          </p:cNvCxnSpPr>
          <p:nvPr/>
        </p:nvCxnSpPr>
        <p:spPr>
          <a:xfrm>
            <a:off x="5157690" y="2167688"/>
            <a:ext cx="0" cy="19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4" name="Google Shape;8804;p66"/>
          <p:cNvCxnSpPr>
            <a:stCxn id="8788" idx="6"/>
            <a:endCxn id="8789" idx="2"/>
          </p:cNvCxnSpPr>
          <p:nvPr/>
        </p:nvCxnSpPr>
        <p:spPr>
          <a:xfrm>
            <a:off x="2161387" y="280775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5" name="Google Shape;8805;p66"/>
          <p:cNvCxnSpPr>
            <a:stCxn id="8789" idx="6"/>
            <a:endCxn id="8790" idx="2"/>
          </p:cNvCxnSpPr>
          <p:nvPr/>
        </p:nvCxnSpPr>
        <p:spPr>
          <a:xfrm>
            <a:off x="3307163" y="280775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6" name="Google Shape;8806;p66"/>
          <p:cNvCxnSpPr>
            <a:stCxn id="8790" idx="6"/>
            <a:endCxn id="8791" idx="2"/>
          </p:cNvCxnSpPr>
          <p:nvPr/>
        </p:nvCxnSpPr>
        <p:spPr>
          <a:xfrm>
            <a:off x="4452959" y="280775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07" name="Google Shape;8807;p66"/>
          <p:cNvSpPr txBox="1"/>
          <p:nvPr/>
        </p:nvSpPr>
        <p:spPr>
          <a:xfrm>
            <a:off x="1279275" y="2568500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01</a:t>
            </a:r>
            <a:endParaRPr sz="3400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08" name="Google Shape;8808;p66"/>
          <p:cNvSpPr txBox="1"/>
          <p:nvPr/>
        </p:nvSpPr>
        <p:spPr>
          <a:xfrm>
            <a:off x="2425090" y="2580200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02</a:t>
            </a:r>
            <a:endParaRPr sz="340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09" name="Google Shape;8809;p66"/>
          <p:cNvSpPr txBox="1"/>
          <p:nvPr/>
        </p:nvSpPr>
        <p:spPr>
          <a:xfrm>
            <a:off x="3570905" y="2580200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  <a:latin typeface="Patrick Hand"/>
                <a:ea typeface="Patrick Hand"/>
                <a:cs typeface="Patrick Hand"/>
                <a:sym typeface="Patrick Hand"/>
              </a:rPr>
              <a:t>03</a:t>
            </a:r>
            <a:endParaRPr sz="3400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0" name="Google Shape;8810;p66"/>
          <p:cNvSpPr txBox="1"/>
          <p:nvPr/>
        </p:nvSpPr>
        <p:spPr>
          <a:xfrm>
            <a:off x="4716720" y="2580200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04</a:t>
            </a:r>
            <a:endParaRPr sz="340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1" name="Google Shape;8811;p66"/>
          <p:cNvSpPr/>
          <p:nvPr/>
        </p:nvSpPr>
        <p:spPr>
          <a:xfrm>
            <a:off x="5862549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2" name="Google Shape;8812;p66"/>
          <p:cNvSpPr txBox="1"/>
          <p:nvPr/>
        </p:nvSpPr>
        <p:spPr>
          <a:xfrm>
            <a:off x="5278150" y="3473975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Rekap 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3" name="Google Shape;8813;p66"/>
          <p:cNvSpPr txBox="1"/>
          <p:nvPr/>
        </p:nvSpPr>
        <p:spPr>
          <a:xfrm>
            <a:off x="5278083" y="3938313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Merekap dan mengkonfirmasi pemesanan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14" name="Google Shape;8814;p66"/>
          <p:cNvCxnSpPr>
            <a:stCxn id="8811" idx="4"/>
            <a:endCxn id="8812" idx="0"/>
          </p:cNvCxnSpPr>
          <p:nvPr/>
        </p:nvCxnSpPr>
        <p:spPr>
          <a:xfrm>
            <a:off x="6303549" y="3248750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15" name="Google Shape;8815;p66"/>
          <p:cNvSpPr txBox="1"/>
          <p:nvPr/>
        </p:nvSpPr>
        <p:spPr>
          <a:xfrm>
            <a:off x="5862535" y="2580200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  <a:latin typeface="Patrick Hand"/>
                <a:ea typeface="Patrick Hand"/>
                <a:cs typeface="Patrick Hand"/>
                <a:sym typeface="Patrick Hand"/>
              </a:rPr>
              <a:t>05</a:t>
            </a:r>
            <a:endParaRPr sz="3400">
              <a:solidFill>
                <a:schemeClr val="l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6" name="Google Shape;8816;p66"/>
          <p:cNvSpPr/>
          <p:nvPr/>
        </p:nvSpPr>
        <p:spPr>
          <a:xfrm>
            <a:off x="7008351" y="2366750"/>
            <a:ext cx="882000" cy="882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7" name="Google Shape;8817;p66"/>
          <p:cNvSpPr txBox="1"/>
          <p:nvPr/>
        </p:nvSpPr>
        <p:spPr>
          <a:xfrm>
            <a:off x="6423876" y="1726325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Akhir</a:t>
            </a:r>
            <a:endParaRPr sz="24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8" name="Google Shape;8818;p66"/>
          <p:cNvSpPr txBox="1"/>
          <p:nvPr/>
        </p:nvSpPr>
        <p:spPr>
          <a:xfrm>
            <a:off x="6423876" y="1552088"/>
            <a:ext cx="20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19" name="Google Shape;8819;p66"/>
          <p:cNvCxnSpPr>
            <a:stCxn id="8818" idx="2"/>
            <a:endCxn id="8816" idx="0"/>
          </p:cNvCxnSpPr>
          <p:nvPr/>
        </p:nvCxnSpPr>
        <p:spPr>
          <a:xfrm>
            <a:off x="7449276" y="2167688"/>
            <a:ext cx="0" cy="19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20" name="Google Shape;8820;p66"/>
          <p:cNvSpPr txBox="1"/>
          <p:nvPr/>
        </p:nvSpPr>
        <p:spPr>
          <a:xfrm>
            <a:off x="7008350" y="2580213"/>
            <a:ext cx="882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rPr>
              <a:t>06</a:t>
            </a:r>
            <a:endParaRPr sz="34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8821" name="Google Shape;8821;p66"/>
          <p:cNvCxnSpPr>
            <a:stCxn id="8810" idx="3"/>
            <a:endCxn id="8815" idx="1"/>
          </p:cNvCxnSpPr>
          <p:nvPr/>
        </p:nvCxnSpPr>
        <p:spPr>
          <a:xfrm>
            <a:off x="5598720" y="280775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2" name="Google Shape;8822;p66"/>
          <p:cNvCxnSpPr>
            <a:stCxn id="8815" idx="3"/>
            <a:endCxn id="8820" idx="1"/>
          </p:cNvCxnSpPr>
          <p:nvPr/>
        </p:nvCxnSpPr>
        <p:spPr>
          <a:xfrm>
            <a:off x="6744535" y="280775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23" name="Google Shape;8823;p66"/>
          <p:cNvGrpSpPr/>
          <p:nvPr/>
        </p:nvGrpSpPr>
        <p:grpSpPr>
          <a:xfrm>
            <a:off x="189109" y="3358762"/>
            <a:ext cx="468208" cy="1672289"/>
            <a:chOff x="7775663" y="400663"/>
            <a:chExt cx="370975" cy="1324900"/>
          </a:xfrm>
        </p:grpSpPr>
        <p:sp>
          <p:nvSpPr>
            <p:cNvPr id="8824" name="Google Shape;8824;p66"/>
            <p:cNvSpPr/>
            <p:nvPr/>
          </p:nvSpPr>
          <p:spPr>
            <a:xfrm rot="5400000">
              <a:off x="7298700" y="877625"/>
              <a:ext cx="1324900" cy="370975"/>
            </a:xfrm>
            <a:custGeom>
              <a:avLst/>
              <a:gdLst/>
              <a:ahLst/>
              <a:cxnLst/>
              <a:rect l="l" t="t" r="r" b="b"/>
              <a:pathLst>
                <a:path w="52996" h="14839" extrusionOk="0">
                  <a:moveTo>
                    <a:pt x="51759" y="224"/>
                  </a:moveTo>
                  <a:cubicBezTo>
                    <a:pt x="52164" y="1671"/>
                    <a:pt x="52432" y="3147"/>
                    <a:pt x="52562" y="4645"/>
                  </a:cubicBezTo>
                  <a:cubicBezTo>
                    <a:pt x="52786" y="7199"/>
                    <a:pt x="52685" y="9774"/>
                    <a:pt x="52251" y="12307"/>
                  </a:cubicBezTo>
                  <a:cubicBezTo>
                    <a:pt x="52128" y="13045"/>
                    <a:pt x="51954" y="13783"/>
                    <a:pt x="51744" y="14506"/>
                  </a:cubicBezTo>
                  <a:lnTo>
                    <a:pt x="50478" y="14506"/>
                  </a:lnTo>
                  <a:lnTo>
                    <a:pt x="46781" y="14513"/>
                  </a:lnTo>
                  <a:lnTo>
                    <a:pt x="41312" y="14521"/>
                  </a:lnTo>
                  <a:lnTo>
                    <a:pt x="34634" y="14542"/>
                  </a:lnTo>
                  <a:lnTo>
                    <a:pt x="27319" y="14557"/>
                  </a:lnTo>
                  <a:lnTo>
                    <a:pt x="19940" y="14578"/>
                  </a:lnTo>
                  <a:lnTo>
                    <a:pt x="13059" y="14593"/>
                  </a:lnTo>
                  <a:lnTo>
                    <a:pt x="7213" y="14600"/>
                  </a:lnTo>
                  <a:lnTo>
                    <a:pt x="3039" y="14615"/>
                  </a:lnTo>
                  <a:lnTo>
                    <a:pt x="1737" y="14615"/>
                  </a:lnTo>
                  <a:cubicBezTo>
                    <a:pt x="1621" y="14607"/>
                    <a:pt x="1509" y="14604"/>
                    <a:pt x="1397" y="14604"/>
                  </a:cubicBezTo>
                  <a:cubicBezTo>
                    <a:pt x="1286" y="14604"/>
                    <a:pt x="1176" y="14607"/>
                    <a:pt x="1064" y="14615"/>
                  </a:cubicBezTo>
                  <a:cubicBezTo>
                    <a:pt x="297" y="10614"/>
                    <a:pt x="217" y="6454"/>
                    <a:pt x="724" y="2424"/>
                  </a:cubicBezTo>
                  <a:cubicBezTo>
                    <a:pt x="811" y="1679"/>
                    <a:pt x="926" y="948"/>
                    <a:pt x="1064" y="224"/>
                  </a:cubicBezTo>
                  <a:close/>
                  <a:moveTo>
                    <a:pt x="970" y="0"/>
                  </a:moveTo>
                  <a:cubicBezTo>
                    <a:pt x="912" y="0"/>
                    <a:pt x="876" y="36"/>
                    <a:pt x="861" y="80"/>
                  </a:cubicBezTo>
                  <a:cubicBezTo>
                    <a:pt x="87" y="4023"/>
                    <a:pt x="0" y="8118"/>
                    <a:pt x="449" y="12104"/>
                  </a:cubicBezTo>
                  <a:cubicBezTo>
                    <a:pt x="550" y="12994"/>
                    <a:pt x="688" y="13877"/>
                    <a:pt x="861" y="14759"/>
                  </a:cubicBezTo>
                  <a:cubicBezTo>
                    <a:pt x="876" y="14803"/>
                    <a:pt x="912" y="14839"/>
                    <a:pt x="970" y="14839"/>
                  </a:cubicBezTo>
                  <a:lnTo>
                    <a:pt x="2323" y="14839"/>
                  </a:lnTo>
                  <a:lnTo>
                    <a:pt x="6020" y="14832"/>
                  </a:lnTo>
                  <a:lnTo>
                    <a:pt x="11489" y="14817"/>
                  </a:lnTo>
                  <a:lnTo>
                    <a:pt x="18167" y="14803"/>
                  </a:lnTo>
                  <a:lnTo>
                    <a:pt x="25482" y="14781"/>
                  </a:lnTo>
                  <a:lnTo>
                    <a:pt x="32861" y="14767"/>
                  </a:lnTo>
                  <a:lnTo>
                    <a:pt x="39749" y="14745"/>
                  </a:lnTo>
                  <a:lnTo>
                    <a:pt x="45587" y="14738"/>
                  </a:lnTo>
                  <a:lnTo>
                    <a:pt x="49769" y="14730"/>
                  </a:lnTo>
                  <a:cubicBezTo>
                    <a:pt x="50208" y="14730"/>
                    <a:pt x="50647" y="14734"/>
                    <a:pt x="51086" y="14734"/>
                  </a:cubicBezTo>
                  <a:cubicBezTo>
                    <a:pt x="51305" y="14734"/>
                    <a:pt x="51525" y="14733"/>
                    <a:pt x="51744" y="14730"/>
                  </a:cubicBezTo>
                  <a:lnTo>
                    <a:pt x="51831" y="14730"/>
                  </a:lnTo>
                  <a:cubicBezTo>
                    <a:pt x="51882" y="14730"/>
                    <a:pt x="51918" y="14694"/>
                    <a:pt x="51940" y="14651"/>
                  </a:cubicBezTo>
                  <a:cubicBezTo>
                    <a:pt x="52461" y="12885"/>
                    <a:pt x="52721" y="11048"/>
                    <a:pt x="52844" y="9225"/>
                  </a:cubicBezTo>
                  <a:cubicBezTo>
                    <a:pt x="52996" y="6801"/>
                    <a:pt x="52844" y="4363"/>
                    <a:pt x="52388" y="1975"/>
                  </a:cubicBezTo>
                  <a:cubicBezTo>
                    <a:pt x="52265" y="1346"/>
                    <a:pt x="52121" y="709"/>
                    <a:pt x="51940" y="87"/>
                  </a:cubicBezTo>
                  <a:cubicBezTo>
                    <a:pt x="51925" y="58"/>
                    <a:pt x="51911" y="44"/>
                    <a:pt x="51889" y="36"/>
                  </a:cubicBezTo>
                  <a:cubicBezTo>
                    <a:pt x="51889" y="36"/>
                    <a:pt x="51882" y="36"/>
                    <a:pt x="51882" y="22"/>
                  </a:cubicBezTo>
                  <a:lnTo>
                    <a:pt x="51875" y="15"/>
                  </a:lnTo>
                  <a:cubicBezTo>
                    <a:pt x="51853" y="7"/>
                    <a:pt x="51846" y="0"/>
                    <a:pt x="5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66"/>
            <p:cNvSpPr/>
            <p:nvPr/>
          </p:nvSpPr>
          <p:spPr>
            <a:xfrm rot="5400000">
              <a:off x="7801175" y="1365250"/>
              <a:ext cx="308775" cy="244000"/>
            </a:xfrm>
            <a:custGeom>
              <a:avLst/>
              <a:gdLst/>
              <a:ahLst/>
              <a:cxnLst/>
              <a:rect l="l" t="t" r="r" b="b"/>
              <a:pathLst>
                <a:path w="12351" h="9760" extrusionOk="0">
                  <a:moveTo>
                    <a:pt x="11403" y="218"/>
                  </a:moveTo>
                  <a:cubicBezTo>
                    <a:pt x="11722" y="1296"/>
                    <a:pt x="11924" y="2396"/>
                    <a:pt x="12018" y="3510"/>
                  </a:cubicBezTo>
                  <a:cubicBezTo>
                    <a:pt x="12127" y="4913"/>
                    <a:pt x="12062" y="6324"/>
                    <a:pt x="11830" y="7699"/>
                  </a:cubicBezTo>
                  <a:cubicBezTo>
                    <a:pt x="11722" y="8314"/>
                    <a:pt x="11577" y="8929"/>
                    <a:pt x="11403" y="9522"/>
                  </a:cubicBezTo>
                  <a:lnTo>
                    <a:pt x="594" y="9522"/>
                  </a:lnTo>
                  <a:cubicBezTo>
                    <a:pt x="540" y="9518"/>
                    <a:pt x="486" y="9517"/>
                    <a:pt x="432" y="9517"/>
                  </a:cubicBezTo>
                  <a:cubicBezTo>
                    <a:pt x="379" y="9517"/>
                    <a:pt x="327" y="9518"/>
                    <a:pt x="276" y="9522"/>
                  </a:cubicBezTo>
                  <a:cubicBezTo>
                    <a:pt x="934" y="7011"/>
                    <a:pt x="1057" y="4385"/>
                    <a:pt x="623" y="1831"/>
                  </a:cubicBezTo>
                  <a:cubicBezTo>
                    <a:pt x="529" y="1289"/>
                    <a:pt x="413" y="753"/>
                    <a:pt x="276" y="218"/>
                  </a:cubicBezTo>
                  <a:close/>
                  <a:moveTo>
                    <a:pt x="124" y="1"/>
                  </a:moveTo>
                  <a:cubicBezTo>
                    <a:pt x="59" y="1"/>
                    <a:pt x="8" y="44"/>
                    <a:pt x="8" y="109"/>
                  </a:cubicBezTo>
                  <a:cubicBezTo>
                    <a:pt x="8" y="117"/>
                    <a:pt x="8" y="138"/>
                    <a:pt x="15" y="146"/>
                  </a:cubicBezTo>
                  <a:cubicBezTo>
                    <a:pt x="312" y="1238"/>
                    <a:pt x="507" y="2352"/>
                    <a:pt x="594" y="3474"/>
                  </a:cubicBezTo>
                  <a:cubicBezTo>
                    <a:pt x="703" y="4877"/>
                    <a:pt x="652" y="6288"/>
                    <a:pt x="435" y="7677"/>
                  </a:cubicBezTo>
                  <a:cubicBezTo>
                    <a:pt x="334" y="8328"/>
                    <a:pt x="189" y="8972"/>
                    <a:pt x="15" y="9616"/>
                  </a:cubicBezTo>
                  <a:cubicBezTo>
                    <a:pt x="1" y="9681"/>
                    <a:pt x="37" y="9739"/>
                    <a:pt x="95" y="9753"/>
                  </a:cubicBezTo>
                  <a:lnTo>
                    <a:pt x="10094" y="9753"/>
                  </a:lnTo>
                  <a:cubicBezTo>
                    <a:pt x="10393" y="9753"/>
                    <a:pt x="10701" y="9760"/>
                    <a:pt x="11009" y="9760"/>
                  </a:cubicBezTo>
                  <a:cubicBezTo>
                    <a:pt x="11163" y="9760"/>
                    <a:pt x="11316" y="9758"/>
                    <a:pt x="11468" y="9753"/>
                  </a:cubicBezTo>
                  <a:lnTo>
                    <a:pt x="11483" y="9753"/>
                  </a:lnTo>
                  <a:cubicBezTo>
                    <a:pt x="11548" y="9753"/>
                    <a:pt x="11591" y="9703"/>
                    <a:pt x="11599" y="9645"/>
                  </a:cubicBezTo>
                  <a:cubicBezTo>
                    <a:pt x="11960" y="8437"/>
                    <a:pt x="12177" y="7200"/>
                    <a:pt x="12264" y="5941"/>
                  </a:cubicBezTo>
                  <a:cubicBezTo>
                    <a:pt x="12351" y="4581"/>
                    <a:pt x="12271" y="3206"/>
                    <a:pt x="12018" y="1846"/>
                  </a:cubicBezTo>
                  <a:cubicBezTo>
                    <a:pt x="11910" y="1252"/>
                    <a:pt x="11765" y="659"/>
                    <a:pt x="11591" y="80"/>
                  </a:cubicBezTo>
                  <a:cubicBezTo>
                    <a:pt x="11577" y="37"/>
                    <a:pt x="11541" y="1"/>
                    <a:pt x="11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66"/>
            <p:cNvSpPr/>
            <p:nvPr/>
          </p:nvSpPr>
          <p:spPr>
            <a:xfrm rot="5400000">
              <a:off x="7943000" y="1494800"/>
              <a:ext cx="22650" cy="192925"/>
            </a:xfrm>
            <a:custGeom>
              <a:avLst/>
              <a:gdLst/>
              <a:ahLst/>
              <a:cxnLst/>
              <a:rect l="l" t="t" r="r" b="b"/>
              <a:pathLst>
                <a:path w="906" h="7717" extrusionOk="0">
                  <a:moveTo>
                    <a:pt x="130" y="1"/>
                  </a:moveTo>
                  <a:cubicBezTo>
                    <a:pt x="116" y="1"/>
                    <a:pt x="102" y="3"/>
                    <a:pt x="88" y="8"/>
                  </a:cubicBezTo>
                  <a:cubicBezTo>
                    <a:pt x="37" y="22"/>
                    <a:pt x="1" y="80"/>
                    <a:pt x="15" y="145"/>
                  </a:cubicBezTo>
                  <a:cubicBezTo>
                    <a:pt x="572" y="2106"/>
                    <a:pt x="674" y="4168"/>
                    <a:pt x="334" y="6172"/>
                  </a:cubicBezTo>
                  <a:cubicBezTo>
                    <a:pt x="254" y="6642"/>
                    <a:pt x="146" y="7113"/>
                    <a:pt x="15" y="7576"/>
                  </a:cubicBezTo>
                  <a:cubicBezTo>
                    <a:pt x="1" y="7641"/>
                    <a:pt x="44" y="7691"/>
                    <a:pt x="102" y="7713"/>
                  </a:cubicBezTo>
                  <a:cubicBezTo>
                    <a:pt x="110" y="7715"/>
                    <a:pt x="118" y="7716"/>
                    <a:pt x="126" y="7716"/>
                  </a:cubicBezTo>
                  <a:cubicBezTo>
                    <a:pt x="171" y="7716"/>
                    <a:pt x="220" y="7684"/>
                    <a:pt x="232" y="7641"/>
                  </a:cubicBezTo>
                  <a:cubicBezTo>
                    <a:pt x="797" y="5651"/>
                    <a:pt x="905" y="3567"/>
                    <a:pt x="558" y="1527"/>
                  </a:cubicBezTo>
                  <a:cubicBezTo>
                    <a:pt x="478" y="1035"/>
                    <a:pt x="370" y="558"/>
                    <a:pt x="232" y="80"/>
                  </a:cubicBezTo>
                  <a:cubicBezTo>
                    <a:pt x="221" y="29"/>
                    <a:pt x="179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66"/>
            <p:cNvSpPr/>
            <p:nvPr/>
          </p:nvSpPr>
          <p:spPr>
            <a:xfrm rot="5400000">
              <a:off x="7942513" y="1438313"/>
              <a:ext cx="23375" cy="192675"/>
            </a:xfrm>
            <a:custGeom>
              <a:avLst/>
              <a:gdLst/>
              <a:ahLst/>
              <a:cxnLst/>
              <a:rect l="l" t="t" r="r" b="b"/>
              <a:pathLst>
                <a:path w="935" h="7707" extrusionOk="0">
                  <a:moveTo>
                    <a:pt x="126" y="1"/>
                  </a:moveTo>
                  <a:cubicBezTo>
                    <a:pt x="113" y="1"/>
                    <a:pt x="100" y="2"/>
                    <a:pt x="88" y="5"/>
                  </a:cubicBezTo>
                  <a:cubicBezTo>
                    <a:pt x="37" y="12"/>
                    <a:pt x="1" y="70"/>
                    <a:pt x="15" y="135"/>
                  </a:cubicBezTo>
                  <a:cubicBezTo>
                    <a:pt x="572" y="2096"/>
                    <a:pt x="681" y="4158"/>
                    <a:pt x="334" y="6162"/>
                  </a:cubicBezTo>
                  <a:cubicBezTo>
                    <a:pt x="254" y="6632"/>
                    <a:pt x="146" y="7103"/>
                    <a:pt x="15" y="7566"/>
                  </a:cubicBezTo>
                  <a:cubicBezTo>
                    <a:pt x="1" y="7631"/>
                    <a:pt x="44" y="7681"/>
                    <a:pt x="102" y="7703"/>
                  </a:cubicBezTo>
                  <a:cubicBezTo>
                    <a:pt x="110" y="7705"/>
                    <a:pt x="118" y="7706"/>
                    <a:pt x="126" y="7706"/>
                  </a:cubicBezTo>
                  <a:cubicBezTo>
                    <a:pt x="171" y="7706"/>
                    <a:pt x="220" y="7674"/>
                    <a:pt x="232" y="7631"/>
                  </a:cubicBezTo>
                  <a:cubicBezTo>
                    <a:pt x="934" y="5164"/>
                    <a:pt x="934" y="2545"/>
                    <a:pt x="232" y="77"/>
                  </a:cubicBezTo>
                  <a:cubicBezTo>
                    <a:pt x="221" y="25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66"/>
            <p:cNvSpPr/>
            <p:nvPr/>
          </p:nvSpPr>
          <p:spPr>
            <a:xfrm rot="5400000">
              <a:off x="7943013" y="1375613"/>
              <a:ext cx="22625" cy="192925"/>
            </a:xfrm>
            <a:custGeom>
              <a:avLst/>
              <a:gdLst/>
              <a:ahLst/>
              <a:cxnLst/>
              <a:rect l="l" t="t" r="r" b="b"/>
              <a:pathLst>
                <a:path w="905" h="7717" extrusionOk="0">
                  <a:moveTo>
                    <a:pt x="133" y="1"/>
                  </a:moveTo>
                  <a:cubicBezTo>
                    <a:pt x="120" y="1"/>
                    <a:pt x="107" y="3"/>
                    <a:pt x="94" y="8"/>
                  </a:cubicBezTo>
                  <a:cubicBezTo>
                    <a:pt x="36" y="22"/>
                    <a:pt x="0" y="80"/>
                    <a:pt x="22" y="145"/>
                  </a:cubicBezTo>
                  <a:cubicBezTo>
                    <a:pt x="572" y="2106"/>
                    <a:pt x="680" y="4168"/>
                    <a:pt x="333" y="6172"/>
                  </a:cubicBezTo>
                  <a:cubicBezTo>
                    <a:pt x="253" y="6642"/>
                    <a:pt x="145" y="7113"/>
                    <a:pt x="22" y="7576"/>
                  </a:cubicBezTo>
                  <a:cubicBezTo>
                    <a:pt x="0" y="7641"/>
                    <a:pt x="43" y="7691"/>
                    <a:pt x="101" y="7713"/>
                  </a:cubicBezTo>
                  <a:cubicBezTo>
                    <a:pt x="109" y="7715"/>
                    <a:pt x="117" y="7716"/>
                    <a:pt x="125" y="7716"/>
                  </a:cubicBezTo>
                  <a:cubicBezTo>
                    <a:pt x="171" y="7716"/>
                    <a:pt x="220" y="7684"/>
                    <a:pt x="239" y="7641"/>
                  </a:cubicBezTo>
                  <a:cubicBezTo>
                    <a:pt x="796" y="5651"/>
                    <a:pt x="904" y="3567"/>
                    <a:pt x="564" y="1527"/>
                  </a:cubicBezTo>
                  <a:cubicBezTo>
                    <a:pt x="478" y="1035"/>
                    <a:pt x="369" y="558"/>
                    <a:pt x="239" y="80"/>
                  </a:cubicBezTo>
                  <a:cubicBezTo>
                    <a:pt x="222" y="29"/>
                    <a:pt x="179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66"/>
            <p:cNvSpPr/>
            <p:nvPr/>
          </p:nvSpPr>
          <p:spPr>
            <a:xfrm rot="5400000">
              <a:off x="7943013" y="1309763"/>
              <a:ext cx="22625" cy="192925"/>
            </a:xfrm>
            <a:custGeom>
              <a:avLst/>
              <a:gdLst/>
              <a:ahLst/>
              <a:cxnLst/>
              <a:rect l="l" t="t" r="r" b="b"/>
              <a:pathLst>
                <a:path w="905" h="7717" extrusionOk="0">
                  <a:moveTo>
                    <a:pt x="136" y="1"/>
                  </a:moveTo>
                  <a:cubicBezTo>
                    <a:pt x="123" y="1"/>
                    <a:pt x="109" y="3"/>
                    <a:pt x="95" y="8"/>
                  </a:cubicBezTo>
                  <a:cubicBezTo>
                    <a:pt x="44" y="22"/>
                    <a:pt x="15" y="80"/>
                    <a:pt x="22" y="145"/>
                  </a:cubicBezTo>
                  <a:cubicBezTo>
                    <a:pt x="572" y="2106"/>
                    <a:pt x="681" y="4168"/>
                    <a:pt x="341" y="6172"/>
                  </a:cubicBezTo>
                  <a:cubicBezTo>
                    <a:pt x="254" y="6642"/>
                    <a:pt x="145" y="7113"/>
                    <a:pt x="22" y="7576"/>
                  </a:cubicBezTo>
                  <a:cubicBezTo>
                    <a:pt x="1" y="7641"/>
                    <a:pt x="44" y="7691"/>
                    <a:pt x="102" y="7713"/>
                  </a:cubicBezTo>
                  <a:cubicBezTo>
                    <a:pt x="111" y="7715"/>
                    <a:pt x="119" y="7716"/>
                    <a:pt x="128" y="7716"/>
                  </a:cubicBezTo>
                  <a:cubicBezTo>
                    <a:pt x="176" y="7716"/>
                    <a:pt x="221" y="7684"/>
                    <a:pt x="239" y="7641"/>
                  </a:cubicBezTo>
                  <a:cubicBezTo>
                    <a:pt x="796" y="5651"/>
                    <a:pt x="905" y="3567"/>
                    <a:pt x="565" y="1527"/>
                  </a:cubicBezTo>
                  <a:cubicBezTo>
                    <a:pt x="485" y="1035"/>
                    <a:pt x="377" y="558"/>
                    <a:pt x="239" y="80"/>
                  </a:cubicBezTo>
                  <a:cubicBezTo>
                    <a:pt x="222" y="29"/>
                    <a:pt x="184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66"/>
            <p:cNvSpPr/>
            <p:nvPr/>
          </p:nvSpPr>
          <p:spPr>
            <a:xfrm rot="5400000">
              <a:off x="7835513" y="1087563"/>
              <a:ext cx="144000" cy="143000"/>
            </a:xfrm>
            <a:custGeom>
              <a:avLst/>
              <a:gdLst/>
              <a:ahLst/>
              <a:cxnLst/>
              <a:rect l="l" t="t" r="r" b="b"/>
              <a:pathLst>
                <a:path w="5760" h="5720" extrusionOk="0">
                  <a:moveTo>
                    <a:pt x="1176" y="224"/>
                  </a:moveTo>
                  <a:cubicBezTo>
                    <a:pt x="1474" y="224"/>
                    <a:pt x="1803" y="369"/>
                    <a:pt x="2034" y="537"/>
                  </a:cubicBezTo>
                  <a:cubicBezTo>
                    <a:pt x="2403" y="805"/>
                    <a:pt x="2692" y="1181"/>
                    <a:pt x="2873" y="1601"/>
                  </a:cubicBezTo>
                  <a:cubicBezTo>
                    <a:pt x="2893" y="1642"/>
                    <a:pt x="2936" y="1661"/>
                    <a:pt x="2977" y="1661"/>
                  </a:cubicBezTo>
                  <a:cubicBezTo>
                    <a:pt x="2994" y="1661"/>
                    <a:pt x="3010" y="1658"/>
                    <a:pt x="3025" y="1651"/>
                  </a:cubicBezTo>
                  <a:cubicBezTo>
                    <a:pt x="3387" y="1369"/>
                    <a:pt x="3821" y="1196"/>
                    <a:pt x="4284" y="1159"/>
                  </a:cubicBezTo>
                  <a:cubicBezTo>
                    <a:pt x="4308" y="1158"/>
                    <a:pt x="4332" y="1158"/>
                    <a:pt x="4356" y="1158"/>
                  </a:cubicBezTo>
                  <a:cubicBezTo>
                    <a:pt x="4665" y="1158"/>
                    <a:pt x="5006" y="1246"/>
                    <a:pt x="5174" y="1521"/>
                  </a:cubicBezTo>
                  <a:lnTo>
                    <a:pt x="5181" y="1528"/>
                  </a:lnTo>
                  <a:cubicBezTo>
                    <a:pt x="5326" y="1811"/>
                    <a:pt x="5253" y="2143"/>
                    <a:pt x="5109" y="2411"/>
                  </a:cubicBezTo>
                  <a:cubicBezTo>
                    <a:pt x="4913" y="2773"/>
                    <a:pt x="4602" y="3062"/>
                    <a:pt x="4240" y="3243"/>
                  </a:cubicBezTo>
                  <a:cubicBezTo>
                    <a:pt x="4190" y="3279"/>
                    <a:pt x="4168" y="3337"/>
                    <a:pt x="4197" y="3395"/>
                  </a:cubicBezTo>
                  <a:cubicBezTo>
                    <a:pt x="4414" y="3677"/>
                    <a:pt x="4559" y="4010"/>
                    <a:pt x="4624" y="4350"/>
                  </a:cubicBezTo>
                  <a:cubicBezTo>
                    <a:pt x="4674" y="4625"/>
                    <a:pt x="4667" y="4943"/>
                    <a:pt x="4523" y="5182"/>
                  </a:cubicBezTo>
                  <a:cubicBezTo>
                    <a:pt x="4386" y="5410"/>
                    <a:pt x="4179" y="5496"/>
                    <a:pt x="3957" y="5496"/>
                  </a:cubicBezTo>
                  <a:cubicBezTo>
                    <a:pt x="3709" y="5496"/>
                    <a:pt x="3441" y="5388"/>
                    <a:pt x="3235" y="5254"/>
                  </a:cubicBezTo>
                  <a:cubicBezTo>
                    <a:pt x="2931" y="5052"/>
                    <a:pt x="2678" y="4762"/>
                    <a:pt x="2504" y="4437"/>
                  </a:cubicBezTo>
                  <a:cubicBezTo>
                    <a:pt x="2484" y="4396"/>
                    <a:pt x="2441" y="4377"/>
                    <a:pt x="2400" y="4377"/>
                  </a:cubicBezTo>
                  <a:cubicBezTo>
                    <a:pt x="2383" y="4377"/>
                    <a:pt x="2367" y="4380"/>
                    <a:pt x="2352" y="4386"/>
                  </a:cubicBezTo>
                  <a:cubicBezTo>
                    <a:pt x="2338" y="4401"/>
                    <a:pt x="2330" y="4401"/>
                    <a:pt x="2323" y="4408"/>
                  </a:cubicBezTo>
                  <a:cubicBezTo>
                    <a:pt x="2021" y="4715"/>
                    <a:pt x="1514" y="4996"/>
                    <a:pt x="1047" y="4996"/>
                  </a:cubicBezTo>
                  <a:cubicBezTo>
                    <a:pt x="920" y="4996"/>
                    <a:pt x="797" y="4975"/>
                    <a:pt x="681" y="4929"/>
                  </a:cubicBezTo>
                  <a:cubicBezTo>
                    <a:pt x="138" y="4726"/>
                    <a:pt x="218" y="4061"/>
                    <a:pt x="420" y="3641"/>
                  </a:cubicBezTo>
                  <a:cubicBezTo>
                    <a:pt x="601" y="3279"/>
                    <a:pt x="876" y="2968"/>
                    <a:pt x="1209" y="2744"/>
                  </a:cubicBezTo>
                  <a:cubicBezTo>
                    <a:pt x="1267" y="2708"/>
                    <a:pt x="1281" y="2643"/>
                    <a:pt x="1252" y="2592"/>
                  </a:cubicBezTo>
                  <a:cubicBezTo>
                    <a:pt x="1245" y="2577"/>
                    <a:pt x="1245" y="2570"/>
                    <a:pt x="1238" y="2563"/>
                  </a:cubicBezTo>
                  <a:cubicBezTo>
                    <a:pt x="941" y="2281"/>
                    <a:pt x="710" y="1926"/>
                    <a:pt x="580" y="1543"/>
                  </a:cubicBezTo>
                  <a:cubicBezTo>
                    <a:pt x="485" y="1239"/>
                    <a:pt x="442" y="899"/>
                    <a:pt x="565" y="610"/>
                  </a:cubicBezTo>
                  <a:cubicBezTo>
                    <a:pt x="694" y="328"/>
                    <a:pt x="924" y="224"/>
                    <a:pt x="1176" y="224"/>
                  </a:cubicBezTo>
                  <a:close/>
                  <a:moveTo>
                    <a:pt x="1203" y="1"/>
                  </a:moveTo>
                  <a:cubicBezTo>
                    <a:pt x="901" y="1"/>
                    <a:pt x="623" y="150"/>
                    <a:pt x="457" y="393"/>
                  </a:cubicBezTo>
                  <a:cubicBezTo>
                    <a:pt x="261" y="689"/>
                    <a:pt x="261" y="1080"/>
                    <a:pt x="334" y="1413"/>
                  </a:cubicBezTo>
                  <a:cubicBezTo>
                    <a:pt x="442" y="1876"/>
                    <a:pt x="681" y="2303"/>
                    <a:pt x="1014" y="2635"/>
                  </a:cubicBezTo>
                  <a:cubicBezTo>
                    <a:pt x="485" y="3041"/>
                    <a:pt x="1" y="3692"/>
                    <a:pt x="73" y="4386"/>
                  </a:cubicBezTo>
                  <a:cubicBezTo>
                    <a:pt x="88" y="4668"/>
                    <a:pt x="254" y="4922"/>
                    <a:pt x="485" y="5074"/>
                  </a:cubicBezTo>
                  <a:cubicBezTo>
                    <a:pt x="655" y="5176"/>
                    <a:pt x="843" y="5215"/>
                    <a:pt x="1032" y="5215"/>
                  </a:cubicBezTo>
                  <a:cubicBezTo>
                    <a:pt x="1150" y="5215"/>
                    <a:pt x="1268" y="5200"/>
                    <a:pt x="1383" y="5175"/>
                  </a:cubicBezTo>
                  <a:cubicBezTo>
                    <a:pt x="1766" y="5095"/>
                    <a:pt x="2113" y="4914"/>
                    <a:pt x="2403" y="4661"/>
                  </a:cubicBezTo>
                  <a:cubicBezTo>
                    <a:pt x="2728" y="5197"/>
                    <a:pt x="3285" y="5688"/>
                    <a:pt x="3922" y="5717"/>
                  </a:cubicBezTo>
                  <a:cubicBezTo>
                    <a:pt x="3944" y="5719"/>
                    <a:pt x="3965" y="5720"/>
                    <a:pt x="3986" y="5720"/>
                  </a:cubicBezTo>
                  <a:cubicBezTo>
                    <a:pt x="4244" y="5720"/>
                    <a:pt x="4478" y="5601"/>
                    <a:pt x="4646" y="5414"/>
                  </a:cubicBezTo>
                  <a:cubicBezTo>
                    <a:pt x="4855" y="5168"/>
                    <a:pt x="4906" y="4835"/>
                    <a:pt x="4884" y="4516"/>
                  </a:cubicBezTo>
                  <a:cubicBezTo>
                    <a:pt x="4848" y="4097"/>
                    <a:pt x="4703" y="3706"/>
                    <a:pt x="4465" y="3366"/>
                  </a:cubicBezTo>
                  <a:cubicBezTo>
                    <a:pt x="5080" y="3004"/>
                    <a:pt x="5760" y="2151"/>
                    <a:pt x="5391" y="1442"/>
                  </a:cubicBezTo>
                  <a:cubicBezTo>
                    <a:pt x="5384" y="1442"/>
                    <a:pt x="5384" y="1434"/>
                    <a:pt x="5369" y="1420"/>
                  </a:cubicBezTo>
                  <a:cubicBezTo>
                    <a:pt x="5152" y="1080"/>
                    <a:pt x="4747" y="942"/>
                    <a:pt x="4356" y="942"/>
                  </a:cubicBezTo>
                  <a:cubicBezTo>
                    <a:pt x="3879" y="964"/>
                    <a:pt x="3416" y="1116"/>
                    <a:pt x="3025" y="1384"/>
                  </a:cubicBezTo>
                  <a:cubicBezTo>
                    <a:pt x="2699" y="711"/>
                    <a:pt x="2034" y="31"/>
                    <a:pt x="1245" y="2"/>
                  </a:cubicBezTo>
                  <a:cubicBezTo>
                    <a:pt x="1231" y="1"/>
                    <a:pt x="1217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66"/>
            <p:cNvSpPr/>
            <p:nvPr/>
          </p:nvSpPr>
          <p:spPr>
            <a:xfrm rot="5400000">
              <a:off x="7884288" y="1135838"/>
              <a:ext cx="44875" cy="45025"/>
            </a:xfrm>
            <a:custGeom>
              <a:avLst/>
              <a:gdLst/>
              <a:ahLst/>
              <a:cxnLst/>
              <a:rect l="l" t="t" r="r" b="b"/>
              <a:pathLst>
                <a:path w="1795" h="1801" extrusionOk="0">
                  <a:moveTo>
                    <a:pt x="788" y="189"/>
                  </a:moveTo>
                  <a:cubicBezTo>
                    <a:pt x="1042" y="189"/>
                    <a:pt x="1288" y="326"/>
                    <a:pt x="1411" y="572"/>
                  </a:cubicBezTo>
                  <a:cubicBezTo>
                    <a:pt x="1577" y="912"/>
                    <a:pt x="1440" y="1332"/>
                    <a:pt x="1093" y="1505"/>
                  </a:cubicBezTo>
                  <a:cubicBezTo>
                    <a:pt x="1020" y="1541"/>
                    <a:pt x="948" y="1556"/>
                    <a:pt x="876" y="1563"/>
                  </a:cubicBezTo>
                  <a:cubicBezTo>
                    <a:pt x="847" y="1567"/>
                    <a:pt x="819" y="1568"/>
                    <a:pt x="791" y="1568"/>
                  </a:cubicBezTo>
                  <a:cubicBezTo>
                    <a:pt x="532" y="1568"/>
                    <a:pt x="291" y="1423"/>
                    <a:pt x="174" y="1194"/>
                  </a:cubicBezTo>
                  <a:cubicBezTo>
                    <a:pt x="0" y="854"/>
                    <a:pt x="138" y="435"/>
                    <a:pt x="478" y="261"/>
                  </a:cubicBezTo>
                  <a:cubicBezTo>
                    <a:pt x="577" y="212"/>
                    <a:pt x="683" y="189"/>
                    <a:pt x="788" y="189"/>
                  </a:cubicBezTo>
                  <a:close/>
                  <a:moveTo>
                    <a:pt x="896" y="0"/>
                  </a:moveTo>
                  <a:cubicBezTo>
                    <a:pt x="892" y="0"/>
                    <a:pt x="887" y="0"/>
                    <a:pt x="883" y="0"/>
                  </a:cubicBezTo>
                  <a:cubicBezTo>
                    <a:pt x="391" y="8"/>
                    <a:pt x="0" y="420"/>
                    <a:pt x="7" y="912"/>
                  </a:cubicBezTo>
                  <a:cubicBezTo>
                    <a:pt x="15" y="1382"/>
                    <a:pt x="391" y="1773"/>
                    <a:pt x="854" y="1795"/>
                  </a:cubicBezTo>
                  <a:cubicBezTo>
                    <a:pt x="865" y="1798"/>
                    <a:pt x="874" y="1800"/>
                    <a:pt x="883" y="1800"/>
                  </a:cubicBezTo>
                  <a:cubicBezTo>
                    <a:pt x="892" y="1800"/>
                    <a:pt x="901" y="1798"/>
                    <a:pt x="912" y="1795"/>
                  </a:cubicBezTo>
                  <a:cubicBezTo>
                    <a:pt x="1411" y="1780"/>
                    <a:pt x="1794" y="1375"/>
                    <a:pt x="1787" y="876"/>
                  </a:cubicBezTo>
                  <a:cubicBezTo>
                    <a:pt x="1787" y="388"/>
                    <a:pt x="1389" y="0"/>
                    <a:pt x="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66"/>
            <p:cNvSpPr/>
            <p:nvPr/>
          </p:nvSpPr>
          <p:spPr>
            <a:xfrm rot="5400000">
              <a:off x="8014438" y="1139863"/>
              <a:ext cx="70400" cy="68250"/>
            </a:xfrm>
            <a:custGeom>
              <a:avLst/>
              <a:gdLst/>
              <a:ahLst/>
              <a:cxnLst/>
              <a:rect l="l" t="t" r="r" b="b"/>
              <a:pathLst>
                <a:path w="2816" h="2730" extrusionOk="0">
                  <a:moveTo>
                    <a:pt x="866" y="225"/>
                  </a:moveTo>
                  <a:cubicBezTo>
                    <a:pt x="978" y="225"/>
                    <a:pt x="1081" y="291"/>
                    <a:pt x="1159" y="357"/>
                  </a:cubicBezTo>
                  <a:cubicBezTo>
                    <a:pt x="1310" y="488"/>
                    <a:pt x="1419" y="668"/>
                    <a:pt x="1477" y="857"/>
                  </a:cubicBezTo>
                  <a:cubicBezTo>
                    <a:pt x="1488" y="909"/>
                    <a:pt x="1533" y="942"/>
                    <a:pt x="1583" y="942"/>
                  </a:cubicBezTo>
                  <a:cubicBezTo>
                    <a:pt x="1596" y="942"/>
                    <a:pt x="1609" y="940"/>
                    <a:pt x="1622" y="936"/>
                  </a:cubicBezTo>
                  <a:cubicBezTo>
                    <a:pt x="1629" y="936"/>
                    <a:pt x="1636" y="929"/>
                    <a:pt x="1643" y="929"/>
                  </a:cubicBezTo>
                  <a:cubicBezTo>
                    <a:pt x="1763" y="865"/>
                    <a:pt x="1961" y="794"/>
                    <a:pt x="2140" y="794"/>
                  </a:cubicBezTo>
                  <a:cubicBezTo>
                    <a:pt x="2284" y="794"/>
                    <a:pt x="2415" y="840"/>
                    <a:pt x="2482" y="972"/>
                  </a:cubicBezTo>
                  <a:cubicBezTo>
                    <a:pt x="2548" y="1226"/>
                    <a:pt x="2244" y="1479"/>
                    <a:pt x="2034" y="1551"/>
                  </a:cubicBezTo>
                  <a:cubicBezTo>
                    <a:pt x="1969" y="1573"/>
                    <a:pt x="1940" y="1631"/>
                    <a:pt x="1954" y="1696"/>
                  </a:cubicBezTo>
                  <a:cubicBezTo>
                    <a:pt x="1954" y="1703"/>
                    <a:pt x="1962" y="1718"/>
                    <a:pt x="1962" y="1725"/>
                  </a:cubicBezTo>
                  <a:cubicBezTo>
                    <a:pt x="2070" y="1906"/>
                    <a:pt x="2208" y="2405"/>
                    <a:pt x="1918" y="2499"/>
                  </a:cubicBezTo>
                  <a:cubicBezTo>
                    <a:pt x="1888" y="2509"/>
                    <a:pt x="1859" y="2514"/>
                    <a:pt x="1829" y="2514"/>
                  </a:cubicBezTo>
                  <a:cubicBezTo>
                    <a:pt x="1596" y="2514"/>
                    <a:pt x="1388" y="2209"/>
                    <a:pt x="1310" y="2029"/>
                  </a:cubicBezTo>
                  <a:cubicBezTo>
                    <a:pt x="1298" y="1981"/>
                    <a:pt x="1252" y="1953"/>
                    <a:pt x="1199" y="1953"/>
                  </a:cubicBezTo>
                  <a:cubicBezTo>
                    <a:pt x="1188" y="1953"/>
                    <a:pt x="1177" y="1954"/>
                    <a:pt x="1166" y="1956"/>
                  </a:cubicBezTo>
                  <a:cubicBezTo>
                    <a:pt x="1151" y="1971"/>
                    <a:pt x="1144" y="1978"/>
                    <a:pt x="1122" y="1985"/>
                  </a:cubicBezTo>
                  <a:cubicBezTo>
                    <a:pt x="1029" y="2062"/>
                    <a:pt x="817" y="2151"/>
                    <a:pt x="640" y="2151"/>
                  </a:cubicBezTo>
                  <a:cubicBezTo>
                    <a:pt x="516" y="2151"/>
                    <a:pt x="409" y="2107"/>
                    <a:pt x="370" y="1985"/>
                  </a:cubicBezTo>
                  <a:cubicBezTo>
                    <a:pt x="283" y="1689"/>
                    <a:pt x="609" y="1406"/>
                    <a:pt x="818" y="1291"/>
                  </a:cubicBezTo>
                  <a:cubicBezTo>
                    <a:pt x="869" y="1254"/>
                    <a:pt x="884" y="1189"/>
                    <a:pt x="862" y="1139"/>
                  </a:cubicBezTo>
                  <a:cubicBezTo>
                    <a:pt x="855" y="1124"/>
                    <a:pt x="855" y="1117"/>
                    <a:pt x="840" y="1110"/>
                  </a:cubicBezTo>
                  <a:cubicBezTo>
                    <a:pt x="703" y="958"/>
                    <a:pt x="638" y="755"/>
                    <a:pt x="623" y="560"/>
                  </a:cubicBezTo>
                  <a:cubicBezTo>
                    <a:pt x="623" y="430"/>
                    <a:pt x="659" y="271"/>
                    <a:pt x="797" y="234"/>
                  </a:cubicBezTo>
                  <a:cubicBezTo>
                    <a:pt x="820" y="228"/>
                    <a:pt x="844" y="225"/>
                    <a:pt x="866" y="225"/>
                  </a:cubicBezTo>
                  <a:close/>
                  <a:moveTo>
                    <a:pt x="877" y="0"/>
                  </a:moveTo>
                  <a:cubicBezTo>
                    <a:pt x="815" y="0"/>
                    <a:pt x="752" y="12"/>
                    <a:pt x="688" y="39"/>
                  </a:cubicBezTo>
                  <a:cubicBezTo>
                    <a:pt x="486" y="126"/>
                    <a:pt x="399" y="328"/>
                    <a:pt x="392" y="538"/>
                  </a:cubicBezTo>
                  <a:cubicBezTo>
                    <a:pt x="392" y="763"/>
                    <a:pt x="464" y="980"/>
                    <a:pt x="587" y="1175"/>
                  </a:cubicBezTo>
                  <a:cubicBezTo>
                    <a:pt x="298" y="1370"/>
                    <a:pt x="1" y="1739"/>
                    <a:pt x="175" y="2094"/>
                  </a:cubicBezTo>
                  <a:cubicBezTo>
                    <a:pt x="261" y="2282"/>
                    <a:pt x="436" y="2353"/>
                    <a:pt x="629" y="2353"/>
                  </a:cubicBezTo>
                  <a:cubicBezTo>
                    <a:pt x="806" y="2353"/>
                    <a:pt x="999" y="2293"/>
                    <a:pt x="1151" y="2210"/>
                  </a:cubicBezTo>
                  <a:cubicBezTo>
                    <a:pt x="1286" y="2467"/>
                    <a:pt x="1540" y="2729"/>
                    <a:pt x="1830" y="2729"/>
                  </a:cubicBezTo>
                  <a:cubicBezTo>
                    <a:pt x="1882" y="2729"/>
                    <a:pt x="1936" y="2720"/>
                    <a:pt x="1991" y="2701"/>
                  </a:cubicBezTo>
                  <a:cubicBezTo>
                    <a:pt x="2381" y="2557"/>
                    <a:pt x="2352" y="2043"/>
                    <a:pt x="2208" y="1718"/>
                  </a:cubicBezTo>
                  <a:cubicBezTo>
                    <a:pt x="2504" y="1558"/>
                    <a:pt x="2815" y="1226"/>
                    <a:pt x="2678" y="886"/>
                  </a:cubicBezTo>
                  <a:lnTo>
                    <a:pt x="2678" y="871"/>
                  </a:lnTo>
                  <a:cubicBezTo>
                    <a:pt x="2678" y="864"/>
                    <a:pt x="2678" y="864"/>
                    <a:pt x="2671" y="857"/>
                  </a:cubicBezTo>
                  <a:cubicBezTo>
                    <a:pt x="2568" y="646"/>
                    <a:pt x="2361" y="570"/>
                    <a:pt x="2138" y="570"/>
                  </a:cubicBezTo>
                  <a:cubicBezTo>
                    <a:pt x="1970" y="570"/>
                    <a:pt x="1793" y="613"/>
                    <a:pt x="1643" y="676"/>
                  </a:cubicBezTo>
                  <a:cubicBezTo>
                    <a:pt x="1515" y="364"/>
                    <a:pt x="1216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66"/>
            <p:cNvSpPr/>
            <p:nvPr/>
          </p:nvSpPr>
          <p:spPr>
            <a:xfrm rot="5400000">
              <a:off x="8036875" y="1162625"/>
              <a:ext cx="24975" cy="22900"/>
            </a:xfrm>
            <a:custGeom>
              <a:avLst/>
              <a:gdLst/>
              <a:ahLst/>
              <a:cxnLst/>
              <a:rect l="l" t="t" r="r" b="b"/>
              <a:pathLst>
                <a:path w="999" h="916" extrusionOk="0">
                  <a:moveTo>
                    <a:pt x="644" y="264"/>
                  </a:moveTo>
                  <a:cubicBezTo>
                    <a:pt x="650" y="268"/>
                    <a:pt x="653" y="270"/>
                    <a:pt x="655" y="270"/>
                  </a:cubicBezTo>
                  <a:lnTo>
                    <a:pt x="655" y="270"/>
                  </a:lnTo>
                  <a:lnTo>
                    <a:pt x="644" y="264"/>
                  </a:lnTo>
                  <a:close/>
                  <a:moveTo>
                    <a:pt x="543" y="235"/>
                  </a:moveTo>
                  <a:lnTo>
                    <a:pt x="594" y="242"/>
                  </a:lnTo>
                  <a:cubicBezTo>
                    <a:pt x="598" y="244"/>
                    <a:pt x="600" y="245"/>
                    <a:pt x="600" y="245"/>
                  </a:cubicBezTo>
                  <a:cubicBezTo>
                    <a:pt x="600" y="245"/>
                    <a:pt x="588" y="240"/>
                    <a:pt x="591" y="240"/>
                  </a:cubicBezTo>
                  <a:cubicBezTo>
                    <a:pt x="592" y="240"/>
                    <a:pt x="595" y="241"/>
                    <a:pt x="601" y="242"/>
                  </a:cubicBezTo>
                  <a:lnTo>
                    <a:pt x="630" y="250"/>
                  </a:lnTo>
                  <a:lnTo>
                    <a:pt x="644" y="264"/>
                  </a:lnTo>
                  <a:cubicBezTo>
                    <a:pt x="649" y="264"/>
                    <a:pt x="657" y="271"/>
                    <a:pt x="656" y="271"/>
                  </a:cubicBezTo>
                  <a:cubicBezTo>
                    <a:pt x="655" y="271"/>
                    <a:pt x="655" y="270"/>
                    <a:pt x="655" y="270"/>
                  </a:cubicBezTo>
                  <a:lnTo>
                    <a:pt x="655" y="270"/>
                  </a:lnTo>
                  <a:lnTo>
                    <a:pt x="681" y="286"/>
                  </a:lnTo>
                  <a:lnTo>
                    <a:pt x="688" y="300"/>
                  </a:lnTo>
                  <a:lnTo>
                    <a:pt x="702" y="308"/>
                  </a:lnTo>
                  <a:cubicBezTo>
                    <a:pt x="710" y="322"/>
                    <a:pt x="717" y="336"/>
                    <a:pt x="724" y="351"/>
                  </a:cubicBezTo>
                  <a:lnTo>
                    <a:pt x="738" y="380"/>
                  </a:lnTo>
                  <a:lnTo>
                    <a:pt x="738" y="394"/>
                  </a:lnTo>
                  <a:cubicBezTo>
                    <a:pt x="738" y="394"/>
                    <a:pt x="743" y="413"/>
                    <a:pt x="741" y="413"/>
                  </a:cubicBezTo>
                  <a:cubicBezTo>
                    <a:pt x="741" y="413"/>
                    <a:pt x="740" y="412"/>
                    <a:pt x="738" y="409"/>
                  </a:cubicBezTo>
                  <a:cubicBezTo>
                    <a:pt x="735" y="403"/>
                    <a:pt x="733" y="401"/>
                    <a:pt x="732" y="401"/>
                  </a:cubicBezTo>
                  <a:cubicBezTo>
                    <a:pt x="731" y="401"/>
                    <a:pt x="738" y="416"/>
                    <a:pt x="738" y="416"/>
                  </a:cubicBezTo>
                  <a:lnTo>
                    <a:pt x="738" y="459"/>
                  </a:lnTo>
                  <a:lnTo>
                    <a:pt x="738" y="467"/>
                  </a:lnTo>
                  <a:cubicBezTo>
                    <a:pt x="724" y="496"/>
                    <a:pt x="724" y="503"/>
                    <a:pt x="717" y="525"/>
                  </a:cubicBezTo>
                  <a:cubicBezTo>
                    <a:pt x="710" y="532"/>
                    <a:pt x="710" y="539"/>
                    <a:pt x="702" y="554"/>
                  </a:cubicBezTo>
                  <a:cubicBezTo>
                    <a:pt x="688" y="561"/>
                    <a:pt x="688" y="561"/>
                    <a:pt x="688" y="568"/>
                  </a:cubicBezTo>
                  <a:lnTo>
                    <a:pt x="681" y="590"/>
                  </a:lnTo>
                  <a:lnTo>
                    <a:pt x="652" y="611"/>
                  </a:lnTo>
                  <a:lnTo>
                    <a:pt x="644" y="611"/>
                  </a:lnTo>
                  <a:lnTo>
                    <a:pt x="615" y="633"/>
                  </a:lnTo>
                  <a:lnTo>
                    <a:pt x="594" y="640"/>
                  </a:lnTo>
                  <a:lnTo>
                    <a:pt x="579" y="640"/>
                  </a:lnTo>
                  <a:cubicBezTo>
                    <a:pt x="565" y="648"/>
                    <a:pt x="543" y="648"/>
                    <a:pt x="529" y="662"/>
                  </a:cubicBezTo>
                  <a:lnTo>
                    <a:pt x="492" y="662"/>
                  </a:lnTo>
                  <a:cubicBezTo>
                    <a:pt x="485" y="662"/>
                    <a:pt x="471" y="662"/>
                    <a:pt x="471" y="669"/>
                  </a:cubicBezTo>
                  <a:cubicBezTo>
                    <a:pt x="456" y="669"/>
                    <a:pt x="449" y="662"/>
                    <a:pt x="427" y="662"/>
                  </a:cubicBezTo>
                  <a:lnTo>
                    <a:pt x="398" y="648"/>
                  </a:lnTo>
                  <a:lnTo>
                    <a:pt x="355" y="626"/>
                  </a:lnTo>
                  <a:lnTo>
                    <a:pt x="341" y="604"/>
                  </a:lnTo>
                  <a:cubicBezTo>
                    <a:pt x="341" y="604"/>
                    <a:pt x="319" y="590"/>
                    <a:pt x="319" y="575"/>
                  </a:cubicBezTo>
                  <a:cubicBezTo>
                    <a:pt x="312" y="568"/>
                    <a:pt x="304" y="561"/>
                    <a:pt x="304" y="554"/>
                  </a:cubicBezTo>
                  <a:lnTo>
                    <a:pt x="290" y="532"/>
                  </a:lnTo>
                  <a:lnTo>
                    <a:pt x="290" y="525"/>
                  </a:lnTo>
                  <a:lnTo>
                    <a:pt x="290" y="517"/>
                  </a:lnTo>
                  <a:cubicBezTo>
                    <a:pt x="290" y="488"/>
                    <a:pt x="283" y="488"/>
                    <a:pt x="283" y="467"/>
                  </a:cubicBezTo>
                  <a:lnTo>
                    <a:pt x="283" y="445"/>
                  </a:lnTo>
                  <a:lnTo>
                    <a:pt x="283" y="402"/>
                  </a:lnTo>
                  <a:lnTo>
                    <a:pt x="290" y="373"/>
                  </a:lnTo>
                  <a:cubicBezTo>
                    <a:pt x="290" y="368"/>
                    <a:pt x="295" y="361"/>
                    <a:pt x="296" y="361"/>
                  </a:cubicBezTo>
                  <a:cubicBezTo>
                    <a:pt x="297" y="361"/>
                    <a:pt x="296" y="364"/>
                    <a:pt x="290" y="373"/>
                  </a:cubicBezTo>
                  <a:cubicBezTo>
                    <a:pt x="304" y="365"/>
                    <a:pt x="312" y="344"/>
                    <a:pt x="312" y="336"/>
                  </a:cubicBezTo>
                  <a:cubicBezTo>
                    <a:pt x="312" y="329"/>
                    <a:pt x="319" y="329"/>
                    <a:pt x="319" y="315"/>
                  </a:cubicBezTo>
                  <a:lnTo>
                    <a:pt x="347" y="287"/>
                  </a:lnTo>
                  <a:lnTo>
                    <a:pt x="347" y="287"/>
                  </a:lnTo>
                  <a:cubicBezTo>
                    <a:pt x="347" y="288"/>
                    <a:pt x="347" y="288"/>
                    <a:pt x="347" y="288"/>
                  </a:cubicBezTo>
                  <a:cubicBezTo>
                    <a:pt x="348" y="288"/>
                    <a:pt x="350" y="286"/>
                    <a:pt x="355" y="279"/>
                  </a:cubicBezTo>
                  <a:lnTo>
                    <a:pt x="355" y="279"/>
                  </a:lnTo>
                  <a:lnTo>
                    <a:pt x="347" y="287"/>
                  </a:lnTo>
                  <a:lnTo>
                    <a:pt x="347" y="287"/>
                  </a:lnTo>
                  <a:cubicBezTo>
                    <a:pt x="348" y="284"/>
                    <a:pt x="351" y="279"/>
                    <a:pt x="355" y="279"/>
                  </a:cubicBezTo>
                  <a:lnTo>
                    <a:pt x="384" y="264"/>
                  </a:lnTo>
                  <a:cubicBezTo>
                    <a:pt x="391" y="264"/>
                    <a:pt x="420" y="242"/>
                    <a:pt x="413" y="242"/>
                  </a:cubicBezTo>
                  <a:cubicBezTo>
                    <a:pt x="420" y="235"/>
                    <a:pt x="435" y="235"/>
                    <a:pt x="449" y="235"/>
                  </a:cubicBezTo>
                  <a:lnTo>
                    <a:pt x="521" y="235"/>
                  </a:lnTo>
                  <a:cubicBezTo>
                    <a:pt x="526" y="235"/>
                    <a:pt x="541" y="238"/>
                    <a:pt x="541" y="238"/>
                  </a:cubicBezTo>
                  <a:cubicBezTo>
                    <a:pt x="542" y="238"/>
                    <a:pt x="538" y="238"/>
                    <a:pt x="529" y="235"/>
                  </a:cubicBezTo>
                  <a:close/>
                  <a:moveTo>
                    <a:pt x="510" y="1"/>
                  </a:moveTo>
                  <a:cubicBezTo>
                    <a:pt x="381" y="1"/>
                    <a:pt x="254" y="55"/>
                    <a:pt x="167" y="163"/>
                  </a:cubicBezTo>
                  <a:cubicBezTo>
                    <a:pt x="1" y="351"/>
                    <a:pt x="22" y="640"/>
                    <a:pt x="218" y="807"/>
                  </a:cubicBezTo>
                  <a:cubicBezTo>
                    <a:pt x="290" y="879"/>
                    <a:pt x="398" y="915"/>
                    <a:pt x="507" y="915"/>
                  </a:cubicBezTo>
                  <a:cubicBezTo>
                    <a:pt x="529" y="915"/>
                    <a:pt x="543" y="908"/>
                    <a:pt x="558" y="908"/>
                  </a:cubicBezTo>
                  <a:cubicBezTo>
                    <a:pt x="724" y="886"/>
                    <a:pt x="869" y="771"/>
                    <a:pt x="934" y="604"/>
                  </a:cubicBezTo>
                  <a:cubicBezTo>
                    <a:pt x="999" y="438"/>
                    <a:pt x="941" y="235"/>
                    <a:pt x="811" y="112"/>
                  </a:cubicBezTo>
                  <a:cubicBezTo>
                    <a:pt x="723" y="37"/>
                    <a:pt x="616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66"/>
            <p:cNvSpPr/>
            <p:nvPr/>
          </p:nvSpPr>
          <p:spPr>
            <a:xfrm rot="5400000">
              <a:off x="7881163" y="944338"/>
              <a:ext cx="68925" cy="68625"/>
            </a:xfrm>
            <a:custGeom>
              <a:avLst/>
              <a:gdLst/>
              <a:ahLst/>
              <a:cxnLst/>
              <a:rect l="l" t="t" r="r" b="b"/>
              <a:pathLst>
                <a:path w="2757" h="2745" extrusionOk="0">
                  <a:moveTo>
                    <a:pt x="1886" y="224"/>
                  </a:moveTo>
                  <a:cubicBezTo>
                    <a:pt x="1914" y="224"/>
                    <a:pt x="1942" y="229"/>
                    <a:pt x="1968" y="242"/>
                  </a:cubicBezTo>
                  <a:cubicBezTo>
                    <a:pt x="2113" y="308"/>
                    <a:pt x="2142" y="496"/>
                    <a:pt x="2134" y="633"/>
                  </a:cubicBezTo>
                  <a:cubicBezTo>
                    <a:pt x="2113" y="828"/>
                    <a:pt x="2040" y="1031"/>
                    <a:pt x="1917" y="1183"/>
                  </a:cubicBezTo>
                  <a:cubicBezTo>
                    <a:pt x="1874" y="1226"/>
                    <a:pt x="1874" y="1299"/>
                    <a:pt x="1917" y="1342"/>
                  </a:cubicBezTo>
                  <a:cubicBezTo>
                    <a:pt x="1925" y="1357"/>
                    <a:pt x="1932" y="1364"/>
                    <a:pt x="1946" y="1364"/>
                  </a:cubicBezTo>
                  <a:cubicBezTo>
                    <a:pt x="2149" y="1465"/>
                    <a:pt x="2540" y="1769"/>
                    <a:pt x="2402" y="2051"/>
                  </a:cubicBezTo>
                  <a:lnTo>
                    <a:pt x="2395" y="2058"/>
                  </a:lnTo>
                  <a:cubicBezTo>
                    <a:pt x="2335" y="2156"/>
                    <a:pt x="2232" y="2192"/>
                    <a:pt x="2120" y="2192"/>
                  </a:cubicBezTo>
                  <a:cubicBezTo>
                    <a:pt x="1948" y="2192"/>
                    <a:pt x="1752" y="2108"/>
                    <a:pt x="1642" y="2029"/>
                  </a:cubicBezTo>
                  <a:cubicBezTo>
                    <a:pt x="1627" y="2023"/>
                    <a:pt x="1609" y="2019"/>
                    <a:pt x="1591" y="2019"/>
                  </a:cubicBezTo>
                  <a:cubicBezTo>
                    <a:pt x="1551" y="2019"/>
                    <a:pt x="1511" y="2036"/>
                    <a:pt x="1491" y="2066"/>
                  </a:cubicBezTo>
                  <a:cubicBezTo>
                    <a:pt x="1415" y="2242"/>
                    <a:pt x="1196" y="2518"/>
                    <a:pt x="973" y="2518"/>
                  </a:cubicBezTo>
                  <a:cubicBezTo>
                    <a:pt x="940" y="2518"/>
                    <a:pt x="908" y="2513"/>
                    <a:pt x="876" y="2500"/>
                  </a:cubicBezTo>
                  <a:cubicBezTo>
                    <a:pt x="760" y="2456"/>
                    <a:pt x="716" y="2319"/>
                    <a:pt x="716" y="2203"/>
                  </a:cubicBezTo>
                  <a:cubicBezTo>
                    <a:pt x="716" y="2022"/>
                    <a:pt x="767" y="1841"/>
                    <a:pt x="876" y="1697"/>
                  </a:cubicBezTo>
                  <a:cubicBezTo>
                    <a:pt x="905" y="1646"/>
                    <a:pt x="883" y="1574"/>
                    <a:pt x="832" y="1545"/>
                  </a:cubicBezTo>
                  <a:cubicBezTo>
                    <a:pt x="825" y="1545"/>
                    <a:pt x="810" y="1537"/>
                    <a:pt x="803" y="1537"/>
                  </a:cubicBezTo>
                  <a:cubicBezTo>
                    <a:pt x="608" y="1472"/>
                    <a:pt x="246" y="1226"/>
                    <a:pt x="333" y="973"/>
                  </a:cubicBezTo>
                  <a:cubicBezTo>
                    <a:pt x="376" y="850"/>
                    <a:pt x="521" y="800"/>
                    <a:pt x="644" y="792"/>
                  </a:cubicBezTo>
                  <a:cubicBezTo>
                    <a:pt x="670" y="790"/>
                    <a:pt x="696" y="789"/>
                    <a:pt x="722" y="789"/>
                  </a:cubicBezTo>
                  <a:cubicBezTo>
                    <a:pt x="876" y="789"/>
                    <a:pt x="1029" y="826"/>
                    <a:pt x="1165" y="901"/>
                  </a:cubicBezTo>
                  <a:cubicBezTo>
                    <a:pt x="1183" y="910"/>
                    <a:pt x="1202" y="914"/>
                    <a:pt x="1220" y="914"/>
                  </a:cubicBezTo>
                  <a:cubicBezTo>
                    <a:pt x="1262" y="914"/>
                    <a:pt x="1302" y="893"/>
                    <a:pt x="1317" y="857"/>
                  </a:cubicBezTo>
                  <a:cubicBezTo>
                    <a:pt x="1317" y="850"/>
                    <a:pt x="1331" y="836"/>
                    <a:pt x="1331" y="828"/>
                  </a:cubicBezTo>
                  <a:cubicBezTo>
                    <a:pt x="1375" y="648"/>
                    <a:pt x="1483" y="474"/>
                    <a:pt x="1621" y="351"/>
                  </a:cubicBezTo>
                  <a:cubicBezTo>
                    <a:pt x="1688" y="289"/>
                    <a:pt x="1790" y="224"/>
                    <a:pt x="1886" y="224"/>
                  </a:cubicBezTo>
                  <a:close/>
                  <a:moveTo>
                    <a:pt x="1871" y="0"/>
                  </a:moveTo>
                  <a:cubicBezTo>
                    <a:pt x="1546" y="0"/>
                    <a:pt x="1277" y="351"/>
                    <a:pt x="1158" y="648"/>
                  </a:cubicBezTo>
                  <a:cubicBezTo>
                    <a:pt x="1018" y="599"/>
                    <a:pt x="853" y="564"/>
                    <a:pt x="695" y="564"/>
                  </a:cubicBezTo>
                  <a:cubicBezTo>
                    <a:pt x="450" y="564"/>
                    <a:pt x="220" y="648"/>
                    <a:pt x="123" y="894"/>
                  </a:cubicBezTo>
                  <a:cubicBezTo>
                    <a:pt x="0" y="1234"/>
                    <a:pt x="318" y="1559"/>
                    <a:pt x="615" y="1697"/>
                  </a:cubicBezTo>
                  <a:cubicBezTo>
                    <a:pt x="449" y="2022"/>
                    <a:pt x="391" y="2529"/>
                    <a:pt x="767" y="2702"/>
                  </a:cubicBezTo>
                  <a:cubicBezTo>
                    <a:pt x="830" y="2731"/>
                    <a:pt x="894" y="2744"/>
                    <a:pt x="958" y="2744"/>
                  </a:cubicBezTo>
                  <a:cubicBezTo>
                    <a:pt x="1228" y="2744"/>
                    <a:pt x="1489" y="2510"/>
                    <a:pt x="1635" y="2275"/>
                  </a:cubicBezTo>
                  <a:cubicBezTo>
                    <a:pt x="1779" y="2352"/>
                    <a:pt x="1950" y="2401"/>
                    <a:pt x="2114" y="2401"/>
                  </a:cubicBezTo>
                  <a:cubicBezTo>
                    <a:pt x="2304" y="2401"/>
                    <a:pt x="2484" y="2334"/>
                    <a:pt x="2597" y="2167"/>
                  </a:cubicBezTo>
                  <a:cubicBezTo>
                    <a:pt x="2605" y="2152"/>
                    <a:pt x="2612" y="2131"/>
                    <a:pt x="2612" y="2116"/>
                  </a:cubicBezTo>
                  <a:cubicBezTo>
                    <a:pt x="2757" y="1776"/>
                    <a:pt x="2460" y="1414"/>
                    <a:pt x="2163" y="1226"/>
                  </a:cubicBezTo>
                  <a:cubicBezTo>
                    <a:pt x="2279" y="1038"/>
                    <a:pt x="2351" y="828"/>
                    <a:pt x="2359" y="604"/>
                  </a:cubicBezTo>
                  <a:cubicBezTo>
                    <a:pt x="2359" y="394"/>
                    <a:pt x="2286" y="148"/>
                    <a:pt x="2091" y="54"/>
                  </a:cubicBezTo>
                  <a:cubicBezTo>
                    <a:pt x="2016" y="17"/>
                    <a:pt x="1942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66"/>
            <p:cNvSpPr/>
            <p:nvPr/>
          </p:nvSpPr>
          <p:spPr>
            <a:xfrm rot="5400000">
              <a:off x="7917550" y="975750"/>
              <a:ext cx="200" cy="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cubicBezTo>
                    <a:pt x="0" y="0"/>
                    <a:pt x="0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66"/>
            <p:cNvSpPr/>
            <p:nvPr/>
          </p:nvSpPr>
          <p:spPr>
            <a:xfrm rot="5400000">
              <a:off x="7902175" y="968650"/>
              <a:ext cx="24075" cy="22900"/>
            </a:xfrm>
            <a:custGeom>
              <a:avLst/>
              <a:gdLst/>
              <a:ahLst/>
              <a:cxnLst/>
              <a:rect l="l" t="t" r="r" b="b"/>
              <a:pathLst>
                <a:path w="963" h="916" extrusionOk="0">
                  <a:moveTo>
                    <a:pt x="716" y="363"/>
                  </a:moveTo>
                  <a:cubicBezTo>
                    <a:pt x="717" y="367"/>
                    <a:pt x="718" y="371"/>
                    <a:pt x="718" y="371"/>
                  </a:cubicBezTo>
                  <a:cubicBezTo>
                    <a:pt x="719" y="371"/>
                    <a:pt x="718" y="369"/>
                    <a:pt x="716" y="364"/>
                  </a:cubicBezTo>
                  <a:lnTo>
                    <a:pt x="716" y="363"/>
                  </a:lnTo>
                  <a:close/>
                  <a:moveTo>
                    <a:pt x="536" y="241"/>
                  </a:moveTo>
                  <a:lnTo>
                    <a:pt x="564" y="248"/>
                  </a:lnTo>
                  <a:lnTo>
                    <a:pt x="579" y="255"/>
                  </a:lnTo>
                  <a:cubicBezTo>
                    <a:pt x="579" y="255"/>
                    <a:pt x="588" y="258"/>
                    <a:pt x="592" y="258"/>
                  </a:cubicBezTo>
                  <a:lnTo>
                    <a:pt x="592" y="258"/>
                  </a:lnTo>
                  <a:lnTo>
                    <a:pt x="601" y="263"/>
                  </a:lnTo>
                  <a:lnTo>
                    <a:pt x="630" y="277"/>
                  </a:lnTo>
                  <a:lnTo>
                    <a:pt x="644" y="284"/>
                  </a:lnTo>
                  <a:cubicBezTo>
                    <a:pt x="659" y="292"/>
                    <a:pt x="673" y="313"/>
                    <a:pt x="680" y="320"/>
                  </a:cubicBezTo>
                  <a:lnTo>
                    <a:pt x="695" y="335"/>
                  </a:lnTo>
                  <a:lnTo>
                    <a:pt x="709" y="357"/>
                  </a:lnTo>
                  <a:lnTo>
                    <a:pt x="716" y="363"/>
                  </a:lnTo>
                  <a:lnTo>
                    <a:pt x="716" y="363"/>
                  </a:lnTo>
                  <a:cubicBezTo>
                    <a:pt x="714" y="359"/>
                    <a:pt x="714" y="356"/>
                    <a:pt x="715" y="356"/>
                  </a:cubicBezTo>
                  <a:cubicBezTo>
                    <a:pt x="715" y="356"/>
                    <a:pt x="716" y="356"/>
                    <a:pt x="716" y="357"/>
                  </a:cubicBezTo>
                  <a:cubicBezTo>
                    <a:pt x="724" y="371"/>
                    <a:pt x="724" y="386"/>
                    <a:pt x="724" y="400"/>
                  </a:cubicBezTo>
                  <a:lnTo>
                    <a:pt x="724" y="422"/>
                  </a:lnTo>
                  <a:lnTo>
                    <a:pt x="724" y="465"/>
                  </a:lnTo>
                  <a:lnTo>
                    <a:pt x="724" y="472"/>
                  </a:lnTo>
                  <a:cubicBezTo>
                    <a:pt x="716" y="494"/>
                    <a:pt x="716" y="501"/>
                    <a:pt x="716" y="509"/>
                  </a:cubicBezTo>
                  <a:cubicBezTo>
                    <a:pt x="716" y="530"/>
                    <a:pt x="709" y="545"/>
                    <a:pt x="702" y="552"/>
                  </a:cubicBezTo>
                  <a:cubicBezTo>
                    <a:pt x="687" y="574"/>
                    <a:pt x="687" y="574"/>
                    <a:pt x="687" y="581"/>
                  </a:cubicBezTo>
                  <a:cubicBezTo>
                    <a:pt x="687" y="588"/>
                    <a:pt x="680" y="588"/>
                    <a:pt x="680" y="603"/>
                  </a:cubicBezTo>
                  <a:lnTo>
                    <a:pt x="673" y="610"/>
                  </a:lnTo>
                  <a:lnTo>
                    <a:pt x="659" y="617"/>
                  </a:lnTo>
                  <a:lnTo>
                    <a:pt x="644" y="639"/>
                  </a:lnTo>
                  <a:cubicBezTo>
                    <a:pt x="644" y="639"/>
                    <a:pt x="637" y="646"/>
                    <a:pt x="622" y="646"/>
                  </a:cubicBezTo>
                  <a:lnTo>
                    <a:pt x="615" y="646"/>
                  </a:lnTo>
                  <a:cubicBezTo>
                    <a:pt x="601" y="653"/>
                    <a:pt x="586" y="661"/>
                    <a:pt x="572" y="668"/>
                  </a:cubicBezTo>
                  <a:cubicBezTo>
                    <a:pt x="570" y="672"/>
                    <a:pt x="570" y="673"/>
                    <a:pt x="571" y="673"/>
                  </a:cubicBezTo>
                  <a:cubicBezTo>
                    <a:pt x="573" y="673"/>
                    <a:pt x="580" y="666"/>
                    <a:pt x="580" y="666"/>
                  </a:cubicBezTo>
                  <a:lnTo>
                    <a:pt x="580" y="666"/>
                  </a:lnTo>
                  <a:cubicBezTo>
                    <a:pt x="580" y="666"/>
                    <a:pt x="580" y="667"/>
                    <a:pt x="579" y="668"/>
                  </a:cubicBezTo>
                  <a:lnTo>
                    <a:pt x="564" y="682"/>
                  </a:lnTo>
                  <a:lnTo>
                    <a:pt x="536" y="689"/>
                  </a:lnTo>
                  <a:lnTo>
                    <a:pt x="507" y="697"/>
                  </a:lnTo>
                  <a:lnTo>
                    <a:pt x="456" y="697"/>
                  </a:lnTo>
                  <a:cubicBezTo>
                    <a:pt x="441" y="697"/>
                    <a:pt x="434" y="697"/>
                    <a:pt x="427" y="689"/>
                  </a:cubicBezTo>
                  <a:lnTo>
                    <a:pt x="398" y="682"/>
                  </a:lnTo>
                  <a:lnTo>
                    <a:pt x="391" y="682"/>
                  </a:lnTo>
                  <a:cubicBezTo>
                    <a:pt x="384" y="677"/>
                    <a:pt x="382" y="676"/>
                    <a:pt x="383" y="676"/>
                  </a:cubicBezTo>
                  <a:cubicBezTo>
                    <a:pt x="385" y="676"/>
                    <a:pt x="398" y="682"/>
                    <a:pt x="398" y="682"/>
                  </a:cubicBezTo>
                  <a:lnTo>
                    <a:pt x="355" y="653"/>
                  </a:lnTo>
                  <a:lnTo>
                    <a:pt x="347" y="646"/>
                  </a:lnTo>
                  <a:lnTo>
                    <a:pt x="326" y="624"/>
                  </a:lnTo>
                  <a:lnTo>
                    <a:pt x="318" y="617"/>
                  </a:lnTo>
                  <a:lnTo>
                    <a:pt x="318" y="617"/>
                  </a:lnTo>
                  <a:cubicBezTo>
                    <a:pt x="311" y="610"/>
                    <a:pt x="297" y="588"/>
                    <a:pt x="290" y="581"/>
                  </a:cubicBezTo>
                  <a:lnTo>
                    <a:pt x="282" y="574"/>
                  </a:lnTo>
                  <a:cubicBezTo>
                    <a:pt x="281" y="571"/>
                    <a:pt x="280" y="569"/>
                    <a:pt x="279" y="569"/>
                  </a:cubicBezTo>
                  <a:lnTo>
                    <a:pt x="279" y="569"/>
                  </a:lnTo>
                  <a:cubicBezTo>
                    <a:pt x="277" y="563"/>
                    <a:pt x="275" y="556"/>
                    <a:pt x="275" y="552"/>
                  </a:cubicBezTo>
                  <a:cubicBezTo>
                    <a:pt x="275" y="538"/>
                    <a:pt x="261" y="516"/>
                    <a:pt x="261" y="509"/>
                  </a:cubicBezTo>
                  <a:lnTo>
                    <a:pt x="261" y="480"/>
                  </a:lnTo>
                  <a:lnTo>
                    <a:pt x="261" y="451"/>
                  </a:lnTo>
                  <a:lnTo>
                    <a:pt x="261" y="443"/>
                  </a:lnTo>
                  <a:lnTo>
                    <a:pt x="261" y="436"/>
                  </a:lnTo>
                  <a:lnTo>
                    <a:pt x="261" y="429"/>
                  </a:lnTo>
                  <a:cubicBezTo>
                    <a:pt x="261" y="422"/>
                    <a:pt x="261" y="407"/>
                    <a:pt x="275" y="400"/>
                  </a:cubicBezTo>
                  <a:cubicBezTo>
                    <a:pt x="275" y="393"/>
                    <a:pt x="275" y="386"/>
                    <a:pt x="282" y="386"/>
                  </a:cubicBezTo>
                  <a:cubicBezTo>
                    <a:pt x="290" y="364"/>
                    <a:pt x="297" y="357"/>
                    <a:pt x="311" y="335"/>
                  </a:cubicBezTo>
                  <a:lnTo>
                    <a:pt x="318" y="328"/>
                  </a:lnTo>
                  <a:lnTo>
                    <a:pt x="318" y="328"/>
                  </a:lnTo>
                  <a:cubicBezTo>
                    <a:pt x="316" y="330"/>
                    <a:pt x="315" y="331"/>
                    <a:pt x="315" y="331"/>
                  </a:cubicBezTo>
                  <a:cubicBezTo>
                    <a:pt x="315" y="331"/>
                    <a:pt x="318" y="326"/>
                    <a:pt x="318" y="320"/>
                  </a:cubicBezTo>
                  <a:lnTo>
                    <a:pt x="326" y="313"/>
                  </a:lnTo>
                  <a:lnTo>
                    <a:pt x="347" y="292"/>
                  </a:lnTo>
                  <a:cubicBezTo>
                    <a:pt x="347" y="292"/>
                    <a:pt x="355" y="284"/>
                    <a:pt x="362" y="284"/>
                  </a:cubicBezTo>
                  <a:lnTo>
                    <a:pt x="369" y="277"/>
                  </a:lnTo>
                  <a:lnTo>
                    <a:pt x="391" y="263"/>
                  </a:lnTo>
                  <a:lnTo>
                    <a:pt x="405" y="255"/>
                  </a:lnTo>
                  <a:cubicBezTo>
                    <a:pt x="407" y="255"/>
                    <a:pt x="408" y="254"/>
                    <a:pt x="409" y="253"/>
                  </a:cubicBezTo>
                  <a:lnTo>
                    <a:pt x="409" y="253"/>
                  </a:lnTo>
                  <a:cubicBezTo>
                    <a:pt x="412" y="252"/>
                    <a:pt x="415" y="251"/>
                    <a:pt x="420" y="248"/>
                  </a:cubicBezTo>
                  <a:cubicBezTo>
                    <a:pt x="434" y="241"/>
                    <a:pt x="441" y="241"/>
                    <a:pt x="463" y="241"/>
                  </a:cubicBezTo>
                  <a:close/>
                  <a:moveTo>
                    <a:pt x="489" y="0"/>
                  </a:moveTo>
                  <a:cubicBezTo>
                    <a:pt x="318" y="0"/>
                    <a:pt x="150" y="94"/>
                    <a:pt x="73" y="255"/>
                  </a:cubicBezTo>
                  <a:cubicBezTo>
                    <a:pt x="0" y="400"/>
                    <a:pt x="15" y="566"/>
                    <a:pt x="101" y="697"/>
                  </a:cubicBezTo>
                  <a:lnTo>
                    <a:pt x="101" y="711"/>
                  </a:lnTo>
                  <a:cubicBezTo>
                    <a:pt x="159" y="791"/>
                    <a:pt x="239" y="849"/>
                    <a:pt x="326" y="892"/>
                  </a:cubicBezTo>
                  <a:cubicBezTo>
                    <a:pt x="382" y="905"/>
                    <a:pt x="436" y="915"/>
                    <a:pt x="490" y="915"/>
                  </a:cubicBezTo>
                  <a:cubicBezTo>
                    <a:pt x="527" y="915"/>
                    <a:pt x="563" y="911"/>
                    <a:pt x="601" y="899"/>
                  </a:cubicBezTo>
                  <a:cubicBezTo>
                    <a:pt x="789" y="841"/>
                    <a:pt x="926" y="682"/>
                    <a:pt x="941" y="487"/>
                  </a:cubicBezTo>
                  <a:cubicBezTo>
                    <a:pt x="962" y="313"/>
                    <a:pt x="861" y="132"/>
                    <a:pt x="687" y="46"/>
                  </a:cubicBezTo>
                  <a:cubicBezTo>
                    <a:pt x="624" y="15"/>
                    <a:pt x="556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66"/>
            <p:cNvSpPr/>
            <p:nvPr/>
          </p:nvSpPr>
          <p:spPr>
            <a:xfrm rot="5400000">
              <a:off x="7999663" y="912088"/>
              <a:ext cx="88100" cy="89000"/>
            </a:xfrm>
            <a:custGeom>
              <a:avLst/>
              <a:gdLst/>
              <a:ahLst/>
              <a:cxnLst/>
              <a:rect l="l" t="t" r="r" b="b"/>
              <a:pathLst>
                <a:path w="3524" h="3560" extrusionOk="0">
                  <a:moveTo>
                    <a:pt x="2132" y="217"/>
                  </a:moveTo>
                  <a:cubicBezTo>
                    <a:pt x="2161" y="217"/>
                    <a:pt x="2191" y="222"/>
                    <a:pt x="2221" y="232"/>
                  </a:cubicBezTo>
                  <a:cubicBezTo>
                    <a:pt x="2402" y="282"/>
                    <a:pt x="2474" y="492"/>
                    <a:pt x="2511" y="651"/>
                  </a:cubicBezTo>
                  <a:cubicBezTo>
                    <a:pt x="2547" y="919"/>
                    <a:pt x="2503" y="1187"/>
                    <a:pt x="2388" y="1432"/>
                  </a:cubicBezTo>
                  <a:cubicBezTo>
                    <a:pt x="2359" y="1483"/>
                    <a:pt x="2380" y="1555"/>
                    <a:pt x="2431" y="1584"/>
                  </a:cubicBezTo>
                  <a:cubicBezTo>
                    <a:pt x="2438" y="1584"/>
                    <a:pt x="2453" y="1592"/>
                    <a:pt x="2453" y="1592"/>
                  </a:cubicBezTo>
                  <a:cubicBezTo>
                    <a:pt x="2757" y="1664"/>
                    <a:pt x="3328" y="1968"/>
                    <a:pt x="3191" y="2373"/>
                  </a:cubicBezTo>
                  <a:cubicBezTo>
                    <a:pt x="3120" y="2561"/>
                    <a:pt x="2905" y="2623"/>
                    <a:pt x="2685" y="2623"/>
                  </a:cubicBezTo>
                  <a:cubicBezTo>
                    <a:pt x="2524" y="2623"/>
                    <a:pt x="2360" y="2590"/>
                    <a:pt x="2250" y="2547"/>
                  </a:cubicBezTo>
                  <a:cubicBezTo>
                    <a:pt x="2233" y="2537"/>
                    <a:pt x="2214" y="2532"/>
                    <a:pt x="2195" y="2532"/>
                  </a:cubicBezTo>
                  <a:cubicBezTo>
                    <a:pt x="2156" y="2532"/>
                    <a:pt x="2117" y="2551"/>
                    <a:pt x="2098" y="2590"/>
                  </a:cubicBezTo>
                  <a:cubicBezTo>
                    <a:pt x="2098" y="2597"/>
                    <a:pt x="2091" y="2605"/>
                    <a:pt x="2091" y="2619"/>
                  </a:cubicBezTo>
                  <a:cubicBezTo>
                    <a:pt x="2030" y="2874"/>
                    <a:pt x="1789" y="3329"/>
                    <a:pt x="1465" y="3329"/>
                  </a:cubicBezTo>
                  <a:cubicBezTo>
                    <a:pt x="1440" y="3329"/>
                    <a:pt x="1415" y="3326"/>
                    <a:pt x="1389" y="3321"/>
                  </a:cubicBezTo>
                  <a:cubicBezTo>
                    <a:pt x="1230" y="3285"/>
                    <a:pt x="1150" y="3111"/>
                    <a:pt x="1114" y="2959"/>
                  </a:cubicBezTo>
                  <a:cubicBezTo>
                    <a:pt x="1064" y="2735"/>
                    <a:pt x="1093" y="2496"/>
                    <a:pt x="1187" y="2293"/>
                  </a:cubicBezTo>
                  <a:cubicBezTo>
                    <a:pt x="1208" y="2221"/>
                    <a:pt x="1136" y="2156"/>
                    <a:pt x="1078" y="2149"/>
                  </a:cubicBezTo>
                  <a:cubicBezTo>
                    <a:pt x="803" y="2127"/>
                    <a:pt x="224" y="1874"/>
                    <a:pt x="340" y="1505"/>
                  </a:cubicBezTo>
                  <a:cubicBezTo>
                    <a:pt x="398" y="1353"/>
                    <a:pt x="557" y="1259"/>
                    <a:pt x="702" y="1215"/>
                  </a:cubicBezTo>
                  <a:cubicBezTo>
                    <a:pt x="807" y="1187"/>
                    <a:pt x="916" y="1173"/>
                    <a:pt x="1025" y="1173"/>
                  </a:cubicBezTo>
                  <a:cubicBezTo>
                    <a:pt x="1140" y="1173"/>
                    <a:pt x="1256" y="1189"/>
                    <a:pt x="1367" y="1223"/>
                  </a:cubicBezTo>
                  <a:cubicBezTo>
                    <a:pt x="1379" y="1227"/>
                    <a:pt x="1391" y="1229"/>
                    <a:pt x="1402" y="1229"/>
                  </a:cubicBezTo>
                  <a:cubicBezTo>
                    <a:pt x="1449" y="1229"/>
                    <a:pt x="1495" y="1195"/>
                    <a:pt x="1512" y="1143"/>
                  </a:cubicBezTo>
                  <a:lnTo>
                    <a:pt x="1512" y="1114"/>
                  </a:lnTo>
                  <a:cubicBezTo>
                    <a:pt x="1519" y="861"/>
                    <a:pt x="1606" y="629"/>
                    <a:pt x="1773" y="427"/>
                  </a:cubicBezTo>
                  <a:cubicBezTo>
                    <a:pt x="1863" y="325"/>
                    <a:pt x="1988" y="217"/>
                    <a:pt x="2132" y="217"/>
                  </a:cubicBezTo>
                  <a:close/>
                  <a:moveTo>
                    <a:pt x="2134" y="1"/>
                  </a:moveTo>
                  <a:cubicBezTo>
                    <a:pt x="1943" y="1"/>
                    <a:pt x="1770" y="107"/>
                    <a:pt x="1642" y="246"/>
                  </a:cubicBezTo>
                  <a:cubicBezTo>
                    <a:pt x="1461" y="456"/>
                    <a:pt x="1346" y="716"/>
                    <a:pt x="1302" y="998"/>
                  </a:cubicBezTo>
                  <a:cubicBezTo>
                    <a:pt x="1211" y="983"/>
                    <a:pt x="1112" y="974"/>
                    <a:pt x="1010" y="974"/>
                  </a:cubicBezTo>
                  <a:cubicBezTo>
                    <a:pt x="624" y="974"/>
                    <a:pt x="207" y="1100"/>
                    <a:pt x="116" y="1483"/>
                  </a:cubicBezTo>
                  <a:cubicBezTo>
                    <a:pt x="0" y="1946"/>
                    <a:pt x="514" y="2272"/>
                    <a:pt x="919" y="2366"/>
                  </a:cubicBezTo>
                  <a:cubicBezTo>
                    <a:pt x="803" y="2778"/>
                    <a:pt x="832" y="3429"/>
                    <a:pt x="1331" y="3545"/>
                  </a:cubicBezTo>
                  <a:cubicBezTo>
                    <a:pt x="1374" y="3555"/>
                    <a:pt x="1415" y="3559"/>
                    <a:pt x="1456" y="3559"/>
                  </a:cubicBezTo>
                  <a:cubicBezTo>
                    <a:pt x="1846" y="3559"/>
                    <a:pt x="2154" y="3146"/>
                    <a:pt x="2272" y="2785"/>
                  </a:cubicBezTo>
                  <a:cubicBezTo>
                    <a:pt x="2399" y="2826"/>
                    <a:pt x="2541" y="2850"/>
                    <a:pt x="2681" y="2850"/>
                  </a:cubicBezTo>
                  <a:cubicBezTo>
                    <a:pt x="2988" y="2850"/>
                    <a:pt x="3286" y="2736"/>
                    <a:pt x="3400" y="2438"/>
                  </a:cubicBezTo>
                  <a:cubicBezTo>
                    <a:pt x="3408" y="2424"/>
                    <a:pt x="3408" y="2409"/>
                    <a:pt x="3408" y="2395"/>
                  </a:cubicBezTo>
                  <a:cubicBezTo>
                    <a:pt x="3523" y="1924"/>
                    <a:pt x="3039" y="1563"/>
                    <a:pt x="2619" y="1425"/>
                  </a:cubicBezTo>
                  <a:cubicBezTo>
                    <a:pt x="2728" y="1150"/>
                    <a:pt x="2764" y="861"/>
                    <a:pt x="2713" y="572"/>
                  </a:cubicBezTo>
                  <a:cubicBezTo>
                    <a:pt x="2655" y="340"/>
                    <a:pt x="2525" y="94"/>
                    <a:pt x="2279" y="22"/>
                  </a:cubicBezTo>
                  <a:cubicBezTo>
                    <a:pt x="2230" y="7"/>
                    <a:pt x="2181" y="1"/>
                    <a:pt x="2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66"/>
            <p:cNvSpPr/>
            <p:nvPr/>
          </p:nvSpPr>
          <p:spPr>
            <a:xfrm rot="5400000">
              <a:off x="8026863" y="945913"/>
              <a:ext cx="30400" cy="27300"/>
            </a:xfrm>
            <a:custGeom>
              <a:avLst/>
              <a:gdLst/>
              <a:ahLst/>
              <a:cxnLst/>
              <a:rect l="l" t="t" r="r" b="b"/>
              <a:pathLst>
                <a:path w="1216" h="1092" extrusionOk="0">
                  <a:moveTo>
                    <a:pt x="673" y="234"/>
                  </a:moveTo>
                  <a:cubicBezTo>
                    <a:pt x="688" y="234"/>
                    <a:pt x="717" y="241"/>
                    <a:pt x="731" y="248"/>
                  </a:cubicBezTo>
                  <a:lnTo>
                    <a:pt x="746" y="248"/>
                  </a:lnTo>
                  <a:lnTo>
                    <a:pt x="767" y="255"/>
                  </a:lnTo>
                  <a:cubicBezTo>
                    <a:pt x="782" y="270"/>
                    <a:pt x="789" y="270"/>
                    <a:pt x="796" y="277"/>
                  </a:cubicBezTo>
                  <a:lnTo>
                    <a:pt x="803" y="284"/>
                  </a:lnTo>
                  <a:cubicBezTo>
                    <a:pt x="825" y="292"/>
                    <a:pt x="832" y="313"/>
                    <a:pt x="854" y="321"/>
                  </a:cubicBezTo>
                  <a:cubicBezTo>
                    <a:pt x="861" y="328"/>
                    <a:pt x="869" y="342"/>
                    <a:pt x="869" y="350"/>
                  </a:cubicBezTo>
                  <a:lnTo>
                    <a:pt x="869" y="342"/>
                  </a:lnTo>
                  <a:cubicBezTo>
                    <a:pt x="869" y="350"/>
                    <a:pt x="876" y="350"/>
                    <a:pt x="876" y="357"/>
                  </a:cubicBezTo>
                  <a:cubicBezTo>
                    <a:pt x="890" y="378"/>
                    <a:pt x="898" y="393"/>
                    <a:pt x="905" y="400"/>
                  </a:cubicBezTo>
                  <a:lnTo>
                    <a:pt x="905" y="415"/>
                  </a:lnTo>
                  <a:cubicBezTo>
                    <a:pt x="905" y="422"/>
                    <a:pt x="912" y="429"/>
                    <a:pt x="912" y="451"/>
                  </a:cubicBezTo>
                  <a:cubicBezTo>
                    <a:pt x="912" y="465"/>
                    <a:pt x="926" y="487"/>
                    <a:pt x="926" y="501"/>
                  </a:cubicBezTo>
                  <a:lnTo>
                    <a:pt x="926" y="509"/>
                  </a:lnTo>
                  <a:lnTo>
                    <a:pt x="926" y="545"/>
                  </a:lnTo>
                  <a:lnTo>
                    <a:pt x="926" y="574"/>
                  </a:lnTo>
                  <a:cubicBezTo>
                    <a:pt x="926" y="596"/>
                    <a:pt x="912" y="617"/>
                    <a:pt x="905" y="639"/>
                  </a:cubicBezTo>
                  <a:lnTo>
                    <a:pt x="898" y="653"/>
                  </a:lnTo>
                  <a:cubicBezTo>
                    <a:pt x="898" y="653"/>
                    <a:pt x="890" y="668"/>
                    <a:pt x="890" y="675"/>
                  </a:cubicBezTo>
                  <a:cubicBezTo>
                    <a:pt x="890" y="682"/>
                    <a:pt x="869" y="711"/>
                    <a:pt x="854" y="726"/>
                  </a:cubicBezTo>
                  <a:lnTo>
                    <a:pt x="840" y="740"/>
                  </a:lnTo>
                  <a:cubicBezTo>
                    <a:pt x="832" y="747"/>
                    <a:pt x="825" y="755"/>
                    <a:pt x="825" y="762"/>
                  </a:cubicBezTo>
                  <a:lnTo>
                    <a:pt x="803" y="784"/>
                  </a:lnTo>
                  <a:lnTo>
                    <a:pt x="789" y="791"/>
                  </a:lnTo>
                  <a:cubicBezTo>
                    <a:pt x="767" y="798"/>
                    <a:pt x="753" y="820"/>
                    <a:pt x="724" y="827"/>
                  </a:cubicBezTo>
                  <a:lnTo>
                    <a:pt x="717" y="834"/>
                  </a:lnTo>
                  <a:cubicBezTo>
                    <a:pt x="721" y="832"/>
                    <a:pt x="724" y="831"/>
                    <a:pt x="725" y="831"/>
                  </a:cubicBezTo>
                  <a:cubicBezTo>
                    <a:pt x="726" y="831"/>
                    <a:pt x="721" y="834"/>
                    <a:pt x="717" y="834"/>
                  </a:cubicBezTo>
                  <a:lnTo>
                    <a:pt x="680" y="849"/>
                  </a:lnTo>
                  <a:lnTo>
                    <a:pt x="652" y="856"/>
                  </a:lnTo>
                  <a:lnTo>
                    <a:pt x="550" y="856"/>
                  </a:lnTo>
                  <a:cubicBezTo>
                    <a:pt x="565" y="856"/>
                    <a:pt x="521" y="856"/>
                    <a:pt x="514" y="849"/>
                  </a:cubicBezTo>
                  <a:cubicBezTo>
                    <a:pt x="500" y="834"/>
                    <a:pt x="478" y="834"/>
                    <a:pt x="463" y="827"/>
                  </a:cubicBezTo>
                  <a:cubicBezTo>
                    <a:pt x="463" y="827"/>
                    <a:pt x="449" y="820"/>
                    <a:pt x="442" y="820"/>
                  </a:cubicBezTo>
                  <a:lnTo>
                    <a:pt x="420" y="798"/>
                  </a:lnTo>
                  <a:lnTo>
                    <a:pt x="398" y="791"/>
                  </a:lnTo>
                  <a:cubicBezTo>
                    <a:pt x="398" y="791"/>
                    <a:pt x="392" y="788"/>
                    <a:pt x="390" y="788"/>
                  </a:cubicBezTo>
                  <a:cubicBezTo>
                    <a:pt x="389" y="788"/>
                    <a:pt x="389" y="788"/>
                    <a:pt x="391" y="791"/>
                  </a:cubicBezTo>
                  <a:lnTo>
                    <a:pt x="369" y="776"/>
                  </a:lnTo>
                  <a:cubicBezTo>
                    <a:pt x="369" y="776"/>
                    <a:pt x="362" y="776"/>
                    <a:pt x="362" y="762"/>
                  </a:cubicBezTo>
                  <a:lnTo>
                    <a:pt x="326" y="726"/>
                  </a:lnTo>
                  <a:lnTo>
                    <a:pt x="319" y="719"/>
                  </a:lnTo>
                  <a:cubicBezTo>
                    <a:pt x="319" y="711"/>
                    <a:pt x="304" y="704"/>
                    <a:pt x="297" y="690"/>
                  </a:cubicBezTo>
                  <a:cubicBezTo>
                    <a:pt x="290" y="682"/>
                    <a:pt x="290" y="675"/>
                    <a:pt x="283" y="668"/>
                  </a:cubicBezTo>
                  <a:cubicBezTo>
                    <a:pt x="281" y="664"/>
                    <a:pt x="280" y="663"/>
                    <a:pt x="279" y="663"/>
                  </a:cubicBezTo>
                  <a:cubicBezTo>
                    <a:pt x="279" y="663"/>
                    <a:pt x="279" y="664"/>
                    <a:pt x="280" y="666"/>
                  </a:cubicBezTo>
                  <a:lnTo>
                    <a:pt x="280" y="666"/>
                  </a:lnTo>
                  <a:cubicBezTo>
                    <a:pt x="278" y="663"/>
                    <a:pt x="274" y="659"/>
                    <a:pt x="268" y="653"/>
                  </a:cubicBezTo>
                  <a:cubicBezTo>
                    <a:pt x="261" y="639"/>
                    <a:pt x="261" y="617"/>
                    <a:pt x="254" y="603"/>
                  </a:cubicBezTo>
                  <a:cubicBezTo>
                    <a:pt x="259" y="597"/>
                    <a:pt x="256" y="577"/>
                    <a:pt x="258" y="577"/>
                  </a:cubicBezTo>
                  <a:cubicBezTo>
                    <a:pt x="259" y="577"/>
                    <a:pt x="259" y="578"/>
                    <a:pt x="261" y="581"/>
                  </a:cubicBezTo>
                  <a:cubicBezTo>
                    <a:pt x="264" y="586"/>
                    <a:pt x="266" y="588"/>
                    <a:pt x="267" y="588"/>
                  </a:cubicBezTo>
                  <a:cubicBezTo>
                    <a:pt x="269" y="588"/>
                    <a:pt x="261" y="567"/>
                    <a:pt x="261" y="567"/>
                  </a:cubicBezTo>
                  <a:lnTo>
                    <a:pt x="261" y="509"/>
                  </a:lnTo>
                  <a:lnTo>
                    <a:pt x="261" y="501"/>
                  </a:lnTo>
                  <a:cubicBezTo>
                    <a:pt x="261" y="494"/>
                    <a:pt x="261" y="487"/>
                    <a:pt x="275" y="473"/>
                  </a:cubicBezTo>
                  <a:cubicBezTo>
                    <a:pt x="275" y="458"/>
                    <a:pt x="283" y="436"/>
                    <a:pt x="290" y="429"/>
                  </a:cubicBezTo>
                  <a:cubicBezTo>
                    <a:pt x="290" y="429"/>
                    <a:pt x="297" y="422"/>
                    <a:pt x="297" y="415"/>
                  </a:cubicBezTo>
                  <a:cubicBezTo>
                    <a:pt x="311" y="400"/>
                    <a:pt x="311" y="393"/>
                    <a:pt x="319" y="386"/>
                  </a:cubicBezTo>
                  <a:lnTo>
                    <a:pt x="333" y="364"/>
                  </a:lnTo>
                  <a:cubicBezTo>
                    <a:pt x="333" y="364"/>
                    <a:pt x="333" y="357"/>
                    <a:pt x="348" y="357"/>
                  </a:cubicBezTo>
                  <a:lnTo>
                    <a:pt x="355" y="350"/>
                  </a:lnTo>
                  <a:lnTo>
                    <a:pt x="398" y="306"/>
                  </a:lnTo>
                  <a:lnTo>
                    <a:pt x="406" y="292"/>
                  </a:lnTo>
                  <a:lnTo>
                    <a:pt x="434" y="277"/>
                  </a:lnTo>
                  <a:lnTo>
                    <a:pt x="463" y="255"/>
                  </a:lnTo>
                  <a:cubicBezTo>
                    <a:pt x="468" y="255"/>
                    <a:pt x="479" y="253"/>
                    <a:pt x="480" y="252"/>
                  </a:cubicBezTo>
                  <a:lnTo>
                    <a:pt x="480" y="252"/>
                  </a:lnTo>
                  <a:cubicBezTo>
                    <a:pt x="477" y="253"/>
                    <a:pt x="474" y="254"/>
                    <a:pt x="471" y="255"/>
                  </a:cubicBezTo>
                  <a:cubicBezTo>
                    <a:pt x="478" y="253"/>
                    <a:pt x="480" y="252"/>
                    <a:pt x="480" y="252"/>
                  </a:cubicBezTo>
                  <a:cubicBezTo>
                    <a:pt x="480" y="252"/>
                    <a:pt x="480" y="252"/>
                    <a:pt x="480" y="252"/>
                  </a:cubicBezTo>
                  <a:lnTo>
                    <a:pt x="480" y="252"/>
                  </a:lnTo>
                  <a:cubicBezTo>
                    <a:pt x="497" y="246"/>
                    <a:pt x="511" y="241"/>
                    <a:pt x="536" y="241"/>
                  </a:cubicBezTo>
                  <a:lnTo>
                    <a:pt x="565" y="234"/>
                  </a:lnTo>
                  <a:close/>
                  <a:moveTo>
                    <a:pt x="575" y="1"/>
                  </a:moveTo>
                  <a:cubicBezTo>
                    <a:pt x="334" y="1"/>
                    <a:pt x="105" y="168"/>
                    <a:pt x="44" y="415"/>
                  </a:cubicBezTo>
                  <a:cubicBezTo>
                    <a:pt x="0" y="603"/>
                    <a:pt x="66" y="798"/>
                    <a:pt x="217" y="943"/>
                  </a:cubicBezTo>
                  <a:cubicBezTo>
                    <a:pt x="324" y="1041"/>
                    <a:pt x="458" y="1092"/>
                    <a:pt x="591" y="1092"/>
                  </a:cubicBezTo>
                  <a:cubicBezTo>
                    <a:pt x="674" y="1092"/>
                    <a:pt x="757" y="1072"/>
                    <a:pt x="832" y="1030"/>
                  </a:cubicBezTo>
                  <a:cubicBezTo>
                    <a:pt x="1107" y="892"/>
                    <a:pt x="1216" y="567"/>
                    <a:pt x="1078" y="306"/>
                  </a:cubicBezTo>
                  <a:cubicBezTo>
                    <a:pt x="1006" y="161"/>
                    <a:pt x="869" y="53"/>
                    <a:pt x="702" y="17"/>
                  </a:cubicBezTo>
                  <a:cubicBezTo>
                    <a:pt x="660" y="6"/>
                    <a:pt x="617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66"/>
            <p:cNvSpPr/>
            <p:nvPr/>
          </p:nvSpPr>
          <p:spPr>
            <a:xfrm rot="5400000">
              <a:off x="8047050" y="95240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66"/>
            <p:cNvSpPr/>
            <p:nvPr/>
          </p:nvSpPr>
          <p:spPr>
            <a:xfrm rot="5400000">
              <a:off x="7969875" y="680800"/>
              <a:ext cx="88300" cy="90875"/>
            </a:xfrm>
            <a:custGeom>
              <a:avLst/>
              <a:gdLst/>
              <a:ahLst/>
              <a:cxnLst/>
              <a:rect l="l" t="t" r="r" b="b"/>
              <a:pathLst>
                <a:path w="3532" h="3635" extrusionOk="0">
                  <a:moveTo>
                    <a:pt x="1927" y="234"/>
                  </a:moveTo>
                  <a:cubicBezTo>
                    <a:pt x="1945" y="234"/>
                    <a:pt x="1964" y="235"/>
                    <a:pt x="1983" y="239"/>
                  </a:cubicBezTo>
                  <a:cubicBezTo>
                    <a:pt x="2164" y="275"/>
                    <a:pt x="2273" y="471"/>
                    <a:pt x="2316" y="637"/>
                  </a:cubicBezTo>
                  <a:cubicBezTo>
                    <a:pt x="2388" y="897"/>
                    <a:pt x="2381" y="1165"/>
                    <a:pt x="2287" y="1418"/>
                  </a:cubicBezTo>
                  <a:cubicBezTo>
                    <a:pt x="2273" y="1483"/>
                    <a:pt x="2309" y="1549"/>
                    <a:pt x="2374" y="1556"/>
                  </a:cubicBezTo>
                  <a:lnTo>
                    <a:pt x="2396" y="1556"/>
                  </a:lnTo>
                  <a:cubicBezTo>
                    <a:pt x="2627" y="1578"/>
                    <a:pt x="2844" y="1657"/>
                    <a:pt x="3025" y="1802"/>
                  </a:cubicBezTo>
                  <a:cubicBezTo>
                    <a:pt x="3141" y="1903"/>
                    <a:pt x="3256" y="2048"/>
                    <a:pt x="3228" y="2207"/>
                  </a:cubicBezTo>
                  <a:cubicBezTo>
                    <a:pt x="3159" y="2470"/>
                    <a:pt x="2853" y="2557"/>
                    <a:pt x="2580" y="2557"/>
                  </a:cubicBezTo>
                  <a:cubicBezTo>
                    <a:pt x="2478" y="2557"/>
                    <a:pt x="2380" y="2545"/>
                    <a:pt x="2301" y="2525"/>
                  </a:cubicBezTo>
                  <a:cubicBezTo>
                    <a:pt x="2289" y="2521"/>
                    <a:pt x="2276" y="2519"/>
                    <a:pt x="2263" y="2519"/>
                  </a:cubicBezTo>
                  <a:cubicBezTo>
                    <a:pt x="2213" y="2519"/>
                    <a:pt x="2170" y="2553"/>
                    <a:pt x="2164" y="2605"/>
                  </a:cubicBezTo>
                  <a:lnTo>
                    <a:pt x="2164" y="2634"/>
                  </a:lnTo>
                  <a:cubicBezTo>
                    <a:pt x="2137" y="2899"/>
                    <a:pt x="1943" y="3414"/>
                    <a:pt x="1607" y="3414"/>
                  </a:cubicBezTo>
                  <a:cubicBezTo>
                    <a:pt x="1586" y="3414"/>
                    <a:pt x="1564" y="3412"/>
                    <a:pt x="1542" y="3408"/>
                  </a:cubicBezTo>
                  <a:cubicBezTo>
                    <a:pt x="1383" y="3386"/>
                    <a:pt x="1289" y="3227"/>
                    <a:pt x="1238" y="3082"/>
                  </a:cubicBezTo>
                  <a:cubicBezTo>
                    <a:pt x="1166" y="2880"/>
                    <a:pt x="1166" y="2648"/>
                    <a:pt x="1223" y="2446"/>
                  </a:cubicBezTo>
                  <a:cubicBezTo>
                    <a:pt x="1238" y="2381"/>
                    <a:pt x="1202" y="2316"/>
                    <a:pt x="1144" y="2308"/>
                  </a:cubicBezTo>
                  <a:lnTo>
                    <a:pt x="1115" y="2308"/>
                  </a:lnTo>
                  <a:cubicBezTo>
                    <a:pt x="1103" y="2309"/>
                    <a:pt x="1090" y="2309"/>
                    <a:pt x="1077" y="2309"/>
                  </a:cubicBezTo>
                  <a:cubicBezTo>
                    <a:pt x="782" y="2309"/>
                    <a:pt x="228" y="2154"/>
                    <a:pt x="283" y="1780"/>
                  </a:cubicBezTo>
                  <a:cubicBezTo>
                    <a:pt x="312" y="1621"/>
                    <a:pt x="464" y="1505"/>
                    <a:pt x="609" y="1440"/>
                  </a:cubicBezTo>
                  <a:cubicBezTo>
                    <a:pt x="764" y="1370"/>
                    <a:pt x="932" y="1332"/>
                    <a:pt x="1106" y="1332"/>
                  </a:cubicBezTo>
                  <a:cubicBezTo>
                    <a:pt x="1167" y="1332"/>
                    <a:pt x="1227" y="1337"/>
                    <a:pt x="1289" y="1346"/>
                  </a:cubicBezTo>
                  <a:cubicBezTo>
                    <a:pt x="1346" y="1346"/>
                    <a:pt x="1397" y="1295"/>
                    <a:pt x="1404" y="1230"/>
                  </a:cubicBezTo>
                  <a:cubicBezTo>
                    <a:pt x="1375" y="977"/>
                    <a:pt x="1433" y="724"/>
                    <a:pt x="1556" y="500"/>
                  </a:cubicBezTo>
                  <a:cubicBezTo>
                    <a:pt x="1641" y="370"/>
                    <a:pt x="1766" y="234"/>
                    <a:pt x="1927" y="234"/>
                  </a:cubicBezTo>
                  <a:close/>
                  <a:moveTo>
                    <a:pt x="1911" y="0"/>
                  </a:moveTo>
                  <a:cubicBezTo>
                    <a:pt x="1698" y="0"/>
                    <a:pt x="1525" y="139"/>
                    <a:pt x="1397" y="311"/>
                  </a:cubicBezTo>
                  <a:cubicBezTo>
                    <a:pt x="1231" y="543"/>
                    <a:pt x="1151" y="825"/>
                    <a:pt x="1151" y="1115"/>
                  </a:cubicBezTo>
                  <a:cubicBezTo>
                    <a:pt x="1142" y="1114"/>
                    <a:pt x="1132" y="1114"/>
                    <a:pt x="1122" y="1114"/>
                  </a:cubicBezTo>
                  <a:cubicBezTo>
                    <a:pt x="684" y="1114"/>
                    <a:pt x="101" y="1277"/>
                    <a:pt x="44" y="1766"/>
                  </a:cubicBezTo>
                  <a:cubicBezTo>
                    <a:pt x="1" y="2236"/>
                    <a:pt x="551" y="2496"/>
                    <a:pt x="970" y="2525"/>
                  </a:cubicBezTo>
                  <a:cubicBezTo>
                    <a:pt x="912" y="2952"/>
                    <a:pt x="1021" y="3545"/>
                    <a:pt x="1491" y="3625"/>
                  </a:cubicBezTo>
                  <a:cubicBezTo>
                    <a:pt x="1527" y="3631"/>
                    <a:pt x="1562" y="3634"/>
                    <a:pt x="1596" y="3634"/>
                  </a:cubicBezTo>
                  <a:cubicBezTo>
                    <a:pt x="2020" y="3634"/>
                    <a:pt x="2286" y="3153"/>
                    <a:pt x="2359" y="2771"/>
                  </a:cubicBezTo>
                  <a:cubicBezTo>
                    <a:pt x="2424" y="2781"/>
                    <a:pt x="2493" y="2786"/>
                    <a:pt x="2563" y="2786"/>
                  </a:cubicBezTo>
                  <a:cubicBezTo>
                    <a:pt x="2923" y="2786"/>
                    <a:pt x="3321" y="2653"/>
                    <a:pt x="3430" y="2308"/>
                  </a:cubicBezTo>
                  <a:cubicBezTo>
                    <a:pt x="3437" y="2301"/>
                    <a:pt x="3437" y="2287"/>
                    <a:pt x="3437" y="2272"/>
                  </a:cubicBezTo>
                  <a:cubicBezTo>
                    <a:pt x="3531" y="1744"/>
                    <a:pt x="2974" y="1440"/>
                    <a:pt x="2533" y="1346"/>
                  </a:cubicBezTo>
                  <a:cubicBezTo>
                    <a:pt x="2605" y="1071"/>
                    <a:pt x="2598" y="760"/>
                    <a:pt x="2497" y="492"/>
                  </a:cubicBezTo>
                  <a:cubicBezTo>
                    <a:pt x="2417" y="275"/>
                    <a:pt x="2251" y="58"/>
                    <a:pt x="1998" y="8"/>
                  </a:cubicBezTo>
                  <a:cubicBezTo>
                    <a:pt x="1968" y="3"/>
                    <a:pt x="1939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66"/>
            <p:cNvSpPr/>
            <p:nvPr/>
          </p:nvSpPr>
          <p:spPr>
            <a:xfrm rot="5400000">
              <a:off x="8009613" y="734988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8"/>
                  </a:move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66"/>
            <p:cNvSpPr/>
            <p:nvPr/>
          </p:nvSpPr>
          <p:spPr>
            <a:xfrm rot="5400000">
              <a:off x="7997938" y="715113"/>
              <a:ext cx="29675" cy="27325"/>
            </a:xfrm>
            <a:custGeom>
              <a:avLst/>
              <a:gdLst/>
              <a:ahLst/>
              <a:cxnLst/>
              <a:rect l="l" t="t" r="r" b="b"/>
              <a:pathLst>
                <a:path w="1187" h="1093" extrusionOk="0">
                  <a:moveTo>
                    <a:pt x="593" y="228"/>
                  </a:moveTo>
                  <a:cubicBezTo>
                    <a:pt x="608" y="235"/>
                    <a:pt x="630" y="235"/>
                    <a:pt x="644" y="242"/>
                  </a:cubicBezTo>
                  <a:cubicBezTo>
                    <a:pt x="650" y="246"/>
                    <a:pt x="652" y="247"/>
                    <a:pt x="652" y="247"/>
                  </a:cubicBezTo>
                  <a:cubicBezTo>
                    <a:pt x="653" y="247"/>
                    <a:pt x="645" y="241"/>
                    <a:pt x="647" y="241"/>
                  </a:cubicBezTo>
                  <a:cubicBezTo>
                    <a:pt x="648" y="241"/>
                    <a:pt x="649" y="241"/>
                    <a:pt x="651" y="242"/>
                  </a:cubicBezTo>
                  <a:lnTo>
                    <a:pt x="680" y="264"/>
                  </a:lnTo>
                  <a:lnTo>
                    <a:pt x="709" y="278"/>
                  </a:lnTo>
                  <a:lnTo>
                    <a:pt x="716" y="278"/>
                  </a:lnTo>
                  <a:lnTo>
                    <a:pt x="760" y="329"/>
                  </a:lnTo>
                  <a:lnTo>
                    <a:pt x="774" y="336"/>
                  </a:lnTo>
                  <a:cubicBezTo>
                    <a:pt x="781" y="351"/>
                    <a:pt x="781" y="351"/>
                    <a:pt x="789" y="365"/>
                  </a:cubicBezTo>
                  <a:cubicBezTo>
                    <a:pt x="796" y="380"/>
                    <a:pt x="810" y="387"/>
                    <a:pt x="818" y="408"/>
                  </a:cubicBezTo>
                  <a:lnTo>
                    <a:pt x="818" y="423"/>
                  </a:lnTo>
                  <a:cubicBezTo>
                    <a:pt x="818" y="437"/>
                    <a:pt x="825" y="445"/>
                    <a:pt x="825" y="452"/>
                  </a:cubicBezTo>
                  <a:cubicBezTo>
                    <a:pt x="825" y="459"/>
                    <a:pt x="832" y="474"/>
                    <a:pt x="832" y="481"/>
                  </a:cubicBezTo>
                  <a:lnTo>
                    <a:pt x="832" y="495"/>
                  </a:lnTo>
                  <a:cubicBezTo>
                    <a:pt x="861" y="524"/>
                    <a:pt x="861" y="553"/>
                    <a:pt x="861" y="568"/>
                  </a:cubicBezTo>
                  <a:lnTo>
                    <a:pt x="861" y="589"/>
                  </a:lnTo>
                  <a:lnTo>
                    <a:pt x="861" y="597"/>
                  </a:lnTo>
                  <a:lnTo>
                    <a:pt x="861" y="604"/>
                  </a:lnTo>
                  <a:cubicBezTo>
                    <a:pt x="861" y="626"/>
                    <a:pt x="854" y="640"/>
                    <a:pt x="847" y="662"/>
                  </a:cubicBezTo>
                  <a:cubicBezTo>
                    <a:pt x="847" y="668"/>
                    <a:pt x="837" y="678"/>
                    <a:pt x="834" y="678"/>
                  </a:cubicBezTo>
                  <a:cubicBezTo>
                    <a:pt x="833" y="678"/>
                    <a:pt x="832" y="678"/>
                    <a:pt x="832" y="676"/>
                  </a:cubicBezTo>
                  <a:lnTo>
                    <a:pt x="825" y="698"/>
                  </a:lnTo>
                  <a:cubicBezTo>
                    <a:pt x="818" y="712"/>
                    <a:pt x="810" y="734"/>
                    <a:pt x="796" y="741"/>
                  </a:cubicBezTo>
                  <a:lnTo>
                    <a:pt x="789" y="749"/>
                  </a:lnTo>
                  <a:lnTo>
                    <a:pt x="760" y="777"/>
                  </a:lnTo>
                  <a:lnTo>
                    <a:pt x="745" y="792"/>
                  </a:lnTo>
                  <a:lnTo>
                    <a:pt x="731" y="806"/>
                  </a:lnTo>
                  <a:lnTo>
                    <a:pt x="716" y="821"/>
                  </a:lnTo>
                  <a:lnTo>
                    <a:pt x="662" y="848"/>
                  </a:lnTo>
                  <a:lnTo>
                    <a:pt x="662" y="848"/>
                  </a:lnTo>
                  <a:cubicBezTo>
                    <a:pt x="658" y="849"/>
                    <a:pt x="654" y="850"/>
                    <a:pt x="651" y="850"/>
                  </a:cubicBezTo>
                  <a:lnTo>
                    <a:pt x="622" y="857"/>
                  </a:lnTo>
                  <a:cubicBezTo>
                    <a:pt x="615" y="857"/>
                    <a:pt x="608" y="857"/>
                    <a:pt x="586" y="864"/>
                  </a:cubicBezTo>
                  <a:lnTo>
                    <a:pt x="499" y="864"/>
                  </a:lnTo>
                  <a:cubicBezTo>
                    <a:pt x="492" y="864"/>
                    <a:pt x="478" y="857"/>
                    <a:pt x="470" y="857"/>
                  </a:cubicBezTo>
                  <a:cubicBezTo>
                    <a:pt x="463" y="857"/>
                    <a:pt x="456" y="850"/>
                    <a:pt x="434" y="850"/>
                  </a:cubicBezTo>
                  <a:lnTo>
                    <a:pt x="420" y="843"/>
                  </a:lnTo>
                  <a:cubicBezTo>
                    <a:pt x="398" y="828"/>
                    <a:pt x="369" y="814"/>
                    <a:pt x="355" y="806"/>
                  </a:cubicBezTo>
                  <a:cubicBezTo>
                    <a:pt x="347" y="792"/>
                    <a:pt x="326" y="792"/>
                    <a:pt x="311" y="785"/>
                  </a:cubicBezTo>
                  <a:lnTo>
                    <a:pt x="290" y="770"/>
                  </a:lnTo>
                  <a:lnTo>
                    <a:pt x="282" y="756"/>
                  </a:lnTo>
                  <a:cubicBezTo>
                    <a:pt x="275" y="741"/>
                    <a:pt x="253" y="720"/>
                    <a:pt x="246" y="705"/>
                  </a:cubicBezTo>
                  <a:lnTo>
                    <a:pt x="239" y="676"/>
                  </a:lnTo>
                  <a:lnTo>
                    <a:pt x="239" y="676"/>
                  </a:lnTo>
                  <a:cubicBezTo>
                    <a:pt x="241" y="683"/>
                    <a:pt x="242" y="686"/>
                    <a:pt x="242" y="686"/>
                  </a:cubicBezTo>
                  <a:cubicBezTo>
                    <a:pt x="242" y="686"/>
                    <a:pt x="239" y="674"/>
                    <a:pt x="239" y="669"/>
                  </a:cubicBezTo>
                  <a:cubicBezTo>
                    <a:pt x="224" y="647"/>
                    <a:pt x="224" y="633"/>
                    <a:pt x="217" y="618"/>
                  </a:cubicBezTo>
                  <a:lnTo>
                    <a:pt x="217" y="604"/>
                  </a:lnTo>
                  <a:lnTo>
                    <a:pt x="217" y="582"/>
                  </a:lnTo>
                  <a:lnTo>
                    <a:pt x="217" y="524"/>
                  </a:lnTo>
                  <a:lnTo>
                    <a:pt x="217" y="517"/>
                  </a:lnTo>
                  <a:cubicBezTo>
                    <a:pt x="217" y="488"/>
                    <a:pt x="217" y="495"/>
                    <a:pt x="232" y="481"/>
                  </a:cubicBezTo>
                  <a:lnTo>
                    <a:pt x="239" y="452"/>
                  </a:lnTo>
                  <a:cubicBezTo>
                    <a:pt x="239" y="447"/>
                    <a:pt x="247" y="429"/>
                    <a:pt x="248" y="429"/>
                  </a:cubicBezTo>
                  <a:cubicBezTo>
                    <a:pt x="248" y="429"/>
                    <a:pt x="248" y="432"/>
                    <a:pt x="246" y="437"/>
                  </a:cubicBezTo>
                  <a:lnTo>
                    <a:pt x="275" y="380"/>
                  </a:lnTo>
                  <a:cubicBezTo>
                    <a:pt x="275" y="380"/>
                    <a:pt x="280" y="371"/>
                    <a:pt x="282" y="365"/>
                  </a:cubicBezTo>
                  <a:lnTo>
                    <a:pt x="282" y="365"/>
                  </a:lnTo>
                  <a:cubicBezTo>
                    <a:pt x="281" y="366"/>
                    <a:pt x="281" y="367"/>
                    <a:pt x="280" y="367"/>
                  </a:cubicBezTo>
                  <a:cubicBezTo>
                    <a:pt x="279" y="367"/>
                    <a:pt x="290" y="350"/>
                    <a:pt x="290" y="343"/>
                  </a:cubicBezTo>
                  <a:cubicBezTo>
                    <a:pt x="304" y="329"/>
                    <a:pt x="318" y="314"/>
                    <a:pt x="340" y="307"/>
                  </a:cubicBezTo>
                  <a:lnTo>
                    <a:pt x="347" y="300"/>
                  </a:lnTo>
                  <a:lnTo>
                    <a:pt x="376" y="278"/>
                  </a:lnTo>
                  <a:lnTo>
                    <a:pt x="398" y="264"/>
                  </a:lnTo>
                  <a:cubicBezTo>
                    <a:pt x="398" y="264"/>
                    <a:pt x="413" y="264"/>
                    <a:pt x="413" y="257"/>
                  </a:cubicBezTo>
                  <a:cubicBezTo>
                    <a:pt x="427" y="242"/>
                    <a:pt x="449" y="235"/>
                    <a:pt x="463" y="235"/>
                  </a:cubicBezTo>
                  <a:lnTo>
                    <a:pt x="491" y="228"/>
                  </a:lnTo>
                  <a:lnTo>
                    <a:pt x="491" y="228"/>
                  </a:lnTo>
                  <a:cubicBezTo>
                    <a:pt x="482" y="230"/>
                    <a:pt x="479" y="231"/>
                    <a:pt x="479" y="231"/>
                  </a:cubicBezTo>
                  <a:cubicBezTo>
                    <a:pt x="480" y="231"/>
                    <a:pt x="494" y="228"/>
                    <a:pt x="499" y="228"/>
                  </a:cubicBezTo>
                  <a:lnTo>
                    <a:pt x="557" y="228"/>
                  </a:lnTo>
                  <a:cubicBezTo>
                    <a:pt x="557" y="228"/>
                    <a:pt x="567" y="231"/>
                    <a:pt x="571" y="231"/>
                  </a:cubicBezTo>
                  <a:cubicBezTo>
                    <a:pt x="573" y="231"/>
                    <a:pt x="574" y="230"/>
                    <a:pt x="572" y="228"/>
                  </a:cubicBezTo>
                  <a:close/>
                  <a:moveTo>
                    <a:pt x="543" y="1"/>
                  </a:moveTo>
                  <a:cubicBezTo>
                    <a:pt x="333" y="1"/>
                    <a:pt x="152" y="127"/>
                    <a:pt x="65" y="314"/>
                  </a:cubicBezTo>
                  <a:cubicBezTo>
                    <a:pt x="15" y="437"/>
                    <a:pt x="0" y="568"/>
                    <a:pt x="36" y="691"/>
                  </a:cubicBezTo>
                  <a:cubicBezTo>
                    <a:pt x="72" y="799"/>
                    <a:pt x="138" y="893"/>
                    <a:pt x="232" y="966"/>
                  </a:cubicBezTo>
                  <a:lnTo>
                    <a:pt x="253" y="995"/>
                  </a:lnTo>
                  <a:cubicBezTo>
                    <a:pt x="344" y="1060"/>
                    <a:pt x="450" y="1092"/>
                    <a:pt x="558" y="1092"/>
                  </a:cubicBezTo>
                  <a:cubicBezTo>
                    <a:pt x="666" y="1092"/>
                    <a:pt x="774" y="1060"/>
                    <a:pt x="868" y="995"/>
                  </a:cubicBezTo>
                  <a:cubicBezTo>
                    <a:pt x="1122" y="828"/>
                    <a:pt x="1187" y="495"/>
                    <a:pt x="1027" y="242"/>
                  </a:cubicBezTo>
                  <a:cubicBezTo>
                    <a:pt x="926" y="97"/>
                    <a:pt x="760" y="11"/>
                    <a:pt x="593" y="3"/>
                  </a:cubicBezTo>
                  <a:cubicBezTo>
                    <a:pt x="577" y="2"/>
                    <a:pt x="560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66"/>
            <p:cNvSpPr/>
            <p:nvPr/>
          </p:nvSpPr>
          <p:spPr>
            <a:xfrm rot="5400000">
              <a:off x="7838500" y="564975"/>
              <a:ext cx="70025" cy="73850"/>
            </a:xfrm>
            <a:custGeom>
              <a:avLst/>
              <a:gdLst/>
              <a:ahLst/>
              <a:cxnLst/>
              <a:rect l="l" t="t" r="r" b="b"/>
              <a:pathLst>
                <a:path w="2801" h="2954" extrusionOk="0">
                  <a:moveTo>
                    <a:pt x="1378" y="218"/>
                  </a:moveTo>
                  <a:cubicBezTo>
                    <a:pt x="1382" y="218"/>
                    <a:pt x="1386" y="218"/>
                    <a:pt x="1389" y="218"/>
                  </a:cubicBezTo>
                  <a:cubicBezTo>
                    <a:pt x="1527" y="225"/>
                    <a:pt x="1628" y="370"/>
                    <a:pt x="1679" y="486"/>
                  </a:cubicBezTo>
                  <a:cubicBezTo>
                    <a:pt x="1758" y="681"/>
                    <a:pt x="1780" y="884"/>
                    <a:pt x="1737" y="1086"/>
                  </a:cubicBezTo>
                  <a:cubicBezTo>
                    <a:pt x="1715" y="1151"/>
                    <a:pt x="1751" y="1209"/>
                    <a:pt x="1816" y="1224"/>
                  </a:cubicBezTo>
                  <a:lnTo>
                    <a:pt x="1845" y="1224"/>
                  </a:lnTo>
                  <a:cubicBezTo>
                    <a:pt x="1860" y="1223"/>
                    <a:pt x="1875" y="1222"/>
                    <a:pt x="1891" y="1222"/>
                  </a:cubicBezTo>
                  <a:cubicBezTo>
                    <a:pt x="2141" y="1222"/>
                    <a:pt x="2568" y="1330"/>
                    <a:pt x="2554" y="1636"/>
                  </a:cubicBezTo>
                  <a:cubicBezTo>
                    <a:pt x="2535" y="1876"/>
                    <a:pt x="2213" y="1967"/>
                    <a:pt x="1992" y="1967"/>
                  </a:cubicBezTo>
                  <a:cubicBezTo>
                    <a:pt x="1960" y="1967"/>
                    <a:pt x="1930" y="1965"/>
                    <a:pt x="1903" y="1962"/>
                  </a:cubicBezTo>
                  <a:cubicBezTo>
                    <a:pt x="1894" y="1959"/>
                    <a:pt x="1885" y="1958"/>
                    <a:pt x="1877" y="1958"/>
                  </a:cubicBezTo>
                  <a:cubicBezTo>
                    <a:pt x="1827" y="1958"/>
                    <a:pt x="1779" y="1992"/>
                    <a:pt x="1773" y="2041"/>
                  </a:cubicBezTo>
                  <a:lnTo>
                    <a:pt x="1773" y="2070"/>
                  </a:lnTo>
                  <a:cubicBezTo>
                    <a:pt x="1780" y="2285"/>
                    <a:pt x="1680" y="2743"/>
                    <a:pt x="1389" y="2743"/>
                  </a:cubicBezTo>
                  <a:cubicBezTo>
                    <a:pt x="1387" y="2743"/>
                    <a:pt x="1384" y="2743"/>
                    <a:pt x="1382" y="2743"/>
                  </a:cubicBezTo>
                  <a:cubicBezTo>
                    <a:pt x="1085" y="2728"/>
                    <a:pt x="1020" y="2236"/>
                    <a:pt x="1049" y="2019"/>
                  </a:cubicBezTo>
                  <a:cubicBezTo>
                    <a:pt x="1055" y="1945"/>
                    <a:pt x="987" y="1908"/>
                    <a:pt x="931" y="1908"/>
                  </a:cubicBezTo>
                  <a:cubicBezTo>
                    <a:pt x="922" y="1908"/>
                    <a:pt x="913" y="1909"/>
                    <a:pt x="904" y="1911"/>
                  </a:cubicBezTo>
                  <a:cubicBezTo>
                    <a:pt x="870" y="1917"/>
                    <a:pt x="829" y="1920"/>
                    <a:pt x="785" y="1920"/>
                  </a:cubicBezTo>
                  <a:cubicBezTo>
                    <a:pt x="554" y="1920"/>
                    <a:pt x="226" y="1835"/>
                    <a:pt x="232" y="1593"/>
                  </a:cubicBezTo>
                  <a:cubicBezTo>
                    <a:pt x="253" y="1477"/>
                    <a:pt x="333" y="1368"/>
                    <a:pt x="441" y="1310"/>
                  </a:cubicBezTo>
                  <a:cubicBezTo>
                    <a:pt x="593" y="1224"/>
                    <a:pt x="767" y="1173"/>
                    <a:pt x="948" y="1173"/>
                  </a:cubicBezTo>
                  <a:cubicBezTo>
                    <a:pt x="1013" y="1173"/>
                    <a:pt x="1064" y="1122"/>
                    <a:pt x="1056" y="1057"/>
                  </a:cubicBezTo>
                  <a:lnTo>
                    <a:pt x="1056" y="1028"/>
                  </a:lnTo>
                  <a:cubicBezTo>
                    <a:pt x="1013" y="840"/>
                    <a:pt x="1027" y="645"/>
                    <a:pt x="1100" y="464"/>
                  </a:cubicBezTo>
                  <a:cubicBezTo>
                    <a:pt x="1156" y="344"/>
                    <a:pt x="1247" y="218"/>
                    <a:pt x="1378" y="218"/>
                  </a:cubicBezTo>
                  <a:close/>
                  <a:moveTo>
                    <a:pt x="1382" y="1"/>
                  </a:moveTo>
                  <a:cubicBezTo>
                    <a:pt x="1172" y="1"/>
                    <a:pt x="1018" y="150"/>
                    <a:pt x="926" y="326"/>
                  </a:cubicBezTo>
                  <a:cubicBezTo>
                    <a:pt x="832" y="522"/>
                    <a:pt x="796" y="739"/>
                    <a:pt x="818" y="956"/>
                  </a:cubicBezTo>
                  <a:cubicBezTo>
                    <a:pt x="456" y="1007"/>
                    <a:pt x="0" y="1202"/>
                    <a:pt x="15" y="1607"/>
                  </a:cubicBezTo>
                  <a:cubicBezTo>
                    <a:pt x="35" y="1981"/>
                    <a:pt x="440" y="2136"/>
                    <a:pt x="773" y="2136"/>
                  </a:cubicBezTo>
                  <a:cubicBezTo>
                    <a:pt x="788" y="2136"/>
                    <a:pt x="803" y="2136"/>
                    <a:pt x="818" y="2135"/>
                  </a:cubicBezTo>
                  <a:cubicBezTo>
                    <a:pt x="818" y="2490"/>
                    <a:pt x="991" y="2945"/>
                    <a:pt x="1389" y="2953"/>
                  </a:cubicBezTo>
                  <a:cubicBezTo>
                    <a:pt x="1395" y="2953"/>
                    <a:pt x="1402" y="2953"/>
                    <a:pt x="1408" y="2953"/>
                  </a:cubicBezTo>
                  <a:cubicBezTo>
                    <a:pt x="1786" y="2953"/>
                    <a:pt x="1968" y="2513"/>
                    <a:pt x="1997" y="2179"/>
                  </a:cubicBezTo>
                  <a:cubicBezTo>
                    <a:pt x="2330" y="2179"/>
                    <a:pt x="2720" y="2034"/>
                    <a:pt x="2793" y="1679"/>
                  </a:cubicBezTo>
                  <a:cubicBezTo>
                    <a:pt x="2800" y="1672"/>
                    <a:pt x="2800" y="1658"/>
                    <a:pt x="2800" y="1636"/>
                  </a:cubicBezTo>
                  <a:cubicBezTo>
                    <a:pt x="2800" y="1238"/>
                    <a:pt x="2337" y="1043"/>
                    <a:pt x="1975" y="1014"/>
                  </a:cubicBezTo>
                  <a:cubicBezTo>
                    <a:pt x="2004" y="789"/>
                    <a:pt x="1968" y="558"/>
                    <a:pt x="1867" y="355"/>
                  </a:cubicBezTo>
                  <a:cubicBezTo>
                    <a:pt x="1780" y="175"/>
                    <a:pt x="1606" y="8"/>
                    <a:pt x="1396" y="1"/>
                  </a:cubicBezTo>
                  <a:cubicBezTo>
                    <a:pt x="1391" y="1"/>
                    <a:pt x="1387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66"/>
            <p:cNvSpPr/>
            <p:nvPr/>
          </p:nvSpPr>
          <p:spPr>
            <a:xfrm rot="5400000">
              <a:off x="7870163" y="597363"/>
              <a:ext cx="25" cy="57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23"/>
                  </a:moveTo>
                  <a:lnTo>
                    <a:pt x="0" y="23"/>
                  </a:lnTo>
                  <a:cubicBezTo>
                    <a:pt x="0" y="1"/>
                    <a:pt x="0" y="1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66"/>
            <p:cNvSpPr/>
            <p:nvPr/>
          </p:nvSpPr>
          <p:spPr>
            <a:xfrm rot="5400000">
              <a:off x="7859800" y="591450"/>
              <a:ext cx="24425" cy="23050"/>
            </a:xfrm>
            <a:custGeom>
              <a:avLst/>
              <a:gdLst/>
              <a:ahLst/>
              <a:cxnLst/>
              <a:rect l="l" t="t" r="r" b="b"/>
              <a:pathLst>
                <a:path w="977" h="922" extrusionOk="0">
                  <a:moveTo>
                    <a:pt x="395" y="260"/>
                  </a:moveTo>
                  <a:cubicBezTo>
                    <a:pt x="395" y="260"/>
                    <a:pt x="394" y="260"/>
                    <a:pt x="393" y="261"/>
                  </a:cubicBezTo>
                  <a:lnTo>
                    <a:pt x="393" y="261"/>
                  </a:lnTo>
                  <a:cubicBezTo>
                    <a:pt x="395" y="261"/>
                    <a:pt x="395" y="260"/>
                    <a:pt x="395" y="260"/>
                  </a:cubicBezTo>
                  <a:close/>
                  <a:moveTo>
                    <a:pt x="528" y="242"/>
                  </a:moveTo>
                  <a:lnTo>
                    <a:pt x="543" y="256"/>
                  </a:lnTo>
                  <a:lnTo>
                    <a:pt x="572" y="263"/>
                  </a:lnTo>
                  <a:cubicBezTo>
                    <a:pt x="579" y="271"/>
                    <a:pt x="601" y="271"/>
                    <a:pt x="608" y="278"/>
                  </a:cubicBezTo>
                  <a:lnTo>
                    <a:pt x="622" y="300"/>
                  </a:lnTo>
                  <a:cubicBezTo>
                    <a:pt x="637" y="307"/>
                    <a:pt x="651" y="314"/>
                    <a:pt x="659" y="336"/>
                  </a:cubicBezTo>
                  <a:lnTo>
                    <a:pt x="673" y="343"/>
                  </a:lnTo>
                  <a:cubicBezTo>
                    <a:pt x="680" y="350"/>
                    <a:pt x="680" y="365"/>
                    <a:pt x="687" y="372"/>
                  </a:cubicBezTo>
                  <a:cubicBezTo>
                    <a:pt x="695" y="379"/>
                    <a:pt x="702" y="401"/>
                    <a:pt x="702" y="408"/>
                  </a:cubicBezTo>
                  <a:cubicBezTo>
                    <a:pt x="702" y="408"/>
                    <a:pt x="702" y="423"/>
                    <a:pt x="716" y="437"/>
                  </a:cubicBezTo>
                  <a:cubicBezTo>
                    <a:pt x="724" y="444"/>
                    <a:pt x="716" y="444"/>
                    <a:pt x="716" y="451"/>
                  </a:cubicBezTo>
                  <a:lnTo>
                    <a:pt x="716" y="509"/>
                  </a:lnTo>
                  <a:lnTo>
                    <a:pt x="716" y="524"/>
                  </a:lnTo>
                  <a:cubicBezTo>
                    <a:pt x="716" y="531"/>
                    <a:pt x="702" y="560"/>
                    <a:pt x="702" y="567"/>
                  </a:cubicBezTo>
                  <a:cubicBezTo>
                    <a:pt x="702" y="582"/>
                    <a:pt x="695" y="589"/>
                    <a:pt x="695" y="596"/>
                  </a:cubicBezTo>
                  <a:lnTo>
                    <a:pt x="673" y="582"/>
                  </a:lnTo>
                  <a:cubicBezTo>
                    <a:pt x="673" y="582"/>
                    <a:pt x="673" y="582"/>
                    <a:pt x="673" y="582"/>
                  </a:cubicBezTo>
                  <a:lnTo>
                    <a:pt x="673" y="582"/>
                  </a:lnTo>
                  <a:cubicBezTo>
                    <a:pt x="673" y="586"/>
                    <a:pt x="665" y="593"/>
                    <a:pt x="664" y="593"/>
                  </a:cubicBezTo>
                  <a:cubicBezTo>
                    <a:pt x="663" y="593"/>
                    <a:pt x="664" y="590"/>
                    <a:pt x="673" y="582"/>
                  </a:cubicBezTo>
                  <a:lnTo>
                    <a:pt x="673" y="582"/>
                  </a:lnTo>
                  <a:cubicBezTo>
                    <a:pt x="651" y="596"/>
                    <a:pt x="644" y="618"/>
                    <a:pt x="622" y="625"/>
                  </a:cubicBezTo>
                  <a:lnTo>
                    <a:pt x="615" y="632"/>
                  </a:lnTo>
                  <a:lnTo>
                    <a:pt x="601" y="654"/>
                  </a:lnTo>
                  <a:lnTo>
                    <a:pt x="579" y="661"/>
                  </a:lnTo>
                  <a:lnTo>
                    <a:pt x="564" y="669"/>
                  </a:lnTo>
                  <a:cubicBezTo>
                    <a:pt x="543" y="676"/>
                    <a:pt x="536" y="676"/>
                    <a:pt x="514" y="683"/>
                  </a:cubicBezTo>
                  <a:cubicBezTo>
                    <a:pt x="507" y="683"/>
                    <a:pt x="499" y="697"/>
                    <a:pt x="492" y="697"/>
                  </a:cubicBezTo>
                  <a:lnTo>
                    <a:pt x="441" y="697"/>
                  </a:lnTo>
                  <a:lnTo>
                    <a:pt x="405" y="683"/>
                  </a:lnTo>
                  <a:cubicBezTo>
                    <a:pt x="401" y="683"/>
                    <a:pt x="396" y="683"/>
                    <a:pt x="392" y="681"/>
                  </a:cubicBezTo>
                  <a:lnTo>
                    <a:pt x="392" y="681"/>
                  </a:lnTo>
                  <a:cubicBezTo>
                    <a:pt x="392" y="681"/>
                    <a:pt x="392" y="681"/>
                    <a:pt x="392" y="681"/>
                  </a:cubicBezTo>
                  <a:cubicBezTo>
                    <a:pt x="393" y="681"/>
                    <a:pt x="391" y="679"/>
                    <a:pt x="384" y="676"/>
                  </a:cubicBezTo>
                  <a:lnTo>
                    <a:pt x="384" y="676"/>
                  </a:lnTo>
                  <a:cubicBezTo>
                    <a:pt x="384" y="676"/>
                    <a:pt x="384" y="676"/>
                    <a:pt x="384" y="676"/>
                  </a:cubicBezTo>
                  <a:lnTo>
                    <a:pt x="362" y="669"/>
                  </a:lnTo>
                  <a:lnTo>
                    <a:pt x="384" y="661"/>
                  </a:lnTo>
                  <a:cubicBezTo>
                    <a:pt x="362" y="654"/>
                    <a:pt x="355" y="640"/>
                    <a:pt x="333" y="632"/>
                  </a:cubicBezTo>
                  <a:lnTo>
                    <a:pt x="318" y="618"/>
                  </a:lnTo>
                  <a:lnTo>
                    <a:pt x="311" y="603"/>
                  </a:lnTo>
                  <a:lnTo>
                    <a:pt x="297" y="596"/>
                  </a:lnTo>
                  <a:cubicBezTo>
                    <a:pt x="290" y="589"/>
                    <a:pt x="268" y="560"/>
                    <a:pt x="268" y="553"/>
                  </a:cubicBezTo>
                  <a:cubicBezTo>
                    <a:pt x="268" y="546"/>
                    <a:pt x="268" y="546"/>
                    <a:pt x="261" y="531"/>
                  </a:cubicBezTo>
                  <a:cubicBezTo>
                    <a:pt x="253" y="517"/>
                    <a:pt x="253" y="509"/>
                    <a:pt x="253" y="488"/>
                  </a:cubicBezTo>
                  <a:lnTo>
                    <a:pt x="253" y="459"/>
                  </a:lnTo>
                  <a:lnTo>
                    <a:pt x="253" y="415"/>
                  </a:lnTo>
                  <a:cubicBezTo>
                    <a:pt x="253" y="408"/>
                    <a:pt x="253" y="401"/>
                    <a:pt x="261" y="386"/>
                  </a:cubicBezTo>
                  <a:cubicBezTo>
                    <a:pt x="261" y="379"/>
                    <a:pt x="261" y="379"/>
                    <a:pt x="268" y="372"/>
                  </a:cubicBezTo>
                  <a:cubicBezTo>
                    <a:pt x="282" y="343"/>
                    <a:pt x="290" y="343"/>
                    <a:pt x="297" y="328"/>
                  </a:cubicBezTo>
                  <a:cubicBezTo>
                    <a:pt x="305" y="317"/>
                    <a:pt x="310" y="309"/>
                    <a:pt x="310" y="309"/>
                  </a:cubicBezTo>
                  <a:lnTo>
                    <a:pt x="310" y="309"/>
                  </a:lnTo>
                  <a:cubicBezTo>
                    <a:pt x="311" y="309"/>
                    <a:pt x="307" y="315"/>
                    <a:pt x="297" y="328"/>
                  </a:cubicBezTo>
                  <a:lnTo>
                    <a:pt x="318" y="307"/>
                  </a:lnTo>
                  <a:cubicBezTo>
                    <a:pt x="326" y="300"/>
                    <a:pt x="333" y="292"/>
                    <a:pt x="355" y="278"/>
                  </a:cubicBezTo>
                  <a:lnTo>
                    <a:pt x="369" y="271"/>
                  </a:lnTo>
                  <a:lnTo>
                    <a:pt x="391" y="263"/>
                  </a:lnTo>
                  <a:cubicBezTo>
                    <a:pt x="392" y="262"/>
                    <a:pt x="393" y="262"/>
                    <a:pt x="393" y="261"/>
                  </a:cubicBezTo>
                  <a:lnTo>
                    <a:pt x="393" y="261"/>
                  </a:lnTo>
                  <a:cubicBezTo>
                    <a:pt x="391" y="262"/>
                    <a:pt x="386" y="263"/>
                    <a:pt x="376" y="263"/>
                  </a:cubicBezTo>
                  <a:cubicBezTo>
                    <a:pt x="398" y="256"/>
                    <a:pt x="413" y="242"/>
                    <a:pt x="434" y="242"/>
                  </a:cubicBezTo>
                  <a:close/>
                  <a:moveTo>
                    <a:pt x="496" y="1"/>
                  </a:moveTo>
                  <a:cubicBezTo>
                    <a:pt x="482" y="1"/>
                    <a:pt x="469" y="1"/>
                    <a:pt x="456" y="3"/>
                  </a:cubicBezTo>
                  <a:cubicBezTo>
                    <a:pt x="203" y="10"/>
                    <a:pt x="0" y="227"/>
                    <a:pt x="7" y="480"/>
                  </a:cubicBezTo>
                  <a:cubicBezTo>
                    <a:pt x="22" y="640"/>
                    <a:pt x="109" y="784"/>
                    <a:pt x="253" y="871"/>
                  </a:cubicBezTo>
                  <a:cubicBezTo>
                    <a:pt x="321" y="905"/>
                    <a:pt x="394" y="921"/>
                    <a:pt x="467" y="921"/>
                  </a:cubicBezTo>
                  <a:cubicBezTo>
                    <a:pt x="580" y="921"/>
                    <a:pt x="693" y="881"/>
                    <a:pt x="782" y="806"/>
                  </a:cubicBezTo>
                  <a:cubicBezTo>
                    <a:pt x="970" y="632"/>
                    <a:pt x="977" y="343"/>
                    <a:pt x="803" y="155"/>
                  </a:cubicBezTo>
                  <a:cubicBezTo>
                    <a:pt x="725" y="57"/>
                    <a:pt x="612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66"/>
            <p:cNvSpPr/>
            <p:nvPr/>
          </p:nvSpPr>
          <p:spPr>
            <a:xfrm rot="5400000">
              <a:off x="7838600" y="770425"/>
              <a:ext cx="129875" cy="127950"/>
            </a:xfrm>
            <a:custGeom>
              <a:avLst/>
              <a:gdLst/>
              <a:ahLst/>
              <a:cxnLst/>
              <a:rect l="l" t="t" r="r" b="b"/>
              <a:pathLst>
                <a:path w="5195" h="5118" extrusionOk="0">
                  <a:moveTo>
                    <a:pt x="3292" y="237"/>
                  </a:moveTo>
                  <a:cubicBezTo>
                    <a:pt x="3701" y="237"/>
                    <a:pt x="3892" y="751"/>
                    <a:pt x="3885" y="1141"/>
                  </a:cubicBezTo>
                  <a:cubicBezTo>
                    <a:pt x="3878" y="1510"/>
                    <a:pt x="3770" y="1886"/>
                    <a:pt x="3560" y="2190"/>
                  </a:cubicBezTo>
                  <a:cubicBezTo>
                    <a:pt x="3531" y="2248"/>
                    <a:pt x="3553" y="2320"/>
                    <a:pt x="3603" y="2342"/>
                  </a:cubicBezTo>
                  <a:cubicBezTo>
                    <a:pt x="3618" y="2342"/>
                    <a:pt x="3625" y="2356"/>
                    <a:pt x="3632" y="2356"/>
                  </a:cubicBezTo>
                  <a:cubicBezTo>
                    <a:pt x="3979" y="2465"/>
                    <a:pt x="4283" y="2667"/>
                    <a:pt x="4508" y="2957"/>
                  </a:cubicBezTo>
                  <a:cubicBezTo>
                    <a:pt x="4674" y="3152"/>
                    <a:pt x="4790" y="3434"/>
                    <a:pt x="4681" y="3673"/>
                  </a:cubicBezTo>
                  <a:cubicBezTo>
                    <a:pt x="4545" y="3942"/>
                    <a:pt x="4258" y="4038"/>
                    <a:pt x="3955" y="4038"/>
                  </a:cubicBezTo>
                  <a:cubicBezTo>
                    <a:pt x="3663" y="4038"/>
                    <a:pt x="3357" y="3949"/>
                    <a:pt x="3155" y="3839"/>
                  </a:cubicBezTo>
                  <a:cubicBezTo>
                    <a:pt x="3137" y="3831"/>
                    <a:pt x="3118" y="3826"/>
                    <a:pt x="3099" y="3826"/>
                  </a:cubicBezTo>
                  <a:cubicBezTo>
                    <a:pt x="3057" y="3826"/>
                    <a:pt x="3018" y="3848"/>
                    <a:pt x="3003" y="3883"/>
                  </a:cubicBezTo>
                  <a:cubicBezTo>
                    <a:pt x="3003" y="3890"/>
                    <a:pt x="2988" y="3905"/>
                    <a:pt x="2988" y="3912"/>
                  </a:cubicBezTo>
                  <a:cubicBezTo>
                    <a:pt x="2894" y="4216"/>
                    <a:pt x="2699" y="4498"/>
                    <a:pt x="2446" y="4708"/>
                  </a:cubicBezTo>
                  <a:cubicBezTo>
                    <a:pt x="2303" y="4822"/>
                    <a:pt x="2124" y="4918"/>
                    <a:pt x="1938" y="4918"/>
                  </a:cubicBezTo>
                  <a:cubicBezTo>
                    <a:pt x="1888" y="4918"/>
                    <a:pt x="1838" y="4911"/>
                    <a:pt x="1787" y="4896"/>
                  </a:cubicBezTo>
                  <a:cubicBezTo>
                    <a:pt x="1534" y="4823"/>
                    <a:pt x="1411" y="4556"/>
                    <a:pt x="1368" y="4302"/>
                  </a:cubicBezTo>
                  <a:cubicBezTo>
                    <a:pt x="1324" y="3948"/>
                    <a:pt x="1397" y="3586"/>
                    <a:pt x="1563" y="3268"/>
                  </a:cubicBezTo>
                  <a:cubicBezTo>
                    <a:pt x="1592" y="3217"/>
                    <a:pt x="1570" y="3138"/>
                    <a:pt x="1520" y="3116"/>
                  </a:cubicBezTo>
                  <a:cubicBezTo>
                    <a:pt x="1505" y="3116"/>
                    <a:pt x="1498" y="3109"/>
                    <a:pt x="1491" y="3109"/>
                  </a:cubicBezTo>
                  <a:cubicBezTo>
                    <a:pt x="1158" y="3044"/>
                    <a:pt x="847" y="2877"/>
                    <a:pt x="615" y="2646"/>
                  </a:cubicBezTo>
                  <a:cubicBezTo>
                    <a:pt x="449" y="2472"/>
                    <a:pt x="326" y="2226"/>
                    <a:pt x="405" y="1994"/>
                  </a:cubicBezTo>
                  <a:cubicBezTo>
                    <a:pt x="492" y="1741"/>
                    <a:pt x="767" y="1611"/>
                    <a:pt x="1006" y="1560"/>
                  </a:cubicBezTo>
                  <a:cubicBezTo>
                    <a:pt x="1128" y="1536"/>
                    <a:pt x="1251" y="1524"/>
                    <a:pt x="1374" y="1524"/>
                  </a:cubicBezTo>
                  <a:cubicBezTo>
                    <a:pt x="1616" y="1524"/>
                    <a:pt x="1856" y="1571"/>
                    <a:pt x="2077" y="1662"/>
                  </a:cubicBezTo>
                  <a:cubicBezTo>
                    <a:pt x="2086" y="1664"/>
                    <a:pt x="2096" y="1665"/>
                    <a:pt x="2105" y="1665"/>
                  </a:cubicBezTo>
                  <a:cubicBezTo>
                    <a:pt x="2158" y="1665"/>
                    <a:pt x="2202" y="1630"/>
                    <a:pt x="2214" y="1575"/>
                  </a:cubicBezTo>
                  <a:cubicBezTo>
                    <a:pt x="2294" y="1068"/>
                    <a:pt x="2583" y="425"/>
                    <a:pt x="3118" y="265"/>
                  </a:cubicBezTo>
                  <a:cubicBezTo>
                    <a:pt x="3180" y="246"/>
                    <a:pt x="3238" y="237"/>
                    <a:pt x="3292" y="237"/>
                  </a:cubicBezTo>
                  <a:close/>
                  <a:moveTo>
                    <a:pt x="3299" y="1"/>
                  </a:moveTo>
                  <a:cubicBezTo>
                    <a:pt x="3273" y="1"/>
                    <a:pt x="3246" y="2"/>
                    <a:pt x="3220" y="5"/>
                  </a:cubicBezTo>
                  <a:cubicBezTo>
                    <a:pt x="2945" y="48"/>
                    <a:pt x="2699" y="193"/>
                    <a:pt x="2518" y="403"/>
                  </a:cubicBezTo>
                  <a:cubicBezTo>
                    <a:pt x="2279" y="685"/>
                    <a:pt x="2106" y="1018"/>
                    <a:pt x="2033" y="1380"/>
                  </a:cubicBezTo>
                  <a:cubicBezTo>
                    <a:pt x="1821" y="1313"/>
                    <a:pt x="1587" y="1272"/>
                    <a:pt x="1354" y="1272"/>
                  </a:cubicBezTo>
                  <a:cubicBezTo>
                    <a:pt x="1008" y="1272"/>
                    <a:pt x="665" y="1363"/>
                    <a:pt x="405" y="1597"/>
                  </a:cubicBezTo>
                  <a:cubicBezTo>
                    <a:pt x="0" y="1958"/>
                    <a:pt x="152" y="2508"/>
                    <a:pt x="514" y="2841"/>
                  </a:cubicBezTo>
                  <a:cubicBezTo>
                    <a:pt x="738" y="3051"/>
                    <a:pt x="1013" y="3203"/>
                    <a:pt x="1310" y="3275"/>
                  </a:cubicBezTo>
                  <a:cubicBezTo>
                    <a:pt x="1100" y="3774"/>
                    <a:pt x="1020" y="4433"/>
                    <a:pt x="1382" y="4867"/>
                  </a:cubicBezTo>
                  <a:cubicBezTo>
                    <a:pt x="1533" y="5045"/>
                    <a:pt x="1721" y="5118"/>
                    <a:pt x="1915" y="5118"/>
                  </a:cubicBezTo>
                  <a:cubicBezTo>
                    <a:pt x="2178" y="5118"/>
                    <a:pt x="2452" y="4985"/>
                    <a:pt x="2655" y="4802"/>
                  </a:cubicBezTo>
                  <a:cubicBezTo>
                    <a:pt x="2872" y="4606"/>
                    <a:pt x="3053" y="4353"/>
                    <a:pt x="3162" y="4071"/>
                  </a:cubicBezTo>
                  <a:cubicBezTo>
                    <a:pt x="3394" y="4174"/>
                    <a:pt x="3688" y="4245"/>
                    <a:pt x="3972" y="4245"/>
                  </a:cubicBezTo>
                  <a:cubicBezTo>
                    <a:pt x="4344" y="4245"/>
                    <a:pt x="4697" y="4124"/>
                    <a:pt x="4869" y="3796"/>
                  </a:cubicBezTo>
                  <a:cubicBezTo>
                    <a:pt x="4884" y="3782"/>
                    <a:pt x="4884" y="3774"/>
                    <a:pt x="4891" y="3767"/>
                  </a:cubicBezTo>
                  <a:cubicBezTo>
                    <a:pt x="5195" y="3080"/>
                    <a:pt x="4450" y="2443"/>
                    <a:pt x="3842" y="2183"/>
                  </a:cubicBezTo>
                  <a:cubicBezTo>
                    <a:pt x="4139" y="1640"/>
                    <a:pt x="4283" y="844"/>
                    <a:pt x="3893" y="309"/>
                  </a:cubicBezTo>
                  <a:cubicBezTo>
                    <a:pt x="3756" y="114"/>
                    <a:pt x="3532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66"/>
            <p:cNvSpPr/>
            <p:nvPr/>
          </p:nvSpPr>
          <p:spPr>
            <a:xfrm rot="5400000">
              <a:off x="7879338" y="817838"/>
              <a:ext cx="41825" cy="38375"/>
            </a:xfrm>
            <a:custGeom>
              <a:avLst/>
              <a:gdLst/>
              <a:ahLst/>
              <a:cxnLst/>
              <a:rect l="l" t="t" r="r" b="b"/>
              <a:pathLst>
                <a:path w="1673" h="1535" extrusionOk="0">
                  <a:moveTo>
                    <a:pt x="823" y="225"/>
                  </a:moveTo>
                  <a:cubicBezTo>
                    <a:pt x="848" y="225"/>
                    <a:pt x="873" y="227"/>
                    <a:pt x="898" y="231"/>
                  </a:cubicBezTo>
                  <a:cubicBezTo>
                    <a:pt x="1209" y="267"/>
                    <a:pt x="1404" y="549"/>
                    <a:pt x="1361" y="846"/>
                  </a:cubicBezTo>
                  <a:cubicBezTo>
                    <a:pt x="1354" y="896"/>
                    <a:pt x="1339" y="932"/>
                    <a:pt x="1325" y="976"/>
                  </a:cubicBezTo>
                  <a:cubicBezTo>
                    <a:pt x="1238" y="1177"/>
                    <a:pt x="1033" y="1300"/>
                    <a:pt x="819" y="1300"/>
                  </a:cubicBezTo>
                  <a:cubicBezTo>
                    <a:pt x="749" y="1300"/>
                    <a:pt x="677" y="1287"/>
                    <a:pt x="609" y="1258"/>
                  </a:cubicBezTo>
                  <a:cubicBezTo>
                    <a:pt x="536" y="1229"/>
                    <a:pt x="486" y="1186"/>
                    <a:pt x="428" y="1128"/>
                  </a:cubicBezTo>
                  <a:cubicBezTo>
                    <a:pt x="428" y="1128"/>
                    <a:pt x="428" y="1121"/>
                    <a:pt x="420" y="1121"/>
                  </a:cubicBezTo>
                  <a:cubicBezTo>
                    <a:pt x="276" y="947"/>
                    <a:pt x="247" y="715"/>
                    <a:pt x="348" y="513"/>
                  </a:cubicBezTo>
                  <a:cubicBezTo>
                    <a:pt x="399" y="412"/>
                    <a:pt x="493" y="325"/>
                    <a:pt x="601" y="281"/>
                  </a:cubicBezTo>
                  <a:cubicBezTo>
                    <a:pt x="667" y="243"/>
                    <a:pt x="745" y="225"/>
                    <a:pt x="823" y="225"/>
                  </a:cubicBezTo>
                  <a:close/>
                  <a:moveTo>
                    <a:pt x="819" y="0"/>
                  </a:moveTo>
                  <a:cubicBezTo>
                    <a:pt x="642" y="0"/>
                    <a:pt x="464" y="63"/>
                    <a:pt x="319" y="194"/>
                  </a:cubicBezTo>
                  <a:cubicBezTo>
                    <a:pt x="283" y="231"/>
                    <a:pt x="247" y="267"/>
                    <a:pt x="218" y="317"/>
                  </a:cubicBezTo>
                  <a:cubicBezTo>
                    <a:pt x="1" y="607"/>
                    <a:pt x="30" y="1012"/>
                    <a:pt x="269" y="1280"/>
                  </a:cubicBezTo>
                  <a:cubicBezTo>
                    <a:pt x="415" y="1449"/>
                    <a:pt x="623" y="1535"/>
                    <a:pt x="832" y="1535"/>
                  </a:cubicBezTo>
                  <a:cubicBezTo>
                    <a:pt x="1015" y="1535"/>
                    <a:pt x="1197" y="1469"/>
                    <a:pt x="1339" y="1338"/>
                  </a:cubicBezTo>
                  <a:cubicBezTo>
                    <a:pt x="1650" y="1055"/>
                    <a:pt x="1672" y="571"/>
                    <a:pt x="1397" y="260"/>
                  </a:cubicBezTo>
                  <a:cubicBezTo>
                    <a:pt x="1243" y="90"/>
                    <a:pt x="103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66"/>
            <p:cNvSpPr/>
            <p:nvPr/>
          </p:nvSpPr>
          <p:spPr>
            <a:xfrm rot="5400000">
              <a:off x="7954600" y="510200"/>
              <a:ext cx="132075" cy="126400"/>
            </a:xfrm>
            <a:custGeom>
              <a:avLst/>
              <a:gdLst/>
              <a:ahLst/>
              <a:cxnLst/>
              <a:rect l="l" t="t" r="r" b="b"/>
              <a:pathLst>
                <a:path w="5283" h="5056" extrusionOk="0">
                  <a:moveTo>
                    <a:pt x="4318" y="214"/>
                  </a:moveTo>
                  <a:cubicBezTo>
                    <a:pt x="4408" y="214"/>
                    <a:pt x="4496" y="225"/>
                    <a:pt x="4581" y="252"/>
                  </a:cubicBezTo>
                  <a:cubicBezTo>
                    <a:pt x="5188" y="433"/>
                    <a:pt x="5044" y="1192"/>
                    <a:pt x="4805" y="1619"/>
                  </a:cubicBezTo>
                  <a:cubicBezTo>
                    <a:pt x="4573" y="1995"/>
                    <a:pt x="4262" y="2307"/>
                    <a:pt x="3872" y="2502"/>
                  </a:cubicBezTo>
                  <a:cubicBezTo>
                    <a:pt x="3814" y="2531"/>
                    <a:pt x="3799" y="2603"/>
                    <a:pt x="3828" y="2661"/>
                  </a:cubicBezTo>
                  <a:cubicBezTo>
                    <a:pt x="3835" y="2668"/>
                    <a:pt x="3835" y="2676"/>
                    <a:pt x="3843" y="2683"/>
                  </a:cubicBezTo>
                  <a:cubicBezTo>
                    <a:pt x="4132" y="3001"/>
                    <a:pt x="4327" y="3392"/>
                    <a:pt x="4400" y="3819"/>
                  </a:cubicBezTo>
                  <a:cubicBezTo>
                    <a:pt x="4450" y="4115"/>
                    <a:pt x="4414" y="4484"/>
                    <a:pt x="4146" y="4672"/>
                  </a:cubicBezTo>
                  <a:lnTo>
                    <a:pt x="4132" y="4694"/>
                  </a:lnTo>
                  <a:cubicBezTo>
                    <a:pt x="4008" y="4774"/>
                    <a:pt x="3875" y="4809"/>
                    <a:pt x="3739" y="4809"/>
                  </a:cubicBezTo>
                  <a:cubicBezTo>
                    <a:pt x="3236" y="4809"/>
                    <a:pt x="2694" y="4340"/>
                    <a:pt x="2461" y="3971"/>
                  </a:cubicBezTo>
                  <a:cubicBezTo>
                    <a:pt x="2437" y="3932"/>
                    <a:pt x="2400" y="3913"/>
                    <a:pt x="2363" y="3913"/>
                  </a:cubicBezTo>
                  <a:cubicBezTo>
                    <a:pt x="2344" y="3913"/>
                    <a:pt x="2326" y="3918"/>
                    <a:pt x="2309" y="3927"/>
                  </a:cubicBezTo>
                  <a:cubicBezTo>
                    <a:pt x="2294" y="3934"/>
                    <a:pt x="2287" y="3934"/>
                    <a:pt x="2280" y="3942"/>
                  </a:cubicBezTo>
                  <a:cubicBezTo>
                    <a:pt x="1975" y="4224"/>
                    <a:pt x="1490" y="4488"/>
                    <a:pt x="1038" y="4488"/>
                  </a:cubicBezTo>
                  <a:cubicBezTo>
                    <a:pt x="910" y="4488"/>
                    <a:pt x="784" y="4467"/>
                    <a:pt x="666" y="4419"/>
                  </a:cubicBezTo>
                  <a:cubicBezTo>
                    <a:pt x="182" y="4224"/>
                    <a:pt x="232" y="3645"/>
                    <a:pt x="435" y="3254"/>
                  </a:cubicBezTo>
                  <a:cubicBezTo>
                    <a:pt x="601" y="2929"/>
                    <a:pt x="847" y="2647"/>
                    <a:pt x="1158" y="2451"/>
                  </a:cubicBezTo>
                  <a:cubicBezTo>
                    <a:pt x="1209" y="2422"/>
                    <a:pt x="1231" y="2350"/>
                    <a:pt x="1202" y="2292"/>
                  </a:cubicBezTo>
                  <a:cubicBezTo>
                    <a:pt x="1195" y="2285"/>
                    <a:pt x="1195" y="2278"/>
                    <a:pt x="1187" y="2270"/>
                  </a:cubicBezTo>
                  <a:cubicBezTo>
                    <a:pt x="782" y="1945"/>
                    <a:pt x="377" y="1301"/>
                    <a:pt x="522" y="766"/>
                  </a:cubicBezTo>
                  <a:cubicBezTo>
                    <a:pt x="614" y="425"/>
                    <a:pt x="905" y="307"/>
                    <a:pt x="1212" y="307"/>
                  </a:cubicBezTo>
                  <a:cubicBezTo>
                    <a:pt x="1388" y="307"/>
                    <a:pt x="1570" y="346"/>
                    <a:pt x="1723" y="404"/>
                  </a:cubicBezTo>
                  <a:cubicBezTo>
                    <a:pt x="2084" y="548"/>
                    <a:pt x="2403" y="787"/>
                    <a:pt x="2649" y="1077"/>
                  </a:cubicBezTo>
                  <a:cubicBezTo>
                    <a:pt x="2671" y="1098"/>
                    <a:pt x="2699" y="1109"/>
                    <a:pt x="2728" y="1109"/>
                  </a:cubicBezTo>
                  <a:cubicBezTo>
                    <a:pt x="2757" y="1109"/>
                    <a:pt x="2786" y="1098"/>
                    <a:pt x="2808" y="1077"/>
                  </a:cubicBezTo>
                  <a:cubicBezTo>
                    <a:pt x="3047" y="766"/>
                    <a:pt x="3365" y="512"/>
                    <a:pt x="3712" y="353"/>
                  </a:cubicBezTo>
                  <a:cubicBezTo>
                    <a:pt x="3903" y="273"/>
                    <a:pt x="4114" y="214"/>
                    <a:pt x="4318" y="214"/>
                  </a:cubicBezTo>
                  <a:close/>
                  <a:moveTo>
                    <a:pt x="4320" y="0"/>
                  </a:moveTo>
                  <a:cubicBezTo>
                    <a:pt x="4154" y="0"/>
                    <a:pt x="3987" y="31"/>
                    <a:pt x="3835" y="78"/>
                  </a:cubicBezTo>
                  <a:cubicBezTo>
                    <a:pt x="3408" y="223"/>
                    <a:pt x="3032" y="491"/>
                    <a:pt x="2728" y="831"/>
                  </a:cubicBezTo>
                  <a:cubicBezTo>
                    <a:pt x="2350" y="427"/>
                    <a:pt x="1795" y="77"/>
                    <a:pt x="1234" y="77"/>
                  </a:cubicBezTo>
                  <a:cubicBezTo>
                    <a:pt x="1141" y="77"/>
                    <a:pt x="1048" y="87"/>
                    <a:pt x="956" y="107"/>
                  </a:cubicBezTo>
                  <a:cubicBezTo>
                    <a:pt x="695" y="165"/>
                    <a:pt x="471" y="331"/>
                    <a:pt x="355" y="585"/>
                  </a:cubicBezTo>
                  <a:cubicBezTo>
                    <a:pt x="247" y="860"/>
                    <a:pt x="247" y="1163"/>
                    <a:pt x="341" y="1438"/>
                  </a:cubicBezTo>
                  <a:cubicBezTo>
                    <a:pt x="464" y="1778"/>
                    <a:pt x="652" y="2097"/>
                    <a:pt x="920" y="2350"/>
                  </a:cubicBezTo>
                  <a:cubicBezTo>
                    <a:pt x="442" y="2719"/>
                    <a:pt x="1" y="3305"/>
                    <a:pt x="66" y="3934"/>
                  </a:cubicBezTo>
                  <a:cubicBezTo>
                    <a:pt x="80" y="4195"/>
                    <a:pt x="232" y="4441"/>
                    <a:pt x="464" y="4571"/>
                  </a:cubicBezTo>
                  <a:cubicBezTo>
                    <a:pt x="640" y="4679"/>
                    <a:pt x="843" y="4717"/>
                    <a:pt x="1045" y="4717"/>
                  </a:cubicBezTo>
                  <a:cubicBezTo>
                    <a:pt x="1142" y="4717"/>
                    <a:pt x="1238" y="4708"/>
                    <a:pt x="1332" y="4694"/>
                  </a:cubicBezTo>
                  <a:cubicBezTo>
                    <a:pt x="1701" y="4622"/>
                    <a:pt x="2056" y="4448"/>
                    <a:pt x="2345" y="4209"/>
                  </a:cubicBezTo>
                  <a:cubicBezTo>
                    <a:pt x="2649" y="4624"/>
                    <a:pt x="3219" y="5055"/>
                    <a:pt x="3755" y="5055"/>
                  </a:cubicBezTo>
                  <a:cubicBezTo>
                    <a:pt x="3921" y="5055"/>
                    <a:pt x="4083" y="5014"/>
                    <a:pt x="4233" y="4918"/>
                  </a:cubicBezTo>
                  <a:cubicBezTo>
                    <a:pt x="4248" y="4918"/>
                    <a:pt x="4262" y="4911"/>
                    <a:pt x="4277" y="4897"/>
                  </a:cubicBezTo>
                  <a:cubicBezTo>
                    <a:pt x="4595" y="4658"/>
                    <a:pt x="4696" y="4260"/>
                    <a:pt x="4646" y="3877"/>
                  </a:cubicBezTo>
                  <a:cubicBezTo>
                    <a:pt x="4588" y="3435"/>
                    <a:pt x="4392" y="3008"/>
                    <a:pt x="4118" y="2668"/>
                  </a:cubicBezTo>
                  <a:cubicBezTo>
                    <a:pt x="4450" y="2458"/>
                    <a:pt x="4740" y="2184"/>
                    <a:pt x="4957" y="1851"/>
                  </a:cubicBezTo>
                  <a:cubicBezTo>
                    <a:pt x="5145" y="1561"/>
                    <a:pt x="5282" y="1200"/>
                    <a:pt x="5253" y="845"/>
                  </a:cubicBezTo>
                  <a:cubicBezTo>
                    <a:pt x="5239" y="527"/>
                    <a:pt x="5065" y="245"/>
                    <a:pt x="4805" y="107"/>
                  </a:cubicBezTo>
                  <a:cubicBezTo>
                    <a:pt x="4653" y="31"/>
                    <a:pt x="4486" y="0"/>
                    <a:pt x="4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66"/>
            <p:cNvSpPr/>
            <p:nvPr/>
          </p:nvSpPr>
          <p:spPr>
            <a:xfrm rot="5400000">
              <a:off x="7997213" y="552388"/>
              <a:ext cx="47600" cy="44000"/>
            </a:xfrm>
            <a:custGeom>
              <a:avLst/>
              <a:gdLst/>
              <a:ahLst/>
              <a:cxnLst/>
              <a:rect l="l" t="t" r="r" b="b"/>
              <a:pathLst>
                <a:path w="1904" h="1760" extrusionOk="0">
                  <a:moveTo>
                    <a:pt x="945" y="226"/>
                  </a:moveTo>
                  <a:cubicBezTo>
                    <a:pt x="1248" y="226"/>
                    <a:pt x="1517" y="436"/>
                    <a:pt x="1593" y="746"/>
                  </a:cubicBezTo>
                  <a:cubicBezTo>
                    <a:pt x="1672" y="1100"/>
                    <a:pt x="1434" y="1440"/>
                    <a:pt x="1086" y="1513"/>
                  </a:cubicBezTo>
                  <a:cubicBezTo>
                    <a:pt x="1050" y="1520"/>
                    <a:pt x="999" y="1520"/>
                    <a:pt x="963" y="1535"/>
                  </a:cubicBezTo>
                  <a:cubicBezTo>
                    <a:pt x="958" y="1535"/>
                    <a:pt x="953" y="1535"/>
                    <a:pt x="948" y="1535"/>
                  </a:cubicBezTo>
                  <a:cubicBezTo>
                    <a:pt x="643" y="1535"/>
                    <a:pt x="376" y="1320"/>
                    <a:pt x="305" y="1014"/>
                  </a:cubicBezTo>
                  <a:cubicBezTo>
                    <a:pt x="233" y="666"/>
                    <a:pt x="457" y="319"/>
                    <a:pt x="811" y="239"/>
                  </a:cubicBezTo>
                  <a:cubicBezTo>
                    <a:pt x="856" y="230"/>
                    <a:pt x="901" y="226"/>
                    <a:pt x="945" y="226"/>
                  </a:cubicBezTo>
                  <a:close/>
                  <a:moveTo>
                    <a:pt x="942" y="0"/>
                  </a:moveTo>
                  <a:cubicBezTo>
                    <a:pt x="877" y="0"/>
                    <a:pt x="812" y="7"/>
                    <a:pt x="746" y="22"/>
                  </a:cubicBezTo>
                  <a:cubicBezTo>
                    <a:pt x="696" y="30"/>
                    <a:pt x="638" y="51"/>
                    <a:pt x="594" y="73"/>
                  </a:cubicBezTo>
                  <a:cubicBezTo>
                    <a:pt x="204" y="247"/>
                    <a:pt x="1" y="666"/>
                    <a:pt x="88" y="1079"/>
                  </a:cubicBezTo>
                  <a:cubicBezTo>
                    <a:pt x="181" y="1483"/>
                    <a:pt x="542" y="1759"/>
                    <a:pt x="941" y="1759"/>
                  </a:cubicBezTo>
                  <a:cubicBezTo>
                    <a:pt x="1006" y="1759"/>
                    <a:pt x="1071" y="1752"/>
                    <a:pt x="1137" y="1737"/>
                  </a:cubicBezTo>
                  <a:cubicBezTo>
                    <a:pt x="1607" y="1629"/>
                    <a:pt x="1904" y="1158"/>
                    <a:pt x="1795" y="688"/>
                  </a:cubicBezTo>
                  <a:cubicBezTo>
                    <a:pt x="1714" y="277"/>
                    <a:pt x="134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66"/>
            <p:cNvSpPr/>
            <p:nvPr/>
          </p:nvSpPr>
          <p:spPr>
            <a:xfrm rot="5400000">
              <a:off x="7923450" y="444000"/>
              <a:ext cx="29325" cy="27650"/>
            </a:xfrm>
            <a:custGeom>
              <a:avLst/>
              <a:gdLst/>
              <a:ahLst/>
              <a:cxnLst/>
              <a:rect l="l" t="t" r="r" b="b"/>
              <a:pathLst>
                <a:path w="1173" h="1106" extrusionOk="0">
                  <a:moveTo>
                    <a:pt x="600" y="218"/>
                  </a:moveTo>
                  <a:cubicBezTo>
                    <a:pt x="602" y="218"/>
                    <a:pt x="601" y="219"/>
                    <a:pt x="594" y="221"/>
                  </a:cubicBezTo>
                  <a:cubicBezTo>
                    <a:pt x="589" y="224"/>
                    <a:pt x="590" y="224"/>
                    <a:pt x="595" y="224"/>
                  </a:cubicBezTo>
                  <a:cubicBezTo>
                    <a:pt x="603" y="224"/>
                    <a:pt x="620" y="221"/>
                    <a:pt x="615" y="221"/>
                  </a:cubicBezTo>
                  <a:lnTo>
                    <a:pt x="695" y="221"/>
                  </a:lnTo>
                  <a:cubicBezTo>
                    <a:pt x="731" y="228"/>
                    <a:pt x="775" y="243"/>
                    <a:pt x="811" y="265"/>
                  </a:cubicBezTo>
                  <a:lnTo>
                    <a:pt x="832" y="279"/>
                  </a:lnTo>
                  <a:lnTo>
                    <a:pt x="847" y="293"/>
                  </a:lnTo>
                  <a:lnTo>
                    <a:pt x="883" y="330"/>
                  </a:lnTo>
                  <a:cubicBezTo>
                    <a:pt x="934" y="388"/>
                    <a:pt x="955" y="467"/>
                    <a:pt x="955" y="539"/>
                  </a:cubicBezTo>
                  <a:lnTo>
                    <a:pt x="955" y="547"/>
                  </a:lnTo>
                  <a:cubicBezTo>
                    <a:pt x="941" y="626"/>
                    <a:pt x="919" y="691"/>
                    <a:pt x="876" y="749"/>
                  </a:cubicBezTo>
                  <a:lnTo>
                    <a:pt x="861" y="771"/>
                  </a:lnTo>
                  <a:lnTo>
                    <a:pt x="840" y="793"/>
                  </a:lnTo>
                  <a:lnTo>
                    <a:pt x="825" y="807"/>
                  </a:lnTo>
                  <a:cubicBezTo>
                    <a:pt x="804" y="822"/>
                    <a:pt x="796" y="829"/>
                    <a:pt x="775" y="836"/>
                  </a:cubicBezTo>
                  <a:lnTo>
                    <a:pt x="760" y="843"/>
                  </a:lnTo>
                  <a:lnTo>
                    <a:pt x="760" y="843"/>
                  </a:lnTo>
                  <a:cubicBezTo>
                    <a:pt x="760" y="843"/>
                    <a:pt x="760" y="843"/>
                    <a:pt x="760" y="843"/>
                  </a:cubicBezTo>
                  <a:lnTo>
                    <a:pt x="760" y="843"/>
                  </a:lnTo>
                  <a:cubicBezTo>
                    <a:pt x="756" y="851"/>
                    <a:pt x="751" y="854"/>
                    <a:pt x="749" y="854"/>
                  </a:cubicBezTo>
                  <a:cubicBezTo>
                    <a:pt x="747" y="854"/>
                    <a:pt x="749" y="851"/>
                    <a:pt x="760" y="843"/>
                  </a:cubicBezTo>
                  <a:lnTo>
                    <a:pt x="760" y="843"/>
                  </a:lnTo>
                  <a:lnTo>
                    <a:pt x="738" y="858"/>
                  </a:lnTo>
                  <a:cubicBezTo>
                    <a:pt x="703" y="872"/>
                    <a:pt x="666" y="879"/>
                    <a:pt x="629" y="879"/>
                  </a:cubicBezTo>
                  <a:cubicBezTo>
                    <a:pt x="532" y="879"/>
                    <a:pt x="438" y="831"/>
                    <a:pt x="369" y="742"/>
                  </a:cubicBezTo>
                  <a:cubicBezTo>
                    <a:pt x="362" y="735"/>
                    <a:pt x="362" y="728"/>
                    <a:pt x="355" y="720"/>
                  </a:cubicBezTo>
                  <a:lnTo>
                    <a:pt x="340" y="699"/>
                  </a:lnTo>
                  <a:cubicBezTo>
                    <a:pt x="340" y="699"/>
                    <a:pt x="333" y="691"/>
                    <a:pt x="333" y="684"/>
                  </a:cubicBezTo>
                  <a:cubicBezTo>
                    <a:pt x="326" y="662"/>
                    <a:pt x="326" y="648"/>
                    <a:pt x="319" y="626"/>
                  </a:cubicBezTo>
                  <a:lnTo>
                    <a:pt x="304" y="605"/>
                  </a:lnTo>
                  <a:lnTo>
                    <a:pt x="304" y="590"/>
                  </a:lnTo>
                  <a:lnTo>
                    <a:pt x="304" y="583"/>
                  </a:lnTo>
                  <a:lnTo>
                    <a:pt x="304" y="576"/>
                  </a:lnTo>
                  <a:cubicBezTo>
                    <a:pt x="304" y="539"/>
                    <a:pt x="304" y="511"/>
                    <a:pt x="319" y="474"/>
                  </a:cubicBezTo>
                  <a:cubicBezTo>
                    <a:pt x="319" y="460"/>
                    <a:pt x="326" y="438"/>
                    <a:pt x="333" y="424"/>
                  </a:cubicBezTo>
                  <a:cubicBezTo>
                    <a:pt x="340" y="402"/>
                    <a:pt x="355" y="395"/>
                    <a:pt x="362" y="373"/>
                  </a:cubicBezTo>
                  <a:cubicBezTo>
                    <a:pt x="377" y="351"/>
                    <a:pt x="398" y="322"/>
                    <a:pt x="427" y="301"/>
                  </a:cubicBezTo>
                  <a:cubicBezTo>
                    <a:pt x="449" y="279"/>
                    <a:pt x="478" y="257"/>
                    <a:pt x="514" y="243"/>
                  </a:cubicBezTo>
                  <a:lnTo>
                    <a:pt x="550" y="228"/>
                  </a:lnTo>
                  <a:lnTo>
                    <a:pt x="579" y="221"/>
                  </a:lnTo>
                  <a:cubicBezTo>
                    <a:pt x="579" y="221"/>
                    <a:pt x="595" y="218"/>
                    <a:pt x="600" y="218"/>
                  </a:cubicBezTo>
                  <a:close/>
                  <a:moveTo>
                    <a:pt x="620" y="1"/>
                  </a:moveTo>
                  <a:cubicBezTo>
                    <a:pt x="458" y="1"/>
                    <a:pt x="300" y="72"/>
                    <a:pt x="196" y="192"/>
                  </a:cubicBezTo>
                  <a:cubicBezTo>
                    <a:pt x="0" y="431"/>
                    <a:pt x="29" y="771"/>
                    <a:pt x="261" y="974"/>
                  </a:cubicBezTo>
                  <a:cubicBezTo>
                    <a:pt x="368" y="1061"/>
                    <a:pt x="496" y="1105"/>
                    <a:pt x="623" y="1105"/>
                  </a:cubicBezTo>
                  <a:cubicBezTo>
                    <a:pt x="778" y="1105"/>
                    <a:pt x="931" y="1040"/>
                    <a:pt x="1042" y="908"/>
                  </a:cubicBezTo>
                  <a:cubicBezTo>
                    <a:pt x="1122" y="807"/>
                    <a:pt x="1173" y="684"/>
                    <a:pt x="1173" y="547"/>
                  </a:cubicBezTo>
                  <a:lnTo>
                    <a:pt x="1173" y="539"/>
                  </a:lnTo>
                  <a:cubicBezTo>
                    <a:pt x="1158" y="315"/>
                    <a:pt x="1021" y="113"/>
                    <a:pt x="804" y="33"/>
                  </a:cubicBezTo>
                  <a:cubicBezTo>
                    <a:pt x="744" y="11"/>
                    <a:pt x="681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66"/>
            <p:cNvSpPr/>
            <p:nvPr/>
          </p:nvSpPr>
          <p:spPr>
            <a:xfrm rot="5400000">
              <a:off x="7833750" y="708450"/>
              <a:ext cx="29325" cy="27600"/>
            </a:xfrm>
            <a:custGeom>
              <a:avLst/>
              <a:gdLst/>
              <a:ahLst/>
              <a:cxnLst/>
              <a:rect l="l" t="t" r="r" b="b"/>
              <a:pathLst>
                <a:path w="1173" h="1104" extrusionOk="0">
                  <a:moveTo>
                    <a:pt x="681" y="221"/>
                  </a:moveTo>
                  <a:cubicBezTo>
                    <a:pt x="717" y="235"/>
                    <a:pt x="761" y="242"/>
                    <a:pt x="797" y="271"/>
                  </a:cubicBezTo>
                  <a:lnTo>
                    <a:pt x="818" y="279"/>
                  </a:lnTo>
                  <a:lnTo>
                    <a:pt x="828" y="283"/>
                  </a:lnTo>
                  <a:lnTo>
                    <a:pt x="828" y="283"/>
                  </a:lnTo>
                  <a:cubicBezTo>
                    <a:pt x="827" y="284"/>
                    <a:pt x="829" y="289"/>
                    <a:pt x="833" y="293"/>
                  </a:cubicBezTo>
                  <a:lnTo>
                    <a:pt x="884" y="329"/>
                  </a:lnTo>
                  <a:cubicBezTo>
                    <a:pt x="927" y="387"/>
                    <a:pt x="956" y="452"/>
                    <a:pt x="956" y="525"/>
                  </a:cubicBezTo>
                  <a:lnTo>
                    <a:pt x="956" y="539"/>
                  </a:lnTo>
                  <a:cubicBezTo>
                    <a:pt x="934" y="611"/>
                    <a:pt x="905" y="684"/>
                    <a:pt x="869" y="742"/>
                  </a:cubicBezTo>
                  <a:lnTo>
                    <a:pt x="869" y="742"/>
                  </a:lnTo>
                  <a:lnTo>
                    <a:pt x="869" y="742"/>
                  </a:lnTo>
                  <a:cubicBezTo>
                    <a:pt x="869" y="745"/>
                    <a:pt x="867" y="747"/>
                    <a:pt x="866" y="747"/>
                  </a:cubicBezTo>
                  <a:cubicBezTo>
                    <a:pt x="865" y="747"/>
                    <a:pt x="865" y="745"/>
                    <a:pt x="869" y="742"/>
                  </a:cubicBezTo>
                  <a:lnTo>
                    <a:pt x="869" y="742"/>
                  </a:lnTo>
                  <a:lnTo>
                    <a:pt x="847" y="763"/>
                  </a:lnTo>
                  <a:lnTo>
                    <a:pt x="826" y="785"/>
                  </a:lnTo>
                  <a:cubicBezTo>
                    <a:pt x="826" y="785"/>
                    <a:pt x="811" y="792"/>
                    <a:pt x="811" y="799"/>
                  </a:cubicBezTo>
                  <a:cubicBezTo>
                    <a:pt x="789" y="814"/>
                    <a:pt x="782" y="821"/>
                    <a:pt x="761" y="828"/>
                  </a:cubicBezTo>
                  <a:cubicBezTo>
                    <a:pt x="753" y="828"/>
                    <a:pt x="753" y="836"/>
                    <a:pt x="746" y="836"/>
                  </a:cubicBezTo>
                  <a:lnTo>
                    <a:pt x="724" y="843"/>
                  </a:lnTo>
                  <a:cubicBezTo>
                    <a:pt x="685" y="860"/>
                    <a:pt x="644" y="869"/>
                    <a:pt x="604" y="869"/>
                  </a:cubicBezTo>
                  <a:cubicBezTo>
                    <a:pt x="511" y="869"/>
                    <a:pt x="421" y="825"/>
                    <a:pt x="355" y="749"/>
                  </a:cubicBezTo>
                  <a:lnTo>
                    <a:pt x="355" y="742"/>
                  </a:lnTo>
                  <a:cubicBezTo>
                    <a:pt x="348" y="727"/>
                    <a:pt x="348" y="720"/>
                    <a:pt x="341" y="713"/>
                  </a:cubicBezTo>
                  <a:cubicBezTo>
                    <a:pt x="341" y="705"/>
                    <a:pt x="326" y="705"/>
                    <a:pt x="326" y="691"/>
                  </a:cubicBezTo>
                  <a:cubicBezTo>
                    <a:pt x="326" y="691"/>
                    <a:pt x="319" y="684"/>
                    <a:pt x="319" y="676"/>
                  </a:cubicBezTo>
                  <a:cubicBezTo>
                    <a:pt x="312" y="655"/>
                    <a:pt x="312" y="640"/>
                    <a:pt x="305" y="619"/>
                  </a:cubicBezTo>
                  <a:lnTo>
                    <a:pt x="290" y="597"/>
                  </a:lnTo>
                  <a:lnTo>
                    <a:pt x="290" y="582"/>
                  </a:lnTo>
                  <a:lnTo>
                    <a:pt x="290" y="575"/>
                  </a:lnTo>
                  <a:lnTo>
                    <a:pt x="290" y="568"/>
                  </a:lnTo>
                  <a:cubicBezTo>
                    <a:pt x="290" y="532"/>
                    <a:pt x="290" y="503"/>
                    <a:pt x="305" y="467"/>
                  </a:cubicBezTo>
                  <a:cubicBezTo>
                    <a:pt x="305" y="452"/>
                    <a:pt x="312" y="430"/>
                    <a:pt x="319" y="416"/>
                  </a:cubicBezTo>
                  <a:cubicBezTo>
                    <a:pt x="326" y="394"/>
                    <a:pt x="334" y="387"/>
                    <a:pt x="348" y="365"/>
                  </a:cubicBezTo>
                  <a:cubicBezTo>
                    <a:pt x="363" y="344"/>
                    <a:pt x="384" y="315"/>
                    <a:pt x="406" y="293"/>
                  </a:cubicBezTo>
                  <a:cubicBezTo>
                    <a:pt x="435" y="271"/>
                    <a:pt x="464" y="250"/>
                    <a:pt x="500" y="242"/>
                  </a:cubicBezTo>
                  <a:lnTo>
                    <a:pt x="507" y="242"/>
                  </a:lnTo>
                  <a:lnTo>
                    <a:pt x="544" y="235"/>
                  </a:lnTo>
                  <a:lnTo>
                    <a:pt x="572" y="221"/>
                  </a:lnTo>
                  <a:close/>
                  <a:moveTo>
                    <a:pt x="629" y="0"/>
                  </a:moveTo>
                  <a:cubicBezTo>
                    <a:pt x="467" y="0"/>
                    <a:pt x="308" y="73"/>
                    <a:pt x="203" y="199"/>
                  </a:cubicBezTo>
                  <a:cubicBezTo>
                    <a:pt x="1" y="430"/>
                    <a:pt x="37" y="778"/>
                    <a:pt x="269" y="973"/>
                  </a:cubicBezTo>
                  <a:cubicBezTo>
                    <a:pt x="370" y="1062"/>
                    <a:pt x="493" y="1103"/>
                    <a:pt x="616" y="1103"/>
                  </a:cubicBezTo>
                  <a:cubicBezTo>
                    <a:pt x="775" y="1103"/>
                    <a:pt x="933" y="1034"/>
                    <a:pt x="1043" y="908"/>
                  </a:cubicBezTo>
                  <a:cubicBezTo>
                    <a:pt x="1122" y="814"/>
                    <a:pt x="1173" y="684"/>
                    <a:pt x="1173" y="553"/>
                  </a:cubicBezTo>
                  <a:lnTo>
                    <a:pt x="1173" y="539"/>
                  </a:lnTo>
                  <a:cubicBezTo>
                    <a:pt x="1158" y="307"/>
                    <a:pt x="1014" y="105"/>
                    <a:pt x="811" y="33"/>
                  </a:cubicBezTo>
                  <a:cubicBezTo>
                    <a:pt x="752" y="11"/>
                    <a:pt x="69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66"/>
            <p:cNvSpPr/>
            <p:nvPr/>
          </p:nvSpPr>
          <p:spPr>
            <a:xfrm rot="5400000">
              <a:off x="7833775" y="1252925"/>
              <a:ext cx="29350" cy="27525"/>
            </a:xfrm>
            <a:custGeom>
              <a:avLst/>
              <a:gdLst/>
              <a:ahLst/>
              <a:cxnLst/>
              <a:rect l="l" t="t" r="r" b="b"/>
              <a:pathLst>
                <a:path w="1174" h="1101" extrusionOk="0">
                  <a:moveTo>
                    <a:pt x="674" y="221"/>
                  </a:moveTo>
                  <a:cubicBezTo>
                    <a:pt x="710" y="235"/>
                    <a:pt x="753" y="242"/>
                    <a:pt x="790" y="271"/>
                  </a:cubicBezTo>
                  <a:lnTo>
                    <a:pt x="804" y="279"/>
                  </a:lnTo>
                  <a:lnTo>
                    <a:pt x="820" y="284"/>
                  </a:lnTo>
                  <a:lnTo>
                    <a:pt x="820" y="284"/>
                  </a:lnTo>
                  <a:cubicBezTo>
                    <a:pt x="820" y="286"/>
                    <a:pt x="822" y="289"/>
                    <a:pt x="826" y="293"/>
                  </a:cubicBezTo>
                  <a:lnTo>
                    <a:pt x="862" y="329"/>
                  </a:lnTo>
                  <a:cubicBezTo>
                    <a:pt x="905" y="387"/>
                    <a:pt x="934" y="459"/>
                    <a:pt x="934" y="532"/>
                  </a:cubicBezTo>
                  <a:lnTo>
                    <a:pt x="934" y="539"/>
                  </a:lnTo>
                  <a:cubicBezTo>
                    <a:pt x="934" y="611"/>
                    <a:pt x="920" y="684"/>
                    <a:pt x="869" y="742"/>
                  </a:cubicBezTo>
                  <a:cubicBezTo>
                    <a:pt x="862" y="756"/>
                    <a:pt x="855" y="763"/>
                    <a:pt x="847" y="763"/>
                  </a:cubicBezTo>
                  <a:lnTo>
                    <a:pt x="826" y="785"/>
                  </a:lnTo>
                  <a:cubicBezTo>
                    <a:pt x="826" y="785"/>
                    <a:pt x="811" y="792"/>
                    <a:pt x="811" y="799"/>
                  </a:cubicBezTo>
                  <a:cubicBezTo>
                    <a:pt x="790" y="814"/>
                    <a:pt x="782" y="821"/>
                    <a:pt x="761" y="828"/>
                  </a:cubicBezTo>
                  <a:lnTo>
                    <a:pt x="746" y="836"/>
                  </a:lnTo>
                  <a:lnTo>
                    <a:pt x="746" y="836"/>
                  </a:lnTo>
                  <a:lnTo>
                    <a:pt x="746" y="836"/>
                  </a:lnTo>
                  <a:cubicBezTo>
                    <a:pt x="739" y="839"/>
                    <a:pt x="734" y="841"/>
                    <a:pt x="733" y="841"/>
                  </a:cubicBezTo>
                  <a:cubicBezTo>
                    <a:pt x="732" y="841"/>
                    <a:pt x="735" y="839"/>
                    <a:pt x="746" y="836"/>
                  </a:cubicBezTo>
                  <a:lnTo>
                    <a:pt x="746" y="836"/>
                  </a:lnTo>
                  <a:lnTo>
                    <a:pt x="724" y="843"/>
                  </a:lnTo>
                  <a:cubicBezTo>
                    <a:pt x="683" y="860"/>
                    <a:pt x="641" y="869"/>
                    <a:pt x="600" y="869"/>
                  </a:cubicBezTo>
                  <a:cubicBezTo>
                    <a:pt x="505" y="869"/>
                    <a:pt x="416" y="825"/>
                    <a:pt x="355" y="749"/>
                  </a:cubicBezTo>
                  <a:lnTo>
                    <a:pt x="355" y="742"/>
                  </a:lnTo>
                  <a:cubicBezTo>
                    <a:pt x="348" y="727"/>
                    <a:pt x="348" y="720"/>
                    <a:pt x="334" y="713"/>
                  </a:cubicBezTo>
                  <a:cubicBezTo>
                    <a:pt x="334" y="705"/>
                    <a:pt x="327" y="705"/>
                    <a:pt x="327" y="691"/>
                  </a:cubicBezTo>
                  <a:lnTo>
                    <a:pt x="319" y="676"/>
                  </a:lnTo>
                  <a:cubicBezTo>
                    <a:pt x="312" y="655"/>
                    <a:pt x="312" y="640"/>
                    <a:pt x="298" y="619"/>
                  </a:cubicBezTo>
                  <a:cubicBezTo>
                    <a:pt x="298" y="611"/>
                    <a:pt x="298" y="604"/>
                    <a:pt x="290" y="597"/>
                  </a:cubicBezTo>
                  <a:lnTo>
                    <a:pt x="290" y="582"/>
                  </a:lnTo>
                  <a:lnTo>
                    <a:pt x="290" y="575"/>
                  </a:lnTo>
                  <a:lnTo>
                    <a:pt x="290" y="568"/>
                  </a:lnTo>
                  <a:cubicBezTo>
                    <a:pt x="290" y="532"/>
                    <a:pt x="290" y="503"/>
                    <a:pt x="298" y="467"/>
                  </a:cubicBezTo>
                  <a:cubicBezTo>
                    <a:pt x="298" y="452"/>
                    <a:pt x="312" y="430"/>
                    <a:pt x="319" y="416"/>
                  </a:cubicBezTo>
                  <a:cubicBezTo>
                    <a:pt x="327" y="394"/>
                    <a:pt x="334" y="387"/>
                    <a:pt x="348" y="365"/>
                  </a:cubicBezTo>
                  <a:cubicBezTo>
                    <a:pt x="363" y="344"/>
                    <a:pt x="384" y="315"/>
                    <a:pt x="406" y="293"/>
                  </a:cubicBezTo>
                  <a:cubicBezTo>
                    <a:pt x="435" y="271"/>
                    <a:pt x="464" y="250"/>
                    <a:pt x="493" y="242"/>
                  </a:cubicBezTo>
                  <a:lnTo>
                    <a:pt x="500" y="242"/>
                  </a:lnTo>
                  <a:lnTo>
                    <a:pt x="536" y="235"/>
                  </a:lnTo>
                  <a:lnTo>
                    <a:pt x="565" y="221"/>
                  </a:lnTo>
                  <a:close/>
                  <a:moveTo>
                    <a:pt x="629" y="0"/>
                  </a:moveTo>
                  <a:cubicBezTo>
                    <a:pt x="467" y="0"/>
                    <a:pt x="309" y="73"/>
                    <a:pt x="204" y="199"/>
                  </a:cubicBezTo>
                  <a:cubicBezTo>
                    <a:pt x="1" y="430"/>
                    <a:pt x="37" y="778"/>
                    <a:pt x="269" y="973"/>
                  </a:cubicBezTo>
                  <a:cubicBezTo>
                    <a:pt x="367" y="1059"/>
                    <a:pt x="491" y="1100"/>
                    <a:pt x="616" y="1100"/>
                  </a:cubicBezTo>
                  <a:cubicBezTo>
                    <a:pt x="774" y="1100"/>
                    <a:pt x="933" y="1034"/>
                    <a:pt x="1043" y="908"/>
                  </a:cubicBezTo>
                  <a:cubicBezTo>
                    <a:pt x="1122" y="814"/>
                    <a:pt x="1173" y="684"/>
                    <a:pt x="1173" y="553"/>
                  </a:cubicBezTo>
                  <a:lnTo>
                    <a:pt x="1173" y="539"/>
                  </a:lnTo>
                  <a:cubicBezTo>
                    <a:pt x="1151" y="307"/>
                    <a:pt x="1014" y="105"/>
                    <a:pt x="811" y="33"/>
                  </a:cubicBezTo>
                  <a:cubicBezTo>
                    <a:pt x="752" y="11"/>
                    <a:pt x="69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66"/>
            <p:cNvSpPr/>
            <p:nvPr/>
          </p:nvSpPr>
          <p:spPr>
            <a:xfrm rot="5400000">
              <a:off x="8015700" y="1049025"/>
              <a:ext cx="29325" cy="27650"/>
            </a:xfrm>
            <a:custGeom>
              <a:avLst/>
              <a:gdLst/>
              <a:ahLst/>
              <a:cxnLst/>
              <a:rect l="l" t="t" r="r" b="b"/>
              <a:pathLst>
                <a:path w="1173" h="1106" extrusionOk="0">
                  <a:moveTo>
                    <a:pt x="599" y="225"/>
                  </a:moveTo>
                  <a:cubicBezTo>
                    <a:pt x="602" y="225"/>
                    <a:pt x="601" y="226"/>
                    <a:pt x="593" y="229"/>
                  </a:cubicBezTo>
                  <a:lnTo>
                    <a:pt x="695" y="229"/>
                  </a:lnTo>
                  <a:cubicBezTo>
                    <a:pt x="731" y="243"/>
                    <a:pt x="774" y="250"/>
                    <a:pt x="811" y="279"/>
                  </a:cubicBezTo>
                  <a:lnTo>
                    <a:pt x="832" y="286"/>
                  </a:lnTo>
                  <a:lnTo>
                    <a:pt x="847" y="301"/>
                  </a:lnTo>
                  <a:cubicBezTo>
                    <a:pt x="861" y="301"/>
                    <a:pt x="876" y="330"/>
                    <a:pt x="883" y="337"/>
                  </a:cubicBezTo>
                  <a:cubicBezTo>
                    <a:pt x="934" y="395"/>
                    <a:pt x="955" y="467"/>
                    <a:pt x="955" y="540"/>
                  </a:cubicBezTo>
                  <a:lnTo>
                    <a:pt x="955" y="547"/>
                  </a:lnTo>
                  <a:cubicBezTo>
                    <a:pt x="941" y="619"/>
                    <a:pt x="919" y="692"/>
                    <a:pt x="876" y="749"/>
                  </a:cubicBezTo>
                  <a:cubicBezTo>
                    <a:pt x="868" y="764"/>
                    <a:pt x="861" y="771"/>
                    <a:pt x="847" y="771"/>
                  </a:cubicBezTo>
                  <a:lnTo>
                    <a:pt x="832" y="793"/>
                  </a:lnTo>
                  <a:lnTo>
                    <a:pt x="811" y="807"/>
                  </a:lnTo>
                  <a:cubicBezTo>
                    <a:pt x="796" y="822"/>
                    <a:pt x="789" y="829"/>
                    <a:pt x="767" y="836"/>
                  </a:cubicBezTo>
                  <a:lnTo>
                    <a:pt x="753" y="844"/>
                  </a:lnTo>
                  <a:lnTo>
                    <a:pt x="753" y="844"/>
                  </a:lnTo>
                  <a:lnTo>
                    <a:pt x="753" y="844"/>
                  </a:lnTo>
                  <a:cubicBezTo>
                    <a:pt x="753" y="844"/>
                    <a:pt x="753" y="844"/>
                    <a:pt x="753" y="844"/>
                  </a:cubicBezTo>
                  <a:lnTo>
                    <a:pt x="753" y="844"/>
                  </a:lnTo>
                  <a:cubicBezTo>
                    <a:pt x="745" y="851"/>
                    <a:pt x="740" y="854"/>
                    <a:pt x="739" y="854"/>
                  </a:cubicBezTo>
                  <a:cubicBezTo>
                    <a:pt x="738" y="854"/>
                    <a:pt x="742" y="851"/>
                    <a:pt x="753" y="844"/>
                  </a:cubicBezTo>
                  <a:lnTo>
                    <a:pt x="753" y="844"/>
                  </a:lnTo>
                  <a:lnTo>
                    <a:pt x="731" y="858"/>
                  </a:lnTo>
                  <a:cubicBezTo>
                    <a:pt x="693" y="872"/>
                    <a:pt x="654" y="879"/>
                    <a:pt x="616" y="879"/>
                  </a:cubicBezTo>
                  <a:cubicBezTo>
                    <a:pt x="517" y="879"/>
                    <a:pt x="425" y="833"/>
                    <a:pt x="362" y="749"/>
                  </a:cubicBezTo>
                  <a:cubicBezTo>
                    <a:pt x="362" y="749"/>
                    <a:pt x="355" y="728"/>
                    <a:pt x="340" y="721"/>
                  </a:cubicBezTo>
                  <a:cubicBezTo>
                    <a:pt x="340" y="713"/>
                    <a:pt x="333" y="713"/>
                    <a:pt x="333" y="699"/>
                  </a:cubicBezTo>
                  <a:lnTo>
                    <a:pt x="326" y="684"/>
                  </a:lnTo>
                  <a:cubicBezTo>
                    <a:pt x="319" y="663"/>
                    <a:pt x="319" y="648"/>
                    <a:pt x="304" y="627"/>
                  </a:cubicBezTo>
                  <a:cubicBezTo>
                    <a:pt x="304" y="619"/>
                    <a:pt x="304" y="612"/>
                    <a:pt x="297" y="605"/>
                  </a:cubicBezTo>
                  <a:lnTo>
                    <a:pt x="297" y="590"/>
                  </a:lnTo>
                  <a:lnTo>
                    <a:pt x="297" y="583"/>
                  </a:lnTo>
                  <a:lnTo>
                    <a:pt x="297" y="576"/>
                  </a:lnTo>
                  <a:cubicBezTo>
                    <a:pt x="297" y="540"/>
                    <a:pt x="297" y="511"/>
                    <a:pt x="304" y="475"/>
                  </a:cubicBezTo>
                  <a:cubicBezTo>
                    <a:pt x="304" y="460"/>
                    <a:pt x="319" y="438"/>
                    <a:pt x="326" y="424"/>
                  </a:cubicBezTo>
                  <a:cubicBezTo>
                    <a:pt x="333" y="402"/>
                    <a:pt x="340" y="395"/>
                    <a:pt x="355" y="373"/>
                  </a:cubicBezTo>
                  <a:cubicBezTo>
                    <a:pt x="369" y="352"/>
                    <a:pt x="391" y="323"/>
                    <a:pt x="413" y="301"/>
                  </a:cubicBezTo>
                  <a:cubicBezTo>
                    <a:pt x="442" y="279"/>
                    <a:pt x="470" y="258"/>
                    <a:pt x="507" y="250"/>
                  </a:cubicBezTo>
                  <a:lnTo>
                    <a:pt x="514" y="250"/>
                  </a:lnTo>
                  <a:cubicBezTo>
                    <a:pt x="521" y="250"/>
                    <a:pt x="536" y="243"/>
                    <a:pt x="550" y="243"/>
                  </a:cubicBezTo>
                  <a:lnTo>
                    <a:pt x="579" y="229"/>
                  </a:lnTo>
                  <a:cubicBezTo>
                    <a:pt x="579" y="229"/>
                    <a:pt x="595" y="225"/>
                    <a:pt x="599" y="225"/>
                  </a:cubicBezTo>
                  <a:close/>
                  <a:moveTo>
                    <a:pt x="619" y="1"/>
                  </a:moveTo>
                  <a:cubicBezTo>
                    <a:pt x="458" y="1"/>
                    <a:pt x="300" y="72"/>
                    <a:pt x="196" y="192"/>
                  </a:cubicBezTo>
                  <a:cubicBezTo>
                    <a:pt x="0" y="431"/>
                    <a:pt x="29" y="771"/>
                    <a:pt x="261" y="974"/>
                  </a:cubicBezTo>
                  <a:cubicBezTo>
                    <a:pt x="368" y="1062"/>
                    <a:pt x="496" y="1106"/>
                    <a:pt x="623" y="1106"/>
                  </a:cubicBezTo>
                  <a:cubicBezTo>
                    <a:pt x="778" y="1106"/>
                    <a:pt x="931" y="1040"/>
                    <a:pt x="1042" y="909"/>
                  </a:cubicBezTo>
                  <a:cubicBezTo>
                    <a:pt x="1122" y="807"/>
                    <a:pt x="1172" y="684"/>
                    <a:pt x="1165" y="547"/>
                  </a:cubicBezTo>
                  <a:lnTo>
                    <a:pt x="1165" y="525"/>
                  </a:lnTo>
                  <a:cubicBezTo>
                    <a:pt x="1158" y="315"/>
                    <a:pt x="1020" y="113"/>
                    <a:pt x="803" y="33"/>
                  </a:cubicBezTo>
                  <a:cubicBezTo>
                    <a:pt x="743" y="11"/>
                    <a:pt x="681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66"/>
            <p:cNvSpPr/>
            <p:nvPr/>
          </p:nvSpPr>
          <p:spPr>
            <a:xfrm rot="5400000">
              <a:off x="8087700" y="658000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651" y="242"/>
                  </a:moveTo>
                  <a:cubicBezTo>
                    <a:pt x="687" y="250"/>
                    <a:pt x="731" y="257"/>
                    <a:pt x="767" y="286"/>
                  </a:cubicBezTo>
                  <a:lnTo>
                    <a:pt x="789" y="293"/>
                  </a:lnTo>
                  <a:lnTo>
                    <a:pt x="803" y="315"/>
                  </a:lnTo>
                  <a:lnTo>
                    <a:pt x="839" y="351"/>
                  </a:lnTo>
                  <a:cubicBezTo>
                    <a:pt x="890" y="401"/>
                    <a:pt x="912" y="481"/>
                    <a:pt x="912" y="553"/>
                  </a:cubicBezTo>
                  <a:lnTo>
                    <a:pt x="912" y="575"/>
                  </a:lnTo>
                  <a:cubicBezTo>
                    <a:pt x="897" y="640"/>
                    <a:pt x="875" y="691"/>
                    <a:pt x="839" y="749"/>
                  </a:cubicBezTo>
                  <a:cubicBezTo>
                    <a:pt x="832" y="763"/>
                    <a:pt x="825" y="770"/>
                    <a:pt x="818" y="770"/>
                  </a:cubicBezTo>
                  <a:lnTo>
                    <a:pt x="796" y="792"/>
                  </a:lnTo>
                  <a:lnTo>
                    <a:pt x="781" y="807"/>
                  </a:lnTo>
                  <a:cubicBezTo>
                    <a:pt x="760" y="821"/>
                    <a:pt x="752" y="828"/>
                    <a:pt x="731" y="836"/>
                  </a:cubicBezTo>
                  <a:cubicBezTo>
                    <a:pt x="724" y="836"/>
                    <a:pt x="716" y="843"/>
                    <a:pt x="716" y="843"/>
                  </a:cubicBezTo>
                  <a:lnTo>
                    <a:pt x="716" y="843"/>
                  </a:lnTo>
                  <a:lnTo>
                    <a:pt x="716" y="843"/>
                  </a:lnTo>
                  <a:cubicBezTo>
                    <a:pt x="713" y="846"/>
                    <a:pt x="707" y="848"/>
                    <a:pt x="705" y="848"/>
                  </a:cubicBezTo>
                  <a:cubicBezTo>
                    <a:pt x="704" y="848"/>
                    <a:pt x="705" y="846"/>
                    <a:pt x="716" y="843"/>
                  </a:cubicBezTo>
                  <a:lnTo>
                    <a:pt x="716" y="843"/>
                  </a:lnTo>
                  <a:lnTo>
                    <a:pt x="695" y="850"/>
                  </a:lnTo>
                  <a:cubicBezTo>
                    <a:pt x="655" y="867"/>
                    <a:pt x="615" y="876"/>
                    <a:pt x="574" y="876"/>
                  </a:cubicBezTo>
                  <a:cubicBezTo>
                    <a:pt x="482" y="876"/>
                    <a:pt x="391" y="832"/>
                    <a:pt x="326" y="756"/>
                  </a:cubicBezTo>
                  <a:cubicBezTo>
                    <a:pt x="318" y="749"/>
                    <a:pt x="318" y="734"/>
                    <a:pt x="311" y="727"/>
                  </a:cubicBezTo>
                  <a:cubicBezTo>
                    <a:pt x="311" y="720"/>
                    <a:pt x="297" y="720"/>
                    <a:pt x="297" y="713"/>
                  </a:cubicBezTo>
                  <a:lnTo>
                    <a:pt x="289" y="691"/>
                  </a:lnTo>
                  <a:cubicBezTo>
                    <a:pt x="282" y="669"/>
                    <a:pt x="282" y="655"/>
                    <a:pt x="275" y="640"/>
                  </a:cubicBezTo>
                  <a:cubicBezTo>
                    <a:pt x="275" y="626"/>
                    <a:pt x="275" y="618"/>
                    <a:pt x="261" y="611"/>
                  </a:cubicBezTo>
                  <a:lnTo>
                    <a:pt x="261" y="604"/>
                  </a:lnTo>
                  <a:lnTo>
                    <a:pt x="261" y="590"/>
                  </a:lnTo>
                  <a:lnTo>
                    <a:pt x="261" y="582"/>
                  </a:lnTo>
                  <a:cubicBezTo>
                    <a:pt x="261" y="546"/>
                    <a:pt x="261" y="517"/>
                    <a:pt x="275" y="481"/>
                  </a:cubicBezTo>
                  <a:cubicBezTo>
                    <a:pt x="275" y="467"/>
                    <a:pt x="282" y="445"/>
                    <a:pt x="289" y="430"/>
                  </a:cubicBezTo>
                  <a:cubicBezTo>
                    <a:pt x="297" y="409"/>
                    <a:pt x="304" y="401"/>
                    <a:pt x="318" y="387"/>
                  </a:cubicBezTo>
                  <a:cubicBezTo>
                    <a:pt x="333" y="358"/>
                    <a:pt x="355" y="329"/>
                    <a:pt x="376" y="315"/>
                  </a:cubicBezTo>
                  <a:cubicBezTo>
                    <a:pt x="405" y="286"/>
                    <a:pt x="434" y="264"/>
                    <a:pt x="470" y="257"/>
                  </a:cubicBezTo>
                  <a:lnTo>
                    <a:pt x="478" y="257"/>
                  </a:lnTo>
                  <a:lnTo>
                    <a:pt x="514" y="250"/>
                  </a:lnTo>
                  <a:lnTo>
                    <a:pt x="543" y="242"/>
                  </a:lnTo>
                  <a:close/>
                  <a:moveTo>
                    <a:pt x="571" y="0"/>
                  </a:moveTo>
                  <a:cubicBezTo>
                    <a:pt x="344" y="0"/>
                    <a:pt x="132" y="138"/>
                    <a:pt x="58" y="365"/>
                  </a:cubicBezTo>
                  <a:cubicBezTo>
                    <a:pt x="0" y="517"/>
                    <a:pt x="22" y="691"/>
                    <a:pt x="101" y="836"/>
                  </a:cubicBezTo>
                  <a:cubicBezTo>
                    <a:pt x="202" y="1007"/>
                    <a:pt x="387" y="1104"/>
                    <a:pt x="576" y="1104"/>
                  </a:cubicBezTo>
                  <a:cubicBezTo>
                    <a:pt x="674" y="1104"/>
                    <a:pt x="772" y="1078"/>
                    <a:pt x="861" y="1024"/>
                  </a:cubicBezTo>
                  <a:cubicBezTo>
                    <a:pt x="1020" y="930"/>
                    <a:pt x="1129" y="749"/>
                    <a:pt x="1121" y="546"/>
                  </a:cubicBezTo>
                  <a:cubicBezTo>
                    <a:pt x="1114" y="322"/>
                    <a:pt x="977" y="112"/>
                    <a:pt x="760" y="32"/>
                  </a:cubicBezTo>
                  <a:cubicBezTo>
                    <a:pt x="697" y="11"/>
                    <a:pt x="634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66"/>
            <p:cNvSpPr/>
            <p:nvPr/>
          </p:nvSpPr>
          <p:spPr>
            <a:xfrm rot="5400000">
              <a:off x="7994963" y="1263063"/>
              <a:ext cx="29325" cy="27525"/>
            </a:xfrm>
            <a:custGeom>
              <a:avLst/>
              <a:gdLst/>
              <a:ahLst/>
              <a:cxnLst/>
              <a:rect l="l" t="t" r="r" b="b"/>
              <a:pathLst>
                <a:path w="1173" h="1101" extrusionOk="0">
                  <a:moveTo>
                    <a:pt x="594" y="225"/>
                  </a:moveTo>
                  <a:cubicBezTo>
                    <a:pt x="597" y="225"/>
                    <a:pt x="598" y="226"/>
                    <a:pt x="593" y="229"/>
                  </a:cubicBezTo>
                  <a:cubicBezTo>
                    <a:pt x="586" y="233"/>
                    <a:pt x="586" y="235"/>
                    <a:pt x="589" y="235"/>
                  </a:cubicBezTo>
                  <a:cubicBezTo>
                    <a:pt x="595" y="235"/>
                    <a:pt x="613" y="229"/>
                    <a:pt x="608" y="229"/>
                  </a:cubicBezTo>
                  <a:lnTo>
                    <a:pt x="680" y="229"/>
                  </a:lnTo>
                  <a:cubicBezTo>
                    <a:pt x="716" y="243"/>
                    <a:pt x="760" y="250"/>
                    <a:pt x="796" y="279"/>
                  </a:cubicBezTo>
                  <a:lnTo>
                    <a:pt x="818" y="286"/>
                  </a:lnTo>
                  <a:lnTo>
                    <a:pt x="832" y="294"/>
                  </a:lnTo>
                  <a:lnTo>
                    <a:pt x="883" y="330"/>
                  </a:lnTo>
                  <a:cubicBezTo>
                    <a:pt x="926" y="388"/>
                    <a:pt x="955" y="460"/>
                    <a:pt x="955" y="540"/>
                  </a:cubicBezTo>
                  <a:cubicBezTo>
                    <a:pt x="948" y="619"/>
                    <a:pt x="919" y="684"/>
                    <a:pt x="883" y="750"/>
                  </a:cubicBezTo>
                  <a:lnTo>
                    <a:pt x="854" y="771"/>
                  </a:lnTo>
                  <a:lnTo>
                    <a:pt x="832" y="793"/>
                  </a:lnTo>
                  <a:cubicBezTo>
                    <a:pt x="832" y="793"/>
                    <a:pt x="818" y="800"/>
                    <a:pt x="818" y="807"/>
                  </a:cubicBezTo>
                  <a:cubicBezTo>
                    <a:pt x="796" y="822"/>
                    <a:pt x="789" y="829"/>
                    <a:pt x="774" y="836"/>
                  </a:cubicBezTo>
                  <a:lnTo>
                    <a:pt x="753" y="844"/>
                  </a:lnTo>
                  <a:lnTo>
                    <a:pt x="753" y="844"/>
                  </a:lnTo>
                  <a:lnTo>
                    <a:pt x="753" y="844"/>
                  </a:lnTo>
                  <a:cubicBezTo>
                    <a:pt x="749" y="847"/>
                    <a:pt x="745" y="849"/>
                    <a:pt x="744" y="849"/>
                  </a:cubicBezTo>
                  <a:cubicBezTo>
                    <a:pt x="744" y="849"/>
                    <a:pt x="745" y="847"/>
                    <a:pt x="753" y="844"/>
                  </a:cubicBezTo>
                  <a:lnTo>
                    <a:pt x="753" y="844"/>
                  </a:lnTo>
                  <a:lnTo>
                    <a:pt x="738" y="851"/>
                  </a:lnTo>
                  <a:cubicBezTo>
                    <a:pt x="697" y="868"/>
                    <a:pt x="654" y="877"/>
                    <a:pt x="613" y="877"/>
                  </a:cubicBezTo>
                  <a:cubicBezTo>
                    <a:pt x="518" y="877"/>
                    <a:pt x="428" y="832"/>
                    <a:pt x="362" y="757"/>
                  </a:cubicBezTo>
                  <a:cubicBezTo>
                    <a:pt x="355" y="750"/>
                    <a:pt x="355" y="735"/>
                    <a:pt x="347" y="728"/>
                  </a:cubicBezTo>
                  <a:cubicBezTo>
                    <a:pt x="347" y="721"/>
                    <a:pt x="340" y="721"/>
                    <a:pt x="340" y="706"/>
                  </a:cubicBezTo>
                  <a:cubicBezTo>
                    <a:pt x="340" y="706"/>
                    <a:pt x="326" y="699"/>
                    <a:pt x="326" y="692"/>
                  </a:cubicBezTo>
                  <a:cubicBezTo>
                    <a:pt x="318" y="670"/>
                    <a:pt x="318" y="655"/>
                    <a:pt x="311" y="641"/>
                  </a:cubicBezTo>
                  <a:lnTo>
                    <a:pt x="304" y="612"/>
                  </a:lnTo>
                  <a:lnTo>
                    <a:pt x="304" y="605"/>
                  </a:lnTo>
                  <a:lnTo>
                    <a:pt x="304" y="590"/>
                  </a:lnTo>
                  <a:lnTo>
                    <a:pt x="304" y="583"/>
                  </a:lnTo>
                  <a:cubicBezTo>
                    <a:pt x="304" y="547"/>
                    <a:pt x="304" y="518"/>
                    <a:pt x="311" y="482"/>
                  </a:cubicBezTo>
                  <a:cubicBezTo>
                    <a:pt x="311" y="467"/>
                    <a:pt x="318" y="446"/>
                    <a:pt x="326" y="431"/>
                  </a:cubicBezTo>
                  <a:cubicBezTo>
                    <a:pt x="340" y="409"/>
                    <a:pt x="347" y="402"/>
                    <a:pt x="355" y="388"/>
                  </a:cubicBezTo>
                  <a:cubicBezTo>
                    <a:pt x="376" y="359"/>
                    <a:pt x="391" y="330"/>
                    <a:pt x="420" y="315"/>
                  </a:cubicBezTo>
                  <a:cubicBezTo>
                    <a:pt x="449" y="286"/>
                    <a:pt x="470" y="265"/>
                    <a:pt x="507" y="250"/>
                  </a:cubicBezTo>
                  <a:lnTo>
                    <a:pt x="543" y="243"/>
                  </a:lnTo>
                  <a:lnTo>
                    <a:pt x="572" y="229"/>
                  </a:lnTo>
                  <a:cubicBezTo>
                    <a:pt x="572" y="229"/>
                    <a:pt x="588" y="225"/>
                    <a:pt x="594" y="225"/>
                  </a:cubicBezTo>
                  <a:close/>
                  <a:moveTo>
                    <a:pt x="627" y="1"/>
                  </a:moveTo>
                  <a:cubicBezTo>
                    <a:pt x="465" y="1"/>
                    <a:pt x="307" y="72"/>
                    <a:pt x="203" y="192"/>
                  </a:cubicBezTo>
                  <a:cubicBezTo>
                    <a:pt x="0" y="431"/>
                    <a:pt x="44" y="771"/>
                    <a:pt x="268" y="974"/>
                  </a:cubicBezTo>
                  <a:cubicBezTo>
                    <a:pt x="367" y="1060"/>
                    <a:pt x="490" y="1101"/>
                    <a:pt x="615" y="1101"/>
                  </a:cubicBezTo>
                  <a:cubicBezTo>
                    <a:pt x="773" y="1101"/>
                    <a:pt x="933" y="1034"/>
                    <a:pt x="1042" y="909"/>
                  </a:cubicBezTo>
                  <a:cubicBezTo>
                    <a:pt x="1129" y="807"/>
                    <a:pt x="1172" y="684"/>
                    <a:pt x="1172" y="554"/>
                  </a:cubicBezTo>
                  <a:lnTo>
                    <a:pt x="1172" y="532"/>
                  </a:lnTo>
                  <a:cubicBezTo>
                    <a:pt x="1165" y="301"/>
                    <a:pt x="1013" y="106"/>
                    <a:pt x="810" y="33"/>
                  </a:cubicBezTo>
                  <a:cubicBezTo>
                    <a:pt x="750" y="11"/>
                    <a:pt x="688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66"/>
            <p:cNvSpPr/>
            <p:nvPr/>
          </p:nvSpPr>
          <p:spPr>
            <a:xfrm rot="5400000">
              <a:off x="7947600" y="1666075"/>
              <a:ext cx="29500" cy="27625"/>
            </a:xfrm>
            <a:custGeom>
              <a:avLst/>
              <a:gdLst/>
              <a:ahLst/>
              <a:cxnLst/>
              <a:rect l="l" t="t" r="r" b="b"/>
              <a:pathLst>
                <a:path w="1180" h="1105" extrusionOk="0">
                  <a:moveTo>
                    <a:pt x="835" y="290"/>
                  </a:moveTo>
                  <a:cubicBezTo>
                    <a:pt x="833" y="290"/>
                    <a:pt x="835" y="293"/>
                    <a:pt x="840" y="293"/>
                  </a:cubicBezTo>
                  <a:cubicBezTo>
                    <a:pt x="837" y="291"/>
                    <a:pt x="836" y="290"/>
                    <a:pt x="835" y="290"/>
                  </a:cubicBezTo>
                  <a:close/>
                  <a:moveTo>
                    <a:pt x="600" y="217"/>
                  </a:moveTo>
                  <a:cubicBezTo>
                    <a:pt x="602" y="217"/>
                    <a:pt x="601" y="218"/>
                    <a:pt x="594" y="221"/>
                  </a:cubicBezTo>
                  <a:lnTo>
                    <a:pt x="688" y="221"/>
                  </a:lnTo>
                  <a:cubicBezTo>
                    <a:pt x="724" y="235"/>
                    <a:pt x="767" y="242"/>
                    <a:pt x="804" y="271"/>
                  </a:cubicBezTo>
                  <a:lnTo>
                    <a:pt x="825" y="279"/>
                  </a:lnTo>
                  <a:lnTo>
                    <a:pt x="840" y="293"/>
                  </a:lnTo>
                  <a:lnTo>
                    <a:pt x="883" y="329"/>
                  </a:lnTo>
                  <a:cubicBezTo>
                    <a:pt x="905" y="394"/>
                    <a:pt x="934" y="467"/>
                    <a:pt x="941" y="546"/>
                  </a:cubicBezTo>
                  <a:cubicBezTo>
                    <a:pt x="941" y="546"/>
                    <a:pt x="941" y="546"/>
                    <a:pt x="941" y="546"/>
                  </a:cubicBezTo>
                  <a:lnTo>
                    <a:pt x="941" y="546"/>
                  </a:lnTo>
                  <a:cubicBezTo>
                    <a:pt x="940" y="553"/>
                    <a:pt x="940" y="560"/>
                    <a:pt x="941" y="567"/>
                  </a:cubicBezTo>
                  <a:lnTo>
                    <a:pt x="941" y="567"/>
                  </a:lnTo>
                  <a:cubicBezTo>
                    <a:pt x="938" y="631"/>
                    <a:pt x="922" y="690"/>
                    <a:pt x="876" y="749"/>
                  </a:cubicBezTo>
                  <a:cubicBezTo>
                    <a:pt x="875" y="750"/>
                    <a:pt x="874" y="752"/>
                    <a:pt x="874" y="753"/>
                  </a:cubicBezTo>
                  <a:lnTo>
                    <a:pt x="874" y="753"/>
                  </a:lnTo>
                  <a:cubicBezTo>
                    <a:pt x="873" y="754"/>
                    <a:pt x="871" y="755"/>
                    <a:pt x="869" y="756"/>
                  </a:cubicBezTo>
                  <a:lnTo>
                    <a:pt x="854" y="778"/>
                  </a:lnTo>
                  <a:lnTo>
                    <a:pt x="833" y="792"/>
                  </a:lnTo>
                  <a:lnTo>
                    <a:pt x="825" y="799"/>
                  </a:lnTo>
                  <a:cubicBezTo>
                    <a:pt x="804" y="807"/>
                    <a:pt x="796" y="821"/>
                    <a:pt x="775" y="828"/>
                  </a:cubicBezTo>
                  <a:lnTo>
                    <a:pt x="760" y="836"/>
                  </a:lnTo>
                  <a:lnTo>
                    <a:pt x="760" y="836"/>
                  </a:lnTo>
                  <a:lnTo>
                    <a:pt x="760" y="836"/>
                  </a:lnTo>
                  <a:cubicBezTo>
                    <a:pt x="757" y="839"/>
                    <a:pt x="751" y="841"/>
                    <a:pt x="749" y="841"/>
                  </a:cubicBezTo>
                  <a:cubicBezTo>
                    <a:pt x="748" y="841"/>
                    <a:pt x="749" y="839"/>
                    <a:pt x="760" y="836"/>
                  </a:cubicBezTo>
                  <a:lnTo>
                    <a:pt x="760" y="836"/>
                  </a:lnTo>
                  <a:lnTo>
                    <a:pt x="738" y="843"/>
                  </a:lnTo>
                  <a:cubicBezTo>
                    <a:pt x="700" y="860"/>
                    <a:pt x="660" y="868"/>
                    <a:pt x="621" y="868"/>
                  </a:cubicBezTo>
                  <a:cubicBezTo>
                    <a:pt x="527" y="868"/>
                    <a:pt x="436" y="821"/>
                    <a:pt x="369" y="734"/>
                  </a:cubicBezTo>
                  <a:cubicBezTo>
                    <a:pt x="362" y="727"/>
                    <a:pt x="355" y="720"/>
                    <a:pt x="355" y="713"/>
                  </a:cubicBezTo>
                  <a:lnTo>
                    <a:pt x="341" y="691"/>
                  </a:lnTo>
                  <a:lnTo>
                    <a:pt x="333" y="676"/>
                  </a:lnTo>
                  <a:cubicBezTo>
                    <a:pt x="326" y="655"/>
                    <a:pt x="319" y="640"/>
                    <a:pt x="319" y="619"/>
                  </a:cubicBezTo>
                  <a:lnTo>
                    <a:pt x="304" y="590"/>
                  </a:lnTo>
                  <a:lnTo>
                    <a:pt x="304" y="582"/>
                  </a:lnTo>
                  <a:lnTo>
                    <a:pt x="304" y="568"/>
                  </a:lnTo>
                  <a:cubicBezTo>
                    <a:pt x="304" y="532"/>
                    <a:pt x="304" y="503"/>
                    <a:pt x="319" y="467"/>
                  </a:cubicBezTo>
                  <a:cubicBezTo>
                    <a:pt x="319" y="445"/>
                    <a:pt x="326" y="430"/>
                    <a:pt x="333" y="416"/>
                  </a:cubicBezTo>
                  <a:cubicBezTo>
                    <a:pt x="341" y="394"/>
                    <a:pt x="355" y="387"/>
                    <a:pt x="362" y="365"/>
                  </a:cubicBezTo>
                  <a:cubicBezTo>
                    <a:pt x="377" y="344"/>
                    <a:pt x="398" y="315"/>
                    <a:pt x="427" y="293"/>
                  </a:cubicBezTo>
                  <a:cubicBezTo>
                    <a:pt x="449" y="271"/>
                    <a:pt x="478" y="250"/>
                    <a:pt x="514" y="242"/>
                  </a:cubicBezTo>
                  <a:lnTo>
                    <a:pt x="550" y="235"/>
                  </a:lnTo>
                  <a:lnTo>
                    <a:pt x="579" y="221"/>
                  </a:lnTo>
                  <a:cubicBezTo>
                    <a:pt x="579" y="221"/>
                    <a:pt x="595" y="217"/>
                    <a:pt x="600" y="217"/>
                  </a:cubicBezTo>
                  <a:close/>
                  <a:moveTo>
                    <a:pt x="622" y="0"/>
                  </a:moveTo>
                  <a:cubicBezTo>
                    <a:pt x="463" y="0"/>
                    <a:pt x="308" y="73"/>
                    <a:pt x="203" y="199"/>
                  </a:cubicBezTo>
                  <a:cubicBezTo>
                    <a:pt x="1" y="430"/>
                    <a:pt x="29" y="778"/>
                    <a:pt x="261" y="973"/>
                  </a:cubicBezTo>
                  <a:cubicBezTo>
                    <a:pt x="368" y="1061"/>
                    <a:pt x="496" y="1105"/>
                    <a:pt x="623" y="1105"/>
                  </a:cubicBezTo>
                  <a:cubicBezTo>
                    <a:pt x="778" y="1105"/>
                    <a:pt x="931" y="1039"/>
                    <a:pt x="1042" y="908"/>
                  </a:cubicBezTo>
                  <a:cubicBezTo>
                    <a:pt x="1122" y="807"/>
                    <a:pt x="1180" y="684"/>
                    <a:pt x="1180" y="546"/>
                  </a:cubicBezTo>
                  <a:cubicBezTo>
                    <a:pt x="1177" y="532"/>
                    <a:pt x="1171" y="519"/>
                    <a:pt x="1164" y="507"/>
                  </a:cubicBezTo>
                  <a:lnTo>
                    <a:pt x="1164" y="507"/>
                  </a:lnTo>
                  <a:cubicBezTo>
                    <a:pt x="1149" y="292"/>
                    <a:pt x="1008" y="108"/>
                    <a:pt x="804" y="33"/>
                  </a:cubicBezTo>
                  <a:cubicBezTo>
                    <a:pt x="744" y="11"/>
                    <a:pt x="68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8" name="Google Shape;800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Sketsa Antarmuka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8009" name="Google Shape;8009;p44"/>
          <p:cNvGrpSpPr/>
          <p:nvPr/>
        </p:nvGrpSpPr>
        <p:grpSpPr>
          <a:xfrm>
            <a:off x="7279254" y="1689340"/>
            <a:ext cx="1270948" cy="1082419"/>
            <a:chOff x="6147950" y="3632725"/>
            <a:chExt cx="713575" cy="607725"/>
          </a:xfrm>
        </p:grpSpPr>
        <p:sp>
          <p:nvSpPr>
            <p:cNvPr id="8010" name="Google Shape;8010;p44"/>
            <p:cNvSpPr/>
            <p:nvPr/>
          </p:nvSpPr>
          <p:spPr>
            <a:xfrm>
              <a:off x="6147950" y="3632725"/>
              <a:ext cx="713575" cy="607725"/>
            </a:xfrm>
            <a:custGeom>
              <a:avLst/>
              <a:gdLst/>
              <a:ahLst/>
              <a:cxnLst/>
              <a:rect l="l" t="t" r="r" b="b"/>
              <a:pathLst>
                <a:path w="28543" h="24309" extrusionOk="0">
                  <a:moveTo>
                    <a:pt x="8321" y="267"/>
                  </a:moveTo>
                  <a:cubicBezTo>
                    <a:pt x="8393" y="289"/>
                    <a:pt x="8465" y="296"/>
                    <a:pt x="8538" y="310"/>
                  </a:cubicBezTo>
                  <a:cubicBezTo>
                    <a:pt x="9623" y="564"/>
                    <a:pt x="10679" y="925"/>
                    <a:pt x="11678" y="1425"/>
                  </a:cubicBezTo>
                  <a:cubicBezTo>
                    <a:pt x="11735" y="1453"/>
                    <a:pt x="11801" y="1490"/>
                    <a:pt x="11858" y="1519"/>
                  </a:cubicBezTo>
                  <a:cubicBezTo>
                    <a:pt x="11895" y="1533"/>
                    <a:pt x="11931" y="1555"/>
                    <a:pt x="11953" y="1569"/>
                  </a:cubicBezTo>
                  <a:cubicBezTo>
                    <a:pt x="12191" y="1699"/>
                    <a:pt x="12423" y="1830"/>
                    <a:pt x="12654" y="1967"/>
                  </a:cubicBezTo>
                  <a:cubicBezTo>
                    <a:pt x="12662" y="1974"/>
                    <a:pt x="12676" y="1989"/>
                    <a:pt x="12690" y="1996"/>
                  </a:cubicBezTo>
                  <a:cubicBezTo>
                    <a:pt x="12792" y="2061"/>
                    <a:pt x="12908" y="2134"/>
                    <a:pt x="13016" y="2206"/>
                  </a:cubicBezTo>
                  <a:cubicBezTo>
                    <a:pt x="13067" y="2242"/>
                    <a:pt x="13117" y="2278"/>
                    <a:pt x="13182" y="2322"/>
                  </a:cubicBezTo>
                  <a:cubicBezTo>
                    <a:pt x="13211" y="2336"/>
                    <a:pt x="13240" y="2358"/>
                    <a:pt x="13269" y="2387"/>
                  </a:cubicBezTo>
                  <a:cubicBezTo>
                    <a:pt x="14282" y="3096"/>
                    <a:pt x="15172" y="3964"/>
                    <a:pt x="15917" y="4962"/>
                  </a:cubicBezTo>
                  <a:cubicBezTo>
                    <a:pt x="16438" y="5657"/>
                    <a:pt x="16894" y="6409"/>
                    <a:pt x="17270" y="7198"/>
                  </a:cubicBezTo>
                  <a:cubicBezTo>
                    <a:pt x="17292" y="7234"/>
                    <a:pt x="17306" y="7270"/>
                    <a:pt x="17321" y="7292"/>
                  </a:cubicBezTo>
                  <a:cubicBezTo>
                    <a:pt x="16691" y="8645"/>
                    <a:pt x="16069" y="9983"/>
                    <a:pt x="15447" y="11329"/>
                  </a:cubicBezTo>
                  <a:cubicBezTo>
                    <a:pt x="15411" y="11401"/>
                    <a:pt x="15382" y="11474"/>
                    <a:pt x="15346" y="11546"/>
                  </a:cubicBezTo>
                  <a:cubicBezTo>
                    <a:pt x="15331" y="11582"/>
                    <a:pt x="15317" y="11611"/>
                    <a:pt x="15302" y="11640"/>
                  </a:cubicBezTo>
                  <a:cubicBezTo>
                    <a:pt x="14651" y="13037"/>
                    <a:pt x="14000" y="14440"/>
                    <a:pt x="13349" y="15829"/>
                  </a:cubicBezTo>
                  <a:cubicBezTo>
                    <a:pt x="13002" y="16574"/>
                    <a:pt x="12662" y="17312"/>
                    <a:pt x="12314" y="18043"/>
                  </a:cubicBezTo>
                  <a:cubicBezTo>
                    <a:pt x="11692" y="16878"/>
                    <a:pt x="10896" y="15822"/>
                    <a:pt x="9948" y="14889"/>
                  </a:cubicBezTo>
                  <a:cubicBezTo>
                    <a:pt x="8509" y="13507"/>
                    <a:pt x="6765" y="12472"/>
                    <a:pt x="4848" y="11886"/>
                  </a:cubicBezTo>
                  <a:cubicBezTo>
                    <a:pt x="4175" y="11676"/>
                    <a:pt x="3502" y="11532"/>
                    <a:pt x="2815" y="11438"/>
                  </a:cubicBezTo>
                  <a:cubicBezTo>
                    <a:pt x="3452" y="10005"/>
                    <a:pt x="4103" y="8580"/>
                    <a:pt x="4783" y="7155"/>
                  </a:cubicBezTo>
                  <a:cubicBezTo>
                    <a:pt x="5506" y="5650"/>
                    <a:pt x="6259" y="4138"/>
                    <a:pt x="7026" y="2647"/>
                  </a:cubicBezTo>
                  <a:cubicBezTo>
                    <a:pt x="7423" y="1938"/>
                    <a:pt x="7807" y="1215"/>
                    <a:pt x="8190" y="491"/>
                  </a:cubicBezTo>
                  <a:cubicBezTo>
                    <a:pt x="8212" y="484"/>
                    <a:pt x="8219" y="470"/>
                    <a:pt x="8227" y="441"/>
                  </a:cubicBezTo>
                  <a:lnTo>
                    <a:pt x="8321" y="267"/>
                  </a:lnTo>
                  <a:close/>
                  <a:moveTo>
                    <a:pt x="19329" y="7343"/>
                  </a:moveTo>
                  <a:cubicBezTo>
                    <a:pt x="19499" y="7343"/>
                    <a:pt x="19669" y="7345"/>
                    <a:pt x="19839" y="7350"/>
                  </a:cubicBezTo>
                  <a:cubicBezTo>
                    <a:pt x="20019" y="7357"/>
                    <a:pt x="20193" y="7364"/>
                    <a:pt x="20374" y="7386"/>
                  </a:cubicBezTo>
                  <a:cubicBezTo>
                    <a:pt x="20902" y="7437"/>
                    <a:pt x="21423" y="7524"/>
                    <a:pt x="21937" y="7639"/>
                  </a:cubicBezTo>
                  <a:cubicBezTo>
                    <a:pt x="22081" y="7675"/>
                    <a:pt x="22226" y="7712"/>
                    <a:pt x="22385" y="7748"/>
                  </a:cubicBezTo>
                  <a:cubicBezTo>
                    <a:pt x="22863" y="7885"/>
                    <a:pt x="23326" y="8037"/>
                    <a:pt x="23782" y="8225"/>
                  </a:cubicBezTo>
                  <a:cubicBezTo>
                    <a:pt x="24520" y="8536"/>
                    <a:pt x="25229" y="8905"/>
                    <a:pt x="25909" y="9303"/>
                  </a:cubicBezTo>
                  <a:cubicBezTo>
                    <a:pt x="25916" y="9303"/>
                    <a:pt x="25930" y="9311"/>
                    <a:pt x="25938" y="9311"/>
                  </a:cubicBezTo>
                  <a:cubicBezTo>
                    <a:pt x="25988" y="9347"/>
                    <a:pt x="26046" y="9376"/>
                    <a:pt x="26090" y="9412"/>
                  </a:cubicBezTo>
                  <a:cubicBezTo>
                    <a:pt x="26545" y="9701"/>
                    <a:pt x="26979" y="10005"/>
                    <a:pt x="27399" y="10323"/>
                  </a:cubicBezTo>
                  <a:lnTo>
                    <a:pt x="27305" y="10671"/>
                  </a:lnTo>
                  <a:cubicBezTo>
                    <a:pt x="26893" y="12053"/>
                    <a:pt x="26459" y="13427"/>
                    <a:pt x="25974" y="14780"/>
                  </a:cubicBezTo>
                  <a:cubicBezTo>
                    <a:pt x="25424" y="16336"/>
                    <a:pt x="24823" y="17877"/>
                    <a:pt x="24172" y="19389"/>
                  </a:cubicBezTo>
                  <a:cubicBezTo>
                    <a:pt x="23839" y="20134"/>
                    <a:pt x="23507" y="20879"/>
                    <a:pt x="23159" y="21617"/>
                  </a:cubicBezTo>
                  <a:cubicBezTo>
                    <a:pt x="20019" y="19447"/>
                    <a:pt x="16322" y="18267"/>
                    <a:pt x="12517" y="18202"/>
                  </a:cubicBezTo>
                  <a:cubicBezTo>
                    <a:pt x="13161" y="16828"/>
                    <a:pt x="13790" y="15453"/>
                    <a:pt x="14434" y="14078"/>
                  </a:cubicBezTo>
                  <a:cubicBezTo>
                    <a:pt x="15092" y="12675"/>
                    <a:pt x="15744" y="11271"/>
                    <a:pt x="16395" y="9860"/>
                  </a:cubicBezTo>
                  <a:cubicBezTo>
                    <a:pt x="16409" y="9839"/>
                    <a:pt x="16424" y="9803"/>
                    <a:pt x="16438" y="9774"/>
                  </a:cubicBezTo>
                  <a:cubicBezTo>
                    <a:pt x="16460" y="9745"/>
                    <a:pt x="16467" y="9708"/>
                    <a:pt x="16489" y="9680"/>
                  </a:cubicBezTo>
                  <a:cubicBezTo>
                    <a:pt x="16836" y="8934"/>
                    <a:pt x="17191" y="8175"/>
                    <a:pt x="17538" y="7422"/>
                  </a:cubicBezTo>
                  <a:cubicBezTo>
                    <a:pt x="18135" y="7372"/>
                    <a:pt x="18732" y="7343"/>
                    <a:pt x="19329" y="7343"/>
                  </a:cubicBezTo>
                  <a:close/>
                  <a:moveTo>
                    <a:pt x="7908" y="549"/>
                  </a:moveTo>
                  <a:cubicBezTo>
                    <a:pt x="7214" y="1859"/>
                    <a:pt x="6541" y="3168"/>
                    <a:pt x="5868" y="4499"/>
                  </a:cubicBezTo>
                  <a:cubicBezTo>
                    <a:pt x="5130" y="5983"/>
                    <a:pt x="4407" y="7487"/>
                    <a:pt x="3697" y="9007"/>
                  </a:cubicBezTo>
                  <a:cubicBezTo>
                    <a:pt x="3321" y="9824"/>
                    <a:pt x="2938" y="10656"/>
                    <a:pt x="2569" y="11488"/>
                  </a:cubicBezTo>
                  <a:cubicBezTo>
                    <a:pt x="2540" y="11546"/>
                    <a:pt x="2562" y="11619"/>
                    <a:pt x="2612" y="11647"/>
                  </a:cubicBezTo>
                  <a:cubicBezTo>
                    <a:pt x="2627" y="11655"/>
                    <a:pt x="2648" y="11662"/>
                    <a:pt x="2663" y="11662"/>
                  </a:cubicBezTo>
                  <a:cubicBezTo>
                    <a:pt x="4211" y="11864"/>
                    <a:pt x="5702" y="12342"/>
                    <a:pt x="7069" y="13073"/>
                  </a:cubicBezTo>
                  <a:cubicBezTo>
                    <a:pt x="8719" y="13963"/>
                    <a:pt x="10129" y="15200"/>
                    <a:pt x="11222" y="16719"/>
                  </a:cubicBezTo>
                  <a:cubicBezTo>
                    <a:pt x="11598" y="17240"/>
                    <a:pt x="11938" y="17797"/>
                    <a:pt x="12235" y="18376"/>
                  </a:cubicBezTo>
                  <a:lnTo>
                    <a:pt x="12242" y="18383"/>
                  </a:lnTo>
                  <a:cubicBezTo>
                    <a:pt x="12249" y="18390"/>
                    <a:pt x="12249" y="18398"/>
                    <a:pt x="12264" y="18398"/>
                  </a:cubicBezTo>
                  <a:lnTo>
                    <a:pt x="12271" y="18405"/>
                  </a:lnTo>
                  <a:lnTo>
                    <a:pt x="12278" y="18419"/>
                  </a:lnTo>
                  <a:cubicBezTo>
                    <a:pt x="12300" y="18427"/>
                    <a:pt x="12314" y="18434"/>
                    <a:pt x="12336" y="18434"/>
                  </a:cubicBezTo>
                  <a:cubicBezTo>
                    <a:pt x="15490" y="18455"/>
                    <a:pt x="18580" y="19266"/>
                    <a:pt x="21351" y="20778"/>
                  </a:cubicBezTo>
                  <a:cubicBezTo>
                    <a:pt x="21966" y="21118"/>
                    <a:pt x="22573" y="21494"/>
                    <a:pt x="23138" y="21892"/>
                  </a:cubicBezTo>
                  <a:cubicBezTo>
                    <a:pt x="23158" y="21900"/>
                    <a:pt x="23179" y="21904"/>
                    <a:pt x="23200" y="21904"/>
                  </a:cubicBezTo>
                  <a:cubicBezTo>
                    <a:pt x="23240" y="21904"/>
                    <a:pt x="23278" y="21889"/>
                    <a:pt x="23297" y="21856"/>
                  </a:cubicBezTo>
                  <a:cubicBezTo>
                    <a:pt x="23955" y="20431"/>
                    <a:pt x="24577" y="18998"/>
                    <a:pt x="25156" y="17537"/>
                  </a:cubicBezTo>
                  <a:cubicBezTo>
                    <a:pt x="25771" y="15996"/>
                    <a:pt x="26336" y="14426"/>
                    <a:pt x="26849" y="12848"/>
                  </a:cubicBezTo>
                  <a:cubicBezTo>
                    <a:pt x="27023" y="12320"/>
                    <a:pt x="27182" y="11799"/>
                    <a:pt x="27334" y="11271"/>
                  </a:cubicBezTo>
                  <a:cubicBezTo>
                    <a:pt x="27464" y="11351"/>
                    <a:pt x="27602" y="11438"/>
                    <a:pt x="27725" y="11517"/>
                  </a:cubicBezTo>
                  <a:cubicBezTo>
                    <a:pt x="27334" y="13015"/>
                    <a:pt x="26878" y="14498"/>
                    <a:pt x="26350" y="15967"/>
                  </a:cubicBezTo>
                  <a:cubicBezTo>
                    <a:pt x="25764" y="17595"/>
                    <a:pt x="25084" y="19193"/>
                    <a:pt x="24331" y="20749"/>
                  </a:cubicBezTo>
                  <a:cubicBezTo>
                    <a:pt x="23962" y="21501"/>
                    <a:pt x="23579" y="22254"/>
                    <a:pt x="23181" y="22985"/>
                  </a:cubicBezTo>
                  <a:cubicBezTo>
                    <a:pt x="20114" y="20633"/>
                    <a:pt x="16402" y="19295"/>
                    <a:pt x="12560" y="19136"/>
                  </a:cubicBezTo>
                  <a:cubicBezTo>
                    <a:pt x="12510" y="19027"/>
                    <a:pt x="12423" y="18919"/>
                    <a:pt x="12329" y="18846"/>
                  </a:cubicBezTo>
                  <a:cubicBezTo>
                    <a:pt x="13219" y="18846"/>
                    <a:pt x="18413" y="18998"/>
                    <a:pt x="23087" y="22478"/>
                  </a:cubicBezTo>
                  <a:lnTo>
                    <a:pt x="23167" y="22370"/>
                  </a:lnTo>
                  <a:cubicBezTo>
                    <a:pt x="18449" y="18857"/>
                    <a:pt x="13214" y="18708"/>
                    <a:pt x="12320" y="18708"/>
                  </a:cubicBezTo>
                  <a:cubicBezTo>
                    <a:pt x="12281" y="18708"/>
                    <a:pt x="12250" y="18708"/>
                    <a:pt x="12227" y="18709"/>
                  </a:cubicBezTo>
                  <a:cubicBezTo>
                    <a:pt x="11569" y="17544"/>
                    <a:pt x="9652" y="14990"/>
                    <a:pt x="6946" y="13398"/>
                  </a:cubicBezTo>
                  <a:cubicBezTo>
                    <a:pt x="5007" y="12262"/>
                    <a:pt x="2844" y="11922"/>
                    <a:pt x="1918" y="11836"/>
                  </a:cubicBezTo>
                  <a:cubicBezTo>
                    <a:pt x="2815" y="9998"/>
                    <a:pt x="3697" y="8189"/>
                    <a:pt x="4551" y="6438"/>
                  </a:cubicBezTo>
                  <a:cubicBezTo>
                    <a:pt x="5419" y="4651"/>
                    <a:pt x="6309" y="2806"/>
                    <a:pt x="7228" y="947"/>
                  </a:cubicBezTo>
                  <a:lnTo>
                    <a:pt x="7105" y="889"/>
                  </a:lnTo>
                  <a:cubicBezTo>
                    <a:pt x="6194" y="2756"/>
                    <a:pt x="5296" y="4601"/>
                    <a:pt x="4428" y="6380"/>
                  </a:cubicBezTo>
                  <a:cubicBezTo>
                    <a:pt x="3560" y="8160"/>
                    <a:pt x="2663" y="10005"/>
                    <a:pt x="1751" y="11872"/>
                  </a:cubicBezTo>
                  <a:lnTo>
                    <a:pt x="1708" y="11959"/>
                  </a:lnTo>
                  <a:lnTo>
                    <a:pt x="1809" y="11973"/>
                  </a:lnTo>
                  <a:cubicBezTo>
                    <a:pt x="2663" y="12053"/>
                    <a:pt x="4891" y="12356"/>
                    <a:pt x="6874" y="13529"/>
                  </a:cubicBezTo>
                  <a:cubicBezTo>
                    <a:pt x="9529" y="15084"/>
                    <a:pt x="11424" y="17587"/>
                    <a:pt x="12090" y="18752"/>
                  </a:cubicBezTo>
                  <a:cubicBezTo>
                    <a:pt x="12044" y="18747"/>
                    <a:pt x="12001" y="18745"/>
                    <a:pt x="11959" y="18745"/>
                  </a:cubicBezTo>
                  <a:cubicBezTo>
                    <a:pt x="11876" y="18745"/>
                    <a:pt x="11801" y="18755"/>
                    <a:pt x="11728" y="18774"/>
                  </a:cubicBezTo>
                  <a:cubicBezTo>
                    <a:pt x="9782" y="15685"/>
                    <a:pt x="6743" y="13463"/>
                    <a:pt x="3206" y="12537"/>
                  </a:cubicBezTo>
                  <a:cubicBezTo>
                    <a:pt x="2547" y="12364"/>
                    <a:pt x="1867" y="12241"/>
                    <a:pt x="1194" y="12161"/>
                  </a:cubicBezTo>
                  <a:cubicBezTo>
                    <a:pt x="2677" y="9173"/>
                    <a:pt x="4168" y="6185"/>
                    <a:pt x="5651" y="3197"/>
                  </a:cubicBezTo>
                  <a:lnTo>
                    <a:pt x="6903" y="701"/>
                  </a:lnTo>
                  <a:lnTo>
                    <a:pt x="7908" y="549"/>
                  </a:lnTo>
                  <a:close/>
                  <a:moveTo>
                    <a:pt x="6447" y="260"/>
                  </a:moveTo>
                  <a:lnTo>
                    <a:pt x="6939" y="477"/>
                  </a:lnTo>
                  <a:lnTo>
                    <a:pt x="6866" y="484"/>
                  </a:lnTo>
                  <a:cubicBezTo>
                    <a:pt x="6772" y="506"/>
                    <a:pt x="6736" y="506"/>
                    <a:pt x="6686" y="600"/>
                  </a:cubicBezTo>
                  <a:cubicBezTo>
                    <a:pt x="6548" y="853"/>
                    <a:pt x="6425" y="1121"/>
                    <a:pt x="6302" y="1374"/>
                  </a:cubicBezTo>
                  <a:lnTo>
                    <a:pt x="5564" y="2857"/>
                  </a:lnTo>
                  <a:lnTo>
                    <a:pt x="2583" y="8826"/>
                  </a:lnTo>
                  <a:cubicBezTo>
                    <a:pt x="2026" y="9954"/>
                    <a:pt x="1462" y="11076"/>
                    <a:pt x="905" y="12205"/>
                  </a:cubicBezTo>
                  <a:cubicBezTo>
                    <a:pt x="876" y="12262"/>
                    <a:pt x="898" y="12335"/>
                    <a:pt x="948" y="12356"/>
                  </a:cubicBezTo>
                  <a:cubicBezTo>
                    <a:pt x="970" y="12371"/>
                    <a:pt x="984" y="12378"/>
                    <a:pt x="1006" y="12378"/>
                  </a:cubicBezTo>
                  <a:cubicBezTo>
                    <a:pt x="2359" y="12523"/>
                    <a:pt x="3690" y="12856"/>
                    <a:pt x="4949" y="13369"/>
                  </a:cubicBezTo>
                  <a:cubicBezTo>
                    <a:pt x="7503" y="14418"/>
                    <a:pt x="9702" y="16205"/>
                    <a:pt x="11258" y="18492"/>
                  </a:cubicBezTo>
                  <a:cubicBezTo>
                    <a:pt x="11352" y="18615"/>
                    <a:pt x="11432" y="18745"/>
                    <a:pt x="11511" y="18882"/>
                  </a:cubicBezTo>
                  <a:cubicBezTo>
                    <a:pt x="11403" y="18955"/>
                    <a:pt x="11338" y="19042"/>
                    <a:pt x="11323" y="19114"/>
                  </a:cubicBezTo>
                  <a:cubicBezTo>
                    <a:pt x="11291" y="19338"/>
                    <a:pt x="11992" y="19750"/>
                    <a:pt x="12409" y="19750"/>
                  </a:cubicBezTo>
                  <a:cubicBezTo>
                    <a:pt x="12462" y="19750"/>
                    <a:pt x="12511" y="19744"/>
                    <a:pt x="12553" y="19729"/>
                  </a:cubicBezTo>
                  <a:cubicBezTo>
                    <a:pt x="12662" y="19693"/>
                    <a:pt x="12690" y="19541"/>
                    <a:pt x="12640" y="19367"/>
                  </a:cubicBezTo>
                  <a:lnTo>
                    <a:pt x="12640" y="19367"/>
                  </a:lnTo>
                  <a:cubicBezTo>
                    <a:pt x="16279" y="19541"/>
                    <a:pt x="19788" y="20778"/>
                    <a:pt x="22718" y="22941"/>
                  </a:cubicBezTo>
                  <a:cubicBezTo>
                    <a:pt x="22856" y="23035"/>
                    <a:pt x="23000" y="23151"/>
                    <a:pt x="23130" y="23245"/>
                  </a:cubicBezTo>
                  <a:cubicBezTo>
                    <a:pt x="23156" y="23270"/>
                    <a:pt x="23187" y="23283"/>
                    <a:pt x="23216" y="23283"/>
                  </a:cubicBezTo>
                  <a:cubicBezTo>
                    <a:pt x="23246" y="23283"/>
                    <a:pt x="23275" y="23270"/>
                    <a:pt x="23297" y="23245"/>
                  </a:cubicBezTo>
                  <a:cubicBezTo>
                    <a:pt x="23304" y="23238"/>
                    <a:pt x="23304" y="23231"/>
                    <a:pt x="23311" y="23231"/>
                  </a:cubicBezTo>
                  <a:cubicBezTo>
                    <a:pt x="24100" y="21798"/>
                    <a:pt x="24816" y="20344"/>
                    <a:pt x="25460" y="18853"/>
                  </a:cubicBezTo>
                  <a:cubicBezTo>
                    <a:pt x="26147" y="17269"/>
                    <a:pt x="26741" y="15641"/>
                    <a:pt x="27254" y="13992"/>
                  </a:cubicBezTo>
                  <a:cubicBezTo>
                    <a:pt x="27522" y="13174"/>
                    <a:pt x="27754" y="12342"/>
                    <a:pt x="27971" y="11510"/>
                  </a:cubicBezTo>
                  <a:cubicBezTo>
                    <a:pt x="27978" y="11459"/>
                    <a:pt x="27963" y="11409"/>
                    <a:pt x="27920" y="11380"/>
                  </a:cubicBezTo>
                  <a:cubicBezTo>
                    <a:pt x="27754" y="11271"/>
                    <a:pt x="27580" y="11170"/>
                    <a:pt x="27414" y="11061"/>
                  </a:cubicBezTo>
                  <a:lnTo>
                    <a:pt x="27457" y="10902"/>
                  </a:lnTo>
                  <a:cubicBezTo>
                    <a:pt x="27739" y="11076"/>
                    <a:pt x="28007" y="11242"/>
                    <a:pt x="28289" y="11416"/>
                  </a:cubicBezTo>
                  <a:cubicBezTo>
                    <a:pt x="27956" y="13094"/>
                    <a:pt x="27435" y="14758"/>
                    <a:pt x="26856" y="16386"/>
                  </a:cubicBezTo>
                  <a:cubicBezTo>
                    <a:pt x="26220" y="18217"/>
                    <a:pt x="25460" y="20011"/>
                    <a:pt x="24592" y="21740"/>
                  </a:cubicBezTo>
                  <a:cubicBezTo>
                    <a:pt x="24194" y="22521"/>
                    <a:pt x="23760" y="23296"/>
                    <a:pt x="23304" y="24055"/>
                  </a:cubicBezTo>
                  <a:cubicBezTo>
                    <a:pt x="22002" y="23194"/>
                    <a:pt x="20627" y="22449"/>
                    <a:pt x="19202" y="21820"/>
                  </a:cubicBezTo>
                  <a:cubicBezTo>
                    <a:pt x="17444" y="21038"/>
                    <a:pt x="15621" y="20452"/>
                    <a:pt x="13740" y="20062"/>
                  </a:cubicBezTo>
                  <a:cubicBezTo>
                    <a:pt x="13494" y="20011"/>
                    <a:pt x="13255" y="19960"/>
                    <a:pt x="13016" y="19924"/>
                  </a:cubicBezTo>
                  <a:cubicBezTo>
                    <a:pt x="12842" y="19892"/>
                    <a:pt x="12662" y="19842"/>
                    <a:pt x="12481" y="19842"/>
                  </a:cubicBezTo>
                  <a:cubicBezTo>
                    <a:pt x="12459" y="19842"/>
                    <a:pt x="12437" y="19843"/>
                    <a:pt x="12416" y="19845"/>
                  </a:cubicBezTo>
                  <a:cubicBezTo>
                    <a:pt x="12376" y="19848"/>
                    <a:pt x="12337" y="19850"/>
                    <a:pt x="12298" y="19850"/>
                  </a:cubicBezTo>
                  <a:cubicBezTo>
                    <a:pt x="11935" y="19850"/>
                    <a:pt x="11592" y="19700"/>
                    <a:pt x="11338" y="19432"/>
                  </a:cubicBezTo>
                  <a:cubicBezTo>
                    <a:pt x="11258" y="19331"/>
                    <a:pt x="11186" y="19222"/>
                    <a:pt x="11121" y="19114"/>
                  </a:cubicBezTo>
                  <a:cubicBezTo>
                    <a:pt x="11012" y="18969"/>
                    <a:pt x="10896" y="18839"/>
                    <a:pt x="10759" y="18723"/>
                  </a:cubicBezTo>
                  <a:cubicBezTo>
                    <a:pt x="10469" y="18434"/>
                    <a:pt x="10180" y="18144"/>
                    <a:pt x="9883" y="17877"/>
                  </a:cubicBezTo>
                  <a:cubicBezTo>
                    <a:pt x="7228" y="15439"/>
                    <a:pt x="4059" y="13630"/>
                    <a:pt x="615" y="12581"/>
                  </a:cubicBezTo>
                  <a:cubicBezTo>
                    <a:pt x="507" y="12545"/>
                    <a:pt x="391" y="12523"/>
                    <a:pt x="268" y="12487"/>
                  </a:cubicBezTo>
                  <a:cubicBezTo>
                    <a:pt x="1889" y="9282"/>
                    <a:pt x="3502" y="6091"/>
                    <a:pt x="5116" y="2893"/>
                  </a:cubicBezTo>
                  <a:lnTo>
                    <a:pt x="6447" y="260"/>
                  </a:lnTo>
                  <a:close/>
                  <a:moveTo>
                    <a:pt x="6409" y="1"/>
                  </a:moveTo>
                  <a:cubicBezTo>
                    <a:pt x="6369" y="1"/>
                    <a:pt x="6329" y="20"/>
                    <a:pt x="6309" y="50"/>
                  </a:cubicBezTo>
                  <a:cubicBezTo>
                    <a:pt x="4674" y="3291"/>
                    <a:pt x="3039" y="6532"/>
                    <a:pt x="1397" y="9774"/>
                  </a:cubicBezTo>
                  <a:cubicBezTo>
                    <a:pt x="941" y="10678"/>
                    <a:pt x="485" y="11582"/>
                    <a:pt x="22" y="12494"/>
                  </a:cubicBezTo>
                  <a:cubicBezTo>
                    <a:pt x="0" y="12552"/>
                    <a:pt x="15" y="12624"/>
                    <a:pt x="73" y="12646"/>
                  </a:cubicBezTo>
                  <a:cubicBezTo>
                    <a:pt x="80" y="12646"/>
                    <a:pt x="87" y="12660"/>
                    <a:pt x="95" y="12660"/>
                  </a:cubicBezTo>
                  <a:cubicBezTo>
                    <a:pt x="1628" y="13094"/>
                    <a:pt x="3097" y="13673"/>
                    <a:pt x="4515" y="14397"/>
                  </a:cubicBezTo>
                  <a:cubicBezTo>
                    <a:pt x="6259" y="15287"/>
                    <a:pt x="7887" y="16394"/>
                    <a:pt x="9355" y="17689"/>
                  </a:cubicBezTo>
                  <a:cubicBezTo>
                    <a:pt x="9674" y="17964"/>
                    <a:pt x="9992" y="18253"/>
                    <a:pt x="10288" y="18542"/>
                  </a:cubicBezTo>
                  <a:cubicBezTo>
                    <a:pt x="10433" y="18680"/>
                    <a:pt x="10571" y="18824"/>
                    <a:pt x="10708" y="18962"/>
                  </a:cubicBezTo>
                  <a:cubicBezTo>
                    <a:pt x="10817" y="19063"/>
                    <a:pt x="10918" y="19179"/>
                    <a:pt x="10998" y="19302"/>
                  </a:cubicBezTo>
                  <a:cubicBezTo>
                    <a:pt x="11263" y="19770"/>
                    <a:pt x="11758" y="20063"/>
                    <a:pt x="12293" y="20063"/>
                  </a:cubicBezTo>
                  <a:cubicBezTo>
                    <a:pt x="12312" y="20063"/>
                    <a:pt x="12331" y="20062"/>
                    <a:pt x="12350" y="20062"/>
                  </a:cubicBezTo>
                  <a:cubicBezTo>
                    <a:pt x="12539" y="20062"/>
                    <a:pt x="12734" y="20083"/>
                    <a:pt x="12915" y="20127"/>
                  </a:cubicBezTo>
                  <a:cubicBezTo>
                    <a:pt x="14818" y="20460"/>
                    <a:pt x="16691" y="21002"/>
                    <a:pt x="18486" y="21747"/>
                  </a:cubicBezTo>
                  <a:cubicBezTo>
                    <a:pt x="20005" y="22370"/>
                    <a:pt x="21459" y="23129"/>
                    <a:pt x="22834" y="24005"/>
                  </a:cubicBezTo>
                  <a:cubicBezTo>
                    <a:pt x="22986" y="24106"/>
                    <a:pt x="23130" y="24200"/>
                    <a:pt x="23282" y="24294"/>
                  </a:cubicBezTo>
                  <a:cubicBezTo>
                    <a:pt x="23302" y="24304"/>
                    <a:pt x="23324" y="24309"/>
                    <a:pt x="23345" y="24309"/>
                  </a:cubicBezTo>
                  <a:cubicBezTo>
                    <a:pt x="23385" y="24309"/>
                    <a:pt x="23423" y="24291"/>
                    <a:pt x="23442" y="24258"/>
                  </a:cubicBezTo>
                  <a:cubicBezTo>
                    <a:pt x="24346" y="22767"/>
                    <a:pt x="25142" y="21219"/>
                    <a:pt x="25836" y="19620"/>
                  </a:cubicBezTo>
                  <a:cubicBezTo>
                    <a:pt x="26610" y="17833"/>
                    <a:pt x="27283" y="15988"/>
                    <a:pt x="27840" y="14115"/>
                  </a:cubicBezTo>
                  <a:cubicBezTo>
                    <a:pt x="28115" y="13210"/>
                    <a:pt x="28347" y="12299"/>
                    <a:pt x="28528" y="11373"/>
                  </a:cubicBezTo>
                  <a:cubicBezTo>
                    <a:pt x="28542" y="11322"/>
                    <a:pt x="28513" y="11271"/>
                    <a:pt x="28477" y="11250"/>
                  </a:cubicBezTo>
                  <a:cubicBezTo>
                    <a:pt x="28159" y="11047"/>
                    <a:pt x="27848" y="10852"/>
                    <a:pt x="27529" y="10656"/>
                  </a:cubicBezTo>
                  <a:lnTo>
                    <a:pt x="27631" y="10316"/>
                  </a:lnTo>
                  <a:cubicBezTo>
                    <a:pt x="27638" y="10280"/>
                    <a:pt x="27631" y="10237"/>
                    <a:pt x="27602" y="10208"/>
                  </a:cubicBezTo>
                  <a:lnTo>
                    <a:pt x="27594" y="10200"/>
                  </a:lnTo>
                  <a:lnTo>
                    <a:pt x="27573" y="10179"/>
                  </a:lnTo>
                  <a:cubicBezTo>
                    <a:pt x="27565" y="10172"/>
                    <a:pt x="27558" y="10164"/>
                    <a:pt x="27544" y="10164"/>
                  </a:cubicBezTo>
                  <a:cubicBezTo>
                    <a:pt x="27218" y="9889"/>
                    <a:pt x="26871" y="9636"/>
                    <a:pt x="26509" y="9412"/>
                  </a:cubicBezTo>
                  <a:cubicBezTo>
                    <a:pt x="26024" y="9094"/>
                    <a:pt x="25532" y="8797"/>
                    <a:pt x="25026" y="8522"/>
                  </a:cubicBezTo>
                  <a:cubicBezTo>
                    <a:pt x="23666" y="7827"/>
                    <a:pt x="22204" y="7379"/>
                    <a:pt x="20692" y="7184"/>
                  </a:cubicBezTo>
                  <a:cubicBezTo>
                    <a:pt x="20168" y="7122"/>
                    <a:pt x="19640" y="7091"/>
                    <a:pt x="19112" y="7091"/>
                  </a:cubicBezTo>
                  <a:cubicBezTo>
                    <a:pt x="18585" y="7091"/>
                    <a:pt x="18059" y="7122"/>
                    <a:pt x="17538" y="7184"/>
                  </a:cubicBezTo>
                  <a:cubicBezTo>
                    <a:pt x="17458" y="7017"/>
                    <a:pt x="17393" y="6843"/>
                    <a:pt x="17306" y="6677"/>
                  </a:cubicBezTo>
                  <a:cubicBezTo>
                    <a:pt x="17053" y="6171"/>
                    <a:pt x="16764" y="5686"/>
                    <a:pt x="16438" y="5223"/>
                  </a:cubicBezTo>
                  <a:cubicBezTo>
                    <a:pt x="15801" y="4318"/>
                    <a:pt x="15049" y="3508"/>
                    <a:pt x="14195" y="2799"/>
                  </a:cubicBezTo>
                  <a:cubicBezTo>
                    <a:pt x="14166" y="2785"/>
                    <a:pt x="14152" y="2763"/>
                    <a:pt x="14123" y="2734"/>
                  </a:cubicBezTo>
                  <a:cubicBezTo>
                    <a:pt x="14080" y="2698"/>
                    <a:pt x="14022" y="2654"/>
                    <a:pt x="13978" y="2618"/>
                  </a:cubicBezTo>
                  <a:cubicBezTo>
                    <a:pt x="13928" y="2582"/>
                    <a:pt x="13877" y="2539"/>
                    <a:pt x="13826" y="2503"/>
                  </a:cubicBezTo>
                  <a:cubicBezTo>
                    <a:pt x="13797" y="2481"/>
                    <a:pt x="13783" y="2466"/>
                    <a:pt x="13754" y="2445"/>
                  </a:cubicBezTo>
                  <a:cubicBezTo>
                    <a:pt x="12625" y="1591"/>
                    <a:pt x="11366" y="925"/>
                    <a:pt x="10021" y="484"/>
                  </a:cubicBezTo>
                  <a:cubicBezTo>
                    <a:pt x="9449" y="296"/>
                    <a:pt x="8870" y="144"/>
                    <a:pt x="8292" y="35"/>
                  </a:cubicBezTo>
                  <a:cubicBezTo>
                    <a:pt x="8283" y="32"/>
                    <a:pt x="8273" y="31"/>
                    <a:pt x="8263" y="31"/>
                  </a:cubicBezTo>
                  <a:cubicBezTo>
                    <a:pt x="8225" y="31"/>
                    <a:pt x="8184" y="52"/>
                    <a:pt x="8161" y="86"/>
                  </a:cubicBezTo>
                  <a:cubicBezTo>
                    <a:pt x="8125" y="158"/>
                    <a:pt x="8089" y="231"/>
                    <a:pt x="8046" y="303"/>
                  </a:cubicBezTo>
                  <a:lnTo>
                    <a:pt x="7329" y="412"/>
                  </a:lnTo>
                  <a:lnTo>
                    <a:pt x="6461" y="14"/>
                  </a:lnTo>
                  <a:cubicBezTo>
                    <a:pt x="6445" y="5"/>
                    <a:pt x="6427" y="1"/>
                    <a:pt x="6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44"/>
            <p:cNvSpPr/>
            <p:nvPr/>
          </p:nvSpPr>
          <p:spPr>
            <a:xfrm>
              <a:off x="6359750" y="3695450"/>
              <a:ext cx="190675" cy="144000"/>
            </a:xfrm>
            <a:custGeom>
              <a:avLst/>
              <a:gdLst/>
              <a:ahLst/>
              <a:cxnLst/>
              <a:rect l="l" t="t" r="r" b="b"/>
              <a:pathLst>
                <a:path w="7627" h="5760" extrusionOk="0">
                  <a:moveTo>
                    <a:pt x="124" y="0"/>
                  </a:moveTo>
                  <a:cubicBezTo>
                    <a:pt x="91" y="0"/>
                    <a:pt x="74" y="1"/>
                    <a:pt x="73" y="1"/>
                  </a:cubicBezTo>
                  <a:cubicBezTo>
                    <a:pt x="37" y="1"/>
                    <a:pt x="8" y="37"/>
                    <a:pt x="8" y="73"/>
                  </a:cubicBezTo>
                  <a:cubicBezTo>
                    <a:pt x="1" y="117"/>
                    <a:pt x="29" y="145"/>
                    <a:pt x="66" y="145"/>
                  </a:cubicBezTo>
                  <a:cubicBezTo>
                    <a:pt x="67" y="145"/>
                    <a:pt x="86" y="145"/>
                    <a:pt x="119" y="145"/>
                  </a:cubicBezTo>
                  <a:cubicBezTo>
                    <a:pt x="371" y="145"/>
                    <a:pt x="1489" y="179"/>
                    <a:pt x="2844" y="760"/>
                  </a:cubicBezTo>
                  <a:cubicBezTo>
                    <a:pt x="4240" y="1368"/>
                    <a:pt x="6194" y="2736"/>
                    <a:pt x="7489" y="5724"/>
                  </a:cubicBezTo>
                  <a:cubicBezTo>
                    <a:pt x="7496" y="5753"/>
                    <a:pt x="7525" y="5760"/>
                    <a:pt x="7554" y="5760"/>
                  </a:cubicBezTo>
                  <a:cubicBezTo>
                    <a:pt x="7561" y="5760"/>
                    <a:pt x="7568" y="5760"/>
                    <a:pt x="7583" y="5753"/>
                  </a:cubicBezTo>
                  <a:cubicBezTo>
                    <a:pt x="7619" y="5738"/>
                    <a:pt x="7626" y="5702"/>
                    <a:pt x="7619" y="5666"/>
                  </a:cubicBezTo>
                  <a:cubicBezTo>
                    <a:pt x="6302" y="2613"/>
                    <a:pt x="4327" y="1238"/>
                    <a:pt x="2894" y="623"/>
                  </a:cubicBezTo>
                  <a:cubicBezTo>
                    <a:pt x="1525" y="34"/>
                    <a:pt x="376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44"/>
            <p:cNvSpPr/>
            <p:nvPr/>
          </p:nvSpPr>
          <p:spPr>
            <a:xfrm>
              <a:off x="6332250" y="3744075"/>
              <a:ext cx="195925" cy="148750"/>
            </a:xfrm>
            <a:custGeom>
              <a:avLst/>
              <a:gdLst/>
              <a:ahLst/>
              <a:cxnLst/>
              <a:rect l="l" t="t" r="r" b="b"/>
              <a:pathLst>
                <a:path w="7837" h="5950" extrusionOk="0">
                  <a:moveTo>
                    <a:pt x="139" y="1"/>
                  </a:moveTo>
                  <a:cubicBezTo>
                    <a:pt x="88" y="1"/>
                    <a:pt x="61" y="2"/>
                    <a:pt x="59" y="2"/>
                  </a:cubicBezTo>
                  <a:cubicBezTo>
                    <a:pt x="23" y="2"/>
                    <a:pt x="1" y="38"/>
                    <a:pt x="1" y="74"/>
                  </a:cubicBezTo>
                  <a:cubicBezTo>
                    <a:pt x="1" y="118"/>
                    <a:pt x="23" y="147"/>
                    <a:pt x="59" y="147"/>
                  </a:cubicBezTo>
                  <a:cubicBezTo>
                    <a:pt x="61" y="147"/>
                    <a:pt x="89" y="145"/>
                    <a:pt x="140" y="145"/>
                  </a:cubicBezTo>
                  <a:cubicBezTo>
                    <a:pt x="444" y="145"/>
                    <a:pt x="1566" y="188"/>
                    <a:pt x="2909" y="776"/>
                  </a:cubicBezTo>
                  <a:cubicBezTo>
                    <a:pt x="4356" y="1413"/>
                    <a:pt x="6375" y="2816"/>
                    <a:pt x="7706" y="5913"/>
                  </a:cubicBezTo>
                  <a:cubicBezTo>
                    <a:pt x="7713" y="5942"/>
                    <a:pt x="7742" y="5949"/>
                    <a:pt x="7764" y="5949"/>
                  </a:cubicBezTo>
                  <a:cubicBezTo>
                    <a:pt x="7771" y="5949"/>
                    <a:pt x="7786" y="5949"/>
                    <a:pt x="7793" y="5942"/>
                  </a:cubicBezTo>
                  <a:cubicBezTo>
                    <a:pt x="7829" y="5927"/>
                    <a:pt x="7836" y="5891"/>
                    <a:pt x="7829" y="5855"/>
                  </a:cubicBezTo>
                  <a:cubicBezTo>
                    <a:pt x="6476" y="2708"/>
                    <a:pt x="4436" y="1283"/>
                    <a:pt x="2967" y="646"/>
                  </a:cubicBezTo>
                  <a:cubicBezTo>
                    <a:pt x="1588" y="43"/>
                    <a:pt x="444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44"/>
            <p:cNvSpPr/>
            <p:nvPr/>
          </p:nvSpPr>
          <p:spPr>
            <a:xfrm>
              <a:off x="6306200" y="3794000"/>
              <a:ext cx="202425" cy="152000"/>
            </a:xfrm>
            <a:custGeom>
              <a:avLst/>
              <a:gdLst/>
              <a:ahLst/>
              <a:cxnLst/>
              <a:rect l="l" t="t" r="r" b="b"/>
              <a:pathLst>
                <a:path w="8097" h="6080" extrusionOk="0">
                  <a:moveTo>
                    <a:pt x="133" y="1"/>
                  </a:moveTo>
                  <a:cubicBezTo>
                    <a:pt x="91" y="1"/>
                    <a:pt x="68" y="2"/>
                    <a:pt x="66" y="2"/>
                  </a:cubicBezTo>
                  <a:cubicBezTo>
                    <a:pt x="30" y="2"/>
                    <a:pt x="1" y="38"/>
                    <a:pt x="1" y="74"/>
                  </a:cubicBezTo>
                  <a:cubicBezTo>
                    <a:pt x="1" y="110"/>
                    <a:pt x="37" y="139"/>
                    <a:pt x="73" y="139"/>
                  </a:cubicBezTo>
                  <a:cubicBezTo>
                    <a:pt x="74" y="139"/>
                    <a:pt x="102" y="138"/>
                    <a:pt x="153" y="138"/>
                  </a:cubicBezTo>
                  <a:cubicBezTo>
                    <a:pt x="461" y="138"/>
                    <a:pt x="1633" y="181"/>
                    <a:pt x="3018" y="783"/>
                  </a:cubicBezTo>
                  <a:cubicBezTo>
                    <a:pt x="4516" y="1420"/>
                    <a:pt x="6585" y="2860"/>
                    <a:pt x="7959" y="6043"/>
                  </a:cubicBezTo>
                  <a:cubicBezTo>
                    <a:pt x="7967" y="6072"/>
                    <a:pt x="7996" y="6079"/>
                    <a:pt x="8025" y="6079"/>
                  </a:cubicBezTo>
                  <a:cubicBezTo>
                    <a:pt x="8032" y="6079"/>
                    <a:pt x="8039" y="6079"/>
                    <a:pt x="8046" y="6072"/>
                  </a:cubicBezTo>
                  <a:cubicBezTo>
                    <a:pt x="8082" y="6050"/>
                    <a:pt x="8097" y="6014"/>
                    <a:pt x="8082" y="5978"/>
                  </a:cubicBezTo>
                  <a:cubicBezTo>
                    <a:pt x="6686" y="2758"/>
                    <a:pt x="4588" y="1304"/>
                    <a:pt x="3069" y="653"/>
                  </a:cubicBezTo>
                  <a:cubicBezTo>
                    <a:pt x="1627" y="40"/>
                    <a:pt x="423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44"/>
            <p:cNvSpPr/>
            <p:nvPr/>
          </p:nvSpPr>
          <p:spPr>
            <a:xfrm>
              <a:off x="6280700" y="3842800"/>
              <a:ext cx="211825" cy="144425"/>
            </a:xfrm>
            <a:custGeom>
              <a:avLst/>
              <a:gdLst/>
              <a:ahLst/>
              <a:cxnLst/>
              <a:rect l="l" t="t" r="r" b="b"/>
              <a:pathLst>
                <a:path w="8473" h="5777" extrusionOk="0">
                  <a:moveTo>
                    <a:pt x="703" y="1"/>
                  </a:moveTo>
                  <a:cubicBezTo>
                    <a:pt x="316" y="1"/>
                    <a:pt x="84" y="43"/>
                    <a:pt x="59" y="47"/>
                  </a:cubicBezTo>
                  <a:cubicBezTo>
                    <a:pt x="23" y="54"/>
                    <a:pt x="1" y="97"/>
                    <a:pt x="8" y="133"/>
                  </a:cubicBezTo>
                  <a:cubicBezTo>
                    <a:pt x="14" y="165"/>
                    <a:pt x="43" y="185"/>
                    <a:pt x="74" y="185"/>
                  </a:cubicBezTo>
                  <a:cubicBezTo>
                    <a:pt x="78" y="185"/>
                    <a:pt x="83" y="185"/>
                    <a:pt x="88" y="184"/>
                  </a:cubicBezTo>
                  <a:cubicBezTo>
                    <a:pt x="91" y="184"/>
                    <a:pt x="311" y="144"/>
                    <a:pt x="688" y="144"/>
                  </a:cubicBezTo>
                  <a:cubicBezTo>
                    <a:pt x="1185" y="144"/>
                    <a:pt x="1954" y="214"/>
                    <a:pt x="2859" y="539"/>
                  </a:cubicBezTo>
                  <a:cubicBezTo>
                    <a:pt x="4320" y="1060"/>
                    <a:pt x="6462" y="2398"/>
                    <a:pt x="8335" y="5740"/>
                  </a:cubicBezTo>
                  <a:cubicBezTo>
                    <a:pt x="8343" y="5755"/>
                    <a:pt x="8372" y="5777"/>
                    <a:pt x="8386" y="5777"/>
                  </a:cubicBezTo>
                  <a:cubicBezTo>
                    <a:pt x="8401" y="5777"/>
                    <a:pt x="8408" y="5777"/>
                    <a:pt x="8430" y="5762"/>
                  </a:cubicBezTo>
                  <a:cubicBezTo>
                    <a:pt x="8466" y="5748"/>
                    <a:pt x="8473" y="5712"/>
                    <a:pt x="8451" y="5675"/>
                  </a:cubicBezTo>
                  <a:cubicBezTo>
                    <a:pt x="6563" y="2282"/>
                    <a:pt x="4385" y="937"/>
                    <a:pt x="2895" y="401"/>
                  </a:cubicBezTo>
                  <a:cubicBezTo>
                    <a:pt x="1977" y="73"/>
                    <a:pt x="1208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44"/>
            <p:cNvSpPr/>
            <p:nvPr/>
          </p:nvSpPr>
          <p:spPr>
            <a:xfrm>
              <a:off x="6261725" y="3887350"/>
              <a:ext cx="212000" cy="150525"/>
            </a:xfrm>
            <a:custGeom>
              <a:avLst/>
              <a:gdLst/>
              <a:ahLst/>
              <a:cxnLst/>
              <a:rect l="l" t="t" r="r" b="b"/>
              <a:pathLst>
                <a:path w="8480" h="6021" extrusionOk="0">
                  <a:moveTo>
                    <a:pt x="66" y="1"/>
                  </a:moveTo>
                  <a:cubicBezTo>
                    <a:pt x="61" y="1"/>
                    <a:pt x="59" y="1"/>
                    <a:pt x="58" y="1"/>
                  </a:cubicBezTo>
                  <a:cubicBezTo>
                    <a:pt x="22" y="1"/>
                    <a:pt x="0" y="30"/>
                    <a:pt x="0" y="66"/>
                  </a:cubicBezTo>
                  <a:cubicBezTo>
                    <a:pt x="0" y="102"/>
                    <a:pt x="36" y="131"/>
                    <a:pt x="58" y="131"/>
                  </a:cubicBezTo>
                  <a:cubicBezTo>
                    <a:pt x="59" y="131"/>
                    <a:pt x="65" y="131"/>
                    <a:pt x="75" y="131"/>
                  </a:cubicBezTo>
                  <a:cubicBezTo>
                    <a:pt x="233" y="131"/>
                    <a:pt x="1494" y="150"/>
                    <a:pt x="3082" y="819"/>
                  </a:cubicBezTo>
                  <a:cubicBezTo>
                    <a:pt x="4631" y="1470"/>
                    <a:pt x="6801" y="2895"/>
                    <a:pt x="8342" y="5977"/>
                  </a:cubicBezTo>
                  <a:cubicBezTo>
                    <a:pt x="8357" y="6006"/>
                    <a:pt x="8378" y="6020"/>
                    <a:pt x="8407" y="6020"/>
                  </a:cubicBezTo>
                  <a:cubicBezTo>
                    <a:pt x="8414" y="6020"/>
                    <a:pt x="8422" y="6020"/>
                    <a:pt x="8436" y="6006"/>
                  </a:cubicBezTo>
                  <a:cubicBezTo>
                    <a:pt x="8472" y="5991"/>
                    <a:pt x="8480" y="5955"/>
                    <a:pt x="8465" y="5919"/>
                  </a:cubicBezTo>
                  <a:cubicBezTo>
                    <a:pt x="6888" y="2808"/>
                    <a:pt x="4688" y="1368"/>
                    <a:pt x="3126" y="703"/>
                  </a:cubicBezTo>
                  <a:cubicBezTo>
                    <a:pt x="1492" y="14"/>
                    <a:pt x="1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44"/>
            <p:cNvSpPr/>
            <p:nvPr/>
          </p:nvSpPr>
          <p:spPr>
            <a:xfrm>
              <a:off x="6565225" y="3874525"/>
              <a:ext cx="158275" cy="81475"/>
            </a:xfrm>
            <a:custGeom>
              <a:avLst/>
              <a:gdLst/>
              <a:ahLst/>
              <a:cxnLst/>
              <a:rect l="l" t="t" r="r" b="b"/>
              <a:pathLst>
                <a:path w="6331" h="3259" extrusionOk="0">
                  <a:moveTo>
                    <a:pt x="5805" y="574"/>
                  </a:moveTo>
                  <a:cubicBezTo>
                    <a:pt x="5862" y="574"/>
                    <a:pt x="5922" y="575"/>
                    <a:pt x="5984" y="579"/>
                  </a:cubicBezTo>
                  <a:lnTo>
                    <a:pt x="6027" y="586"/>
                  </a:lnTo>
                  <a:lnTo>
                    <a:pt x="6063" y="594"/>
                  </a:lnTo>
                  <a:lnTo>
                    <a:pt x="6070" y="594"/>
                  </a:lnTo>
                  <a:cubicBezTo>
                    <a:pt x="6078" y="594"/>
                    <a:pt x="6078" y="594"/>
                    <a:pt x="6092" y="608"/>
                  </a:cubicBezTo>
                  <a:lnTo>
                    <a:pt x="6092" y="615"/>
                  </a:lnTo>
                  <a:cubicBezTo>
                    <a:pt x="6078" y="644"/>
                    <a:pt x="6063" y="666"/>
                    <a:pt x="6034" y="688"/>
                  </a:cubicBezTo>
                  <a:cubicBezTo>
                    <a:pt x="5955" y="774"/>
                    <a:pt x="5861" y="847"/>
                    <a:pt x="5767" y="912"/>
                  </a:cubicBezTo>
                  <a:cubicBezTo>
                    <a:pt x="5484" y="1100"/>
                    <a:pt x="5188" y="1266"/>
                    <a:pt x="4877" y="1411"/>
                  </a:cubicBezTo>
                  <a:cubicBezTo>
                    <a:pt x="4862" y="1303"/>
                    <a:pt x="4833" y="1194"/>
                    <a:pt x="4797" y="1093"/>
                  </a:cubicBezTo>
                  <a:cubicBezTo>
                    <a:pt x="4761" y="977"/>
                    <a:pt x="4710" y="869"/>
                    <a:pt x="4652" y="760"/>
                  </a:cubicBezTo>
                  <a:cubicBezTo>
                    <a:pt x="4978" y="680"/>
                    <a:pt x="5304" y="615"/>
                    <a:pt x="5636" y="579"/>
                  </a:cubicBezTo>
                  <a:cubicBezTo>
                    <a:pt x="5691" y="575"/>
                    <a:pt x="5747" y="574"/>
                    <a:pt x="5805" y="574"/>
                  </a:cubicBezTo>
                  <a:close/>
                  <a:moveTo>
                    <a:pt x="1469" y="1954"/>
                  </a:moveTo>
                  <a:lnTo>
                    <a:pt x="1469" y="1961"/>
                  </a:lnTo>
                  <a:cubicBezTo>
                    <a:pt x="1512" y="2171"/>
                    <a:pt x="1592" y="2381"/>
                    <a:pt x="1730" y="2561"/>
                  </a:cubicBezTo>
                  <a:cubicBezTo>
                    <a:pt x="1476" y="2627"/>
                    <a:pt x="1216" y="2684"/>
                    <a:pt x="963" y="2735"/>
                  </a:cubicBezTo>
                  <a:cubicBezTo>
                    <a:pt x="816" y="2765"/>
                    <a:pt x="670" y="2778"/>
                    <a:pt x="526" y="2778"/>
                  </a:cubicBezTo>
                  <a:cubicBezTo>
                    <a:pt x="464" y="2778"/>
                    <a:pt x="402" y="2776"/>
                    <a:pt x="340" y="2771"/>
                  </a:cubicBezTo>
                  <a:cubicBezTo>
                    <a:pt x="311" y="2757"/>
                    <a:pt x="283" y="2757"/>
                    <a:pt x="261" y="2750"/>
                  </a:cubicBezTo>
                  <a:cubicBezTo>
                    <a:pt x="261" y="2750"/>
                    <a:pt x="254" y="2750"/>
                    <a:pt x="246" y="2742"/>
                  </a:cubicBezTo>
                  <a:cubicBezTo>
                    <a:pt x="246" y="2735"/>
                    <a:pt x="254" y="2735"/>
                    <a:pt x="254" y="2721"/>
                  </a:cubicBezTo>
                  <a:cubicBezTo>
                    <a:pt x="340" y="2598"/>
                    <a:pt x="507" y="2489"/>
                    <a:pt x="652" y="2395"/>
                  </a:cubicBezTo>
                  <a:cubicBezTo>
                    <a:pt x="919" y="2236"/>
                    <a:pt x="1194" y="2091"/>
                    <a:pt x="1469" y="1954"/>
                  </a:cubicBezTo>
                  <a:close/>
                  <a:moveTo>
                    <a:pt x="3177" y="216"/>
                  </a:moveTo>
                  <a:cubicBezTo>
                    <a:pt x="3201" y="216"/>
                    <a:pt x="3225" y="216"/>
                    <a:pt x="3249" y="217"/>
                  </a:cubicBezTo>
                  <a:cubicBezTo>
                    <a:pt x="3835" y="225"/>
                    <a:pt x="4341" y="586"/>
                    <a:pt x="4551" y="1114"/>
                  </a:cubicBezTo>
                  <a:cubicBezTo>
                    <a:pt x="4558" y="1143"/>
                    <a:pt x="4573" y="1158"/>
                    <a:pt x="4580" y="1187"/>
                  </a:cubicBezTo>
                  <a:cubicBezTo>
                    <a:pt x="4609" y="1252"/>
                    <a:pt x="4624" y="1310"/>
                    <a:pt x="4631" y="1375"/>
                  </a:cubicBezTo>
                  <a:lnTo>
                    <a:pt x="4631" y="1397"/>
                  </a:lnTo>
                  <a:cubicBezTo>
                    <a:pt x="4645" y="1455"/>
                    <a:pt x="4652" y="1512"/>
                    <a:pt x="4652" y="1578"/>
                  </a:cubicBezTo>
                  <a:cubicBezTo>
                    <a:pt x="4660" y="2106"/>
                    <a:pt x="4327" y="2605"/>
                    <a:pt x="3857" y="2858"/>
                  </a:cubicBezTo>
                  <a:cubicBezTo>
                    <a:pt x="3626" y="2976"/>
                    <a:pt x="3379" y="3034"/>
                    <a:pt x="3133" y="3034"/>
                  </a:cubicBezTo>
                  <a:cubicBezTo>
                    <a:pt x="2778" y="3034"/>
                    <a:pt x="2426" y="2913"/>
                    <a:pt x="2135" y="2677"/>
                  </a:cubicBezTo>
                  <a:lnTo>
                    <a:pt x="2055" y="2598"/>
                  </a:lnTo>
                  <a:lnTo>
                    <a:pt x="2055" y="2590"/>
                  </a:lnTo>
                  <a:cubicBezTo>
                    <a:pt x="2048" y="2569"/>
                    <a:pt x="2041" y="2554"/>
                    <a:pt x="2026" y="2540"/>
                  </a:cubicBezTo>
                  <a:cubicBezTo>
                    <a:pt x="1838" y="2344"/>
                    <a:pt x="1708" y="2084"/>
                    <a:pt x="1672" y="1802"/>
                  </a:cubicBezTo>
                  <a:cubicBezTo>
                    <a:pt x="1643" y="1563"/>
                    <a:pt x="1679" y="1324"/>
                    <a:pt x="1773" y="1093"/>
                  </a:cubicBezTo>
                  <a:cubicBezTo>
                    <a:pt x="2037" y="557"/>
                    <a:pt x="2582" y="216"/>
                    <a:pt x="3177" y="216"/>
                  </a:cubicBezTo>
                  <a:close/>
                  <a:moveTo>
                    <a:pt x="3183" y="0"/>
                  </a:moveTo>
                  <a:cubicBezTo>
                    <a:pt x="2581" y="0"/>
                    <a:pt x="2019" y="308"/>
                    <a:pt x="1686" y="825"/>
                  </a:cubicBezTo>
                  <a:cubicBezTo>
                    <a:pt x="1512" y="1107"/>
                    <a:pt x="1433" y="1418"/>
                    <a:pt x="1447" y="1737"/>
                  </a:cubicBezTo>
                  <a:cubicBezTo>
                    <a:pt x="1144" y="1881"/>
                    <a:pt x="847" y="2033"/>
                    <a:pt x="557" y="2214"/>
                  </a:cubicBezTo>
                  <a:cubicBezTo>
                    <a:pt x="384" y="2323"/>
                    <a:pt x="174" y="2453"/>
                    <a:pt x="73" y="2634"/>
                  </a:cubicBezTo>
                  <a:cubicBezTo>
                    <a:pt x="0" y="2742"/>
                    <a:pt x="37" y="2887"/>
                    <a:pt x="138" y="2959"/>
                  </a:cubicBezTo>
                  <a:cubicBezTo>
                    <a:pt x="160" y="2967"/>
                    <a:pt x="174" y="2974"/>
                    <a:pt x="203" y="2981"/>
                  </a:cubicBezTo>
                  <a:cubicBezTo>
                    <a:pt x="286" y="3014"/>
                    <a:pt x="380" y="3025"/>
                    <a:pt x="475" y="3025"/>
                  </a:cubicBezTo>
                  <a:cubicBezTo>
                    <a:pt x="586" y="3025"/>
                    <a:pt x="699" y="3011"/>
                    <a:pt x="796" y="3003"/>
                  </a:cubicBezTo>
                  <a:cubicBezTo>
                    <a:pt x="1165" y="2945"/>
                    <a:pt x="1541" y="2873"/>
                    <a:pt x="1903" y="2779"/>
                  </a:cubicBezTo>
                  <a:cubicBezTo>
                    <a:pt x="2231" y="3087"/>
                    <a:pt x="2671" y="3258"/>
                    <a:pt x="3124" y="3258"/>
                  </a:cubicBezTo>
                  <a:cubicBezTo>
                    <a:pt x="3330" y="3258"/>
                    <a:pt x="3539" y="3222"/>
                    <a:pt x="3741" y="3147"/>
                  </a:cubicBezTo>
                  <a:cubicBezTo>
                    <a:pt x="4378" y="2930"/>
                    <a:pt x="4826" y="2344"/>
                    <a:pt x="4869" y="1686"/>
                  </a:cubicBezTo>
                  <a:cubicBezTo>
                    <a:pt x="5246" y="1512"/>
                    <a:pt x="5607" y="1310"/>
                    <a:pt x="5955" y="1071"/>
                  </a:cubicBezTo>
                  <a:cubicBezTo>
                    <a:pt x="6092" y="970"/>
                    <a:pt x="6331" y="789"/>
                    <a:pt x="6309" y="586"/>
                  </a:cubicBezTo>
                  <a:lnTo>
                    <a:pt x="6309" y="572"/>
                  </a:lnTo>
                  <a:lnTo>
                    <a:pt x="6309" y="550"/>
                  </a:lnTo>
                  <a:cubicBezTo>
                    <a:pt x="6295" y="536"/>
                    <a:pt x="6295" y="528"/>
                    <a:pt x="6280" y="507"/>
                  </a:cubicBezTo>
                  <a:cubicBezTo>
                    <a:pt x="6201" y="379"/>
                    <a:pt x="6028" y="357"/>
                    <a:pt x="5873" y="357"/>
                  </a:cubicBezTo>
                  <a:cubicBezTo>
                    <a:pt x="5816" y="357"/>
                    <a:pt x="5762" y="360"/>
                    <a:pt x="5716" y="362"/>
                  </a:cubicBezTo>
                  <a:cubicBezTo>
                    <a:pt x="5304" y="398"/>
                    <a:pt x="4898" y="471"/>
                    <a:pt x="4501" y="586"/>
                  </a:cubicBezTo>
                  <a:cubicBezTo>
                    <a:pt x="4255" y="297"/>
                    <a:pt x="3900" y="94"/>
                    <a:pt x="3502" y="29"/>
                  </a:cubicBezTo>
                  <a:cubicBezTo>
                    <a:pt x="3395" y="10"/>
                    <a:pt x="3289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44"/>
            <p:cNvSpPr/>
            <p:nvPr/>
          </p:nvSpPr>
          <p:spPr>
            <a:xfrm>
              <a:off x="6594150" y="3977650"/>
              <a:ext cx="143300" cy="96950"/>
            </a:xfrm>
            <a:custGeom>
              <a:avLst/>
              <a:gdLst/>
              <a:ahLst/>
              <a:cxnLst/>
              <a:rect l="l" t="t" r="r" b="b"/>
              <a:pathLst>
                <a:path w="5732" h="3878" extrusionOk="0">
                  <a:moveTo>
                    <a:pt x="5405" y="455"/>
                  </a:moveTo>
                  <a:cubicBezTo>
                    <a:pt x="5572" y="1345"/>
                    <a:pt x="5246" y="2271"/>
                    <a:pt x="4573" y="2886"/>
                  </a:cubicBezTo>
                  <a:cubicBezTo>
                    <a:pt x="4014" y="3400"/>
                    <a:pt x="3271" y="3662"/>
                    <a:pt x="2525" y="3662"/>
                  </a:cubicBezTo>
                  <a:cubicBezTo>
                    <a:pt x="2221" y="3662"/>
                    <a:pt x="1915" y="3618"/>
                    <a:pt x="1622" y="3530"/>
                  </a:cubicBezTo>
                  <a:cubicBezTo>
                    <a:pt x="1180" y="3392"/>
                    <a:pt x="775" y="3146"/>
                    <a:pt x="450" y="2828"/>
                  </a:cubicBezTo>
                  <a:lnTo>
                    <a:pt x="450" y="2828"/>
                  </a:lnTo>
                  <a:cubicBezTo>
                    <a:pt x="759" y="2889"/>
                    <a:pt x="1074" y="2920"/>
                    <a:pt x="1389" y="2920"/>
                  </a:cubicBezTo>
                  <a:cubicBezTo>
                    <a:pt x="1826" y="2920"/>
                    <a:pt x="2264" y="2860"/>
                    <a:pt x="2692" y="2734"/>
                  </a:cubicBezTo>
                  <a:cubicBezTo>
                    <a:pt x="3712" y="2430"/>
                    <a:pt x="4588" y="1779"/>
                    <a:pt x="5167" y="889"/>
                  </a:cubicBezTo>
                  <a:cubicBezTo>
                    <a:pt x="5261" y="752"/>
                    <a:pt x="5340" y="607"/>
                    <a:pt x="5405" y="455"/>
                  </a:cubicBezTo>
                  <a:close/>
                  <a:moveTo>
                    <a:pt x="5430" y="0"/>
                  </a:moveTo>
                  <a:cubicBezTo>
                    <a:pt x="5417" y="0"/>
                    <a:pt x="5404" y="2"/>
                    <a:pt x="5391" y="6"/>
                  </a:cubicBezTo>
                  <a:cubicBezTo>
                    <a:pt x="5355" y="14"/>
                    <a:pt x="5333" y="43"/>
                    <a:pt x="5319" y="79"/>
                  </a:cubicBezTo>
                  <a:cubicBezTo>
                    <a:pt x="5094" y="658"/>
                    <a:pt x="4740" y="1171"/>
                    <a:pt x="4284" y="1591"/>
                  </a:cubicBezTo>
                  <a:cubicBezTo>
                    <a:pt x="3485" y="2303"/>
                    <a:pt x="2462" y="2690"/>
                    <a:pt x="1399" y="2690"/>
                  </a:cubicBezTo>
                  <a:cubicBezTo>
                    <a:pt x="1317" y="2690"/>
                    <a:pt x="1234" y="2688"/>
                    <a:pt x="1151" y="2683"/>
                  </a:cubicBezTo>
                  <a:cubicBezTo>
                    <a:pt x="826" y="2669"/>
                    <a:pt x="493" y="2618"/>
                    <a:pt x="175" y="2531"/>
                  </a:cubicBezTo>
                  <a:cubicBezTo>
                    <a:pt x="157" y="2521"/>
                    <a:pt x="138" y="2515"/>
                    <a:pt x="121" y="2515"/>
                  </a:cubicBezTo>
                  <a:cubicBezTo>
                    <a:pt x="104" y="2515"/>
                    <a:pt x="88" y="2521"/>
                    <a:pt x="73" y="2531"/>
                  </a:cubicBezTo>
                  <a:cubicBezTo>
                    <a:pt x="52" y="2539"/>
                    <a:pt x="23" y="2568"/>
                    <a:pt x="15" y="2604"/>
                  </a:cubicBezTo>
                  <a:cubicBezTo>
                    <a:pt x="1" y="2633"/>
                    <a:pt x="15" y="2647"/>
                    <a:pt x="15" y="2669"/>
                  </a:cubicBezTo>
                  <a:cubicBezTo>
                    <a:pt x="15" y="2676"/>
                    <a:pt x="15" y="2683"/>
                    <a:pt x="23" y="2683"/>
                  </a:cubicBezTo>
                  <a:cubicBezTo>
                    <a:pt x="23" y="2691"/>
                    <a:pt x="30" y="2705"/>
                    <a:pt x="37" y="2705"/>
                  </a:cubicBezTo>
                  <a:cubicBezTo>
                    <a:pt x="641" y="3475"/>
                    <a:pt x="1580" y="3878"/>
                    <a:pt x="2534" y="3878"/>
                  </a:cubicBezTo>
                  <a:cubicBezTo>
                    <a:pt x="2700" y="3878"/>
                    <a:pt x="2867" y="3866"/>
                    <a:pt x="3032" y="3841"/>
                  </a:cubicBezTo>
                  <a:cubicBezTo>
                    <a:pt x="4147" y="3682"/>
                    <a:pt x="5131" y="2922"/>
                    <a:pt x="5514" y="1859"/>
                  </a:cubicBezTo>
                  <a:cubicBezTo>
                    <a:pt x="5717" y="1280"/>
                    <a:pt x="5731" y="650"/>
                    <a:pt x="5528" y="72"/>
                  </a:cubicBezTo>
                  <a:cubicBezTo>
                    <a:pt x="5523" y="31"/>
                    <a:pt x="5480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44"/>
            <p:cNvSpPr/>
            <p:nvPr/>
          </p:nvSpPr>
          <p:spPr>
            <a:xfrm>
              <a:off x="6522900" y="4003850"/>
              <a:ext cx="36375" cy="37275"/>
            </a:xfrm>
            <a:custGeom>
              <a:avLst/>
              <a:gdLst/>
              <a:ahLst/>
              <a:cxnLst/>
              <a:rect l="l" t="t" r="r" b="b"/>
              <a:pathLst>
                <a:path w="1455" h="1491" extrusionOk="0">
                  <a:moveTo>
                    <a:pt x="775" y="442"/>
                  </a:moveTo>
                  <a:cubicBezTo>
                    <a:pt x="825" y="536"/>
                    <a:pt x="912" y="615"/>
                    <a:pt x="999" y="680"/>
                  </a:cubicBezTo>
                  <a:cubicBezTo>
                    <a:pt x="898" y="731"/>
                    <a:pt x="825" y="796"/>
                    <a:pt x="775" y="876"/>
                  </a:cubicBezTo>
                  <a:cubicBezTo>
                    <a:pt x="767" y="897"/>
                    <a:pt x="753" y="912"/>
                    <a:pt x="746" y="926"/>
                  </a:cubicBezTo>
                  <a:cubicBezTo>
                    <a:pt x="702" y="854"/>
                    <a:pt x="637" y="789"/>
                    <a:pt x="565" y="745"/>
                  </a:cubicBezTo>
                  <a:cubicBezTo>
                    <a:pt x="550" y="731"/>
                    <a:pt x="529" y="724"/>
                    <a:pt x="514" y="709"/>
                  </a:cubicBezTo>
                  <a:cubicBezTo>
                    <a:pt x="601" y="651"/>
                    <a:pt x="673" y="579"/>
                    <a:pt x="738" y="499"/>
                  </a:cubicBezTo>
                  <a:cubicBezTo>
                    <a:pt x="746" y="478"/>
                    <a:pt x="753" y="463"/>
                    <a:pt x="775" y="442"/>
                  </a:cubicBezTo>
                  <a:close/>
                  <a:moveTo>
                    <a:pt x="767" y="0"/>
                  </a:moveTo>
                  <a:cubicBezTo>
                    <a:pt x="702" y="0"/>
                    <a:pt x="644" y="51"/>
                    <a:pt x="644" y="116"/>
                  </a:cubicBezTo>
                  <a:lnTo>
                    <a:pt x="644" y="123"/>
                  </a:lnTo>
                  <a:lnTo>
                    <a:pt x="644" y="138"/>
                  </a:lnTo>
                  <a:cubicBezTo>
                    <a:pt x="644" y="152"/>
                    <a:pt x="637" y="181"/>
                    <a:pt x="630" y="196"/>
                  </a:cubicBezTo>
                  <a:cubicBezTo>
                    <a:pt x="608" y="261"/>
                    <a:pt x="586" y="326"/>
                    <a:pt x="550" y="376"/>
                  </a:cubicBezTo>
                  <a:cubicBezTo>
                    <a:pt x="456" y="514"/>
                    <a:pt x="312" y="594"/>
                    <a:pt x="160" y="615"/>
                  </a:cubicBezTo>
                  <a:lnTo>
                    <a:pt x="131" y="615"/>
                  </a:lnTo>
                  <a:cubicBezTo>
                    <a:pt x="87" y="615"/>
                    <a:pt x="51" y="630"/>
                    <a:pt x="37" y="666"/>
                  </a:cubicBezTo>
                  <a:cubicBezTo>
                    <a:pt x="0" y="724"/>
                    <a:pt x="22" y="825"/>
                    <a:pt x="102" y="840"/>
                  </a:cubicBezTo>
                  <a:cubicBezTo>
                    <a:pt x="109" y="840"/>
                    <a:pt x="123" y="847"/>
                    <a:pt x="138" y="847"/>
                  </a:cubicBezTo>
                  <a:lnTo>
                    <a:pt x="196" y="847"/>
                  </a:lnTo>
                  <a:lnTo>
                    <a:pt x="232" y="861"/>
                  </a:lnTo>
                  <a:cubicBezTo>
                    <a:pt x="290" y="876"/>
                    <a:pt x="355" y="905"/>
                    <a:pt x="420" y="941"/>
                  </a:cubicBezTo>
                  <a:cubicBezTo>
                    <a:pt x="558" y="1028"/>
                    <a:pt x="637" y="1194"/>
                    <a:pt x="637" y="1353"/>
                  </a:cubicBezTo>
                  <a:lnTo>
                    <a:pt x="637" y="1375"/>
                  </a:lnTo>
                  <a:cubicBezTo>
                    <a:pt x="637" y="1440"/>
                    <a:pt x="688" y="1491"/>
                    <a:pt x="753" y="1491"/>
                  </a:cubicBezTo>
                  <a:cubicBezTo>
                    <a:pt x="818" y="1491"/>
                    <a:pt x="869" y="1440"/>
                    <a:pt x="869" y="1375"/>
                  </a:cubicBezTo>
                  <a:lnTo>
                    <a:pt x="869" y="1368"/>
                  </a:lnTo>
                  <a:cubicBezTo>
                    <a:pt x="861" y="1245"/>
                    <a:pt x="890" y="1136"/>
                    <a:pt x="955" y="1042"/>
                  </a:cubicBezTo>
                  <a:cubicBezTo>
                    <a:pt x="1006" y="955"/>
                    <a:pt x="1078" y="897"/>
                    <a:pt x="1165" y="868"/>
                  </a:cubicBezTo>
                  <a:cubicBezTo>
                    <a:pt x="1201" y="847"/>
                    <a:pt x="1238" y="840"/>
                    <a:pt x="1281" y="832"/>
                  </a:cubicBezTo>
                  <a:lnTo>
                    <a:pt x="1332" y="832"/>
                  </a:lnTo>
                  <a:cubicBezTo>
                    <a:pt x="1397" y="832"/>
                    <a:pt x="1455" y="774"/>
                    <a:pt x="1455" y="717"/>
                  </a:cubicBezTo>
                  <a:cubicBezTo>
                    <a:pt x="1455" y="651"/>
                    <a:pt x="1390" y="579"/>
                    <a:pt x="1324" y="579"/>
                  </a:cubicBezTo>
                  <a:lnTo>
                    <a:pt x="1295" y="579"/>
                  </a:lnTo>
                  <a:cubicBezTo>
                    <a:pt x="1274" y="572"/>
                    <a:pt x="1252" y="572"/>
                    <a:pt x="1223" y="565"/>
                  </a:cubicBezTo>
                  <a:cubicBezTo>
                    <a:pt x="1165" y="543"/>
                    <a:pt x="1107" y="514"/>
                    <a:pt x="1064" y="478"/>
                  </a:cubicBezTo>
                  <a:cubicBezTo>
                    <a:pt x="955" y="391"/>
                    <a:pt x="883" y="253"/>
                    <a:pt x="869" y="109"/>
                  </a:cubicBezTo>
                  <a:cubicBezTo>
                    <a:pt x="869" y="44"/>
                    <a:pt x="818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44"/>
            <p:cNvSpPr/>
            <p:nvPr/>
          </p:nvSpPr>
          <p:spPr>
            <a:xfrm>
              <a:off x="6539000" y="4006375"/>
              <a:ext cx="25" cy="400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44"/>
            <p:cNvSpPr/>
            <p:nvPr/>
          </p:nvSpPr>
          <p:spPr>
            <a:xfrm>
              <a:off x="6648050" y="3973200"/>
              <a:ext cx="29875" cy="27750"/>
            </a:xfrm>
            <a:custGeom>
              <a:avLst/>
              <a:gdLst/>
              <a:ahLst/>
              <a:cxnLst/>
              <a:rect l="l" t="t" r="r" b="b"/>
              <a:pathLst>
                <a:path w="1195" h="1110" extrusionOk="0">
                  <a:moveTo>
                    <a:pt x="428" y="380"/>
                  </a:moveTo>
                  <a:cubicBezTo>
                    <a:pt x="489" y="391"/>
                    <a:pt x="550" y="406"/>
                    <a:pt x="611" y="406"/>
                  </a:cubicBezTo>
                  <a:cubicBezTo>
                    <a:pt x="630" y="406"/>
                    <a:pt x="648" y="405"/>
                    <a:pt x="667" y="401"/>
                  </a:cubicBezTo>
                  <a:cubicBezTo>
                    <a:pt x="703" y="401"/>
                    <a:pt x="739" y="394"/>
                    <a:pt x="775" y="387"/>
                  </a:cubicBezTo>
                  <a:lnTo>
                    <a:pt x="775" y="387"/>
                  </a:lnTo>
                  <a:cubicBezTo>
                    <a:pt x="746" y="488"/>
                    <a:pt x="739" y="582"/>
                    <a:pt x="761" y="691"/>
                  </a:cubicBezTo>
                  <a:cubicBezTo>
                    <a:pt x="708" y="680"/>
                    <a:pt x="643" y="674"/>
                    <a:pt x="578" y="674"/>
                  </a:cubicBezTo>
                  <a:cubicBezTo>
                    <a:pt x="554" y="674"/>
                    <a:pt x="531" y="674"/>
                    <a:pt x="507" y="676"/>
                  </a:cubicBezTo>
                  <a:cubicBezTo>
                    <a:pt x="478" y="676"/>
                    <a:pt x="450" y="684"/>
                    <a:pt x="428" y="684"/>
                  </a:cubicBezTo>
                  <a:cubicBezTo>
                    <a:pt x="442" y="619"/>
                    <a:pt x="450" y="546"/>
                    <a:pt x="442" y="474"/>
                  </a:cubicBezTo>
                  <a:cubicBezTo>
                    <a:pt x="442" y="438"/>
                    <a:pt x="435" y="416"/>
                    <a:pt x="428" y="380"/>
                  </a:cubicBezTo>
                  <a:close/>
                  <a:moveTo>
                    <a:pt x="209" y="1"/>
                  </a:moveTo>
                  <a:cubicBezTo>
                    <a:pt x="202" y="1"/>
                    <a:pt x="196" y="2"/>
                    <a:pt x="189" y="4"/>
                  </a:cubicBezTo>
                  <a:cubicBezTo>
                    <a:pt x="182" y="4"/>
                    <a:pt x="167" y="4"/>
                    <a:pt x="160" y="18"/>
                  </a:cubicBezTo>
                  <a:cubicBezTo>
                    <a:pt x="146" y="25"/>
                    <a:pt x="124" y="25"/>
                    <a:pt x="110" y="40"/>
                  </a:cubicBezTo>
                  <a:cubicBezTo>
                    <a:pt x="95" y="54"/>
                    <a:pt x="95" y="54"/>
                    <a:pt x="95" y="61"/>
                  </a:cubicBezTo>
                  <a:cubicBezTo>
                    <a:pt x="95" y="61"/>
                    <a:pt x="95" y="69"/>
                    <a:pt x="88" y="69"/>
                  </a:cubicBezTo>
                  <a:lnTo>
                    <a:pt x="81" y="76"/>
                  </a:lnTo>
                  <a:cubicBezTo>
                    <a:pt x="66" y="112"/>
                    <a:pt x="66" y="163"/>
                    <a:pt x="95" y="206"/>
                  </a:cubicBezTo>
                  <a:lnTo>
                    <a:pt x="117" y="221"/>
                  </a:lnTo>
                  <a:cubicBezTo>
                    <a:pt x="131" y="250"/>
                    <a:pt x="153" y="278"/>
                    <a:pt x="160" y="293"/>
                  </a:cubicBezTo>
                  <a:cubicBezTo>
                    <a:pt x="160" y="307"/>
                    <a:pt x="167" y="307"/>
                    <a:pt x="167" y="315"/>
                  </a:cubicBezTo>
                  <a:cubicBezTo>
                    <a:pt x="167" y="315"/>
                    <a:pt x="179" y="330"/>
                    <a:pt x="182" y="330"/>
                  </a:cubicBezTo>
                  <a:cubicBezTo>
                    <a:pt x="184" y="330"/>
                    <a:pt x="184" y="328"/>
                    <a:pt x="182" y="322"/>
                  </a:cubicBezTo>
                  <a:lnTo>
                    <a:pt x="182" y="322"/>
                  </a:lnTo>
                  <a:cubicBezTo>
                    <a:pt x="189" y="344"/>
                    <a:pt x="189" y="358"/>
                    <a:pt x="196" y="373"/>
                  </a:cubicBezTo>
                  <a:cubicBezTo>
                    <a:pt x="204" y="416"/>
                    <a:pt x="218" y="459"/>
                    <a:pt x="225" y="496"/>
                  </a:cubicBezTo>
                  <a:cubicBezTo>
                    <a:pt x="233" y="582"/>
                    <a:pt x="218" y="676"/>
                    <a:pt x="167" y="756"/>
                  </a:cubicBezTo>
                  <a:cubicBezTo>
                    <a:pt x="160" y="778"/>
                    <a:pt x="153" y="792"/>
                    <a:pt x="131" y="807"/>
                  </a:cubicBezTo>
                  <a:lnTo>
                    <a:pt x="110" y="836"/>
                  </a:lnTo>
                  <a:cubicBezTo>
                    <a:pt x="88" y="865"/>
                    <a:pt x="59" y="879"/>
                    <a:pt x="44" y="901"/>
                  </a:cubicBezTo>
                  <a:cubicBezTo>
                    <a:pt x="1" y="944"/>
                    <a:pt x="1" y="1016"/>
                    <a:pt x="44" y="1060"/>
                  </a:cubicBezTo>
                  <a:cubicBezTo>
                    <a:pt x="66" y="1085"/>
                    <a:pt x="95" y="1098"/>
                    <a:pt x="124" y="1098"/>
                  </a:cubicBezTo>
                  <a:cubicBezTo>
                    <a:pt x="153" y="1098"/>
                    <a:pt x="182" y="1085"/>
                    <a:pt x="204" y="1060"/>
                  </a:cubicBezTo>
                  <a:lnTo>
                    <a:pt x="240" y="1024"/>
                  </a:lnTo>
                  <a:lnTo>
                    <a:pt x="261" y="1016"/>
                  </a:lnTo>
                  <a:lnTo>
                    <a:pt x="305" y="988"/>
                  </a:lnTo>
                  <a:cubicBezTo>
                    <a:pt x="370" y="944"/>
                    <a:pt x="442" y="915"/>
                    <a:pt x="515" y="908"/>
                  </a:cubicBezTo>
                  <a:cubicBezTo>
                    <a:pt x="529" y="907"/>
                    <a:pt x="544" y="906"/>
                    <a:pt x="559" y="906"/>
                  </a:cubicBezTo>
                  <a:cubicBezTo>
                    <a:pt x="635" y="906"/>
                    <a:pt x="716" y="921"/>
                    <a:pt x="782" y="951"/>
                  </a:cubicBezTo>
                  <a:lnTo>
                    <a:pt x="840" y="980"/>
                  </a:lnTo>
                  <a:lnTo>
                    <a:pt x="869" y="1002"/>
                  </a:lnTo>
                  <a:cubicBezTo>
                    <a:pt x="869" y="1002"/>
                    <a:pt x="876" y="1009"/>
                    <a:pt x="884" y="1009"/>
                  </a:cubicBezTo>
                  <a:lnTo>
                    <a:pt x="891" y="1016"/>
                  </a:lnTo>
                  <a:lnTo>
                    <a:pt x="913" y="1038"/>
                  </a:lnTo>
                  <a:lnTo>
                    <a:pt x="942" y="1060"/>
                  </a:lnTo>
                  <a:cubicBezTo>
                    <a:pt x="962" y="1093"/>
                    <a:pt x="995" y="1109"/>
                    <a:pt x="1028" y="1109"/>
                  </a:cubicBezTo>
                  <a:cubicBezTo>
                    <a:pt x="1053" y="1109"/>
                    <a:pt x="1079" y="1100"/>
                    <a:pt x="1101" y="1082"/>
                  </a:cubicBezTo>
                  <a:cubicBezTo>
                    <a:pt x="1159" y="1038"/>
                    <a:pt x="1166" y="973"/>
                    <a:pt x="1122" y="915"/>
                  </a:cubicBezTo>
                  <a:cubicBezTo>
                    <a:pt x="1093" y="879"/>
                    <a:pt x="1072" y="843"/>
                    <a:pt x="1057" y="807"/>
                  </a:cubicBezTo>
                  <a:lnTo>
                    <a:pt x="1057" y="799"/>
                  </a:lnTo>
                  <a:lnTo>
                    <a:pt x="1050" y="785"/>
                  </a:lnTo>
                  <a:cubicBezTo>
                    <a:pt x="1036" y="763"/>
                    <a:pt x="1036" y="749"/>
                    <a:pt x="1028" y="727"/>
                  </a:cubicBezTo>
                  <a:cubicBezTo>
                    <a:pt x="1021" y="691"/>
                    <a:pt x="1014" y="655"/>
                    <a:pt x="1014" y="611"/>
                  </a:cubicBezTo>
                  <a:cubicBezTo>
                    <a:pt x="1014" y="532"/>
                    <a:pt x="1028" y="445"/>
                    <a:pt x="1065" y="373"/>
                  </a:cubicBezTo>
                  <a:cubicBezTo>
                    <a:pt x="1072" y="358"/>
                    <a:pt x="1086" y="336"/>
                    <a:pt x="1101" y="322"/>
                  </a:cubicBezTo>
                  <a:lnTo>
                    <a:pt x="1108" y="307"/>
                  </a:lnTo>
                  <a:cubicBezTo>
                    <a:pt x="1114" y="299"/>
                    <a:pt x="1115" y="297"/>
                    <a:pt x="1114" y="297"/>
                  </a:cubicBezTo>
                  <a:lnTo>
                    <a:pt x="1114" y="297"/>
                  </a:lnTo>
                  <a:cubicBezTo>
                    <a:pt x="1114" y="297"/>
                    <a:pt x="1112" y="298"/>
                    <a:pt x="1111" y="298"/>
                  </a:cubicBezTo>
                  <a:cubicBezTo>
                    <a:pt x="1109" y="298"/>
                    <a:pt x="1108" y="297"/>
                    <a:pt x="1108" y="293"/>
                  </a:cubicBezTo>
                  <a:cubicBezTo>
                    <a:pt x="1108" y="286"/>
                    <a:pt x="1130" y="257"/>
                    <a:pt x="1151" y="242"/>
                  </a:cubicBezTo>
                  <a:cubicBezTo>
                    <a:pt x="1188" y="206"/>
                    <a:pt x="1195" y="141"/>
                    <a:pt x="1159" y="98"/>
                  </a:cubicBezTo>
                  <a:cubicBezTo>
                    <a:pt x="1135" y="70"/>
                    <a:pt x="1100" y="54"/>
                    <a:pt x="1066" y="54"/>
                  </a:cubicBezTo>
                  <a:cubicBezTo>
                    <a:pt x="1047" y="54"/>
                    <a:pt x="1029" y="58"/>
                    <a:pt x="1014" y="69"/>
                  </a:cubicBezTo>
                  <a:cubicBezTo>
                    <a:pt x="1007" y="76"/>
                    <a:pt x="992" y="76"/>
                    <a:pt x="985" y="90"/>
                  </a:cubicBezTo>
                  <a:cubicBezTo>
                    <a:pt x="956" y="105"/>
                    <a:pt x="934" y="127"/>
                    <a:pt x="905" y="134"/>
                  </a:cubicBezTo>
                  <a:lnTo>
                    <a:pt x="876" y="141"/>
                  </a:lnTo>
                  <a:lnTo>
                    <a:pt x="826" y="163"/>
                  </a:lnTo>
                  <a:cubicBezTo>
                    <a:pt x="790" y="170"/>
                    <a:pt x="746" y="177"/>
                    <a:pt x="703" y="184"/>
                  </a:cubicBezTo>
                  <a:cubicBezTo>
                    <a:pt x="684" y="188"/>
                    <a:pt x="664" y="189"/>
                    <a:pt x="645" y="189"/>
                  </a:cubicBezTo>
                  <a:cubicBezTo>
                    <a:pt x="575" y="189"/>
                    <a:pt x="504" y="171"/>
                    <a:pt x="442" y="148"/>
                  </a:cubicBezTo>
                  <a:cubicBezTo>
                    <a:pt x="377" y="127"/>
                    <a:pt x="312" y="76"/>
                    <a:pt x="269" y="33"/>
                  </a:cubicBezTo>
                  <a:cubicBezTo>
                    <a:pt x="247" y="10"/>
                    <a:pt x="229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44"/>
            <p:cNvSpPr/>
            <p:nvPr/>
          </p:nvSpPr>
          <p:spPr>
            <a:xfrm>
              <a:off x="6754425" y="3898625"/>
              <a:ext cx="23175" cy="21825"/>
            </a:xfrm>
            <a:custGeom>
              <a:avLst/>
              <a:gdLst/>
              <a:ahLst/>
              <a:cxnLst/>
              <a:rect l="l" t="t" r="r" b="b"/>
              <a:pathLst>
                <a:path w="927" h="873" extrusionOk="0">
                  <a:moveTo>
                    <a:pt x="150" y="277"/>
                  </a:moveTo>
                  <a:lnTo>
                    <a:pt x="150" y="277"/>
                  </a:lnTo>
                  <a:cubicBezTo>
                    <a:pt x="151" y="278"/>
                    <a:pt x="152" y="280"/>
                    <a:pt x="153" y="281"/>
                  </a:cubicBezTo>
                  <a:lnTo>
                    <a:pt x="153" y="281"/>
                  </a:lnTo>
                  <a:cubicBezTo>
                    <a:pt x="153" y="281"/>
                    <a:pt x="151" y="279"/>
                    <a:pt x="150" y="277"/>
                  </a:cubicBezTo>
                  <a:close/>
                  <a:moveTo>
                    <a:pt x="405" y="396"/>
                  </a:moveTo>
                  <a:lnTo>
                    <a:pt x="405" y="396"/>
                  </a:lnTo>
                  <a:cubicBezTo>
                    <a:pt x="449" y="404"/>
                    <a:pt x="485" y="404"/>
                    <a:pt x="528" y="404"/>
                  </a:cubicBezTo>
                  <a:lnTo>
                    <a:pt x="564" y="404"/>
                  </a:lnTo>
                  <a:cubicBezTo>
                    <a:pt x="557" y="447"/>
                    <a:pt x="557" y="483"/>
                    <a:pt x="557" y="527"/>
                  </a:cubicBezTo>
                  <a:cubicBezTo>
                    <a:pt x="514" y="519"/>
                    <a:pt x="463" y="519"/>
                    <a:pt x="413" y="519"/>
                  </a:cubicBezTo>
                  <a:lnTo>
                    <a:pt x="405" y="519"/>
                  </a:lnTo>
                  <a:cubicBezTo>
                    <a:pt x="413" y="483"/>
                    <a:pt x="413" y="447"/>
                    <a:pt x="413" y="418"/>
                  </a:cubicBezTo>
                  <a:cubicBezTo>
                    <a:pt x="405" y="411"/>
                    <a:pt x="405" y="404"/>
                    <a:pt x="405" y="396"/>
                  </a:cubicBezTo>
                  <a:close/>
                  <a:moveTo>
                    <a:pt x="188" y="0"/>
                  </a:moveTo>
                  <a:cubicBezTo>
                    <a:pt x="160" y="0"/>
                    <a:pt x="132" y="11"/>
                    <a:pt x="109" y="35"/>
                  </a:cubicBezTo>
                  <a:cubicBezTo>
                    <a:pt x="94" y="42"/>
                    <a:pt x="87" y="56"/>
                    <a:pt x="87" y="78"/>
                  </a:cubicBezTo>
                  <a:cubicBezTo>
                    <a:pt x="67" y="118"/>
                    <a:pt x="65" y="159"/>
                    <a:pt x="94" y="193"/>
                  </a:cubicBezTo>
                  <a:lnTo>
                    <a:pt x="94" y="193"/>
                  </a:lnTo>
                  <a:cubicBezTo>
                    <a:pt x="94" y="193"/>
                    <a:pt x="94" y="194"/>
                    <a:pt x="94" y="194"/>
                  </a:cubicBezTo>
                  <a:lnTo>
                    <a:pt x="101" y="201"/>
                  </a:lnTo>
                  <a:lnTo>
                    <a:pt x="109" y="216"/>
                  </a:lnTo>
                  <a:cubicBezTo>
                    <a:pt x="123" y="230"/>
                    <a:pt x="130" y="237"/>
                    <a:pt x="138" y="259"/>
                  </a:cubicBezTo>
                  <a:cubicBezTo>
                    <a:pt x="141" y="265"/>
                    <a:pt x="146" y="272"/>
                    <a:pt x="150" y="277"/>
                  </a:cubicBezTo>
                  <a:lnTo>
                    <a:pt x="150" y="277"/>
                  </a:lnTo>
                  <a:cubicBezTo>
                    <a:pt x="148" y="276"/>
                    <a:pt x="147" y="274"/>
                    <a:pt x="145" y="273"/>
                  </a:cubicBezTo>
                  <a:lnTo>
                    <a:pt x="145" y="273"/>
                  </a:lnTo>
                  <a:cubicBezTo>
                    <a:pt x="151" y="279"/>
                    <a:pt x="153" y="282"/>
                    <a:pt x="154" y="283"/>
                  </a:cubicBezTo>
                  <a:lnTo>
                    <a:pt x="154" y="283"/>
                  </a:lnTo>
                  <a:cubicBezTo>
                    <a:pt x="154" y="282"/>
                    <a:pt x="154" y="282"/>
                    <a:pt x="153" y="281"/>
                  </a:cubicBezTo>
                  <a:lnTo>
                    <a:pt x="153" y="281"/>
                  </a:lnTo>
                  <a:cubicBezTo>
                    <a:pt x="154" y="282"/>
                    <a:pt x="154" y="283"/>
                    <a:pt x="154" y="283"/>
                  </a:cubicBezTo>
                  <a:cubicBezTo>
                    <a:pt x="154" y="283"/>
                    <a:pt x="154" y="283"/>
                    <a:pt x="154" y="283"/>
                  </a:cubicBezTo>
                  <a:lnTo>
                    <a:pt x="154" y="283"/>
                  </a:lnTo>
                  <a:cubicBezTo>
                    <a:pt x="159" y="292"/>
                    <a:pt x="159" y="304"/>
                    <a:pt x="159" y="310"/>
                  </a:cubicBezTo>
                  <a:cubicBezTo>
                    <a:pt x="167" y="331"/>
                    <a:pt x="167" y="339"/>
                    <a:pt x="167" y="360"/>
                  </a:cubicBezTo>
                  <a:lnTo>
                    <a:pt x="174" y="382"/>
                  </a:lnTo>
                  <a:lnTo>
                    <a:pt x="174" y="440"/>
                  </a:lnTo>
                  <a:lnTo>
                    <a:pt x="174" y="454"/>
                  </a:lnTo>
                  <a:lnTo>
                    <a:pt x="174" y="462"/>
                  </a:lnTo>
                  <a:lnTo>
                    <a:pt x="174" y="476"/>
                  </a:lnTo>
                  <a:cubicBezTo>
                    <a:pt x="174" y="491"/>
                    <a:pt x="167" y="512"/>
                    <a:pt x="159" y="527"/>
                  </a:cubicBezTo>
                  <a:cubicBezTo>
                    <a:pt x="154" y="534"/>
                    <a:pt x="153" y="537"/>
                    <a:pt x="153" y="537"/>
                  </a:cubicBezTo>
                  <a:cubicBezTo>
                    <a:pt x="153" y="537"/>
                    <a:pt x="157" y="532"/>
                    <a:pt x="158" y="532"/>
                  </a:cubicBezTo>
                  <a:cubicBezTo>
                    <a:pt x="159" y="532"/>
                    <a:pt x="159" y="533"/>
                    <a:pt x="159" y="534"/>
                  </a:cubicBezTo>
                  <a:lnTo>
                    <a:pt x="145" y="556"/>
                  </a:lnTo>
                  <a:cubicBezTo>
                    <a:pt x="138" y="563"/>
                    <a:pt x="130" y="585"/>
                    <a:pt x="123" y="592"/>
                  </a:cubicBezTo>
                  <a:lnTo>
                    <a:pt x="109" y="599"/>
                  </a:lnTo>
                  <a:lnTo>
                    <a:pt x="101" y="606"/>
                  </a:lnTo>
                  <a:lnTo>
                    <a:pt x="87" y="628"/>
                  </a:lnTo>
                  <a:cubicBezTo>
                    <a:pt x="72" y="635"/>
                    <a:pt x="58" y="642"/>
                    <a:pt x="51" y="657"/>
                  </a:cubicBezTo>
                  <a:cubicBezTo>
                    <a:pt x="0" y="700"/>
                    <a:pt x="0" y="773"/>
                    <a:pt x="51" y="816"/>
                  </a:cubicBezTo>
                  <a:cubicBezTo>
                    <a:pt x="87" y="852"/>
                    <a:pt x="120" y="868"/>
                    <a:pt x="152" y="868"/>
                  </a:cubicBezTo>
                  <a:cubicBezTo>
                    <a:pt x="177" y="868"/>
                    <a:pt x="202" y="857"/>
                    <a:pt x="224" y="838"/>
                  </a:cubicBezTo>
                  <a:lnTo>
                    <a:pt x="246" y="809"/>
                  </a:lnTo>
                  <a:lnTo>
                    <a:pt x="275" y="794"/>
                  </a:lnTo>
                  <a:lnTo>
                    <a:pt x="311" y="773"/>
                  </a:lnTo>
                  <a:lnTo>
                    <a:pt x="333" y="765"/>
                  </a:lnTo>
                  <a:lnTo>
                    <a:pt x="376" y="744"/>
                  </a:lnTo>
                  <a:lnTo>
                    <a:pt x="405" y="737"/>
                  </a:lnTo>
                  <a:lnTo>
                    <a:pt x="499" y="737"/>
                  </a:lnTo>
                  <a:cubicBezTo>
                    <a:pt x="521" y="737"/>
                    <a:pt x="535" y="744"/>
                    <a:pt x="550" y="758"/>
                  </a:cubicBezTo>
                  <a:cubicBezTo>
                    <a:pt x="550" y="758"/>
                    <a:pt x="566" y="761"/>
                    <a:pt x="568" y="761"/>
                  </a:cubicBezTo>
                  <a:cubicBezTo>
                    <a:pt x="569" y="761"/>
                    <a:pt x="567" y="761"/>
                    <a:pt x="557" y="758"/>
                  </a:cubicBezTo>
                  <a:lnTo>
                    <a:pt x="557" y="758"/>
                  </a:lnTo>
                  <a:lnTo>
                    <a:pt x="586" y="765"/>
                  </a:lnTo>
                  <a:cubicBezTo>
                    <a:pt x="593" y="773"/>
                    <a:pt x="608" y="773"/>
                    <a:pt x="622" y="780"/>
                  </a:cubicBezTo>
                  <a:lnTo>
                    <a:pt x="637" y="794"/>
                  </a:lnTo>
                  <a:lnTo>
                    <a:pt x="644" y="794"/>
                  </a:lnTo>
                  <a:lnTo>
                    <a:pt x="644" y="802"/>
                  </a:lnTo>
                  <a:cubicBezTo>
                    <a:pt x="644" y="802"/>
                    <a:pt x="658" y="802"/>
                    <a:pt x="658" y="809"/>
                  </a:cubicBezTo>
                  <a:lnTo>
                    <a:pt x="673" y="823"/>
                  </a:lnTo>
                  <a:cubicBezTo>
                    <a:pt x="694" y="856"/>
                    <a:pt x="726" y="873"/>
                    <a:pt x="761" y="873"/>
                  </a:cubicBezTo>
                  <a:cubicBezTo>
                    <a:pt x="787" y="873"/>
                    <a:pt x="815" y="864"/>
                    <a:pt x="839" y="845"/>
                  </a:cubicBezTo>
                  <a:cubicBezTo>
                    <a:pt x="890" y="809"/>
                    <a:pt x="897" y="737"/>
                    <a:pt x="854" y="686"/>
                  </a:cubicBezTo>
                  <a:cubicBezTo>
                    <a:pt x="839" y="657"/>
                    <a:pt x="825" y="628"/>
                    <a:pt x="810" y="599"/>
                  </a:cubicBezTo>
                  <a:lnTo>
                    <a:pt x="803" y="585"/>
                  </a:lnTo>
                  <a:cubicBezTo>
                    <a:pt x="789" y="556"/>
                    <a:pt x="781" y="527"/>
                    <a:pt x="781" y="498"/>
                  </a:cubicBezTo>
                  <a:lnTo>
                    <a:pt x="781" y="491"/>
                  </a:lnTo>
                  <a:lnTo>
                    <a:pt x="781" y="462"/>
                  </a:lnTo>
                  <a:lnTo>
                    <a:pt x="781" y="447"/>
                  </a:lnTo>
                  <a:lnTo>
                    <a:pt x="781" y="425"/>
                  </a:lnTo>
                  <a:lnTo>
                    <a:pt x="781" y="418"/>
                  </a:lnTo>
                  <a:cubicBezTo>
                    <a:pt x="781" y="418"/>
                    <a:pt x="781" y="404"/>
                    <a:pt x="789" y="396"/>
                  </a:cubicBezTo>
                  <a:cubicBezTo>
                    <a:pt x="789" y="375"/>
                    <a:pt x="803" y="368"/>
                    <a:pt x="810" y="346"/>
                  </a:cubicBezTo>
                  <a:lnTo>
                    <a:pt x="818" y="331"/>
                  </a:lnTo>
                  <a:cubicBezTo>
                    <a:pt x="825" y="324"/>
                    <a:pt x="832" y="302"/>
                    <a:pt x="832" y="295"/>
                  </a:cubicBezTo>
                  <a:lnTo>
                    <a:pt x="847" y="281"/>
                  </a:lnTo>
                  <a:cubicBezTo>
                    <a:pt x="854" y="273"/>
                    <a:pt x="861" y="259"/>
                    <a:pt x="883" y="245"/>
                  </a:cubicBezTo>
                  <a:cubicBezTo>
                    <a:pt x="919" y="201"/>
                    <a:pt x="926" y="136"/>
                    <a:pt x="890" y="93"/>
                  </a:cubicBezTo>
                  <a:cubicBezTo>
                    <a:pt x="867" y="65"/>
                    <a:pt x="832" y="52"/>
                    <a:pt x="798" y="52"/>
                  </a:cubicBezTo>
                  <a:cubicBezTo>
                    <a:pt x="779" y="52"/>
                    <a:pt x="761" y="56"/>
                    <a:pt x="745" y="64"/>
                  </a:cubicBezTo>
                  <a:cubicBezTo>
                    <a:pt x="716" y="85"/>
                    <a:pt x="695" y="100"/>
                    <a:pt x="666" y="114"/>
                  </a:cubicBezTo>
                  <a:lnTo>
                    <a:pt x="644" y="122"/>
                  </a:lnTo>
                  <a:cubicBezTo>
                    <a:pt x="644" y="122"/>
                    <a:pt x="657" y="118"/>
                    <a:pt x="659" y="118"/>
                  </a:cubicBezTo>
                  <a:lnTo>
                    <a:pt x="659" y="118"/>
                  </a:lnTo>
                  <a:cubicBezTo>
                    <a:pt x="660" y="118"/>
                    <a:pt x="658" y="119"/>
                    <a:pt x="651" y="122"/>
                  </a:cubicBezTo>
                  <a:lnTo>
                    <a:pt x="615" y="136"/>
                  </a:lnTo>
                  <a:cubicBezTo>
                    <a:pt x="601" y="136"/>
                    <a:pt x="593" y="150"/>
                    <a:pt x="572" y="150"/>
                  </a:cubicBezTo>
                  <a:lnTo>
                    <a:pt x="463" y="150"/>
                  </a:lnTo>
                  <a:cubicBezTo>
                    <a:pt x="456" y="150"/>
                    <a:pt x="427" y="136"/>
                    <a:pt x="413" y="129"/>
                  </a:cubicBezTo>
                  <a:lnTo>
                    <a:pt x="384" y="122"/>
                  </a:lnTo>
                  <a:cubicBezTo>
                    <a:pt x="355" y="114"/>
                    <a:pt x="333" y="93"/>
                    <a:pt x="311" y="78"/>
                  </a:cubicBezTo>
                  <a:lnTo>
                    <a:pt x="304" y="64"/>
                  </a:lnTo>
                  <a:lnTo>
                    <a:pt x="275" y="42"/>
                  </a:lnTo>
                  <a:cubicBezTo>
                    <a:pt x="252" y="15"/>
                    <a:pt x="220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44"/>
            <p:cNvSpPr/>
            <p:nvPr/>
          </p:nvSpPr>
          <p:spPr>
            <a:xfrm>
              <a:off x="6762925" y="3917675"/>
              <a:ext cx="425" cy="100"/>
            </a:xfrm>
            <a:custGeom>
              <a:avLst/>
              <a:gdLst/>
              <a:ahLst/>
              <a:cxnLst/>
              <a:rect l="l" t="t" r="r" b="b"/>
              <a:pathLst>
                <a:path w="17" h="4" extrusionOk="0">
                  <a:moveTo>
                    <a:pt x="15" y="0"/>
                  </a:moveTo>
                  <a:cubicBezTo>
                    <a:pt x="14" y="0"/>
                    <a:pt x="10" y="1"/>
                    <a:pt x="0" y="3"/>
                  </a:cubicBezTo>
                  <a:cubicBezTo>
                    <a:pt x="5" y="3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44"/>
            <p:cNvSpPr/>
            <p:nvPr/>
          </p:nvSpPr>
          <p:spPr>
            <a:xfrm>
              <a:off x="6712275" y="4089500"/>
              <a:ext cx="500" cy="100"/>
            </a:xfrm>
            <a:custGeom>
              <a:avLst/>
              <a:gdLst/>
              <a:ahLst/>
              <a:cxnLst/>
              <a:rect l="l" t="t" r="r" b="b"/>
              <a:pathLst>
                <a:path w="20" h="4" extrusionOk="0">
                  <a:moveTo>
                    <a:pt x="18" y="0"/>
                  </a:moveTo>
                  <a:cubicBezTo>
                    <a:pt x="17" y="0"/>
                    <a:pt x="12" y="1"/>
                    <a:pt x="0" y="4"/>
                  </a:cubicBezTo>
                  <a:cubicBezTo>
                    <a:pt x="5" y="4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44"/>
            <p:cNvSpPr/>
            <p:nvPr/>
          </p:nvSpPr>
          <p:spPr>
            <a:xfrm>
              <a:off x="6704125" y="4071275"/>
              <a:ext cx="23000" cy="20950"/>
            </a:xfrm>
            <a:custGeom>
              <a:avLst/>
              <a:gdLst/>
              <a:ahLst/>
              <a:cxnLst/>
              <a:rect l="l" t="t" r="r" b="b"/>
              <a:pathLst>
                <a:path w="920" h="838" extrusionOk="0">
                  <a:moveTo>
                    <a:pt x="642" y="115"/>
                  </a:moveTo>
                  <a:cubicBezTo>
                    <a:pt x="637" y="116"/>
                    <a:pt x="630" y="118"/>
                    <a:pt x="630" y="118"/>
                  </a:cubicBezTo>
                  <a:cubicBezTo>
                    <a:pt x="636" y="118"/>
                    <a:pt x="640" y="116"/>
                    <a:pt x="642" y="115"/>
                  </a:cubicBezTo>
                  <a:close/>
                  <a:moveTo>
                    <a:pt x="81" y="187"/>
                  </a:moveTo>
                  <a:cubicBezTo>
                    <a:pt x="80" y="187"/>
                    <a:pt x="80" y="188"/>
                    <a:pt x="80" y="190"/>
                  </a:cubicBezTo>
                  <a:cubicBezTo>
                    <a:pt x="80" y="197"/>
                    <a:pt x="88" y="197"/>
                    <a:pt x="88" y="197"/>
                  </a:cubicBezTo>
                  <a:cubicBezTo>
                    <a:pt x="83" y="192"/>
                    <a:pt x="81" y="187"/>
                    <a:pt x="81" y="187"/>
                  </a:cubicBezTo>
                  <a:close/>
                  <a:moveTo>
                    <a:pt x="399" y="371"/>
                  </a:moveTo>
                  <a:cubicBezTo>
                    <a:pt x="442" y="378"/>
                    <a:pt x="478" y="378"/>
                    <a:pt x="522" y="378"/>
                  </a:cubicBezTo>
                  <a:lnTo>
                    <a:pt x="558" y="378"/>
                  </a:lnTo>
                  <a:cubicBezTo>
                    <a:pt x="551" y="422"/>
                    <a:pt x="551" y="458"/>
                    <a:pt x="551" y="508"/>
                  </a:cubicBezTo>
                  <a:cubicBezTo>
                    <a:pt x="513" y="492"/>
                    <a:pt x="475" y="484"/>
                    <a:pt x="437" y="484"/>
                  </a:cubicBezTo>
                  <a:cubicBezTo>
                    <a:pt x="424" y="484"/>
                    <a:pt x="411" y="485"/>
                    <a:pt x="399" y="487"/>
                  </a:cubicBezTo>
                  <a:lnTo>
                    <a:pt x="391" y="487"/>
                  </a:lnTo>
                  <a:cubicBezTo>
                    <a:pt x="399" y="450"/>
                    <a:pt x="399" y="414"/>
                    <a:pt x="399" y="385"/>
                  </a:cubicBezTo>
                  <a:lnTo>
                    <a:pt x="399" y="371"/>
                  </a:lnTo>
                  <a:close/>
                  <a:moveTo>
                    <a:pt x="181" y="0"/>
                  </a:moveTo>
                  <a:cubicBezTo>
                    <a:pt x="151" y="0"/>
                    <a:pt x="120" y="13"/>
                    <a:pt x="95" y="38"/>
                  </a:cubicBezTo>
                  <a:cubicBezTo>
                    <a:pt x="95" y="38"/>
                    <a:pt x="95" y="45"/>
                    <a:pt x="88" y="45"/>
                  </a:cubicBezTo>
                  <a:cubicBezTo>
                    <a:pt x="80" y="53"/>
                    <a:pt x="80" y="60"/>
                    <a:pt x="73" y="67"/>
                  </a:cubicBezTo>
                  <a:cubicBezTo>
                    <a:pt x="51" y="110"/>
                    <a:pt x="66" y="161"/>
                    <a:pt x="88" y="197"/>
                  </a:cubicBezTo>
                  <a:lnTo>
                    <a:pt x="95" y="204"/>
                  </a:lnTo>
                  <a:cubicBezTo>
                    <a:pt x="109" y="226"/>
                    <a:pt x="117" y="233"/>
                    <a:pt x="124" y="248"/>
                  </a:cubicBezTo>
                  <a:cubicBezTo>
                    <a:pt x="124" y="248"/>
                    <a:pt x="131" y="262"/>
                    <a:pt x="131" y="270"/>
                  </a:cubicBezTo>
                  <a:cubicBezTo>
                    <a:pt x="146" y="277"/>
                    <a:pt x="146" y="291"/>
                    <a:pt x="146" y="306"/>
                  </a:cubicBezTo>
                  <a:cubicBezTo>
                    <a:pt x="153" y="327"/>
                    <a:pt x="153" y="335"/>
                    <a:pt x="153" y="349"/>
                  </a:cubicBezTo>
                  <a:lnTo>
                    <a:pt x="160" y="378"/>
                  </a:lnTo>
                  <a:lnTo>
                    <a:pt x="160" y="429"/>
                  </a:lnTo>
                  <a:lnTo>
                    <a:pt x="160" y="450"/>
                  </a:lnTo>
                  <a:lnTo>
                    <a:pt x="160" y="458"/>
                  </a:lnTo>
                  <a:lnTo>
                    <a:pt x="160" y="465"/>
                  </a:lnTo>
                  <a:cubicBezTo>
                    <a:pt x="160" y="487"/>
                    <a:pt x="153" y="501"/>
                    <a:pt x="146" y="523"/>
                  </a:cubicBezTo>
                  <a:cubicBezTo>
                    <a:pt x="140" y="528"/>
                    <a:pt x="139" y="530"/>
                    <a:pt x="139" y="530"/>
                  </a:cubicBezTo>
                  <a:cubicBezTo>
                    <a:pt x="140" y="530"/>
                    <a:pt x="142" y="528"/>
                    <a:pt x="144" y="528"/>
                  </a:cubicBezTo>
                  <a:cubicBezTo>
                    <a:pt x="145" y="528"/>
                    <a:pt x="146" y="528"/>
                    <a:pt x="146" y="530"/>
                  </a:cubicBezTo>
                  <a:lnTo>
                    <a:pt x="131" y="552"/>
                  </a:lnTo>
                  <a:cubicBezTo>
                    <a:pt x="124" y="559"/>
                    <a:pt x="117" y="573"/>
                    <a:pt x="109" y="588"/>
                  </a:cubicBezTo>
                  <a:cubicBezTo>
                    <a:pt x="109" y="588"/>
                    <a:pt x="100" y="597"/>
                    <a:pt x="96" y="597"/>
                  </a:cubicBezTo>
                  <a:cubicBezTo>
                    <a:pt x="95" y="597"/>
                    <a:pt x="95" y="597"/>
                    <a:pt x="95" y="595"/>
                  </a:cubicBezTo>
                  <a:lnTo>
                    <a:pt x="73" y="624"/>
                  </a:lnTo>
                  <a:cubicBezTo>
                    <a:pt x="59" y="631"/>
                    <a:pt x="51" y="631"/>
                    <a:pt x="44" y="639"/>
                  </a:cubicBezTo>
                  <a:cubicBezTo>
                    <a:pt x="1" y="682"/>
                    <a:pt x="1" y="754"/>
                    <a:pt x="44" y="805"/>
                  </a:cubicBezTo>
                  <a:cubicBezTo>
                    <a:pt x="66" y="827"/>
                    <a:pt x="95" y="838"/>
                    <a:pt x="124" y="838"/>
                  </a:cubicBezTo>
                  <a:cubicBezTo>
                    <a:pt x="153" y="838"/>
                    <a:pt x="182" y="827"/>
                    <a:pt x="203" y="805"/>
                  </a:cubicBezTo>
                  <a:lnTo>
                    <a:pt x="218" y="805"/>
                  </a:lnTo>
                  <a:lnTo>
                    <a:pt x="240" y="776"/>
                  </a:lnTo>
                  <a:lnTo>
                    <a:pt x="254" y="769"/>
                  </a:lnTo>
                  <a:lnTo>
                    <a:pt x="276" y="747"/>
                  </a:lnTo>
                  <a:cubicBezTo>
                    <a:pt x="290" y="740"/>
                    <a:pt x="297" y="733"/>
                    <a:pt x="312" y="733"/>
                  </a:cubicBezTo>
                  <a:lnTo>
                    <a:pt x="334" y="718"/>
                  </a:lnTo>
                  <a:lnTo>
                    <a:pt x="377" y="704"/>
                  </a:lnTo>
                  <a:lnTo>
                    <a:pt x="399" y="696"/>
                  </a:lnTo>
                  <a:lnTo>
                    <a:pt x="493" y="696"/>
                  </a:lnTo>
                  <a:cubicBezTo>
                    <a:pt x="514" y="696"/>
                    <a:pt x="529" y="704"/>
                    <a:pt x="543" y="704"/>
                  </a:cubicBezTo>
                  <a:cubicBezTo>
                    <a:pt x="543" y="704"/>
                    <a:pt x="560" y="710"/>
                    <a:pt x="562" y="710"/>
                  </a:cubicBezTo>
                  <a:cubicBezTo>
                    <a:pt x="563" y="710"/>
                    <a:pt x="560" y="708"/>
                    <a:pt x="551" y="704"/>
                  </a:cubicBezTo>
                  <a:lnTo>
                    <a:pt x="551" y="704"/>
                  </a:lnTo>
                  <a:lnTo>
                    <a:pt x="580" y="711"/>
                  </a:lnTo>
                  <a:lnTo>
                    <a:pt x="616" y="733"/>
                  </a:lnTo>
                  <a:lnTo>
                    <a:pt x="630" y="740"/>
                  </a:lnTo>
                  <a:lnTo>
                    <a:pt x="637" y="740"/>
                  </a:lnTo>
                  <a:lnTo>
                    <a:pt x="637" y="747"/>
                  </a:lnTo>
                  <a:lnTo>
                    <a:pt x="652" y="747"/>
                  </a:lnTo>
                  <a:lnTo>
                    <a:pt x="666" y="769"/>
                  </a:lnTo>
                  <a:cubicBezTo>
                    <a:pt x="686" y="789"/>
                    <a:pt x="715" y="800"/>
                    <a:pt x="744" y="800"/>
                  </a:cubicBezTo>
                  <a:cubicBezTo>
                    <a:pt x="768" y="800"/>
                    <a:pt x="792" y="792"/>
                    <a:pt x="811" y="776"/>
                  </a:cubicBezTo>
                  <a:cubicBezTo>
                    <a:pt x="855" y="740"/>
                    <a:pt x="869" y="675"/>
                    <a:pt x="840" y="631"/>
                  </a:cubicBezTo>
                  <a:cubicBezTo>
                    <a:pt x="818" y="602"/>
                    <a:pt x="804" y="573"/>
                    <a:pt x="797" y="552"/>
                  </a:cubicBezTo>
                  <a:cubicBezTo>
                    <a:pt x="797" y="537"/>
                    <a:pt x="797" y="537"/>
                    <a:pt x="782" y="530"/>
                  </a:cubicBezTo>
                  <a:lnTo>
                    <a:pt x="775" y="494"/>
                  </a:lnTo>
                  <a:cubicBezTo>
                    <a:pt x="775" y="479"/>
                    <a:pt x="768" y="465"/>
                    <a:pt x="768" y="450"/>
                  </a:cubicBezTo>
                  <a:lnTo>
                    <a:pt x="768" y="422"/>
                  </a:lnTo>
                  <a:lnTo>
                    <a:pt x="768" y="407"/>
                  </a:lnTo>
                  <a:lnTo>
                    <a:pt x="768" y="385"/>
                  </a:lnTo>
                  <a:lnTo>
                    <a:pt x="768" y="378"/>
                  </a:lnTo>
                  <a:cubicBezTo>
                    <a:pt x="768" y="378"/>
                    <a:pt x="775" y="356"/>
                    <a:pt x="775" y="349"/>
                  </a:cubicBezTo>
                  <a:cubicBezTo>
                    <a:pt x="775" y="342"/>
                    <a:pt x="782" y="320"/>
                    <a:pt x="797" y="306"/>
                  </a:cubicBezTo>
                  <a:lnTo>
                    <a:pt x="804" y="284"/>
                  </a:lnTo>
                  <a:cubicBezTo>
                    <a:pt x="811" y="277"/>
                    <a:pt x="818" y="262"/>
                    <a:pt x="833" y="248"/>
                  </a:cubicBezTo>
                  <a:cubicBezTo>
                    <a:pt x="833" y="241"/>
                    <a:pt x="840" y="241"/>
                    <a:pt x="840" y="241"/>
                  </a:cubicBezTo>
                  <a:cubicBezTo>
                    <a:pt x="847" y="233"/>
                    <a:pt x="855" y="212"/>
                    <a:pt x="876" y="204"/>
                  </a:cubicBezTo>
                  <a:cubicBezTo>
                    <a:pt x="912" y="168"/>
                    <a:pt x="920" y="103"/>
                    <a:pt x="883" y="60"/>
                  </a:cubicBezTo>
                  <a:cubicBezTo>
                    <a:pt x="860" y="52"/>
                    <a:pt x="829" y="46"/>
                    <a:pt x="800" y="46"/>
                  </a:cubicBezTo>
                  <a:cubicBezTo>
                    <a:pt x="775" y="46"/>
                    <a:pt x="751" y="50"/>
                    <a:pt x="732" y="60"/>
                  </a:cubicBezTo>
                  <a:cubicBezTo>
                    <a:pt x="703" y="81"/>
                    <a:pt x="681" y="96"/>
                    <a:pt x="652" y="110"/>
                  </a:cubicBezTo>
                  <a:cubicBezTo>
                    <a:pt x="648" y="110"/>
                    <a:pt x="646" y="113"/>
                    <a:pt x="642" y="115"/>
                  </a:cubicBezTo>
                  <a:lnTo>
                    <a:pt x="642" y="115"/>
                  </a:lnTo>
                  <a:cubicBezTo>
                    <a:pt x="644" y="115"/>
                    <a:pt x="646" y="114"/>
                    <a:pt x="647" y="114"/>
                  </a:cubicBezTo>
                  <a:cubicBezTo>
                    <a:pt x="650" y="114"/>
                    <a:pt x="650" y="115"/>
                    <a:pt x="645" y="118"/>
                  </a:cubicBezTo>
                  <a:cubicBezTo>
                    <a:pt x="623" y="125"/>
                    <a:pt x="616" y="125"/>
                    <a:pt x="609" y="132"/>
                  </a:cubicBezTo>
                  <a:lnTo>
                    <a:pt x="558" y="139"/>
                  </a:lnTo>
                  <a:lnTo>
                    <a:pt x="464" y="139"/>
                  </a:lnTo>
                  <a:cubicBezTo>
                    <a:pt x="449" y="139"/>
                    <a:pt x="428" y="132"/>
                    <a:pt x="406" y="125"/>
                  </a:cubicBezTo>
                  <a:lnTo>
                    <a:pt x="377" y="118"/>
                  </a:lnTo>
                  <a:cubicBezTo>
                    <a:pt x="355" y="110"/>
                    <a:pt x="326" y="89"/>
                    <a:pt x="305" y="67"/>
                  </a:cubicBezTo>
                  <a:cubicBezTo>
                    <a:pt x="305" y="67"/>
                    <a:pt x="297" y="60"/>
                    <a:pt x="290" y="60"/>
                  </a:cubicBezTo>
                  <a:lnTo>
                    <a:pt x="261" y="38"/>
                  </a:lnTo>
                  <a:cubicBezTo>
                    <a:pt x="240" y="13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44"/>
            <p:cNvSpPr/>
            <p:nvPr/>
          </p:nvSpPr>
          <p:spPr>
            <a:xfrm>
              <a:off x="6605025" y="3872450"/>
              <a:ext cx="500" cy="100"/>
            </a:xfrm>
            <a:custGeom>
              <a:avLst/>
              <a:gdLst/>
              <a:ahLst/>
              <a:cxnLst/>
              <a:rect l="l" t="t" r="r" b="b"/>
              <a:pathLst>
                <a:path w="20" h="4" extrusionOk="0">
                  <a:moveTo>
                    <a:pt x="16" y="1"/>
                  </a:moveTo>
                  <a:cubicBezTo>
                    <a:pt x="15" y="1"/>
                    <a:pt x="10" y="1"/>
                    <a:pt x="0" y="4"/>
                  </a:cubicBezTo>
                  <a:cubicBezTo>
                    <a:pt x="10" y="4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44"/>
            <p:cNvSpPr/>
            <p:nvPr/>
          </p:nvSpPr>
          <p:spPr>
            <a:xfrm>
              <a:off x="6597600" y="3853525"/>
              <a:ext cx="22625" cy="21600"/>
            </a:xfrm>
            <a:custGeom>
              <a:avLst/>
              <a:gdLst/>
              <a:ahLst/>
              <a:cxnLst/>
              <a:rect l="l" t="t" r="r" b="b"/>
              <a:pathLst>
                <a:path w="905" h="864" extrusionOk="0">
                  <a:moveTo>
                    <a:pt x="362" y="392"/>
                  </a:moveTo>
                  <a:lnTo>
                    <a:pt x="362" y="392"/>
                  </a:lnTo>
                  <a:cubicBezTo>
                    <a:pt x="406" y="399"/>
                    <a:pt x="442" y="399"/>
                    <a:pt x="492" y="399"/>
                  </a:cubicBezTo>
                  <a:lnTo>
                    <a:pt x="529" y="399"/>
                  </a:lnTo>
                  <a:cubicBezTo>
                    <a:pt x="514" y="442"/>
                    <a:pt x="514" y="479"/>
                    <a:pt x="514" y="522"/>
                  </a:cubicBezTo>
                  <a:cubicBezTo>
                    <a:pt x="471" y="515"/>
                    <a:pt x="427" y="515"/>
                    <a:pt x="369" y="515"/>
                  </a:cubicBezTo>
                  <a:lnTo>
                    <a:pt x="362" y="515"/>
                  </a:lnTo>
                  <a:cubicBezTo>
                    <a:pt x="369" y="479"/>
                    <a:pt x="369" y="442"/>
                    <a:pt x="369" y="413"/>
                  </a:cubicBezTo>
                  <a:cubicBezTo>
                    <a:pt x="369" y="406"/>
                    <a:pt x="362" y="399"/>
                    <a:pt x="362" y="392"/>
                  </a:cubicBezTo>
                  <a:close/>
                  <a:moveTo>
                    <a:pt x="178" y="0"/>
                  </a:moveTo>
                  <a:cubicBezTo>
                    <a:pt x="161" y="0"/>
                    <a:pt x="142" y="5"/>
                    <a:pt x="123" y="16"/>
                  </a:cubicBezTo>
                  <a:cubicBezTo>
                    <a:pt x="116" y="23"/>
                    <a:pt x="102" y="23"/>
                    <a:pt x="87" y="44"/>
                  </a:cubicBezTo>
                  <a:cubicBezTo>
                    <a:pt x="46" y="86"/>
                    <a:pt x="44" y="146"/>
                    <a:pt x="81" y="189"/>
                  </a:cubicBezTo>
                  <a:lnTo>
                    <a:pt x="81" y="189"/>
                  </a:lnTo>
                  <a:cubicBezTo>
                    <a:pt x="80" y="189"/>
                    <a:pt x="80" y="189"/>
                    <a:pt x="80" y="189"/>
                  </a:cubicBezTo>
                  <a:lnTo>
                    <a:pt x="80" y="189"/>
                  </a:lnTo>
                  <a:lnTo>
                    <a:pt x="87" y="196"/>
                  </a:lnTo>
                  <a:lnTo>
                    <a:pt x="102" y="204"/>
                  </a:lnTo>
                  <a:cubicBezTo>
                    <a:pt x="109" y="225"/>
                    <a:pt x="116" y="233"/>
                    <a:pt x="123" y="254"/>
                  </a:cubicBezTo>
                  <a:cubicBezTo>
                    <a:pt x="123" y="254"/>
                    <a:pt x="138" y="262"/>
                    <a:pt x="138" y="269"/>
                  </a:cubicBezTo>
                  <a:cubicBezTo>
                    <a:pt x="145" y="276"/>
                    <a:pt x="145" y="290"/>
                    <a:pt x="145" y="305"/>
                  </a:cubicBezTo>
                  <a:cubicBezTo>
                    <a:pt x="152" y="327"/>
                    <a:pt x="152" y="334"/>
                    <a:pt x="152" y="348"/>
                  </a:cubicBezTo>
                  <a:cubicBezTo>
                    <a:pt x="152" y="370"/>
                    <a:pt x="152" y="370"/>
                    <a:pt x="160" y="377"/>
                  </a:cubicBezTo>
                  <a:lnTo>
                    <a:pt x="160" y="435"/>
                  </a:lnTo>
                  <a:lnTo>
                    <a:pt x="160" y="450"/>
                  </a:lnTo>
                  <a:lnTo>
                    <a:pt x="160" y="457"/>
                  </a:lnTo>
                  <a:lnTo>
                    <a:pt x="160" y="471"/>
                  </a:lnTo>
                  <a:cubicBezTo>
                    <a:pt x="160" y="486"/>
                    <a:pt x="152" y="508"/>
                    <a:pt x="145" y="522"/>
                  </a:cubicBezTo>
                  <a:cubicBezTo>
                    <a:pt x="143" y="530"/>
                    <a:pt x="142" y="532"/>
                    <a:pt x="142" y="532"/>
                  </a:cubicBezTo>
                  <a:cubicBezTo>
                    <a:pt x="142" y="532"/>
                    <a:pt x="144" y="528"/>
                    <a:pt x="145" y="528"/>
                  </a:cubicBezTo>
                  <a:cubicBezTo>
                    <a:pt x="145" y="528"/>
                    <a:pt x="145" y="528"/>
                    <a:pt x="145" y="529"/>
                  </a:cubicBezTo>
                  <a:cubicBezTo>
                    <a:pt x="145" y="544"/>
                    <a:pt x="138" y="551"/>
                    <a:pt x="138" y="551"/>
                  </a:cubicBezTo>
                  <a:cubicBezTo>
                    <a:pt x="123" y="558"/>
                    <a:pt x="116" y="580"/>
                    <a:pt x="109" y="587"/>
                  </a:cubicBezTo>
                  <a:lnTo>
                    <a:pt x="102" y="594"/>
                  </a:lnTo>
                  <a:lnTo>
                    <a:pt x="87" y="602"/>
                  </a:lnTo>
                  <a:cubicBezTo>
                    <a:pt x="80" y="623"/>
                    <a:pt x="66" y="631"/>
                    <a:pt x="51" y="638"/>
                  </a:cubicBezTo>
                  <a:lnTo>
                    <a:pt x="44" y="652"/>
                  </a:lnTo>
                  <a:cubicBezTo>
                    <a:pt x="0" y="696"/>
                    <a:pt x="0" y="768"/>
                    <a:pt x="44" y="811"/>
                  </a:cubicBezTo>
                  <a:cubicBezTo>
                    <a:pt x="60" y="847"/>
                    <a:pt x="89" y="863"/>
                    <a:pt x="119" y="863"/>
                  </a:cubicBezTo>
                  <a:cubicBezTo>
                    <a:pt x="144" y="863"/>
                    <a:pt x="169" y="853"/>
                    <a:pt x="189" y="833"/>
                  </a:cubicBezTo>
                  <a:lnTo>
                    <a:pt x="217" y="804"/>
                  </a:lnTo>
                  <a:lnTo>
                    <a:pt x="225" y="797"/>
                  </a:lnTo>
                  <a:lnTo>
                    <a:pt x="254" y="775"/>
                  </a:lnTo>
                  <a:lnTo>
                    <a:pt x="290" y="761"/>
                  </a:lnTo>
                  <a:lnTo>
                    <a:pt x="312" y="753"/>
                  </a:lnTo>
                  <a:lnTo>
                    <a:pt x="355" y="732"/>
                  </a:lnTo>
                  <a:lnTo>
                    <a:pt x="384" y="725"/>
                  </a:lnTo>
                  <a:lnTo>
                    <a:pt x="492" y="725"/>
                  </a:lnTo>
                  <a:cubicBezTo>
                    <a:pt x="507" y="725"/>
                    <a:pt x="529" y="732"/>
                    <a:pt x="536" y="739"/>
                  </a:cubicBezTo>
                  <a:cubicBezTo>
                    <a:pt x="536" y="739"/>
                    <a:pt x="552" y="745"/>
                    <a:pt x="554" y="745"/>
                  </a:cubicBezTo>
                  <a:cubicBezTo>
                    <a:pt x="555" y="745"/>
                    <a:pt x="553" y="744"/>
                    <a:pt x="543" y="739"/>
                  </a:cubicBezTo>
                  <a:lnTo>
                    <a:pt x="543" y="739"/>
                  </a:lnTo>
                  <a:lnTo>
                    <a:pt x="572" y="753"/>
                  </a:lnTo>
                  <a:cubicBezTo>
                    <a:pt x="579" y="761"/>
                    <a:pt x="601" y="761"/>
                    <a:pt x="608" y="768"/>
                  </a:cubicBezTo>
                  <a:lnTo>
                    <a:pt x="623" y="775"/>
                  </a:lnTo>
                  <a:cubicBezTo>
                    <a:pt x="623" y="775"/>
                    <a:pt x="637" y="775"/>
                    <a:pt x="637" y="790"/>
                  </a:cubicBezTo>
                  <a:lnTo>
                    <a:pt x="637" y="797"/>
                  </a:lnTo>
                  <a:lnTo>
                    <a:pt x="652" y="811"/>
                  </a:lnTo>
                  <a:cubicBezTo>
                    <a:pt x="672" y="844"/>
                    <a:pt x="705" y="861"/>
                    <a:pt x="740" y="861"/>
                  </a:cubicBezTo>
                  <a:cubicBezTo>
                    <a:pt x="766" y="861"/>
                    <a:pt x="793" y="852"/>
                    <a:pt x="818" y="833"/>
                  </a:cubicBezTo>
                  <a:cubicBezTo>
                    <a:pt x="869" y="797"/>
                    <a:pt x="876" y="725"/>
                    <a:pt x="832" y="667"/>
                  </a:cubicBezTo>
                  <a:cubicBezTo>
                    <a:pt x="818" y="645"/>
                    <a:pt x="796" y="616"/>
                    <a:pt x="789" y="587"/>
                  </a:cubicBezTo>
                  <a:lnTo>
                    <a:pt x="782" y="573"/>
                  </a:lnTo>
                  <a:cubicBezTo>
                    <a:pt x="782" y="558"/>
                    <a:pt x="767" y="544"/>
                    <a:pt x="767" y="529"/>
                  </a:cubicBezTo>
                  <a:lnTo>
                    <a:pt x="760" y="486"/>
                  </a:lnTo>
                  <a:lnTo>
                    <a:pt x="760" y="457"/>
                  </a:lnTo>
                  <a:lnTo>
                    <a:pt x="760" y="442"/>
                  </a:lnTo>
                  <a:lnTo>
                    <a:pt x="760" y="421"/>
                  </a:lnTo>
                  <a:lnTo>
                    <a:pt x="760" y="413"/>
                  </a:lnTo>
                  <a:cubicBezTo>
                    <a:pt x="760" y="413"/>
                    <a:pt x="760" y="399"/>
                    <a:pt x="767" y="392"/>
                  </a:cubicBezTo>
                  <a:cubicBezTo>
                    <a:pt x="767" y="370"/>
                    <a:pt x="782" y="363"/>
                    <a:pt x="789" y="341"/>
                  </a:cubicBezTo>
                  <a:cubicBezTo>
                    <a:pt x="789" y="334"/>
                    <a:pt x="796" y="334"/>
                    <a:pt x="796" y="327"/>
                  </a:cubicBezTo>
                  <a:cubicBezTo>
                    <a:pt x="804" y="319"/>
                    <a:pt x="818" y="298"/>
                    <a:pt x="818" y="290"/>
                  </a:cubicBezTo>
                  <a:lnTo>
                    <a:pt x="825" y="276"/>
                  </a:lnTo>
                  <a:cubicBezTo>
                    <a:pt x="832" y="269"/>
                    <a:pt x="840" y="254"/>
                    <a:pt x="861" y="240"/>
                  </a:cubicBezTo>
                  <a:cubicBezTo>
                    <a:pt x="898" y="204"/>
                    <a:pt x="905" y="131"/>
                    <a:pt x="869" y="88"/>
                  </a:cubicBezTo>
                  <a:cubicBezTo>
                    <a:pt x="845" y="60"/>
                    <a:pt x="810" y="47"/>
                    <a:pt x="777" y="47"/>
                  </a:cubicBezTo>
                  <a:cubicBezTo>
                    <a:pt x="758" y="47"/>
                    <a:pt x="740" y="51"/>
                    <a:pt x="724" y="59"/>
                  </a:cubicBezTo>
                  <a:cubicBezTo>
                    <a:pt x="695" y="81"/>
                    <a:pt x="673" y="95"/>
                    <a:pt x="644" y="110"/>
                  </a:cubicBezTo>
                  <a:lnTo>
                    <a:pt x="623" y="117"/>
                  </a:lnTo>
                  <a:cubicBezTo>
                    <a:pt x="623" y="117"/>
                    <a:pt x="636" y="114"/>
                    <a:pt x="640" y="114"/>
                  </a:cubicBezTo>
                  <a:cubicBezTo>
                    <a:pt x="642" y="114"/>
                    <a:pt x="642" y="114"/>
                    <a:pt x="637" y="117"/>
                  </a:cubicBezTo>
                  <a:lnTo>
                    <a:pt x="594" y="131"/>
                  </a:lnTo>
                  <a:cubicBezTo>
                    <a:pt x="579" y="131"/>
                    <a:pt x="572" y="146"/>
                    <a:pt x="550" y="146"/>
                  </a:cubicBezTo>
                  <a:lnTo>
                    <a:pt x="456" y="146"/>
                  </a:lnTo>
                  <a:cubicBezTo>
                    <a:pt x="442" y="146"/>
                    <a:pt x="413" y="131"/>
                    <a:pt x="398" y="124"/>
                  </a:cubicBezTo>
                  <a:lnTo>
                    <a:pt x="369" y="117"/>
                  </a:lnTo>
                  <a:cubicBezTo>
                    <a:pt x="340" y="110"/>
                    <a:pt x="319" y="88"/>
                    <a:pt x="297" y="73"/>
                  </a:cubicBezTo>
                  <a:lnTo>
                    <a:pt x="290" y="59"/>
                  </a:lnTo>
                  <a:lnTo>
                    <a:pt x="261" y="37"/>
                  </a:lnTo>
                  <a:cubicBezTo>
                    <a:pt x="238" y="14"/>
                    <a:pt x="209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D8EEF-E310-4CE6-9099-A277FC0FB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8429"/>
              </p:ext>
            </p:extLst>
          </p:nvPr>
        </p:nvGraphicFramePr>
        <p:xfrm>
          <a:off x="1313672" y="1170799"/>
          <a:ext cx="6324428" cy="3490004"/>
        </p:xfrm>
        <a:graphic>
          <a:graphicData uri="http://schemas.openxmlformats.org/drawingml/2006/table">
            <a:tbl>
              <a:tblPr firstRow="1" bandRow="1">
                <a:tableStyleId>{AE3E2618-58AE-4215-84C8-7B8BCBA52943}</a:tableStyleId>
              </a:tblPr>
              <a:tblGrid>
                <a:gridCol w="1581107">
                  <a:extLst>
                    <a:ext uri="{9D8B030D-6E8A-4147-A177-3AD203B41FA5}">
                      <a16:colId xmlns:a16="http://schemas.microsoft.com/office/drawing/2014/main" val="4260808715"/>
                    </a:ext>
                  </a:extLst>
                </a:gridCol>
                <a:gridCol w="1581107">
                  <a:extLst>
                    <a:ext uri="{9D8B030D-6E8A-4147-A177-3AD203B41FA5}">
                      <a16:colId xmlns:a16="http://schemas.microsoft.com/office/drawing/2014/main" val="3698192923"/>
                    </a:ext>
                  </a:extLst>
                </a:gridCol>
                <a:gridCol w="1581107">
                  <a:extLst>
                    <a:ext uri="{9D8B030D-6E8A-4147-A177-3AD203B41FA5}">
                      <a16:colId xmlns:a16="http://schemas.microsoft.com/office/drawing/2014/main" val="3162909995"/>
                    </a:ext>
                  </a:extLst>
                </a:gridCol>
                <a:gridCol w="1581107">
                  <a:extLst>
                    <a:ext uri="{9D8B030D-6E8A-4147-A177-3AD203B41FA5}">
                      <a16:colId xmlns:a16="http://schemas.microsoft.com/office/drawing/2014/main" val="2733744099"/>
                    </a:ext>
                  </a:extLst>
                </a:gridCol>
              </a:tblGrid>
              <a:tr h="8489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Tiket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Bus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Anda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diperbolehkan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membeli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maksimal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tiket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sekaligus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20318"/>
                  </a:ext>
                </a:extLst>
              </a:tr>
              <a:tr h="660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Masukan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1 untuk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Giwangan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Condongcatur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31537"/>
                  </a:ext>
                </a:extLst>
              </a:tr>
              <a:tr h="660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Masukan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2 untuk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Giwangan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UGM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62164"/>
                  </a:ext>
                </a:extLst>
              </a:tr>
              <a:tr h="660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Masukan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3 untuk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Giwangan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Tamanan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40"/>
                  </a:ext>
                </a:extLst>
              </a:tr>
              <a:tr h="660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Masukan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4 untuk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Giwangan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Babarsari</a:t>
                      </a:r>
                      <a:endParaRPr lang="en-ID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40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3" name="Google Shape;8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8114" name="Google Shape;8114;p47"/>
          <p:cNvSpPr/>
          <p:nvPr/>
        </p:nvSpPr>
        <p:spPr>
          <a:xfrm>
            <a:off x="4510787" y="1342132"/>
            <a:ext cx="117075" cy="3071833"/>
          </a:xfrm>
          <a:custGeom>
            <a:avLst/>
            <a:gdLst/>
            <a:ahLst/>
            <a:cxnLst/>
            <a:rect l="l" t="t" r="r" b="b"/>
            <a:pathLst>
              <a:path w="4683" h="80859" extrusionOk="0">
                <a:moveTo>
                  <a:pt x="0" y="0"/>
                </a:moveTo>
                <a:cubicBezTo>
                  <a:pt x="0" y="17001"/>
                  <a:pt x="2733" y="33901"/>
                  <a:pt x="3434" y="50888"/>
                </a:cubicBezTo>
                <a:cubicBezTo>
                  <a:pt x="3846" y="60879"/>
                  <a:pt x="2723" y="71054"/>
                  <a:pt x="4683" y="8085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19FDB6-21AD-4995-8459-847730CE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7" y="1342132"/>
            <a:ext cx="3874577" cy="337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E61B03-843C-4636-B41B-9250C102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87" y="1342132"/>
            <a:ext cx="3969655" cy="3246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i Literature Chalkboard Background by Slidesgo">
  <a:themeElements>
    <a:clrScheme name="Simple Light">
      <a:dk1>
        <a:srgbClr val="FFFFFF"/>
      </a:dk1>
      <a:lt1>
        <a:srgbClr val="FAEEBA"/>
      </a:lt1>
      <a:dk2>
        <a:srgbClr val="D2C6F0"/>
      </a:dk2>
      <a:lt2>
        <a:srgbClr val="C9DAF8"/>
      </a:lt2>
      <a:accent1>
        <a:srgbClr val="FFD1E5"/>
      </a:accent1>
      <a:accent2>
        <a:srgbClr val="F9CB9C"/>
      </a:accent2>
      <a:accent3>
        <a:srgbClr val="CCE9C1"/>
      </a:accent3>
      <a:accent4>
        <a:srgbClr val="AEDDE0"/>
      </a:accent4>
      <a:accent5>
        <a:srgbClr val="EFEFEF"/>
      </a:accent5>
      <a:accent6>
        <a:srgbClr val="3433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316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Bebas Neue</vt:lpstr>
      <vt:lpstr>Patrick Hand</vt:lpstr>
      <vt:lpstr>Calibri</vt:lpstr>
      <vt:lpstr>Open Sans</vt:lpstr>
      <vt:lpstr>Arial</vt:lpstr>
      <vt:lpstr>Delius Swash Caps</vt:lpstr>
      <vt:lpstr>Montserrat</vt:lpstr>
      <vt:lpstr>Times New Roman</vt:lpstr>
      <vt:lpstr>Thai Literature Chalkboard Background by Slidesgo</vt:lpstr>
      <vt:lpstr>APLIKASI TIKET BUS</vt:lpstr>
      <vt:lpstr>Indetitas mahasiswa</vt:lpstr>
      <vt:lpstr>WHOA!</vt:lpstr>
      <vt:lpstr>Deskripsi</vt:lpstr>
      <vt:lpstr>Deskripsi Aplikasi</vt:lpstr>
      <vt:lpstr>01</vt:lpstr>
      <vt:lpstr>Alur Kerja Aplikasi</vt:lpstr>
      <vt:lpstr>Sketsa Antarmuka</vt:lpstr>
      <vt:lpstr>Screenshot coding</vt:lpstr>
      <vt:lpstr>Screenshot coding</vt:lpstr>
      <vt:lpstr>Screenshot coding</vt:lpstr>
      <vt:lpstr>Screenshot coding</vt:lpstr>
      <vt:lpstr>Screenshot coding</vt:lpstr>
      <vt:lpstr>Screenshot coding</vt:lpstr>
      <vt:lpstr>Screenshot coding</vt:lpstr>
      <vt:lpstr>Screenshot tampilan luar </vt:lpstr>
      <vt:lpstr>Tampilan unggahan pada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TIKET BUS</dc:title>
  <dc:creator>Apil JS</dc:creator>
  <cp:lastModifiedBy>Apil JS</cp:lastModifiedBy>
  <cp:revision>2</cp:revision>
  <dcterms:modified xsi:type="dcterms:W3CDTF">2023-01-08T00:20:18Z</dcterms:modified>
</cp:coreProperties>
</file>