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7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7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0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6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football ball on a field&#10;&#10;Description automatically generated">
            <a:extLst>
              <a:ext uri="{FF2B5EF4-FFF2-40B4-BE49-F238E27FC236}">
                <a16:creationId xmlns:a16="http://schemas.microsoft.com/office/drawing/2014/main" id="{8F66F085-7379-42AB-BC67-3D3733839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4" b="35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C1EB9-2D3B-E542-86A4-9947A1C2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NFL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55596-AB6D-0B49-B3AE-128C29536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Statistical arbitrage to find Profitable Bets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391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C0DAE-8A3E-0C46-9A83-2800398E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7" y="2494127"/>
            <a:ext cx="4080001" cy="315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80FFD-EE1A-234D-B807-16A64CC2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3" y="2924184"/>
            <a:ext cx="4080001" cy="334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BDAE1-AB81-0B43-8E82-E2376DD4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905" y="4538594"/>
            <a:ext cx="2803954" cy="808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728FE-10C5-D142-B543-ADF38587B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905" y="5566235"/>
            <a:ext cx="2803954" cy="80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EAF36-AF27-F745-9464-C03439BF4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37" y="3528371"/>
            <a:ext cx="4969691" cy="305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F01A6-9223-0942-B8CF-60F48BD7C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080" y="3896081"/>
            <a:ext cx="4951604" cy="373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E0474-B04D-F44F-BC9D-8AD79E9798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06" y="4910090"/>
            <a:ext cx="8890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6AD5F3-A145-7D41-ACE3-1DC6C74E11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24" y="5850687"/>
            <a:ext cx="889000" cy="279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B7374C-334E-C545-B264-38D1C05C118E}"/>
              </a:ext>
            </a:extLst>
          </p:cNvPr>
          <p:cNvSpPr/>
          <p:nvPr/>
        </p:nvSpPr>
        <p:spPr>
          <a:xfrm>
            <a:off x="377687" y="211193"/>
            <a:ext cx="11380304" cy="73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F2381B-B174-454E-80D8-230B7C92E312}"/>
              </a:ext>
            </a:extLst>
          </p:cNvPr>
          <p:cNvSpPr/>
          <p:nvPr/>
        </p:nvSpPr>
        <p:spPr>
          <a:xfrm>
            <a:off x="6231833" y="2914878"/>
            <a:ext cx="4969691" cy="2935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42951E-065B-B144-B43C-F05E73EA8C25}"/>
              </a:ext>
            </a:extLst>
          </p:cNvPr>
          <p:cNvSpPr/>
          <p:nvPr/>
        </p:nvSpPr>
        <p:spPr>
          <a:xfrm>
            <a:off x="7014547" y="3401818"/>
            <a:ext cx="2208965" cy="207077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C41999-A9F5-6E40-A577-3761BB8649DF}"/>
              </a:ext>
            </a:extLst>
          </p:cNvPr>
          <p:cNvSpPr/>
          <p:nvPr/>
        </p:nvSpPr>
        <p:spPr>
          <a:xfrm>
            <a:off x="8281786" y="3401818"/>
            <a:ext cx="2208965" cy="207077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4EE31C-A375-1944-90DF-A6A7C0A8C2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548" y="321737"/>
            <a:ext cx="9956800" cy="469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F4A67B-2ECE-634A-83D6-13A4C0175F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37" y="1126654"/>
            <a:ext cx="7005702" cy="315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8B30F7-E09B-5F45-922E-E56650EADB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125" y="1521858"/>
            <a:ext cx="6578058" cy="3344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F61113-58E6-324C-8395-78DCED6E25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125" y="1897231"/>
            <a:ext cx="6793336" cy="3851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4C6951-BC7A-934B-83E8-0C91AAD1BE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83329" y="4269806"/>
            <a:ext cx="266700" cy="215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8A53AF-1332-DB46-A673-5ED94B67F1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3512" y="4168206"/>
            <a:ext cx="266700" cy="419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5663A45-4D25-0746-AA84-BC9F0784E7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73179" y="4219006"/>
            <a:ext cx="241300" cy="317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FAF249-CF0E-4244-9557-62E63EC99798}"/>
              </a:ext>
            </a:extLst>
          </p:cNvPr>
          <p:cNvSpPr txBox="1"/>
          <p:nvPr/>
        </p:nvSpPr>
        <p:spPr>
          <a:xfrm>
            <a:off x="7427567" y="3049279"/>
            <a:ext cx="107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BFB8BF-CBE2-A64E-8155-8F65A43FBDB8}"/>
              </a:ext>
            </a:extLst>
          </p:cNvPr>
          <p:cNvSpPr txBox="1"/>
          <p:nvPr/>
        </p:nvSpPr>
        <p:spPr>
          <a:xfrm>
            <a:off x="9028582" y="3052364"/>
            <a:ext cx="107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956086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64124"/>
      </a:dk2>
      <a:lt2>
        <a:srgbClr val="F0ECEC"/>
      </a:lt2>
      <a:accent1>
        <a:srgbClr val="80A9A4"/>
      </a:accent1>
      <a:accent2>
        <a:srgbClr val="75AB8E"/>
      </a:accent2>
      <a:accent3>
        <a:srgbClr val="81AC83"/>
      </a:accent3>
      <a:accent4>
        <a:srgbClr val="8AAB75"/>
      </a:accent4>
      <a:accent5>
        <a:srgbClr val="9DA57D"/>
      </a:accent5>
      <a:accent6>
        <a:srgbClr val="ACA176"/>
      </a:accent6>
      <a:hlink>
        <a:srgbClr val="B5767E"/>
      </a:hlink>
      <a:folHlink>
        <a:srgbClr val="878787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Bahnschrift</vt:lpstr>
      <vt:lpstr>Calibri</vt:lpstr>
      <vt:lpstr>News Gothic MT</vt:lpstr>
      <vt:lpstr>RetrospectVTI</vt:lpstr>
      <vt:lpstr>NFL Betting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Betting</dc:title>
  <dc:creator>Rajvir Dua</dc:creator>
  <cp:lastModifiedBy>Rajvir Dua</cp:lastModifiedBy>
  <cp:revision>6</cp:revision>
  <dcterms:created xsi:type="dcterms:W3CDTF">2019-10-14T23:04:50Z</dcterms:created>
  <dcterms:modified xsi:type="dcterms:W3CDTF">2019-10-15T08:10:50Z</dcterms:modified>
</cp:coreProperties>
</file>