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5" r:id="rId2"/>
  </p:sldMasterIdLst>
  <p:notesMasterIdLst>
    <p:notesMasterId r:id="rId8"/>
  </p:notesMasterIdLst>
  <p:sldIdLst>
    <p:sldId id="308" r:id="rId3"/>
    <p:sldId id="269" r:id="rId4"/>
    <p:sldId id="263" r:id="rId5"/>
    <p:sldId id="307" r:id="rId6"/>
    <p:sldId id="265" r:id="rId7"/>
  </p:sldIdLst>
  <p:sldSz cx="9144000" cy="5143500" type="screen16x9"/>
  <p:notesSz cx="6858000" cy="9144000"/>
  <p:embeddedFontLst>
    <p:embeddedFont>
      <p:font typeface="Abel" panose="020B0604020202020204" charset="0"/>
      <p:regular r:id="rId9"/>
    </p:embeddedFont>
    <p:embeddedFont>
      <p:font typeface="Bahiana" panose="020B0604020202020204" charset="0"/>
      <p:regular r:id="rId10"/>
    </p:embeddedFont>
    <p:embeddedFont>
      <p:font typeface="Calibri" panose="020F0502020204030204" pitchFamily="34" charset="0"/>
      <p:regular r:id="rId11"/>
      <p:bold r:id="rId12"/>
      <p:italic r:id="rId13"/>
      <p:boldItalic r:id="rId14"/>
    </p:embeddedFont>
    <p:embeddedFont>
      <p:font typeface="Staatliches"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18FE65-ABF6-422F-81F8-09BD2BCA98A9}">
  <a:tblStyle styleId="{AE18FE65-ABF6-422F-81F8-09BD2BCA98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B632D-8C90-4FAB-AC8E-AFE03A02CCA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2BE3757E-5564-4D9B-82D9-A412F82A2859}">
      <dgm:prSet phldrT="[Text]" custT="1"/>
      <dgm:spPr/>
      <dgm:t>
        <a:bodyPr/>
        <a:lstStyle/>
        <a:p>
          <a:r>
            <a:rPr lang="en-US" sz="1800" b="1" dirty="0"/>
            <a:t>Social distancing</a:t>
          </a:r>
          <a:endParaRPr lang="en-IN" sz="1800" b="1" dirty="0"/>
        </a:p>
      </dgm:t>
    </dgm:pt>
    <dgm:pt modelId="{57DF9E01-F4A4-4A29-875A-6DE8E89677E2}" type="parTrans" cxnId="{762D7AAD-9514-4F34-B499-A2887CB957D4}">
      <dgm:prSet/>
      <dgm:spPr/>
      <dgm:t>
        <a:bodyPr/>
        <a:lstStyle/>
        <a:p>
          <a:endParaRPr lang="en-IN"/>
        </a:p>
      </dgm:t>
    </dgm:pt>
    <dgm:pt modelId="{0E42C1D4-34E3-42D5-9D43-27697F676F13}" type="sibTrans" cxnId="{762D7AAD-9514-4F34-B499-A2887CB957D4}">
      <dgm:prSet/>
      <dgm:spPr/>
      <dgm:t>
        <a:bodyPr/>
        <a:lstStyle/>
        <a:p>
          <a:endParaRPr lang="en-IN"/>
        </a:p>
      </dgm:t>
    </dgm:pt>
    <dgm:pt modelId="{4128B319-7856-43B5-BD6F-C4AFE307D4DB}">
      <dgm:prSet phldrT="[Text]" custT="1"/>
      <dgm:spPr/>
      <dgm:t>
        <a:bodyPr/>
        <a:lstStyle/>
        <a:p>
          <a:pPr>
            <a:buFont typeface="Arial" panose="020B0604020202020204" pitchFamily="34" charset="0"/>
            <a:buChar char="•"/>
          </a:pPr>
          <a:r>
            <a:rPr lang="en-IN" sz="1300" dirty="0">
              <a:solidFill>
                <a:schemeClr val="tx1"/>
              </a:solidFill>
              <a:latin typeface="Times New Roman" panose="02020603050405020304" pitchFamily="18" charset="0"/>
              <a:cs typeface="Times New Roman" panose="02020603050405020304" pitchFamily="18" charset="0"/>
            </a:rPr>
            <a:t>Direct physical contact between patient and health workers.</a:t>
          </a:r>
          <a:endParaRPr lang="en-IN" sz="1300" dirty="0"/>
        </a:p>
      </dgm:t>
    </dgm:pt>
    <dgm:pt modelId="{7F6D44BF-D68E-4C01-8B93-B741595F5352}" type="parTrans" cxnId="{DAD89FE4-9382-4735-89E6-7A36CE608B4E}">
      <dgm:prSet/>
      <dgm:spPr/>
      <dgm:t>
        <a:bodyPr/>
        <a:lstStyle/>
        <a:p>
          <a:endParaRPr lang="en-IN"/>
        </a:p>
      </dgm:t>
    </dgm:pt>
    <dgm:pt modelId="{C204E5A8-E051-420A-AE68-C287E5B0A976}" type="sibTrans" cxnId="{DAD89FE4-9382-4735-89E6-7A36CE608B4E}">
      <dgm:prSet/>
      <dgm:spPr/>
      <dgm:t>
        <a:bodyPr/>
        <a:lstStyle/>
        <a:p>
          <a:endParaRPr lang="en-IN"/>
        </a:p>
      </dgm:t>
    </dgm:pt>
    <dgm:pt modelId="{991A2800-F42D-4B34-B4A3-C347CFAB9D8C}">
      <dgm:prSet phldrT="[Text]"/>
      <dgm:spPr/>
      <dgm:t>
        <a:bodyPr/>
        <a:lstStyle/>
        <a:p>
          <a:endParaRPr lang="en-IN" dirty="0"/>
        </a:p>
      </dgm:t>
    </dgm:pt>
    <dgm:pt modelId="{7A4C5AA0-A5AB-4620-9B80-90A581D0080B}" type="parTrans" cxnId="{AAA1D801-E4F9-48E2-94BE-F0E4A99EF2D4}">
      <dgm:prSet/>
      <dgm:spPr/>
      <dgm:t>
        <a:bodyPr/>
        <a:lstStyle/>
        <a:p>
          <a:endParaRPr lang="en-IN"/>
        </a:p>
      </dgm:t>
    </dgm:pt>
    <dgm:pt modelId="{61ADEE4C-CD35-442F-921E-3B5EFE09B35B}" type="sibTrans" cxnId="{AAA1D801-E4F9-48E2-94BE-F0E4A99EF2D4}">
      <dgm:prSet/>
      <dgm:spPr/>
      <dgm:t>
        <a:bodyPr/>
        <a:lstStyle/>
        <a:p>
          <a:endParaRPr lang="en-IN"/>
        </a:p>
      </dgm:t>
    </dgm:pt>
    <dgm:pt modelId="{69DA0091-08D1-4C51-B55D-D9CA65A192BD}">
      <dgm:prSet phldrT="[Text]" custT="1"/>
      <dgm:spPr/>
      <dgm:t>
        <a:bodyPr/>
        <a:lstStyle/>
        <a:p>
          <a:r>
            <a:rPr lang="en-US" sz="1800" b="1" kern="1200" dirty="0">
              <a:solidFill>
                <a:prstClr val="black">
                  <a:hueOff val="0"/>
                  <a:satOff val="0"/>
                  <a:lumOff val="0"/>
                  <a:alphaOff val="0"/>
                </a:prstClr>
              </a:solidFill>
              <a:latin typeface="Calibri" panose="020F0502020204030204"/>
              <a:ea typeface="+mn-ea"/>
              <a:cs typeface="+mn-cs"/>
            </a:rPr>
            <a:t>Infection</a:t>
          </a:r>
          <a:endParaRPr lang="en-IN" sz="1800" b="1" kern="1200" dirty="0">
            <a:solidFill>
              <a:prstClr val="black">
                <a:hueOff val="0"/>
                <a:satOff val="0"/>
                <a:lumOff val="0"/>
                <a:alphaOff val="0"/>
              </a:prstClr>
            </a:solidFill>
            <a:latin typeface="Calibri" panose="020F0502020204030204"/>
            <a:ea typeface="+mn-ea"/>
            <a:cs typeface="+mn-cs"/>
          </a:endParaRPr>
        </a:p>
      </dgm:t>
    </dgm:pt>
    <dgm:pt modelId="{6EFB4495-2095-420B-85BE-6B08069EB075}" type="parTrans" cxnId="{59E278F7-C716-43AD-A62C-5A60EE568A59}">
      <dgm:prSet/>
      <dgm:spPr/>
      <dgm:t>
        <a:bodyPr/>
        <a:lstStyle/>
        <a:p>
          <a:endParaRPr lang="en-IN"/>
        </a:p>
      </dgm:t>
    </dgm:pt>
    <dgm:pt modelId="{F7C27CB2-BB74-4949-AEAB-355139F30DAA}" type="sibTrans" cxnId="{59E278F7-C716-43AD-A62C-5A60EE568A59}">
      <dgm:prSet/>
      <dgm:spPr/>
      <dgm:t>
        <a:bodyPr/>
        <a:lstStyle/>
        <a:p>
          <a:endParaRPr lang="en-IN"/>
        </a:p>
      </dgm:t>
    </dgm:pt>
    <dgm:pt modelId="{4F2E888A-FD8D-4002-8150-409FAEDEA0D0}">
      <dgm:prSet phldrT="[Text]" custT="1"/>
      <dgm:spPr/>
      <dgm: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Leakage of contaminants.</a:t>
          </a:r>
        </a:p>
      </dgm:t>
    </dgm:pt>
    <dgm:pt modelId="{F2300E2E-D110-4155-BD36-4E376BB4FF90}" type="parTrans" cxnId="{0E7C69DD-56ED-4C38-97FA-BFD55950A36A}">
      <dgm:prSet/>
      <dgm:spPr/>
      <dgm:t>
        <a:bodyPr/>
        <a:lstStyle/>
        <a:p>
          <a:endParaRPr lang="en-IN"/>
        </a:p>
      </dgm:t>
    </dgm:pt>
    <dgm:pt modelId="{826B4185-1FC1-4DA3-B560-9AF6FCA4CB21}" type="sibTrans" cxnId="{0E7C69DD-56ED-4C38-97FA-BFD55950A36A}">
      <dgm:prSet/>
      <dgm:spPr/>
      <dgm:t>
        <a:bodyPr/>
        <a:lstStyle/>
        <a:p>
          <a:endParaRPr lang="en-IN"/>
        </a:p>
      </dgm:t>
    </dgm:pt>
    <dgm:pt modelId="{53B51257-D51F-4F76-8006-1AEEF2F22FF2}">
      <dgm:prSet phldrT="[Text]"/>
      <dgm:spPr/>
      <dgm:t>
        <a:bodyPr/>
        <a:lstStyle/>
        <a:p>
          <a:endParaRPr lang="en-IN" dirty="0"/>
        </a:p>
      </dgm:t>
    </dgm:pt>
    <dgm:pt modelId="{198D5281-712F-4724-9C84-6545A53F77A1}" type="parTrans" cxnId="{AD699F0F-7BBE-4145-B754-353EA10915E3}">
      <dgm:prSet/>
      <dgm:spPr/>
      <dgm:t>
        <a:bodyPr/>
        <a:lstStyle/>
        <a:p>
          <a:endParaRPr lang="en-IN"/>
        </a:p>
      </dgm:t>
    </dgm:pt>
    <dgm:pt modelId="{14A8F32E-00B8-4E00-911A-E2E21AB94291}" type="sibTrans" cxnId="{AD699F0F-7BBE-4145-B754-353EA10915E3}">
      <dgm:prSet/>
      <dgm:spPr/>
      <dgm:t>
        <a:bodyPr/>
        <a:lstStyle/>
        <a:p>
          <a:endParaRPr lang="en-IN"/>
        </a:p>
      </dgm:t>
    </dgm:pt>
    <dgm:pt modelId="{3F62E5FD-B6EF-4FF9-BAA8-BF8125B6E51A}">
      <dgm:prSet phldrT="[Text]" custT="1"/>
      <dgm:spPr/>
      <dgm:t>
        <a:bodyPr/>
        <a:lstStyle/>
        <a:p>
          <a:r>
            <a:rPr lang="en-US" sz="1800" b="1" kern="1200" dirty="0">
              <a:solidFill>
                <a:prstClr val="black">
                  <a:hueOff val="0"/>
                  <a:satOff val="0"/>
                  <a:lumOff val="0"/>
                  <a:alphaOff val="0"/>
                </a:prstClr>
              </a:solidFill>
              <a:latin typeface="Calibri" panose="020F0502020204030204"/>
              <a:ea typeface="+mn-ea"/>
              <a:cs typeface="+mn-cs"/>
            </a:rPr>
            <a:t>Slow</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Process</a:t>
          </a:r>
          <a:endParaRPr lang="en-IN" sz="1800" b="1" kern="1200" dirty="0">
            <a:solidFill>
              <a:prstClr val="black">
                <a:hueOff val="0"/>
                <a:satOff val="0"/>
                <a:lumOff val="0"/>
                <a:alphaOff val="0"/>
              </a:prstClr>
            </a:solidFill>
            <a:latin typeface="Calibri" panose="020F0502020204030204"/>
            <a:ea typeface="+mn-ea"/>
            <a:cs typeface="+mn-cs"/>
          </a:endParaRPr>
        </a:p>
      </dgm:t>
    </dgm:pt>
    <dgm:pt modelId="{587AD770-2099-473C-9A98-8EAD8E9CDE95}" type="parTrans" cxnId="{530E72F8-7DD9-4621-B09B-545A8315E37F}">
      <dgm:prSet/>
      <dgm:spPr/>
      <dgm:t>
        <a:bodyPr/>
        <a:lstStyle/>
        <a:p>
          <a:endParaRPr lang="en-IN"/>
        </a:p>
      </dgm:t>
    </dgm:pt>
    <dgm:pt modelId="{533C434A-4C03-4559-9683-F57425A34C3D}" type="sibTrans" cxnId="{530E72F8-7DD9-4621-B09B-545A8315E37F}">
      <dgm:prSet/>
      <dgm:spPr/>
      <dgm:t>
        <a:bodyPr/>
        <a:lstStyle/>
        <a:p>
          <a:endParaRPr lang="en-IN"/>
        </a:p>
      </dgm:t>
    </dgm:pt>
    <dgm:pt modelId="{862F9771-2B5F-45E6-A804-E340E84FA6B1}">
      <dgm:prSet phldrT="[Text]" custT="1"/>
      <dgm:spPr/>
      <dgm: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Only one patient can be treated at a time , so it is difficult to test large number of people</a:t>
          </a:r>
        </a:p>
      </dgm:t>
    </dgm:pt>
    <dgm:pt modelId="{045D38A7-D9DE-48EC-B429-84F4B1BE666C}" type="parTrans" cxnId="{256ABFEE-45F2-4FB8-B40B-5A2596F1B218}">
      <dgm:prSet/>
      <dgm:spPr/>
      <dgm:t>
        <a:bodyPr/>
        <a:lstStyle/>
        <a:p>
          <a:endParaRPr lang="en-IN"/>
        </a:p>
      </dgm:t>
    </dgm:pt>
    <dgm:pt modelId="{6B4F53E9-71A9-43A2-B099-F7EDA2A18F95}" type="sibTrans" cxnId="{256ABFEE-45F2-4FB8-B40B-5A2596F1B218}">
      <dgm:prSet/>
      <dgm:spPr/>
      <dgm:t>
        <a:bodyPr/>
        <a:lstStyle/>
        <a:p>
          <a:endParaRPr lang="en-IN"/>
        </a:p>
      </dgm:t>
    </dgm:pt>
    <dgm:pt modelId="{84376240-478C-4AA7-A710-6F61ABBEA842}">
      <dgm:prSet/>
      <dgm:spPr/>
      <dgm:t>
        <a:bodyPr/>
        <a:lstStyle/>
        <a:p>
          <a:endParaRPr lang="en-IN" dirty="0"/>
        </a:p>
      </dgm:t>
    </dgm:pt>
    <dgm:pt modelId="{4FF0982E-A2DD-4A0F-AE96-C78A8CD8B280}" type="parTrans" cxnId="{13E419D3-A601-4706-8A01-3B0043CFDA39}">
      <dgm:prSet/>
      <dgm:spPr/>
      <dgm:t>
        <a:bodyPr/>
        <a:lstStyle/>
        <a:p>
          <a:endParaRPr lang="en-IN"/>
        </a:p>
      </dgm:t>
    </dgm:pt>
    <dgm:pt modelId="{7672D1E2-1C3D-4EFC-909F-31D6433BA55A}" type="sibTrans" cxnId="{13E419D3-A601-4706-8A01-3B0043CFDA39}">
      <dgm:prSet/>
      <dgm:spPr/>
      <dgm:t>
        <a:bodyPr/>
        <a:lstStyle/>
        <a:p>
          <a:endParaRPr lang="en-IN"/>
        </a:p>
      </dgm:t>
    </dgm:pt>
    <dgm:pt modelId="{8C4C90C7-6BBF-42A0-A8BF-3A4D35BA487C}">
      <dgm:prSet custT="1"/>
      <dgm:spPr/>
      <dgm:t>
        <a:bodyPr/>
        <a:lstStyle/>
        <a:p>
          <a:r>
            <a:rPr lang="en-US" sz="1800" b="1" kern="1200" dirty="0">
              <a:solidFill>
                <a:prstClr val="black">
                  <a:hueOff val="0"/>
                  <a:satOff val="0"/>
                  <a:lumOff val="0"/>
                  <a:alphaOff val="0"/>
                </a:prstClr>
              </a:solidFill>
              <a:latin typeface="Calibri" panose="020F0502020204030204"/>
              <a:ea typeface="+mn-ea"/>
              <a:cs typeface="+mn-cs"/>
            </a:rPr>
            <a:t>No</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proper</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Protection</a:t>
          </a:r>
          <a:endParaRPr lang="en-IN" sz="1800" b="1" kern="1200" dirty="0">
            <a:solidFill>
              <a:prstClr val="black">
                <a:hueOff val="0"/>
                <a:satOff val="0"/>
                <a:lumOff val="0"/>
                <a:alphaOff val="0"/>
              </a:prstClr>
            </a:solidFill>
            <a:latin typeface="Calibri" panose="020F0502020204030204"/>
            <a:ea typeface="+mn-ea"/>
            <a:cs typeface="+mn-cs"/>
          </a:endParaRPr>
        </a:p>
      </dgm:t>
    </dgm:pt>
    <dgm:pt modelId="{BD998B9D-E188-4A9C-8362-47B1B82976EA}" type="parTrans" cxnId="{3E682E5D-60FC-4C53-8700-2A2E0EB80FE3}">
      <dgm:prSet/>
      <dgm:spPr/>
      <dgm:t>
        <a:bodyPr/>
        <a:lstStyle/>
        <a:p>
          <a:endParaRPr lang="en-IN"/>
        </a:p>
      </dgm:t>
    </dgm:pt>
    <dgm:pt modelId="{D25C433D-4C31-4B6B-B7BE-3B2C8F2248B0}" type="sibTrans" cxnId="{3E682E5D-60FC-4C53-8700-2A2E0EB80FE3}">
      <dgm:prSet/>
      <dgm:spPr/>
      <dgm:t>
        <a:bodyPr/>
        <a:lstStyle/>
        <a:p>
          <a:endParaRPr lang="en-IN"/>
        </a:p>
      </dgm:t>
    </dgm:pt>
    <dgm:pt modelId="{3067AD49-89E9-4456-9719-C5FA8CB754C9}">
      <dgm:prSet custT="1"/>
      <dgm:spPr/>
      <dgm: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BSL- 2 condition fully not satisfied</a:t>
          </a:r>
        </a:p>
      </dgm:t>
    </dgm:pt>
    <dgm:pt modelId="{ABF2D74C-A123-4A64-8BBD-212FB74DF15D}" type="parTrans" cxnId="{700E9439-7E18-4F5F-BF0D-B5B40096D4C8}">
      <dgm:prSet/>
      <dgm:spPr/>
      <dgm:t>
        <a:bodyPr/>
        <a:lstStyle/>
        <a:p>
          <a:endParaRPr lang="en-IN"/>
        </a:p>
      </dgm:t>
    </dgm:pt>
    <dgm:pt modelId="{5B915E57-4330-4060-825A-9E58DF75D778}" type="sibTrans" cxnId="{700E9439-7E18-4F5F-BF0D-B5B40096D4C8}">
      <dgm:prSet/>
      <dgm:spPr/>
      <dgm:t>
        <a:bodyPr/>
        <a:lstStyle/>
        <a:p>
          <a:endParaRPr lang="en-IN"/>
        </a:p>
      </dgm:t>
    </dgm:pt>
    <dgm:pt modelId="{4473727F-FDD7-4CB2-AFB3-C3CE0A4AF84F}">
      <dgm:prSet phldrT="[Text]"/>
      <dgm:spPr/>
      <dgm:t>
        <a:bodyPr/>
        <a:lstStyle/>
        <a:p>
          <a:endParaRPr lang="en-IN" dirty="0"/>
        </a:p>
      </dgm:t>
    </dgm:pt>
    <dgm:pt modelId="{23399B93-580D-440A-BFEA-40A435A95E77}" type="sibTrans" cxnId="{153D493C-D9A7-454F-919B-F45C5B73258F}">
      <dgm:prSet/>
      <dgm:spPr/>
      <dgm:t>
        <a:bodyPr/>
        <a:lstStyle/>
        <a:p>
          <a:endParaRPr lang="en-IN"/>
        </a:p>
      </dgm:t>
    </dgm:pt>
    <dgm:pt modelId="{41D27C6D-56AA-4840-8E9B-69F39F3385F8}" type="parTrans" cxnId="{153D493C-D9A7-454F-919B-F45C5B73258F}">
      <dgm:prSet/>
      <dgm:spPr/>
      <dgm:t>
        <a:bodyPr/>
        <a:lstStyle/>
        <a:p>
          <a:endParaRPr lang="en-IN"/>
        </a:p>
      </dgm:t>
    </dgm:pt>
    <dgm:pt modelId="{14F4192A-64D7-46EE-8BC1-5F04736CE867}" type="pres">
      <dgm:prSet presAssocID="{0C8B632D-8C90-4FAB-AC8E-AFE03A02CCAC}" presName="Name0" presStyleCnt="0">
        <dgm:presLayoutVars>
          <dgm:chMax/>
          <dgm:chPref val="3"/>
          <dgm:dir/>
          <dgm:animOne val="branch"/>
          <dgm:animLvl val="lvl"/>
        </dgm:presLayoutVars>
      </dgm:prSet>
      <dgm:spPr/>
    </dgm:pt>
    <dgm:pt modelId="{E13C76A2-E705-4DA3-B6D6-EA652495E9A4}" type="pres">
      <dgm:prSet presAssocID="{4473727F-FDD7-4CB2-AFB3-C3CE0A4AF84F}" presName="composite" presStyleCnt="0"/>
      <dgm:spPr/>
    </dgm:pt>
    <dgm:pt modelId="{18AF0D68-A992-4CB4-A9D2-8B18E52F2AE4}" type="pres">
      <dgm:prSet presAssocID="{4473727F-FDD7-4CB2-AFB3-C3CE0A4AF84F}" presName="FirstChild" presStyleLbl="revTx" presStyleIdx="0" presStyleCnt="8">
        <dgm:presLayoutVars>
          <dgm:chMax val="0"/>
          <dgm:chPref val="0"/>
          <dgm:bulletEnabled val="1"/>
        </dgm:presLayoutVars>
      </dgm:prSet>
      <dgm:spPr/>
    </dgm:pt>
    <dgm:pt modelId="{386719E4-B163-4C2F-B5AB-D4C3C7CE24BE}" type="pres">
      <dgm:prSet presAssocID="{4473727F-FDD7-4CB2-AFB3-C3CE0A4AF84F}" presName="Parent" presStyleLbl="alignNode1" presStyleIdx="0" presStyleCnt="4">
        <dgm:presLayoutVars>
          <dgm:chMax val="3"/>
          <dgm:chPref val="3"/>
          <dgm:bulletEnabled val="1"/>
        </dgm:presLayoutVars>
      </dgm:prSet>
      <dgm:spPr/>
    </dgm:pt>
    <dgm:pt modelId="{8266D78B-08B0-4B3C-AE6F-A2A4A32311D1}" type="pres">
      <dgm:prSet presAssocID="{4473727F-FDD7-4CB2-AFB3-C3CE0A4AF84F}" presName="Accent" presStyleLbl="parChTrans1D1" presStyleIdx="0" presStyleCnt="4"/>
      <dgm:spPr/>
    </dgm:pt>
    <dgm:pt modelId="{0BAFD9EE-F8A0-4EEE-908F-9FADFB8689FA}" type="pres">
      <dgm:prSet presAssocID="{4473727F-FDD7-4CB2-AFB3-C3CE0A4AF84F}" presName="Child" presStyleLbl="revTx" presStyleIdx="1" presStyleCnt="8">
        <dgm:presLayoutVars>
          <dgm:chMax val="0"/>
          <dgm:chPref val="0"/>
          <dgm:bulletEnabled val="1"/>
        </dgm:presLayoutVars>
      </dgm:prSet>
      <dgm:spPr/>
    </dgm:pt>
    <dgm:pt modelId="{028BA064-4314-4E68-A47E-665AF2852432}" type="pres">
      <dgm:prSet presAssocID="{23399B93-580D-440A-BFEA-40A435A95E77}" presName="sibTrans" presStyleCnt="0"/>
      <dgm:spPr/>
    </dgm:pt>
    <dgm:pt modelId="{A70A0A40-3C88-4145-B77F-719C0BA321E0}" type="pres">
      <dgm:prSet presAssocID="{991A2800-F42D-4B34-B4A3-C347CFAB9D8C}" presName="composite" presStyleCnt="0"/>
      <dgm:spPr/>
    </dgm:pt>
    <dgm:pt modelId="{E484FA86-AC23-47AE-B4F6-946B3BA52BC5}" type="pres">
      <dgm:prSet presAssocID="{991A2800-F42D-4B34-B4A3-C347CFAB9D8C}" presName="FirstChild" presStyleLbl="revTx" presStyleIdx="2" presStyleCnt="8">
        <dgm:presLayoutVars>
          <dgm:chMax val="0"/>
          <dgm:chPref val="0"/>
          <dgm:bulletEnabled val="1"/>
        </dgm:presLayoutVars>
      </dgm:prSet>
      <dgm:spPr/>
    </dgm:pt>
    <dgm:pt modelId="{9F25F32F-5877-4671-AB53-BAE3915D2667}" type="pres">
      <dgm:prSet presAssocID="{991A2800-F42D-4B34-B4A3-C347CFAB9D8C}" presName="Parent" presStyleLbl="alignNode1" presStyleIdx="1" presStyleCnt="4">
        <dgm:presLayoutVars>
          <dgm:chMax val="3"/>
          <dgm:chPref val="3"/>
          <dgm:bulletEnabled val="1"/>
        </dgm:presLayoutVars>
      </dgm:prSet>
      <dgm:spPr/>
    </dgm:pt>
    <dgm:pt modelId="{5FD95600-8F0D-46B5-9386-4A1C71A4A5A4}" type="pres">
      <dgm:prSet presAssocID="{991A2800-F42D-4B34-B4A3-C347CFAB9D8C}" presName="Accent" presStyleLbl="parChTrans1D1" presStyleIdx="1" presStyleCnt="4"/>
      <dgm:spPr/>
    </dgm:pt>
    <dgm:pt modelId="{67610CA4-986F-4949-8FCB-D7A430A21575}" type="pres">
      <dgm:prSet presAssocID="{991A2800-F42D-4B34-B4A3-C347CFAB9D8C}" presName="Child" presStyleLbl="revTx" presStyleIdx="3" presStyleCnt="8">
        <dgm:presLayoutVars>
          <dgm:chMax val="0"/>
          <dgm:chPref val="0"/>
          <dgm:bulletEnabled val="1"/>
        </dgm:presLayoutVars>
      </dgm:prSet>
      <dgm:spPr/>
    </dgm:pt>
    <dgm:pt modelId="{CD8961FC-7139-4E25-BAF7-BB3B641AFD7C}" type="pres">
      <dgm:prSet presAssocID="{61ADEE4C-CD35-442F-921E-3B5EFE09B35B}" presName="sibTrans" presStyleCnt="0"/>
      <dgm:spPr/>
    </dgm:pt>
    <dgm:pt modelId="{D64A8E74-3878-461C-8400-150659875727}" type="pres">
      <dgm:prSet presAssocID="{53B51257-D51F-4F76-8006-1AEEF2F22FF2}" presName="composite" presStyleCnt="0"/>
      <dgm:spPr/>
    </dgm:pt>
    <dgm:pt modelId="{8102DE0C-25DA-4FAF-BF6E-EEA97EF566F0}" type="pres">
      <dgm:prSet presAssocID="{53B51257-D51F-4F76-8006-1AEEF2F22FF2}" presName="FirstChild" presStyleLbl="revTx" presStyleIdx="4" presStyleCnt="8" custLinFactNeighborY="-8874">
        <dgm:presLayoutVars>
          <dgm:chMax val="0"/>
          <dgm:chPref val="0"/>
          <dgm:bulletEnabled val="1"/>
        </dgm:presLayoutVars>
      </dgm:prSet>
      <dgm:spPr/>
    </dgm:pt>
    <dgm:pt modelId="{573B281D-27DC-451A-9282-7D97B16338A4}" type="pres">
      <dgm:prSet presAssocID="{53B51257-D51F-4F76-8006-1AEEF2F22FF2}" presName="Parent" presStyleLbl="alignNode1" presStyleIdx="2" presStyleCnt="4" custLinFactNeighborX="-712" custLinFactNeighborY="-8874">
        <dgm:presLayoutVars>
          <dgm:chMax val="3"/>
          <dgm:chPref val="3"/>
          <dgm:bulletEnabled val="1"/>
        </dgm:presLayoutVars>
      </dgm:prSet>
      <dgm:spPr/>
    </dgm:pt>
    <dgm:pt modelId="{CF6BA6C5-4FA2-4F57-8645-ADD748B318A6}" type="pres">
      <dgm:prSet presAssocID="{53B51257-D51F-4F76-8006-1AEEF2F22FF2}" presName="Accent" presStyleLbl="parChTrans1D1" presStyleIdx="2" presStyleCnt="4"/>
      <dgm:spPr/>
    </dgm:pt>
    <dgm:pt modelId="{C73F41CF-C5DB-48CD-90A8-93CDB92CD5ED}" type="pres">
      <dgm:prSet presAssocID="{53B51257-D51F-4F76-8006-1AEEF2F22FF2}" presName="Child" presStyleLbl="revTx" presStyleIdx="5" presStyleCnt="8" custLinFactNeighborX="432" custLinFactNeighborY="-90301">
        <dgm:presLayoutVars>
          <dgm:chMax val="0"/>
          <dgm:chPref val="0"/>
          <dgm:bulletEnabled val="1"/>
        </dgm:presLayoutVars>
      </dgm:prSet>
      <dgm:spPr/>
    </dgm:pt>
    <dgm:pt modelId="{D27FABC6-0C40-4731-8313-33AAC6E9F42F}" type="pres">
      <dgm:prSet presAssocID="{14A8F32E-00B8-4E00-911A-E2E21AB94291}" presName="sibTrans" presStyleCnt="0"/>
      <dgm:spPr/>
    </dgm:pt>
    <dgm:pt modelId="{D6889384-ACBE-47CD-8F5C-B1A8C5AC329B}" type="pres">
      <dgm:prSet presAssocID="{84376240-478C-4AA7-A710-6F61ABBEA842}" presName="composite" presStyleCnt="0"/>
      <dgm:spPr/>
    </dgm:pt>
    <dgm:pt modelId="{EC449DAF-F6A7-4059-8746-F84BFFB1C303}" type="pres">
      <dgm:prSet presAssocID="{84376240-478C-4AA7-A710-6F61ABBEA842}" presName="FirstChild" presStyleLbl="revTx" presStyleIdx="6" presStyleCnt="8">
        <dgm:presLayoutVars>
          <dgm:chMax val="0"/>
          <dgm:chPref val="0"/>
          <dgm:bulletEnabled val="1"/>
        </dgm:presLayoutVars>
      </dgm:prSet>
      <dgm:spPr/>
    </dgm:pt>
    <dgm:pt modelId="{B1C161D8-0B93-4B19-945C-738849741812}" type="pres">
      <dgm:prSet presAssocID="{84376240-478C-4AA7-A710-6F61ABBEA842}" presName="Parent" presStyleLbl="alignNode1" presStyleIdx="3" presStyleCnt="4">
        <dgm:presLayoutVars>
          <dgm:chMax val="3"/>
          <dgm:chPref val="3"/>
          <dgm:bulletEnabled val="1"/>
        </dgm:presLayoutVars>
      </dgm:prSet>
      <dgm:spPr/>
    </dgm:pt>
    <dgm:pt modelId="{0F5FA2F5-4BDF-429D-86FA-EF83304FD570}" type="pres">
      <dgm:prSet presAssocID="{84376240-478C-4AA7-A710-6F61ABBEA842}" presName="Accent" presStyleLbl="parChTrans1D1" presStyleIdx="3" presStyleCnt="4"/>
      <dgm:spPr/>
    </dgm:pt>
    <dgm:pt modelId="{E044F211-8B7F-41A6-89AB-B294D2C47AD4}" type="pres">
      <dgm:prSet presAssocID="{84376240-478C-4AA7-A710-6F61ABBEA842}" presName="Child" presStyleLbl="revTx" presStyleIdx="7" presStyleCnt="8">
        <dgm:presLayoutVars>
          <dgm:chMax val="0"/>
          <dgm:chPref val="0"/>
          <dgm:bulletEnabled val="1"/>
        </dgm:presLayoutVars>
      </dgm:prSet>
      <dgm:spPr/>
    </dgm:pt>
  </dgm:ptLst>
  <dgm:cxnLst>
    <dgm:cxn modelId="{AAA1D801-E4F9-48E2-94BE-F0E4A99EF2D4}" srcId="{0C8B632D-8C90-4FAB-AC8E-AFE03A02CCAC}" destId="{991A2800-F42D-4B34-B4A3-C347CFAB9D8C}" srcOrd="1" destOrd="0" parTransId="{7A4C5AA0-A5AB-4620-9B80-90A581D0080B}" sibTransId="{61ADEE4C-CD35-442F-921E-3B5EFE09B35B}"/>
    <dgm:cxn modelId="{7E6A0404-2C1F-4DD9-A4A4-A2F891863024}" type="presOf" srcId="{3067AD49-89E9-4456-9719-C5FA8CB754C9}" destId="{E044F211-8B7F-41A6-89AB-B294D2C47AD4}" srcOrd="0" destOrd="0" presId="urn:microsoft.com/office/officeart/2011/layout/TabList"/>
    <dgm:cxn modelId="{AD699F0F-7BBE-4145-B754-353EA10915E3}" srcId="{0C8B632D-8C90-4FAB-AC8E-AFE03A02CCAC}" destId="{53B51257-D51F-4F76-8006-1AEEF2F22FF2}" srcOrd="2" destOrd="0" parTransId="{198D5281-712F-4724-9C84-6545A53F77A1}" sibTransId="{14A8F32E-00B8-4E00-911A-E2E21AB94291}"/>
    <dgm:cxn modelId="{468E931A-1449-4F99-B1C4-D7A467E1F690}" type="presOf" srcId="{4F2E888A-FD8D-4002-8150-409FAEDEA0D0}" destId="{67610CA4-986F-4949-8FCB-D7A430A21575}" srcOrd="0" destOrd="0" presId="urn:microsoft.com/office/officeart/2011/layout/TabList"/>
    <dgm:cxn modelId="{464C9223-49FB-4570-A61E-57E17A00D854}" type="presOf" srcId="{69DA0091-08D1-4C51-B55D-D9CA65A192BD}" destId="{E484FA86-AC23-47AE-B4F6-946B3BA52BC5}" srcOrd="0" destOrd="0" presId="urn:microsoft.com/office/officeart/2011/layout/TabList"/>
    <dgm:cxn modelId="{BB48DB2F-66B2-46BA-AE70-7335677D81B5}" type="presOf" srcId="{2BE3757E-5564-4D9B-82D9-A412F82A2859}" destId="{18AF0D68-A992-4CB4-A9D2-8B18E52F2AE4}" srcOrd="0" destOrd="0" presId="urn:microsoft.com/office/officeart/2011/layout/TabList"/>
    <dgm:cxn modelId="{31B65B30-99E4-4821-A1B9-09B009A04FDC}" type="presOf" srcId="{53B51257-D51F-4F76-8006-1AEEF2F22FF2}" destId="{573B281D-27DC-451A-9282-7D97B16338A4}" srcOrd="0" destOrd="0" presId="urn:microsoft.com/office/officeart/2011/layout/TabList"/>
    <dgm:cxn modelId="{05717836-3F98-4FA2-9101-9663267AE639}" type="presOf" srcId="{862F9771-2B5F-45E6-A804-E340E84FA6B1}" destId="{C73F41CF-C5DB-48CD-90A8-93CDB92CD5ED}" srcOrd="0" destOrd="0" presId="urn:microsoft.com/office/officeart/2011/layout/TabList"/>
    <dgm:cxn modelId="{700E9439-7E18-4F5F-BF0D-B5B40096D4C8}" srcId="{84376240-478C-4AA7-A710-6F61ABBEA842}" destId="{3067AD49-89E9-4456-9719-C5FA8CB754C9}" srcOrd="1" destOrd="0" parTransId="{ABF2D74C-A123-4A64-8BBD-212FB74DF15D}" sibTransId="{5B915E57-4330-4060-825A-9E58DF75D778}"/>
    <dgm:cxn modelId="{153D493C-D9A7-454F-919B-F45C5B73258F}" srcId="{0C8B632D-8C90-4FAB-AC8E-AFE03A02CCAC}" destId="{4473727F-FDD7-4CB2-AFB3-C3CE0A4AF84F}" srcOrd="0" destOrd="0" parTransId="{41D27C6D-56AA-4840-8E9B-69F39F3385F8}" sibTransId="{23399B93-580D-440A-BFEA-40A435A95E77}"/>
    <dgm:cxn modelId="{3E682E5D-60FC-4C53-8700-2A2E0EB80FE3}" srcId="{84376240-478C-4AA7-A710-6F61ABBEA842}" destId="{8C4C90C7-6BBF-42A0-A8BF-3A4D35BA487C}" srcOrd="0" destOrd="0" parTransId="{BD998B9D-E188-4A9C-8362-47B1B82976EA}" sibTransId="{D25C433D-4C31-4B6B-B7BE-3B2C8F2248B0}"/>
    <dgm:cxn modelId="{B58CEF4B-35B5-4522-A10E-59EBCFE3EB7C}" type="presOf" srcId="{84376240-478C-4AA7-A710-6F61ABBEA842}" destId="{B1C161D8-0B93-4B19-945C-738849741812}" srcOrd="0" destOrd="0" presId="urn:microsoft.com/office/officeart/2011/layout/TabList"/>
    <dgm:cxn modelId="{DACE887E-F587-4EB9-84E5-2045DC59DF51}" type="presOf" srcId="{0C8B632D-8C90-4FAB-AC8E-AFE03A02CCAC}" destId="{14F4192A-64D7-46EE-8BC1-5F04736CE867}" srcOrd="0" destOrd="0" presId="urn:microsoft.com/office/officeart/2011/layout/TabList"/>
    <dgm:cxn modelId="{D72C7A8B-9353-4E7F-B789-1448A6BA566A}" type="presOf" srcId="{4473727F-FDD7-4CB2-AFB3-C3CE0A4AF84F}" destId="{386719E4-B163-4C2F-B5AB-D4C3C7CE24BE}" srcOrd="0" destOrd="0" presId="urn:microsoft.com/office/officeart/2011/layout/TabList"/>
    <dgm:cxn modelId="{B29B119C-1F3E-48B6-96A7-428D0C5F1EB3}" type="presOf" srcId="{4128B319-7856-43B5-BD6F-C4AFE307D4DB}" destId="{0BAFD9EE-F8A0-4EEE-908F-9FADFB8689FA}" srcOrd="0" destOrd="0" presId="urn:microsoft.com/office/officeart/2011/layout/TabList"/>
    <dgm:cxn modelId="{762D7AAD-9514-4F34-B499-A2887CB957D4}" srcId="{4473727F-FDD7-4CB2-AFB3-C3CE0A4AF84F}" destId="{2BE3757E-5564-4D9B-82D9-A412F82A2859}" srcOrd="0" destOrd="0" parTransId="{57DF9E01-F4A4-4A29-875A-6DE8E89677E2}" sibTransId="{0E42C1D4-34E3-42D5-9D43-27697F676F13}"/>
    <dgm:cxn modelId="{36C79ABB-D58E-4DD6-A049-2FA1E5EE110C}" type="presOf" srcId="{3F62E5FD-B6EF-4FF9-BAA8-BF8125B6E51A}" destId="{8102DE0C-25DA-4FAF-BF6E-EEA97EF566F0}" srcOrd="0" destOrd="0" presId="urn:microsoft.com/office/officeart/2011/layout/TabList"/>
    <dgm:cxn modelId="{C14002D3-FC42-4EBB-97CE-5123A137A547}" type="presOf" srcId="{991A2800-F42D-4B34-B4A3-C347CFAB9D8C}" destId="{9F25F32F-5877-4671-AB53-BAE3915D2667}" srcOrd="0" destOrd="0" presId="urn:microsoft.com/office/officeart/2011/layout/TabList"/>
    <dgm:cxn modelId="{13E419D3-A601-4706-8A01-3B0043CFDA39}" srcId="{0C8B632D-8C90-4FAB-AC8E-AFE03A02CCAC}" destId="{84376240-478C-4AA7-A710-6F61ABBEA842}" srcOrd="3" destOrd="0" parTransId="{4FF0982E-A2DD-4A0F-AE96-C78A8CD8B280}" sibTransId="{7672D1E2-1C3D-4EFC-909F-31D6433BA55A}"/>
    <dgm:cxn modelId="{0E7C69DD-56ED-4C38-97FA-BFD55950A36A}" srcId="{991A2800-F42D-4B34-B4A3-C347CFAB9D8C}" destId="{4F2E888A-FD8D-4002-8150-409FAEDEA0D0}" srcOrd="1" destOrd="0" parTransId="{F2300E2E-D110-4155-BD36-4E376BB4FF90}" sibTransId="{826B4185-1FC1-4DA3-B560-9AF6FCA4CB21}"/>
    <dgm:cxn modelId="{DAD89FE4-9382-4735-89E6-7A36CE608B4E}" srcId="{4473727F-FDD7-4CB2-AFB3-C3CE0A4AF84F}" destId="{4128B319-7856-43B5-BD6F-C4AFE307D4DB}" srcOrd="1" destOrd="0" parTransId="{7F6D44BF-D68E-4C01-8B93-B741595F5352}" sibTransId="{C204E5A8-E051-420A-AE68-C287E5B0A976}"/>
    <dgm:cxn modelId="{256ABFEE-45F2-4FB8-B40B-5A2596F1B218}" srcId="{53B51257-D51F-4F76-8006-1AEEF2F22FF2}" destId="{862F9771-2B5F-45E6-A804-E340E84FA6B1}" srcOrd="1" destOrd="0" parTransId="{045D38A7-D9DE-48EC-B429-84F4B1BE666C}" sibTransId="{6B4F53E9-71A9-43A2-B099-F7EDA2A18F95}"/>
    <dgm:cxn modelId="{81DC9AF0-FE58-42D4-88E6-B28EC111F566}" type="presOf" srcId="{8C4C90C7-6BBF-42A0-A8BF-3A4D35BA487C}" destId="{EC449DAF-F6A7-4059-8746-F84BFFB1C303}" srcOrd="0" destOrd="0" presId="urn:microsoft.com/office/officeart/2011/layout/TabList"/>
    <dgm:cxn modelId="{59E278F7-C716-43AD-A62C-5A60EE568A59}" srcId="{991A2800-F42D-4B34-B4A3-C347CFAB9D8C}" destId="{69DA0091-08D1-4C51-B55D-D9CA65A192BD}" srcOrd="0" destOrd="0" parTransId="{6EFB4495-2095-420B-85BE-6B08069EB075}" sibTransId="{F7C27CB2-BB74-4949-AEAB-355139F30DAA}"/>
    <dgm:cxn modelId="{530E72F8-7DD9-4621-B09B-545A8315E37F}" srcId="{53B51257-D51F-4F76-8006-1AEEF2F22FF2}" destId="{3F62E5FD-B6EF-4FF9-BAA8-BF8125B6E51A}" srcOrd="0" destOrd="0" parTransId="{587AD770-2099-473C-9A98-8EAD8E9CDE95}" sibTransId="{533C434A-4C03-4559-9683-F57425A34C3D}"/>
    <dgm:cxn modelId="{89C8634F-C6A6-4812-99A7-C00234E43C31}" type="presParOf" srcId="{14F4192A-64D7-46EE-8BC1-5F04736CE867}" destId="{E13C76A2-E705-4DA3-B6D6-EA652495E9A4}" srcOrd="0" destOrd="0" presId="urn:microsoft.com/office/officeart/2011/layout/TabList"/>
    <dgm:cxn modelId="{C52D9273-09B3-44EA-B2BA-6D4FFAE63D05}" type="presParOf" srcId="{E13C76A2-E705-4DA3-B6D6-EA652495E9A4}" destId="{18AF0D68-A992-4CB4-A9D2-8B18E52F2AE4}" srcOrd="0" destOrd="0" presId="urn:microsoft.com/office/officeart/2011/layout/TabList"/>
    <dgm:cxn modelId="{7E946A9E-D829-4CAB-A052-CE3034F98F27}" type="presParOf" srcId="{E13C76A2-E705-4DA3-B6D6-EA652495E9A4}" destId="{386719E4-B163-4C2F-B5AB-D4C3C7CE24BE}" srcOrd="1" destOrd="0" presId="urn:microsoft.com/office/officeart/2011/layout/TabList"/>
    <dgm:cxn modelId="{8C017426-9DE0-4234-BD23-B553ED37E79D}" type="presParOf" srcId="{E13C76A2-E705-4DA3-B6D6-EA652495E9A4}" destId="{8266D78B-08B0-4B3C-AE6F-A2A4A32311D1}" srcOrd="2" destOrd="0" presId="urn:microsoft.com/office/officeart/2011/layout/TabList"/>
    <dgm:cxn modelId="{75CF082E-A07A-418D-9FE9-2A7EBFB7F192}" type="presParOf" srcId="{14F4192A-64D7-46EE-8BC1-5F04736CE867}" destId="{0BAFD9EE-F8A0-4EEE-908F-9FADFB8689FA}" srcOrd="1" destOrd="0" presId="urn:microsoft.com/office/officeart/2011/layout/TabList"/>
    <dgm:cxn modelId="{25649A42-2DBC-45D9-BB94-1EEFE641BA5F}" type="presParOf" srcId="{14F4192A-64D7-46EE-8BC1-5F04736CE867}" destId="{028BA064-4314-4E68-A47E-665AF2852432}" srcOrd="2" destOrd="0" presId="urn:microsoft.com/office/officeart/2011/layout/TabList"/>
    <dgm:cxn modelId="{A6361825-2399-4FCA-8CBC-5FEFDA415025}" type="presParOf" srcId="{14F4192A-64D7-46EE-8BC1-5F04736CE867}" destId="{A70A0A40-3C88-4145-B77F-719C0BA321E0}" srcOrd="3" destOrd="0" presId="urn:microsoft.com/office/officeart/2011/layout/TabList"/>
    <dgm:cxn modelId="{D0AC222D-A4C8-47A1-9145-00F36EFB74A6}" type="presParOf" srcId="{A70A0A40-3C88-4145-B77F-719C0BA321E0}" destId="{E484FA86-AC23-47AE-B4F6-946B3BA52BC5}" srcOrd="0" destOrd="0" presId="urn:microsoft.com/office/officeart/2011/layout/TabList"/>
    <dgm:cxn modelId="{E9ABCDB1-0018-469C-93FA-CCF7887AD56B}" type="presParOf" srcId="{A70A0A40-3C88-4145-B77F-719C0BA321E0}" destId="{9F25F32F-5877-4671-AB53-BAE3915D2667}" srcOrd="1" destOrd="0" presId="urn:microsoft.com/office/officeart/2011/layout/TabList"/>
    <dgm:cxn modelId="{5E9ABF5E-CEB6-4454-A28F-13709EE60C41}" type="presParOf" srcId="{A70A0A40-3C88-4145-B77F-719C0BA321E0}" destId="{5FD95600-8F0D-46B5-9386-4A1C71A4A5A4}" srcOrd="2" destOrd="0" presId="urn:microsoft.com/office/officeart/2011/layout/TabList"/>
    <dgm:cxn modelId="{6296EB2F-E770-49BC-B7CB-CB953BA133FC}" type="presParOf" srcId="{14F4192A-64D7-46EE-8BC1-5F04736CE867}" destId="{67610CA4-986F-4949-8FCB-D7A430A21575}" srcOrd="4" destOrd="0" presId="urn:microsoft.com/office/officeart/2011/layout/TabList"/>
    <dgm:cxn modelId="{A9B81CB2-C6D3-4B4C-BBEF-A70D3B9D3518}" type="presParOf" srcId="{14F4192A-64D7-46EE-8BC1-5F04736CE867}" destId="{CD8961FC-7139-4E25-BAF7-BB3B641AFD7C}" srcOrd="5" destOrd="0" presId="urn:microsoft.com/office/officeart/2011/layout/TabList"/>
    <dgm:cxn modelId="{900F3502-E2DE-4D9A-A179-44768BFA4235}" type="presParOf" srcId="{14F4192A-64D7-46EE-8BC1-5F04736CE867}" destId="{D64A8E74-3878-461C-8400-150659875727}" srcOrd="6" destOrd="0" presId="urn:microsoft.com/office/officeart/2011/layout/TabList"/>
    <dgm:cxn modelId="{238A9E91-6D51-40E4-9D6D-4704146176ED}" type="presParOf" srcId="{D64A8E74-3878-461C-8400-150659875727}" destId="{8102DE0C-25DA-4FAF-BF6E-EEA97EF566F0}" srcOrd="0" destOrd="0" presId="urn:microsoft.com/office/officeart/2011/layout/TabList"/>
    <dgm:cxn modelId="{9DE5B94D-30A7-4B85-9B70-BDE833AEB223}" type="presParOf" srcId="{D64A8E74-3878-461C-8400-150659875727}" destId="{573B281D-27DC-451A-9282-7D97B16338A4}" srcOrd="1" destOrd="0" presId="urn:microsoft.com/office/officeart/2011/layout/TabList"/>
    <dgm:cxn modelId="{7856D934-3A55-41F5-ABAB-951E0016E111}" type="presParOf" srcId="{D64A8E74-3878-461C-8400-150659875727}" destId="{CF6BA6C5-4FA2-4F57-8645-ADD748B318A6}" srcOrd="2" destOrd="0" presId="urn:microsoft.com/office/officeart/2011/layout/TabList"/>
    <dgm:cxn modelId="{291A80D0-3DA7-49BC-819A-A964E2A7D95C}" type="presParOf" srcId="{14F4192A-64D7-46EE-8BC1-5F04736CE867}" destId="{C73F41CF-C5DB-48CD-90A8-93CDB92CD5ED}" srcOrd="7" destOrd="0" presId="urn:microsoft.com/office/officeart/2011/layout/TabList"/>
    <dgm:cxn modelId="{903C6D2B-BDF7-4458-919F-B41C4E93F6F1}" type="presParOf" srcId="{14F4192A-64D7-46EE-8BC1-5F04736CE867}" destId="{D27FABC6-0C40-4731-8313-33AAC6E9F42F}" srcOrd="8" destOrd="0" presId="urn:microsoft.com/office/officeart/2011/layout/TabList"/>
    <dgm:cxn modelId="{36E18B9C-626A-4FA9-B363-DDF8977EAA29}" type="presParOf" srcId="{14F4192A-64D7-46EE-8BC1-5F04736CE867}" destId="{D6889384-ACBE-47CD-8F5C-B1A8C5AC329B}" srcOrd="9" destOrd="0" presId="urn:microsoft.com/office/officeart/2011/layout/TabList"/>
    <dgm:cxn modelId="{C256587A-4036-4322-8DB5-330664017BE4}" type="presParOf" srcId="{D6889384-ACBE-47CD-8F5C-B1A8C5AC329B}" destId="{EC449DAF-F6A7-4059-8746-F84BFFB1C303}" srcOrd="0" destOrd="0" presId="urn:microsoft.com/office/officeart/2011/layout/TabList"/>
    <dgm:cxn modelId="{27A7ECA1-AF44-4D7B-BF05-EEEFD7D48682}" type="presParOf" srcId="{D6889384-ACBE-47CD-8F5C-B1A8C5AC329B}" destId="{B1C161D8-0B93-4B19-945C-738849741812}" srcOrd="1" destOrd="0" presId="urn:microsoft.com/office/officeart/2011/layout/TabList"/>
    <dgm:cxn modelId="{CB3084F9-5945-443F-8CD6-203D8E206292}" type="presParOf" srcId="{D6889384-ACBE-47CD-8F5C-B1A8C5AC329B}" destId="{0F5FA2F5-4BDF-429D-86FA-EF83304FD570}" srcOrd="2" destOrd="0" presId="urn:microsoft.com/office/officeart/2011/layout/TabList"/>
    <dgm:cxn modelId="{465F8901-B66B-4DD7-A002-90C287B07293}" type="presParOf" srcId="{14F4192A-64D7-46EE-8BC1-5F04736CE867}" destId="{E044F211-8B7F-41A6-89AB-B294D2C47AD4}"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8B632D-8C90-4FAB-AC8E-AFE03A02CCA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4473727F-FDD7-4CB2-AFB3-C3CE0A4AF84F}">
      <dgm:prSet phldrT="[Text]"/>
      <dgm:spPr/>
      <dgm:t>
        <a:bodyPr/>
        <a:lstStyle/>
        <a:p>
          <a:endParaRPr lang="en-IN" dirty="0"/>
        </a:p>
      </dgm:t>
    </dgm:pt>
    <dgm:pt modelId="{41D27C6D-56AA-4840-8E9B-69F39F3385F8}" type="parTrans" cxnId="{153D493C-D9A7-454F-919B-F45C5B73258F}">
      <dgm:prSet/>
      <dgm:spPr/>
      <dgm:t>
        <a:bodyPr/>
        <a:lstStyle/>
        <a:p>
          <a:endParaRPr lang="en-IN"/>
        </a:p>
      </dgm:t>
    </dgm:pt>
    <dgm:pt modelId="{23399B93-580D-440A-BFEA-40A435A95E77}" type="sibTrans" cxnId="{153D493C-D9A7-454F-919B-F45C5B73258F}">
      <dgm:prSet/>
      <dgm:spPr/>
      <dgm:t>
        <a:bodyPr/>
        <a:lstStyle/>
        <a:p>
          <a:endParaRPr lang="en-IN"/>
        </a:p>
      </dgm:t>
    </dgm:pt>
    <dgm:pt modelId="{2BE3757E-5564-4D9B-82D9-A412F82A2859}">
      <dgm:prSet phldrT="[Text]" custT="1"/>
      <dgm:spPr/>
      <dgm:t>
        <a:bodyPr/>
        <a:lstStyle/>
        <a:p>
          <a:r>
            <a:rPr lang="en-US" sz="1800" b="1" kern="1200" dirty="0">
              <a:solidFill>
                <a:prstClr val="black">
                  <a:hueOff val="0"/>
                  <a:satOff val="0"/>
                  <a:lumOff val="0"/>
                  <a:alphaOff val="0"/>
                </a:prstClr>
              </a:solidFill>
              <a:latin typeface="Calibri" panose="020F0502020204030204"/>
              <a:ea typeface="+mn-ea"/>
              <a:cs typeface="+mn-cs"/>
            </a:rPr>
            <a:t>Proper</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Social</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distancing</a:t>
          </a:r>
          <a:endParaRPr lang="en-IN" sz="1800" b="1" kern="1200" dirty="0">
            <a:solidFill>
              <a:prstClr val="black">
                <a:hueOff val="0"/>
                <a:satOff val="0"/>
                <a:lumOff val="0"/>
                <a:alphaOff val="0"/>
              </a:prstClr>
            </a:solidFill>
            <a:latin typeface="Calibri" panose="020F0502020204030204"/>
            <a:ea typeface="+mn-ea"/>
            <a:cs typeface="+mn-cs"/>
          </a:endParaRPr>
        </a:p>
      </dgm:t>
    </dgm:pt>
    <dgm:pt modelId="{57DF9E01-F4A4-4A29-875A-6DE8E89677E2}" type="parTrans" cxnId="{762D7AAD-9514-4F34-B499-A2887CB957D4}">
      <dgm:prSet/>
      <dgm:spPr/>
      <dgm:t>
        <a:bodyPr/>
        <a:lstStyle/>
        <a:p>
          <a:endParaRPr lang="en-IN"/>
        </a:p>
      </dgm:t>
    </dgm:pt>
    <dgm:pt modelId="{0E42C1D4-34E3-42D5-9D43-27697F676F13}" type="sibTrans" cxnId="{762D7AAD-9514-4F34-B499-A2887CB957D4}">
      <dgm:prSet/>
      <dgm:spPr/>
      <dgm:t>
        <a:bodyPr/>
        <a:lstStyle/>
        <a:p>
          <a:endParaRPr lang="en-IN"/>
        </a:p>
      </dgm:t>
    </dgm:pt>
    <dgm:pt modelId="{4128B319-7856-43B5-BD6F-C4AFE307D4DB}">
      <dgm:prSet phldrT="[Text]" custT="1"/>
      <dgm:spPr/>
      <dgm:t>
        <a:bodyPr/>
        <a:lstStyle/>
        <a:p>
          <a:pPr algn="l">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Health workers interact with patient through isolation glove box.</a:t>
          </a:r>
        </a:p>
      </dgm:t>
    </dgm:pt>
    <dgm:pt modelId="{7F6D44BF-D68E-4C01-8B93-B741595F5352}" type="parTrans" cxnId="{DAD89FE4-9382-4735-89E6-7A36CE608B4E}">
      <dgm:prSet/>
      <dgm:spPr/>
      <dgm:t>
        <a:bodyPr/>
        <a:lstStyle/>
        <a:p>
          <a:endParaRPr lang="en-IN"/>
        </a:p>
      </dgm:t>
    </dgm:pt>
    <dgm:pt modelId="{C204E5A8-E051-420A-AE68-C287E5B0A976}" type="sibTrans" cxnId="{DAD89FE4-9382-4735-89E6-7A36CE608B4E}">
      <dgm:prSet/>
      <dgm:spPr/>
      <dgm:t>
        <a:bodyPr/>
        <a:lstStyle/>
        <a:p>
          <a:endParaRPr lang="en-IN"/>
        </a:p>
      </dgm:t>
    </dgm:pt>
    <dgm:pt modelId="{991A2800-F42D-4B34-B4A3-C347CFAB9D8C}">
      <dgm:prSet phldrT="[Text]"/>
      <dgm:spPr/>
      <dgm:t>
        <a:bodyPr/>
        <a:lstStyle/>
        <a:p>
          <a:endParaRPr lang="en-IN" dirty="0"/>
        </a:p>
      </dgm:t>
    </dgm:pt>
    <dgm:pt modelId="{7A4C5AA0-A5AB-4620-9B80-90A581D0080B}" type="parTrans" cxnId="{AAA1D801-E4F9-48E2-94BE-F0E4A99EF2D4}">
      <dgm:prSet/>
      <dgm:spPr/>
      <dgm:t>
        <a:bodyPr/>
        <a:lstStyle/>
        <a:p>
          <a:endParaRPr lang="en-IN"/>
        </a:p>
      </dgm:t>
    </dgm:pt>
    <dgm:pt modelId="{61ADEE4C-CD35-442F-921E-3B5EFE09B35B}" type="sibTrans" cxnId="{AAA1D801-E4F9-48E2-94BE-F0E4A99EF2D4}">
      <dgm:prSet/>
      <dgm:spPr/>
      <dgm:t>
        <a:bodyPr/>
        <a:lstStyle/>
        <a:p>
          <a:endParaRPr lang="en-IN"/>
        </a:p>
      </dgm:t>
    </dgm:pt>
    <dgm:pt modelId="{69DA0091-08D1-4C51-B55D-D9CA65A192BD}">
      <dgm:prSet phldrT="[Text]" custT="1"/>
      <dgm:spPr/>
      <dgm:t>
        <a:bodyPr/>
        <a:lstStyle/>
        <a:p>
          <a:r>
            <a:rPr lang="en-US" sz="1800" b="1" kern="1200" dirty="0">
              <a:solidFill>
                <a:prstClr val="black">
                  <a:hueOff val="0"/>
                  <a:satOff val="0"/>
                  <a:lumOff val="0"/>
                  <a:alphaOff val="0"/>
                </a:prstClr>
              </a:solidFill>
              <a:latin typeface="Calibri" panose="020F0502020204030204"/>
              <a:ea typeface="+mn-ea"/>
              <a:cs typeface="+mn-cs"/>
            </a:rPr>
            <a:t>Protection from Infection</a:t>
          </a:r>
          <a:endParaRPr lang="en-IN" sz="1800" b="1" kern="1200" dirty="0">
            <a:solidFill>
              <a:prstClr val="black">
                <a:hueOff val="0"/>
                <a:satOff val="0"/>
                <a:lumOff val="0"/>
                <a:alphaOff val="0"/>
              </a:prstClr>
            </a:solidFill>
            <a:latin typeface="Calibri" panose="020F0502020204030204"/>
            <a:ea typeface="+mn-ea"/>
            <a:cs typeface="+mn-cs"/>
          </a:endParaRPr>
        </a:p>
      </dgm:t>
    </dgm:pt>
    <dgm:pt modelId="{6EFB4495-2095-420B-85BE-6B08069EB075}" type="parTrans" cxnId="{59E278F7-C716-43AD-A62C-5A60EE568A59}">
      <dgm:prSet/>
      <dgm:spPr/>
      <dgm:t>
        <a:bodyPr/>
        <a:lstStyle/>
        <a:p>
          <a:endParaRPr lang="en-IN"/>
        </a:p>
      </dgm:t>
    </dgm:pt>
    <dgm:pt modelId="{F7C27CB2-BB74-4949-AEAB-355139F30DAA}" type="sibTrans" cxnId="{59E278F7-C716-43AD-A62C-5A60EE568A59}">
      <dgm:prSet/>
      <dgm:spPr/>
      <dgm:t>
        <a:bodyPr/>
        <a:lstStyle/>
        <a:p>
          <a:endParaRPr lang="en-IN"/>
        </a:p>
      </dgm:t>
    </dgm:pt>
    <dgm:pt modelId="{4F2E888A-FD8D-4002-8150-409FAEDEA0D0}">
      <dgm:prSet phldrT="[Text]" custT="1"/>
      <dgm:spPr/>
      <dgm:t>
        <a:bodyPr/>
        <a:lstStyle/>
        <a:p>
          <a:pPr algn="l">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Ventilated air filtered through HEPA filtration unit and exhausted in air.</a:t>
          </a:r>
        </a:p>
      </dgm:t>
    </dgm:pt>
    <dgm:pt modelId="{F2300E2E-D110-4155-BD36-4E376BB4FF90}" type="parTrans" cxnId="{0E7C69DD-56ED-4C38-97FA-BFD55950A36A}">
      <dgm:prSet/>
      <dgm:spPr/>
      <dgm:t>
        <a:bodyPr/>
        <a:lstStyle/>
        <a:p>
          <a:endParaRPr lang="en-IN"/>
        </a:p>
      </dgm:t>
    </dgm:pt>
    <dgm:pt modelId="{826B4185-1FC1-4DA3-B560-9AF6FCA4CB21}" type="sibTrans" cxnId="{0E7C69DD-56ED-4C38-97FA-BFD55950A36A}">
      <dgm:prSet/>
      <dgm:spPr/>
      <dgm:t>
        <a:bodyPr/>
        <a:lstStyle/>
        <a:p>
          <a:endParaRPr lang="en-IN"/>
        </a:p>
      </dgm:t>
    </dgm:pt>
    <dgm:pt modelId="{53B51257-D51F-4F76-8006-1AEEF2F22FF2}">
      <dgm:prSet phldrT="[Text]"/>
      <dgm:spPr/>
      <dgm:t>
        <a:bodyPr/>
        <a:lstStyle/>
        <a:p>
          <a:endParaRPr lang="en-IN" dirty="0"/>
        </a:p>
      </dgm:t>
    </dgm:pt>
    <dgm:pt modelId="{198D5281-712F-4724-9C84-6545A53F77A1}" type="parTrans" cxnId="{AD699F0F-7BBE-4145-B754-353EA10915E3}">
      <dgm:prSet/>
      <dgm:spPr/>
      <dgm:t>
        <a:bodyPr/>
        <a:lstStyle/>
        <a:p>
          <a:endParaRPr lang="en-IN"/>
        </a:p>
      </dgm:t>
    </dgm:pt>
    <dgm:pt modelId="{14A8F32E-00B8-4E00-911A-E2E21AB94291}" type="sibTrans" cxnId="{AD699F0F-7BBE-4145-B754-353EA10915E3}">
      <dgm:prSet/>
      <dgm:spPr/>
      <dgm:t>
        <a:bodyPr/>
        <a:lstStyle/>
        <a:p>
          <a:endParaRPr lang="en-IN"/>
        </a:p>
      </dgm:t>
    </dgm:pt>
    <dgm:pt modelId="{3F62E5FD-B6EF-4FF9-BAA8-BF8125B6E51A}">
      <dgm:prSet phldrT="[Text]" custT="1"/>
      <dgm:spPr/>
      <dgm:t>
        <a:bodyPr/>
        <a:lstStyle/>
        <a:p>
          <a:r>
            <a:rPr lang="en-US" sz="1800" b="1" kern="1200" baseline="0" dirty="0"/>
            <a:t>Fast</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Process</a:t>
          </a:r>
          <a:endParaRPr lang="en-IN" sz="1800" b="1" kern="1200" dirty="0">
            <a:solidFill>
              <a:prstClr val="black">
                <a:hueOff val="0"/>
                <a:satOff val="0"/>
                <a:lumOff val="0"/>
                <a:alphaOff val="0"/>
              </a:prstClr>
            </a:solidFill>
            <a:latin typeface="Calibri" panose="020F0502020204030204"/>
            <a:ea typeface="+mn-ea"/>
            <a:cs typeface="+mn-cs"/>
          </a:endParaRPr>
        </a:p>
      </dgm:t>
    </dgm:pt>
    <dgm:pt modelId="{587AD770-2099-473C-9A98-8EAD8E9CDE95}" type="parTrans" cxnId="{530E72F8-7DD9-4621-B09B-545A8315E37F}">
      <dgm:prSet/>
      <dgm:spPr/>
      <dgm:t>
        <a:bodyPr/>
        <a:lstStyle/>
        <a:p>
          <a:endParaRPr lang="en-IN"/>
        </a:p>
      </dgm:t>
    </dgm:pt>
    <dgm:pt modelId="{533C434A-4C03-4559-9683-F57425A34C3D}" type="sibTrans" cxnId="{530E72F8-7DD9-4621-B09B-545A8315E37F}">
      <dgm:prSet/>
      <dgm:spPr/>
      <dgm:t>
        <a:bodyPr/>
        <a:lstStyle/>
        <a:p>
          <a:endParaRPr lang="en-IN"/>
        </a:p>
      </dgm:t>
    </dgm:pt>
    <dgm:pt modelId="{862F9771-2B5F-45E6-A804-E340E84FA6B1}">
      <dgm:prSet phldrT="[Text]" custT="1"/>
      <dgm:spPr/>
      <dgm:t>
        <a:bodyPr/>
        <a:lstStyle/>
        <a:p>
          <a:pPr algn="l">
            <a:buFont typeface="Arial" panose="020B0604020202020204" pitchFamily="34" charset="0"/>
            <a:buChar char="•"/>
          </a:pPr>
          <a:r>
            <a:rPr lang="en-US" sz="1300" kern="1200" dirty="0">
              <a:solidFill>
                <a:prstClr val="black"/>
              </a:solidFill>
              <a:latin typeface="Times New Roman" panose="02020603050405020304" pitchFamily="18" charset="0"/>
              <a:ea typeface="+mn-ea"/>
              <a:cs typeface="Times New Roman" panose="02020603050405020304" pitchFamily="18" charset="0"/>
            </a:rPr>
            <a:t>NPB  is mobile unit which can test 3 patients simultaneously in approximately 7 minutes , so large number of  people can be tested in short time safely</a:t>
          </a:r>
          <a:endParaRPr lang="en-IN" sz="1300" kern="1200" dirty="0">
            <a:solidFill>
              <a:prstClr val="black"/>
            </a:solidFill>
            <a:latin typeface="Times New Roman" panose="02020603050405020304" pitchFamily="18" charset="0"/>
            <a:ea typeface="+mn-ea"/>
            <a:cs typeface="Times New Roman" panose="02020603050405020304" pitchFamily="18" charset="0"/>
          </a:endParaRPr>
        </a:p>
      </dgm:t>
    </dgm:pt>
    <dgm:pt modelId="{045D38A7-D9DE-48EC-B429-84F4B1BE666C}" type="parTrans" cxnId="{256ABFEE-45F2-4FB8-B40B-5A2596F1B218}">
      <dgm:prSet/>
      <dgm:spPr/>
      <dgm:t>
        <a:bodyPr/>
        <a:lstStyle/>
        <a:p>
          <a:endParaRPr lang="en-IN"/>
        </a:p>
      </dgm:t>
    </dgm:pt>
    <dgm:pt modelId="{6B4F53E9-71A9-43A2-B099-F7EDA2A18F95}" type="sibTrans" cxnId="{256ABFEE-45F2-4FB8-B40B-5A2596F1B218}">
      <dgm:prSet/>
      <dgm:spPr/>
      <dgm:t>
        <a:bodyPr/>
        <a:lstStyle/>
        <a:p>
          <a:endParaRPr lang="en-IN"/>
        </a:p>
      </dgm:t>
    </dgm:pt>
    <dgm:pt modelId="{84376240-478C-4AA7-A710-6F61ABBEA842}">
      <dgm:prSet/>
      <dgm:spPr/>
      <dgm:t>
        <a:bodyPr/>
        <a:lstStyle/>
        <a:p>
          <a:endParaRPr lang="en-IN" dirty="0"/>
        </a:p>
      </dgm:t>
    </dgm:pt>
    <dgm:pt modelId="{4FF0982E-A2DD-4A0F-AE96-C78A8CD8B280}" type="parTrans" cxnId="{13E419D3-A601-4706-8A01-3B0043CFDA39}">
      <dgm:prSet/>
      <dgm:spPr/>
      <dgm:t>
        <a:bodyPr/>
        <a:lstStyle/>
        <a:p>
          <a:endParaRPr lang="en-IN"/>
        </a:p>
      </dgm:t>
    </dgm:pt>
    <dgm:pt modelId="{7672D1E2-1C3D-4EFC-909F-31D6433BA55A}" type="sibTrans" cxnId="{13E419D3-A601-4706-8A01-3B0043CFDA39}">
      <dgm:prSet/>
      <dgm:spPr/>
      <dgm:t>
        <a:bodyPr/>
        <a:lstStyle/>
        <a:p>
          <a:endParaRPr lang="en-IN"/>
        </a:p>
      </dgm:t>
    </dgm:pt>
    <dgm:pt modelId="{8C4C90C7-6BBF-42A0-A8BF-3A4D35BA487C}">
      <dgm:prSet custT="1"/>
      <dgm:spPr/>
      <dgm:t>
        <a:bodyPr/>
        <a:lstStyle/>
        <a:p>
          <a:r>
            <a:rPr lang="en-US" sz="1600" kern="1200" dirty="0"/>
            <a:t> </a:t>
          </a:r>
          <a:r>
            <a:rPr lang="en-US" sz="1600" b="1" kern="1200" dirty="0"/>
            <a:t>P</a:t>
          </a:r>
          <a:r>
            <a:rPr lang="en-US" sz="1800" b="1" kern="1200" dirty="0">
              <a:solidFill>
                <a:prstClr val="black">
                  <a:hueOff val="0"/>
                  <a:satOff val="0"/>
                  <a:lumOff val="0"/>
                  <a:alphaOff val="0"/>
                </a:prstClr>
              </a:solidFill>
              <a:latin typeface="Calibri" panose="020F0502020204030204"/>
              <a:ea typeface="+mn-ea"/>
              <a:cs typeface="+mn-cs"/>
            </a:rPr>
            <a:t>roper</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Protection</a:t>
          </a:r>
          <a:endParaRPr lang="en-IN" sz="1800" b="1" kern="1200" dirty="0">
            <a:solidFill>
              <a:prstClr val="black">
                <a:hueOff val="0"/>
                <a:satOff val="0"/>
                <a:lumOff val="0"/>
                <a:alphaOff val="0"/>
              </a:prstClr>
            </a:solidFill>
            <a:latin typeface="Calibri" panose="020F0502020204030204"/>
            <a:ea typeface="+mn-ea"/>
            <a:cs typeface="+mn-cs"/>
          </a:endParaRPr>
        </a:p>
      </dgm:t>
    </dgm:pt>
    <dgm:pt modelId="{BD998B9D-E188-4A9C-8362-47B1B82976EA}" type="parTrans" cxnId="{3E682E5D-60FC-4C53-8700-2A2E0EB80FE3}">
      <dgm:prSet/>
      <dgm:spPr/>
      <dgm:t>
        <a:bodyPr/>
        <a:lstStyle/>
        <a:p>
          <a:endParaRPr lang="en-IN"/>
        </a:p>
      </dgm:t>
    </dgm:pt>
    <dgm:pt modelId="{D25C433D-4C31-4B6B-B7BE-3B2C8F2248B0}" type="sibTrans" cxnId="{3E682E5D-60FC-4C53-8700-2A2E0EB80FE3}">
      <dgm:prSet/>
      <dgm:spPr/>
      <dgm:t>
        <a:bodyPr/>
        <a:lstStyle/>
        <a:p>
          <a:endParaRPr lang="en-IN"/>
        </a:p>
      </dgm:t>
    </dgm:pt>
    <dgm:pt modelId="{3067AD49-89E9-4456-9719-C5FA8CB754C9}">
      <dgm:prSet custT="1"/>
      <dgm:spPr/>
      <dgm:t>
        <a:bodyPr/>
        <a:lstStyle/>
        <a:p>
          <a:pPr algn="l">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Follows BSL-2 standards</a:t>
          </a:r>
          <a:r>
            <a:rPr lang="en-IN" sz="1600" kern="1200" dirty="0">
              <a:solidFill>
                <a:prstClr val="black"/>
              </a:solidFill>
              <a:latin typeface="Times New Roman" panose="02020603050405020304" pitchFamily="18" charset="0"/>
              <a:ea typeface="+mn-ea"/>
              <a:cs typeface="Times New Roman" panose="02020603050405020304" pitchFamily="18" charset="0"/>
            </a:rPr>
            <a:t>.</a:t>
          </a:r>
        </a:p>
      </dgm:t>
    </dgm:pt>
    <dgm:pt modelId="{ABF2D74C-A123-4A64-8BBD-212FB74DF15D}" type="parTrans" cxnId="{700E9439-7E18-4F5F-BF0D-B5B40096D4C8}">
      <dgm:prSet/>
      <dgm:spPr/>
      <dgm:t>
        <a:bodyPr/>
        <a:lstStyle/>
        <a:p>
          <a:endParaRPr lang="en-IN"/>
        </a:p>
      </dgm:t>
    </dgm:pt>
    <dgm:pt modelId="{5B915E57-4330-4060-825A-9E58DF75D778}" type="sibTrans" cxnId="{700E9439-7E18-4F5F-BF0D-B5B40096D4C8}">
      <dgm:prSet/>
      <dgm:spPr/>
      <dgm:t>
        <a:bodyPr/>
        <a:lstStyle/>
        <a:p>
          <a:endParaRPr lang="en-IN"/>
        </a:p>
      </dgm:t>
    </dgm:pt>
    <dgm:pt modelId="{14F4192A-64D7-46EE-8BC1-5F04736CE867}" type="pres">
      <dgm:prSet presAssocID="{0C8B632D-8C90-4FAB-AC8E-AFE03A02CCAC}" presName="Name0" presStyleCnt="0">
        <dgm:presLayoutVars>
          <dgm:chMax/>
          <dgm:chPref val="3"/>
          <dgm:dir val="rev"/>
          <dgm:animOne val="branch"/>
          <dgm:animLvl val="lvl"/>
        </dgm:presLayoutVars>
      </dgm:prSet>
      <dgm:spPr/>
    </dgm:pt>
    <dgm:pt modelId="{E13C76A2-E705-4DA3-B6D6-EA652495E9A4}" type="pres">
      <dgm:prSet presAssocID="{4473727F-FDD7-4CB2-AFB3-C3CE0A4AF84F}" presName="composite" presStyleCnt="0"/>
      <dgm:spPr/>
    </dgm:pt>
    <dgm:pt modelId="{18AF0D68-A992-4CB4-A9D2-8B18E52F2AE4}" type="pres">
      <dgm:prSet presAssocID="{4473727F-FDD7-4CB2-AFB3-C3CE0A4AF84F}" presName="FirstChild" presStyleLbl="revTx" presStyleIdx="0" presStyleCnt="8">
        <dgm:presLayoutVars>
          <dgm:chMax val="0"/>
          <dgm:chPref val="0"/>
          <dgm:bulletEnabled val="1"/>
        </dgm:presLayoutVars>
      </dgm:prSet>
      <dgm:spPr/>
    </dgm:pt>
    <dgm:pt modelId="{386719E4-B163-4C2F-B5AB-D4C3C7CE24BE}" type="pres">
      <dgm:prSet presAssocID="{4473727F-FDD7-4CB2-AFB3-C3CE0A4AF84F}" presName="Parent" presStyleLbl="alignNode1" presStyleIdx="0" presStyleCnt="4">
        <dgm:presLayoutVars>
          <dgm:chMax val="3"/>
          <dgm:chPref val="3"/>
          <dgm:bulletEnabled val="1"/>
        </dgm:presLayoutVars>
      </dgm:prSet>
      <dgm:spPr/>
    </dgm:pt>
    <dgm:pt modelId="{8266D78B-08B0-4B3C-AE6F-A2A4A32311D1}" type="pres">
      <dgm:prSet presAssocID="{4473727F-FDD7-4CB2-AFB3-C3CE0A4AF84F}" presName="Accent" presStyleLbl="parChTrans1D1" presStyleIdx="0" presStyleCnt="4"/>
      <dgm:spPr/>
    </dgm:pt>
    <dgm:pt modelId="{0BAFD9EE-F8A0-4EEE-908F-9FADFB8689FA}" type="pres">
      <dgm:prSet presAssocID="{4473727F-FDD7-4CB2-AFB3-C3CE0A4AF84F}" presName="Child" presStyleLbl="revTx" presStyleIdx="1" presStyleCnt="8">
        <dgm:presLayoutVars>
          <dgm:chMax val="0"/>
          <dgm:chPref val="0"/>
          <dgm:bulletEnabled val="1"/>
        </dgm:presLayoutVars>
      </dgm:prSet>
      <dgm:spPr/>
    </dgm:pt>
    <dgm:pt modelId="{028BA064-4314-4E68-A47E-665AF2852432}" type="pres">
      <dgm:prSet presAssocID="{23399B93-580D-440A-BFEA-40A435A95E77}" presName="sibTrans" presStyleCnt="0"/>
      <dgm:spPr/>
    </dgm:pt>
    <dgm:pt modelId="{A70A0A40-3C88-4145-B77F-719C0BA321E0}" type="pres">
      <dgm:prSet presAssocID="{991A2800-F42D-4B34-B4A3-C347CFAB9D8C}" presName="composite" presStyleCnt="0"/>
      <dgm:spPr/>
    </dgm:pt>
    <dgm:pt modelId="{E484FA86-AC23-47AE-B4F6-946B3BA52BC5}" type="pres">
      <dgm:prSet presAssocID="{991A2800-F42D-4B34-B4A3-C347CFAB9D8C}" presName="FirstChild" presStyleLbl="revTx" presStyleIdx="2" presStyleCnt="8">
        <dgm:presLayoutVars>
          <dgm:chMax val="0"/>
          <dgm:chPref val="0"/>
          <dgm:bulletEnabled val="1"/>
        </dgm:presLayoutVars>
      </dgm:prSet>
      <dgm:spPr/>
    </dgm:pt>
    <dgm:pt modelId="{9F25F32F-5877-4671-AB53-BAE3915D2667}" type="pres">
      <dgm:prSet presAssocID="{991A2800-F42D-4B34-B4A3-C347CFAB9D8C}" presName="Parent" presStyleLbl="alignNode1" presStyleIdx="1" presStyleCnt="4">
        <dgm:presLayoutVars>
          <dgm:chMax val="3"/>
          <dgm:chPref val="3"/>
          <dgm:bulletEnabled val="1"/>
        </dgm:presLayoutVars>
      </dgm:prSet>
      <dgm:spPr/>
    </dgm:pt>
    <dgm:pt modelId="{5FD95600-8F0D-46B5-9386-4A1C71A4A5A4}" type="pres">
      <dgm:prSet presAssocID="{991A2800-F42D-4B34-B4A3-C347CFAB9D8C}" presName="Accent" presStyleLbl="parChTrans1D1" presStyleIdx="1" presStyleCnt="4"/>
      <dgm:spPr/>
    </dgm:pt>
    <dgm:pt modelId="{67610CA4-986F-4949-8FCB-D7A430A21575}" type="pres">
      <dgm:prSet presAssocID="{991A2800-F42D-4B34-B4A3-C347CFAB9D8C}" presName="Child" presStyleLbl="revTx" presStyleIdx="3" presStyleCnt="8">
        <dgm:presLayoutVars>
          <dgm:chMax val="0"/>
          <dgm:chPref val="0"/>
          <dgm:bulletEnabled val="1"/>
        </dgm:presLayoutVars>
      </dgm:prSet>
      <dgm:spPr/>
    </dgm:pt>
    <dgm:pt modelId="{CD8961FC-7139-4E25-BAF7-BB3B641AFD7C}" type="pres">
      <dgm:prSet presAssocID="{61ADEE4C-CD35-442F-921E-3B5EFE09B35B}" presName="sibTrans" presStyleCnt="0"/>
      <dgm:spPr/>
    </dgm:pt>
    <dgm:pt modelId="{D64A8E74-3878-461C-8400-150659875727}" type="pres">
      <dgm:prSet presAssocID="{53B51257-D51F-4F76-8006-1AEEF2F22FF2}" presName="composite" presStyleCnt="0"/>
      <dgm:spPr/>
    </dgm:pt>
    <dgm:pt modelId="{8102DE0C-25DA-4FAF-BF6E-EEA97EF566F0}" type="pres">
      <dgm:prSet presAssocID="{53B51257-D51F-4F76-8006-1AEEF2F22FF2}" presName="FirstChild" presStyleLbl="revTx" presStyleIdx="4" presStyleCnt="8">
        <dgm:presLayoutVars>
          <dgm:chMax val="0"/>
          <dgm:chPref val="0"/>
          <dgm:bulletEnabled val="1"/>
        </dgm:presLayoutVars>
      </dgm:prSet>
      <dgm:spPr/>
    </dgm:pt>
    <dgm:pt modelId="{573B281D-27DC-451A-9282-7D97B16338A4}" type="pres">
      <dgm:prSet presAssocID="{53B51257-D51F-4F76-8006-1AEEF2F22FF2}" presName="Parent" presStyleLbl="alignNode1" presStyleIdx="2" presStyleCnt="4">
        <dgm:presLayoutVars>
          <dgm:chMax val="3"/>
          <dgm:chPref val="3"/>
          <dgm:bulletEnabled val="1"/>
        </dgm:presLayoutVars>
      </dgm:prSet>
      <dgm:spPr/>
    </dgm:pt>
    <dgm:pt modelId="{CF6BA6C5-4FA2-4F57-8645-ADD748B318A6}" type="pres">
      <dgm:prSet presAssocID="{53B51257-D51F-4F76-8006-1AEEF2F22FF2}" presName="Accent" presStyleLbl="parChTrans1D1" presStyleIdx="2" presStyleCnt="4"/>
      <dgm:spPr/>
    </dgm:pt>
    <dgm:pt modelId="{C73F41CF-C5DB-48CD-90A8-93CDB92CD5ED}" type="pres">
      <dgm:prSet presAssocID="{53B51257-D51F-4F76-8006-1AEEF2F22FF2}" presName="Child" presStyleLbl="revTx" presStyleIdx="5" presStyleCnt="8">
        <dgm:presLayoutVars>
          <dgm:chMax val="0"/>
          <dgm:chPref val="0"/>
          <dgm:bulletEnabled val="1"/>
        </dgm:presLayoutVars>
      </dgm:prSet>
      <dgm:spPr/>
    </dgm:pt>
    <dgm:pt modelId="{D27FABC6-0C40-4731-8313-33AAC6E9F42F}" type="pres">
      <dgm:prSet presAssocID="{14A8F32E-00B8-4E00-911A-E2E21AB94291}" presName="sibTrans" presStyleCnt="0"/>
      <dgm:spPr/>
    </dgm:pt>
    <dgm:pt modelId="{D6889384-ACBE-47CD-8F5C-B1A8C5AC329B}" type="pres">
      <dgm:prSet presAssocID="{84376240-478C-4AA7-A710-6F61ABBEA842}" presName="composite" presStyleCnt="0"/>
      <dgm:spPr/>
    </dgm:pt>
    <dgm:pt modelId="{EC449DAF-F6A7-4059-8746-F84BFFB1C303}" type="pres">
      <dgm:prSet presAssocID="{84376240-478C-4AA7-A710-6F61ABBEA842}" presName="FirstChild" presStyleLbl="revTx" presStyleIdx="6" presStyleCnt="8">
        <dgm:presLayoutVars>
          <dgm:chMax val="0"/>
          <dgm:chPref val="0"/>
          <dgm:bulletEnabled val="1"/>
        </dgm:presLayoutVars>
      </dgm:prSet>
      <dgm:spPr/>
    </dgm:pt>
    <dgm:pt modelId="{B1C161D8-0B93-4B19-945C-738849741812}" type="pres">
      <dgm:prSet presAssocID="{84376240-478C-4AA7-A710-6F61ABBEA842}" presName="Parent" presStyleLbl="alignNode1" presStyleIdx="3" presStyleCnt="4">
        <dgm:presLayoutVars>
          <dgm:chMax val="3"/>
          <dgm:chPref val="3"/>
          <dgm:bulletEnabled val="1"/>
        </dgm:presLayoutVars>
      </dgm:prSet>
      <dgm:spPr/>
    </dgm:pt>
    <dgm:pt modelId="{0F5FA2F5-4BDF-429D-86FA-EF83304FD570}" type="pres">
      <dgm:prSet presAssocID="{84376240-478C-4AA7-A710-6F61ABBEA842}" presName="Accent" presStyleLbl="parChTrans1D1" presStyleIdx="3" presStyleCnt="4"/>
      <dgm:spPr/>
    </dgm:pt>
    <dgm:pt modelId="{E044F211-8B7F-41A6-89AB-B294D2C47AD4}" type="pres">
      <dgm:prSet presAssocID="{84376240-478C-4AA7-A710-6F61ABBEA842}" presName="Child" presStyleLbl="revTx" presStyleIdx="7" presStyleCnt="8">
        <dgm:presLayoutVars>
          <dgm:chMax val="0"/>
          <dgm:chPref val="0"/>
          <dgm:bulletEnabled val="1"/>
        </dgm:presLayoutVars>
      </dgm:prSet>
      <dgm:spPr/>
    </dgm:pt>
  </dgm:ptLst>
  <dgm:cxnLst>
    <dgm:cxn modelId="{AAA1D801-E4F9-48E2-94BE-F0E4A99EF2D4}" srcId="{0C8B632D-8C90-4FAB-AC8E-AFE03A02CCAC}" destId="{991A2800-F42D-4B34-B4A3-C347CFAB9D8C}" srcOrd="1" destOrd="0" parTransId="{7A4C5AA0-A5AB-4620-9B80-90A581D0080B}" sibTransId="{61ADEE4C-CD35-442F-921E-3B5EFE09B35B}"/>
    <dgm:cxn modelId="{7E6A0404-2C1F-4DD9-A4A4-A2F891863024}" type="presOf" srcId="{3067AD49-89E9-4456-9719-C5FA8CB754C9}" destId="{E044F211-8B7F-41A6-89AB-B294D2C47AD4}" srcOrd="0" destOrd="0" presId="urn:microsoft.com/office/officeart/2011/layout/TabList"/>
    <dgm:cxn modelId="{AD699F0F-7BBE-4145-B754-353EA10915E3}" srcId="{0C8B632D-8C90-4FAB-AC8E-AFE03A02CCAC}" destId="{53B51257-D51F-4F76-8006-1AEEF2F22FF2}" srcOrd="2" destOrd="0" parTransId="{198D5281-712F-4724-9C84-6545A53F77A1}" sibTransId="{14A8F32E-00B8-4E00-911A-E2E21AB94291}"/>
    <dgm:cxn modelId="{468E931A-1449-4F99-B1C4-D7A467E1F690}" type="presOf" srcId="{4F2E888A-FD8D-4002-8150-409FAEDEA0D0}" destId="{67610CA4-986F-4949-8FCB-D7A430A21575}" srcOrd="0" destOrd="0" presId="urn:microsoft.com/office/officeart/2011/layout/TabList"/>
    <dgm:cxn modelId="{464C9223-49FB-4570-A61E-57E17A00D854}" type="presOf" srcId="{69DA0091-08D1-4C51-B55D-D9CA65A192BD}" destId="{E484FA86-AC23-47AE-B4F6-946B3BA52BC5}" srcOrd="0" destOrd="0" presId="urn:microsoft.com/office/officeart/2011/layout/TabList"/>
    <dgm:cxn modelId="{BB48DB2F-66B2-46BA-AE70-7335677D81B5}" type="presOf" srcId="{2BE3757E-5564-4D9B-82D9-A412F82A2859}" destId="{18AF0D68-A992-4CB4-A9D2-8B18E52F2AE4}" srcOrd="0" destOrd="0" presId="urn:microsoft.com/office/officeart/2011/layout/TabList"/>
    <dgm:cxn modelId="{31B65B30-99E4-4821-A1B9-09B009A04FDC}" type="presOf" srcId="{53B51257-D51F-4F76-8006-1AEEF2F22FF2}" destId="{573B281D-27DC-451A-9282-7D97B16338A4}" srcOrd="0" destOrd="0" presId="urn:microsoft.com/office/officeart/2011/layout/TabList"/>
    <dgm:cxn modelId="{05717836-3F98-4FA2-9101-9663267AE639}" type="presOf" srcId="{862F9771-2B5F-45E6-A804-E340E84FA6B1}" destId="{C73F41CF-C5DB-48CD-90A8-93CDB92CD5ED}" srcOrd="0" destOrd="0" presId="urn:microsoft.com/office/officeart/2011/layout/TabList"/>
    <dgm:cxn modelId="{700E9439-7E18-4F5F-BF0D-B5B40096D4C8}" srcId="{84376240-478C-4AA7-A710-6F61ABBEA842}" destId="{3067AD49-89E9-4456-9719-C5FA8CB754C9}" srcOrd="1" destOrd="0" parTransId="{ABF2D74C-A123-4A64-8BBD-212FB74DF15D}" sibTransId="{5B915E57-4330-4060-825A-9E58DF75D778}"/>
    <dgm:cxn modelId="{153D493C-D9A7-454F-919B-F45C5B73258F}" srcId="{0C8B632D-8C90-4FAB-AC8E-AFE03A02CCAC}" destId="{4473727F-FDD7-4CB2-AFB3-C3CE0A4AF84F}" srcOrd="0" destOrd="0" parTransId="{41D27C6D-56AA-4840-8E9B-69F39F3385F8}" sibTransId="{23399B93-580D-440A-BFEA-40A435A95E77}"/>
    <dgm:cxn modelId="{3E682E5D-60FC-4C53-8700-2A2E0EB80FE3}" srcId="{84376240-478C-4AA7-A710-6F61ABBEA842}" destId="{8C4C90C7-6BBF-42A0-A8BF-3A4D35BA487C}" srcOrd="0" destOrd="0" parTransId="{BD998B9D-E188-4A9C-8362-47B1B82976EA}" sibTransId="{D25C433D-4C31-4B6B-B7BE-3B2C8F2248B0}"/>
    <dgm:cxn modelId="{B58CEF4B-35B5-4522-A10E-59EBCFE3EB7C}" type="presOf" srcId="{84376240-478C-4AA7-A710-6F61ABBEA842}" destId="{B1C161D8-0B93-4B19-945C-738849741812}" srcOrd="0" destOrd="0" presId="urn:microsoft.com/office/officeart/2011/layout/TabList"/>
    <dgm:cxn modelId="{DACE887E-F587-4EB9-84E5-2045DC59DF51}" type="presOf" srcId="{0C8B632D-8C90-4FAB-AC8E-AFE03A02CCAC}" destId="{14F4192A-64D7-46EE-8BC1-5F04736CE867}" srcOrd="0" destOrd="0" presId="urn:microsoft.com/office/officeart/2011/layout/TabList"/>
    <dgm:cxn modelId="{D72C7A8B-9353-4E7F-B789-1448A6BA566A}" type="presOf" srcId="{4473727F-FDD7-4CB2-AFB3-C3CE0A4AF84F}" destId="{386719E4-B163-4C2F-B5AB-D4C3C7CE24BE}" srcOrd="0" destOrd="0" presId="urn:microsoft.com/office/officeart/2011/layout/TabList"/>
    <dgm:cxn modelId="{B29B119C-1F3E-48B6-96A7-428D0C5F1EB3}" type="presOf" srcId="{4128B319-7856-43B5-BD6F-C4AFE307D4DB}" destId="{0BAFD9EE-F8A0-4EEE-908F-9FADFB8689FA}" srcOrd="0" destOrd="0" presId="urn:microsoft.com/office/officeart/2011/layout/TabList"/>
    <dgm:cxn modelId="{762D7AAD-9514-4F34-B499-A2887CB957D4}" srcId="{4473727F-FDD7-4CB2-AFB3-C3CE0A4AF84F}" destId="{2BE3757E-5564-4D9B-82D9-A412F82A2859}" srcOrd="0" destOrd="0" parTransId="{57DF9E01-F4A4-4A29-875A-6DE8E89677E2}" sibTransId="{0E42C1D4-34E3-42D5-9D43-27697F676F13}"/>
    <dgm:cxn modelId="{36C79ABB-D58E-4DD6-A049-2FA1E5EE110C}" type="presOf" srcId="{3F62E5FD-B6EF-4FF9-BAA8-BF8125B6E51A}" destId="{8102DE0C-25DA-4FAF-BF6E-EEA97EF566F0}" srcOrd="0" destOrd="0" presId="urn:microsoft.com/office/officeart/2011/layout/TabList"/>
    <dgm:cxn modelId="{C14002D3-FC42-4EBB-97CE-5123A137A547}" type="presOf" srcId="{991A2800-F42D-4B34-B4A3-C347CFAB9D8C}" destId="{9F25F32F-5877-4671-AB53-BAE3915D2667}" srcOrd="0" destOrd="0" presId="urn:microsoft.com/office/officeart/2011/layout/TabList"/>
    <dgm:cxn modelId="{13E419D3-A601-4706-8A01-3B0043CFDA39}" srcId="{0C8B632D-8C90-4FAB-AC8E-AFE03A02CCAC}" destId="{84376240-478C-4AA7-A710-6F61ABBEA842}" srcOrd="3" destOrd="0" parTransId="{4FF0982E-A2DD-4A0F-AE96-C78A8CD8B280}" sibTransId="{7672D1E2-1C3D-4EFC-909F-31D6433BA55A}"/>
    <dgm:cxn modelId="{0E7C69DD-56ED-4C38-97FA-BFD55950A36A}" srcId="{991A2800-F42D-4B34-B4A3-C347CFAB9D8C}" destId="{4F2E888A-FD8D-4002-8150-409FAEDEA0D0}" srcOrd="1" destOrd="0" parTransId="{F2300E2E-D110-4155-BD36-4E376BB4FF90}" sibTransId="{826B4185-1FC1-4DA3-B560-9AF6FCA4CB21}"/>
    <dgm:cxn modelId="{DAD89FE4-9382-4735-89E6-7A36CE608B4E}" srcId="{4473727F-FDD7-4CB2-AFB3-C3CE0A4AF84F}" destId="{4128B319-7856-43B5-BD6F-C4AFE307D4DB}" srcOrd="1" destOrd="0" parTransId="{7F6D44BF-D68E-4C01-8B93-B741595F5352}" sibTransId="{C204E5A8-E051-420A-AE68-C287E5B0A976}"/>
    <dgm:cxn modelId="{256ABFEE-45F2-4FB8-B40B-5A2596F1B218}" srcId="{53B51257-D51F-4F76-8006-1AEEF2F22FF2}" destId="{862F9771-2B5F-45E6-A804-E340E84FA6B1}" srcOrd="1" destOrd="0" parTransId="{045D38A7-D9DE-48EC-B429-84F4B1BE666C}" sibTransId="{6B4F53E9-71A9-43A2-B099-F7EDA2A18F95}"/>
    <dgm:cxn modelId="{81DC9AF0-FE58-42D4-88E6-B28EC111F566}" type="presOf" srcId="{8C4C90C7-6BBF-42A0-A8BF-3A4D35BA487C}" destId="{EC449DAF-F6A7-4059-8746-F84BFFB1C303}" srcOrd="0" destOrd="0" presId="urn:microsoft.com/office/officeart/2011/layout/TabList"/>
    <dgm:cxn modelId="{59E278F7-C716-43AD-A62C-5A60EE568A59}" srcId="{991A2800-F42D-4B34-B4A3-C347CFAB9D8C}" destId="{69DA0091-08D1-4C51-B55D-D9CA65A192BD}" srcOrd="0" destOrd="0" parTransId="{6EFB4495-2095-420B-85BE-6B08069EB075}" sibTransId="{F7C27CB2-BB74-4949-AEAB-355139F30DAA}"/>
    <dgm:cxn modelId="{530E72F8-7DD9-4621-B09B-545A8315E37F}" srcId="{53B51257-D51F-4F76-8006-1AEEF2F22FF2}" destId="{3F62E5FD-B6EF-4FF9-BAA8-BF8125B6E51A}" srcOrd="0" destOrd="0" parTransId="{587AD770-2099-473C-9A98-8EAD8E9CDE95}" sibTransId="{533C434A-4C03-4559-9683-F57425A34C3D}"/>
    <dgm:cxn modelId="{89C8634F-C6A6-4812-99A7-C00234E43C31}" type="presParOf" srcId="{14F4192A-64D7-46EE-8BC1-5F04736CE867}" destId="{E13C76A2-E705-4DA3-B6D6-EA652495E9A4}" srcOrd="0" destOrd="0" presId="urn:microsoft.com/office/officeart/2011/layout/TabList"/>
    <dgm:cxn modelId="{C52D9273-09B3-44EA-B2BA-6D4FFAE63D05}" type="presParOf" srcId="{E13C76A2-E705-4DA3-B6D6-EA652495E9A4}" destId="{18AF0D68-A992-4CB4-A9D2-8B18E52F2AE4}" srcOrd="0" destOrd="0" presId="urn:microsoft.com/office/officeart/2011/layout/TabList"/>
    <dgm:cxn modelId="{7E946A9E-D829-4CAB-A052-CE3034F98F27}" type="presParOf" srcId="{E13C76A2-E705-4DA3-B6D6-EA652495E9A4}" destId="{386719E4-B163-4C2F-B5AB-D4C3C7CE24BE}" srcOrd="1" destOrd="0" presId="urn:microsoft.com/office/officeart/2011/layout/TabList"/>
    <dgm:cxn modelId="{8C017426-9DE0-4234-BD23-B553ED37E79D}" type="presParOf" srcId="{E13C76A2-E705-4DA3-B6D6-EA652495E9A4}" destId="{8266D78B-08B0-4B3C-AE6F-A2A4A32311D1}" srcOrd="2" destOrd="0" presId="urn:microsoft.com/office/officeart/2011/layout/TabList"/>
    <dgm:cxn modelId="{75CF082E-A07A-418D-9FE9-2A7EBFB7F192}" type="presParOf" srcId="{14F4192A-64D7-46EE-8BC1-5F04736CE867}" destId="{0BAFD9EE-F8A0-4EEE-908F-9FADFB8689FA}" srcOrd="1" destOrd="0" presId="urn:microsoft.com/office/officeart/2011/layout/TabList"/>
    <dgm:cxn modelId="{25649A42-2DBC-45D9-BB94-1EEFE641BA5F}" type="presParOf" srcId="{14F4192A-64D7-46EE-8BC1-5F04736CE867}" destId="{028BA064-4314-4E68-A47E-665AF2852432}" srcOrd="2" destOrd="0" presId="urn:microsoft.com/office/officeart/2011/layout/TabList"/>
    <dgm:cxn modelId="{A6361825-2399-4FCA-8CBC-5FEFDA415025}" type="presParOf" srcId="{14F4192A-64D7-46EE-8BC1-5F04736CE867}" destId="{A70A0A40-3C88-4145-B77F-719C0BA321E0}" srcOrd="3" destOrd="0" presId="urn:microsoft.com/office/officeart/2011/layout/TabList"/>
    <dgm:cxn modelId="{D0AC222D-A4C8-47A1-9145-00F36EFB74A6}" type="presParOf" srcId="{A70A0A40-3C88-4145-B77F-719C0BA321E0}" destId="{E484FA86-AC23-47AE-B4F6-946B3BA52BC5}" srcOrd="0" destOrd="0" presId="urn:microsoft.com/office/officeart/2011/layout/TabList"/>
    <dgm:cxn modelId="{E9ABCDB1-0018-469C-93FA-CCF7887AD56B}" type="presParOf" srcId="{A70A0A40-3C88-4145-B77F-719C0BA321E0}" destId="{9F25F32F-5877-4671-AB53-BAE3915D2667}" srcOrd="1" destOrd="0" presId="urn:microsoft.com/office/officeart/2011/layout/TabList"/>
    <dgm:cxn modelId="{5E9ABF5E-CEB6-4454-A28F-13709EE60C41}" type="presParOf" srcId="{A70A0A40-3C88-4145-B77F-719C0BA321E0}" destId="{5FD95600-8F0D-46B5-9386-4A1C71A4A5A4}" srcOrd="2" destOrd="0" presId="urn:microsoft.com/office/officeart/2011/layout/TabList"/>
    <dgm:cxn modelId="{6296EB2F-E770-49BC-B7CB-CB953BA133FC}" type="presParOf" srcId="{14F4192A-64D7-46EE-8BC1-5F04736CE867}" destId="{67610CA4-986F-4949-8FCB-D7A430A21575}" srcOrd="4" destOrd="0" presId="urn:microsoft.com/office/officeart/2011/layout/TabList"/>
    <dgm:cxn modelId="{A9B81CB2-C6D3-4B4C-BBEF-A70D3B9D3518}" type="presParOf" srcId="{14F4192A-64D7-46EE-8BC1-5F04736CE867}" destId="{CD8961FC-7139-4E25-BAF7-BB3B641AFD7C}" srcOrd="5" destOrd="0" presId="urn:microsoft.com/office/officeart/2011/layout/TabList"/>
    <dgm:cxn modelId="{900F3502-E2DE-4D9A-A179-44768BFA4235}" type="presParOf" srcId="{14F4192A-64D7-46EE-8BC1-5F04736CE867}" destId="{D64A8E74-3878-461C-8400-150659875727}" srcOrd="6" destOrd="0" presId="urn:microsoft.com/office/officeart/2011/layout/TabList"/>
    <dgm:cxn modelId="{238A9E91-6D51-40E4-9D6D-4704146176ED}" type="presParOf" srcId="{D64A8E74-3878-461C-8400-150659875727}" destId="{8102DE0C-25DA-4FAF-BF6E-EEA97EF566F0}" srcOrd="0" destOrd="0" presId="urn:microsoft.com/office/officeart/2011/layout/TabList"/>
    <dgm:cxn modelId="{9DE5B94D-30A7-4B85-9B70-BDE833AEB223}" type="presParOf" srcId="{D64A8E74-3878-461C-8400-150659875727}" destId="{573B281D-27DC-451A-9282-7D97B16338A4}" srcOrd="1" destOrd="0" presId="urn:microsoft.com/office/officeart/2011/layout/TabList"/>
    <dgm:cxn modelId="{7856D934-3A55-41F5-ABAB-951E0016E111}" type="presParOf" srcId="{D64A8E74-3878-461C-8400-150659875727}" destId="{CF6BA6C5-4FA2-4F57-8645-ADD748B318A6}" srcOrd="2" destOrd="0" presId="urn:microsoft.com/office/officeart/2011/layout/TabList"/>
    <dgm:cxn modelId="{291A80D0-3DA7-49BC-819A-A964E2A7D95C}" type="presParOf" srcId="{14F4192A-64D7-46EE-8BC1-5F04736CE867}" destId="{C73F41CF-C5DB-48CD-90A8-93CDB92CD5ED}" srcOrd="7" destOrd="0" presId="urn:microsoft.com/office/officeart/2011/layout/TabList"/>
    <dgm:cxn modelId="{903C6D2B-BDF7-4458-919F-B41C4E93F6F1}" type="presParOf" srcId="{14F4192A-64D7-46EE-8BC1-5F04736CE867}" destId="{D27FABC6-0C40-4731-8313-33AAC6E9F42F}" srcOrd="8" destOrd="0" presId="urn:microsoft.com/office/officeart/2011/layout/TabList"/>
    <dgm:cxn modelId="{36E18B9C-626A-4FA9-B363-DDF8977EAA29}" type="presParOf" srcId="{14F4192A-64D7-46EE-8BC1-5F04736CE867}" destId="{D6889384-ACBE-47CD-8F5C-B1A8C5AC329B}" srcOrd="9" destOrd="0" presId="urn:microsoft.com/office/officeart/2011/layout/TabList"/>
    <dgm:cxn modelId="{C256587A-4036-4322-8DB5-330664017BE4}" type="presParOf" srcId="{D6889384-ACBE-47CD-8F5C-B1A8C5AC329B}" destId="{EC449DAF-F6A7-4059-8746-F84BFFB1C303}" srcOrd="0" destOrd="0" presId="urn:microsoft.com/office/officeart/2011/layout/TabList"/>
    <dgm:cxn modelId="{27A7ECA1-AF44-4D7B-BF05-EEEFD7D48682}" type="presParOf" srcId="{D6889384-ACBE-47CD-8F5C-B1A8C5AC329B}" destId="{B1C161D8-0B93-4B19-945C-738849741812}" srcOrd="1" destOrd="0" presId="urn:microsoft.com/office/officeart/2011/layout/TabList"/>
    <dgm:cxn modelId="{CB3084F9-5945-443F-8CD6-203D8E206292}" type="presParOf" srcId="{D6889384-ACBE-47CD-8F5C-B1A8C5AC329B}" destId="{0F5FA2F5-4BDF-429D-86FA-EF83304FD570}" srcOrd="2" destOrd="0" presId="urn:microsoft.com/office/officeart/2011/layout/TabList"/>
    <dgm:cxn modelId="{465F8901-B66B-4DD7-A002-90C287B07293}" type="presParOf" srcId="{14F4192A-64D7-46EE-8BC1-5F04736CE867}" destId="{E044F211-8B7F-41A6-89AB-B294D2C47AD4}" srcOrd="10"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7C6A5F-D22F-40A3-BE0F-CCD2E1B839C1}" type="doc">
      <dgm:prSet loTypeId="urn:microsoft.com/office/officeart/2005/8/layout/hList7" loCatId="process" qsTypeId="urn:microsoft.com/office/officeart/2005/8/quickstyle/simple1" qsCatId="simple" csTypeId="urn:microsoft.com/office/officeart/2005/8/colors/accent1_2" csCatId="accent1" phldr="1"/>
      <dgm:spPr/>
      <dgm:t>
        <a:bodyPr/>
        <a:lstStyle/>
        <a:p>
          <a:endParaRPr lang="en-IN"/>
        </a:p>
      </dgm:t>
    </dgm:pt>
    <dgm:pt modelId="{100673DC-510E-4B2D-AEE1-D14619FB3912}">
      <dgm:prSet phldrT="[Text]" custT="1"/>
      <dgm:spPr>
        <a:xfrm>
          <a:off x="3518" y="0"/>
          <a:ext cx="1058146" cy="3624380"/>
        </a:xfrm>
        <a:prstGeom prst="roundRect">
          <a:avLst>
            <a:gd name="adj" fmla="val 10000"/>
          </a:avLst>
        </a:prstGeom>
      </dgm:spPr>
      <dgm:t>
        <a:bodyPr/>
        <a:lstStyle/>
        <a:p>
          <a:pPr>
            <a:buNone/>
          </a:pPr>
          <a:endParaRPr lang="en-US" sz="900" b="1" dirty="0">
            <a:latin typeface="Arial"/>
            <a:ea typeface="+mn-ea"/>
            <a:cs typeface="+mn-cs"/>
          </a:endParaRPr>
        </a:p>
        <a:p>
          <a:pPr>
            <a:buNone/>
          </a:pPr>
          <a:br>
            <a:rPr lang="en-US" sz="900" dirty="0">
              <a:latin typeface="Arial"/>
              <a:ea typeface="+mn-ea"/>
              <a:cs typeface="+mn-cs"/>
            </a:rPr>
          </a:br>
          <a:endParaRPr lang="en-US" sz="900" dirty="0">
            <a:latin typeface="Arial"/>
            <a:ea typeface="+mn-ea"/>
            <a:cs typeface="+mn-cs"/>
          </a:endParaRPr>
        </a:p>
        <a:p>
          <a:pPr>
            <a:buNone/>
          </a:pPr>
          <a:r>
            <a:rPr lang="en-US" sz="900" dirty="0">
              <a:latin typeface="Arial"/>
              <a:ea typeface="+mn-ea"/>
              <a:cs typeface="+mn-cs"/>
            </a:rPr>
            <a:t>Janitor</a:t>
          </a:r>
        </a:p>
        <a:p>
          <a:pPr>
            <a:buNone/>
          </a:pPr>
          <a:endParaRPr lang="en-US" sz="900" dirty="0">
            <a:latin typeface="Arial"/>
            <a:ea typeface="+mn-ea"/>
            <a:cs typeface="+mn-cs"/>
          </a:endParaRPr>
        </a:p>
        <a:p>
          <a:pPr>
            <a:buNone/>
          </a:pPr>
          <a:r>
            <a:rPr lang="en-US" sz="900" dirty="0">
              <a:latin typeface="Arial"/>
              <a:ea typeface="+mn-ea"/>
              <a:cs typeface="+mn-cs"/>
            </a:rPr>
            <a:t>Sample Collecting Staff</a:t>
          </a:r>
        </a:p>
        <a:p>
          <a:pPr>
            <a:buNone/>
          </a:pPr>
          <a:br>
            <a:rPr lang="en-US" sz="900" dirty="0">
              <a:latin typeface="Arial"/>
              <a:ea typeface="+mn-ea"/>
              <a:cs typeface="+mn-cs"/>
            </a:rPr>
          </a:br>
          <a:r>
            <a:rPr lang="en-US" sz="900" dirty="0">
              <a:latin typeface="Arial"/>
              <a:ea typeface="+mn-ea"/>
              <a:cs typeface="+mn-cs"/>
            </a:rPr>
            <a:t>Hospital Staff &amp;</a:t>
          </a:r>
          <a:br>
            <a:rPr lang="en-US" sz="900" dirty="0">
              <a:latin typeface="Arial"/>
              <a:ea typeface="+mn-ea"/>
              <a:cs typeface="+mn-cs"/>
            </a:rPr>
          </a:br>
          <a:r>
            <a:rPr lang="en-US" sz="900" dirty="0">
              <a:latin typeface="Arial"/>
              <a:ea typeface="+mn-ea"/>
              <a:cs typeface="+mn-cs"/>
            </a:rPr>
            <a:t>Doctors</a:t>
          </a:r>
          <a:endParaRPr lang="en-IN" sz="900" dirty="0">
            <a:latin typeface="Arial"/>
            <a:ea typeface="+mn-ea"/>
            <a:cs typeface="+mn-cs"/>
          </a:endParaRPr>
        </a:p>
      </dgm:t>
    </dgm:pt>
    <dgm:pt modelId="{678ADA58-8C1B-4EA1-9245-0F2F5A291D26}" type="sibTrans" cxnId="{93DD3B08-31FC-4487-B1C7-5938A60CD145}">
      <dgm:prSet/>
      <dgm:spPr/>
      <dgm:t>
        <a:bodyPr/>
        <a:lstStyle/>
        <a:p>
          <a:endParaRPr lang="en-IN"/>
        </a:p>
      </dgm:t>
    </dgm:pt>
    <dgm:pt modelId="{11B7F0F7-6831-4414-9225-039B297337C0}" type="parTrans" cxnId="{93DD3B08-31FC-4487-B1C7-5938A60CD145}">
      <dgm:prSet/>
      <dgm:spPr/>
      <dgm:t>
        <a:bodyPr/>
        <a:lstStyle/>
        <a:p>
          <a:endParaRPr lang="en-IN"/>
        </a:p>
      </dgm:t>
    </dgm:pt>
    <dgm:pt modelId="{2ADB34B6-1EC1-4843-934B-9218EDCC8806}">
      <dgm:prSet phldrT="[Text]" custT="1"/>
      <dgm:spPr>
        <a:xfrm>
          <a:off x="2183300" y="0"/>
          <a:ext cx="1058146" cy="3624380"/>
        </a:xfrm>
        <a:prstGeom prst="roundRect">
          <a:avLst>
            <a:gd name="adj" fmla="val 10000"/>
          </a:avLst>
        </a:prstGeom>
      </dgm:spPr>
      <dgm:t>
        <a:bodyPr/>
        <a:lstStyle/>
        <a:p>
          <a:pPr>
            <a:buNone/>
          </a:pPr>
          <a:endParaRPr lang="en-US" sz="700" dirty="0">
            <a:latin typeface="Arial"/>
            <a:ea typeface="+mn-ea"/>
            <a:cs typeface="+mn-cs"/>
          </a:endParaRPr>
        </a:p>
        <a:p>
          <a:pPr>
            <a:buNone/>
          </a:pPr>
          <a:endParaRPr lang="en-US" sz="900" dirty="0">
            <a:latin typeface="Arial"/>
            <a:ea typeface="+mn-ea"/>
            <a:cs typeface="+mn-cs"/>
          </a:endParaRPr>
        </a:p>
        <a:p>
          <a:pPr>
            <a:buNone/>
          </a:pPr>
          <a:r>
            <a:rPr lang="en-US" sz="900" dirty="0">
              <a:latin typeface="Arial"/>
              <a:ea typeface="+mn-ea"/>
              <a:cs typeface="+mn-cs"/>
            </a:rPr>
            <a:t>Time Management</a:t>
          </a:r>
        </a:p>
        <a:p>
          <a:pPr>
            <a:buNone/>
          </a:pPr>
          <a:br>
            <a:rPr lang="en-US" sz="900" dirty="0">
              <a:latin typeface="Arial"/>
              <a:ea typeface="+mn-ea"/>
              <a:cs typeface="+mn-cs"/>
            </a:rPr>
          </a:br>
          <a:r>
            <a:rPr lang="en-US" sz="900" dirty="0">
              <a:latin typeface="Arial"/>
              <a:ea typeface="+mn-ea"/>
              <a:cs typeface="+mn-cs"/>
            </a:rPr>
            <a:t>Testing Procedure</a:t>
          </a:r>
        </a:p>
        <a:p>
          <a:pPr>
            <a:buNone/>
          </a:pPr>
          <a:br>
            <a:rPr lang="en-US" sz="900" dirty="0">
              <a:latin typeface="Arial"/>
              <a:ea typeface="+mn-ea"/>
              <a:cs typeface="+mn-cs"/>
            </a:rPr>
          </a:br>
          <a:r>
            <a:rPr lang="en-US" sz="900" dirty="0">
              <a:latin typeface="Arial"/>
              <a:ea typeface="+mn-ea"/>
              <a:cs typeface="+mn-cs"/>
            </a:rPr>
            <a:t>N.B.P. Platform</a:t>
          </a:r>
          <a:endParaRPr lang="en-IN" sz="900" dirty="0">
            <a:latin typeface="Arial"/>
            <a:ea typeface="+mn-ea"/>
            <a:cs typeface="+mn-cs"/>
          </a:endParaRPr>
        </a:p>
      </dgm:t>
    </dgm:pt>
    <dgm:pt modelId="{AFF0EBAF-5064-4762-B6F6-D9EA54117A1A}" type="sibTrans" cxnId="{8361C0ED-6476-49AD-A8E4-599B023D5550}">
      <dgm:prSet/>
      <dgm:spPr/>
      <dgm:t>
        <a:bodyPr/>
        <a:lstStyle/>
        <a:p>
          <a:endParaRPr lang="en-IN"/>
        </a:p>
      </dgm:t>
    </dgm:pt>
    <dgm:pt modelId="{2A258E83-BD45-4FED-98DD-32A9FE4CE8D3}" type="parTrans" cxnId="{8361C0ED-6476-49AD-A8E4-599B023D5550}">
      <dgm:prSet/>
      <dgm:spPr/>
      <dgm:t>
        <a:bodyPr/>
        <a:lstStyle/>
        <a:p>
          <a:endParaRPr lang="en-IN"/>
        </a:p>
      </dgm:t>
    </dgm:pt>
    <dgm:pt modelId="{50BA352B-55A6-4CDF-9EA2-7A8FBE33A9AA}">
      <dgm:prSet custT="1"/>
      <dgm:spPr>
        <a:xfrm>
          <a:off x="3273191" y="0"/>
          <a:ext cx="1058146" cy="3624380"/>
        </a:xfrm>
        <a:prstGeom prst="roundRect">
          <a:avLst>
            <a:gd name="adj" fmla="val 10000"/>
          </a:avLst>
        </a:prstGeom>
      </dgm:spPr>
      <dgm:t>
        <a:bodyPr/>
        <a:lstStyle/>
        <a:p>
          <a:pPr>
            <a:buNone/>
          </a:pPr>
          <a:endParaRPr lang="en-US" sz="700" dirty="0">
            <a:latin typeface="Arial"/>
            <a:ea typeface="+mn-ea"/>
            <a:cs typeface="+mn-cs"/>
          </a:endParaRPr>
        </a:p>
        <a:p>
          <a:pPr>
            <a:buNone/>
          </a:pPr>
          <a:endParaRPr lang="en-US" sz="1000" dirty="0">
            <a:latin typeface="Arial"/>
            <a:ea typeface="+mn-ea"/>
            <a:cs typeface="+mn-cs"/>
          </a:endParaRPr>
        </a:p>
        <a:p>
          <a:pPr>
            <a:buNone/>
          </a:pPr>
          <a:r>
            <a:rPr lang="en-US" sz="900" dirty="0">
              <a:latin typeface="Arial"/>
              <a:ea typeface="+mn-ea"/>
              <a:cs typeface="+mn-cs"/>
            </a:rPr>
            <a:t>Protected Camber For Testing</a:t>
          </a:r>
          <a:br>
            <a:rPr lang="en-US" sz="900" dirty="0">
              <a:latin typeface="Arial"/>
              <a:ea typeface="+mn-ea"/>
              <a:cs typeface="+mn-cs"/>
            </a:rPr>
          </a:br>
          <a:br>
            <a:rPr lang="en-US" sz="900" dirty="0">
              <a:latin typeface="Arial"/>
              <a:ea typeface="+mn-ea"/>
              <a:cs typeface="+mn-cs"/>
            </a:rPr>
          </a:br>
          <a:r>
            <a:rPr lang="en-US" sz="900" dirty="0">
              <a:latin typeface="Arial"/>
              <a:ea typeface="+mn-ea"/>
              <a:cs typeface="+mn-cs"/>
            </a:rPr>
            <a:t>Safe Testing</a:t>
          </a:r>
          <a:br>
            <a:rPr lang="en-US" sz="900" dirty="0">
              <a:latin typeface="Arial"/>
              <a:ea typeface="+mn-ea"/>
              <a:cs typeface="+mn-cs"/>
            </a:rPr>
          </a:br>
          <a:br>
            <a:rPr lang="en-US" sz="900" dirty="0">
              <a:latin typeface="Arial"/>
              <a:ea typeface="+mn-ea"/>
              <a:cs typeface="+mn-cs"/>
            </a:rPr>
          </a:br>
          <a:r>
            <a:rPr lang="en-US" sz="900" dirty="0">
              <a:latin typeface="Arial"/>
              <a:ea typeface="+mn-ea"/>
              <a:cs typeface="+mn-cs"/>
            </a:rPr>
            <a:t>Air Cleaner</a:t>
          </a:r>
          <a:endParaRPr lang="en-IN" sz="900" dirty="0">
            <a:latin typeface="Arial"/>
            <a:ea typeface="+mn-ea"/>
            <a:cs typeface="+mn-cs"/>
          </a:endParaRPr>
        </a:p>
      </dgm:t>
    </dgm:pt>
    <dgm:pt modelId="{DA14F111-FB3E-49C5-A3D1-2F7D78FE9236}" type="sibTrans" cxnId="{5B336F3B-5371-42D2-960C-8399404534DF}">
      <dgm:prSet/>
      <dgm:spPr/>
      <dgm:t>
        <a:bodyPr/>
        <a:lstStyle/>
        <a:p>
          <a:endParaRPr lang="en-IN"/>
        </a:p>
      </dgm:t>
    </dgm:pt>
    <dgm:pt modelId="{E6C30E59-E219-497F-8D60-2CB24041665C}" type="parTrans" cxnId="{5B336F3B-5371-42D2-960C-8399404534DF}">
      <dgm:prSet/>
      <dgm:spPr/>
      <dgm:t>
        <a:bodyPr/>
        <a:lstStyle/>
        <a:p>
          <a:endParaRPr lang="en-IN"/>
        </a:p>
      </dgm:t>
    </dgm:pt>
    <dgm:pt modelId="{58992949-A29A-4D93-A737-3E02E566119B}">
      <dgm:prSet custT="1"/>
      <dgm:spPr>
        <a:xfrm>
          <a:off x="4363082" y="0"/>
          <a:ext cx="1058146" cy="3624380"/>
        </a:xfrm>
        <a:prstGeom prst="roundRect">
          <a:avLst>
            <a:gd name="adj" fmla="val 10000"/>
          </a:avLst>
        </a:prstGeom>
      </dgm:spPr>
      <dgm:t>
        <a:bodyPr/>
        <a:lstStyle/>
        <a:p>
          <a:pPr>
            <a:buNone/>
          </a:pPr>
          <a:r>
            <a:rPr lang="en-US" sz="900" dirty="0">
              <a:latin typeface="Arial"/>
              <a:ea typeface="+mn-ea"/>
              <a:cs typeface="+mn-cs"/>
            </a:rPr>
            <a:t>Less Doctor-Patient Interaction</a:t>
          </a:r>
          <a:endParaRPr lang="en-IN" sz="700" dirty="0">
            <a:latin typeface="Arial"/>
            <a:ea typeface="+mn-ea"/>
            <a:cs typeface="+mn-cs"/>
          </a:endParaRPr>
        </a:p>
      </dgm:t>
    </dgm:pt>
    <dgm:pt modelId="{742224FA-FF59-4EAB-9AC2-29FA1C58CDE4}" type="sibTrans" cxnId="{FE94357B-76BE-474F-A6F3-4FC15732A7E5}">
      <dgm:prSet/>
      <dgm:spPr/>
      <dgm:t>
        <a:bodyPr/>
        <a:lstStyle/>
        <a:p>
          <a:endParaRPr lang="en-IN"/>
        </a:p>
      </dgm:t>
    </dgm:pt>
    <dgm:pt modelId="{E2BAF84C-98C6-4D0F-A006-295D9559B98F}" type="parTrans" cxnId="{FE94357B-76BE-474F-A6F3-4FC15732A7E5}">
      <dgm:prSet/>
      <dgm:spPr/>
      <dgm:t>
        <a:bodyPr/>
        <a:lstStyle/>
        <a:p>
          <a:endParaRPr lang="en-IN"/>
        </a:p>
      </dgm:t>
    </dgm:pt>
    <dgm:pt modelId="{6642E575-5442-46AF-9FFE-F04A4F997A69}">
      <dgm:prSet custT="1"/>
      <dgm:spPr>
        <a:xfrm>
          <a:off x="5452973" y="0"/>
          <a:ext cx="1058146" cy="3624380"/>
        </a:xfrm>
        <a:prstGeom prst="roundRect">
          <a:avLst>
            <a:gd name="adj" fmla="val 10000"/>
          </a:avLst>
        </a:prstGeom>
      </dgm:spPr>
      <dgm:t>
        <a:bodyPr/>
        <a:lstStyle/>
        <a:p>
          <a:pPr>
            <a:buNone/>
          </a:pPr>
          <a:r>
            <a:rPr lang="en-US" sz="900" dirty="0">
              <a:latin typeface="Arial"/>
              <a:ea typeface="+mn-ea"/>
              <a:cs typeface="+mn-cs"/>
            </a:rPr>
            <a:t>Hospital Staff</a:t>
          </a:r>
          <a:br>
            <a:rPr lang="en-US" sz="900" dirty="0">
              <a:latin typeface="Arial"/>
              <a:ea typeface="+mn-ea"/>
              <a:cs typeface="+mn-cs"/>
            </a:rPr>
          </a:br>
          <a:br>
            <a:rPr lang="en-US" sz="900" dirty="0">
              <a:latin typeface="Arial"/>
              <a:ea typeface="+mn-ea"/>
              <a:cs typeface="+mn-cs"/>
            </a:rPr>
          </a:br>
          <a:r>
            <a:rPr lang="en-US" sz="900" dirty="0">
              <a:latin typeface="Arial"/>
              <a:ea typeface="+mn-ea"/>
              <a:cs typeface="+mn-cs"/>
            </a:rPr>
            <a:t>Municipal Office</a:t>
          </a:r>
          <a:endParaRPr lang="en-IN" sz="700" dirty="0">
            <a:latin typeface="Arial"/>
            <a:ea typeface="+mn-ea"/>
            <a:cs typeface="+mn-cs"/>
          </a:endParaRPr>
        </a:p>
      </dgm:t>
    </dgm:pt>
    <dgm:pt modelId="{804A9E54-F824-4409-941E-76B8CD77C029}" type="sibTrans" cxnId="{5196FE5E-7B24-4353-A4E9-2C99BBD16848}">
      <dgm:prSet/>
      <dgm:spPr/>
      <dgm:t>
        <a:bodyPr/>
        <a:lstStyle/>
        <a:p>
          <a:endParaRPr lang="en-IN"/>
        </a:p>
      </dgm:t>
    </dgm:pt>
    <dgm:pt modelId="{F3DC9960-A114-4B17-92A0-2A423B042053}" type="parTrans" cxnId="{5196FE5E-7B24-4353-A4E9-2C99BBD16848}">
      <dgm:prSet/>
      <dgm:spPr/>
      <dgm:t>
        <a:bodyPr/>
        <a:lstStyle/>
        <a:p>
          <a:endParaRPr lang="en-IN"/>
        </a:p>
      </dgm:t>
    </dgm:pt>
    <dgm:pt modelId="{4E751D74-7583-4976-BD76-0498AFA921EB}">
      <dgm:prSet custT="1"/>
      <dgm:spPr>
        <a:xfrm>
          <a:off x="6542864" y="0"/>
          <a:ext cx="1058146" cy="3624380"/>
        </a:xfrm>
        <a:prstGeom prst="roundRect">
          <a:avLst>
            <a:gd name="adj" fmla="val 10000"/>
          </a:avLst>
        </a:prstGeom>
      </dgm:spPr>
      <dgm:t>
        <a:bodyPr/>
        <a:lstStyle/>
        <a:p>
          <a:pPr>
            <a:buNone/>
          </a:pPr>
          <a:endParaRPr lang="en-US" sz="700" b="1" dirty="0">
            <a:latin typeface="Arial"/>
            <a:ea typeface="+mn-ea"/>
            <a:cs typeface="+mn-cs"/>
          </a:endParaRPr>
        </a:p>
        <a:p>
          <a:pPr>
            <a:buNone/>
          </a:pPr>
          <a:br>
            <a:rPr lang="en-US" sz="700" dirty="0">
              <a:latin typeface="Arial"/>
              <a:ea typeface="+mn-ea"/>
              <a:cs typeface="+mn-cs"/>
            </a:rPr>
          </a:br>
          <a:endParaRPr lang="en-US" sz="700" dirty="0">
            <a:latin typeface="Arial"/>
            <a:ea typeface="+mn-ea"/>
            <a:cs typeface="+mn-cs"/>
          </a:endParaRPr>
        </a:p>
        <a:p>
          <a:pPr>
            <a:buNone/>
          </a:pPr>
          <a:r>
            <a:rPr lang="en-US" sz="900" dirty="0">
              <a:latin typeface="Arial"/>
              <a:ea typeface="+mn-ea"/>
              <a:cs typeface="+mn-cs"/>
            </a:rPr>
            <a:t>R &amp; D Innovation</a:t>
          </a:r>
          <a:br>
            <a:rPr lang="en-US" sz="900" dirty="0">
              <a:latin typeface="Arial"/>
              <a:ea typeface="+mn-ea"/>
              <a:cs typeface="+mn-cs"/>
            </a:rPr>
          </a:br>
          <a:br>
            <a:rPr lang="en-US" sz="900" dirty="0">
              <a:latin typeface="Arial"/>
              <a:ea typeface="+mn-ea"/>
              <a:cs typeface="+mn-cs"/>
            </a:rPr>
          </a:br>
          <a:r>
            <a:rPr lang="en-US" sz="900" dirty="0">
              <a:latin typeface="Arial"/>
              <a:ea typeface="+mn-ea"/>
              <a:cs typeface="+mn-cs"/>
            </a:rPr>
            <a:t>Sales and Marketing</a:t>
          </a:r>
          <a:br>
            <a:rPr lang="en-US" sz="900" dirty="0">
              <a:latin typeface="Arial"/>
              <a:ea typeface="+mn-ea"/>
              <a:cs typeface="+mn-cs"/>
            </a:rPr>
          </a:br>
          <a:br>
            <a:rPr lang="en-US" sz="900" dirty="0">
              <a:latin typeface="Arial"/>
              <a:ea typeface="+mn-ea"/>
              <a:cs typeface="+mn-cs"/>
            </a:rPr>
          </a:br>
          <a:r>
            <a:rPr lang="en-US" sz="900" dirty="0">
              <a:latin typeface="Arial"/>
              <a:ea typeface="+mn-ea"/>
              <a:cs typeface="+mn-cs"/>
            </a:rPr>
            <a:t>Advertising and marketing</a:t>
          </a:r>
          <a:endParaRPr lang="en-IN" sz="700" dirty="0">
            <a:latin typeface="Arial"/>
            <a:ea typeface="+mn-ea"/>
            <a:cs typeface="+mn-cs"/>
          </a:endParaRPr>
        </a:p>
      </dgm:t>
    </dgm:pt>
    <dgm:pt modelId="{1BDAFA2A-8CBE-45CD-A60F-1D5D657EAD03}" type="sibTrans" cxnId="{A101FC83-0462-4CFF-8B6C-6CF24875B627}">
      <dgm:prSet/>
      <dgm:spPr/>
      <dgm:t>
        <a:bodyPr/>
        <a:lstStyle/>
        <a:p>
          <a:endParaRPr lang="en-IN"/>
        </a:p>
      </dgm:t>
    </dgm:pt>
    <dgm:pt modelId="{AFB2EED6-D93C-49BD-BCC6-0F23123D08ED}" type="parTrans" cxnId="{A101FC83-0462-4CFF-8B6C-6CF24875B627}">
      <dgm:prSet/>
      <dgm:spPr/>
      <dgm:t>
        <a:bodyPr/>
        <a:lstStyle/>
        <a:p>
          <a:endParaRPr lang="en-IN"/>
        </a:p>
      </dgm:t>
    </dgm:pt>
    <dgm:pt modelId="{DFEEBCA6-8D55-49D1-82C8-9AC6C39B0947}">
      <dgm:prSet custT="1"/>
      <dgm:spPr>
        <a:xfrm>
          <a:off x="7632755" y="0"/>
          <a:ext cx="1058146" cy="3624380"/>
        </a:xfrm>
        <a:prstGeom prst="roundRect">
          <a:avLst>
            <a:gd name="adj" fmla="val 10000"/>
          </a:avLst>
        </a:prstGeom>
      </dgm:spPr>
      <dgm:t>
        <a:bodyPr/>
        <a:lstStyle/>
        <a:p>
          <a:pPr>
            <a:buNone/>
          </a:pPr>
          <a:r>
            <a:rPr lang="en-US" sz="900" dirty="0">
              <a:latin typeface="Arial"/>
              <a:ea typeface="+mn-ea"/>
              <a:cs typeface="+mn-cs"/>
            </a:rPr>
            <a:t>Surge Pricing</a:t>
          </a:r>
          <a:br>
            <a:rPr lang="en-US" sz="900" dirty="0">
              <a:latin typeface="Arial"/>
              <a:ea typeface="+mn-ea"/>
              <a:cs typeface="+mn-cs"/>
            </a:rPr>
          </a:br>
          <a:br>
            <a:rPr lang="en-US" sz="900" dirty="0">
              <a:latin typeface="Arial"/>
              <a:ea typeface="+mn-ea"/>
              <a:cs typeface="+mn-cs"/>
            </a:rPr>
          </a:br>
          <a:r>
            <a:rPr lang="en-US" sz="900" dirty="0">
              <a:latin typeface="Arial"/>
              <a:ea typeface="+mn-ea"/>
              <a:cs typeface="+mn-cs"/>
            </a:rPr>
            <a:t>Ad Revenues</a:t>
          </a:r>
          <a:endParaRPr lang="en-IN" sz="900" dirty="0">
            <a:latin typeface="Arial"/>
            <a:ea typeface="+mn-ea"/>
            <a:cs typeface="+mn-cs"/>
          </a:endParaRPr>
        </a:p>
      </dgm:t>
    </dgm:pt>
    <dgm:pt modelId="{0BA15B28-BFAF-4E8E-B3FA-75A56D646EB9}" type="sibTrans" cxnId="{8EEC13FE-B9AC-4E15-BB78-6FD68F13AE63}">
      <dgm:prSet/>
      <dgm:spPr/>
      <dgm:t>
        <a:bodyPr/>
        <a:lstStyle/>
        <a:p>
          <a:endParaRPr lang="en-IN"/>
        </a:p>
      </dgm:t>
    </dgm:pt>
    <dgm:pt modelId="{6B9F964F-FF17-4A6C-AE03-F1DD48D0BA3B}" type="parTrans" cxnId="{8EEC13FE-B9AC-4E15-BB78-6FD68F13AE63}">
      <dgm:prSet/>
      <dgm:spPr/>
      <dgm:t>
        <a:bodyPr/>
        <a:lstStyle/>
        <a:p>
          <a:endParaRPr lang="en-IN"/>
        </a:p>
      </dgm:t>
    </dgm:pt>
    <dgm:pt modelId="{3B31D2E9-1F76-4B98-8E7B-4442BF79A24E}">
      <dgm:prSet phldrT="[Text]" custT="1"/>
      <dgm:spPr>
        <a:xfrm>
          <a:off x="1093409" y="0"/>
          <a:ext cx="1058146" cy="3624380"/>
        </a:xfrm>
        <a:prstGeom prst="roundRect">
          <a:avLst>
            <a:gd name="adj" fmla="val 10000"/>
          </a:avLst>
        </a:prstGeom>
      </dgm:spPr>
      <dgm:t>
        <a:bodyPr/>
        <a:lstStyle/>
        <a:p>
          <a:pPr>
            <a:buNone/>
          </a:pPr>
          <a:endParaRPr lang="en-US" sz="700" dirty="0">
            <a:latin typeface="Arial"/>
            <a:ea typeface="+mn-ea"/>
            <a:cs typeface="+mn-cs"/>
          </a:endParaRPr>
        </a:p>
        <a:p>
          <a:pPr>
            <a:buNone/>
          </a:pPr>
          <a:endParaRPr lang="en-US" sz="700" dirty="0">
            <a:latin typeface="Arial"/>
            <a:ea typeface="+mn-ea"/>
            <a:cs typeface="+mn-cs"/>
          </a:endParaRPr>
        </a:p>
        <a:p>
          <a:pPr>
            <a:buNone/>
          </a:pPr>
          <a:endParaRPr lang="en-US" sz="700" dirty="0">
            <a:latin typeface="Arial"/>
            <a:ea typeface="+mn-ea"/>
            <a:cs typeface="+mn-cs"/>
          </a:endParaRPr>
        </a:p>
        <a:p>
          <a:pPr>
            <a:buNone/>
          </a:pPr>
          <a:r>
            <a:rPr lang="en-US" sz="900" dirty="0">
              <a:latin typeface="Arial"/>
              <a:ea typeface="+mn-ea"/>
              <a:cs typeface="+mn-cs"/>
            </a:rPr>
            <a:t>Platform and Algorithm Development</a:t>
          </a:r>
          <a:br>
            <a:rPr lang="en-US" sz="900" dirty="0">
              <a:latin typeface="Arial"/>
              <a:ea typeface="+mn-ea"/>
              <a:cs typeface="+mn-cs"/>
            </a:rPr>
          </a:br>
          <a:endParaRPr lang="en-US" sz="900" dirty="0">
            <a:latin typeface="Arial"/>
            <a:ea typeface="+mn-ea"/>
            <a:cs typeface="+mn-cs"/>
          </a:endParaRPr>
        </a:p>
        <a:p>
          <a:pPr>
            <a:buNone/>
          </a:pPr>
          <a:r>
            <a:rPr lang="en-US" sz="900" dirty="0">
              <a:latin typeface="Arial"/>
              <a:ea typeface="+mn-ea"/>
              <a:cs typeface="+mn-cs"/>
            </a:rPr>
            <a:t>Marketing to balancing Supply and Demand</a:t>
          </a:r>
          <a:endParaRPr lang="en-IN" sz="900" dirty="0">
            <a:latin typeface="Arial"/>
            <a:ea typeface="+mn-ea"/>
            <a:cs typeface="+mn-cs"/>
          </a:endParaRPr>
        </a:p>
      </dgm:t>
    </dgm:pt>
    <dgm:pt modelId="{4A5C574A-5614-405D-B51A-1B7492218D0A}" type="parTrans" cxnId="{14C996A0-4C9B-4D4B-BBF9-101309388C39}">
      <dgm:prSet/>
      <dgm:spPr/>
      <dgm:t>
        <a:bodyPr/>
        <a:lstStyle/>
        <a:p>
          <a:endParaRPr lang="en-IN"/>
        </a:p>
      </dgm:t>
    </dgm:pt>
    <dgm:pt modelId="{837C2A91-5A2E-4B85-9AD7-B2F9CBCAC03B}" type="sibTrans" cxnId="{14C996A0-4C9B-4D4B-BBF9-101309388C39}">
      <dgm:prSet/>
      <dgm:spPr/>
      <dgm:t>
        <a:bodyPr/>
        <a:lstStyle/>
        <a:p>
          <a:endParaRPr lang="en-IN"/>
        </a:p>
      </dgm:t>
    </dgm:pt>
    <dgm:pt modelId="{8A3B3EBD-8F9D-4C3B-BAEF-291C4A3DEA36}" type="pres">
      <dgm:prSet presAssocID="{267C6A5F-D22F-40A3-BE0F-CCD2E1B839C1}" presName="Name0" presStyleCnt="0">
        <dgm:presLayoutVars>
          <dgm:dir/>
          <dgm:resizeHandles val="exact"/>
        </dgm:presLayoutVars>
      </dgm:prSet>
      <dgm:spPr/>
    </dgm:pt>
    <dgm:pt modelId="{19F7A9AB-8A6A-4838-AA3B-FCF665E40E69}" type="pres">
      <dgm:prSet presAssocID="{267C6A5F-D22F-40A3-BE0F-CCD2E1B839C1}" presName="fgShape" presStyleLbl="fgShp" presStyleIdx="0" presStyleCnt="1" custScaleX="108696" custScaleY="110665" custLinFactNeighborX="-930" custLinFactNeighborY="8170"/>
      <dgm:spPr>
        <a:xfrm>
          <a:off x="273387" y="2943920"/>
          <a:ext cx="7998866" cy="543657"/>
        </a:xfrm>
        <a:prstGeom prst="leftRightArrow">
          <a:avLst/>
        </a:prstGeom>
      </dgm:spPr>
    </dgm:pt>
    <dgm:pt modelId="{2B97AE15-58C0-46DA-8C5E-2F1734A4CF97}" type="pres">
      <dgm:prSet presAssocID="{267C6A5F-D22F-40A3-BE0F-CCD2E1B839C1}" presName="linComp" presStyleCnt="0"/>
      <dgm:spPr/>
    </dgm:pt>
    <dgm:pt modelId="{D580BDAB-FE1E-4C67-92BF-E6412BB4BDDC}" type="pres">
      <dgm:prSet presAssocID="{100673DC-510E-4B2D-AEE1-D14619FB3912}" presName="compNode" presStyleCnt="0"/>
      <dgm:spPr/>
    </dgm:pt>
    <dgm:pt modelId="{99389DB2-A039-4333-B1E1-1B077040F07C}" type="pres">
      <dgm:prSet presAssocID="{100673DC-510E-4B2D-AEE1-D14619FB3912}" presName="bkgdShape" presStyleLbl="node1" presStyleIdx="0" presStyleCnt="8"/>
      <dgm:spPr/>
    </dgm:pt>
    <dgm:pt modelId="{7EC05CB9-03A0-4C95-9C45-AA110DC09E97}" type="pres">
      <dgm:prSet presAssocID="{100673DC-510E-4B2D-AEE1-D14619FB3912}" presName="nodeTx" presStyleLbl="node1" presStyleIdx="0" presStyleCnt="8">
        <dgm:presLayoutVars>
          <dgm:bulletEnabled val="1"/>
        </dgm:presLayoutVars>
      </dgm:prSet>
      <dgm:spPr/>
    </dgm:pt>
    <dgm:pt modelId="{0C20895B-A0D5-4190-9A7F-E5CFEE259B9B}" type="pres">
      <dgm:prSet presAssocID="{100673DC-510E-4B2D-AEE1-D14619FB3912}" presName="invisiNode" presStyleLbl="node1" presStyleIdx="0" presStyleCnt="8"/>
      <dgm:spPr/>
    </dgm:pt>
    <dgm:pt modelId="{D92F5E55-0953-4B34-97F2-04902132040F}" type="pres">
      <dgm:prSet presAssocID="{100673DC-510E-4B2D-AEE1-D14619FB3912}" presName="imagNode" presStyleLbl="fgImgPlace1" presStyleIdx="0" presStyleCnt="8" custLinFactNeighborX="523" custLinFactNeighborY="-1013"/>
      <dgm:spPr>
        <a:xfrm>
          <a:off x="35262" y="217462"/>
          <a:ext cx="994657" cy="120691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1000" r="-11000"/>
          </a:stretch>
        </a:blipFill>
      </dgm:spPr>
      <dgm:extLst>
        <a:ext uri="{E40237B7-FDA0-4F09-8148-C483321AD2D9}">
          <dgm14:cNvPr xmlns:dgm14="http://schemas.microsoft.com/office/drawing/2010/diagram" id="0" name="" descr="Business Growth"/>
        </a:ext>
      </dgm:extLst>
    </dgm:pt>
    <dgm:pt modelId="{2FCCD2A2-ACEC-40CB-B539-CF4CE3016CCB}" type="pres">
      <dgm:prSet presAssocID="{678ADA58-8C1B-4EA1-9245-0F2F5A291D26}" presName="sibTrans" presStyleLbl="sibTrans2D1" presStyleIdx="0" presStyleCnt="0"/>
      <dgm:spPr/>
    </dgm:pt>
    <dgm:pt modelId="{8B36916D-95A5-4667-8CA3-43C832079CAD}" type="pres">
      <dgm:prSet presAssocID="{3B31D2E9-1F76-4B98-8E7B-4442BF79A24E}" presName="compNode" presStyleCnt="0"/>
      <dgm:spPr/>
    </dgm:pt>
    <dgm:pt modelId="{5C0054AA-DB48-4F8F-898E-4E004592B7E2}" type="pres">
      <dgm:prSet presAssocID="{3B31D2E9-1F76-4B98-8E7B-4442BF79A24E}" presName="bkgdShape" presStyleLbl="node1" presStyleIdx="1" presStyleCnt="8" custLinFactNeighborX="693"/>
      <dgm:spPr/>
    </dgm:pt>
    <dgm:pt modelId="{24E06397-7248-4AA7-86CD-5B3C46578234}" type="pres">
      <dgm:prSet presAssocID="{3B31D2E9-1F76-4B98-8E7B-4442BF79A24E}" presName="nodeTx" presStyleLbl="node1" presStyleIdx="1" presStyleCnt="8">
        <dgm:presLayoutVars>
          <dgm:bulletEnabled val="1"/>
        </dgm:presLayoutVars>
      </dgm:prSet>
      <dgm:spPr/>
    </dgm:pt>
    <dgm:pt modelId="{7A2CDAEB-401A-4A88-ABCB-4138A8E3C3D9}" type="pres">
      <dgm:prSet presAssocID="{3B31D2E9-1F76-4B98-8E7B-4442BF79A24E}" presName="invisiNode" presStyleLbl="node1" presStyleIdx="1" presStyleCnt="8"/>
      <dgm:spPr/>
    </dgm:pt>
    <dgm:pt modelId="{F19B4D90-5A89-48B1-B342-D5FE0C9A9443}" type="pres">
      <dgm:prSet presAssocID="{3B31D2E9-1F76-4B98-8E7B-4442BF79A24E}" presName="imagNode" presStyleLbl="fgImgPlace1" presStyleIdx="1" presStyleCnt="8"/>
      <dgm:spPr>
        <a:xfrm>
          <a:off x="1125153" y="217462"/>
          <a:ext cx="994657" cy="1206918"/>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11000" r="-11000"/>
          </a:stretch>
        </a:blipFill>
      </dgm:spPr>
      <dgm:extLst>
        <a:ext uri="{E40237B7-FDA0-4F09-8148-C483321AD2D9}">
          <dgm14:cNvPr xmlns:dgm14="http://schemas.microsoft.com/office/drawing/2010/diagram" id="0" name="" descr="Checkmark"/>
        </a:ext>
      </dgm:extLst>
    </dgm:pt>
    <dgm:pt modelId="{4D9CC2B9-9368-47CC-A13C-C2514E979F6B}" type="pres">
      <dgm:prSet presAssocID="{837C2A91-5A2E-4B85-9AD7-B2F9CBCAC03B}" presName="sibTrans" presStyleLbl="sibTrans2D1" presStyleIdx="0" presStyleCnt="0"/>
      <dgm:spPr/>
    </dgm:pt>
    <dgm:pt modelId="{EC11F70D-D4DC-4C27-9640-BC191303564D}" type="pres">
      <dgm:prSet presAssocID="{2ADB34B6-1EC1-4843-934B-9218EDCC8806}" presName="compNode" presStyleCnt="0"/>
      <dgm:spPr/>
    </dgm:pt>
    <dgm:pt modelId="{D98FDE6D-2E12-441E-8F98-38BFF2CCFFB4}" type="pres">
      <dgm:prSet presAssocID="{2ADB34B6-1EC1-4843-934B-9218EDCC8806}" presName="bkgdShape" presStyleLbl="node1" presStyleIdx="2" presStyleCnt="8"/>
      <dgm:spPr/>
    </dgm:pt>
    <dgm:pt modelId="{6A56F669-F435-481A-8A1D-3BB533968C18}" type="pres">
      <dgm:prSet presAssocID="{2ADB34B6-1EC1-4843-934B-9218EDCC8806}" presName="nodeTx" presStyleLbl="node1" presStyleIdx="2" presStyleCnt="8">
        <dgm:presLayoutVars>
          <dgm:bulletEnabled val="1"/>
        </dgm:presLayoutVars>
      </dgm:prSet>
      <dgm:spPr/>
    </dgm:pt>
    <dgm:pt modelId="{BC0F5EB6-9F43-4911-9791-CF7FB541DE17}" type="pres">
      <dgm:prSet presAssocID="{2ADB34B6-1EC1-4843-934B-9218EDCC8806}" presName="invisiNode" presStyleLbl="node1" presStyleIdx="2" presStyleCnt="8"/>
      <dgm:spPr/>
    </dgm:pt>
    <dgm:pt modelId="{9729DAA2-3700-440D-97F7-A9585B7C2625}" type="pres">
      <dgm:prSet presAssocID="{2ADB34B6-1EC1-4843-934B-9218EDCC8806}" presName="imagNode" presStyleLbl="fgImgPlace1" presStyleIdx="2" presStyleCnt="8"/>
      <dgm:spPr>
        <a:xfrm>
          <a:off x="2215044" y="217462"/>
          <a:ext cx="994657" cy="1206918"/>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11000" r="-11000"/>
          </a:stretch>
        </a:blipFill>
      </dgm:spPr>
      <dgm:extLst>
        <a:ext uri="{E40237B7-FDA0-4F09-8148-C483321AD2D9}">
          <dgm14:cNvPr xmlns:dgm14="http://schemas.microsoft.com/office/drawing/2010/diagram" id="0" name="" descr="Factory"/>
        </a:ext>
      </dgm:extLst>
    </dgm:pt>
    <dgm:pt modelId="{2EAA55EC-5E27-48B3-8FFE-92533A95547B}" type="pres">
      <dgm:prSet presAssocID="{AFF0EBAF-5064-4762-B6F6-D9EA54117A1A}" presName="sibTrans" presStyleLbl="sibTrans2D1" presStyleIdx="0" presStyleCnt="0"/>
      <dgm:spPr/>
    </dgm:pt>
    <dgm:pt modelId="{BDD39414-2C74-459F-94E8-083471E563C8}" type="pres">
      <dgm:prSet presAssocID="{50BA352B-55A6-4CDF-9EA2-7A8FBE33A9AA}" presName="compNode" presStyleCnt="0"/>
      <dgm:spPr/>
    </dgm:pt>
    <dgm:pt modelId="{4098B465-94AE-4DCF-A486-7C0C70044AB4}" type="pres">
      <dgm:prSet presAssocID="{50BA352B-55A6-4CDF-9EA2-7A8FBE33A9AA}" presName="bkgdShape" presStyleLbl="node1" presStyleIdx="3" presStyleCnt="8"/>
      <dgm:spPr/>
    </dgm:pt>
    <dgm:pt modelId="{843A2EFA-86F6-4538-9CC0-17B5EC4234BB}" type="pres">
      <dgm:prSet presAssocID="{50BA352B-55A6-4CDF-9EA2-7A8FBE33A9AA}" presName="nodeTx" presStyleLbl="node1" presStyleIdx="3" presStyleCnt="8">
        <dgm:presLayoutVars>
          <dgm:bulletEnabled val="1"/>
        </dgm:presLayoutVars>
      </dgm:prSet>
      <dgm:spPr/>
    </dgm:pt>
    <dgm:pt modelId="{41E4FE07-E04D-4339-95C3-C12FD7ABC47E}" type="pres">
      <dgm:prSet presAssocID="{50BA352B-55A6-4CDF-9EA2-7A8FBE33A9AA}" presName="invisiNode" presStyleLbl="node1" presStyleIdx="3" presStyleCnt="8"/>
      <dgm:spPr/>
    </dgm:pt>
    <dgm:pt modelId="{5550E975-E13C-451C-89C9-E54B41B1C91A}" type="pres">
      <dgm:prSet presAssocID="{50BA352B-55A6-4CDF-9EA2-7A8FBE33A9AA}" presName="imagNode" presStyleLbl="fgImgPlace1" presStyleIdx="3" presStyleCnt="8"/>
      <dgm:spPr>
        <a:xfrm>
          <a:off x="3304935" y="217462"/>
          <a:ext cx="994657" cy="1206918"/>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11000" r="-11000"/>
          </a:stretch>
        </a:blipFill>
      </dgm:spPr>
      <dgm:extLst>
        <a:ext uri="{E40237B7-FDA0-4F09-8148-C483321AD2D9}">
          <dgm14:cNvPr xmlns:dgm14="http://schemas.microsoft.com/office/drawing/2010/diagram" id="0" name="" descr="Present"/>
        </a:ext>
      </dgm:extLst>
    </dgm:pt>
    <dgm:pt modelId="{6E02460C-1BD1-4FB7-BC00-7634B4FDB6B2}" type="pres">
      <dgm:prSet presAssocID="{DA14F111-FB3E-49C5-A3D1-2F7D78FE9236}" presName="sibTrans" presStyleLbl="sibTrans2D1" presStyleIdx="0" presStyleCnt="0"/>
      <dgm:spPr/>
    </dgm:pt>
    <dgm:pt modelId="{535E3334-23D8-4884-9E12-CD2550A1D55C}" type="pres">
      <dgm:prSet presAssocID="{58992949-A29A-4D93-A737-3E02E566119B}" presName="compNode" presStyleCnt="0"/>
      <dgm:spPr/>
    </dgm:pt>
    <dgm:pt modelId="{A2D96399-2234-4717-A31E-CBE1B2716911}" type="pres">
      <dgm:prSet presAssocID="{58992949-A29A-4D93-A737-3E02E566119B}" presName="bkgdShape" presStyleLbl="node1" presStyleIdx="4" presStyleCnt="8"/>
      <dgm:spPr/>
    </dgm:pt>
    <dgm:pt modelId="{BE3BB77E-E356-4315-9B1F-10028C540D79}" type="pres">
      <dgm:prSet presAssocID="{58992949-A29A-4D93-A737-3E02E566119B}" presName="nodeTx" presStyleLbl="node1" presStyleIdx="4" presStyleCnt="8">
        <dgm:presLayoutVars>
          <dgm:bulletEnabled val="1"/>
        </dgm:presLayoutVars>
      </dgm:prSet>
      <dgm:spPr/>
    </dgm:pt>
    <dgm:pt modelId="{E4ADB5AD-EFF4-44A6-A20C-3ADE16BB9A00}" type="pres">
      <dgm:prSet presAssocID="{58992949-A29A-4D93-A737-3E02E566119B}" presName="invisiNode" presStyleLbl="node1" presStyleIdx="4" presStyleCnt="8"/>
      <dgm:spPr/>
    </dgm:pt>
    <dgm:pt modelId="{BE1C1F50-4279-4EA1-BF45-D2001FE88E7A}" type="pres">
      <dgm:prSet presAssocID="{58992949-A29A-4D93-A737-3E02E566119B}" presName="imagNode" presStyleLbl="fgImgPlace1" presStyleIdx="4" presStyleCnt="8"/>
      <dgm:spPr>
        <a:xfrm>
          <a:off x="4394826" y="217462"/>
          <a:ext cx="994657" cy="1206918"/>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l="-11000" r="-11000"/>
          </a:stretch>
        </a:blipFill>
      </dgm:spPr>
      <dgm:extLst>
        <a:ext uri="{E40237B7-FDA0-4F09-8148-C483321AD2D9}">
          <dgm14:cNvPr xmlns:dgm14="http://schemas.microsoft.com/office/drawing/2010/diagram" id="0" name="" descr="Heart"/>
        </a:ext>
      </dgm:extLst>
    </dgm:pt>
    <dgm:pt modelId="{9F39DACA-E867-42D2-8EA9-D4D4928C5E27}" type="pres">
      <dgm:prSet presAssocID="{742224FA-FF59-4EAB-9AC2-29FA1C58CDE4}" presName="sibTrans" presStyleLbl="sibTrans2D1" presStyleIdx="0" presStyleCnt="0"/>
      <dgm:spPr/>
    </dgm:pt>
    <dgm:pt modelId="{FBD28708-692D-4F06-9A27-5F8347F3ED39}" type="pres">
      <dgm:prSet presAssocID="{6642E575-5442-46AF-9FFE-F04A4F997A69}" presName="compNode" presStyleCnt="0"/>
      <dgm:spPr/>
    </dgm:pt>
    <dgm:pt modelId="{D70889F5-0083-4CE8-B362-89B9C8245128}" type="pres">
      <dgm:prSet presAssocID="{6642E575-5442-46AF-9FFE-F04A4F997A69}" presName="bkgdShape" presStyleLbl="node1" presStyleIdx="5" presStyleCnt="8"/>
      <dgm:spPr/>
    </dgm:pt>
    <dgm:pt modelId="{C9E7BB8B-DA49-4FEB-A837-8B407F540295}" type="pres">
      <dgm:prSet presAssocID="{6642E575-5442-46AF-9FFE-F04A4F997A69}" presName="nodeTx" presStyleLbl="node1" presStyleIdx="5" presStyleCnt="8">
        <dgm:presLayoutVars>
          <dgm:bulletEnabled val="1"/>
        </dgm:presLayoutVars>
      </dgm:prSet>
      <dgm:spPr/>
    </dgm:pt>
    <dgm:pt modelId="{5E43418D-F9AB-46F9-A0A0-AB3D45F428E2}" type="pres">
      <dgm:prSet presAssocID="{6642E575-5442-46AF-9FFE-F04A4F997A69}" presName="invisiNode" presStyleLbl="node1" presStyleIdx="5" presStyleCnt="8"/>
      <dgm:spPr/>
    </dgm:pt>
    <dgm:pt modelId="{CFEA8097-048E-4DBA-B5FA-27D05ECADF66}" type="pres">
      <dgm:prSet presAssocID="{6642E575-5442-46AF-9FFE-F04A4F997A69}" presName="imagNode" presStyleLbl="fgImgPlace1" presStyleIdx="5" presStyleCnt="8"/>
      <dgm:spPr>
        <a:xfrm>
          <a:off x="5484717" y="217462"/>
          <a:ext cx="994657" cy="1206918"/>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l="-11000" r="-11000"/>
          </a:stretch>
        </a:blipFill>
      </dgm:spPr>
      <dgm:extLst>
        <a:ext uri="{E40237B7-FDA0-4F09-8148-C483321AD2D9}">
          <dgm14:cNvPr xmlns:dgm14="http://schemas.microsoft.com/office/drawing/2010/diagram" id="0" name="" descr="Truck"/>
        </a:ext>
      </dgm:extLst>
    </dgm:pt>
    <dgm:pt modelId="{C4B78124-1DDE-4040-BE3F-B70B95148F3C}" type="pres">
      <dgm:prSet presAssocID="{804A9E54-F824-4409-941E-76B8CD77C029}" presName="sibTrans" presStyleLbl="sibTrans2D1" presStyleIdx="0" presStyleCnt="0"/>
      <dgm:spPr/>
    </dgm:pt>
    <dgm:pt modelId="{FAD19348-8355-4CC4-98D0-243AF8740D38}" type="pres">
      <dgm:prSet presAssocID="{4E751D74-7583-4976-BD76-0498AFA921EB}" presName="compNode" presStyleCnt="0"/>
      <dgm:spPr/>
    </dgm:pt>
    <dgm:pt modelId="{37D55C58-7D18-4218-9EE4-96FC00FC40EC}" type="pres">
      <dgm:prSet presAssocID="{4E751D74-7583-4976-BD76-0498AFA921EB}" presName="bkgdShape" presStyleLbl="node1" presStyleIdx="6" presStyleCnt="8"/>
      <dgm:spPr/>
    </dgm:pt>
    <dgm:pt modelId="{624181CE-80F7-42E9-A4F5-D6B9887CAE91}" type="pres">
      <dgm:prSet presAssocID="{4E751D74-7583-4976-BD76-0498AFA921EB}" presName="nodeTx" presStyleLbl="node1" presStyleIdx="6" presStyleCnt="8">
        <dgm:presLayoutVars>
          <dgm:bulletEnabled val="1"/>
        </dgm:presLayoutVars>
      </dgm:prSet>
      <dgm:spPr/>
    </dgm:pt>
    <dgm:pt modelId="{0CC7F54A-D9C9-43F2-8750-9B9A3C33CC5F}" type="pres">
      <dgm:prSet presAssocID="{4E751D74-7583-4976-BD76-0498AFA921EB}" presName="invisiNode" presStyleLbl="node1" presStyleIdx="6" presStyleCnt="8"/>
      <dgm:spPr/>
    </dgm:pt>
    <dgm:pt modelId="{E943217E-300D-4638-BA10-A2DD779F4A33}" type="pres">
      <dgm:prSet presAssocID="{4E751D74-7583-4976-BD76-0498AFA921EB}" presName="imagNode" presStyleLbl="fgImgPlace1" presStyleIdx="6" presStyleCnt="8"/>
      <dgm:spPr>
        <a:xfrm>
          <a:off x="6574608" y="217462"/>
          <a:ext cx="994657" cy="1206918"/>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l="-11000" r="-11000"/>
          </a:stretch>
        </a:blipFill>
      </dgm:spPr>
      <dgm:extLst>
        <a:ext uri="{E40237B7-FDA0-4F09-8148-C483321AD2D9}">
          <dgm14:cNvPr xmlns:dgm14="http://schemas.microsoft.com/office/drawing/2010/diagram" id="0" name="" descr="Meeting"/>
        </a:ext>
      </dgm:extLst>
    </dgm:pt>
    <dgm:pt modelId="{A977DE40-C551-4ED3-8295-52024679813B}" type="pres">
      <dgm:prSet presAssocID="{1BDAFA2A-8CBE-45CD-A60F-1D5D657EAD03}" presName="sibTrans" presStyleLbl="sibTrans2D1" presStyleIdx="0" presStyleCnt="0"/>
      <dgm:spPr/>
    </dgm:pt>
    <dgm:pt modelId="{D45B1E0B-590C-4268-8A90-93A3E662589D}" type="pres">
      <dgm:prSet presAssocID="{DFEEBCA6-8D55-49D1-82C8-9AC6C39B0947}" presName="compNode" presStyleCnt="0"/>
      <dgm:spPr/>
    </dgm:pt>
    <dgm:pt modelId="{0072CC0E-05BA-4C9F-8A17-125E36637BB8}" type="pres">
      <dgm:prSet presAssocID="{DFEEBCA6-8D55-49D1-82C8-9AC6C39B0947}" presName="bkgdShape" presStyleLbl="node1" presStyleIdx="7" presStyleCnt="8" custLinFactNeighborY="188"/>
      <dgm:spPr/>
    </dgm:pt>
    <dgm:pt modelId="{C6BE4FC1-000E-41F5-A058-50512D4859DE}" type="pres">
      <dgm:prSet presAssocID="{DFEEBCA6-8D55-49D1-82C8-9AC6C39B0947}" presName="nodeTx" presStyleLbl="node1" presStyleIdx="7" presStyleCnt="8">
        <dgm:presLayoutVars>
          <dgm:bulletEnabled val="1"/>
        </dgm:presLayoutVars>
      </dgm:prSet>
      <dgm:spPr/>
    </dgm:pt>
    <dgm:pt modelId="{C5AE1962-6B3E-48F3-A94A-49425BD130E7}" type="pres">
      <dgm:prSet presAssocID="{DFEEBCA6-8D55-49D1-82C8-9AC6C39B0947}" presName="invisiNode" presStyleLbl="node1" presStyleIdx="7" presStyleCnt="8"/>
      <dgm:spPr/>
    </dgm:pt>
    <dgm:pt modelId="{93DC01D5-E64B-41F8-BB29-839D60683F5B}" type="pres">
      <dgm:prSet presAssocID="{DFEEBCA6-8D55-49D1-82C8-9AC6C39B0947}" presName="imagNode" presStyleLbl="fgImgPlace1" presStyleIdx="7" presStyleCnt="8"/>
      <dgm:spPr>
        <a:xfrm>
          <a:off x="7664499" y="217462"/>
          <a:ext cx="994657" cy="1206918"/>
        </a:xfrm>
        <a:prstGeom prst="ellipse">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l="-11000" r="-11000"/>
          </a:stretch>
        </a:blipFill>
      </dgm:spPr>
      <dgm:extLst>
        <a:ext uri="{E40237B7-FDA0-4F09-8148-C483321AD2D9}">
          <dgm14:cNvPr xmlns:dgm14="http://schemas.microsoft.com/office/drawing/2010/diagram" id="0" name="" descr="Dollar"/>
        </a:ext>
      </dgm:extLst>
    </dgm:pt>
  </dgm:ptLst>
  <dgm:cxnLst>
    <dgm:cxn modelId="{4147D407-BD17-4EEE-9771-8B6962B79894}" type="presOf" srcId="{742224FA-FF59-4EAB-9AC2-29FA1C58CDE4}" destId="{9F39DACA-E867-42D2-8EA9-D4D4928C5E27}" srcOrd="0" destOrd="0" presId="urn:microsoft.com/office/officeart/2005/8/layout/hList7"/>
    <dgm:cxn modelId="{93DD3B08-31FC-4487-B1C7-5938A60CD145}" srcId="{267C6A5F-D22F-40A3-BE0F-CCD2E1B839C1}" destId="{100673DC-510E-4B2D-AEE1-D14619FB3912}" srcOrd="0" destOrd="0" parTransId="{11B7F0F7-6831-4414-9225-039B297337C0}" sibTransId="{678ADA58-8C1B-4EA1-9245-0F2F5A291D26}"/>
    <dgm:cxn modelId="{74842A30-3485-454F-9BDE-58EF489DDF05}" type="presOf" srcId="{3B31D2E9-1F76-4B98-8E7B-4442BF79A24E}" destId="{24E06397-7248-4AA7-86CD-5B3C46578234}" srcOrd="1" destOrd="0" presId="urn:microsoft.com/office/officeart/2005/8/layout/hList7"/>
    <dgm:cxn modelId="{0A281F39-0195-438D-BE71-488FEC963B87}" type="presOf" srcId="{6642E575-5442-46AF-9FFE-F04A4F997A69}" destId="{D70889F5-0083-4CE8-B362-89B9C8245128}" srcOrd="0" destOrd="0" presId="urn:microsoft.com/office/officeart/2005/8/layout/hList7"/>
    <dgm:cxn modelId="{5B336F3B-5371-42D2-960C-8399404534DF}" srcId="{267C6A5F-D22F-40A3-BE0F-CCD2E1B839C1}" destId="{50BA352B-55A6-4CDF-9EA2-7A8FBE33A9AA}" srcOrd="3" destOrd="0" parTransId="{E6C30E59-E219-497F-8D60-2CB24041665C}" sibTransId="{DA14F111-FB3E-49C5-A3D1-2F7D78FE9236}"/>
    <dgm:cxn modelId="{D7B9663D-D64F-4EDE-B899-8E018F8BAEEA}" type="presOf" srcId="{58992949-A29A-4D93-A737-3E02E566119B}" destId="{BE3BB77E-E356-4315-9B1F-10028C540D79}" srcOrd="1" destOrd="0" presId="urn:microsoft.com/office/officeart/2005/8/layout/hList7"/>
    <dgm:cxn modelId="{5196FE5E-7B24-4353-A4E9-2C99BBD16848}" srcId="{267C6A5F-D22F-40A3-BE0F-CCD2E1B839C1}" destId="{6642E575-5442-46AF-9FFE-F04A4F997A69}" srcOrd="5" destOrd="0" parTransId="{F3DC9960-A114-4B17-92A0-2A423B042053}" sibTransId="{804A9E54-F824-4409-941E-76B8CD77C029}"/>
    <dgm:cxn modelId="{03D5A462-2FFA-4994-8B1D-211CF703CEF8}" type="presOf" srcId="{DFEEBCA6-8D55-49D1-82C8-9AC6C39B0947}" destId="{0072CC0E-05BA-4C9F-8A17-125E36637BB8}" srcOrd="0" destOrd="0" presId="urn:microsoft.com/office/officeart/2005/8/layout/hList7"/>
    <dgm:cxn modelId="{A26B5063-F6F7-4B19-AB87-881B119AE6FC}" type="presOf" srcId="{837C2A91-5A2E-4B85-9AD7-B2F9CBCAC03B}" destId="{4D9CC2B9-9368-47CC-A13C-C2514E979F6B}" srcOrd="0" destOrd="0" presId="urn:microsoft.com/office/officeart/2005/8/layout/hList7"/>
    <dgm:cxn modelId="{6D60E063-24D0-4878-87E8-C929504DAECB}" type="presOf" srcId="{3B31D2E9-1F76-4B98-8E7B-4442BF79A24E}" destId="{5C0054AA-DB48-4F8F-898E-4E004592B7E2}" srcOrd="0" destOrd="0" presId="urn:microsoft.com/office/officeart/2005/8/layout/hList7"/>
    <dgm:cxn modelId="{432CEA48-0937-415A-8EF2-9B8CD497ECB8}" type="presOf" srcId="{678ADA58-8C1B-4EA1-9245-0F2F5A291D26}" destId="{2FCCD2A2-ACEC-40CB-B539-CF4CE3016CCB}" srcOrd="0" destOrd="0" presId="urn:microsoft.com/office/officeart/2005/8/layout/hList7"/>
    <dgm:cxn modelId="{4057CD4C-CE92-45C2-9716-5A1D95EBD057}" type="presOf" srcId="{AFF0EBAF-5064-4762-B6F6-D9EA54117A1A}" destId="{2EAA55EC-5E27-48B3-8FFE-92533A95547B}" srcOrd="0" destOrd="0" presId="urn:microsoft.com/office/officeart/2005/8/layout/hList7"/>
    <dgm:cxn modelId="{831C216E-EB94-434F-AF93-FEAA85068F38}" type="presOf" srcId="{6642E575-5442-46AF-9FFE-F04A4F997A69}" destId="{C9E7BB8B-DA49-4FEB-A837-8B407F540295}" srcOrd="1" destOrd="0" presId="urn:microsoft.com/office/officeart/2005/8/layout/hList7"/>
    <dgm:cxn modelId="{9C3C9855-272F-4E70-9C17-775BD042CC08}" type="presOf" srcId="{267C6A5F-D22F-40A3-BE0F-CCD2E1B839C1}" destId="{8A3B3EBD-8F9D-4C3B-BAEF-291C4A3DEA36}" srcOrd="0" destOrd="0" presId="urn:microsoft.com/office/officeart/2005/8/layout/hList7"/>
    <dgm:cxn modelId="{FE94357B-76BE-474F-A6F3-4FC15732A7E5}" srcId="{267C6A5F-D22F-40A3-BE0F-CCD2E1B839C1}" destId="{58992949-A29A-4D93-A737-3E02E566119B}" srcOrd="4" destOrd="0" parTransId="{E2BAF84C-98C6-4D0F-A006-295D9559B98F}" sibTransId="{742224FA-FF59-4EAB-9AC2-29FA1C58CDE4}"/>
    <dgm:cxn modelId="{A101FC83-0462-4CFF-8B6C-6CF24875B627}" srcId="{267C6A5F-D22F-40A3-BE0F-CCD2E1B839C1}" destId="{4E751D74-7583-4976-BD76-0498AFA921EB}" srcOrd="6" destOrd="0" parTransId="{AFB2EED6-D93C-49BD-BCC6-0F23123D08ED}" sibTransId="{1BDAFA2A-8CBE-45CD-A60F-1D5D657EAD03}"/>
    <dgm:cxn modelId="{98AB6E91-0B01-40A4-8DD4-82DE96B17623}" type="presOf" srcId="{DA14F111-FB3E-49C5-A3D1-2F7D78FE9236}" destId="{6E02460C-1BD1-4FB7-BC00-7634B4FDB6B2}" srcOrd="0" destOrd="0" presId="urn:microsoft.com/office/officeart/2005/8/layout/hList7"/>
    <dgm:cxn modelId="{FD258899-9237-46A6-87AA-416144D65CC5}" type="presOf" srcId="{804A9E54-F824-4409-941E-76B8CD77C029}" destId="{C4B78124-1DDE-4040-BE3F-B70B95148F3C}" srcOrd="0" destOrd="0" presId="urn:microsoft.com/office/officeart/2005/8/layout/hList7"/>
    <dgm:cxn modelId="{14C996A0-4C9B-4D4B-BBF9-101309388C39}" srcId="{267C6A5F-D22F-40A3-BE0F-CCD2E1B839C1}" destId="{3B31D2E9-1F76-4B98-8E7B-4442BF79A24E}" srcOrd="1" destOrd="0" parTransId="{4A5C574A-5614-405D-B51A-1B7492218D0A}" sibTransId="{837C2A91-5A2E-4B85-9AD7-B2F9CBCAC03B}"/>
    <dgm:cxn modelId="{723481A2-F6D1-455F-A0DE-5F35DE43D360}" type="presOf" srcId="{2ADB34B6-1EC1-4843-934B-9218EDCC8806}" destId="{D98FDE6D-2E12-441E-8F98-38BFF2CCFFB4}" srcOrd="0" destOrd="0" presId="urn:microsoft.com/office/officeart/2005/8/layout/hList7"/>
    <dgm:cxn modelId="{97568DB3-35B6-483C-ABCB-D8F88A1517E9}" type="presOf" srcId="{58992949-A29A-4D93-A737-3E02E566119B}" destId="{A2D96399-2234-4717-A31E-CBE1B2716911}" srcOrd="0" destOrd="0" presId="urn:microsoft.com/office/officeart/2005/8/layout/hList7"/>
    <dgm:cxn modelId="{1236E7BE-FC07-4909-A4E6-A745ACF29500}" type="presOf" srcId="{DFEEBCA6-8D55-49D1-82C8-9AC6C39B0947}" destId="{C6BE4FC1-000E-41F5-A058-50512D4859DE}" srcOrd="1" destOrd="0" presId="urn:microsoft.com/office/officeart/2005/8/layout/hList7"/>
    <dgm:cxn modelId="{55332BC1-30AC-48E0-8E5F-00A5F81F5393}" type="presOf" srcId="{4E751D74-7583-4976-BD76-0498AFA921EB}" destId="{624181CE-80F7-42E9-A4F5-D6B9887CAE91}" srcOrd="1" destOrd="0" presId="urn:microsoft.com/office/officeart/2005/8/layout/hList7"/>
    <dgm:cxn modelId="{BAB14EC2-5135-434D-A994-B1EFEB9E4455}" type="presOf" srcId="{50BA352B-55A6-4CDF-9EA2-7A8FBE33A9AA}" destId="{4098B465-94AE-4DCF-A486-7C0C70044AB4}" srcOrd="0" destOrd="0" presId="urn:microsoft.com/office/officeart/2005/8/layout/hList7"/>
    <dgm:cxn modelId="{141D72C3-BCD4-4529-A45B-C5C636CFC701}" type="presOf" srcId="{50BA352B-55A6-4CDF-9EA2-7A8FBE33A9AA}" destId="{843A2EFA-86F6-4538-9CC0-17B5EC4234BB}" srcOrd="1" destOrd="0" presId="urn:microsoft.com/office/officeart/2005/8/layout/hList7"/>
    <dgm:cxn modelId="{1F8195E1-EE5E-45CD-BD68-32D511AB1449}" type="presOf" srcId="{100673DC-510E-4B2D-AEE1-D14619FB3912}" destId="{7EC05CB9-03A0-4C95-9C45-AA110DC09E97}" srcOrd="1" destOrd="0" presId="urn:microsoft.com/office/officeart/2005/8/layout/hList7"/>
    <dgm:cxn modelId="{C82F63E8-8B13-4370-94B6-2E8CD70EAA38}" type="presOf" srcId="{4E751D74-7583-4976-BD76-0498AFA921EB}" destId="{37D55C58-7D18-4218-9EE4-96FC00FC40EC}" srcOrd="0" destOrd="0" presId="urn:microsoft.com/office/officeart/2005/8/layout/hList7"/>
    <dgm:cxn modelId="{983CC3EB-A37D-4A9E-BF67-D236A0C5BD33}" type="presOf" srcId="{1BDAFA2A-8CBE-45CD-A60F-1D5D657EAD03}" destId="{A977DE40-C551-4ED3-8295-52024679813B}" srcOrd="0" destOrd="0" presId="urn:microsoft.com/office/officeart/2005/8/layout/hList7"/>
    <dgm:cxn modelId="{8361C0ED-6476-49AD-A8E4-599B023D5550}" srcId="{267C6A5F-D22F-40A3-BE0F-CCD2E1B839C1}" destId="{2ADB34B6-1EC1-4843-934B-9218EDCC8806}" srcOrd="2" destOrd="0" parTransId="{2A258E83-BD45-4FED-98DD-32A9FE4CE8D3}" sibTransId="{AFF0EBAF-5064-4762-B6F6-D9EA54117A1A}"/>
    <dgm:cxn modelId="{64F9B0F4-E749-4E95-8996-8193A1381115}" type="presOf" srcId="{100673DC-510E-4B2D-AEE1-D14619FB3912}" destId="{99389DB2-A039-4333-B1E1-1B077040F07C}" srcOrd="0" destOrd="0" presId="urn:microsoft.com/office/officeart/2005/8/layout/hList7"/>
    <dgm:cxn modelId="{4DCF07FA-27A0-4963-8461-B9060BAB9933}" type="presOf" srcId="{2ADB34B6-1EC1-4843-934B-9218EDCC8806}" destId="{6A56F669-F435-481A-8A1D-3BB533968C18}" srcOrd="1" destOrd="0" presId="urn:microsoft.com/office/officeart/2005/8/layout/hList7"/>
    <dgm:cxn modelId="{8EEC13FE-B9AC-4E15-BB78-6FD68F13AE63}" srcId="{267C6A5F-D22F-40A3-BE0F-CCD2E1B839C1}" destId="{DFEEBCA6-8D55-49D1-82C8-9AC6C39B0947}" srcOrd="7" destOrd="0" parTransId="{6B9F964F-FF17-4A6C-AE03-F1DD48D0BA3B}" sibTransId="{0BA15B28-BFAF-4E8E-B3FA-75A56D646EB9}"/>
    <dgm:cxn modelId="{413F446A-945D-4897-88CF-CE98AA052E9E}" type="presParOf" srcId="{8A3B3EBD-8F9D-4C3B-BAEF-291C4A3DEA36}" destId="{19F7A9AB-8A6A-4838-AA3B-FCF665E40E69}" srcOrd="0" destOrd="0" presId="urn:microsoft.com/office/officeart/2005/8/layout/hList7"/>
    <dgm:cxn modelId="{532043B8-62A9-44D9-A241-FDA9AD094028}" type="presParOf" srcId="{8A3B3EBD-8F9D-4C3B-BAEF-291C4A3DEA36}" destId="{2B97AE15-58C0-46DA-8C5E-2F1734A4CF97}" srcOrd="1" destOrd="0" presId="urn:microsoft.com/office/officeart/2005/8/layout/hList7"/>
    <dgm:cxn modelId="{558A942C-2639-4A31-9154-E4C591EF3A1C}" type="presParOf" srcId="{2B97AE15-58C0-46DA-8C5E-2F1734A4CF97}" destId="{D580BDAB-FE1E-4C67-92BF-E6412BB4BDDC}" srcOrd="0" destOrd="0" presId="urn:microsoft.com/office/officeart/2005/8/layout/hList7"/>
    <dgm:cxn modelId="{9BE6FB92-197B-4081-BF11-A202C55E1498}" type="presParOf" srcId="{D580BDAB-FE1E-4C67-92BF-E6412BB4BDDC}" destId="{99389DB2-A039-4333-B1E1-1B077040F07C}" srcOrd="0" destOrd="0" presId="urn:microsoft.com/office/officeart/2005/8/layout/hList7"/>
    <dgm:cxn modelId="{A66B4E3B-EF65-4648-8900-C4B84C36BF9B}" type="presParOf" srcId="{D580BDAB-FE1E-4C67-92BF-E6412BB4BDDC}" destId="{7EC05CB9-03A0-4C95-9C45-AA110DC09E97}" srcOrd="1" destOrd="0" presId="urn:microsoft.com/office/officeart/2005/8/layout/hList7"/>
    <dgm:cxn modelId="{5E246F41-C6B7-488A-A024-7D6C867C5287}" type="presParOf" srcId="{D580BDAB-FE1E-4C67-92BF-E6412BB4BDDC}" destId="{0C20895B-A0D5-4190-9A7F-E5CFEE259B9B}" srcOrd="2" destOrd="0" presId="urn:microsoft.com/office/officeart/2005/8/layout/hList7"/>
    <dgm:cxn modelId="{061BB656-409B-4B84-B75D-2F3B3A02B4AB}" type="presParOf" srcId="{D580BDAB-FE1E-4C67-92BF-E6412BB4BDDC}" destId="{D92F5E55-0953-4B34-97F2-04902132040F}" srcOrd="3" destOrd="0" presId="urn:microsoft.com/office/officeart/2005/8/layout/hList7"/>
    <dgm:cxn modelId="{6B88BC00-C20A-446C-AA55-D57A39053A58}" type="presParOf" srcId="{2B97AE15-58C0-46DA-8C5E-2F1734A4CF97}" destId="{2FCCD2A2-ACEC-40CB-B539-CF4CE3016CCB}" srcOrd="1" destOrd="0" presId="urn:microsoft.com/office/officeart/2005/8/layout/hList7"/>
    <dgm:cxn modelId="{270A51AD-E51D-457B-8645-6F84220AC5E0}" type="presParOf" srcId="{2B97AE15-58C0-46DA-8C5E-2F1734A4CF97}" destId="{8B36916D-95A5-4667-8CA3-43C832079CAD}" srcOrd="2" destOrd="0" presId="urn:microsoft.com/office/officeart/2005/8/layout/hList7"/>
    <dgm:cxn modelId="{11EE1406-5B11-4F68-9837-D55EF6B1C354}" type="presParOf" srcId="{8B36916D-95A5-4667-8CA3-43C832079CAD}" destId="{5C0054AA-DB48-4F8F-898E-4E004592B7E2}" srcOrd="0" destOrd="0" presId="urn:microsoft.com/office/officeart/2005/8/layout/hList7"/>
    <dgm:cxn modelId="{3907257B-DEDD-4BB0-9F02-5E73223C0E3C}" type="presParOf" srcId="{8B36916D-95A5-4667-8CA3-43C832079CAD}" destId="{24E06397-7248-4AA7-86CD-5B3C46578234}" srcOrd="1" destOrd="0" presId="urn:microsoft.com/office/officeart/2005/8/layout/hList7"/>
    <dgm:cxn modelId="{5520FB7A-6A82-4E00-A6EB-A9F17BD1F015}" type="presParOf" srcId="{8B36916D-95A5-4667-8CA3-43C832079CAD}" destId="{7A2CDAEB-401A-4A88-ABCB-4138A8E3C3D9}" srcOrd="2" destOrd="0" presId="urn:microsoft.com/office/officeart/2005/8/layout/hList7"/>
    <dgm:cxn modelId="{6BD34D60-3EEB-4DFE-9411-1397BEEE5A88}" type="presParOf" srcId="{8B36916D-95A5-4667-8CA3-43C832079CAD}" destId="{F19B4D90-5A89-48B1-B342-D5FE0C9A9443}" srcOrd="3" destOrd="0" presId="urn:microsoft.com/office/officeart/2005/8/layout/hList7"/>
    <dgm:cxn modelId="{C33146FF-BD99-4891-8241-075C6DD811B6}" type="presParOf" srcId="{2B97AE15-58C0-46DA-8C5E-2F1734A4CF97}" destId="{4D9CC2B9-9368-47CC-A13C-C2514E979F6B}" srcOrd="3" destOrd="0" presId="urn:microsoft.com/office/officeart/2005/8/layout/hList7"/>
    <dgm:cxn modelId="{60B431EE-1DED-488B-B65C-C318ECD9D9E9}" type="presParOf" srcId="{2B97AE15-58C0-46DA-8C5E-2F1734A4CF97}" destId="{EC11F70D-D4DC-4C27-9640-BC191303564D}" srcOrd="4" destOrd="0" presId="urn:microsoft.com/office/officeart/2005/8/layout/hList7"/>
    <dgm:cxn modelId="{42B1DDDF-667F-4F21-9D84-81EE4930BBC8}" type="presParOf" srcId="{EC11F70D-D4DC-4C27-9640-BC191303564D}" destId="{D98FDE6D-2E12-441E-8F98-38BFF2CCFFB4}" srcOrd="0" destOrd="0" presId="urn:microsoft.com/office/officeart/2005/8/layout/hList7"/>
    <dgm:cxn modelId="{D91522E9-BB58-43B7-8641-0C9A7B78E135}" type="presParOf" srcId="{EC11F70D-D4DC-4C27-9640-BC191303564D}" destId="{6A56F669-F435-481A-8A1D-3BB533968C18}" srcOrd="1" destOrd="0" presId="urn:microsoft.com/office/officeart/2005/8/layout/hList7"/>
    <dgm:cxn modelId="{EEAE7B11-6175-4019-B8DE-24B5113EEC27}" type="presParOf" srcId="{EC11F70D-D4DC-4C27-9640-BC191303564D}" destId="{BC0F5EB6-9F43-4911-9791-CF7FB541DE17}" srcOrd="2" destOrd="0" presId="urn:microsoft.com/office/officeart/2005/8/layout/hList7"/>
    <dgm:cxn modelId="{69BE1E48-EAAD-4DC9-87AD-965FA6F9ECD3}" type="presParOf" srcId="{EC11F70D-D4DC-4C27-9640-BC191303564D}" destId="{9729DAA2-3700-440D-97F7-A9585B7C2625}" srcOrd="3" destOrd="0" presId="urn:microsoft.com/office/officeart/2005/8/layout/hList7"/>
    <dgm:cxn modelId="{8DC0786E-1C7C-47D3-97EC-7279931B0342}" type="presParOf" srcId="{2B97AE15-58C0-46DA-8C5E-2F1734A4CF97}" destId="{2EAA55EC-5E27-48B3-8FFE-92533A95547B}" srcOrd="5" destOrd="0" presId="urn:microsoft.com/office/officeart/2005/8/layout/hList7"/>
    <dgm:cxn modelId="{77772B0B-2AF3-49B2-AE43-106C2FE604FA}" type="presParOf" srcId="{2B97AE15-58C0-46DA-8C5E-2F1734A4CF97}" destId="{BDD39414-2C74-459F-94E8-083471E563C8}" srcOrd="6" destOrd="0" presId="urn:microsoft.com/office/officeart/2005/8/layout/hList7"/>
    <dgm:cxn modelId="{D991BADE-E75C-46B0-8823-00BC3B0CBDBA}" type="presParOf" srcId="{BDD39414-2C74-459F-94E8-083471E563C8}" destId="{4098B465-94AE-4DCF-A486-7C0C70044AB4}" srcOrd="0" destOrd="0" presId="urn:microsoft.com/office/officeart/2005/8/layout/hList7"/>
    <dgm:cxn modelId="{0DDB5E4D-B4DE-4540-848A-F41057293A23}" type="presParOf" srcId="{BDD39414-2C74-459F-94E8-083471E563C8}" destId="{843A2EFA-86F6-4538-9CC0-17B5EC4234BB}" srcOrd="1" destOrd="0" presId="urn:microsoft.com/office/officeart/2005/8/layout/hList7"/>
    <dgm:cxn modelId="{CA75E3F8-00AA-40FD-BD97-7373D26F1964}" type="presParOf" srcId="{BDD39414-2C74-459F-94E8-083471E563C8}" destId="{41E4FE07-E04D-4339-95C3-C12FD7ABC47E}" srcOrd="2" destOrd="0" presId="urn:microsoft.com/office/officeart/2005/8/layout/hList7"/>
    <dgm:cxn modelId="{825C820D-45F8-4AFD-A9E4-C3F4725B3C43}" type="presParOf" srcId="{BDD39414-2C74-459F-94E8-083471E563C8}" destId="{5550E975-E13C-451C-89C9-E54B41B1C91A}" srcOrd="3" destOrd="0" presId="urn:microsoft.com/office/officeart/2005/8/layout/hList7"/>
    <dgm:cxn modelId="{781C0820-794F-482D-AAF5-5538959AD607}" type="presParOf" srcId="{2B97AE15-58C0-46DA-8C5E-2F1734A4CF97}" destId="{6E02460C-1BD1-4FB7-BC00-7634B4FDB6B2}" srcOrd="7" destOrd="0" presId="urn:microsoft.com/office/officeart/2005/8/layout/hList7"/>
    <dgm:cxn modelId="{C77A9273-7675-42FF-AC0C-BB5CC54090E8}" type="presParOf" srcId="{2B97AE15-58C0-46DA-8C5E-2F1734A4CF97}" destId="{535E3334-23D8-4884-9E12-CD2550A1D55C}" srcOrd="8" destOrd="0" presId="urn:microsoft.com/office/officeart/2005/8/layout/hList7"/>
    <dgm:cxn modelId="{15E52CA6-2786-450F-899D-AB42B8A14B93}" type="presParOf" srcId="{535E3334-23D8-4884-9E12-CD2550A1D55C}" destId="{A2D96399-2234-4717-A31E-CBE1B2716911}" srcOrd="0" destOrd="0" presId="urn:microsoft.com/office/officeart/2005/8/layout/hList7"/>
    <dgm:cxn modelId="{CFCAB288-4DC0-4CB8-A4C2-F4AF44CD161F}" type="presParOf" srcId="{535E3334-23D8-4884-9E12-CD2550A1D55C}" destId="{BE3BB77E-E356-4315-9B1F-10028C540D79}" srcOrd="1" destOrd="0" presId="urn:microsoft.com/office/officeart/2005/8/layout/hList7"/>
    <dgm:cxn modelId="{CD8AB55F-37B9-4762-8B12-B4ECE8BEBBCC}" type="presParOf" srcId="{535E3334-23D8-4884-9E12-CD2550A1D55C}" destId="{E4ADB5AD-EFF4-44A6-A20C-3ADE16BB9A00}" srcOrd="2" destOrd="0" presId="urn:microsoft.com/office/officeart/2005/8/layout/hList7"/>
    <dgm:cxn modelId="{E301BA8B-6EF1-46FF-877E-8AD7669A49E3}" type="presParOf" srcId="{535E3334-23D8-4884-9E12-CD2550A1D55C}" destId="{BE1C1F50-4279-4EA1-BF45-D2001FE88E7A}" srcOrd="3" destOrd="0" presId="urn:microsoft.com/office/officeart/2005/8/layout/hList7"/>
    <dgm:cxn modelId="{97D16D4C-9813-4E9F-BF26-AA32387CF658}" type="presParOf" srcId="{2B97AE15-58C0-46DA-8C5E-2F1734A4CF97}" destId="{9F39DACA-E867-42D2-8EA9-D4D4928C5E27}" srcOrd="9" destOrd="0" presId="urn:microsoft.com/office/officeart/2005/8/layout/hList7"/>
    <dgm:cxn modelId="{9A5EA624-6151-476A-A609-499E074C0D64}" type="presParOf" srcId="{2B97AE15-58C0-46DA-8C5E-2F1734A4CF97}" destId="{FBD28708-692D-4F06-9A27-5F8347F3ED39}" srcOrd="10" destOrd="0" presId="urn:microsoft.com/office/officeart/2005/8/layout/hList7"/>
    <dgm:cxn modelId="{9B6CC572-B6BB-4ECD-9287-2A8F86EB0136}" type="presParOf" srcId="{FBD28708-692D-4F06-9A27-5F8347F3ED39}" destId="{D70889F5-0083-4CE8-B362-89B9C8245128}" srcOrd="0" destOrd="0" presId="urn:microsoft.com/office/officeart/2005/8/layout/hList7"/>
    <dgm:cxn modelId="{0AD2CB72-92C6-4673-A50C-C129AF6FC5B1}" type="presParOf" srcId="{FBD28708-692D-4F06-9A27-5F8347F3ED39}" destId="{C9E7BB8B-DA49-4FEB-A837-8B407F540295}" srcOrd="1" destOrd="0" presId="urn:microsoft.com/office/officeart/2005/8/layout/hList7"/>
    <dgm:cxn modelId="{F3DBA67F-7E58-4B74-8AE7-54652131A288}" type="presParOf" srcId="{FBD28708-692D-4F06-9A27-5F8347F3ED39}" destId="{5E43418D-F9AB-46F9-A0A0-AB3D45F428E2}" srcOrd="2" destOrd="0" presId="urn:microsoft.com/office/officeart/2005/8/layout/hList7"/>
    <dgm:cxn modelId="{51093C24-63F9-4F6D-B196-CD072C40E253}" type="presParOf" srcId="{FBD28708-692D-4F06-9A27-5F8347F3ED39}" destId="{CFEA8097-048E-4DBA-B5FA-27D05ECADF66}" srcOrd="3" destOrd="0" presId="urn:microsoft.com/office/officeart/2005/8/layout/hList7"/>
    <dgm:cxn modelId="{9C8A7E3B-576B-4F97-8117-90C8A4F048E4}" type="presParOf" srcId="{2B97AE15-58C0-46DA-8C5E-2F1734A4CF97}" destId="{C4B78124-1DDE-4040-BE3F-B70B95148F3C}" srcOrd="11" destOrd="0" presId="urn:microsoft.com/office/officeart/2005/8/layout/hList7"/>
    <dgm:cxn modelId="{11E9A5AC-85BD-4770-8C02-4BAD30994A30}" type="presParOf" srcId="{2B97AE15-58C0-46DA-8C5E-2F1734A4CF97}" destId="{FAD19348-8355-4CC4-98D0-243AF8740D38}" srcOrd="12" destOrd="0" presId="urn:microsoft.com/office/officeart/2005/8/layout/hList7"/>
    <dgm:cxn modelId="{2B9F49D6-DCBC-4D95-89E5-90CEF76A04C3}" type="presParOf" srcId="{FAD19348-8355-4CC4-98D0-243AF8740D38}" destId="{37D55C58-7D18-4218-9EE4-96FC00FC40EC}" srcOrd="0" destOrd="0" presId="urn:microsoft.com/office/officeart/2005/8/layout/hList7"/>
    <dgm:cxn modelId="{1FB833F2-018B-4E16-A82B-9566F4F36DA7}" type="presParOf" srcId="{FAD19348-8355-4CC4-98D0-243AF8740D38}" destId="{624181CE-80F7-42E9-A4F5-D6B9887CAE91}" srcOrd="1" destOrd="0" presId="urn:microsoft.com/office/officeart/2005/8/layout/hList7"/>
    <dgm:cxn modelId="{415B81A8-ACEF-4F1A-AE3C-498662236209}" type="presParOf" srcId="{FAD19348-8355-4CC4-98D0-243AF8740D38}" destId="{0CC7F54A-D9C9-43F2-8750-9B9A3C33CC5F}" srcOrd="2" destOrd="0" presId="urn:microsoft.com/office/officeart/2005/8/layout/hList7"/>
    <dgm:cxn modelId="{2BEF72A8-AEAD-4365-9FD4-C0579153288B}" type="presParOf" srcId="{FAD19348-8355-4CC4-98D0-243AF8740D38}" destId="{E943217E-300D-4638-BA10-A2DD779F4A33}" srcOrd="3" destOrd="0" presId="urn:microsoft.com/office/officeart/2005/8/layout/hList7"/>
    <dgm:cxn modelId="{7B462265-7BB4-4736-83A2-DE2BDDBC5C8D}" type="presParOf" srcId="{2B97AE15-58C0-46DA-8C5E-2F1734A4CF97}" destId="{A977DE40-C551-4ED3-8295-52024679813B}" srcOrd="13" destOrd="0" presId="urn:microsoft.com/office/officeart/2005/8/layout/hList7"/>
    <dgm:cxn modelId="{9494F5F2-99BD-402D-B4C7-4D91AA9A450E}" type="presParOf" srcId="{2B97AE15-58C0-46DA-8C5E-2F1734A4CF97}" destId="{D45B1E0B-590C-4268-8A90-93A3E662589D}" srcOrd="14" destOrd="0" presId="urn:microsoft.com/office/officeart/2005/8/layout/hList7"/>
    <dgm:cxn modelId="{EABBC164-4DAB-4368-A22C-609CD0A77E84}" type="presParOf" srcId="{D45B1E0B-590C-4268-8A90-93A3E662589D}" destId="{0072CC0E-05BA-4C9F-8A17-125E36637BB8}" srcOrd="0" destOrd="0" presId="urn:microsoft.com/office/officeart/2005/8/layout/hList7"/>
    <dgm:cxn modelId="{009B2ACD-8C62-47D8-BD3E-DB3F72D69CFD}" type="presParOf" srcId="{D45B1E0B-590C-4268-8A90-93A3E662589D}" destId="{C6BE4FC1-000E-41F5-A058-50512D4859DE}" srcOrd="1" destOrd="0" presId="urn:microsoft.com/office/officeart/2005/8/layout/hList7"/>
    <dgm:cxn modelId="{6F68A08F-AE2E-4784-AA4E-5FB6A9D9263D}" type="presParOf" srcId="{D45B1E0B-590C-4268-8A90-93A3E662589D}" destId="{C5AE1962-6B3E-48F3-A94A-49425BD130E7}" srcOrd="2" destOrd="0" presId="urn:microsoft.com/office/officeart/2005/8/layout/hList7"/>
    <dgm:cxn modelId="{700774D6-3EF1-484E-A3C3-A4A5559042A4}" type="presParOf" srcId="{D45B1E0B-590C-4268-8A90-93A3E662589D}" destId="{93DC01D5-E64B-41F8-BB29-839D60683F5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FA2F5-4BDF-429D-86FA-EF83304FD570}">
      <dsp:nvSpPr>
        <dsp:cNvPr id="0" name=""/>
        <dsp:cNvSpPr/>
      </dsp:nvSpPr>
      <dsp:spPr>
        <a:xfrm>
          <a:off x="0" y="2888142"/>
          <a:ext cx="3861198"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6BA6C5-4FA2-4F57-8645-ADD748B318A6}">
      <dsp:nvSpPr>
        <dsp:cNvPr id="0" name=""/>
        <dsp:cNvSpPr/>
      </dsp:nvSpPr>
      <dsp:spPr>
        <a:xfrm>
          <a:off x="0" y="2020453"/>
          <a:ext cx="3861198"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D95600-8F0D-46B5-9386-4A1C71A4A5A4}">
      <dsp:nvSpPr>
        <dsp:cNvPr id="0" name=""/>
        <dsp:cNvSpPr/>
      </dsp:nvSpPr>
      <dsp:spPr>
        <a:xfrm>
          <a:off x="0" y="1152763"/>
          <a:ext cx="3861198"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6D78B-08B0-4B3C-AE6F-A2A4A32311D1}">
      <dsp:nvSpPr>
        <dsp:cNvPr id="0" name=""/>
        <dsp:cNvSpPr/>
      </dsp:nvSpPr>
      <dsp:spPr>
        <a:xfrm>
          <a:off x="0" y="285074"/>
          <a:ext cx="3861198"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F0D68-A992-4CB4-A9D2-8B18E52F2AE4}">
      <dsp:nvSpPr>
        <dsp:cNvPr id="0" name=""/>
        <dsp:cNvSpPr/>
      </dsp:nvSpPr>
      <dsp:spPr>
        <a:xfrm>
          <a:off x="1003911" y="614"/>
          <a:ext cx="2857286" cy="28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b="1" kern="1200" dirty="0"/>
            <a:t>Social distancing</a:t>
          </a:r>
          <a:endParaRPr lang="en-IN" sz="1800" b="1" kern="1200" dirty="0"/>
        </a:p>
      </dsp:txBody>
      <dsp:txXfrm>
        <a:off x="1003911" y="614"/>
        <a:ext cx="2857286" cy="284460"/>
      </dsp:txXfrm>
    </dsp:sp>
    <dsp:sp modelId="{386719E4-B163-4C2F-B5AB-D4C3C7CE24BE}">
      <dsp:nvSpPr>
        <dsp:cNvPr id="0" name=""/>
        <dsp:cNvSpPr/>
      </dsp:nvSpPr>
      <dsp:spPr>
        <a:xfrm>
          <a:off x="0" y="614"/>
          <a:ext cx="1003911" cy="28446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13889" y="14503"/>
        <a:ext cx="976133" cy="270571"/>
      </dsp:txXfrm>
    </dsp:sp>
    <dsp:sp modelId="{0BAFD9EE-F8A0-4EEE-908F-9FADFB8689FA}">
      <dsp:nvSpPr>
        <dsp:cNvPr id="0" name=""/>
        <dsp:cNvSpPr/>
      </dsp:nvSpPr>
      <dsp:spPr>
        <a:xfrm>
          <a:off x="0" y="285074"/>
          <a:ext cx="3861198" cy="56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kern="1200" dirty="0">
              <a:solidFill>
                <a:schemeClr val="tx1"/>
              </a:solidFill>
              <a:latin typeface="Times New Roman" panose="02020603050405020304" pitchFamily="18" charset="0"/>
              <a:cs typeface="Times New Roman" panose="02020603050405020304" pitchFamily="18" charset="0"/>
            </a:rPr>
            <a:t>Direct physical contact between patient and health workers.</a:t>
          </a:r>
          <a:endParaRPr lang="en-IN" sz="1300" kern="1200" dirty="0"/>
        </a:p>
      </dsp:txBody>
      <dsp:txXfrm>
        <a:off x="0" y="285074"/>
        <a:ext cx="3861198" cy="569006"/>
      </dsp:txXfrm>
    </dsp:sp>
    <dsp:sp modelId="{E484FA86-AC23-47AE-B4F6-946B3BA52BC5}">
      <dsp:nvSpPr>
        <dsp:cNvPr id="0" name=""/>
        <dsp:cNvSpPr/>
      </dsp:nvSpPr>
      <dsp:spPr>
        <a:xfrm>
          <a:off x="1003911" y="868303"/>
          <a:ext cx="2857286" cy="28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b="1" kern="1200" dirty="0">
              <a:solidFill>
                <a:prstClr val="black">
                  <a:hueOff val="0"/>
                  <a:satOff val="0"/>
                  <a:lumOff val="0"/>
                  <a:alphaOff val="0"/>
                </a:prstClr>
              </a:solidFill>
              <a:latin typeface="Calibri" panose="020F0502020204030204"/>
              <a:ea typeface="+mn-ea"/>
              <a:cs typeface="+mn-cs"/>
            </a:rPr>
            <a:t>Infection</a:t>
          </a:r>
          <a:endParaRPr lang="en-IN" sz="1800" b="1" kern="1200" dirty="0">
            <a:solidFill>
              <a:prstClr val="black">
                <a:hueOff val="0"/>
                <a:satOff val="0"/>
                <a:lumOff val="0"/>
                <a:alphaOff val="0"/>
              </a:prstClr>
            </a:solidFill>
            <a:latin typeface="Calibri" panose="020F0502020204030204"/>
            <a:ea typeface="+mn-ea"/>
            <a:cs typeface="+mn-cs"/>
          </a:endParaRPr>
        </a:p>
      </dsp:txBody>
      <dsp:txXfrm>
        <a:off x="1003911" y="868303"/>
        <a:ext cx="2857286" cy="284460"/>
      </dsp:txXfrm>
    </dsp:sp>
    <dsp:sp modelId="{9F25F32F-5877-4671-AB53-BAE3915D2667}">
      <dsp:nvSpPr>
        <dsp:cNvPr id="0" name=""/>
        <dsp:cNvSpPr/>
      </dsp:nvSpPr>
      <dsp:spPr>
        <a:xfrm>
          <a:off x="0" y="868303"/>
          <a:ext cx="1003911" cy="28446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13889" y="882192"/>
        <a:ext cx="976133" cy="270571"/>
      </dsp:txXfrm>
    </dsp:sp>
    <dsp:sp modelId="{67610CA4-986F-4949-8FCB-D7A430A21575}">
      <dsp:nvSpPr>
        <dsp:cNvPr id="0" name=""/>
        <dsp:cNvSpPr/>
      </dsp:nvSpPr>
      <dsp:spPr>
        <a:xfrm>
          <a:off x="0" y="1152763"/>
          <a:ext cx="3861198" cy="56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Leakage of contaminants.</a:t>
          </a:r>
        </a:p>
      </dsp:txBody>
      <dsp:txXfrm>
        <a:off x="0" y="1152763"/>
        <a:ext cx="3861198" cy="569006"/>
      </dsp:txXfrm>
    </dsp:sp>
    <dsp:sp modelId="{8102DE0C-25DA-4FAF-BF6E-EEA97EF566F0}">
      <dsp:nvSpPr>
        <dsp:cNvPr id="0" name=""/>
        <dsp:cNvSpPr/>
      </dsp:nvSpPr>
      <dsp:spPr>
        <a:xfrm>
          <a:off x="1003911" y="1710749"/>
          <a:ext cx="2857286" cy="28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b="1" kern="1200" dirty="0">
              <a:solidFill>
                <a:prstClr val="black">
                  <a:hueOff val="0"/>
                  <a:satOff val="0"/>
                  <a:lumOff val="0"/>
                  <a:alphaOff val="0"/>
                </a:prstClr>
              </a:solidFill>
              <a:latin typeface="Calibri" panose="020F0502020204030204"/>
              <a:ea typeface="+mn-ea"/>
              <a:cs typeface="+mn-cs"/>
            </a:rPr>
            <a:t>Slow</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Process</a:t>
          </a:r>
          <a:endParaRPr lang="en-IN" sz="1800" b="1" kern="1200" dirty="0">
            <a:solidFill>
              <a:prstClr val="black">
                <a:hueOff val="0"/>
                <a:satOff val="0"/>
                <a:lumOff val="0"/>
                <a:alphaOff val="0"/>
              </a:prstClr>
            </a:solidFill>
            <a:latin typeface="Calibri" panose="020F0502020204030204"/>
            <a:ea typeface="+mn-ea"/>
            <a:cs typeface="+mn-cs"/>
          </a:endParaRPr>
        </a:p>
      </dsp:txBody>
      <dsp:txXfrm>
        <a:off x="1003911" y="1710749"/>
        <a:ext cx="2857286" cy="284460"/>
      </dsp:txXfrm>
    </dsp:sp>
    <dsp:sp modelId="{573B281D-27DC-451A-9282-7D97B16338A4}">
      <dsp:nvSpPr>
        <dsp:cNvPr id="0" name=""/>
        <dsp:cNvSpPr/>
      </dsp:nvSpPr>
      <dsp:spPr>
        <a:xfrm>
          <a:off x="0" y="1710749"/>
          <a:ext cx="1003911" cy="28446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13889" y="1724638"/>
        <a:ext cx="976133" cy="270571"/>
      </dsp:txXfrm>
    </dsp:sp>
    <dsp:sp modelId="{C73F41CF-C5DB-48CD-90A8-93CDB92CD5ED}">
      <dsp:nvSpPr>
        <dsp:cNvPr id="0" name=""/>
        <dsp:cNvSpPr/>
      </dsp:nvSpPr>
      <dsp:spPr>
        <a:xfrm>
          <a:off x="0" y="2007609"/>
          <a:ext cx="3861198" cy="56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Only one patient can be treated at a time , so it is difficult to test large number of people</a:t>
          </a:r>
        </a:p>
      </dsp:txBody>
      <dsp:txXfrm>
        <a:off x="0" y="2007609"/>
        <a:ext cx="3861198" cy="569006"/>
      </dsp:txXfrm>
    </dsp:sp>
    <dsp:sp modelId="{EC449DAF-F6A7-4059-8746-F84BFFB1C303}">
      <dsp:nvSpPr>
        <dsp:cNvPr id="0" name=""/>
        <dsp:cNvSpPr/>
      </dsp:nvSpPr>
      <dsp:spPr>
        <a:xfrm>
          <a:off x="1003911" y="2603682"/>
          <a:ext cx="2857286" cy="28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b="1" kern="1200" dirty="0">
              <a:solidFill>
                <a:prstClr val="black">
                  <a:hueOff val="0"/>
                  <a:satOff val="0"/>
                  <a:lumOff val="0"/>
                  <a:alphaOff val="0"/>
                </a:prstClr>
              </a:solidFill>
              <a:latin typeface="Calibri" panose="020F0502020204030204"/>
              <a:ea typeface="+mn-ea"/>
              <a:cs typeface="+mn-cs"/>
            </a:rPr>
            <a:t>No</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proper</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Protection</a:t>
          </a:r>
          <a:endParaRPr lang="en-IN" sz="1800" b="1" kern="1200" dirty="0">
            <a:solidFill>
              <a:prstClr val="black">
                <a:hueOff val="0"/>
                <a:satOff val="0"/>
                <a:lumOff val="0"/>
                <a:alphaOff val="0"/>
              </a:prstClr>
            </a:solidFill>
            <a:latin typeface="Calibri" panose="020F0502020204030204"/>
            <a:ea typeface="+mn-ea"/>
            <a:cs typeface="+mn-cs"/>
          </a:endParaRPr>
        </a:p>
      </dsp:txBody>
      <dsp:txXfrm>
        <a:off x="1003911" y="2603682"/>
        <a:ext cx="2857286" cy="284460"/>
      </dsp:txXfrm>
    </dsp:sp>
    <dsp:sp modelId="{B1C161D8-0B93-4B19-945C-738849741812}">
      <dsp:nvSpPr>
        <dsp:cNvPr id="0" name=""/>
        <dsp:cNvSpPr/>
      </dsp:nvSpPr>
      <dsp:spPr>
        <a:xfrm>
          <a:off x="0" y="2603682"/>
          <a:ext cx="1003911" cy="28446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13889" y="2617571"/>
        <a:ext cx="976133" cy="270571"/>
      </dsp:txXfrm>
    </dsp:sp>
    <dsp:sp modelId="{E044F211-8B7F-41A6-89AB-B294D2C47AD4}">
      <dsp:nvSpPr>
        <dsp:cNvPr id="0" name=""/>
        <dsp:cNvSpPr/>
      </dsp:nvSpPr>
      <dsp:spPr>
        <a:xfrm>
          <a:off x="0" y="2888142"/>
          <a:ext cx="3861198" cy="56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BSL- 2 condition fully not satisfied</a:t>
          </a:r>
        </a:p>
      </dsp:txBody>
      <dsp:txXfrm>
        <a:off x="0" y="2888142"/>
        <a:ext cx="3861198" cy="569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FA2F5-4BDF-429D-86FA-EF83304FD570}">
      <dsp:nvSpPr>
        <dsp:cNvPr id="0" name=""/>
        <dsp:cNvSpPr/>
      </dsp:nvSpPr>
      <dsp:spPr>
        <a:xfrm>
          <a:off x="0" y="2857854"/>
          <a:ext cx="4027884"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6BA6C5-4FA2-4F57-8645-ADD748B318A6}">
      <dsp:nvSpPr>
        <dsp:cNvPr id="0" name=""/>
        <dsp:cNvSpPr/>
      </dsp:nvSpPr>
      <dsp:spPr>
        <a:xfrm>
          <a:off x="0" y="1999264"/>
          <a:ext cx="4027884"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D95600-8F0D-46B5-9386-4A1C71A4A5A4}">
      <dsp:nvSpPr>
        <dsp:cNvPr id="0" name=""/>
        <dsp:cNvSpPr/>
      </dsp:nvSpPr>
      <dsp:spPr>
        <a:xfrm>
          <a:off x="0" y="1140674"/>
          <a:ext cx="4027884"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6D78B-08B0-4B3C-AE6F-A2A4A32311D1}">
      <dsp:nvSpPr>
        <dsp:cNvPr id="0" name=""/>
        <dsp:cNvSpPr/>
      </dsp:nvSpPr>
      <dsp:spPr>
        <a:xfrm>
          <a:off x="0" y="282084"/>
          <a:ext cx="4027884"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F0D68-A992-4CB4-A9D2-8B18E52F2AE4}">
      <dsp:nvSpPr>
        <dsp:cNvPr id="0" name=""/>
        <dsp:cNvSpPr/>
      </dsp:nvSpPr>
      <dsp:spPr>
        <a:xfrm>
          <a:off x="0" y="607"/>
          <a:ext cx="2980634" cy="281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r" defTabSz="800100">
            <a:lnSpc>
              <a:spcPct val="90000"/>
            </a:lnSpc>
            <a:spcBef>
              <a:spcPct val="0"/>
            </a:spcBef>
            <a:spcAft>
              <a:spcPct val="35000"/>
            </a:spcAft>
            <a:buNone/>
          </a:pPr>
          <a:r>
            <a:rPr lang="en-US" sz="1800" b="1" kern="1200" dirty="0">
              <a:solidFill>
                <a:prstClr val="black">
                  <a:hueOff val="0"/>
                  <a:satOff val="0"/>
                  <a:lumOff val="0"/>
                  <a:alphaOff val="0"/>
                </a:prstClr>
              </a:solidFill>
              <a:latin typeface="Calibri" panose="020F0502020204030204"/>
              <a:ea typeface="+mn-ea"/>
              <a:cs typeface="+mn-cs"/>
            </a:rPr>
            <a:t>Proper</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Social</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distancing</a:t>
          </a:r>
          <a:endParaRPr lang="en-IN" sz="1800" b="1" kern="1200" dirty="0">
            <a:solidFill>
              <a:prstClr val="black">
                <a:hueOff val="0"/>
                <a:satOff val="0"/>
                <a:lumOff val="0"/>
                <a:alphaOff val="0"/>
              </a:prstClr>
            </a:solidFill>
            <a:latin typeface="Calibri" panose="020F0502020204030204"/>
            <a:ea typeface="+mn-ea"/>
            <a:cs typeface="+mn-cs"/>
          </a:endParaRPr>
        </a:p>
      </dsp:txBody>
      <dsp:txXfrm>
        <a:off x="0" y="607"/>
        <a:ext cx="2980634" cy="281477"/>
      </dsp:txXfrm>
    </dsp:sp>
    <dsp:sp modelId="{386719E4-B163-4C2F-B5AB-D4C3C7CE24BE}">
      <dsp:nvSpPr>
        <dsp:cNvPr id="0" name=""/>
        <dsp:cNvSpPr/>
      </dsp:nvSpPr>
      <dsp:spPr>
        <a:xfrm>
          <a:off x="2980634" y="607"/>
          <a:ext cx="1047249" cy="281477"/>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2994377" y="14350"/>
        <a:ext cx="1019763" cy="267734"/>
      </dsp:txXfrm>
    </dsp:sp>
    <dsp:sp modelId="{0BAFD9EE-F8A0-4EEE-908F-9FADFB8689FA}">
      <dsp:nvSpPr>
        <dsp:cNvPr id="0" name=""/>
        <dsp:cNvSpPr/>
      </dsp:nvSpPr>
      <dsp:spPr>
        <a:xfrm>
          <a:off x="0" y="282084"/>
          <a:ext cx="4027884" cy="56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Health workers interact with patient through isolation glove box.</a:t>
          </a:r>
        </a:p>
      </dsp:txBody>
      <dsp:txXfrm>
        <a:off x="0" y="282084"/>
        <a:ext cx="4027884" cy="563038"/>
      </dsp:txXfrm>
    </dsp:sp>
    <dsp:sp modelId="{E484FA86-AC23-47AE-B4F6-946B3BA52BC5}">
      <dsp:nvSpPr>
        <dsp:cNvPr id="0" name=""/>
        <dsp:cNvSpPr/>
      </dsp:nvSpPr>
      <dsp:spPr>
        <a:xfrm>
          <a:off x="0" y="859197"/>
          <a:ext cx="2980634" cy="281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r" defTabSz="800100">
            <a:lnSpc>
              <a:spcPct val="90000"/>
            </a:lnSpc>
            <a:spcBef>
              <a:spcPct val="0"/>
            </a:spcBef>
            <a:spcAft>
              <a:spcPct val="35000"/>
            </a:spcAft>
            <a:buNone/>
          </a:pPr>
          <a:r>
            <a:rPr lang="en-US" sz="1800" b="1" kern="1200" dirty="0">
              <a:solidFill>
                <a:prstClr val="black">
                  <a:hueOff val="0"/>
                  <a:satOff val="0"/>
                  <a:lumOff val="0"/>
                  <a:alphaOff val="0"/>
                </a:prstClr>
              </a:solidFill>
              <a:latin typeface="Calibri" panose="020F0502020204030204"/>
              <a:ea typeface="+mn-ea"/>
              <a:cs typeface="+mn-cs"/>
            </a:rPr>
            <a:t>Protection from Infection</a:t>
          </a:r>
          <a:endParaRPr lang="en-IN" sz="1800" b="1" kern="1200" dirty="0">
            <a:solidFill>
              <a:prstClr val="black">
                <a:hueOff val="0"/>
                <a:satOff val="0"/>
                <a:lumOff val="0"/>
                <a:alphaOff val="0"/>
              </a:prstClr>
            </a:solidFill>
            <a:latin typeface="Calibri" panose="020F0502020204030204"/>
            <a:ea typeface="+mn-ea"/>
            <a:cs typeface="+mn-cs"/>
          </a:endParaRPr>
        </a:p>
      </dsp:txBody>
      <dsp:txXfrm>
        <a:off x="0" y="859197"/>
        <a:ext cx="2980634" cy="281477"/>
      </dsp:txXfrm>
    </dsp:sp>
    <dsp:sp modelId="{9F25F32F-5877-4671-AB53-BAE3915D2667}">
      <dsp:nvSpPr>
        <dsp:cNvPr id="0" name=""/>
        <dsp:cNvSpPr/>
      </dsp:nvSpPr>
      <dsp:spPr>
        <a:xfrm>
          <a:off x="2980634" y="859197"/>
          <a:ext cx="1047249" cy="281477"/>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2994377" y="872940"/>
        <a:ext cx="1019763" cy="267734"/>
      </dsp:txXfrm>
    </dsp:sp>
    <dsp:sp modelId="{67610CA4-986F-4949-8FCB-D7A430A21575}">
      <dsp:nvSpPr>
        <dsp:cNvPr id="0" name=""/>
        <dsp:cNvSpPr/>
      </dsp:nvSpPr>
      <dsp:spPr>
        <a:xfrm>
          <a:off x="0" y="1140674"/>
          <a:ext cx="4027884" cy="56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Ventilated air filtered through HEPA filtration unit and exhausted in air.</a:t>
          </a:r>
        </a:p>
      </dsp:txBody>
      <dsp:txXfrm>
        <a:off x="0" y="1140674"/>
        <a:ext cx="4027884" cy="563038"/>
      </dsp:txXfrm>
    </dsp:sp>
    <dsp:sp modelId="{8102DE0C-25DA-4FAF-BF6E-EEA97EF566F0}">
      <dsp:nvSpPr>
        <dsp:cNvPr id="0" name=""/>
        <dsp:cNvSpPr/>
      </dsp:nvSpPr>
      <dsp:spPr>
        <a:xfrm>
          <a:off x="0" y="1717787"/>
          <a:ext cx="2980634" cy="281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r" defTabSz="800100">
            <a:lnSpc>
              <a:spcPct val="90000"/>
            </a:lnSpc>
            <a:spcBef>
              <a:spcPct val="0"/>
            </a:spcBef>
            <a:spcAft>
              <a:spcPct val="35000"/>
            </a:spcAft>
            <a:buNone/>
          </a:pPr>
          <a:r>
            <a:rPr lang="en-US" sz="1800" b="1" kern="1200" baseline="0" dirty="0"/>
            <a:t>Fast</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Process</a:t>
          </a:r>
          <a:endParaRPr lang="en-IN" sz="1800" b="1" kern="1200" dirty="0">
            <a:solidFill>
              <a:prstClr val="black">
                <a:hueOff val="0"/>
                <a:satOff val="0"/>
                <a:lumOff val="0"/>
                <a:alphaOff val="0"/>
              </a:prstClr>
            </a:solidFill>
            <a:latin typeface="Calibri" panose="020F0502020204030204"/>
            <a:ea typeface="+mn-ea"/>
            <a:cs typeface="+mn-cs"/>
          </a:endParaRPr>
        </a:p>
      </dsp:txBody>
      <dsp:txXfrm>
        <a:off x="0" y="1717787"/>
        <a:ext cx="2980634" cy="281477"/>
      </dsp:txXfrm>
    </dsp:sp>
    <dsp:sp modelId="{573B281D-27DC-451A-9282-7D97B16338A4}">
      <dsp:nvSpPr>
        <dsp:cNvPr id="0" name=""/>
        <dsp:cNvSpPr/>
      </dsp:nvSpPr>
      <dsp:spPr>
        <a:xfrm>
          <a:off x="2980634" y="1717787"/>
          <a:ext cx="1047249" cy="281477"/>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2994377" y="1731530"/>
        <a:ext cx="1019763" cy="267734"/>
      </dsp:txXfrm>
    </dsp:sp>
    <dsp:sp modelId="{C73F41CF-C5DB-48CD-90A8-93CDB92CD5ED}">
      <dsp:nvSpPr>
        <dsp:cNvPr id="0" name=""/>
        <dsp:cNvSpPr/>
      </dsp:nvSpPr>
      <dsp:spPr>
        <a:xfrm>
          <a:off x="0" y="1999264"/>
          <a:ext cx="4027884" cy="56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solidFill>
                <a:prstClr val="black"/>
              </a:solidFill>
              <a:latin typeface="Times New Roman" panose="02020603050405020304" pitchFamily="18" charset="0"/>
              <a:ea typeface="+mn-ea"/>
              <a:cs typeface="Times New Roman" panose="02020603050405020304" pitchFamily="18" charset="0"/>
            </a:rPr>
            <a:t>NPB  is mobile unit which can test 3 patients simultaneously in approximately 7 minutes , so large number of  people can be tested in short time safely</a:t>
          </a:r>
          <a:endParaRPr lang="en-IN" sz="1300" kern="1200" dirty="0">
            <a:solidFill>
              <a:prstClr val="black"/>
            </a:solidFill>
            <a:latin typeface="Times New Roman" panose="02020603050405020304" pitchFamily="18" charset="0"/>
            <a:ea typeface="+mn-ea"/>
            <a:cs typeface="Times New Roman" panose="02020603050405020304" pitchFamily="18" charset="0"/>
          </a:endParaRPr>
        </a:p>
      </dsp:txBody>
      <dsp:txXfrm>
        <a:off x="0" y="1999264"/>
        <a:ext cx="4027884" cy="563038"/>
      </dsp:txXfrm>
    </dsp:sp>
    <dsp:sp modelId="{EC449DAF-F6A7-4059-8746-F84BFFB1C303}">
      <dsp:nvSpPr>
        <dsp:cNvPr id="0" name=""/>
        <dsp:cNvSpPr/>
      </dsp:nvSpPr>
      <dsp:spPr>
        <a:xfrm>
          <a:off x="0" y="2576377"/>
          <a:ext cx="2980634" cy="281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r" defTabSz="711200">
            <a:lnSpc>
              <a:spcPct val="90000"/>
            </a:lnSpc>
            <a:spcBef>
              <a:spcPct val="0"/>
            </a:spcBef>
            <a:spcAft>
              <a:spcPct val="35000"/>
            </a:spcAft>
            <a:buNone/>
          </a:pPr>
          <a:r>
            <a:rPr lang="en-US" sz="1600" kern="1200" dirty="0"/>
            <a:t> </a:t>
          </a:r>
          <a:r>
            <a:rPr lang="en-US" sz="1600" b="1" kern="1200" dirty="0"/>
            <a:t>P</a:t>
          </a:r>
          <a:r>
            <a:rPr lang="en-US" sz="1800" b="1" kern="1200" dirty="0">
              <a:solidFill>
                <a:prstClr val="black">
                  <a:hueOff val="0"/>
                  <a:satOff val="0"/>
                  <a:lumOff val="0"/>
                  <a:alphaOff val="0"/>
                </a:prstClr>
              </a:solidFill>
              <a:latin typeface="Calibri" panose="020F0502020204030204"/>
              <a:ea typeface="+mn-ea"/>
              <a:cs typeface="+mn-cs"/>
            </a:rPr>
            <a:t>roper</a:t>
          </a:r>
          <a:r>
            <a:rPr lang="en-US" sz="1600" kern="1200" dirty="0"/>
            <a:t> </a:t>
          </a:r>
          <a:r>
            <a:rPr lang="en-US" sz="1800" b="1" kern="1200" dirty="0">
              <a:solidFill>
                <a:prstClr val="black">
                  <a:hueOff val="0"/>
                  <a:satOff val="0"/>
                  <a:lumOff val="0"/>
                  <a:alphaOff val="0"/>
                </a:prstClr>
              </a:solidFill>
              <a:latin typeface="Calibri" panose="020F0502020204030204"/>
              <a:ea typeface="+mn-ea"/>
              <a:cs typeface="+mn-cs"/>
            </a:rPr>
            <a:t>Protection</a:t>
          </a:r>
          <a:endParaRPr lang="en-IN" sz="1800" b="1" kern="1200" dirty="0">
            <a:solidFill>
              <a:prstClr val="black">
                <a:hueOff val="0"/>
                <a:satOff val="0"/>
                <a:lumOff val="0"/>
                <a:alphaOff val="0"/>
              </a:prstClr>
            </a:solidFill>
            <a:latin typeface="Calibri" panose="020F0502020204030204"/>
            <a:ea typeface="+mn-ea"/>
            <a:cs typeface="+mn-cs"/>
          </a:endParaRPr>
        </a:p>
      </dsp:txBody>
      <dsp:txXfrm>
        <a:off x="0" y="2576377"/>
        <a:ext cx="2980634" cy="281477"/>
      </dsp:txXfrm>
    </dsp:sp>
    <dsp:sp modelId="{B1C161D8-0B93-4B19-945C-738849741812}">
      <dsp:nvSpPr>
        <dsp:cNvPr id="0" name=""/>
        <dsp:cNvSpPr/>
      </dsp:nvSpPr>
      <dsp:spPr>
        <a:xfrm>
          <a:off x="2980634" y="2576377"/>
          <a:ext cx="1047249" cy="281477"/>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2994377" y="2590120"/>
        <a:ext cx="1019763" cy="267734"/>
      </dsp:txXfrm>
    </dsp:sp>
    <dsp:sp modelId="{E044F211-8B7F-41A6-89AB-B294D2C47AD4}">
      <dsp:nvSpPr>
        <dsp:cNvPr id="0" name=""/>
        <dsp:cNvSpPr/>
      </dsp:nvSpPr>
      <dsp:spPr>
        <a:xfrm>
          <a:off x="0" y="2857854"/>
          <a:ext cx="4027884" cy="56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kern="1200" dirty="0">
              <a:solidFill>
                <a:prstClr val="black"/>
              </a:solidFill>
              <a:latin typeface="Times New Roman" panose="02020603050405020304" pitchFamily="18" charset="0"/>
              <a:ea typeface="+mn-ea"/>
              <a:cs typeface="Times New Roman" panose="02020603050405020304" pitchFamily="18" charset="0"/>
            </a:rPr>
            <a:t>Follows BSL-2 standards</a:t>
          </a:r>
          <a:r>
            <a:rPr lang="en-IN" sz="1600" kern="1200" dirty="0">
              <a:solidFill>
                <a:prstClr val="black"/>
              </a:solidFill>
              <a:latin typeface="Times New Roman" panose="02020603050405020304" pitchFamily="18" charset="0"/>
              <a:ea typeface="+mn-ea"/>
              <a:cs typeface="Times New Roman" panose="02020603050405020304" pitchFamily="18" charset="0"/>
            </a:rPr>
            <a:t>.</a:t>
          </a:r>
        </a:p>
      </dsp:txBody>
      <dsp:txXfrm>
        <a:off x="0" y="2857854"/>
        <a:ext cx="4027884" cy="5630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89DB2-A039-4333-B1E1-1B077040F07C}">
      <dsp:nvSpPr>
        <dsp:cNvPr id="0" name=""/>
        <dsp:cNvSpPr/>
      </dsp:nvSpPr>
      <dsp:spPr>
        <a:xfrm>
          <a:off x="3568" y="0"/>
          <a:ext cx="1073256" cy="4202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endParaRPr lang="en-US" sz="900" b="1" kern="1200" dirty="0">
            <a:latin typeface="Arial"/>
            <a:ea typeface="+mn-ea"/>
            <a:cs typeface="+mn-cs"/>
          </a:endParaRPr>
        </a:p>
        <a:p>
          <a:pPr marL="0" lvl="0" indent="0" algn="ctr" defTabSz="400050">
            <a:lnSpc>
              <a:spcPct val="90000"/>
            </a:lnSpc>
            <a:spcBef>
              <a:spcPct val="0"/>
            </a:spcBef>
            <a:spcAft>
              <a:spcPct val="35000"/>
            </a:spcAft>
            <a:buNone/>
          </a:pPr>
          <a:br>
            <a:rPr lang="en-US" sz="900" kern="1200" dirty="0">
              <a:latin typeface="Arial"/>
              <a:ea typeface="+mn-ea"/>
              <a:cs typeface="+mn-cs"/>
            </a:rPr>
          </a:br>
          <a:endParaRPr lang="en-US" sz="900" kern="1200" dirty="0">
            <a:latin typeface="Arial"/>
            <a:ea typeface="+mn-ea"/>
            <a:cs typeface="+mn-cs"/>
          </a:endParaRPr>
        </a:p>
        <a:p>
          <a:pPr marL="0" lvl="0" indent="0" algn="ctr" defTabSz="400050">
            <a:lnSpc>
              <a:spcPct val="90000"/>
            </a:lnSpc>
            <a:spcBef>
              <a:spcPct val="0"/>
            </a:spcBef>
            <a:spcAft>
              <a:spcPct val="35000"/>
            </a:spcAft>
            <a:buNone/>
          </a:pPr>
          <a:r>
            <a:rPr lang="en-US" sz="900" kern="1200" dirty="0">
              <a:latin typeface="Arial"/>
              <a:ea typeface="+mn-ea"/>
              <a:cs typeface="+mn-cs"/>
            </a:rPr>
            <a:t>Janitor</a:t>
          </a:r>
        </a:p>
        <a:p>
          <a:pPr marL="0" lvl="0" indent="0" algn="ctr" defTabSz="400050">
            <a:lnSpc>
              <a:spcPct val="90000"/>
            </a:lnSpc>
            <a:spcBef>
              <a:spcPct val="0"/>
            </a:spcBef>
            <a:spcAft>
              <a:spcPct val="35000"/>
            </a:spcAft>
            <a:buNone/>
          </a:pPr>
          <a:endParaRPr lang="en-US" sz="900" kern="1200" dirty="0">
            <a:latin typeface="Arial"/>
            <a:ea typeface="+mn-ea"/>
            <a:cs typeface="+mn-cs"/>
          </a:endParaRPr>
        </a:p>
        <a:p>
          <a:pPr marL="0" lvl="0" indent="0" algn="ctr" defTabSz="400050">
            <a:lnSpc>
              <a:spcPct val="90000"/>
            </a:lnSpc>
            <a:spcBef>
              <a:spcPct val="0"/>
            </a:spcBef>
            <a:spcAft>
              <a:spcPct val="35000"/>
            </a:spcAft>
            <a:buNone/>
          </a:pPr>
          <a:r>
            <a:rPr lang="en-US" sz="900" kern="1200" dirty="0">
              <a:latin typeface="Arial"/>
              <a:ea typeface="+mn-ea"/>
              <a:cs typeface="+mn-cs"/>
            </a:rPr>
            <a:t>Sample Collecting Staff</a:t>
          </a:r>
        </a:p>
        <a:p>
          <a:pPr marL="0" lvl="0" indent="0" algn="ctr" defTabSz="400050">
            <a:lnSpc>
              <a:spcPct val="90000"/>
            </a:lnSpc>
            <a:spcBef>
              <a:spcPct val="0"/>
            </a:spcBef>
            <a:spcAft>
              <a:spcPct val="35000"/>
            </a:spcAft>
            <a:buNone/>
          </a:pPr>
          <a:br>
            <a:rPr lang="en-US" sz="900" kern="1200" dirty="0">
              <a:latin typeface="Arial"/>
              <a:ea typeface="+mn-ea"/>
              <a:cs typeface="+mn-cs"/>
            </a:rPr>
          </a:br>
          <a:r>
            <a:rPr lang="en-US" sz="900" kern="1200" dirty="0">
              <a:latin typeface="Arial"/>
              <a:ea typeface="+mn-ea"/>
              <a:cs typeface="+mn-cs"/>
            </a:rPr>
            <a:t>Hospital Staff &amp;</a:t>
          </a:r>
          <a:br>
            <a:rPr lang="en-US" sz="900" kern="1200" dirty="0">
              <a:latin typeface="Arial"/>
              <a:ea typeface="+mn-ea"/>
              <a:cs typeface="+mn-cs"/>
            </a:rPr>
          </a:br>
          <a:r>
            <a:rPr lang="en-US" sz="900" kern="1200" dirty="0">
              <a:latin typeface="Arial"/>
              <a:ea typeface="+mn-ea"/>
              <a:cs typeface="+mn-cs"/>
            </a:rPr>
            <a:t>Doctors</a:t>
          </a:r>
          <a:endParaRPr lang="en-IN" sz="900" kern="1200" dirty="0">
            <a:latin typeface="Arial"/>
            <a:ea typeface="+mn-ea"/>
            <a:cs typeface="+mn-cs"/>
          </a:endParaRPr>
        </a:p>
      </dsp:txBody>
      <dsp:txXfrm>
        <a:off x="35003" y="1712550"/>
        <a:ext cx="1010386" cy="1618245"/>
      </dsp:txXfrm>
    </dsp:sp>
    <dsp:sp modelId="{D92F5E55-0953-4B34-97F2-04902132040F}">
      <dsp:nvSpPr>
        <dsp:cNvPr id="0" name=""/>
        <dsp:cNvSpPr/>
      </dsp:nvSpPr>
      <dsp:spPr>
        <a:xfrm>
          <a:off x="41042" y="237990"/>
          <a:ext cx="1008860" cy="139952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0054AA-DB48-4F8F-898E-4E004592B7E2}">
      <dsp:nvSpPr>
        <dsp:cNvPr id="0" name=""/>
        <dsp:cNvSpPr/>
      </dsp:nvSpPr>
      <dsp:spPr>
        <a:xfrm>
          <a:off x="1116460" y="0"/>
          <a:ext cx="1073256" cy="4202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endParaRPr lang="en-US" sz="700" kern="1200" dirty="0">
            <a:latin typeface="Arial"/>
            <a:ea typeface="+mn-ea"/>
            <a:cs typeface="+mn-cs"/>
          </a:endParaRPr>
        </a:p>
        <a:p>
          <a:pPr marL="0" lvl="0" indent="0" algn="ctr" defTabSz="311150">
            <a:lnSpc>
              <a:spcPct val="90000"/>
            </a:lnSpc>
            <a:spcBef>
              <a:spcPct val="0"/>
            </a:spcBef>
            <a:spcAft>
              <a:spcPct val="35000"/>
            </a:spcAft>
            <a:buNone/>
          </a:pPr>
          <a:endParaRPr lang="en-US" sz="700" kern="1200" dirty="0">
            <a:latin typeface="Arial"/>
            <a:ea typeface="+mn-ea"/>
            <a:cs typeface="+mn-cs"/>
          </a:endParaRPr>
        </a:p>
        <a:p>
          <a:pPr marL="0" lvl="0" indent="0" algn="ctr" defTabSz="311150">
            <a:lnSpc>
              <a:spcPct val="90000"/>
            </a:lnSpc>
            <a:spcBef>
              <a:spcPct val="0"/>
            </a:spcBef>
            <a:spcAft>
              <a:spcPct val="35000"/>
            </a:spcAft>
            <a:buNone/>
          </a:pPr>
          <a:endParaRPr lang="en-US" sz="700" kern="1200" dirty="0">
            <a:latin typeface="Arial"/>
            <a:ea typeface="+mn-ea"/>
            <a:cs typeface="+mn-cs"/>
          </a:endParaRPr>
        </a:p>
        <a:p>
          <a:pPr marL="0" lvl="0" indent="0" algn="ctr" defTabSz="311150">
            <a:lnSpc>
              <a:spcPct val="90000"/>
            </a:lnSpc>
            <a:spcBef>
              <a:spcPct val="0"/>
            </a:spcBef>
            <a:spcAft>
              <a:spcPct val="35000"/>
            </a:spcAft>
            <a:buNone/>
          </a:pPr>
          <a:r>
            <a:rPr lang="en-US" sz="900" kern="1200" dirty="0">
              <a:latin typeface="Arial"/>
              <a:ea typeface="+mn-ea"/>
              <a:cs typeface="+mn-cs"/>
            </a:rPr>
            <a:t>Platform and Algorithm Development</a:t>
          </a:r>
          <a:br>
            <a:rPr lang="en-US" sz="900" kern="1200" dirty="0">
              <a:latin typeface="Arial"/>
              <a:ea typeface="+mn-ea"/>
              <a:cs typeface="+mn-cs"/>
            </a:rPr>
          </a:br>
          <a:endParaRPr lang="en-US" sz="900" kern="1200" dirty="0">
            <a:latin typeface="Arial"/>
            <a:ea typeface="+mn-ea"/>
            <a:cs typeface="+mn-cs"/>
          </a:endParaRPr>
        </a:p>
        <a:p>
          <a:pPr marL="0" lvl="0" indent="0" algn="ctr" defTabSz="311150">
            <a:lnSpc>
              <a:spcPct val="90000"/>
            </a:lnSpc>
            <a:spcBef>
              <a:spcPct val="0"/>
            </a:spcBef>
            <a:spcAft>
              <a:spcPct val="35000"/>
            </a:spcAft>
            <a:buNone/>
          </a:pPr>
          <a:r>
            <a:rPr lang="en-US" sz="900" kern="1200" dirty="0">
              <a:latin typeface="Arial"/>
              <a:ea typeface="+mn-ea"/>
              <a:cs typeface="+mn-cs"/>
            </a:rPr>
            <a:t>Marketing to balancing Supply and Demand</a:t>
          </a:r>
          <a:endParaRPr lang="en-IN" sz="900" kern="1200" dirty="0">
            <a:latin typeface="Arial"/>
            <a:ea typeface="+mn-ea"/>
            <a:cs typeface="+mn-cs"/>
          </a:endParaRPr>
        </a:p>
      </dsp:txBody>
      <dsp:txXfrm>
        <a:off x="1147895" y="1712550"/>
        <a:ext cx="1010386" cy="1618245"/>
      </dsp:txXfrm>
    </dsp:sp>
    <dsp:sp modelId="{F19B4D90-5A89-48B1-B342-D5FE0C9A9443}">
      <dsp:nvSpPr>
        <dsp:cNvPr id="0" name=""/>
        <dsp:cNvSpPr/>
      </dsp:nvSpPr>
      <dsp:spPr>
        <a:xfrm>
          <a:off x="1141220" y="252167"/>
          <a:ext cx="1008860" cy="1399528"/>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8FDE6D-2E12-441E-8F98-38BFF2CCFFB4}">
      <dsp:nvSpPr>
        <dsp:cNvPr id="0" name=""/>
        <dsp:cNvSpPr/>
      </dsp:nvSpPr>
      <dsp:spPr>
        <a:xfrm>
          <a:off x="2214476" y="0"/>
          <a:ext cx="1073256" cy="4202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endParaRPr lang="en-US" sz="700" kern="1200" dirty="0">
            <a:latin typeface="Arial"/>
            <a:ea typeface="+mn-ea"/>
            <a:cs typeface="+mn-cs"/>
          </a:endParaRPr>
        </a:p>
        <a:p>
          <a:pPr marL="0" lvl="0" indent="0" algn="ctr" defTabSz="311150">
            <a:lnSpc>
              <a:spcPct val="90000"/>
            </a:lnSpc>
            <a:spcBef>
              <a:spcPct val="0"/>
            </a:spcBef>
            <a:spcAft>
              <a:spcPct val="35000"/>
            </a:spcAft>
            <a:buNone/>
          </a:pPr>
          <a:endParaRPr lang="en-US" sz="900" kern="1200" dirty="0">
            <a:latin typeface="Arial"/>
            <a:ea typeface="+mn-ea"/>
            <a:cs typeface="+mn-cs"/>
          </a:endParaRPr>
        </a:p>
        <a:p>
          <a:pPr marL="0" lvl="0" indent="0" algn="ctr" defTabSz="311150">
            <a:lnSpc>
              <a:spcPct val="90000"/>
            </a:lnSpc>
            <a:spcBef>
              <a:spcPct val="0"/>
            </a:spcBef>
            <a:spcAft>
              <a:spcPct val="35000"/>
            </a:spcAft>
            <a:buNone/>
          </a:pPr>
          <a:r>
            <a:rPr lang="en-US" sz="900" kern="1200" dirty="0">
              <a:latin typeface="Arial"/>
              <a:ea typeface="+mn-ea"/>
              <a:cs typeface="+mn-cs"/>
            </a:rPr>
            <a:t>Time Management</a:t>
          </a:r>
        </a:p>
        <a:p>
          <a:pPr marL="0" lvl="0" indent="0" algn="ctr" defTabSz="311150">
            <a:lnSpc>
              <a:spcPct val="90000"/>
            </a:lnSpc>
            <a:spcBef>
              <a:spcPct val="0"/>
            </a:spcBef>
            <a:spcAft>
              <a:spcPct val="35000"/>
            </a:spcAft>
            <a:buNone/>
          </a:pPr>
          <a:br>
            <a:rPr lang="en-US" sz="900" kern="1200" dirty="0">
              <a:latin typeface="Arial"/>
              <a:ea typeface="+mn-ea"/>
              <a:cs typeface="+mn-cs"/>
            </a:rPr>
          </a:br>
          <a:r>
            <a:rPr lang="en-US" sz="900" kern="1200" dirty="0">
              <a:latin typeface="Arial"/>
              <a:ea typeface="+mn-ea"/>
              <a:cs typeface="+mn-cs"/>
            </a:rPr>
            <a:t>Testing Procedure</a:t>
          </a:r>
        </a:p>
        <a:p>
          <a:pPr marL="0" lvl="0" indent="0" algn="ctr" defTabSz="311150">
            <a:lnSpc>
              <a:spcPct val="90000"/>
            </a:lnSpc>
            <a:spcBef>
              <a:spcPct val="0"/>
            </a:spcBef>
            <a:spcAft>
              <a:spcPct val="35000"/>
            </a:spcAft>
            <a:buNone/>
          </a:pPr>
          <a:br>
            <a:rPr lang="en-US" sz="900" kern="1200" dirty="0">
              <a:latin typeface="Arial"/>
              <a:ea typeface="+mn-ea"/>
              <a:cs typeface="+mn-cs"/>
            </a:rPr>
          </a:br>
          <a:r>
            <a:rPr lang="en-US" sz="900" kern="1200" dirty="0">
              <a:latin typeface="Arial"/>
              <a:ea typeface="+mn-ea"/>
              <a:cs typeface="+mn-cs"/>
            </a:rPr>
            <a:t>N.B.P. Platform</a:t>
          </a:r>
          <a:endParaRPr lang="en-IN" sz="900" kern="1200" dirty="0">
            <a:latin typeface="Arial"/>
            <a:ea typeface="+mn-ea"/>
            <a:cs typeface="+mn-cs"/>
          </a:endParaRPr>
        </a:p>
      </dsp:txBody>
      <dsp:txXfrm>
        <a:off x="2245911" y="1712550"/>
        <a:ext cx="1010386" cy="1618245"/>
      </dsp:txXfrm>
    </dsp:sp>
    <dsp:sp modelId="{9729DAA2-3700-440D-97F7-A9585B7C2625}">
      <dsp:nvSpPr>
        <dsp:cNvPr id="0" name=""/>
        <dsp:cNvSpPr/>
      </dsp:nvSpPr>
      <dsp:spPr>
        <a:xfrm>
          <a:off x="2246673" y="252167"/>
          <a:ext cx="1008860" cy="1399528"/>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98B465-94AE-4DCF-A486-7C0C70044AB4}">
      <dsp:nvSpPr>
        <dsp:cNvPr id="0" name=""/>
        <dsp:cNvSpPr/>
      </dsp:nvSpPr>
      <dsp:spPr>
        <a:xfrm>
          <a:off x="3319930" y="0"/>
          <a:ext cx="1073256" cy="4202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endParaRPr lang="en-US" sz="700" kern="1200" dirty="0">
            <a:latin typeface="Arial"/>
            <a:ea typeface="+mn-ea"/>
            <a:cs typeface="+mn-cs"/>
          </a:endParaRPr>
        </a:p>
        <a:p>
          <a:pPr marL="0" lvl="0" indent="0" algn="ctr" defTabSz="311150">
            <a:lnSpc>
              <a:spcPct val="90000"/>
            </a:lnSpc>
            <a:spcBef>
              <a:spcPct val="0"/>
            </a:spcBef>
            <a:spcAft>
              <a:spcPct val="35000"/>
            </a:spcAft>
            <a:buNone/>
          </a:pPr>
          <a:endParaRPr lang="en-US" sz="1000" kern="1200" dirty="0">
            <a:latin typeface="Arial"/>
            <a:ea typeface="+mn-ea"/>
            <a:cs typeface="+mn-cs"/>
          </a:endParaRPr>
        </a:p>
        <a:p>
          <a:pPr marL="0" lvl="0" indent="0" algn="ctr" defTabSz="311150">
            <a:lnSpc>
              <a:spcPct val="90000"/>
            </a:lnSpc>
            <a:spcBef>
              <a:spcPct val="0"/>
            </a:spcBef>
            <a:spcAft>
              <a:spcPct val="35000"/>
            </a:spcAft>
            <a:buNone/>
          </a:pPr>
          <a:r>
            <a:rPr lang="en-US" sz="900" kern="1200" dirty="0">
              <a:latin typeface="Arial"/>
              <a:ea typeface="+mn-ea"/>
              <a:cs typeface="+mn-cs"/>
            </a:rPr>
            <a:t>Protected Camber For Testing</a:t>
          </a:r>
          <a:br>
            <a:rPr lang="en-US" sz="900" kern="1200" dirty="0">
              <a:latin typeface="Arial"/>
              <a:ea typeface="+mn-ea"/>
              <a:cs typeface="+mn-cs"/>
            </a:rPr>
          </a:br>
          <a:br>
            <a:rPr lang="en-US" sz="900" kern="1200" dirty="0">
              <a:latin typeface="Arial"/>
              <a:ea typeface="+mn-ea"/>
              <a:cs typeface="+mn-cs"/>
            </a:rPr>
          </a:br>
          <a:r>
            <a:rPr lang="en-US" sz="900" kern="1200" dirty="0">
              <a:latin typeface="Arial"/>
              <a:ea typeface="+mn-ea"/>
              <a:cs typeface="+mn-cs"/>
            </a:rPr>
            <a:t>Safe Testing</a:t>
          </a:r>
          <a:br>
            <a:rPr lang="en-US" sz="900" kern="1200" dirty="0">
              <a:latin typeface="Arial"/>
              <a:ea typeface="+mn-ea"/>
              <a:cs typeface="+mn-cs"/>
            </a:rPr>
          </a:br>
          <a:br>
            <a:rPr lang="en-US" sz="900" kern="1200" dirty="0">
              <a:latin typeface="Arial"/>
              <a:ea typeface="+mn-ea"/>
              <a:cs typeface="+mn-cs"/>
            </a:rPr>
          </a:br>
          <a:r>
            <a:rPr lang="en-US" sz="900" kern="1200" dirty="0">
              <a:latin typeface="Arial"/>
              <a:ea typeface="+mn-ea"/>
              <a:cs typeface="+mn-cs"/>
            </a:rPr>
            <a:t>Air Cleaner</a:t>
          </a:r>
          <a:endParaRPr lang="en-IN" sz="900" kern="1200" dirty="0">
            <a:latin typeface="Arial"/>
            <a:ea typeface="+mn-ea"/>
            <a:cs typeface="+mn-cs"/>
          </a:endParaRPr>
        </a:p>
      </dsp:txBody>
      <dsp:txXfrm>
        <a:off x="3351365" y="1712550"/>
        <a:ext cx="1010386" cy="1618245"/>
      </dsp:txXfrm>
    </dsp:sp>
    <dsp:sp modelId="{5550E975-E13C-451C-89C9-E54B41B1C91A}">
      <dsp:nvSpPr>
        <dsp:cNvPr id="0" name=""/>
        <dsp:cNvSpPr/>
      </dsp:nvSpPr>
      <dsp:spPr>
        <a:xfrm>
          <a:off x="3352127" y="252167"/>
          <a:ext cx="1008860" cy="1399528"/>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D96399-2234-4717-A31E-CBE1B2716911}">
      <dsp:nvSpPr>
        <dsp:cNvPr id="0" name=""/>
        <dsp:cNvSpPr/>
      </dsp:nvSpPr>
      <dsp:spPr>
        <a:xfrm>
          <a:off x="4425383" y="0"/>
          <a:ext cx="1073256" cy="4202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a:ea typeface="+mn-ea"/>
              <a:cs typeface="+mn-cs"/>
            </a:rPr>
            <a:t>Less Doctor-Patient Interaction</a:t>
          </a:r>
          <a:endParaRPr lang="en-IN" sz="700" kern="1200" dirty="0">
            <a:latin typeface="Arial"/>
            <a:ea typeface="+mn-ea"/>
            <a:cs typeface="+mn-cs"/>
          </a:endParaRPr>
        </a:p>
      </dsp:txBody>
      <dsp:txXfrm>
        <a:off x="4456818" y="1712550"/>
        <a:ext cx="1010386" cy="1618245"/>
      </dsp:txXfrm>
    </dsp:sp>
    <dsp:sp modelId="{BE1C1F50-4279-4EA1-BF45-D2001FE88E7A}">
      <dsp:nvSpPr>
        <dsp:cNvPr id="0" name=""/>
        <dsp:cNvSpPr/>
      </dsp:nvSpPr>
      <dsp:spPr>
        <a:xfrm>
          <a:off x="4457581" y="252167"/>
          <a:ext cx="1008860" cy="1399528"/>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0889F5-0083-4CE8-B362-89B9C8245128}">
      <dsp:nvSpPr>
        <dsp:cNvPr id="0" name=""/>
        <dsp:cNvSpPr/>
      </dsp:nvSpPr>
      <dsp:spPr>
        <a:xfrm>
          <a:off x="5530837" y="0"/>
          <a:ext cx="1073256" cy="4202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a:ea typeface="+mn-ea"/>
              <a:cs typeface="+mn-cs"/>
            </a:rPr>
            <a:t>Hospital Staff</a:t>
          </a:r>
          <a:br>
            <a:rPr lang="en-US" sz="900" kern="1200" dirty="0">
              <a:latin typeface="Arial"/>
              <a:ea typeface="+mn-ea"/>
              <a:cs typeface="+mn-cs"/>
            </a:rPr>
          </a:br>
          <a:br>
            <a:rPr lang="en-US" sz="900" kern="1200" dirty="0">
              <a:latin typeface="Arial"/>
              <a:ea typeface="+mn-ea"/>
              <a:cs typeface="+mn-cs"/>
            </a:rPr>
          </a:br>
          <a:r>
            <a:rPr lang="en-US" sz="900" kern="1200" dirty="0">
              <a:latin typeface="Arial"/>
              <a:ea typeface="+mn-ea"/>
              <a:cs typeface="+mn-cs"/>
            </a:rPr>
            <a:t>Municipal Office</a:t>
          </a:r>
          <a:endParaRPr lang="en-IN" sz="700" kern="1200" dirty="0">
            <a:latin typeface="Arial"/>
            <a:ea typeface="+mn-ea"/>
            <a:cs typeface="+mn-cs"/>
          </a:endParaRPr>
        </a:p>
      </dsp:txBody>
      <dsp:txXfrm>
        <a:off x="5562272" y="1712550"/>
        <a:ext cx="1010386" cy="1618245"/>
      </dsp:txXfrm>
    </dsp:sp>
    <dsp:sp modelId="{CFEA8097-048E-4DBA-B5FA-27D05ECADF66}">
      <dsp:nvSpPr>
        <dsp:cNvPr id="0" name=""/>
        <dsp:cNvSpPr/>
      </dsp:nvSpPr>
      <dsp:spPr>
        <a:xfrm>
          <a:off x="5563035" y="252167"/>
          <a:ext cx="1008860" cy="1399528"/>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D55C58-7D18-4218-9EE4-96FC00FC40EC}">
      <dsp:nvSpPr>
        <dsp:cNvPr id="0" name=""/>
        <dsp:cNvSpPr/>
      </dsp:nvSpPr>
      <dsp:spPr>
        <a:xfrm>
          <a:off x="6636291" y="0"/>
          <a:ext cx="1073256" cy="4202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endParaRPr lang="en-US" sz="700" b="1" kern="1200" dirty="0">
            <a:latin typeface="Arial"/>
            <a:ea typeface="+mn-ea"/>
            <a:cs typeface="+mn-cs"/>
          </a:endParaRPr>
        </a:p>
        <a:p>
          <a:pPr marL="0" lvl="0" indent="0" algn="ctr" defTabSz="311150">
            <a:lnSpc>
              <a:spcPct val="90000"/>
            </a:lnSpc>
            <a:spcBef>
              <a:spcPct val="0"/>
            </a:spcBef>
            <a:spcAft>
              <a:spcPct val="35000"/>
            </a:spcAft>
            <a:buNone/>
          </a:pPr>
          <a:br>
            <a:rPr lang="en-US" sz="700" kern="1200" dirty="0">
              <a:latin typeface="Arial"/>
              <a:ea typeface="+mn-ea"/>
              <a:cs typeface="+mn-cs"/>
            </a:rPr>
          </a:br>
          <a:endParaRPr lang="en-US" sz="700" kern="1200" dirty="0">
            <a:latin typeface="Arial"/>
            <a:ea typeface="+mn-ea"/>
            <a:cs typeface="+mn-cs"/>
          </a:endParaRPr>
        </a:p>
        <a:p>
          <a:pPr marL="0" lvl="0" indent="0" algn="ctr" defTabSz="311150">
            <a:lnSpc>
              <a:spcPct val="90000"/>
            </a:lnSpc>
            <a:spcBef>
              <a:spcPct val="0"/>
            </a:spcBef>
            <a:spcAft>
              <a:spcPct val="35000"/>
            </a:spcAft>
            <a:buNone/>
          </a:pPr>
          <a:r>
            <a:rPr lang="en-US" sz="900" kern="1200" dirty="0">
              <a:latin typeface="Arial"/>
              <a:ea typeface="+mn-ea"/>
              <a:cs typeface="+mn-cs"/>
            </a:rPr>
            <a:t>R &amp; D Innovation</a:t>
          </a:r>
          <a:br>
            <a:rPr lang="en-US" sz="900" kern="1200" dirty="0">
              <a:latin typeface="Arial"/>
              <a:ea typeface="+mn-ea"/>
              <a:cs typeface="+mn-cs"/>
            </a:rPr>
          </a:br>
          <a:br>
            <a:rPr lang="en-US" sz="900" kern="1200" dirty="0">
              <a:latin typeface="Arial"/>
              <a:ea typeface="+mn-ea"/>
              <a:cs typeface="+mn-cs"/>
            </a:rPr>
          </a:br>
          <a:r>
            <a:rPr lang="en-US" sz="900" kern="1200" dirty="0">
              <a:latin typeface="Arial"/>
              <a:ea typeface="+mn-ea"/>
              <a:cs typeface="+mn-cs"/>
            </a:rPr>
            <a:t>Sales and Marketing</a:t>
          </a:r>
          <a:br>
            <a:rPr lang="en-US" sz="900" kern="1200" dirty="0">
              <a:latin typeface="Arial"/>
              <a:ea typeface="+mn-ea"/>
              <a:cs typeface="+mn-cs"/>
            </a:rPr>
          </a:br>
          <a:br>
            <a:rPr lang="en-US" sz="900" kern="1200" dirty="0">
              <a:latin typeface="Arial"/>
              <a:ea typeface="+mn-ea"/>
              <a:cs typeface="+mn-cs"/>
            </a:rPr>
          </a:br>
          <a:r>
            <a:rPr lang="en-US" sz="900" kern="1200" dirty="0">
              <a:latin typeface="Arial"/>
              <a:ea typeface="+mn-ea"/>
              <a:cs typeface="+mn-cs"/>
            </a:rPr>
            <a:t>Advertising and marketing</a:t>
          </a:r>
          <a:endParaRPr lang="en-IN" sz="700" kern="1200" dirty="0">
            <a:latin typeface="Arial"/>
            <a:ea typeface="+mn-ea"/>
            <a:cs typeface="+mn-cs"/>
          </a:endParaRPr>
        </a:p>
      </dsp:txBody>
      <dsp:txXfrm>
        <a:off x="6667726" y="1712550"/>
        <a:ext cx="1010386" cy="1618245"/>
      </dsp:txXfrm>
    </dsp:sp>
    <dsp:sp modelId="{E943217E-300D-4638-BA10-A2DD779F4A33}">
      <dsp:nvSpPr>
        <dsp:cNvPr id="0" name=""/>
        <dsp:cNvSpPr/>
      </dsp:nvSpPr>
      <dsp:spPr>
        <a:xfrm>
          <a:off x="6668489" y="252167"/>
          <a:ext cx="1008860" cy="1399528"/>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72CC0E-05BA-4C9F-8A17-125E36637BB8}">
      <dsp:nvSpPr>
        <dsp:cNvPr id="0" name=""/>
        <dsp:cNvSpPr/>
      </dsp:nvSpPr>
      <dsp:spPr>
        <a:xfrm>
          <a:off x="7741745" y="0"/>
          <a:ext cx="1073256" cy="4202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a:ea typeface="+mn-ea"/>
              <a:cs typeface="+mn-cs"/>
            </a:rPr>
            <a:t>Surge Pricing</a:t>
          </a:r>
          <a:br>
            <a:rPr lang="en-US" sz="900" kern="1200" dirty="0">
              <a:latin typeface="Arial"/>
              <a:ea typeface="+mn-ea"/>
              <a:cs typeface="+mn-cs"/>
            </a:rPr>
          </a:br>
          <a:br>
            <a:rPr lang="en-US" sz="900" kern="1200" dirty="0">
              <a:latin typeface="Arial"/>
              <a:ea typeface="+mn-ea"/>
              <a:cs typeface="+mn-cs"/>
            </a:rPr>
          </a:br>
          <a:r>
            <a:rPr lang="en-US" sz="900" kern="1200" dirty="0">
              <a:latin typeface="Arial"/>
              <a:ea typeface="+mn-ea"/>
              <a:cs typeface="+mn-cs"/>
            </a:rPr>
            <a:t>Ad Revenues</a:t>
          </a:r>
          <a:endParaRPr lang="en-IN" sz="900" kern="1200" dirty="0">
            <a:latin typeface="Arial"/>
            <a:ea typeface="+mn-ea"/>
            <a:cs typeface="+mn-cs"/>
          </a:endParaRPr>
        </a:p>
      </dsp:txBody>
      <dsp:txXfrm>
        <a:off x="7773180" y="1712550"/>
        <a:ext cx="1010386" cy="1618245"/>
      </dsp:txXfrm>
    </dsp:sp>
    <dsp:sp modelId="{93DC01D5-E64B-41F8-BB29-839D60683F5B}">
      <dsp:nvSpPr>
        <dsp:cNvPr id="0" name=""/>
        <dsp:cNvSpPr/>
      </dsp:nvSpPr>
      <dsp:spPr>
        <a:xfrm>
          <a:off x="7773942" y="252167"/>
          <a:ext cx="1008860" cy="1399528"/>
        </a:xfrm>
        <a:prstGeom prst="ellipse">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F7A9AB-8A6A-4838-AA3B-FCF665E40E69}">
      <dsp:nvSpPr>
        <dsp:cNvPr id="0" name=""/>
        <dsp:cNvSpPr/>
      </dsp:nvSpPr>
      <dsp:spPr>
        <a:xfrm>
          <a:off x="-14" y="3380118"/>
          <a:ext cx="8818598" cy="697652"/>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6bad27d065_0_2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6bad27d065_0_2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72416fa8cc_1_1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72416fa8cc_1_1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rgbClr val="FFF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5081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2"/>
        </a:solidFill>
        <a:effectLst/>
      </p:bgPr>
    </p:bg>
    <p:spTree>
      <p:nvGrpSpPr>
        <p:cNvPr id="1" name="Shape 115"/>
        <p:cNvGrpSpPr/>
        <p:nvPr/>
      </p:nvGrpSpPr>
      <p:grpSpPr>
        <a:xfrm>
          <a:off x="0" y="0"/>
          <a:ext cx="0" cy="0"/>
          <a:chOff x="0" y="0"/>
          <a:chExt cx="0" cy="0"/>
        </a:xfrm>
      </p:grpSpPr>
    </p:spTree>
    <p:extLst>
      <p:ext uri="{BB962C8B-B14F-4D97-AF65-F5344CB8AC3E}">
        <p14:creationId xmlns:p14="http://schemas.microsoft.com/office/powerpoint/2010/main" val="886831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1">
  <p:cSld name="Background  1 1">
    <p:bg>
      <p:bgPr>
        <a:solidFill>
          <a:schemeClr val="accent1"/>
        </a:solidFill>
        <a:effectLst/>
      </p:bgPr>
    </p:bg>
    <p:spTree>
      <p:nvGrpSpPr>
        <p:cNvPr id="1" name="Shape 116"/>
        <p:cNvGrpSpPr/>
        <p:nvPr/>
      </p:nvGrpSpPr>
      <p:grpSpPr>
        <a:xfrm>
          <a:off x="0" y="0"/>
          <a:ext cx="0" cy="0"/>
          <a:chOff x="0" y="0"/>
          <a:chExt cx="0" cy="0"/>
        </a:xfrm>
      </p:grpSpPr>
    </p:spTree>
    <p:extLst>
      <p:ext uri="{BB962C8B-B14F-4D97-AF65-F5344CB8AC3E}">
        <p14:creationId xmlns:p14="http://schemas.microsoft.com/office/powerpoint/2010/main" val="37750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extLst>
      <p:ext uri="{BB962C8B-B14F-4D97-AF65-F5344CB8AC3E}">
        <p14:creationId xmlns:p14="http://schemas.microsoft.com/office/powerpoint/2010/main" val="1112251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CC11-4C40-434A-9E38-6E6F536ED609}"/>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131B32-A14C-479F-B665-B236F486715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BB436C7-1E46-4983-BE9B-897C489C07E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37C21B-2AF6-4160-BAF8-5B260E2AB43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5BA99-714C-49B5-9655-638AB707DA0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6C4777-C75D-44B2-AC4E-A121FEB80EC9}"/>
              </a:ext>
            </a:extLst>
          </p:cNvPr>
          <p:cNvSpPr>
            <a:spLocks noGrp="1"/>
          </p:cNvSpPr>
          <p:nvPr>
            <p:ph type="dt" sz="half" idx="10"/>
          </p:nvPr>
        </p:nvSpPr>
        <p:spPr/>
        <p:txBody>
          <a:bodyPr/>
          <a:lstStyle/>
          <a:p>
            <a:fld id="{BF1E1948-D7AE-4893-B854-5B5E5F517887}" type="datetimeFigureOut">
              <a:rPr lang="en-IN" smtClean="0"/>
              <a:t>17-04-2021</a:t>
            </a:fld>
            <a:endParaRPr lang="en-IN"/>
          </a:p>
        </p:txBody>
      </p:sp>
      <p:sp>
        <p:nvSpPr>
          <p:cNvPr id="8" name="Footer Placeholder 7">
            <a:extLst>
              <a:ext uri="{FF2B5EF4-FFF2-40B4-BE49-F238E27FC236}">
                <a16:creationId xmlns:a16="http://schemas.microsoft.com/office/drawing/2014/main" id="{5C1F385B-50F9-41C9-9FDC-A16A5E9225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22CC86-2088-4693-B0FA-511CCA139A13}"/>
              </a:ext>
            </a:extLst>
          </p:cNvPr>
          <p:cNvSpPr>
            <a:spLocks noGrp="1"/>
          </p:cNvSpPr>
          <p:nvPr>
            <p:ph type="sldNum" sz="quarter" idx="12"/>
          </p:nvPr>
        </p:nvSpPr>
        <p:spPr/>
        <p:txBody>
          <a:bodyPr/>
          <a:lstStyle/>
          <a:p>
            <a:fld id="{00DFFB75-A685-40A7-886F-0C0BE9FE1473}" type="slidenum">
              <a:rPr lang="en-IN" smtClean="0"/>
              <a:t>‹#›</a:t>
            </a:fld>
            <a:endParaRPr lang="en-IN"/>
          </a:p>
        </p:txBody>
      </p:sp>
    </p:spTree>
    <p:extLst>
      <p:ext uri="{BB962C8B-B14F-4D97-AF65-F5344CB8AC3E}">
        <p14:creationId xmlns:p14="http://schemas.microsoft.com/office/powerpoint/2010/main" val="414972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p:nvPr/>
        </p:nvSpPr>
        <p:spPr>
          <a:xfrm>
            <a:off x="713175" y="539500"/>
            <a:ext cx="3490500" cy="4069200"/>
          </a:xfrm>
          <a:prstGeom prst="roundRect">
            <a:avLst>
              <a:gd name="adj" fmla="val 1941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1055325" y="1531950"/>
            <a:ext cx="2707500" cy="2079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4800"/>
              <a:buNone/>
              <a:defRPr sz="3000">
                <a:solidFill>
                  <a:schemeClr val="dk1"/>
                </a:solidFill>
              </a:defRPr>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ix columns ">
  <p:cSld name="CUSTOM_2_1">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_1_1_1">
    <p:spTree>
      <p:nvGrpSpPr>
        <p:cNvPr id="1" name="Shape 1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CC11-4C40-434A-9E38-6E6F536ED609}"/>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131B32-A14C-479F-B665-B236F486715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BB436C7-1E46-4983-BE9B-897C489C07E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37C21B-2AF6-4160-BAF8-5B260E2AB43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5BA99-714C-49B5-9655-638AB707DA0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6C4777-C75D-44B2-AC4E-A121FEB80EC9}"/>
              </a:ext>
            </a:extLst>
          </p:cNvPr>
          <p:cNvSpPr>
            <a:spLocks noGrp="1"/>
          </p:cNvSpPr>
          <p:nvPr>
            <p:ph type="dt" sz="half" idx="10"/>
          </p:nvPr>
        </p:nvSpPr>
        <p:spPr/>
        <p:txBody>
          <a:bodyPr/>
          <a:lstStyle/>
          <a:p>
            <a:fld id="{BF1E1948-D7AE-4893-B854-5B5E5F517887}" type="datetimeFigureOut">
              <a:rPr lang="en-IN" smtClean="0"/>
              <a:t>17-04-2021</a:t>
            </a:fld>
            <a:endParaRPr lang="en-IN"/>
          </a:p>
        </p:txBody>
      </p:sp>
      <p:sp>
        <p:nvSpPr>
          <p:cNvPr id="8" name="Footer Placeholder 7">
            <a:extLst>
              <a:ext uri="{FF2B5EF4-FFF2-40B4-BE49-F238E27FC236}">
                <a16:creationId xmlns:a16="http://schemas.microsoft.com/office/drawing/2014/main" id="{5C1F385B-50F9-41C9-9FDC-A16A5E9225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22CC86-2088-4693-B0FA-511CCA139A13}"/>
              </a:ext>
            </a:extLst>
          </p:cNvPr>
          <p:cNvSpPr>
            <a:spLocks noGrp="1"/>
          </p:cNvSpPr>
          <p:nvPr>
            <p:ph type="sldNum" sz="quarter" idx="12"/>
          </p:nvPr>
        </p:nvSpPr>
        <p:spPr/>
        <p:txBody>
          <a:bodyPr/>
          <a:lstStyle/>
          <a:p>
            <a:fld id="{00DFFB75-A685-40A7-886F-0C0BE9FE1473}" type="slidenum">
              <a:rPr lang="en-IN" smtClean="0"/>
              <a:t>‹#›</a:t>
            </a:fld>
            <a:endParaRPr lang="en-IN"/>
          </a:p>
        </p:txBody>
      </p:sp>
    </p:spTree>
    <p:extLst>
      <p:ext uri="{BB962C8B-B14F-4D97-AF65-F5344CB8AC3E}">
        <p14:creationId xmlns:p14="http://schemas.microsoft.com/office/powerpoint/2010/main" val="66450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84DEC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extLst>
      <p:ext uri="{BB962C8B-B14F-4D97-AF65-F5344CB8AC3E}">
        <p14:creationId xmlns:p14="http://schemas.microsoft.com/office/powerpoint/2010/main" val="654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rgbClr val="FFF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303097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713175" y="539500"/>
            <a:ext cx="3490500" cy="4069200"/>
          </a:xfrm>
          <a:prstGeom prst="roundRect">
            <a:avLst>
              <a:gd name="adj" fmla="val 1941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1055325" y="1531950"/>
            <a:ext cx="2707500" cy="2079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4800"/>
              <a:buNone/>
              <a:defRPr sz="3000">
                <a:solidFill>
                  <a:schemeClr val="dk1"/>
                </a:solidFill>
              </a:defRPr>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a:endParaRPr/>
          </a:p>
        </p:txBody>
      </p:sp>
    </p:spTree>
    <p:extLst>
      <p:ext uri="{BB962C8B-B14F-4D97-AF65-F5344CB8AC3E}">
        <p14:creationId xmlns:p14="http://schemas.microsoft.com/office/powerpoint/2010/main" val="80430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1pPr>
            <a:lvl2pPr lvl="1">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2pPr>
            <a:lvl3pPr lvl="2">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3pPr>
            <a:lvl4pPr lvl="3">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4pPr>
            <a:lvl5pPr lvl="4">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5pPr>
            <a:lvl6pPr lvl="5">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6pPr>
            <a:lvl7pPr lvl="6">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7pPr>
            <a:lvl8pPr lvl="7">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8pPr>
            <a:lvl9pPr lvl="8">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20124D"/>
              </a:buClr>
              <a:buSzPts val="1400"/>
              <a:buFont typeface="Abel"/>
              <a:buChar char="●"/>
              <a:defRPr>
                <a:solidFill>
                  <a:srgbClr val="20124D"/>
                </a:solidFill>
                <a:latin typeface="Abel"/>
                <a:ea typeface="Abel"/>
                <a:cs typeface="Abel"/>
                <a:sym typeface="Abel"/>
              </a:defRPr>
            </a:lvl1pPr>
            <a:lvl2pPr marL="914400" lvl="1"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2pPr>
            <a:lvl3pPr marL="1371600" lvl="2"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3pPr>
            <a:lvl4pPr marL="1828800" lvl="3"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4pPr>
            <a:lvl5pPr marL="2286000" lvl="4"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5pPr>
            <a:lvl6pPr marL="2743200" lvl="5"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6pPr>
            <a:lvl7pPr marL="3200400" lvl="6"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7pPr>
            <a:lvl8pPr marL="3657600" lvl="7"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8pPr>
            <a:lvl9pPr marL="4114800" lvl="8" indent="-317500">
              <a:lnSpc>
                <a:spcPct val="115000"/>
              </a:lnSpc>
              <a:spcBef>
                <a:spcPts val="1600"/>
              </a:spcBef>
              <a:spcAft>
                <a:spcPts val="1600"/>
              </a:spcAft>
              <a:buClr>
                <a:srgbClr val="20124D"/>
              </a:buClr>
              <a:buSzPts val="1400"/>
              <a:buFont typeface="Abel"/>
              <a:buChar char="■"/>
              <a:defRPr>
                <a:solidFill>
                  <a:srgbClr val="20124D"/>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66" r:id="rId3"/>
    <p:sldLayoutId id="2147483668" r:id="rId4"/>
    <p:sldLayoutId id="2147483670" r:id="rId5"/>
    <p:sldLayoutId id="214748367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CF8F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1pPr>
            <a:lvl2pPr lvl="1">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2pPr>
            <a:lvl3pPr lvl="2">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3pPr>
            <a:lvl4pPr lvl="3">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4pPr>
            <a:lvl5pPr lvl="4">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5pPr>
            <a:lvl6pPr lvl="5">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6pPr>
            <a:lvl7pPr lvl="6">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7pPr>
            <a:lvl8pPr lvl="7">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8pPr>
            <a:lvl9pPr lvl="8">
              <a:spcBef>
                <a:spcPts val="0"/>
              </a:spcBef>
              <a:spcAft>
                <a:spcPts val="0"/>
              </a:spcAft>
              <a:buClr>
                <a:srgbClr val="20124D"/>
              </a:buClr>
              <a:buSzPts val="2400"/>
              <a:buFont typeface="Staatliches"/>
              <a:buNone/>
              <a:defRPr sz="2400">
                <a:solidFill>
                  <a:srgbClr val="20124D"/>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20124D"/>
              </a:buClr>
              <a:buSzPts val="1400"/>
              <a:buFont typeface="Abel"/>
              <a:buChar char="●"/>
              <a:defRPr>
                <a:solidFill>
                  <a:srgbClr val="20124D"/>
                </a:solidFill>
                <a:latin typeface="Abel"/>
                <a:ea typeface="Abel"/>
                <a:cs typeface="Abel"/>
                <a:sym typeface="Abel"/>
              </a:defRPr>
            </a:lvl1pPr>
            <a:lvl2pPr marL="914400" lvl="1"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2pPr>
            <a:lvl3pPr marL="1371600" lvl="2"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3pPr>
            <a:lvl4pPr marL="1828800" lvl="3"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4pPr>
            <a:lvl5pPr marL="2286000" lvl="4"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5pPr>
            <a:lvl6pPr marL="2743200" lvl="5"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6pPr>
            <a:lvl7pPr marL="3200400" lvl="6"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7pPr>
            <a:lvl8pPr marL="3657600" lvl="7" indent="-317500">
              <a:lnSpc>
                <a:spcPct val="115000"/>
              </a:lnSpc>
              <a:spcBef>
                <a:spcPts val="1600"/>
              </a:spcBef>
              <a:spcAft>
                <a:spcPts val="0"/>
              </a:spcAft>
              <a:buClr>
                <a:srgbClr val="20124D"/>
              </a:buClr>
              <a:buSzPts val="1400"/>
              <a:buFont typeface="Abel"/>
              <a:buChar char="○"/>
              <a:defRPr>
                <a:solidFill>
                  <a:srgbClr val="20124D"/>
                </a:solidFill>
                <a:latin typeface="Abel"/>
                <a:ea typeface="Abel"/>
                <a:cs typeface="Abel"/>
                <a:sym typeface="Abel"/>
              </a:defRPr>
            </a:lvl8pPr>
            <a:lvl9pPr marL="4114800" lvl="8" indent="-317500">
              <a:lnSpc>
                <a:spcPct val="115000"/>
              </a:lnSpc>
              <a:spcBef>
                <a:spcPts val="1600"/>
              </a:spcBef>
              <a:spcAft>
                <a:spcPts val="1600"/>
              </a:spcAft>
              <a:buClr>
                <a:srgbClr val="20124D"/>
              </a:buClr>
              <a:buSzPts val="1400"/>
              <a:buFont typeface="Abel"/>
              <a:buChar char="■"/>
              <a:defRPr>
                <a:solidFill>
                  <a:srgbClr val="20124D"/>
                </a:solidFill>
                <a:latin typeface="Abel"/>
                <a:ea typeface="Abel"/>
                <a:cs typeface="Abel"/>
                <a:sym typeface="Abel"/>
              </a:defRPr>
            </a:lvl9pPr>
          </a:lstStyle>
          <a:p>
            <a:endParaRPr/>
          </a:p>
        </p:txBody>
      </p:sp>
    </p:spTree>
    <p:extLst>
      <p:ext uri="{BB962C8B-B14F-4D97-AF65-F5344CB8AC3E}">
        <p14:creationId xmlns:p14="http://schemas.microsoft.com/office/powerpoint/2010/main" val="1874815885"/>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4DEC3"/>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072543"/>
            <a:ext cx="5284173" cy="1027800"/>
          </a:xfrm>
          <a:prstGeom prst="roundRect">
            <a:avLst>
              <a:gd name="adj" fmla="val 50000"/>
            </a:avLst>
          </a:prstGeom>
          <a:solidFill>
            <a:srgbClr val="FFFA3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27"/>
          <p:cNvSpPr txBox="1">
            <a:spLocks noGrp="1"/>
          </p:cNvSpPr>
          <p:nvPr>
            <p:ph type="ctrTitle"/>
          </p:nvPr>
        </p:nvSpPr>
        <p:spPr>
          <a:xfrm flipH="1">
            <a:off x="-332636" y="542899"/>
            <a:ext cx="5284173" cy="1429390"/>
          </a:xfrm>
          <a:prstGeom prst="rect">
            <a:avLst/>
          </a:prstGeom>
        </p:spPr>
        <p:txBody>
          <a:bodyPr spcFirstLastPara="1" wrap="square" lIns="91425" tIns="91425" rIns="91425" bIns="91425" anchor="b" anchorCtr="0">
            <a:noAutofit/>
          </a:bodyPr>
          <a:lstStyle/>
          <a:p>
            <a:pPr lvl="0"/>
            <a:r>
              <a:rPr lang="en-IN" sz="3200" dirty="0">
                <a:solidFill>
                  <a:schemeClr val="tx1"/>
                </a:solidFill>
                <a:latin typeface="Times New Roman" panose="02020603050405020304" pitchFamily="18" charset="0"/>
                <a:cs typeface="Times New Roman" panose="02020603050405020304" pitchFamily="18" charset="0"/>
              </a:rPr>
              <a:t>      Negative Pressure Booth</a:t>
            </a:r>
            <a:endParaRPr sz="3200"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
        <p:nvSpPr>
          <p:cNvPr id="124" name="TextBox 123">
            <a:extLst>
              <a:ext uri="{FF2B5EF4-FFF2-40B4-BE49-F238E27FC236}">
                <a16:creationId xmlns:a16="http://schemas.microsoft.com/office/drawing/2014/main" id="{EC1F78AF-53B4-49C2-B8CE-559E80655AB9}"/>
              </a:ext>
            </a:extLst>
          </p:cNvPr>
          <p:cNvSpPr txBox="1"/>
          <p:nvPr/>
        </p:nvSpPr>
        <p:spPr>
          <a:xfrm>
            <a:off x="622666" y="2352846"/>
            <a:ext cx="3360587"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rPr>
              <a:t>Vishwakarma  Institute of Technology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6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rPr>
              <a:t>Team Garudashwa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6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rPr>
              <a:t>Yatharth Garg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err="1">
                <a:ln>
                  <a:noFill/>
                </a:ln>
                <a:solidFill>
                  <a:srgbClr val="20124D"/>
                </a:solidFill>
                <a:effectLst/>
                <a:uLnTx/>
                <a:uFillTx/>
                <a:latin typeface="Times New Roman" panose="02020603050405020304" pitchFamily="18" charset="0"/>
                <a:cs typeface="Times New Roman" panose="02020603050405020304" pitchFamily="18" charset="0"/>
                <a:sym typeface="Arial"/>
              </a:rPr>
              <a:t>Ansh</a:t>
            </a:r>
            <a:r>
              <a:rPr kumimoji="0" lang="en-IN" sz="16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rPr>
              <a:t> Gaikwad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solidFill>
                  <a:srgbClr val="20124D"/>
                </a:solidFill>
                <a:latin typeface="Times New Roman" panose="02020603050405020304" pitchFamily="18" charset="0"/>
                <a:cs typeface="Times New Roman" panose="02020603050405020304" pitchFamily="18" charset="0"/>
              </a:rPr>
              <a:t>Arshad Patel</a:t>
            </a:r>
            <a:endParaRPr kumimoji="0" lang="en-IN" sz="16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endParaRPr>
          </a:p>
        </p:txBody>
      </p:sp>
      <p:sp>
        <p:nvSpPr>
          <p:cNvPr id="248" name="TextBox 247">
            <a:extLst>
              <a:ext uri="{FF2B5EF4-FFF2-40B4-BE49-F238E27FC236}">
                <a16:creationId xmlns:a16="http://schemas.microsoft.com/office/drawing/2014/main" id="{76FE074E-F324-42D1-B7F2-7C1B6FD6C5BB}"/>
              </a:ext>
            </a:extLst>
          </p:cNvPr>
          <p:cNvSpPr txBox="1"/>
          <p:nvPr/>
        </p:nvSpPr>
        <p:spPr>
          <a:xfrm>
            <a:off x="2316479" y="2959379"/>
            <a:ext cx="3816883"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2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rPr>
              <a:t>                          </a:t>
            </a:r>
            <a:r>
              <a:rPr kumimoji="0" lang="en-US" sz="36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rPr>
              <a:t>”</a:t>
            </a:r>
            <a:endParaRPr kumimoji="0" lang="en-IN" sz="3600" b="0" i="0" u="none" strike="noStrike" kern="0" cap="none" spc="0" normalizeH="0" baseline="0" noProof="0" dirty="0">
              <a:ln>
                <a:noFill/>
              </a:ln>
              <a:solidFill>
                <a:srgbClr val="20124D"/>
              </a:solidFill>
              <a:effectLst/>
              <a:uLnTx/>
              <a:uFillTx/>
              <a:latin typeface="Times New Roman" panose="02020603050405020304" pitchFamily="18" charset="0"/>
              <a:cs typeface="Times New Roman" panose="02020603050405020304" pitchFamily="18" charset="0"/>
              <a:sym typeface="Arial"/>
            </a:endParaRPr>
          </a:p>
        </p:txBody>
      </p:sp>
      <p:sp>
        <p:nvSpPr>
          <p:cNvPr id="5" name="Rectangle: Rounded Corners 4">
            <a:extLst>
              <a:ext uri="{FF2B5EF4-FFF2-40B4-BE49-F238E27FC236}">
                <a16:creationId xmlns:a16="http://schemas.microsoft.com/office/drawing/2014/main" id="{A7DA1BE6-3AA6-4B61-A6AF-40FB100D913F}"/>
              </a:ext>
            </a:extLst>
          </p:cNvPr>
          <p:cNvSpPr/>
          <p:nvPr/>
        </p:nvSpPr>
        <p:spPr>
          <a:xfrm>
            <a:off x="2819168" y="3159014"/>
            <a:ext cx="2177272" cy="11087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20124D"/>
                </a:solidFill>
                <a:effectLst/>
                <a:uLnTx/>
                <a:uFillTx/>
                <a:latin typeface="Times New Roman" panose="02020603050405020304" pitchFamily="18" charset="0"/>
                <a:ea typeface="+mn-ea"/>
                <a:cs typeface="Times New Roman" panose="02020603050405020304" pitchFamily="18" charset="0"/>
                <a:sym typeface="Arial"/>
              </a:rPr>
              <a:t>- Real time solution to help frontline warriors for quick sample collection in rural, urban areas</a:t>
            </a:r>
            <a:endParaRPr kumimoji="0" lang="en-IN" sz="1400" b="0" i="0" u="none" strike="noStrike" kern="0" cap="none" spc="0" normalizeH="0" baseline="0" noProof="0" dirty="0">
              <a:ln>
                <a:noFill/>
              </a:ln>
              <a:solidFill>
                <a:srgbClr val="20124D"/>
              </a:solidFill>
              <a:effectLst/>
              <a:uLnTx/>
              <a:uFillTx/>
              <a:latin typeface="Times New Roman" panose="02020603050405020304" pitchFamily="18" charset="0"/>
              <a:ea typeface="+mn-ea"/>
              <a:cs typeface="Times New Roman" panose="02020603050405020304" pitchFamily="18" charset="0"/>
              <a:sym typeface="Arial"/>
            </a:endParaRPr>
          </a:p>
        </p:txBody>
      </p:sp>
      <p:grpSp>
        <p:nvGrpSpPr>
          <p:cNvPr id="270" name="Google Shape;1412;p53">
            <a:extLst>
              <a:ext uri="{FF2B5EF4-FFF2-40B4-BE49-F238E27FC236}">
                <a16:creationId xmlns:a16="http://schemas.microsoft.com/office/drawing/2014/main" id="{DAF55678-EDF5-49F2-95C8-0D09EEE55206}"/>
              </a:ext>
            </a:extLst>
          </p:cNvPr>
          <p:cNvGrpSpPr/>
          <p:nvPr/>
        </p:nvGrpSpPr>
        <p:grpSpPr>
          <a:xfrm flipH="1">
            <a:off x="2669067" y="4081326"/>
            <a:ext cx="358231" cy="342405"/>
            <a:chOff x="6186996" y="2375625"/>
            <a:chExt cx="1916908" cy="1916908"/>
          </a:xfrm>
        </p:grpSpPr>
        <p:sp>
          <p:nvSpPr>
            <p:cNvPr id="271" name="Google Shape;1413;p53">
              <a:extLst>
                <a:ext uri="{FF2B5EF4-FFF2-40B4-BE49-F238E27FC236}">
                  <a16:creationId xmlns:a16="http://schemas.microsoft.com/office/drawing/2014/main" id="{605E462B-BB33-4472-8AE2-9ED2C21F9BC5}"/>
                </a:ext>
              </a:extLst>
            </p:cNvPr>
            <p:cNvSpPr/>
            <p:nvPr/>
          </p:nvSpPr>
          <p:spPr>
            <a:xfrm>
              <a:off x="6549650" y="2738275"/>
              <a:ext cx="1191600" cy="1191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72" name="Google Shape;1414;p53">
              <a:extLst>
                <a:ext uri="{FF2B5EF4-FFF2-40B4-BE49-F238E27FC236}">
                  <a16:creationId xmlns:a16="http://schemas.microsoft.com/office/drawing/2014/main" id="{60EEBBD4-385C-4C52-89F0-0735D39E7210}"/>
                </a:ext>
              </a:extLst>
            </p:cNvPr>
            <p:cNvCxnSpPr>
              <a:stCxn id="271" idx="0"/>
              <a:endCxn id="273"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1415;p53">
              <a:extLst>
                <a:ext uri="{FF2B5EF4-FFF2-40B4-BE49-F238E27FC236}">
                  <a16:creationId xmlns:a16="http://schemas.microsoft.com/office/drawing/2014/main" id="{5DBC6353-CE03-45F6-AF35-D3E3176FAC37}"/>
                </a:ext>
              </a:extLst>
            </p:cNvPr>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74" name="Google Shape;1416;p53">
              <a:extLst>
                <a:ext uri="{FF2B5EF4-FFF2-40B4-BE49-F238E27FC236}">
                  <a16:creationId xmlns:a16="http://schemas.microsoft.com/office/drawing/2014/main" id="{794CED07-E594-4E1D-9969-DC61E610FBA7}"/>
                </a:ext>
              </a:extLst>
            </p:cNvPr>
            <p:cNvCxnSpPr>
              <a:stCxn id="275"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5" name="Google Shape;1417;p53">
              <a:extLst>
                <a:ext uri="{FF2B5EF4-FFF2-40B4-BE49-F238E27FC236}">
                  <a16:creationId xmlns:a16="http://schemas.microsoft.com/office/drawing/2014/main" id="{CE1AD908-1429-4D5C-8BD0-1F5ECC323901}"/>
                </a:ext>
              </a:extLst>
            </p:cNvPr>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76" name="Google Shape;1418;p53">
              <a:extLst>
                <a:ext uri="{FF2B5EF4-FFF2-40B4-BE49-F238E27FC236}">
                  <a16:creationId xmlns:a16="http://schemas.microsoft.com/office/drawing/2014/main" id="{9B6483A0-40EA-414F-8801-09920D05859D}"/>
                </a:ext>
              </a:extLst>
            </p:cNvPr>
            <p:cNvCxnSpPr>
              <a:stCxn id="271" idx="2"/>
              <a:endCxn id="277"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1419;p53">
              <a:extLst>
                <a:ext uri="{FF2B5EF4-FFF2-40B4-BE49-F238E27FC236}">
                  <a16:creationId xmlns:a16="http://schemas.microsoft.com/office/drawing/2014/main" id="{D2B236ED-9182-4FBF-86E0-AFC8920205D3}"/>
                </a:ext>
              </a:extLst>
            </p:cNvPr>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78" name="Google Shape;1420;p53">
              <a:extLst>
                <a:ext uri="{FF2B5EF4-FFF2-40B4-BE49-F238E27FC236}">
                  <a16:creationId xmlns:a16="http://schemas.microsoft.com/office/drawing/2014/main" id="{68B0D2A7-2227-4D1D-AFA9-8553C9AC3290}"/>
                </a:ext>
              </a:extLst>
            </p:cNvPr>
            <p:cNvCxnSpPr>
              <a:stCxn id="279" idx="0"/>
              <a:endCxn id="271"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9" name="Google Shape;1421;p53">
              <a:extLst>
                <a:ext uri="{FF2B5EF4-FFF2-40B4-BE49-F238E27FC236}">
                  <a16:creationId xmlns:a16="http://schemas.microsoft.com/office/drawing/2014/main" id="{2C2E989C-2ACC-4FB6-BE3F-1E04C71D3661}"/>
                </a:ext>
              </a:extLst>
            </p:cNvPr>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80" name="Google Shape;1422;p53">
              <a:extLst>
                <a:ext uri="{FF2B5EF4-FFF2-40B4-BE49-F238E27FC236}">
                  <a16:creationId xmlns:a16="http://schemas.microsoft.com/office/drawing/2014/main" id="{CF2688A1-494A-4015-BA82-6F761B2EF639}"/>
                </a:ext>
              </a:extLst>
            </p:cNvPr>
            <p:cNvCxnSpPr>
              <a:endCxn id="281"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281" name="Google Shape;1423;p53">
              <a:extLst>
                <a:ext uri="{FF2B5EF4-FFF2-40B4-BE49-F238E27FC236}">
                  <a16:creationId xmlns:a16="http://schemas.microsoft.com/office/drawing/2014/main" id="{CD35A955-7E31-4E63-AF4D-3F293D4738BD}"/>
                </a:ext>
              </a:extLst>
            </p:cNvPr>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82" name="Google Shape;1424;p53">
              <a:extLst>
                <a:ext uri="{FF2B5EF4-FFF2-40B4-BE49-F238E27FC236}">
                  <a16:creationId xmlns:a16="http://schemas.microsoft.com/office/drawing/2014/main" id="{52FD895D-0C38-41F0-97EC-879E67F50161}"/>
                </a:ext>
              </a:extLst>
            </p:cNvPr>
            <p:cNvCxnSpPr>
              <a:stCxn id="283"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283" name="Google Shape;1425;p53">
              <a:extLst>
                <a:ext uri="{FF2B5EF4-FFF2-40B4-BE49-F238E27FC236}">
                  <a16:creationId xmlns:a16="http://schemas.microsoft.com/office/drawing/2014/main" id="{A08BC11E-FA12-445B-835C-590EAEBDF4AE}"/>
                </a:ext>
              </a:extLst>
            </p:cNvPr>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84" name="Google Shape;1426;p53">
              <a:extLst>
                <a:ext uri="{FF2B5EF4-FFF2-40B4-BE49-F238E27FC236}">
                  <a16:creationId xmlns:a16="http://schemas.microsoft.com/office/drawing/2014/main" id="{AFF82FE8-A88F-486E-82A5-C8B140BBC9AF}"/>
                </a:ext>
              </a:extLst>
            </p:cNvPr>
            <p:cNvCxnSpPr>
              <a:endCxn id="285"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285" name="Google Shape;1427;p53">
              <a:extLst>
                <a:ext uri="{FF2B5EF4-FFF2-40B4-BE49-F238E27FC236}">
                  <a16:creationId xmlns:a16="http://schemas.microsoft.com/office/drawing/2014/main" id="{5672EB80-B598-46A5-AA28-08E9B933FBF5}"/>
                </a:ext>
              </a:extLst>
            </p:cNvPr>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86" name="Google Shape;1428;p53">
              <a:extLst>
                <a:ext uri="{FF2B5EF4-FFF2-40B4-BE49-F238E27FC236}">
                  <a16:creationId xmlns:a16="http://schemas.microsoft.com/office/drawing/2014/main" id="{6045DCD3-EFA5-44E7-A3EA-D27BAD859DD8}"/>
                </a:ext>
              </a:extLst>
            </p:cNvPr>
            <p:cNvCxnSpPr>
              <a:stCxn id="287"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287" name="Google Shape;1429;p53">
              <a:extLst>
                <a:ext uri="{FF2B5EF4-FFF2-40B4-BE49-F238E27FC236}">
                  <a16:creationId xmlns:a16="http://schemas.microsoft.com/office/drawing/2014/main" id="{27E89ABC-ACB5-4F94-83B3-FE31942D7A5D}"/>
                </a:ext>
              </a:extLst>
            </p:cNvPr>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1430;p53">
              <a:extLst>
                <a:ext uri="{FF2B5EF4-FFF2-40B4-BE49-F238E27FC236}">
                  <a16:creationId xmlns:a16="http://schemas.microsoft.com/office/drawing/2014/main" id="{90D82926-0D7F-4E0F-BC6E-EAD0D4458752}"/>
                </a:ext>
              </a:extLst>
            </p:cNvPr>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1431;p53">
              <a:extLst>
                <a:ext uri="{FF2B5EF4-FFF2-40B4-BE49-F238E27FC236}">
                  <a16:creationId xmlns:a16="http://schemas.microsoft.com/office/drawing/2014/main" id="{BE09B586-E8E7-4D03-A013-DBFA125EB9F4}"/>
                </a:ext>
              </a:extLst>
            </p:cNvPr>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1432;p53">
              <a:extLst>
                <a:ext uri="{FF2B5EF4-FFF2-40B4-BE49-F238E27FC236}">
                  <a16:creationId xmlns:a16="http://schemas.microsoft.com/office/drawing/2014/main" id="{4A9F1A72-B6D1-422A-9D99-12EE99F30947}"/>
                </a:ext>
              </a:extLst>
            </p:cNvPr>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1" name="Google Shape;1433;p53">
            <a:extLst>
              <a:ext uri="{FF2B5EF4-FFF2-40B4-BE49-F238E27FC236}">
                <a16:creationId xmlns:a16="http://schemas.microsoft.com/office/drawing/2014/main" id="{F33000EE-15C8-4297-AFE3-FB036854A9A5}"/>
              </a:ext>
            </a:extLst>
          </p:cNvPr>
          <p:cNvGrpSpPr/>
          <p:nvPr/>
        </p:nvGrpSpPr>
        <p:grpSpPr>
          <a:xfrm>
            <a:off x="4619696" y="3006738"/>
            <a:ext cx="429149" cy="429149"/>
            <a:chOff x="7942477" y="2247857"/>
            <a:chExt cx="429149" cy="429149"/>
          </a:xfrm>
        </p:grpSpPr>
        <p:sp>
          <p:nvSpPr>
            <p:cNvPr id="292" name="Google Shape;1434;p53">
              <a:extLst>
                <a:ext uri="{FF2B5EF4-FFF2-40B4-BE49-F238E27FC236}">
                  <a16:creationId xmlns:a16="http://schemas.microsoft.com/office/drawing/2014/main" id="{E4ACC86D-D38C-4C5F-A182-B3E876C82A07}"/>
                </a:ext>
              </a:extLst>
            </p:cNvPr>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93" name="Google Shape;1435;p53">
              <a:extLst>
                <a:ext uri="{FF2B5EF4-FFF2-40B4-BE49-F238E27FC236}">
                  <a16:creationId xmlns:a16="http://schemas.microsoft.com/office/drawing/2014/main" id="{CBC46B1F-EC48-4145-8BBD-15CBB451DF29}"/>
                </a:ext>
              </a:extLst>
            </p:cNvPr>
            <p:cNvCxnSpPr>
              <a:stCxn id="292" idx="0"/>
              <a:endCxn id="294"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294" name="Google Shape;1436;p53">
              <a:extLst>
                <a:ext uri="{FF2B5EF4-FFF2-40B4-BE49-F238E27FC236}">
                  <a16:creationId xmlns:a16="http://schemas.microsoft.com/office/drawing/2014/main" id="{5529D981-A8A0-4E3B-8240-A3B86B13C4D4}"/>
                </a:ext>
              </a:extLst>
            </p:cNvPr>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95" name="Google Shape;1437;p53">
              <a:extLst>
                <a:ext uri="{FF2B5EF4-FFF2-40B4-BE49-F238E27FC236}">
                  <a16:creationId xmlns:a16="http://schemas.microsoft.com/office/drawing/2014/main" id="{851F3899-9A17-404E-A09C-58AE500ACF58}"/>
                </a:ext>
              </a:extLst>
            </p:cNvPr>
            <p:cNvCxnSpPr>
              <a:stCxn id="296"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6" name="Google Shape;1438;p53">
              <a:extLst>
                <a:ext uri="{FF2B5EF4-FFF2-40B4-BE49-F238E27FC236}">
                  <a16:creationId xmlns:a16="http://schemas.microsoft.com/office/drawing/2014/main" id="{1973E8AA-0BA9-4248-9EA3-63FEADF34536}"/>
                </a:ext>
              </a:extLst>
            </p:cNvPr>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97" name="Google Shape;1439;p53">
              <a:extLst>
                <a:ext uri="{FF2B5EF4-FFF2-40B4-BE49-F238E27FC236}">
                  <a16:creationId xmlns:a16="http://schemas.microsoft.com/office/drawing/2014/main" id="{E2F5884B-6191-4B72-B34A-093AE62DE9EC}"/>
                </a:ext>
              </a:extLst>
            </p:cNvPr>
            <p:cNvCxnSpPr>
              <a:stCxn id="292" idx="2"/>
              <a:endCxn id="298"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1440;p53">
              <a:extLst>
                <a:ext uri="{FF2B5EF4-FFF2-40B4-BE49-F238E27FC236}">
                  <a16:creationId xmlns:a16="http://schemas.microsoft.com/office/drawing/2014/main" id="{087AEF04-8678-4B7E-93A4-9B75F7355186}"/>
                </a:ext>
              </a:extLst>
            </p:cNvPr>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99" name="Google Shape;1441;p53">
              <a:extLst>
                <a:ext uri="{FF2B5EF4-FFF2-40B4-BE49-F238E27FC236}">
                  <a16:creationId xmlns:a16="http://schemas.microsoft.com/office/drawing/2014/main" id="{6C143AEA-0B4C-4DD8-9E20-781FF2AF8114}"/>
                </a:ext>
              </a:extLst>
            </p:cNvPr>
            <p:cNvCxnSpPr>
              <a:stCxn id="300" idx="0"/>
              <a:endCxn id="292"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300" name="Google Shape;1442;p53">
              <a:extLst>
                <a:ext uri="{FF2B5EF4-FFF2-40B4-BE49-F238E27FC236}">
                  <a16:creationId xmlns:a16="http://schemas.microsoft.com/office/drawing/2014/main" id="{3A9C6547-1C93-4912-90FD-D348B81D05EA}"/>
                </a:ext>
              </a:extLst>
            </p:cNvPr>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01" name="Google Shape;1443;p53">
              <a:extLst>
                <a:ext uri="{FF2B5EF4-FFF2-40B4-BE49-F238E27FC236}">
                  <a16:creationId xmlns:a16="http://schemas.microsoft.com/office/drawing/2014/main" id="{921A957F-F4F6-4974-87DD-47B0F09A7E2C}"/>
                </a:ext>
              </a:extLst>
            </p:cNvPr>
            <p:cNvCxnSpPr>
              <a:endCxn id="302"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1444;p53">
              <a:extLst>
                <a:ext uri="{FF2B5EF4-FFF2-40B4-BE49-F238E27FC236}">
                  <a16:creationId xmlns:a16="http://schemas.microsoft.com/office/drawing/2014/main" id="{13963B48-2A1E-4BEB-890E-55D6F584F3C8}"/>
                </a:ext>
              </a:extLst>
            </p:cNvPr>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03" name="Google Shape;1445;p53">
              <a:extLst>
                <a:ext uri="{FF2B5EF4-FFF2-40B4-BE49-F238E27FC236}">
                  <a16:creationId xmlns:a16="http://schemas.microsoft.com/office/drawing/2014/main" id="{9FD4E57E-A453-494E-B782-D81769844847}"/>
                </a:ext>
              </a:extLst>
            </p:cNvPr>
            <p:cNvCxnSpPr>
              <a:stCxn id="304"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04" name="Google Shape;1446;p53">
              <a:extLst>
                <a:ext uri="{FF2B5EF4-FFF2-40B4-BE49-F238E27FC236}">
                  <a16:creationId xmlns:a16="http://schemas.microsoft.com/office/drawing/2014/main" id="{32BBCC3C-D4F2-4492-BC0B-24BC8D663E91}"/>
                </a:ext>
              </a:extLst>
            </p:cNvPr>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1447;p53">
              <a:extLst>
                <a:ext uri="{FF2B5EF4-FFF2-40B4-BE49-F238E27FC236}">
                  <a16:creationId xmlns:a16="http://schemas.microsoft.com/office/drawing/2014/main" id="{3FEC39BE-3A48-45C2-9788-5776B1113777}"/>
                </a:ext>
              </a:extLst>
            </p:cNvPr>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1448;p53">
              <a:extLst>
                <a:ext uri="{FF2B5EF4-FFF2-40B4-BE49-F238E27FC236}">
                  <a16:creationId xmlns:a16="http://schemas.microsoft.com/office/drawing/2014/main" id="{1F91727F-8524-442C-91C6-4462F483F67B}"/>
                </a:ext>
              </a:extLst>
            </p:cNvPr>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1449;p53">
              <a:extLst>
                <a:ext uri="{FF2B5EF4-FFF2-40B4-BE49-F238E27FC236}">
                  <a16:creationId xmlns:a16="http://schemas.microsoft.com/office/drawing/2014/main" id="{E6059D30-3486-40ED-9419-F492E03F949E}"/>
                </a:ext>
              </a:extLst>
            </p:cNvPr>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1450;p53">
              <a:extLst>
                <a:ext uri="{FF2B5EF4-FFF2-40B4-BE49-F238E27FC236}">
                  <a16:creationId xmlns:a16="http://schemas.microsoft.com/office/drawing/2014/main" id="{717F1F88-E415-4B44-9A0E-173A852E538F}"/>
                </a:ext>
              </a:extLst>
            </p:cNvPr>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1451;p53">
              <a:extLst>
                <a:ext uri="{FF2B5EF4-FFF2-40B4-BE49-F238E27FC236}">
                  <a16:creationId xmlns:a16="http://schemas.microsoft.com/office/drawing/2014/main" id="{297D1C5D-D8BF-4CE9-B46A-E58719A9C0EE}"/>
                </a:ext>
              </a:extLst>
            </p:cNvPr>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10" name="Google Shape;1452;p53">
              <a:extLst>
                <a:ext uri="{FF2B5EF4-FFF2-40B4-BE49-F238E27FC236}">
                  <a16:creationId xmlns:a16="http://schemas.microsoft.com/office/drawing/2014/main" id="{B0DCDAFF-277D-4B49-AACF-BD4DD513429A}"/>
                </a:ext>
              </a:extLst>
            </p:cNvPr>
            <p:cNvCxnSpPr>
              <a:stCxn id="305" idx="4"/>
              <a:endCxn id="292"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311" name="Google Shape;1453;p53">
              <a:extLst>
                <a:ext uri="{FF2B5EF4-FFF2-40B4-BE49-F238E27FC236}">
                  <a16:creationId xmlns:a16="http://schemas.microsoft.com/office/drawing/2014/main" id="{87C153FC-4A55-4FBB-B67C-AF9FED256329}"/>
                </a:ext>
              </a:extLst>
            </p:cNvPr>
            <p:cNvCxnSpPr>
              <a:stCxn id="306" idx="0"/>
              <a:endCxn id="292"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grpSp>
        <p:nvGrpSpPr>
          <p:cNvPr id="312" name="Google Shape;1433;p53">
            <a:extLst>
              <a:ext uri="{FF2B5EF4-FFF2-40B4-BE49-F238E27FC236}">
                <a16:creationId xmlns:a16="http://schemas.microsoft.com/office/drawing/2014/main" id="{8F130793-898C-491A-8D16-C5E74789F0BC}"/>
              </a:ext>
            </a:extLst>
          </p:cNvPr>
          <p:cNvGrpSpPr/>
          <p:nvPr/>
        </p:nvGrpSpPr>
        <p:grpSpPr>
          <a:xfrm>
            <a:off x="4900099" y="3692946"/>
            <a:ext cx="215162" cy="160879"/>
            <a:chOff x="7942477" y="2247857"/>
            <a:chExt cx="429149" cy="429149"/>
          </a:xfrm>
        </p:grpSpPr>
        <p:sp>
          <p:nvSpPr>
            <p:cNvPr id="313" name="Google Shape;1434;p53">
              <a:extLst>
                <a:ext uri="{FF2B5EF4-FFF2-40B4-BE49-F238E27FC236}">
                  <a16:creationId xmlns:a16="http://schemas.microsoft.com/office/drawing/2014/main" id="{E96AEB31-EBE6-4CD3-8E60-70A4A46F2F42}"/>
                </a:ext>
              </a:extLst>
            </p:cNvPr>
            <p:cNvSpPr/>
            <p:nvPr/>
          </p:nvSpPr>
          <p:spPr>
            <a:xfrm rot="8100000">
              <a:off x="8023557" y="2328996"/>
              <a:ext cx="266862" cy="266862"/>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14" name="Google Shape;1435;p53">
              <a:extLst>
                <a:ext uri="{FF2B5EF4-FFF2-40B4-BE49-F238E27FC236}">
                  <a16:creationId xmlns:a16="http://schemas.microsoft.com/office/drawing/2014/main" id="{C2796EE0-83B5-42AE-9B86-ED689B743093}"/>
                </a:ext>
              </a:extLst>
            </p:cNvPr>
            <p:cNvCxnSpPr>
              <a:stCxn id="313" idx="0"/>
              <a:endCxn id="315"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315" name="Google Shape;1436;p53">
              <a:extLst>
                <a:ext uri="{FF2B5EF4-FFF2-40B4-BE49-F238E27FC236}">
                  <a16:creationId xmlns:a16="http://schemas.microsoft.com/office/drawing/2014/main" id="{A0D77E1B-3E77-407E-A6C0-106AD681BD5B}"/>
                </a:ext>
              </a:extLst>
            </p:cNvPr>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16" name="Google Shape;1437;p53">
              <a:extLst>
                <a:ext uri="{FF2B5EF4-FFF2-40B4-BE49-F238E27FC236}">
                  <a16:creationId xmlns:a16="http://schemas.microsoft.com/office/drawing/2014/main" id="{0EABA122-87C2-4BDC-8079-CCFCAF6277F5}"/>
                </a:ext>
              </a:extLst>
            </p:cNvPr>
            <p:cNvCxnSpPr>
              <a:stCxn id="317"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317" name="Google Shape;1438;p53">
              <a:extLst>
                <a:ext uri="{FF2B5EF4-FFF2-40B4-BE49-F238E27FC236}">
                  <a16:creationId xmlns:a16="http://schemas.microsoft.com/office/drawing/2014/main" id="{A719EFEE-19C4-4B60-BE7C-88FB3ABF0D86}"/>
                </a:ext>
              </a:extLst>
            </p:cNvPr>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18" name="Google Shape;1439;p53">
              <a:extLst>
                <a:ext uri="{FF2B5EF4-FFF2-40B4-BE49-F238E27FC236}">
                  <a16:creationId xmlns:a16="http://schemas.microsoft.com/office/drawing/2014/main" id="{6AFBBEDA-B26D-4CBF-851F-2813A68351C7}"/>
                </a:ext>
              </a:extLst>
            </p:cNvPr>
            <p:cNvCxnSpPr>
              <a:stCxn id="313" idx="2"/>
              <a:endCxn id="319"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319" name="Google Shape;1440;p53">
              <a:extLst>
                <a:ext uri="{FF2B5EF4-FFF2-40B4-BE49-F238E27FC236}">
                  <a16:creationId xmlns:a16="http://schemas.microsoft.com/office/drawing/2014/main" id="{3EA0EF9D-D62F-4ADA-8238-7D37CD787838}"/>
                </a:ext>
              </a:extLst>
            </p:cNvPr>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20" name="Google Shape;1441;p53">
              <a:extLst>
                <a:ext uri="{FF2B5EF4-FFF2-40B4-BE49-F238E27FC236}">
                  <a16:creationId xmlns:a16="http://schemas.microsoft.com/office/drawing/2014/main" id="{3C6E116B-E35B-44F1-ABBB-6CDB0E65DC76}"/>
                </a:ext>
              </a:extLst>
            </p:cNvPr>
            <p:cNvCxnSpPr>
              <a:stCxn id="321" idx="0"/>
              <a:endCxn id="313"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321" name="Google Shape;1442;p53">
              <a:extLst>
                <a:ext uri="{FF2B5EF4-FFF2-40B4-BE49-F238E27FC236}">
                  <a16:creationId xmlns:a16="http://schemas.microsoft.com/office/drawing/2014/main" id="{96B44803-2E2D-484A-A23A-EC86E5A8960A}"/>
                </a:ext>
              </a:extLst>
            </p:cNvPr>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22" name="Google Shape;1443;p53">
              <a:extLst>
                <a:ext uri="{FF2B5EF4-FFF2-40B4-BE49-F238E27FC236}">
                  <a16:creationId xmlns:a16="http://schemas.microsoft.com/office/drawing/2014/main" id="{C72687C8-7AD3-4B78-A3AC-E5328F8B2761}"/>
                </a:ext>
              </a:extLst>
            </p:cNvPr>
            <p:cNvCxnSpPr>
              <a:endCxn id="323"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23" name="Google Shape;1444;p53">
              <a:extLst>
                <a:ext uri="{FF2B5EF4-FFF2-40B4-BE49-F238E27FC236}">
                  <a16:creationId xmlns:a16="http://schemas.microsoft.com/office/drawing/2014/main" id="{420C6931-9FC5-468C-91EE-4B90C5F3ED7F}"/>
                </a:ext>
              </a:extLst>
            </p:cNvPr>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24" name="Google Shape;1445;p53">
              <a:extLst>
                <a:ext uri="{FF2B5EF4-FFF2-40B4-BE49-F238E27FC236}">
                  <a16:creationId xmlns:a16="http://schemas.microsoft.com/office/drawing/2014/main" id="{4CED33B5-D8F4-4E5F-804D-E9A6A17467B2}"/>
                </a:ext>
              </a:extLst>
            </p:cNvPr>
            <p:cNvCxnSpPr>
              <a:stCxn id="325"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325" name="Google Shape;1446;p53">
              <a:extLst>
                <a:ext uri="{FF2B5EF4-FFF2-40B4-BE49-F238E27FC236}">
                  <a16:creationId xmlns:a16="http://schemas.microsoft.com/office/drawing/2014/main" id="{9AF49B1F-9788-40D5-81E5-0CF80F7703D9}"/>
                </a:ext>
              </a:extLst>
            </p:cNvPr>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1447;p53">
              <a:extLst>
                <a:ext uri="{FF2B5EF4-FFF2-40B4-BE49-F238E27FC236}">
                  <a16:creationId xmlns:a16="http://schemas.microsoft.com/office/drawing/2014/main" id="{3FA9164E-DADE-40BC-8139-845370D286D4}"/>
                </a:ext>
              </a:extLst>
            </p:cNvPr>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1448;p53">
              <a:extLst>
                <a:ext uri="{FF2B5EF4-FFF2-40B4-BE49-F238E27FC236}">
                  <a16:creationId xmlns:a16="http://schemas.microsoft.com/office/drawing/2014/main" id="{DE1EBE8F-99C2-4A7E-B6D4-8768C24D5F0D}"/>
                </a:ext>
              </a:extLst>
            </p:cNvPr>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1449;p53">
              <a:extLst>
                <a:ext uri="{FF2B5EF4-FFF2-40B4-BE49-F238E27FC236}">
                  <a16:creationId xmlns:a16="http://schemas.microsoft.com/office/drawing/2014/main" id="{10EDB796-9EE4-458C-9E16-3BD232F6C53D}"/>
                </a:ext>
              </a:extLst>
            </p:cNvPr>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1450;p53">
              <a:extLst>
                <a:ext uri="{FF2B5EF4-FFF2-40B4-BE49-F238E27FC236}">
                  <a16:creationId xmlns:a16="http://schemas.microsoft.com/office/drawing/2014/main" id="{A134B75B-A1B8-4EE7-93DB-2011B52BD9FF}"/>
                </a:ext>
              </a:extLst>
            </p:cNvPr>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1451;p53">
              <a:extLst>
                <a:ext uri="{FF2B5EF4-FFF2-40B4-BE49-F238E27FC236}">
                  <a16:creationId xmlns:a16="http://schemas.microsoft.com/office/drawing/2014/main" id="{8579A788-8DA2-41AD-958A-B4F8EDF0E449}"/>
                </a:ext>
              </a:extLst>
            </p:cNvPr>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31" name="Google Shape;1452;p53">
              <a:extLst>
                <a:ext uri="{FF2B5EF4-FFF2-40B4-BE49-F238E27FC236}">
                  <a16:creationId xmlns:a16="http://schemas.microsoft.com/office/drawing/2014/main" id="{F514F01F-0C75-4581-A8F4-4AEB1D199A50}"/>
                </a:ext>
              </a:extLst>
            </p:cNvPr>
            <p:cNvCxnSpPr>
              <a:stCxn id="326" idx="4"/>
              <a:endCxn id="313"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332" name="Google Shape;1453;p53">
              <a:extLst>
                <a:ext uri="{FF2B5EF4-FFF2-40B4-BE49-F238E27FC236}">
                  <a16:creationId xmlns:a16="http://schemas.microsoft.com/office/drawing/2014/main" id="{3D9B8321-A116-420E-A58C-29114FC66ADE}"/>
                </a:ext>
              </a:extLst>
            </p:cNvPr>
            <p:cNvCxnSpPr>
              <a:stCxn id="327" idx="0"/>
              <a:endCxn id="313"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0"/>
          <p:cNvSpPr txBox="1">
            <a:spLocks noGrp="1"/>
          </p:cNvSpPr>
          <p:nvPr>
            <p:ph type="title"/>
          </p:nvPr>
        </p:nvSpPr>
        <p:spPr>
          <a:xfrm>
            <a:off x="1055324" y="1241224"/>
            <a:ext cx="2771235" cy="2323530"/>
          </a:xfrm>
          <a:prstGeom prst="rect">
            <a:avLst/>
          </a:prstGeom>
        </p:spPr>
        <p:txBody>
          <a:bodyPr spcFirstLastPara="1" wrap="square" lIns="91425" tIns="91425" rIns="91425" bIns="91425" anchor="ctr" anchorCtr="0">
            <a:noAutofit/>
          </a:bodyPr>
          <a:lstStyle/>
          <a:p>
            <a:pPr lvl="0"/>
            <a:r>
              <a:rPr lang="en-US" sz="1600" dirty="0"/>
              <a:t>The true heroes of our nation are the doctors and the paramedical officers which helps the one who is affected and save our lives by putting their own in harms way, but day by day the number of cases are increasing and these also include the doctors. Proposed  model through which we can implement contactless diagnosis .</a:t>
            </a:r>
            <a:endParaRPr sz="1600" dirty="0"/>
          </a:p>
        </p:txBody>
      </p:sp>
      <p:grpSp>
        <p:nvGrpSpPr>
          <p:cNvPr id="731" name="Google Shape;731;p40"/>
          <p:cNvGrpSpPr/>
          <p:nvPr/>
        </p:nvGrpSpPr>
        <p:grpSpPr>
          <a:xfrm>
            <a:off x="3208959" y="4061759"/>
            <a:ext cx="1107731" cy="1081741"/>
            <a:chOff x="6186996" y="2375625"/>
            <a:chExt cx="1916908" cy="1916908"/>
          </a:xfrm>
        </p:grpSpPr>
        <p:sp>
          <p:nvSpPr>
            <p:cNvPr id="732" name="Google Shape;732;p4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3" name="Google Shape;733;p40"/>
            <p:cNvCxnSpPr>
              <a:stCxn id="732" idx="0"/>
              <a:endCxn id="734"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734" name="Google Shape;734;p4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 name="Google Shape;735;p40"/>
            <p:cNvCxnSpPr>
              <a:stCxn id="736"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736" name="Google Shape;736;p4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7" name="Google Shape;737;p40"/>
            <p:cNvCxnSpPr>
              <a:stCxn id="732" idx="2"/>
              <a:endCxn id="738"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738" name="Google Shape;738;p4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9" name="Google Shape;739;p40"/>
            <p:cNvCxnSpPr>
              <a:stCxn id="740" idx="0"/>
              <a:endCxn id="732"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740" name="Google Shape;740;p4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40"/>
            <p:cNvCxnSpPr>
              <a:endCxn id="742"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742" name="Google Shape;742;p4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3" name="Google Shape;743;p40"/>
            <p:cNvCxnSpPr>
              <a:stCxn id="744"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744" name="Google Shape;744;p4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5" name="Google Shape;745;p40"/>
            <p:cNvCxnSpPr>
              <a:endCxn id="746"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746" name="Google Shape;746;p4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7" name="Google Shape;747;p40"/>
            <p:cNvCxnSpPr>
              <a:stCxn id="748"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748" name="Google Shape;748;p4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0"/>
          <p:cNvGrpSpPr/>
          <p:nvPr/>
        </p:nvGrpSpPr>
        <p:grpSpPr>
          <a:xfrm>
            <a:off x="968339" y="402928"/>
            <a:ext cx="429149" cy="429149"/>
            <a:chOff x="7942477" y="2247857"/>
            <a:chExt cx="429149" cy="429149"/>
          </a:xfrm>
        </p:grpSpPr>
        <p:sp>
          <p:nvSpPr>
            <p:cNvPr id="753" name="Google Shape;753;p40"/>
            <p:cNvSpPr/>
            <p:nvPr/>
          </p:nvSpPr>
          <p:spPr>
            <a:xfrm rot="8100000">
              <a:off x="8023557" y="2328996"/>
              <a:ext cx="266862" cy="266862"/>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4" name="Google Shape;754;p40"/>
            <p:cNvCxnSpPr>
              <a:stCxn id="753" idx="0"/>
              <a:endCxn id="755"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755" name="Google Shape;755;p40"/>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6" name="Google Shape;756;p40"/>
            <p:cNvCxnSpPr>
              <a:stCxn id="757"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757" name="Google Shape;757;p40"/>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40"/>
            <p:cNvCxnSpPr>
              <a:stCxn id="753" idx="2"/>
              <a:endCxn id="759"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759" name="Google Shape;759;p40"/>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0" name="Google Shape;760;p40"/>
            <p:cNvCxnSpPr>
              <a:stCxn id="761" idx="0"/>
              <a:endCxn id="753"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761" name="Google Shape;761;p40"/>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2" name="Google Shape;762;p40"/>
            <p:cNvCxnSpPr>
              <a:endCxn id="763"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763" name="Google Shape;763;p40"/>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4" name="Google Shape;764;p40"/>
            <p:cNvCxnSpPr>
              <a:stCxn id="765"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765" name="Google Shape;765;p40"/>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1" name="Google Shape;771;p40"/>
            <p:cNvCxnSpPr>
              <a:stCxn id="766" idx="4"/>
              <a:endCxn id="753"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772" name="Google Shape;772;p40"/>
            <p:cNvCxnSpPr>
              <a:stCxn id="767" idx="0"/>
              <a:endCxn id="753"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46" name="Picture Placeholder 3">
            <a:extLst>
              <a:ext uri="{FF2B5EF4-FFF2-40B4-BE49-F238E27FC236}">
                <a16:creationId xmlns:a16="http://schemas.microsoft.com/office/drawing/2014/main" id="{859441DB-06CF-4F5E-9AA9-F37427F13026}"/>
              </a:ext>
            </a:extLst>
          </p:cNvPr>
          <p:cNvPicPr>
            <a:picLocks noChangeAspect="1"/>
          </p:cNvPicPr>
          <p:nvPr/>
        </p:nvPicPr>
        <p:blipFill rotWithShape="1">
          <a:blip r:embed="rId3"/>
          <a:srcRect l="1754" r="1754" b="47792"/>
          <a:stretch/>
        </p:blipFill>
        <p:spPr>
          <a:xfrm>
            <a:off x="4271789" y="278313"/>
            <a:ext cx="4633977" cy="591700"/>
          </a:xfrm>
          <a:prstGeom prst="rect">
            <a:avLst/>
          </a:prstGeom>
          <a:noFill/>
          <a:ln>
            <a:noFill/>
          </a:ln>
        </p:spPr>
      </p:pic>
      <p:pic>
        <p:nvPicPr>
          <p:cNvPr id="47" name="Picture 46">
            <a:extLst>
              <a:ext uri="{FF2B5EF4-FFF2-40B4-BE49-F238E27FC236}">
                <a16:creationId xmlns:a16="http://schemas.microsoft.com/office/drawing/2014/main" id="{A6DDF591-41C3-44C8-BD48-B99A2FC3ABAD}"/>
              </a:ext>
            </a:extLst>
          </p:cNvPr>
          <p:cNvPicPr>
            <a:picLocks noChangeAspect="1"/>
          </p:cNvPicPr>
          <p:nvPr/>
        </p:nvPicPr>
        <p:blipFill rotWithShape="1">
          <a:blip r:embed="rId4"/>
          <a:srcRect t="29668"/>
          <a:stretch/>
        </p:blipFill>
        <p:spPr>
          <a:xfrm>
            <a:off x="4316690" y="1236154"/>
            <a:ext cx="4633977" cy="952943"/>
          </a:xfrm>
          <a:prstGeom prst="rect">
            <a:avLst/>
          </a:prstGeom>
        </p:spPr>
      </p:pic>
      <p:pic>
        <p:nvPicPr>
          <p:cNvPr id="50" name="Picture Placeholder 3">
            <a:extLst>
              <a:ext uri="{FF2B5EF4-FFF2-40B4-BE49-F238E27FC236}">
                <a16:creationId xmlns:a16="http://schemas.microsoft.com/office/drawing/2014/main" id="{439E4C97-269C-41F0-BC7B-3F61E393704A}"/>
              </a:ext>
            </a:extLst>
          </p:cNvPr>
          <p:cNvPicPr>
            <a:picLocks noChangeAspect="1"/>
          </p:cNvPicPr>
          <p:nvPr/>
        </p:nvPicPr>
        <p:blipFill rotWithShape="1">
          <a:blip r:embed="rId3"/>
          <a:srcRect l="1754" t="81594" r="1754"/>
          <a:stretch/>
        </p:blipFill>
        <p:spPr>
          <a:xfrm>
            <a:off x="4316690" y="933678"/>
            <a:ext cx="4633977" cy="208607"/>
          </a:xfrm>
          <a:prstGeom prst="rect">
            <a:avLst/>
          </a:prstGeom>
          <a:noFill/>
          <a:ln>
            <a:noFill/>
          </a:ln>
        </p:spPr>
      </p:pic>
      <p:pic>
        <p:nvPicPr>
          <p:cNvPr id="49" name="Picture 48">
            <a:extLst>
              <a:ext uri="{FF2B5EF4-FFF2-40B4-BE49-F238E27FC236}">
                <a16:creationId xmlns:a16="http://schemas.microsoft.com/office/drawing/2014/main" id="{F7AEE0E1-4C8F-4B50-BC28-F52150AF1A39}"/>
              </a:ext>
            </a:extLst>
          </p:cNvPr>
          <p:cNvPicPr>
            <a:picLocks noChangeAspect="1"/>
          </p:cNvPicPr>
          <p:nvPr/>
        </p:nvPicPr>
        <p:blipFill>
          <a:blip r:embed="rId5"/>
          <a:stretch>
            <a:fillRect/>
          </a:stretch>
        </p:blipFill>
        <p:spPr>
          <a:xfrm>
            <a:off x="4464883" y="2256977"/>
            <a:ext cx="4337589" cy="281946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26" name="Google Shape;426;p3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SOLUTION</a:t>
            </a:r>
            <a:endParaRPr dirty="0">
              <a:solidFill>
                <a:schemeClr val="dk1"/>
              </a:solidFill>
            </a:endParaRPr>
          </a:p>
        </p:txBody>
      </p:sp>
      <p:sp>
        <p:nvSpPr>
          <p:cNvPr id="45" name="TextBox 44">
            <a:extLst>
              <a:ext uri="{FF2B5EF4-FFF2-40B4-BE49-F238E27FC236}">
                <a16:creationId xmlns:a16="http://schemas.microsoft.com/office/drawing/2014/main" id="{5FD537ED-F396-49C4-B24F-214803C340CD}"/>
              </a:ext>
            </a:extLst>
          </p:cNvPr>
          <p:cNvSpPr txBox="1"/>
          <p:nvPr/>
        </p:nvSpPr>
        <p:spPr>
          <a:xfrm>
            <a:off x="670043" y="1229691"/>
            <a:ext cx="7534656" cy="224676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It is a multiple sample collecting booth where Negative pressure is maintained to prevent leakage of any contaminants outside.</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health workers interacts with the patient through isolation glove box to avoid direct contact.</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Ventilated air is filtered through HEPA unit and discarded in environment in 2.5min which is filled in the center at the top of the cabin.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booth has additional facility of Phone , Stethoscope, Temperature detection ,Contaminated detection for security purposes.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size of the inlet vent and circular exhaust are selected such that the flow are area at the inlet and exhaust are similar.</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graphicFrame>
        <p:nvGraphicFramePr>
          <p:cNvPr id="46" name="Table 8">
            <a:extLst>
              <a:ext uri="{FF2B5EF4-FFF2-40B4-BE49-F238E27FC236}">
                <a16:creationId xmlns:a16="http://schemas.microsoft.com/office/drawing/2014/main" id="{02258235-DBDD-40BC-B83A-EC3DD95F794E}"/>
              </a:ext>
            </a:extLst>
          </p:cNvPr>
          <p:cNvGraphicFramePr>
            <a:graphicFrameLocks noGrp="1"/>
          </p:cNvGraphicFramePr>
          <p:nvPr>
            <p:extLst>
              <p:ext uri="{D42A27DB-BD31-4B8C-83A1-F6EECF244321}">
                <p14:modId xmlns:p14="http://schemas.microsoft.com/office/powerpoint/2010/main" val="197863484"/>
              </p:ext>
            </p:extLst>
          </p:nvPr>
        </p:nvGraphicFramePr>
        <p:xfrm>
          <a:off x="447834" y="3267872"/>
          <a:ext cx="2819622" cy="1830946"/>
        </p:xfrm>
        <a:graphic>
          <a:graphicData uri="http://schemas.openxmlformats.org/drawingml/2006/table">
            <a:tbl>
              <a:tblPr firstRow="1" bandRow="1">
                <a:tableStyleId>{F2DE63D5-997A-4646-A377-4702673A728D}</a:tableStyleId>
              </a:tblPr>
              <a:tblGrid>
                <a:gridCol w="1409811">
                  <a:extLst>
                    <a:ext uri="{9D8B030D-6E8A-4147-A177-3AD203B41FA5}">
                      <a16:colId xmlns:a16="http://schemas.microsoft.com/office/drawing/2014/main" val="2658653138"/>
                    </a:ext>
                  </a:extLst>
                </a:gridCol>
                <a:gridCol w="1409811">
                  <a:extLst>
                    <a:ext uri="{9D8B030D-6E8A-4147-A177-3AD203B41FA5}">
                      <a16:colId xmlns:a16="http://schemas.microsoft.com/office/drawing/2014/main" val="1097496085"/>
                    </a:ext>
                  </a:extLst>
                </a:gridCol>
              </a:tblGrid>
              <a:tr h="235048">
                <a:tc>
                  <a:txBody>
                    <a:bodyPr/>
                    <a:lstStyle/>
                    <a:p>
                      <a:r>
                        <a:rPr lang="en-IN" sz="900" dirty="0"/>
                        <a:t>Parameter</a:t>
                      </a:r>
                      <a:endParaRPr lang="en-IN" sz="900" dirty="0">
                        <a:solidFill>
                          <a:schemeClr val="bg2"/>
                        </a:solidFill>
                      </a:endParaRPr>
                    </a:p>
                  </a:txBody>
                  <a:tcPr/>
                </a:tc>
                <a:tc>
                  <a:txBody>
                    <a:bodyPr/>
                    <a:lstStyle/>
                    <a:p>
                      <a:r>
                        <a:rPr lang="en-IN" sz="900" dirty="0"/>
                        <a:t>Value</a:t>
                      </a:r>
                      <a:endParaRPr lang="en-IN" sz="900" dirty="0">
                        <a:solidFill>
                          <a:schemeClr val="bg2"/>
                        </a:solidFill>
                      </a:endParaRPr>
                    </a:p>
                  </a:txBody>
                  <a:tcPr/>
                </a:tc>
                <a:extLst>
                  <a:ext uri="{0D108BD9-81ED-4DB2-BD59-A6C34878D82A}">
                    <a16:rowId xmlns:a16="http://schemas.microsoft.com/office/drawing/2014/main" val="2152266558"/>
                  </a:ext>
                </a:extLst>
              </a:tr>
              <a:tr h="235048">
                <a:tc>
                  <a:txBody>
                    <a:bodyPr/>
                    <a:lstStyle/>
                    <a:p>
                      <a:r>
                        <a:rPr lang="en-IN" sz="900" dirty="0"/>
                        <a:t>Cabin dimensions</a:t>
                      </a:r>
                      <a:endParaRPr lang="en-IN" sz="900" dirty="0">
                        <a:solidFill>
                          <a:schemeClr val="bg1"/>
                        </a:solidFill>
                      </a:endParaRPr>
                    </a:p>
                  </a:txBody>
                  <a:tcPr/>
                </a:tc>
                <a:tc>
                  <a:txBody>
                    <a:bodyPr/>
                    <a:lstStyle/>
                    <a:p>
                      <a:r>
                        <a:rPr lang="en-IN" sz="900" dirty="0"/>
                        <a:t>2.5 ft. x 2.5 ft. x 7 ft.</a:t>
                      </a:r>
                      <a:endParaRPr lang="en-IN" sz="900" dirty="0">
                        <a:solidFill>
                          <a:schemeClr val="bg1"/>
                        </a:solidFill>
                      </a:endParaRPr>
                    </a:p>
                  </a:txBody>
                  <a:tcPr/>
                </a:tc>
                <a:extLst>
                  <a:ext uri="{0D108BD9-81ED-4DB2-BD59-A6C34878D82A}">
                    <a16:rowId xmlns:a16="http://schemas.microsoft.com/office/drawing/2014/main" val="1855925252"/>
                  </a:ext>
                </a:extLst>
              </a:tr>
              <a:tr h="235048">
                <a:tc>
                  <a:txBody>
                    <a:bodyPr/>
                    <a:lstStyle/>
                    <a:p>
                      <a:r>
                        <a:rPr lang="en-IN" sz="900" dirty="0"/>
                        <a:t>Inlet vent size</a:t>
                      </a:r>
                      <a:endParaRPr lang="en-IN" sz="900" dirty="0">
                        <a:solidFill>
                          <a:schemeClr val="bg1"/>
                        </a:solidFill>
                      </a:endParaRPr>
                    </a:p>
                  </a:txBody>
                  <a:tcPr/>
                </a:tc>
                <a:tc>
                  <a:txBody>
                    <a:bodyPr/>
                    <a:lstStyle/>
                    <a:p>
                      <a:r>
                        <a:rPr lang="en-IN" sz="900" dirty="0"/>
                        <a:t>10 in.</a:t>
                      </a:r>
                      <a:endParaRPr lang="en-IN" sz="900" dirty="0">
                        <a:solidFill>
                          <a:schemeClr val="bg1"/>
                        </a:solidFill>
                      </a:endParaRPr>
                    </a:p>
                  </a:txBody>
                  <a:tcPr/>
                </a:tc>
                <a:extLst>
                  <a:ext uri="{0D108BD9-81ED-4DB2-BD59-A6C34878D82A}">
                    <a16:rowId xmlns:a16="http://schemas.microsoft.com/office/drawing/2014/main" val="715660016"/>
                  </a:ext>
                </a:extLst>
              </a:tr>
              <a:tr h="235048">
                <a:tc>
                  <a:txBody>
                    <a:bodyPr/>
                    <a:lstStyle/>
                    <a:p>
                      <a:r>
                        <a:rPr lang="en-IN" sz="900" dirty="0"/>
                        <a:t>Inlet vent location</a:t>
                      </a:r>
                      <a:endParaRPr lang="en-IN" sz="900" dirty="0">
                        <a:solidFill>
                          <a:schemeClr val="bg1"/>
                        </a:solidFill>
                      </a:endParaRPr>
                    </a:p>
                  </a:txBody>
                  <a:tcPr/>
                </a:tc>
                <a:tc>
                  <a:txBody>
                    <a:bodyPr/>
                    <a:lstStyle/>
                    <a:p>
                      <a:r>
                        <a:rPr lang="en-IN" sz="900" dirty="0"/>
                        <a:t>6 in. above ground</a:t>
                      </a:r>
                      <a:endParaRPr lang="en-IN" sz="900" dirty="0">
                        <a:solidFill>
                          <a:schemeClr val="bg1"/>
                        </a:solidFill>
                      </a:endParaRPr>
                    </a:p>
                  </a:txBody>
                  <a:tcPr/>
                </a:tc>
                <a:extLst>
                  <a:ext uri="{0D108BD9-81ED-4DB2-BD59-A6C34878D82A}">
                    <a16:rowId xmlns:a16="http://schemas.microsoft.com/office/drawing/2014/main" val="361718531"/>
                  </a:ext>
                </a:extLst>
              </a:tr>
              <a:tr h="279630">
                <a:tc>
                  <a:txBody>
                    <a:bodyPr/>
                    <a:lstStyle/>
                    <a:p>
                      <a:r>
                        <a:rPr lang="en-IN" sz="900" dirty="0"/>
                        <a:t>Exhaust vent diameter</a:t>
                      </a:r>
                      <a:endParaRPr lang="en-IN" sz="900" dirty="0">
                        <a:solidFill>
                          <a:schemeClr val="bg1"/>
                        </a:solidFill>
                      </a:endParaRPr>
                    </a:p>
                  </a:txBody>
                  <a:tcPr/>
                </a:tc>
                <a:tc>
                  <a:txBody>
                    <a:bodyPr/>
                    <a:lstStyle/>
                    <a:p>
                      <a:r>
                        <a:rPr lang="en-IN" sz="900" dirty="0"/>
                        <a:t>8 in.</a:t>
                      </a:r>
                      <a:endParaRPr lang="en-IN" sz="900" dirty="0">
                        <a:solidFill>
                          <a:schemeClr val="bg1"/>
                        </a:solidFill>
                      </a:endParaRPr>
                    </a:p>
                  </a:txBody>
                  <a:tcPr/>
                </a:tc>
                <a:extLst>
                  <a:ext uri="{0D108BD9-81ED-4DB2-BD59-A6C34878D82A}">
                    <a16:rowId xmlns:a16="http://schemas.microsoft.com/office/drawing/2014/main" val="1479207166"/>
                  </a:ext>
                </a:extLst>
              </a:tr>
              <a:tr h="376076">
                <a:tc>
                  <a:txBody>
                    <a:bodyPr/>
                    <a:lstStyle/>
                    <a:p>
                      <a:r>
                        <a:rPr lang="en-IN" sz="900" dirty="0"/>
                        <a:t>Air flow rate</a:t>
                      </a:r>
                      <a:endParaRPr lang="en-IN" sz="900" dirty="0">
                        <a:solidFill>
                          <a:schemeClr val="bg1"/>
                        </a:solidFill>
                      </a:endParaRPr>
                    </a:p>
                  </a:txBody>
                  <a:tcPr/>
                </a:tc>
                <a:tc>
                  <a:txBody>
                    <a:bodyPr/>
                    <a:lstStyle/>
                    <a:p>
                      <a:r>
                        <a:rPr lang="en-IN" sz="900" dirty="0"/>
                        <a:t>24 air changes per hour (ACH)</a:t>
                      </a:r>
                      <a:endParaRPr lang="en-IN" sz="900" dirty="0">
                        <a:solidFill>
                          <a:schemeClr val="bg1"/>
                        </a:solidFill>
                      </a:endParaRPr>
                    </a:p>
                  </a:txBody>
                  <a:tcPr/>
                </a:tc>
                <a:extLst>
                  <a:ext uri="{0D108BD9-81ED-4DB2-BD59-A6C34878D82A}">
                    <a16:rowId xmlns:a16="http://schemas.microsoft.com/office/drawing/2014/main" val="438090529"/>
                  </a:ext>
                </a:extLst>
              </a:tr>
              <a:tr h="235048">
                <a:tc>
                  <a:txBody>
                    <a:bodyPr/>
                    <a:lstStyle/>
                    <a:p>
                      <a:r>
                        <a:rPr lang="en-IN" sz="900" dirty="0"/>
                        <a:t>Exhaust velocity</a:t>
                      </a:r>
                      <a:endParaRPr lang="en-IN" sz="900" dirty="0">
                        <a:solidFill>
                          <a:schemeClr val="bg1"/>
                        </a:solidFill>
                      </a:endParaRPr>
                    </a:p>
                  </a:txBody>
                  <a:tcPr/>
                </a:tc>
                <a:tc>
                  <a:txBody>
                    <a:bodyPr/>
                    <a:lstStyle/>
                    <a:p>
                      <a:r>
                        <a:rPr lang="en-IN" sz="900" dirty="0"/>
                        <a:t>~1fps</a:t>
                      </a:r>
                      <a:endParaRPr lang="en-IN" sz="900" dirty="0">
                        <a:solidFill>
                          <a:schemeClr val="bg1"/>
                        </a:solidFill>
                      </a:endParaRPr>
                    </a:p>
                  </a:txBody>
                  <a:tcPr/>
                </a:tc>
                <a:extLst>
                  <a:ext uri="{0D108BD9-81ED-4DB2-BD59-A6C34878D82A}">
                    <a16:rowId xmlns:a16="http://schemas.microsoft.com/office/drawing/2014/main" val="1265332249"/>
                  </a:ext>
                </a:extLst>
              </a:tr>
            </a:tbl>
          </a:graphicData>
        </a:graphic>
      </p:graphicFrame>
      <p:pic>
        <p:nvPicPr>
          <p:cNvPr id="47" name="Picture 46">
            <a:extLst>
              <a:ext uri="{FF2B5EF4-FFF2-40B4-BE49-F238E27FC236}">
                <a16:creationId xmlns:a16="http://schemas.microsoft.com/office/drawing/2014/main" id="{7AF4FD06-4781-4333-899F-56E1B06B3A6B}"/>
              </a:ext>
            </a:extLst>
          </p:cNvPr>
          <p:cNvPicPr>
            <a:picLocks noChangeAspect="1"/>
          </p:cNvPicPr>
          <p:nvPr/>
        </p:nvPicPr>
        <p:blipFill>
          <a:blip r:embed="rId3"/>
          <a:stretch>
            <a:fillRect/>
          </a:stretch>
        </p:blipFill>
        <p:spPr>
          <a:xfrm>
            <a:off x="3626555" y="3267871"/>
            <a:ext cx="2343199" cy="180245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8" name="Picture 47">
            <a:extLst>
              <a:ext uri="{FF2B5EF4-FFF2-40B4-BE49-F238E27FC236}">
                <a16:creationId xmlns:a16="http://schemas.microsoft.com/office/drawing/2014/main" id="{983BFBBE-B688-46B8-8F6F-AD607437AA04}"/>
              </a:ext>
            </a:extLst>
          </p:cNvPr>
          <p:cNvPicPr>
            <a:picLocks noChangeAspect="1"/>
          </p:cNvPicPr>
          <p:nvPr/>
        </p:nvPicPr>
        <p:blipFill>
          <a:blip r:embed="rId4"/>
          <a:stretch>
            <a:fillRect/>
          </a:stretch>
        </p:blipFill>
        <p:spPr>
          <a:xfrm>
            <a:off x="6359244" y="3267871"/>
            <a:ext cx="2549419" cy="1764208"/>
          </a:xfrm>
          <a:prstGeom prst="rect">
            <a:avLst/>
          </a:prstGeom>
          <a:ln w="6350">
            <a:solidFill>
              <a:schemeClr val="accent3"/>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B73D-1840-4F4C-893F-A326F58B9173}"/>
              </a:ext>
            </a:extLst>
          </p:cNvPr>
          <p:cNvSpPr>
            <a:spLocks noGrp="1"/>
          </p:cNvSpPr>
          <p:nvPr>
            <p:ph type="title"/>
          </p:nvPr>
        </p:nvSpPr>
        <p:spPr>
          <a:xfrm>
            <a:off x="525067" y="190301"/>
            <a:ext cx="7886700" cy="984527"/>
          </a:xfrm>
        </p:spPr>
        <p:txBody>
          <a:bodyPr>
            <a:normAutofit/>
          </a:bodyPr>
          <a:lstStyle/>
          <a:p>
            <a:pPr algn="ctr"/>
            <a:r>
              <a:rPr lang="en-IN" dirty="0">
                <a:latin typeface="Times New Roman" panose="02020603050405020304" pitchFamily="18" charset="0"/>
                <a:ea typeface="Corbel"/>
                <a:cs typeface="Times New Roman" panose="02020603050405020304" pitchFamily="18" charset="0"/>
                <a:sym typeface="Corbel"/>
              </a:rPr>
              <a:t>Our solution over others</a:t>
            </a:r>
            <a:endParaRPr lang="en-IN" dirty="0"/>
          </a:p>
        </p:txBody>
      </p:sp>
      <p:sp>
        <p:nvSpPr>
          <p:cNvPr id="3" name="Text Placeholder 2">
            <a:extLst>
              <a:ext uri="{FF2B5EF4-FFF2-40B4-BE49-F238E27FC236}">
                <a16:creationId xmlns:a16="http://schemas.microsoft.com/office/drawing/2014/main" id="{A6CD0F7C-FDB6-4AC3-9697-9AC0CD9FFFE2}"/>
              </a:ext>
            </a:extLst>
          </p:cNvPr>
          <p:cNvSpPr>
            <a:spLocks noGrp="1"/>
          </p:cNvSpPr>
          <p:nvPr>
            <p:ph type="body" idx="1"/>
          </p:nvPr>
        </p:nvSpPr>
        <p:spPr>
          <a:xfrm>
            <a:off x="345823" y="800755"/>
            <a:ext cx="3868340" cy="605288"/>
          </a:xfrm>
        </p:spPr>
        <p:txBody>
          <a:bodyPr>
            <a:normAutofit fontScale="85000" lnSpcReduction="20000"/>
          </a:bodyPr>
          <a:lstStyle/>
          <a:p>
            <a:pPr algn="ctr"/>
            <a:r>
              <a:rPr lang="en-US" sz="3300" u="sng" spc="-113" dirty="0"/>
              <a:t>Traditional Method</a:t>
            </a:r>
            <a:endParaRPr lang="en-IN" sz="3300" u="sng" spc="-113" dirty="0"/>
          </a:p>
        </p:txBody>
      </p:sp>
      <p:sp>
        <p:nvSpPr>
          <p:cNvPr id="5" name="Text Placeholder 4">
            <a:extLst>
              <a:ext uri="{FF2B5EF4-FFF2-40B4-BE49-F238E27FC236}">
                <a16:creationId xmlns:a16="http://schemas.microsoft.com/office/drawing/2014/main" id="{C664EABF-3B6D-4388-9F7E-F8075A3D085C}"/>
              </a:ext>
            </a:extLst>
          </p:cNvPr>
          <p:cNvSpPr>
            <a:spLocks noGrp="1"/>
          </p:cNvSpPr>
          <p:nvPr>
            <p:ph type="body" sz="quarter" idx="3"/>
          </p:nvPr>
        </p:nvSpPr>
        <p:spPr>
          <a:xfrm>
            <a:off x="4524376" y="754159"/>
            <a:ext cx="3887391" cy="651883"/>
          </a:xfrm>
        </p:spPr>
        <p:txBody>
          <a:bodyPr>
            <a:normAutofit fontScale="85000" lnSpcReduction="20000"/>
          </a:bodyPr>
          <a:lstStyle/>
          <a:p>
            <a:pPr algn="ctr"/>
            <a:r>
              <a:rPr lang="en-US" sz="3300" u="sng" spc="-113" dirty="0"/>
              <a:t>NPB method</a:t>
            </a:r>
            <a:endParaRPr lang="en-IN" sz="3300" u="sng" spc="-113" dirty="0"/>
          </a:p>
        </p:txBody>
      </p:sp>
      <p:graphicFrame>
        <p:nvGraphicFramePr>
          <p:cNvPr id="8" name="Content Placeholder 7">
            <a:extLst>
              <a:ext uri="{FF2B5EF4-FFF2-40B4-BE49-F238E27FC236}">
                <a16:creationId xmlns:a16="http://schemas.microsoft.com/office/drawing/2014/main" id="{D1A732C8-D3AF-48EE-BC93-B787E93EABBE}"/>
              </a:ext>
            </a:extLst>
          </p:cNvPr>
          <p:cNvGraphicFramePr>
            <a:graphicFrameLocks noGrp="1"/>
          </p:cNvGraphicFramePr>
          <p:nvPr>
            <p:ph sz="half" idx="2"/>
            <p:extLst>
              <p:ext uri="{D42A27DB-BD31-4B8C-83A1-F6EECF244321}">
                <p14:modId xmlns:p14="http://schemas.microsoft.com/office/powerpoint/2010/main" val="2866349391"/>
              </p:ext>
            </p:extLst>
          </p:nvPr>
        </p:nvGraphicFramePr>
        <p:xfrm>
          <a:off x="636984" y="1523698"/>
          <a:ext cx="3861198" cy="3457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a:extLst>
              <a:ext uri="{FF2B5EF4-FFF2-40B4-BE49-F238E27FC236}">
                <a16:creationId xmlns:a16="http://schemas.microsoft.com/office/drawing/2014/main" id="{04E13614-A05D-4835-B6CB-8E39730133AC}"/>
              </a:ext>
            </a:extLst>
          </p:cNvPr>
          <p:cNvGraphicFramePr>
            <a:graphicFrameLocks noGrp="1"/>
          </p:cNvGraphicFramePr>
          <p:nvPr>
            <p:ph sz="quarter" idx="4"/>
            <p:extLst>
              <p:ext uri="{D42A27DB-BD31-4B8C-83A1-F6EECF244321}">
                <p14:modId xmlns:p14="http://schemas.microsoft.com/office/powerpoint/2010/main" val="1672955141"/>
              </p:ext>
            </p:extLst>
          </p:nvPr>
        </p:nvGraphicFramePr>
        <p:xfrm>
          <a:off x="4629150" y="1523698"/>
          <a:ext cx="4027884" cy="34215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 Placeholder 2">
            <a:extLst>
              <a:ext uri="{FF2B5EF4-FFF2-40B4-BE49-F238E27FC236}">
                <a16:creationId xmlns:a16="http://schemas.microsoft.com/office/drawing/2014/main" id="{C1D3A33C-8E01-4575-955D-6ADA895AC519}"/>
              </a:ext>
            </a:extLst>
          </p:cNvPr>
          <p:cNvSpPr txBox="1">
            <a:spLocks/>
          </p:cNvSpPr>
          <p:nvPr/>
        </p:nvSpPr>
        <p:spPr>
          <a:xfrm>
            <a:off x="620317" y="1291118"/>
            <a:ext cx="3868340" cy="617934"/>
          </a:xfrm>
          <a:prstGeom prst="rect">
            <a:avLst/>
          </a:prstGeom>
        </p:spPr>
        <p:txBody>
          <a:bodyPr vert="horz" lIns="68580" tIns="34290" rIns="68580" bIns="3429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sz="1800" dirty="0"/>
          </a:p>
        </p:txBody>
      </p:sp>
      <p:sp>
        <p:nvSpPr>
          <p:cNvPr id="11" name="Text Placeholder 4">
            <a:extLst>
              <a:ext uri="{FF2B5EF4-FFF2-40B4-BE49-F238E27FC236}">
                <a16:creationId xmlns:a16="http://schemas.microsoft.com/office/drawing/2014/main" id="{86371C91-BEA9-45DE-BCCA-07701F7C7EAA}"/>
              </a:ext>
            </a:extLst>
          </p:cNvPr>
          <p:cNvSpPr txBox="1">
            <a:spLocks/>
          </p:cNvSpPr>
          <p:nvPr/>
        </p:nvSpPr>
        <p:spPr>
          <a:xfrm>
            <a:off x="4619625" y="1291118"/>
            <a:ext cx="3887391" cy="617934"/>
          </a:xfrm>
          <a:prstGeom prst="rect">
            <a:avLst/>
          </a:prstGeom>
        </p:spPr>
        <p:txBody>
          <a:bodyPr vert="horz" lIns="68580" tIns="34290" rIns="68580" bIns="3429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sz="1800"/>
          </a:p>
        </p:txBody>
      </p:sp>
      <p:grpSp>
        <p:nvGrpSpPr>
          <p:cNvPr id="12" name="Google Shape;1773;p58">
            <a:extLst>
              <a:ext uri="{FF2B5EF4-FFF2-40B4-BE49-F238E27FC236}">
                <a16:creationId xmlns:a16="http://schemas.microsoft.com/office/drawing/2014/main" id="{12FE7D9E-2953-4F3D-877D-2CD1BAC1D82C}"/>
              </a:ext>
            </a:extLst>
          </p:cNvPr>
          <p:cNvGrpSpPr/>
          <p:nvPr/>
        </p:nvGrpSpPr>
        <p:grpSpPr>
          <a:xfrm>
            <a:off x="1044808" y="1567713"/>
            <a:ext cx="272925" cy="179714"/>
            <a:chOff x="153575" y="1866710"/>
            <a:chExt cx="336227" cy="296204"/>
          </a:xfrm>
        </p:grpSpPr>
        <p:sp>
          <p:nvSpPr>
            <p:cNvPr id="13" name="Google Shape;1774;p58">
              <a:extLst>
                <a:ext uri="{FF2B5EF4-FFF2-40B4-BE49-F238E27FC236}">
                  <a16:creationId xmlns:a16="http://schemas.microsoft.com/office/drawing/2014/main" id="{7D215E88-B016-4C2F-9233-67058AE44849}"/>
                </a:ext>
              </a:extLst>
            </p:cNvPr>
            <p:cNvSpPr/>
            <p:nvPr/>
          </p:nvSpPr>
          <p:spPr>
            <a:xfrm>
              <a:off x="282549" y="1985732"/>
              <a:ext cx="78784" cy="38548"/>
            </a:xfrm>
            <a:custGeom>
              <a:avLst/>
              <a:gdLst/>
              <a:ahLst/>
              <a:cxnLst/>
              <a:rect l="l" t="t" r="r" b="b"/>
              <a:pathLst>
                <a:path w="2193" h="1073" extrusionOk="0">
                  <a:moveTo>
                    <a:pt x="1633" y="1"/>
                  </a:moveTo>
                  <a:cubicBezTo>
                    <a:pt x="1574" y="1"/>
                    <a:pt x="1513" y="41"/>
                    <a:pt x="1496" y="121"/>
                  </a:cubicBezTo>
                  <a:cubicBezTo>
                    <a:pt x="1489" y="155"/>
                    <a:pt x="1499" y="192"/>
                    <a:pt x="1527" y="219"/>
                  </a:cubicBezTo>
                  <a:lnTo>
                    <a:pt x="1710" y="403"/>
                  </a:lnTo>
                  <a:lnTo>
                    <a:pt x="469" y="403"/>
                  </a:lnTo>
                  <a:lnTo>
                    <a:pt x="642" y="230"/>
                  </a:lnTo>
                  <a:cubicBezTo>
                    <a:pt x="694" y="179"/>
                    <a:pt x="694" y="94"/>
                    <a:pt x="642" y="39"/>
                  </a:cubicBezTo>
                  <a:cubicBezTo>
                    <a:pt x="617" y="14"/>
                    <a:pt x="583" y="1"/>
                    <a:pt x="549" y="1"/>
                  </a:cubicBezTo>
                  <a:cubicBezTo>
                    <a:pt x="514" y="1"/>
                    <a:pt x="480" y="14"/>
                    <a:pt x="452" y="39"/>
                  </a:cubicBezTo>
                  <a:lnTo>
                    <a:pt x="51" y="444"/>
                  </a:lnTo>
                  <a:cubicBezTo>
                    <a:pt x="0" y="495"/>
                    <a:pt x="0" y="580"/>
                    <a:pt x="51" y="631"/>
                  </a:cubicBezTo>
                  <a:lnTo>
                    <a:pt x="452" y="1035"/>
                  </a:lnTo>
                  <a:cubicBezTo>
                    <a:pt x="479" y="1059"/>
                    <a:pt x="513" y="1073"/>
                    <a:pt x="548" y="1073"/>
                  </a:cubicBezTo>
                  <a:cubicBezTo>
                    <a:pt x="609" y="1073"/>
                    <a:pt x="667" y="1035"/>
                    <a:pt x="683" y="957"/>
                  </a:cubicBezTo>
                  <a:cubicBezTo>
                    <a:pt x="690" y="923"/>
                    <a:pt x="677" y="879"/>
                    <a:pt x="656" y="855"/>
                  </a:cubicBezTo>
                  <a:lnTo>
                    <a:pt x="469" y="671"/>
                  </a:lnTo>
                  <a:lnTo>
                    <a:pt x="1710" y="671"/>
                  </a:lnTo>
                  <a:lnTo>
                    <a:pt x="1527" y="855"/>
                  </a:lnTo>
                  <a:cubicBezTo>
                    <a:pt x="1503" y="879"/>
                    <a:pt x="1489" y="923"/>
                    <a:pt x="1496" y="954"/>
                  </a:cubicBezTo>
                  <a:cubicBezTo>
                    <a:pt x="1513" y="1035"/>
                    <a:pt x="1574" y="1073"/>
                    <a:pt x="1632" y="1073"/>
                  </a:cubicBezTo>
                  <a:cubicBezTo>
                    <a:pt x="1666" y="1073"/>
                    <a:pt x="1700" y="1059"/>
                    <a:pt x="1727" y="1035"/>
                  </a:cubicBezTo>
                  <a:lnTo>
                    <a:pt x="2152" y="610"/>
                  </a:lnTo>
                  <a:cubicBezTo>
                    <a:pt x="2192" y="569"/>
                    <a:pt x="2192" y="505"/>
                    <a:pt x="2152" y="464"/>
                  </a:cubicBezTo>
                  <a:lnTo>
                    <a:pt x="1727" y="39"/>
                  </a:lnTo>
                  <a:cubicBezTo>
                    <a:pt x="1701" y="13"/>
                    <a:pt x="1667"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75;p58">
              <a:extLst>
                <a:ext uri="{FF2B5EF4-FFF2-40B4-BE49-F238E27FC236}">
                  <a16:creationId xmlns:a16="http://schemas.microsoft.com/office/drawing/2014/main" id="{64DEBCE4-615B-4E27-9EC1-E9CCCDE500D3}"/>
                </a:ext>
              </a:extLst>
            </p:cNvPr>
            <p:cNvSpPr/>
            <p:nvPr/>
          </p:nvSpPr>
          <p:spPr>
            <a:xfrm>
              <a:off x="153575" y="1945855"/>
              <a:ext cx="119091" cy="216987"/>
            </a:xfrm>
            <a:custGeom>
              <a:avLst/>
              <a:gdLst/>
              <a:ahLst/>
              <a:cxnLst/>
              <a:rect l="l" t="t" r="r" b="b"/>
              <a:pathLst>
                <a:path w="3315" h="6040" extrusionOk="0">
                  <a:moveTo>
                    <a:pt x="732" y="0"/>
                  </a:moveTo>
                  <a:cubicBezTo>
                    <a:pt x="365" y="0"/>
                    <a:pt x="68" y="297"/>
                    <a:pt x="62" y="664"/>
                  </a:cubicBezTo>
                  <a:cubicBezTo>
                    <a:pt x="62" y="735"/>
                    <a:pt x="113" y="799"/>
                    <a:pt x="188" y="806"/>
                  </a:cubicBezTo>
                  <a:cubicBezTo>
                    <a:pt x="191" y="807"/>
                    <a:pt x="195" y="807"/>
                    <a:pt x="198" y="807"/>
                  </a:cubicBezTo>
                  <a:cubicBezTo>
                    <a:pt x="272" y="807"/>
                    <a:pt x="330" y="745"/>
                    <a:pt x="330" y="673"/>
                  </a:cubicBezTo>
                  <a:cubicBezTo>
                    <a:pt x="330" y="449"/>
                    <a:pt x="511" y="269"/>
                    <a:pt x="732" y="269"/>
                  </a:cubicBezTo>
                  <a:lnTo>
                    <a:pt x="2611" y="269"/>
                  </a:lnTo>
                  <a:cubicBezTo>
                    <a:pt x="2839" y="269"/>
                    <a:pt x="3022" y="452"/>
                    <a:pt x="3022" y="680"/>
                  </a:cubicBezTo>
                  <a:lnTo>
                    <a:pt x="3022" y="2842"/>
                  </a:lnTo>
                  <a:cubicBezTo>
                    <a:pt x="3022" y="2914"/>
                    <a:pt x="2965" y="2968"/>
                    <a:pt x="2890" y="2968"/>
                  </a:cubicBezTo>
                  <a:cubicBezTo>
                    <a:pt x="2812" y="2968"/>
                    <a:pt x="2754" y="2914"/>
                    <a:pt x="2754" y="2842"/>
                  </a:cubicBezTo>
                  <a:lnTo>
                    <a:pt x="2754" y="691"/>
                  </a:lnTo>
                  <a:cubicBezTo>
                    <a:pt x="2754" y="623"/>
                    <a:pt x="2703" y="558"/>
                    <a:pt x="2632" y="551"/>
                  </a:cubicBezTo>
                  <a:cubicBezTo>
                    <a:pt x="2628" y="551"/>
                    <a:pt x="2624" y="551"/>
                    <a:pt x="2620" y="551"/>
                  </a:cubicBezTo>
                  <a:cubicBezTo>
                    <a:pt x="2547" y="551"/>
                    <a:pt x="2486" y="610"/>
                    <a:pt x="2486" y="684"/>
                  </a:cubicBezTo>
                  <a:lnTo>
                    <a:pt x="2486" y="5572"/>
                  </a:lnTo>
                  <a:cubicBezTo>
                    <a:pt x="2486" y="5679"/>
                    <a:pt x="2391" y="5772"/>
                    <a:pt x="2281" y="5772"/>
                  </a:cubicBezTo>
                  <a:cubicBezTo>
                    <a:pt x="2269" y="5772"/>
                    <a:pt x="2257" y="5771"/>
                    <a:pt x="2244" y="5769"/>
                  </a:cubicBezTo>
                  <a:cubicBezTo>
                    <a:pt x="2142" y="5752"/>
                    <a:pt x="2070" y="5660"/>
                    <a:pt x="2070" y="5559"/>
                  </a:cubicBezTo>
                  <a:lnTo>
                    <a:pt x="2070" y="2893"/>
                  </a:lnTo>
                  <a:cubicBezTo>
                    <a:pt x="2070" y="2818"/>
                    <a:pt x="2009" y="2757"/>
                    <a:pt x="1935" y="2757"/>
                  </a:cubicBezTo>
                  <a:lnTo>
                    <a:pt x="1381" y="2757"/>
                  </a:lnTo>
                  <a:cubicBezTo>
                    <a:pt x="1306" y="2757"/>
                    <a:pt x="1245" y="2818"/>
                    <a:pt x="1245" y="2893"/>
                  </a:cubicBezTo>
                  <a:lnTo>
                    <a:pt x="1245" y="5559"/>
                  </a:lnTo>
                  <a:cubicBezTo>
                    <a:pt x="1245" y="5660"/>
                    <a:pt x="1173" y="5752"/>
                    <a:pt x="1071" y="5769"/>
                  </a:cubicBezTo>
                  <a:cubicBezTo>
                    <a:pt x="1059" y="5771"/>
                    <a:pt x="1046" y="5772"/>
                    <a:pt x="1034" y="5772"/>
                  </a:cubicBezTo>
                  <a:cubicBezTo>
                    <a:pt x="924" y="5772"/>
                    <a:pt x="830" y="5679"/>
                    <a:pt x="830" y="5572"/>
                  </a:cubicBezTo>
                  <a:lnTo>
                    <a:pt x="830" y="687"/>
                  </a:lnTo>
                  <a:cubicBezTo>
                    <a:pt x="830" y="633"/>
                    <a:pt x="796" y="578"/>
                    <a:pt x="745" y="558"/>
                  </a:cubicBezTo>
                  <a:cubicBezTo>
                    <a:pt x="724" y="549"/>
                    <a:pt x="704" y="545"/>
                    <a:pt x="684" y="545"/>
                  </a:cubicBezTo>
                  <a:cubicBezTo>
                    <a:pt x="603" y="545"/>
                    <a:pt x="538" y="611"/>
                    <a:pt x="538" y="691"/>
                  </a:cubicBezTo>
                  <a:lnTo>
                    <a:pt x="538" y="2883"/>
                  </a:lnTo>
                  <a:cubicBezTo>
                    <a:pt x="538" y="2954"/>
                    <a:pt x="487" y="3019"/>
                    <a:pt x="415" y="3025"/>
                  </a:cubicBezTo>
                  <a:cubicBezTo>
                    <a:pt x="411" y="3026"/>
                    <a:pt x="407" y="3026"/>
                    <a:pt x="403" y="3026"/>
                  </a:cubicBezTo>
                  <a:cubicBezTo>
                    <a:pt x="330" y="3026"/>
                    <a:pt x="269" y="2964"/>
                    <a:pt x="269" y="2890"/>
                  </a:cubicBezTo>
                  <a:lnTo>
                    <a:pt x="269" y="1231"/>
                  </a:lnTo>
                  <a:cubicBezTo>
                    <a:pt x="269" y="1160"/>
                    <a:pt x="219" y="1099"/>
                    <a:pt x="147" y="1092"/>
                  </a:cubicBezTo>
                  <a:cubicBezTo>
                    <a:pt x="142" y="1092"/>
                    <a:pt x="138" y="1091"/>
                    <a:pt x="134" y="1091"/>
                  </a:cubicBezTo>
                  <a:cubicBezTo>
                    <a:pt x="61" y="1091"/>
                    <a:pt x="1" y="1150"/>
                    <a:pt x="1" y="1224"/>
                  </a:cubicBezTo>
                  <a:lnTo>
                    <a:pt x="1" y="2879"/>
                  </a:lnTo>
                  <a:cubicBezTo>
                    <a:pt x="1" y="3109"/>
                    <a:pt x="180" y="3296"/>
                    <a:pt x="404" y="3296"/>
                  </a:cubicBezTo>
                  <a:cubicBezTo>
                    <a:pt x="416" y="3296"/>
                    <a:pt x="427" y="3296"/>
                    <a:pt x="439" y="3295"/>
                  </a:cubicBezTo>
                  <a:cubicBezTo>
                    <a:pt x="473" y="3291"/>
                    <a:pt x="507" y="3284"/>
                    <a:pt x="538" y="3274"/>
                  </a:cubicBezTo>
                  <a:lnTo>
                    <a:pt x="538" y="5565"/>
                  </a:lnTo>
                  <a:cubicBezTo>
                    <a:pt x="538" y="5827"/>
                    <a:pt x="755" y="6040"/>
                    <a:pt x="1024" y="6040"/>
                  </a:cubicBezTo>
                  <a:cubicBezTo>
                    <a:pt x="1048" y="6040"/>
                    <a:pt x="1073" y="6038"/>
                    <a:pt x="1099" y="6034"/>
                  </a:cubicBezTo>
                  <a:cubicBezTo>
                    <a:pt x="1326" y="6003"/>
                    <a:pt x="1513" y="5776"/>
                    <a:pt x="1513" y="5548"/>
                  </a:cubicBezTo>
                  <a:lnTo>
                    <a:pt x="1513" y="3025"/>
                  </a:lnTo>
                  <a:lnTo>
                    <a:pt x="1778" y="3025"/>
                  </a:lnTo>
                  <a:lnTo>
                    <a:pt x="1778" y="5548"/>
                  </a:lnTo>
                  <a:cubicBezTo>
                    <a:pt x="1778" y="5776"/>
                    <a:pt x="1965" y="6003"/>
                    <a:pt x="2193" y="6034"/>
                  </a:cubicBezTo>
                  <a:cubicBezTo>
                    <a:pt x="2218" y="6038"/>
                    <a:pt x="2243" y="6040"/>
                    <a:pt x="2268" y="6040"/>
                  </a:cubicBezTo>
                  <a:cubicBezTo>
                    <a:pt x="2537" y="6040"/>
                    <a:pt x="2754" y="5827"/>
                    <a:pt x="2754" y="5565"/>
                  </a:cubicBezTo>
                  <a:lnTo>
                    <a:pt x="2754" y="3287"/>
                  </a:lnTo>
                  <a:cubicBezTo>
                    <a:pt x="2798" y="3304"/>
                    <a:pt x="2845" y="3311"/>
                    <a:pt x="2894" y="3311"/>
                  </a:cubicBezTo>
                  <a:cubicBezTo>
                    <a:pt x="3131" y="3311"/>
                    <a:pt x="3315" y="3135"/>
                    <a:pt x="3315" y="2907"/>
                  </a:cubicBezTo>
                  <a:lnTo>
                    <a:pt x="3315" y="687"/>
                  </a:lnTo>
                  <a:cubicBezTo>
                    <a:pt x="3315" y="310"/>
                    <a:pt x="3002" y="0"/>
                    <a:pt x="2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6;p58">
              <a:extLst>
                <a:ext uri="{FF2B5EF4-FFF2-40B4-BE49-F238E27FC236}">
                  <a16:creationId xmlns:a16="http://schemas.microsoft.com/office/drawing/2014/main" id="{5860BA79-380C-42DF-9CA4-95BC10302C21}"/>
                </a:ext>
              </a:extLst>
            </p:cNvPr>
            <p:cNvSpPr/>
            <p:nvPr/>
          </p:nvSpPr>
          <p:spPr>
            <a:xfrm>
              <a:off x="178256" y="1866710"/>
              <a:ext cx="68904" cy="69048"/>
            </a:xfrm>
            <a:custGeom>
              <a:avLst/>
              <a:gdLst/>
              <a:ahLst/>
              <a:cxnLst/>
              <a:rect l="l" t="t" r="r" b="b"/>
              <a:pathLst>
                <a:path w="1918" h="1922" extrusionOk="0">
                  <a:moveTo>
                    <a:pt x="959" y="276"/>
                  </a:moveTo>
                  <a:cubicBezTo>
                    <a:pt x="1336" y="276"/>
                    <a:pt x="1645" y="582"/>
                    <a:pt x="1645" y="963"/>
                  </a:cubicBezTo>
                  <a:cubicBezTo>
                    <a:pt x="1645" y="1340"/>
                    <a:pt x="1336" y="1646"/>
                    <a:pt x="959" y="1646"/>
                  </a:cubicBezTo>
                  <a:cubicBezTo>
                    <a:pt x="581" y="1646"/>
                    <a:pt x="272" y="1340"/>
                    <a:pt x="272" y="963"/>
                  </a:cubicBezTo>
                  <a:cubicBezTo>
                    <a:pt x="272" y="582"/>
                    <a:pt x="581" y="276"/>
                    <a:pt x="959" y="276"/>
                  </a:cubicBezTo>
                  <a:close/>
                  <a:moveTo>
                    <a:pt x="959" y="1"/>
                  </a:moveTo>
                  <a:cubicBezTo>
                    <a:pt x="429" y="1"/>
                    <a:pt x="1" y="432"/>
                    <a:pt x="1" y="963"/>
                  </a:cubicBezTo>
                  <a:cubicBezTo>
                    <a:pt x="1" y="1490"/>
                    <a:pt x="429" y="1921"/>
                    <a:pt x="959" y="1921"/>
                  </a:cubicBezTo>
                  <a:cubicBezTo>
                    <a:pt x="1489" y="1921"/>
                    <a:pt x="1918" y="1490"/>
                    <a:pt x="1918" y="963"/>
                  </a:cubicBezTo>
                  <a:cubicBezTo>
                    <a:pt x="1918" y="432"/>
                    <a:pt x="1489"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7;p58">
              <a:extLst>
                <a:ext uri="{FF2B5EF4-FFF2-40B4-BE49-F238E27FC236}">
                  <a16:creationId xmlns:a16="http://schemas.microsoft.com/office/drawing/2014/main" id="{B9341181-794A-47F4-900A-8FFB525EF8E2}"/>
                </a:ext>
              </a:extLst>
            </p:cNvPr>
            <p:cNvSpPr/>
            <p:nvPr/>
          </p:nvSpPr>
          <p:spPr>
            <a:xfrm>
              <a:off x="370711" y="1945855"/>
              <a:ext cx="119091" cy="217059"/>
            </a:xfrm>
            <a:custGeom>
              <a:avLst/>
              <a:gdLst/>
              <a:ahLst/>
              <a:cxnLst/>
              <a:rect l="l" t="t" r="r" b="b"/>
              <a:pathLst>
                <a:path w="3315" h="6042" extrusionOk="0">
                  <a:moveTo>
                    <a:pt x="2634" y="269"/>
                  </a:moveTo>
                  <a:cubicBezTo>
                    <a:pt x="2863" y="269"/>
                    <a:pt x="3046" y="452"/>
                    <a:pt x="3046" y="680"/>
                  </a:cubicBezTo>
                  <a:lnTo>
                    <a:pt x="3046" y="2903"/>
                  </a:lnTo>
                  <a:cubicBezTo>
                    <a:pt x="3046" y="2975"/>
                    <a:pt x="2985" y="3030"/>
                    <a:pt x="2900" y="3030"/>
                  </a:cubicBezTo>
                  <a:cubicBezTo>
                    <a:pt x="2818" y="3030"/>
                    <a:pt x="2754" y="2975"/>
                    <a:pt x="2754" y="2903"/>
                  </a:cubicBezTo>
                  <a:lnTo>
                    <a:pt x="2754" y="691"/>
                  </a:lnTo>
                  <a:cubicBezTo>
                    <a:pt x="2754" y="623"/>
                    <a:pt x="2703" y="558"/>
                    <a:pt x="2631" y="551"/>
                  </a:cubicBezTo>
                  <a:cubicBezTo>
                    <a:pt x="2627" y="551"/>
                    <a:pt x="2624" y="551"/>
                    <a:pt x="2620" y="551"/>
                  </a:cubicBezTo>
                  <a:cubicBezTo>
                    <a:pt x="2547" y="551"/>
                    <a:pt x="2488" y="610"/>
                    <a:pt x="2488" y="684"/>
                  </a:cubicBezTo>
                  <a:lnTo>
                    <a:pt x="2488" y="5572"/>
                  </a:lnTo>
                  <a:cubicBezTo>
                    <a:pt x="2488" y="5679"/>
                    <a:pt x="2392" y="5772"/>
                    <a:pt x="2280" y="5772"/>
                  </a:cubicBezTo>
                  <a:cubicBezTo>
                    <a:pt x="2268" y="5772"/>
                    <a:pt x="2256" y="5771"/>
                    <a:pt x="2244" y="5769"/>
                  </a:cubicBezTo>
                  <a:cubicBezTo>
                    <a:pt x="2142" y="5752"/>
                    <a:pt x="2074" y="5660"/>
                    <a:pt x="2074" y="5559"/>
                  </a:cubicBezTo>
                  <a:lnTo>
                    <a:pt x="2074" y="2893"/>
                  </a:lnTo>
                  <a:cubicBezTo>
                    <a:pt x="2074" y="2818"/>
                    <a:pt x="2013" y="2757"/>
                    <a:pt x="1934" y="2757"/>
                  </a:cubicBezTo>
                  <a:lnTo>
                    <a:pt x="1377" y="2757"/>
                  </a:lnTo>
                  <a:cubicBezTo>
                    <a:pt x="1370" y="2757"/>
                    <a:pt x="1360" y="2757"/>
                    <a:pt x="1350" y="2760"/>
                  </a:cubicBezTo>
                  <a:cubicBezTo>
                    <a:pt x="1285" y="2774"/>
                    <a:pt x="1244" y="2832"/>
                    <a:pt x="1244" y="2893"/>
                  </a:cubicBezTo>
                  <a:lnTo>
                    <a:pt x="1244" y="5559"/>
                  </a:lnTo>
                  <a:cubicBezTo>
                    <a:pt x="1244" y="5660"/>
                    <a:pt x="1173" y="5752"/>
                    <a:pt x="1075" y="5769"/>
                  </a:cubicBezTo>
                  <a:cubicBezTo>
                    <a:pt x="1062" y="5771"/>
                    <a:pt x="1049" y="5772"/>
                    <a:pt x="1037" y="5772"/>
                  </a:cubicBezTo>
                  <a:cubicBezTo>
                    <a:pt x="924" y="5772"/>
                    <a:pt x="830" y="5679"/>
                    <a:pt x="830" y="5572"/>
                  </a:cubicBezTo>
                  <a:lnTo>
                    <a:pt x="830" y="691"/>
                  </a:lnTo>
                  <a:cubicBezTo>
                    <a:pt x="830" y="623"/>
                    <a:pt x="778" y="558"/>
                    <a:pt x="708" y="551"/>
                  </a:cubicBezTo>
                  <a:cubicBezTo>
                    <a:pt x="704" y="551"/>
                    <a:pt x="700" y="551"/>
                    <a:pt x="696" y="551"/>
                  </a:cubicBezTo>
                  <a:cubicBezTo>
                    <a:pt x="623" y="551"/>
                    <a:pt x="561" y="610"/>
                    <a:pt x="561" y="684"/>
                  </a:cubicBezTo>
                  <a:lnTo>
                    <a:pt x="561" y="2890"/>
                  </a:lnTo>
                  <a:cubicBezTo>
                    <a:pt x="561" y="2954"/>
                    <a:pt x="517" y="3016"/>
                    <a:pt x="456" y="3030"/>
                  </a:cubicBezTo>
                  <a:cubicBezTo>
                    <a:pt x="447" y="3031"/>
                    <a:pt x="438" y="3032"/>
                    <a:pt x="430" y="3032"/>
                  </a:cubicBezTo>
                  <a:cubicBezTo>
                    <a:pt x="353" y="3032"/>
                    <a:pt x="293" y="2970"/>
                    <a:pt x="293" y="2893"/>
                  </a:cubicBezTo>
                  <a:lnTo>
                    <a:pt x="293" y="680"/>
                  </a:lnTo>
                  <a:cubicBezTo>
                    <a:pt x="293" y="452"/>
                    <a:pt x="477" y="269"/>
                    <a:pt x="704" y="269"/>
                  </a:cubicBezTo>
                  <a:close/>
                  <a:moveTo>
                    <a:pt x="436" y="0"/>
                  </a:moveTo>
                  <a:cubicBezTo>
                    <a:pt x="194" y="0"/>
                    <a:pt x="0" y="198"/>
                    <a:pt x="0" y="435"/>
                  </a:cubicBezTo>
                  <a:lnTo>
                    <a:pt x="0" y="2981"/>
                  </a:lnTo>
                  <a:cubicBezTo>
                    <a:pt x="0" y="3056"/>
                    <a:pt x="48" y="3152"/>
                    <a:pt x="110" y="3196"/>
                  </a:cubicBezTo>
                  <a:cubicBezTo>
                    <a:pt x="215" y="3277"/>
                    <a:pt x="322" y="3310"/>
                    <a:pt x="420" y="3310"/>
                  </a:cubicBezTo>
                  <a:cubicBezTo>
                    <a:pt x="469" y="3310"/>
                    <a:pt x="517" y="3302"/>
                    <a:pt x="561" y="3287"/>
                  </a:cubicBezTo>
                  <a:lnTo>
                    <a:pt x="561" y="5565"/>
                  </a:lnTo>
                  <a:cubicBezTo>
                    <a:pt x="561" y="5827"/>
                    <a:pt x="781" y="6040"/>
                    <a:pt x="1048" y="6040"/>
                  </a:cubicBezTo>
                  <a:cubicBezTo>
                    <a:pt x="1072" y="6040"/>
                    <a:pt x="1097" y="6038"/>
                    <a:pt x="1122" y="6034"/>
                  </a:cubicBezTo>
                  <a:cubicBezTo>
                    <a:pt x="1350" y="6003"/>
                    <a:pt x="1537" y="5776"/>
                    <a:pt x="1537" y="5548"/>
                  </a:cubicBezTo>
                  <a:lnTo>
                    <a:pt x="1537" y="3025"/>
                  </a:lnTo>
                  <a:lnTo>
                    <a:pt x="1806" y="3025"/>
                  </a:lnTo>
                  <a:lnTo>
                    <a:pt x="1806" y="5551"/>
                  </a:lnTo>
                  <a:cubicBezTo>
                    <a:pt x="1806" y="5807"/>
                    <a:pt x="2010" y="6031"/>
                    <a:pt x="2261" y="6041"/>
                  </a:cubicBezTo>
                  <a:cubicBezTo>
                    <a:pt x="2267" y="6041"/>
                    <a:pt x="2273" y="6041"/>
                    <a:pt x="2280" y="6041"/>
                  </a:cubicBezTo>
                  <a:cubicBezTo>
                    <a:pt x="2543" y="6041"/>
                    <a:pt x="2754" y="5827"/>
                    <a:pt x="2754" y="5565"/>
                  </a:cubicBezTo>
                  <a:lnTo>
                    <a:pt x="2754" y="3287"/>
                  </a:lnTo>
                  <a:cubicBezTo>
                    <a:pt x="2798" y="3304"/>
                    <a:pt x="2846" y="3311"/>
                    <a:pt x="2896" y="3311"/>
                  </a:cubicBezTo>
                  <a:cubicBezTo>
                    <a:pt x="3131" y="3311"/>
                    <a:pt x="3315" y="3135"/>
                    <a:pt x="3315" y="2907"/>
                  </a:cubicBezTo>
                  <a:lnTo>
                    <a:pt x="3315" y="687"/>
                  </a:lnTo>
                  <a:cubicBezTo>
                    <a:pt x="3315" y="310"/>
                    <a:pt x="3002" y="0"/>
                    <a:pt x="2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78;p58">
              <a:extLst>
                <a:ext uri="{FF2B5EF4-FFF2-40B4-BE49-F238E27FC236}">
                  <a16:creationId xmlns:a16="http://schemas.microsoft.com/office/drawing/2014/main" id="{ADA6AB14-7FDC-41BC-8C71-15BD593D44CB}"/>
                </a:ext>
              </a:extLst>
            </p:cNvPr>
            <p:cNvSpPr/>
            <p:nvPr/>
          </p:nvSpPr>
          <p:spPr>
            <a:xfrm>
              <a:off x="395716" y="1866710"/>
              <a:ext cx="69084" cy="69048"/>
            </a:xfrm>
            <a:custGeom>
              <a:avLst/>
              <a:gdLst/>
              <a:ahLst/>
              <a:cxnLst/>
              <a:rect l="l" t="t" r="r" b="b"/>
              <a:pathLst>
                <a:path w="1923" h="1922" extrusionOk="0">
                  <a:moveTo>
                    <a:pt x="964" y="276"/>
                  </a:moveTo>
                  <a:cubicBezTo>
                    <a:pt x="1340" y="276"/>
                    <a:pt x="1646" y="582"/>
                    <a:pt x="1646" y="963"/>
                  </a:cubicBezTo>
                  <a:cubicBezTo>
                    <a:pt x="1646" y="1340"/>
                    <a:pt x="1340" y="1646"/>
                    <a:pt x="964" y="1646"/>
                  </a:cubicBezTo>
                  <a:cubicBezTo>
                    <a:pt x="586" y="1646"/>
                    <a:pt x="277" y="1340"/>
                    <a:pt x="277" y="963"/>
                  </a:cubicBezTo>
                  <a:cubicBezTo>
                    <a:pt x="277" y="582"/>
                    <a:pt x="586" y="276"/>
                    <a:pt x="964" y="276"/>
                  </a:cubicBezTo>
                  <a:close/>
                  <a:moveTo>
                    <a:pt x="964" y="1"/>
                  </a:moveTo>
                  <a:cubicBezTo>
                    <a:pt x="433" y="1"/>
                    <a:pt x="1" y="432"/>
                    <a:pt x="1" y="963"/>
                  </a:cubicBezTo>
                  <a:cubicBezTo>
                    <a:pt x="1" y="1490"/>
                    <a:pt x="433" y="1921"/>
                    <a:pt x="964" y="1921"/>
                  </a:cubicBezTo>
                  <a:cubicBezTo>
                    <a:pt x="1490" y="1921"/>
                    <a:pt x="1922" y="1490"/>
                    <a:pt x="1922" y="963"/>
                  </a:cubicBezTo>
                  <a:cubicBezTo>
                    <a:pt x="1922" y="432"/>
                    <a:pt x="1490"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3;p58">
            <a:extLst>
              <a:ext uri="{FF2B5EF4-FFF2-40B4-BE49-F238E27FC236}">
                <a16:creationId xmlns:a16="http://schemas.microsoft.com/office/drawing/2014/main" id="{016396C7-456A-4B2D-8A3B-D856FCB5D19D}"/>
              </a:ext>
            </a:extLst>
          </p:cNvPr>
          <p:cNvGrpSpPr/>
          <p:nvPr/>
        </p:nvGrpSpPr>
        <p:grpSpPr>
          <a:xfrm>
            <a:off x="7994500" y="1588659"/>
            <a:ext cx="272925" cy="179714"/>
            <a:chOff x="153575" y="1866710"/>
            <a:chExt cx="336227" cy="296204"/>
          </a:xfrm>
        </p:grpSpPr>
        <p:sp>
          <p:nvSpPr>
            <p:cNvPr id="25" name="Google Shape;1774;p58">
              <a:extLst>
                <a:ext uri="{FF2B5EF4-FFF2-40B4-BE49-F238E27FC236}">
                  <a16:creationId xmlns:a16="http://schemas.microsoft.com/office/drawing/2014/main" id="{14E0817F-1A14-45DF-A64B-FBB88B0CF73E}"/>
                </a:ext>
              </a:extLst>
            </p:cNvPr>
            <p:cNvSpPr/>
            <p:nvPr/>
          </p:nvSpPr>
          <p:spPr>
            <a:xfrm>
              <a:off x="282549" y="1985732"/>
              <a:ext cx="78784" cy="38548"/>
            </a:xfrm>
            <a:custGeom>
              <a:avLst/>
              <a:gdLst/>
              <a:ahLst/>
              <a:cxnLst/>
              <a:rect l="l" t="t" r="r" b="b"/>
              <a:pathLst>
                <a:path w="2193" h="1073" extrusionOk="0">
                  <a:moveTo>
                    <a:pt x="1633" y="1"/>
                  </a:moveTo>
                  <a:cubicBezTo>
                    <a:pt x="1574" y="1"/>
                    <a:pt x="1513" y="41"/>
                    <a:pt x="1496" y="121"/>
                  </a:cubicBezTo>
                  <a:cubicBezTo>
                    <a:pt x="1489" y="155"/>
                    <a:pt x="1499" y="192"/>
                    <a:pt x="1527" y="219"/>
                  </a:cubicBezTo>
                  <a:lnTo>
                    <a:pt x="1710" y="403"/>
                  </a:lnTo>
                  <a:lnTo>
                    <a:pt x="469" y="403"/>
                  </a:lnTo>
                  <a:lnTo>
                    <a:pt x="642" y="230"/>
                  </a:lnTo>
                  <a:cubicBezTo>
                    <a:pt x="694" y="179"/>
                    <a:pt x="694" y="94"/>
                    <a:pt x="642" y="39"/>
                  </a:cubicBezTo>
                  <a:cubicBezTo>
                    <a:pt x="617" y="14"/>
                    <a:pt x="583" y="1"/>
                    <a:pt x="549" y="1"/>
                  </a:cubicBezTo>
                  <a:cubicBezTo>
                    <a:pt x="514" y="1"/>
                    <a:pt x="480" y="14"/>
                    <a:pt x="452" y="39"/>
                  </a:cubicBezTo>
                  <a:lnTo>
                    <a:pt x="51" y="444"/>
                  </a:lnTo>
                  <a:cubicBezTo>
                    <a:pt x="0" y="495"/>
                    <a:pt x="0" y="580"/>
                    <a:pt x="51" y="631"/>
                  </a:cubicBezTo>
                  <a:lnTo>
                    <a:pt x="452" y="1035"/>
                  </a:lnTo>
                  <a:cubicBezTo>
                    <a:pt x="479" y="1059"/>
                    <a:pt x="513" y="1073"/>
                    <a:pt x="548" y="1073"/>
                  </a:cubicBezTo>
                  <a:cubicBezTo>
                    <a:pt x="609" y="1073"/>
                    <a:pt x="667" y="1035"/>
                    <a:pt x="683" y="957"/>
                  </a:cubicBezTo>
                  <a:cubicBezTo>
                    <a:pt x="690" y="923"/>
                    <a:pt x="677" y="879"/>
                    <a:pt x="656" y="855"/>
                  </a:cubicBezTo>
                  <a:lnTo>
                    <a:pt x="469" y="671"/>
                  </a:lnTo>
                  <a:lnTo>
                    <a:pt x="1710" y="671"/>
                  </a:lnTo>
                  <a:lnTo>
                    <a:pt x="1527" y="855"/>
                  </a:lnTo>
                  <a:cubicBezTo>
                    <a:pt x="1503" y="879"/>
                    <a:pt x="1489" y="923"/>
                    <a:pt x="1496" y="954"/>
                  </a:cubicBezTo>
                  <a:cubicBezTo>
                    <a:pt x="1513" y="1035"/>
                    <a:pt x="1574" y="1073"/>
                    <a:pt x="1632" y="1073"/>
                  </a:cubicBezTo>
                  <a:cubicBezTo>
                    <a:pt x="1666" y="1073"/>
                    <a:pt x="1700" y="1059"/>
                    <a:pt x="1727" y="1035"/>
                  </a:cubicBezTo>
                  <a:lnTo>
                    <a:pt x="2152" y="610"/>
                  </a:lnTo>
                  <a:cubicBezTo>
                    <a:pt x="2192" y="569"/>
                    <a:pt x="2192" y="505"/>
                    <a:pt x="2152" y="464"/>
                  </a:cubicBezTo>
                  <a:lnTo>
                    <a:pt x="1727" y="39"/>
                  </a:lnTo>
                  <a:cubicBezTo>
                    <a:pt x="1701" y="13"/>
                    <a:pt x="1667"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75;p58">
              <a:extLst>
                <a:ext uri="{FF2B5EF4-FFF2-40B4-BE49-F238E27FC236}">
                  <a16:creationId xmlns:a16="http://schemas.microsoft.com/office/drawing/2014/main" id="{25DF0842-9BC9-460A-92E8-7D772FE871E0}"/>
                </a:ext>
              </a:extLst>
            </p:cNvPr>
            <p:cNvSpPr/>
            <p:nvPr/>
          </p:nvSpPr>
          <p:spPr>
            <a:xfrm>
              <a:off x="153575" y="1945855"/>
              <a:ext cx="119091" cy="216987"/>
            </a:xfrm>
            <a:custGeom>
              <a:avLst/>
              <a:gdLst/>
              <a:ahLst/>
              <a:cxnLst/>
              <a:rect l="l" t="t" r="r" b="b"/>
              <a:pathLst>
                <a:path w="3315" h="6040" extrusionOk="0">
                  <a:moveTo>
                    <a:pt x="732" y="0"/>
                  </a:moveTo>
                  <a:cubicBezTo>
                    <a:pt x="365" y="0"/>
                    <a:pt x="68" y="297"/>
                    <a:pt x="62" y="664"/>
                  </a:cubicBezTo>
                  <a:cubicBezTo>
                    <a:pt x="62" y="735"/>
                    <a:pt x="113" y="799"/>
                    <a:pt x="188" y="806"/>
                  </a:cubicBezTo>
                  <a:cubicBezTo>
                    <a:pt x="191" y="807"/>
                    <a:pt x="195" y="807"/>
                    <a:pt x="198" y="807"/>
                  </a:cubicBezTo>
                  <a:cubicBezTo>
                    <a:pt x="272" y="807"/>
                    <a:pt x="330" y="745"/>
                    <a:pt x="330" y="673"/>
                  </a:cubicBezTo>
                  <a:cubicBezTo>
                    <a:pt x="330" y="449"/>
                    <a:pt x="511" y="269"/>
                    <a:pt x="732" y="269"/>
                  </a:cubicBezTo>
                  <a:lnTo>
                    <a:pt x="2611" y="269"/>
                  </a:lnTo>
                  <a:cubicBezTo>
                    <a:pt x="2839" y="269"/>
                    <a:pt x="3022" y="452"/>
                    <a:pt x="3022" y="680"/>
                  </a:cubicBezTo>
                  <a:lnTo>
                    <a:pt x="3022" y="2842"/>
                  </a:lnTo>
                  <a:cubicBezTo>
                    <a:pt x="3022" y="2914"/>
                    <a:pt x="2965" y="2968"/>
                    <a:pt x="2890" y="2968"/>
                  </a:cubicBezTo>
                  <a:cubicBezTo>
                    <a:pt x="2812" y="2968"/>
                    <a:pt x="2754" y="2914"/>
                    <a:pt x="2754" y="2842"/>
                  </a:cubicBezTo>
                  <a:lnTo>
                    <a:pt x="2754" y="691"/>
                  </a:lnTo>
                  <a:cubicBezTo>
                    <a:pt x="2754" y="623"/>
                    <a:pt x="2703" y="558"/>
                    <a:pt x="2632" y="551"/>
                  </a:cubicBezTo>
                  <a:cubicBezTo>
                    <a:pt x="2628" y="551"/>
                    <a:pt x="2624" y="551"/>
                    <a:pt x="2620" y="551"/>
                  </a:cubicBezTo>
                  <a:cubicBezTo>
                    <a:pt x="2547" y="551"/>
                    <a:pt x="2486" y="610"/>
                    <a:pt x="2486" y="684"/>
                  </a:cubicBezTo>
                  <a:lnTo>
                    <a:pt x="2486" y="5572"/>
                  </a:lnTo>
                  <a:cubicBezTo>
                    <a:pt x="2486" y="5679"/>
                    <a:pt x="2391" y="5772"/>
                    <a:pt x="2281" y="5772"/>
                  </a:cubicBezTo>
                  <a:cubicBezTo>
                    <a:pt x="2269" y="5772"/>
                    <a:pt x="2257" y="5771"/>
                    <a:pt x="2244" y="5769"/>
                  </a:cubicBezTo>
                  <a:cubicBezTo>
                    <a:pt x="2142" y="5752"/>
                    <a:pt x="2070" y="5660"/>
                    <a:pt x="2070" y="5559"/>
                  </a:cubicBezTo>
                  <a:lnTo>
                    <a:pt x="2070" y="2893"/>
                  </a:lnTo>
                  <a:cubicBezTo>
                    <a:pt x="2070" y="2818"/>
                    <a:pt x="2009" y="2757"/>
                    <a:pt x="1935" y="2757"/>
                  </a:cubicBezTo>
                  <a:lnTo>
                    <a:pt x="1381" y="2757"/>
                  </a:lnTo>
                  <a:cubicBezTo>
                    <a:pt x="1306" y="2757"/>
                    <a:pt x="1245" y="2818"/>
                    <a:pt x="1245" y="2893"/>
                  </a:cubicBezTo>
                  <a:lnTo>
                    <a:pt x="1245" y="5559"/>
                  </a:lnTo>
                  <a:cubicBezTo>
                    <a:pt x="1245" y="5660"/>
                    <a:pt x="1173" y="5752"/>
                    <a:pt x="1071" y="5769"/>
                  </a:cubicBezTo>
                  <a:cubicBezTo>
                    <a:pt x="1059" y="5771"/>
                    <a:pt x="1046" y="5772"/>
                    <a:pt x="1034" y="5772"/>
                  </a:cubicBezTo>
                  <a:cubicBezTo>
                    <a:pt x="924" y="5772"/>
                    <a:pt x="830" y="5679"/>
                    <a:pt x="830" y="5572"/>
                  </a:cubicBezTo>
                  <a:lnTo>
                    <a:pt x="830" y="687"/>
                  </a:lnTo>
                  <a:cubicBezTo>
                    <a:pt x="830" y="633"/>
                    <a:pt x="796" y="578"/>
                    <a:pt x="745" y="558"/>
                  </a:cubicBezTo>
                  <a:cubicBezTo>
                    <a:pt x="724" y="549"/>
                    <a:pt x="704" y="545"/>
                    <a:pt x="684" y="545"/>
                  </a:cubicBezTo>
                  <a:cubicBezTo>
                    <a:pt x="603" y="545"/>
                    <a:pt x="538" y="611"/>
                    <a:pt x="538" y="691"/>
                  </a:cubicBezTo>
                  <a:lnTo>
                    <a:pt x="538" y="2883"/>
                  </a:lnTo>
                  <a:cubicBezTo>
                    <a:pt x="538" y="2954"/>
                    <a:pt x="487" y="3019"/>
                    <a:pt x="415" y="3025"/>
                  </a:cubicBezTo>
                  <a:cubicBezTo>
                    <a:pt x="411" y="3026"/>
                    <a:pt x="407" y="3026"/>
                    <a:pt x="403" y="3026"/>
                  </a:cubicBezTo>
                  <a:cubicBezTo>
                    <a:pt x="330" y="3026"/>
                    <a:pt x="269" y="2964"/>
                    <a:pt x="269" y="2890"/>
                  </a:cubicBezTo>
                  <a:lnTo>
                    <a:pt x="269" y="1231"/>
                  </a:lnTo>
                  <a:cubicBezTo>
                    <a:pt x="269" y="1160"/>
                    <a:pt x="219" y="1099"/>
                    <a:pt x="147" y="1092"/>
                  </a:cubicBezTo>
                  <a:cubicBezTo>
                    <a:pt x="142" y="1092"/>
                    <a:pt x="138" y="1091"/>
                    <a:pt x="134" y="1091"/>
                  </a:cubicBezTo>
                  <a:cubicBezTo>
                    <a:pt x="61" y="1091"/>
                    <a:pt x="1" y="1150"/>
                    <a:pt x="1" y="1224"/>
                  </a:cubicBezTo>
                  <a:lnTo>
                    <a:pt x="1" y="2879"/>
                  </a:lnTo>
                  <a:cubicBezTo>
                    <a:pt x="1" y="3109"/>
                    <a:pt x="180" y="3296"/>
                    <a:pt x="404" y="3296"/>
                  </a:cubicBezTo>
                  <a:cubicBezTo>
                    <a:pt x="416" y="3296"/>
                    <a:pt x="427" y="3296"/>
                    <a:pt x="439" y="3295"/>
                  </a:cubicBezTo>
                  <a:cubicBezTo>
                    <a:pt x="473" y="3291"/>
                    <a:pt x="507" y="3284"/>
                    <a:pt x="538" y="3274"/>
                  </a:cubicBezTo>
                  <a:lnTo>
                    <a:pt x="538" y="5565"/>
                  </a:lnTo>
                  <a:cubicBezTo>
                    <a:pt x="538" y="5827"/>
                    <a:pt x="755" y="6040"/>
                    <a:pt x="1024" y="6040"/>
                  </a:cubicBezTo>
                  <a:cubicBezTo>
                    <a:pt x="1048" y="6040"/>
                    <a:pt x="1073" y="6038"/>
                    <a:pt x="1099" y="6034"/>
                  </a:cubicBezTo>
                  <a:cubicBezTo>
                    <a:pt x="1326" y="6003"/>
                    <a:pt x="1513" y="5776"/>
                    <a:pt x="1513" y="5548"/>
                  </a:cubicBezTo>
                  <a:lnTo>
                    <a:pt x="1513" y="3025"/>
                  </a:lnTo>
                  <a:lnTo>
                    <a:pt x="1778" y="3025"/>
                  </a:lnTo>
                  <a:lnTo>
                    <a:pt x="1778" y="5548"/>
                  </a:lnTo>
                  <a:cubicBezTo>
                    <a:pt x="1778" y="5776"/>
                    <a:pt x="1965" y="6003"/>
                    <a:pt x="2193" y="6034"/>
                  </a:cubicBezTo>
                  <a:cubicBezTo>
                    <a:pt x="2218" y="6038"/>
                    <a:pt x="2243" y="6040"/>
                    <a:pt x="2268" y="6040"/>
                  </a:cubicBezTo>
                  <a:cubicBezTo>
                    <a:pt x="2537" y="6040"/>
                    <a:pt x="2754" y="5827"/>
                    <a:pt x="2754" y="5565"/>
                  </a:cubicBezTo>
                  <a:lnTo>
                    <a:pt x="2754" y="3287"/>
                  </a:lnTo>
                  <a:cubicBezTo>
                    <a:pt x="2798" y="3304"/>
                    <a:pt x="2845" y="3311"/>
                    <a:pt x="2894" y="3311"/>
                  </a:cubicBezTo>
                  <a:cubicBezTo>
                    <a:pt x="3131" y="3311"/>
                    <a:pt x="3315" y="3135"/>
                    <a:pt x="3315" y="2907"/>
                  </a:cubicBezTo>
                  <a:lnTo>
                    <a:pt x="3315" y="687"/>
                  </a:lnTo>
                  <a:cubicBezTo>
                    <a:pt x="3315" y="310"/>
                    <a:pt x="3002" y="0"/>
                    <a:pt x="2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76;p58">
              <a:extLst>
                <a:ext uri="{FF2B5EF4-FFF2-40B4-BE49-F238E27FC236}">
                  <a16:creationId xmlns:a16="http://schemas.microsoft.com/office/drawing/2014/main" id="{2CCFAC68-6FED-458D-8B41-01CDE2852D69}"/>
                </a:ext>
              </a:extLst>
            </p:cNvPr>
            <p:cNvSpPr/>
            <p:nvPr/>
          </p:nvSpPr>
          <p:spPr>
            <a:xfrm>
              <a:off x="178256" y="1866710"/>
              <a:ext cx="68904" cy="69048"/>
            </a:xfrm>
            <a:custGeom>
              <a:avLst/>
              <a:gdLst/>
              <a:ahLst/>
              <a:cxnLst/>
              <a:rect l="l" t="t" r="r" b="b"/>
              <a:pathLst>
                <a:path w="1918" h="1922" extrusionOk="0">
                  <a:moveTo>
                    <a:pt x="959" y="276"/>
                  </a:moveTo>
                  <a:cubicBezTo>
                    <a:pt x="1336" y="276"/>
                    <a:pt x="1645" y="582"/>
                    <a:pt x="1645" y="963"/>
                  </a:cubicBezTo>
                  <a:cubicBezTo>
                    <a:pt x="1645" y="1340"/>
                    <a:pt x="1336" y="1646"/>
                    <a:pt x="959" y="1646"/>
                  </a:cubicBezTo>
                  <a:cubicBezTo>
                    <a:pt x="581" y="1646"/>
                    <a:pt x="272" y="1340"/>
                    <a:pt x="272" y="963"/>
                  </a:cubicBezTo>
                  <a:cubicBezTo>
                    <a:pt x="272" y="582"/>
                    <a:pt x="581" y="276"/>
                    <a:pt x="959" y="276"/>
                  </a:cubicBezTo>
                  <a:close/>
                  <a:moveTo>
                    <a:pt x="959" y="1"/>
                  </a:moveTo>
                  <a:cubicBezTo>
                    <a:pt x="429" y="1"/>
                    <a:pt x="1" y="432"/>
                    <a:pt x="1" y="963"/>
                  </a:cubicBezTo>
                  <a:cubicBezTo>
                    <a:pt x="1" y="1490"/>
                    <a:pt x="429" y="1921"/>
                    <a:pt x="959" y="1921"/>
                  </a:cubicBezTo>
                  <a:cubicBezTo>
                    <a:pt x="1489" y="1921"/>
                    <a:pt x="1918" y="1490"/>
                    <a:pt x="1918" y="963"/>
                  </a:cubicBezTo>
                  <a:cubicBezTo>
                    <a:pt x="1918" y="432"/>
                    <a:pt x="1489"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77;p58">
              <a:extLst>
                <a:ext uri="{FF2B5EF4-FFF2-40B4-BE49-F238E27FC236}">
                  <a16:creationId xmlns:a16="http://schemas.microsoft.com/office/drawing/2014/main" id="{4ECF72EA-2AD0-47F0-A67D-94AFEEA58EFC}"/>
                </a:ext>
              </a:extLst>
            </p:cNvPr>
            <p:cNvSpPr/>
            <p:nvPr/>
          </p:nvSpPr>
          <p:spPr>
            <a:xfrm>
              <a:off x="370711" y="1945855"/>
              <a:ext cx="119091" cy="217059"/>
            </a:xfrm>
            <a:custGeom>
              <a:avLst/>
              <a:gdLst/>
              <a:ahLst/>
              <a:cxnLst/>
              <a:rect l="l" t="t" r="r" b="b"/>
              <a:pathLst>
                <a:path w="3315" h="6042" extrusionOk="0">
                  <a:moveTo>
                    <a:pt x="2634" y="269"/>
                  </a:moveTo>
                  <a:cubicBezTo>
                    <a:pt x="2863" y="269"/>
                    <a:pt x="3046" y="452"/>
                    <a:pt x="3046" y="680"/>
                  </a:cubicBezTo>
                  <a:lnTo>
                    <a:pt x="3046" y="2903"/>
                  </a:lnTo>
                  <a:cubicBezTo>
                    <a:pt x="3046" y="2975"/>
                    <a:pt x="2985" y="3030"/>
                    <a:pt x="2900" y="3030"/>
                  </a:cubicBezTo>
                  <a:cubicBezTo>
                    <a:pt x="2818" y="3030"/>
                    <a:pt x="2754" y="2975"/>
                    <a:pt x="2754" y="2903"/>
                  </a:cubicBezTo>
                  <a:lnTo>
                    <a:pt x="2754" y="691"/>
                  </a:lnTo>
                  <a:cubicBezTo>
                    <a:pt x="2754" y="623"/>
                    <a:pt x="2703" y="558"/>
                    <a:pt x="2631" y="551"/>
                  </a:cubicBezTo>
                  <a:cubicBezTo>
                    <a:pt x="2627" y="551"/>
                    <a:pt x="2624" y="551"/>
                    <a:pt x="2620" y="551"/>
                  </a:cubicBezTo>
                  <a:cubicBezTo>
                    <a:pt x="2547" y="551"/>
                    <a:pt x="2488" y="610"/>
                    <a:pt x="2488" y="684"/>
                  </a:cubicBezTo>
                  <a:lnTo>
                    <a:pt x="2488" y="5572"/>
                  </a:lnTo>
                  <a:cubicBezTo>
                    <a:pt x="2488" y="5679"/>
                    <a:pt x="2392" y="5772"/>
                    <a:pt x="2280" y="5772"/>
                  </a:cubicBezTo>
                  <a:cubicBezTo>
                    <a:pt x="2268" y="5772"/>
                    <a:pt x="2256" y="5771"/>
                    <a:pt x="2244" y="5769"/>
                  </a:cubicBezTo>
                  <a:cubicBezTo>
                    <a:pt x="2142" y="5752"/>
                    <a:pt x="2074" y="5660"/>
                    <a:pt x="2074" y="5559"/>
                  </a:cubicBezTo>
                  <a:lnTo>
                    <a:pt x="2074" y="2893"/>
                  </a:lnTo>
                  <a:cubicBezTo>
                    <a:pt x="2074" y="2818"/>
                    <a:pt x="2013" y="2757"/>
                    <a:pt x="1934" y="2757"/>
                  </a:cubicBezTo>
                  <a:lnTo>
                    <a:pt x="1377" y="2757"/>
                  </a:lnTo>
                  <a:cubicBezTo>
                    <a:pt x="1370" y="2757"/>
                    <a:pt x="1360" y="2757"/>
                    <a:pt x="1350" y="2760"/>
                  </a:cubicBezTo>
                  <a:cubicBezTo>
                    <a:pt x="1285" y="2774"/>
                    <a:pt x="1244" y="2832"/>
                    <a:pt x="1244" y="2893"/>
                  </a:cubicBezTo>
                  <a:lnTo>
                    <a:pt x="1244" y="5559"/>
                  </a:lnTo>
                  <a:cubicBezTo>
                    <a:pt x="1244" y="5660"/>
                    <a:pt x="1173" y="5752"/>
                    <a:pt x="1075" y="5769"/>
                  </a:cubicBezTo>
                  <a:cubicBezTo>
                    <a:pt x="1062" y="5771"/>
                    <a:pt x="1049" y="5772"/>
                    <a:pt x="1037" y="5772"/>
                  </a:cubicBezTo>
                  <a:cubicBezTo>
                    <a:pt x="924" y="5772"/>
                    <a:pt x="830" y="5679"/>
                    <a:pt x="830" y="5572"/>
                  </a:cubicBezTo>
                  <a:lnTo>
                    <a:pt x="830" y="691"/>
                  </a:lnTo>
                  <a:cubicBezTo>
                    <a:pt x="830" y="623"/>
                    <a:pt x="778" y="558"/>
                    <a:pt x="708" y="551"/>
                  </a:cubicBezTo>
                  <a:cubicBezTo>
                    <a:pt x="704" y="551"/>
                    <a:pt x="700" y="551"/>
                    <a:pt x="696" y="551"/>
                  </a:cubicBezTo>
                  <a:cubicBezTo>
                    <a:pt x="623" y="551"/>
                    <a:pt x="561" y="610"/>
                    <a:pt x="561" y="684"/>
                  </a:cubicBezTo>
                  <a:lnTo>
                    <a:pt x="561" y="2890"/>
                  </a:lnTo>
                  <a:cubicBezTo>
                    <a:pt x="561" y="2954"/>
                    <a:pt x="517" y="3016"/>
                    <a:pt x="456" y="3030"/>
                  </a:cubicBezTo>
                  <a:cubicBezTo>
                    <a:pt x="447" y="3031"/>
                    <a:pt x="438" y="3032"/>
                    <a:pt x="430" y="3032"/>
                  </a:cubicBezTo>
                  <a:cubicBezTo>
                    <a:pt x="353" y="3032"/>
                    <a:pt x="293" y="2970"/>
                    <a:pt x="293" y="2893"/>
                  </a:cubicBezTo>
                  <a:lnTo>
                    <a:pt x="293" y="680"/>
                  </a:lnTo>
                  <a:cubicBezTo>
                    <a:pt x="293" y="452"/>
                    <a:pt x="477" y="269"/>
                    <a:pt x="704" y="269"/>
                  </a:cubicBezTo>
                  <a:close/>
                  <a:moveTo>
                    <a:pt x="436" y="0"/>
                  </a:moveTo>
                  <a:cubicBezTo>
                    <a:pt x="194" y="0"/>
                    <a:pt x="0" y="198"/>
                    <a:pt x="0" y="435"/>
                  </a:cubicBezTo>
                  <a:lnTo>
                    <a:pt x="0" y="2981"/>
                  </a:lnTo>
                  <a:cubicBezTo>
                    <a:pt x="0" y="3056"/>
                    <a:pt x="48" y="3152"/>
                    <a:pt x="110" y="3196"/>
                  </a:cubicBezTo>
                  <a:cubicBezTo>
                    <a:pt x="215" y="3277"/>
                    <a:pt x="322" y="3310"/>
                    <a:pt x="420" y="3310"/>
                  </a:cubicBezTo>
                  <a:cubicBezTo>
                    <a:pt x="469" y="3310"/>
                    <a:pt x="517" y="3302"/>
                    <a:pt x="561" y="3287"/>
                  </a:cubicBezTo>
                  <a:lnTo>
                    <a:pt x="561" y="5565"/>
                  </a:lnTo>
                  <a:cubicBezTo>
                    <a:pt x="561" y="5827"/>
                    <a:pt x="781" y="6040"/>
                    <a:pt x="1048" y="6040"/>
                  </a:cubicBezTo>
                  <a:cubicBezTo>
                    <a:pt x="1072" y="6040"/>
                    <a:pt x="1097" y="6038"/>
                    <a:pt x="1122" y="6034"/>
                  </a:cubicBezTo>
                  <a:cubicBezTo>
                    <a:pt x="1350" y="6003"/>
                    <a:pt x="1537" y="5776"/>
                    <a:pt x="1537" y="5548"/>
                  </a:cubicBezTo>
                  <a:lnTo>
                    <a:pt x="1537" y="3025"/>
                  </a:lnTo>
                  <a:lnTo>
                    <a:pt x="1806" y="3025"/>
                  </a:lnTo>
                  <a:lnTo>
                    <a:pt x="1806" y="5551"/>
                  </a:lnTo>
                  <a:cubicBezTo>
                    <a:pt x="1806" y="5807"/>
                    <a:pt x="2010" y="6031"/>
                    <a:pt x="2261" y="6041"/>
                  </a:cubicBezTo>
                  <a:cubicBezTo>
                    <a:pt x="2267" y="6041"/>
                    <a:pt x="2273" y="6041"/>
                    <a:pt x="2280" y="6041"/>
                  </a:cubicBezTo>
                  <a:cubicBezTo>
                    <a:pt x="2543" y="6041"/>
                    <a:pt x="2754" y="5827"/>
                    <a:pt x="2754" y="5565"/>
                  </a:cubicBezTo>
                  <a:lnTo>
                    <a:pt x="2754" y="3287"/>
                  </a:lnTo>
                  <a:cubicBezTo>
                    <a:pt x="2798" y="3304"/>
                    <a:pt x="2846" y="3311"/>
                    <a:pt x="2896" y="3311"/>
                  </a:cubicBezTo>
                  <a:cubicBezTo>
                    <a:pt x="3131" y="3311"/>
                    <a:pt x="3315" y="3135"/>
                    <a:pt x="3315" y="2907"/>
                  </a:cubicBezTo>
                  <a:lnTo>
                    <a:pt x="3315" y="687"/>
                  </a:lnTo>
                  <a:cubicBezTo>
                    <a:pt x="3315" y="310"/>
                    <a:pt x="3002" y="0"/>
                    <a:pt x="2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778;p58">
              <a:extLst>
                <a:ext uri="{FF2B5EF4-FFF2-40B4-BE49-F238E27FC236}">
                  <a16:creationId xmlns:a16="http://schemas.microsoft.com/office/drawing/2014/main" id="{7818B45E-4065-4E86-9811-125E9BA4D1F8}"/>
                </a:ext>
              </a:extLst>
            </p:cNvPr>
            <p:cNvSpPr/>
            <p:nvPr/>
          </p:nvSpPr>
          <p:spPr>
            <a:xfrm>
              <a:off x="395716" y="1866710"/>
              <a:ext cx="69084" cy="69048"/>
            </a:xfrm>
            <a:custGeom>
              <a:avLst/>
              <a:gdLst/>
              <a:ahLst/>
              <a:cxnLst/>
              <a:rect l="l" t="t" r="r" b="b"/>
              <a:pathLst>
                <a:path w="1923" h="1922" extrusionOk="0">
                  <a:moveTo>
                    <a:pt x="964" y="276"/>
                  </a:moveTo>
                  <a:cubicBezTo>
                    <a:pt x="1340" y="276"/>
                    <a:pt x="1646" y="582"/>
                    <a:pt x="1646" y="963"/>
                  </a:cubicBezTo>
                  <a:cubicBezTo>
                    <a:pt x="1646" y="1340"/>
                    <a:pt x="1340" y="1646"/>
                    <a:pt x="964" y="1646"/>
                  </a:cubicBezTo>
                  <a:cubicBezTo>
                    <a:pt x="586" y="1646"/>
                    <a:pt x="277" y="1340"/>
                    <a:pt x="277" y="963"/>
                  </a:cubicBezTo>
                  <a:cubicBezTo>
                    <a:pt x="277" y="582"/>
                    <a:pt x="586" y="276"/>
                    <a:pt x="964" y="276"/>
                  </a:cubicBezTo>
                  <a:close/>
                  <a:moveTo>
                    <a:pt x="964" y="1"/>
                  </a:moveTo>
                  <a:cubicBezTo>
                    <a:pt x="433" y="1"/>
                    <a:pt x="1" y="432"/>
                    <a:pt x="1" y="963"/>
                  </a:cubicBezTo>
                  <a:cubicBezTo>
                    <a:pt x="1" y="1490"/>
                    <a:pt x="433" y="1921"/>
                    <a:pt x="964" y="1921"/>
                  </a:cubicBezTo>
                  <a:cubicBezTo>
                    <a:pt x="1490" y="1921"/>
                    <a:pt x="1922" y="1490"/>
                    <a:pt x="1922" y="963"/>
                  </a:cubicBezTo>
                  <a:cubicBezTo>
                    <a:pt x="1922" y="432"/>
                    <a:pt x="1490"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718;p58">
            <a:extLst>
              <a:ext uri="{FF2B5EF4-FFF2-40B4-BE49-F238E27FC236}">
                <a16:creationId xmlns:a16="http://schemas.microsoft.com/office/drawing/2014/main" id="{FB309AD7-5255-4576-BA41-02103B79B2E2}"/>
              </a:ext>
            </a:extLst>
          </p:cNvPr>
          <p:cNvGrpSpPr/>
          <p:nvPr/>
        </p:nvGrpSpPr>
        <p:grpSpPr>
          <a:xfrm>
            <a:off x="1037937" y="2410383"/>
            <a:ext cx="287075" cy="200433"/>
            <a:chOff x="4539482" y="90500"/>
            <a:chExt cx="284672" cy="336117"/>
          </a:xfrm>
        </p:grpSpPr>
        <p:sp>
          <p:nvSpPr>
            <p:cNvPr id="32" name="Google Shape;1719;p58">
              <a:extLst>
                <a:ext uri="{FF2B5EF4-FFF2-40B4-BE49-F238E27FC236}">
                  <a16:creationId xmlns:a16="http://schemas.microsoft.com/office/drawing/2014/main" id="{C8E28FE0-06D2-4FD9-9CA2-1B3503D59E5B}"/>
                </a:ext>
              </a:extLst>
            </p:cNvPr>
            <p:cNvSpPr/>
            <p:nvPr/>
          </p:nvSpPr>
          <p:spPr>
            <a:xfrm>
              <a:off x="4539482" y="209558"/>
              <a:ext cx="119055" cy="217059"/>
            </a:xfrm>
            <a:custGeom>
              <a:avLst/>
              <a:gdLst/>
              <a:ahLst/>
              <a:cxnLst/>
              <a:rect l="l" t="t" r="r" b="b"/>
              <a:pathLst>
                <a:path w="3314" h="6042" extrusionOk="0">
                  <a:moveTo>
                    <a:pt x="731" y="1"/>
                  </a:moveTo>
                  <a:cubicBezTo>
                    <a:pt x="364" y="1"/>
                    <a:pt x="68" y="297"/>
                    <a:pt x="61" y="661"/>
                  </a:cubicBezTo>
                  <a:cubicBezTo>
                    <a:pt x="61" y="735"/>
                    <a:pt x="112" y="800"/>
                    <a:pt x="187" y="807"/>
                  </a:cubicBezTo>
                  <a:cubicBezTo>
                    <a:pt x="189" y="807"/>
                    <a:pt x="191" y="807"/>
                    <a:pt x="193" y="807"/>
                  </a:cubicBezTo>
                  <a:cubicBezTo>
                    <a:pt x="269" y="807"/>
                    <a:pt x="330" y="747"/>
                    <a:pt x="330" y="670"/>
                  </a:cubicBezTo>
                  <a:cubicBezTo>
                    <a:pt x="330" y="449"/>
                    <a:pt x="510" y="270"/>
                    <a:pt x="731" y="270"/>
                  </a:cubicBezTo>
                  <a:lnTo>
                    <a:pt x="2611" y="270"/>
                  </a:lnTo>
                  <a:cubicBezTo>
                    <a:pt x="2838" y="270"/>
                    <a:pt x="3022" y="453"/>
                    <a:pt x="3022" y="681"/>
                  </a:cubicBezTo>
                  <a:lnTo>
                    <a:pt x="3022" y="2843"/>
                  </a:lnTo>
                  <a:cubicBezTo>
                    <a:pt x="3022" y="2914"/>
                    <a:pt x="2964" y="2968"/>
                    <a:pt x="2889" y="2968"/>
                  </a:cubicBezTo>
                  <a:cubicBezTo>
                    <a:pt x="2811" y="2968"/>
                    <a:pt x="2754" y="2914"/>
                    <a:pt x="2754" y="2843"/>
                  </a:cubicBezTo>
                  <a:lnTo>
                    <a:pt x="2754" y="687"/>
                  </a:lnTo>
                  <a:cubicBezTo>
                    <a:pt x="2754" y="612"/>
                    <a:pt x="2696" y="555"/>
                    <a:pt x="2621" y="555"/>
                  </a:cubicBezTo>
                  <a:cubicBezTo>
                    <a:pt x="2546" y="555"/>
                    <a:pt x="2485" y="612"/>
                    <a:pt x="2485" y="687"/>
                  </a:cubicBezTo>
                  <a:lnTo>
                    <a:pt x="2485" y="5572"/>
                  </a:lnTo>
                  <a:cubicBezTo>
                    <a:pt x="2485" y="5681"/>
                    <a:pt x="2393" y="5772"/>
                    <a:pt x="2277" y="5772"/>
                  </a:cubicBezTo>
                  <a:cubicBezTo>
                    <a:pt x="2165" y="5772"/>
                    <a:pt x="2073" y="5678"/>
                    <a:pt x="2073" y="5562"/>
                  </a:cubicBezTo>
                  <a:lnTo>
                    <a:pt x="2070" y="2893"/>
                  </a:lnTo>
                  <a:cubicBezTo>
                    <a:pt x="2070" y="2815"/>
                    <a:pt x="2012" y="2754"/>
                    <a:pt x="1934" y="2754"/>
                  </a:cubicBezTo>
                  <a:lnTo>
                    <a:pt x="1376" y="2754"/>
                  </a:lnTo>
                  <a:cubicBezTo>
                    <a:pt x="1370" y="2754"/>
                    <a:pt x="1359" y="2758"/>
                    <a:pt x="1350" y="2758"/>
                  </a:cubicBezTo>
                  <a:cubicBezTo>
                    <a:pt x="1285" y="2774"/>
                    <a:pt x="1244" y="2832"/>
                    <a:pt x="1244" y="2893"/>
                  </a:cubicBezTo>
                  <a:lnTo>
                    <a:pt x="1244" y="5562"/>
                  </a:lnTo>
                  <a:cubicBezTo>
                    <a:pt x="1244" y="5678"/>
                    <a:pt x="1149" y="5772"/>
                    <a:pt x="1037" y="5772"/>
                  </a:cubicBezTo>
                  <a:cubicBezTo>
                    <a:pt x="925" y="5772"/>
                    <a:pt x="829" y="5681"/>
                    <a:pt x="829" y="5572"/>
                  </a:cubicBezTo>
                  <a:lnTo>
                    <a:pt x="829" y="691"/>
                  </a:lnTo>
                  <a:cubicBezTo>
                    <a:pt x="829" y="637"/>
                    <a:pt x="796" y="582"/>
                    <a:pt x="744" y="562"/>
                  </a:cubicBezTo>
                  <a:cubicBezTo>
                    <a:pt x="723" y="553"/>
                    <a:pt x="702" y="549"/>
                    <a:pt x="682" y="549"/>
                  </a:cubicBezTo>
                  <a:cubicBezTo>
                    <a:pt x="602" y="549"/>
                    <a:pt x="537" y="613"/>
                    <a:pt x="537" y="694"/>
                  </a:cubicBezTo>
                  <a:lnTo>
                    <a:pt x="537" y="2893"/>
                  </a:lnTo>
                  <a:cubicBezTo>
                    <a:pt x="537" y="2966"/>
                    <a:pt x="478" y="3027"/>
                    <a:pt x="407" y="3027"/>
                  </a:cubicBezTo>
                  <a:cubicBezTo>
                    <a:pt x="402" y="3027"/>
                    <a:pt x="396" y="3027"/>
                    <a:pt x="391" y="3026"/>
                  </a:cubicBezTo>
                  <a:cubicBezTo>
                    <a:pt x="319" y="3023"/>
                    <a:pt x="269" y="2958"/>
                    <a:pt x="269" y="2887"/>
                  </a:cubicBezTo>
                  <a:lnTo>
                    <a:pt x="269" y="1235"/>
                  </a:lnTo>
                  <a:cubicBezTo>
                    <a:pt x="269" y="1163"/>
                    <a:pt x="217" y="1099"/>
                    <a:pt x="146" y="1095"/>
                  </a:cubicBezTo>
                  <a:cubicBezTo>
                    <a:pt x="142" y="1095"/>
                    <a:pt x="139" y="1095"/>
                    <a:pt x="135" y="1095"/>
                  </a:cubicBezTo>
                  <a:cubicBezTo>
                    <a:pt x="61" y="1095"/>
                    <a:pt x="0" y="1154"/>
                    <a:pt x="0" y="1228"/>
                  </a:cubicBezTo>
                  <a:lnTo>
                    <a:pt x="0" y="2884"/>
                  </a:lnTo>
                  <a:cubicBezTo>
                    <a:pt x="0" y="3113"/>
                    <a:pt x="178" y="3299"/>
                    <a:pt x="401" y="3299"/>
                  </a:cubicBezTo>
                  <a:cubicBezTo>
                    <a:pt x="412" y="3299"/>
                    <a:pt x="423" y="3299"/>
                    <a:pt x="435" y="3298"/>
                  </a:cubicBezTo>
                  <a:cubicBezTo>
                    <a:pt x="473" y="3295"/>
                    <a:pt x="503" y="3288"/>
                    <a:pt x="537" y="3278"/>
                  </a:cubicBezTo>
                  <a:lnTo>
                    <a:pt x="537" y="5565"/>
                  </a:lnTo>
                  <a:cubicBezTo>
                    <a:pt x="537" y="5827"/>
                    <a:pt x="754" y="6040"/>
                    <a:pt x="1023" y="6040"/>
                  </a:cubicBezTo>
                  <a:cubicBezTo>
                    <a:pt x="1048" y="6040"/>
                    <a:pt x="1073" y="6038"/>
                    <a:pt x="1098" y="6034"/>
                  </a:cubicBezTo>
                  <a:cubicBezTo>
                    <a:pt x="1326" y="6001"/>
                    <a:pt x="1513" y="5776"/>
                    <a:pt x="1513" y="5545"/>
                  </a:cubicBezTo>
                  <a:lnTo>
                    <a:pt x="1513" y="3023"/>
                  </a:lnTo>
                  <a:lnTo>
                    <a:pt x="1778" y="3023"/>
                  </a:lnTo>
                  <a:lnTo>
                    <a:pt x="1781" y="5555"/>
                  </a:lnTo>
                  <a:cubicBezTo>
                    <a:pt x="1781" y="5824"/>
                    <a:pt x="1999" y="6042"/>
                    <a:pt x="2267" y="6042"/>
                  </a:cubicBezTo>
                  <a:cubicBezTo>
                    <a:pt x="2536" y="6042"/>
                    <a:pt x="2754" y="5827"/>
                    <a:pt x="2754" y="5565"/>
                  </a:cubicBezTo>
                  <a:lnTo>
                    <a:pt x="2754" y="3288"/>
                  </a:lnTo>
                  <a:cubicBezTo>
                    <a:pt x="2798" y="3301"/>
                    <a:pt x="2845" y="3309"/>
                    <a:pt x="2896" y="3309"/>
                  </a:cubicBezTo>
                  <a:cubicBezTo>
                    <a:pt x="3130" y="3309"/>
                    <a:pt x="3314" y="3135"/>
                    <a:pt x="3314" y="2907"/>
                  </a:cubicBezTo>
                  <a:lnTo>
                    <a:pt x="3314" y="687"/>
                  </a:lnTo>
                  <a:cubicBezTo>
                    <a:pt x="3314" y="311"/>
                    <a:pt x="3002" y="1"/>
                    <a:pt x="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20;p58">
              <a:extLst>
                <a:ext uri="{FF2B5EF4-FFF2-40B4-BE49-F238E27FC236}">
                  <a16:creationId xmlns:a16="http://schemas.microsoft.com/office/drawing/2014/main" id="{7947C403-3012-4367-B270-17E87170DA76}"/>
                </a:ext>
              </a:extLst>
            </p:cNvPr>
            <p:cNvSpPr/>
            <p:nvPr/>
          </p:nvSpPr>
          <p:spPr>
            <a:xfrm>
              <a:off x="4564127" y="130557"/>
              <a:ext cx="69048" cy="69048"/>
            </a:xfrm>
            <a:custGeom>
              <a:avLst/>
              <a:gdLst/>
              <a:ahLst/>
              <a:cxnLst/>
              <a:rect l="l" t="t" r="r" b="b"/>
              <a:pathLst>
                <a:path w="1922" h="1922" extrusionOk="0">
                  <a:moveTo>
                    <a:pt x="959" y="276"/>
                  </a:moveTo>
                  <a:cubicBezTo>
                    <a:pt x="1337" y="276"/>
                    <a:pt x="1646" y="582"/>
                    <a:pt x="1646" y="960"/>
                  </a:cubicBezTo>
                  <a:cubicBezTo>
                    <a:pt x="1646" y="1340"/>
                    <a:pt x="1337" y="1646"/>
                    <a:pt x="959" y="1646"/>
                  </a:cubicBezTo>
                  <a:cubicBezTo>
                    <a:pt x="582" y="1646"/>
                    <a:pt x="276" y="1340"/>
                    <a:pt x="276" y="960"/>
                  </a:cubicBezTo>
                  <a:cubicBezTo>
                    <a:pt x="276" y="582"/>
                    <a:pt x="582" y="276"/>
                    <a:pt x="959" y="276"/>
                  </a:cubicBezTo>
                  <a:close/>
                  <a:moveTo>
                    <a:pt x="959" y="1"/>
                  </a:moveTo>
                  <a:cubicBezTo>
                    <a:pt x="433" y="1"/>
                    <a:pt x="0" y="433"/>
                    <a:pt x="0" y="960"/>
                  </a:cubicBezTo>
                  <a:cubicBezTo>
                    <a:pt x="0" y="1490"/>
                    <a:pt x="433" y="1921"/>
                    <a:pt x="959" y="1921"/>
                  </a:cubicBezTo>
                  <a:cubicBezTo>
                    <a:pt x="1489" y="1921"/>
                    <a:pt x="1922" y="1490"/>
                    <a:pt x="1922" y="960"/>
                  </a:cubicBezTo>
                  <a:cubicBezTo>
                    <a:pt x="1922" y="433"/>
                    <a:pt x="1489"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21;p58">
              <a:extLst>
                <a:ext uri="{FF2B5EF4-FFF2-40B4-BE49-F238E27FC236}">
                  <a16:creationId xmlns:a16="http://schemas.microsoft.com/office/drawing/2014/main" id="{8AA5F4A1-02E8-4148-AD4A-1244E3E9D21E}"/>
                </a:ext>
              </a:extLst>
            </p:cNvPr>
            <p:cNvSpPr/>
            <p:nvPr/>
          </p:nvSpPr>
          <p:spPr>
            <a:xfrm>
              <a:off x="4642158" y="90500"/>
              <a:ext cx="181996" cy="149125"/>
            </a:xfrm>
            <a:custGeom>
              <a:avLst/>
              <a:gdLst/>
              <a:ahLst/>
              <a:cxnLst/>
              <a:rect l="l" t="t" r="r" b="b"/>
              <a:pathLst>
                <a:path w="5066" h="4151" extrusionOk="0">
                  <a:moveTo>
                    <a:pt x="2988" y="276"/>
                  </a:moveTo>
                  <a:cubicBezTo>
                    <a:pt x="3981" y="276"/>
                    <a:pt x="4790" y="1082"/>
                    <a:pt x="4790" y="2075"/>
                  </a:cubicBezTo>
                  <a:cubicBezTo>
                    <a:pt x="4790" y="3067"/>
                    <a:pt x="3981" y="3876"/>
                    <a:pt x="2988" y="3876"/>
                  </a:cubicBezTo>
                  <a:cubicBezTo>
                    <a:pt x="2159" y="3876"/>
                    <a:pt x="1438" y="3311"/>
                    <a:pt x="1242" y="2506"/>
                  </a:cubicBezTo>
                  <a:cubicBezTo>
                    <a:pt x="1231" y="2469"/>
                    <a:pt x="1204" y="2434"/>
                    <a:pt x="1167" y="2417"/>
                  </a:cubicBezTo>
                  <a:lnTo>
                    <a:pt x="456" y="2075"/>
                  </a:lnTo>
                  <a:lnTo>
                    <a:pt x="1167" y="1734"/>
                  </a:lnTo>
                  <a:cubicBezTo>
                    <a:pt x="1204" y="1717"/>
                    <a:pt x="1231" y="1683"/>
                    <a:pt x="1242" y="1642"/>
                  </a:cubicBezTo>
                  <a:cubicBezTo>
                    <a:pt x="1438" y="837"/>
                    <a:pt x="2159" y="276"/>
                    <a:pt x="2988" y="276"/>
                  </a:cubicBezTo>
                  <a:close/>
                  <a:moveTo>
                    <a:pt x="2988" y="1"/>
                  </a:moveTo>
                  <a:cubicBezTo>
                    <a:pt x="2054" y="1"/>
                    <a:pt x="1242" y="619"/>
                    <a:pt x="990" y="1513"/>
                  </a:cubicBezTo>
                  <a:lnTo>
                    <a:pt x="79" y="1952"/>
                  </a:lnTo>
                  <a:cubicBezTo>
                    <a:pt x="31" y="1976"/>
                    <a:pt x="1" y="2023"/>
                    <a:pt x="1" y="2075"/>
                  </a:cubicBezTo>
                  <a:cubicBezTo>
                    <a:pt x="1" y="2128"/>
                    <a:pt x="31" y="2176"/>
                    <a:pt x="79" y="2200"/>
                  </a:cubicBezTo>
                  <a:lnTo>
                    <a:pt x="990" y="2635"/>
                  </a:lnTo>
                  <a:cubicBezTo>
                    <a:pt x="1242" y="3532"/>
                    <a:pt x="2054" y="4151"/>
                    <a:pt x="2988" y="4151"/>
                  </a:cubicBezTo>
                  <a:cubicBezTo>
                    <a:pt x="4134" y="4151"/>
                    <a:pt x="5065" y="3220"/>
                    <a:pt x="5065" y="2075"/>
                  </a:cubicBezTo>
                  <a:cubicBezTo>
                    <a:pt x="5065" y="932"/>
                    <a:pt x="4134" y="1"/>
                    <a:pt x="2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22;p58">
              <a:extLst>
                <a:ext uri="{FF2B5EF4-FFF2-40B4-BE49-F238E27FC236}">
                  <a16:creationId xmlns:a16="http://schemas.microsoft.com/office/drawing/2014/main" id="{E3AB92E0-C7B6-4036-A495-344A296F3AC3}"/>
                </a:ext>
              </a:extLst>
            </p:cNvPr>
            <p:cNvSpPr/>
            <p:nvPr/>
          </p:nvSpPr>
          <p:spPr>
            <a:xfrm>
              <a:off x="4694682" y="110187"/>
              <a:ext cx="109679" cy="109679"/>
            </a:xfrm>
            <a:custGeom>
              <a:avLst/>
              <a:gdLst/>
              <a:ahLst/>
              <a:cxnLst/>
              <a:rect l="l" t="t" r="r" b="b"/>
              <a:pathLst>
                <a:path w="3053" h="3053" extrusionOk="0">
                  <a:moveTo>
                    <a:pt x="1526" y="275"/>
                  </a:moveTo>
                  <a:cubicBezTo>
                    <a:pt x="1673" y="275"/>
                    <a:pt x="1805" y="344"/>
                    <a:pt x="1893" y="459"/>
                  </a:cubicBezTo>
                  <a:cubicBezTo>
                    <a:pt x="1921" y="494"/>
                    <a:pt x="1960" y="514"/>
                    <a:pt x="2004" y="514"/>
                  </a:cubicBezTo>
                  <a:cubicBezTo>
                    <a:pt x="2010" y="514"/>
                    <a:pt x="2017" y="514"/>
                    <a:pt x="2023" y="513"/>
                  </a:cubicBezTo>
                  <a:cubicBezTo>
                    <a:pt x="2045" y="510"/>
                    <a:pt x="2068" y="509"/>
                    <a:pt x="2089" y="509"/>
                  </a:cubicBezTo>
                  <a:cubicBezTo>
                    <a:pt x="2211" y="509"/>
                    <a:pt x="2325" y="556"/>
                    <a:pt x="2414" y="642"/>
                  </a:cubicBezTo>
                  <a:cubicBezTo>
                    <a:pt x="2516" y="744"/>
                    <a:pt x="2563" y="887"/>
                    <a:pt x="2543" y="1030"/>
                  </a:cubicBezTo>
                  <a:cubicBezTo>
                    <a:pt x="2533" y="1081"/>
                    <a:pt x="2557" y="1132"/>
                    <a:pt x="2594" y="1163"/>
                  </a:cubicBezTo>
                  <a:cubicBezTo>
                    <a:pt x="2713" y="1248"/>
                    <a:pt x="2781" y="1380"/>
                    <a:pt x="2781" y="1527"/>
                  </a:cubicBezTo>
                  <a:cubicBezTo>
                    <a:pt x="2781" y="1673"/>
                    <a:pt x="2713" y="1808"/>
                    <a:pt x="2594" y="1894"/>
                  </a:cubicBezTo>
                  <a:cubicBezTo>
                    <a:pt x="2557" y="1924"/>
                    <a:pt x="2533" y="1975"/>
                    <a:pt x="2543" y="2023"/>
                  </a:cubicBezTo>
                  <a:cubicBezTo>
                    <a:pt x="2563" y="2169"/>
                    <a:pt x="2516" y="2311"/>
                    <a:pt x="2414" y="2413"/>
                  </a:cubicBezTo>
                  <a:cubicBezTo>
                    <a:pt x="2325" y="2500"/>
                    <a:pt x="2211" y="2547"/>
                    <a:pt x="2089" y="2547"/>
                  </a:cubicBezTo>
                  <a:cubicBezTo>
                    <a:pt x="2068" y="2547"/>
                    <a:pt x="2045" y="2545"/>
                    <a:pt x="2023" y="2542"/>
                  </a:cubicBezTo>
                  <a:cubicBezTo>
                    <a:pt x="2017" y="2541"/>
                    <a:pt x="2010" y="2541"/>
                    <a:pt x="2004" y="2541"/>
                  </a:cubicBezTo>
                  <a:cubicBezTo>
                    <a:pt x="1960" y="2541"/>
                    <a:pt x="1921" y="2561"/>
                    <a:pt x="1893" y="2597"/>
                  </a:cubicBezTo>
                  <a:cubicBezTo>
                    <a:pt x="1805" y="2713"/>
                    <a:pt x="1673" y="2780"/>
                    <a:pt x="1526" y="2780"/>
                  </a:cubicBezTo>
                  <a:cubicBezTo>
                    <a:pt x="1380" y="2780"/>
                    <a:pt x="1248" y="2713"/>
                    <a:pt x="1159" y="2597"/>
                  </a:cubicBezTo>
                  <a:cubicBezTo>
                    <a:pt x="1135" y="2559"/>
                    <a:pt x="1095" y="2539"/>
                    <a:pt x="1051" y="2539"/>
                  </a:cubicBezTo>
                  <a:cubicBezTo>
                    <a:pt x="1044" y="2539"/>
                    <a:pt x="1037" y="2542"/>
                    <a:pt x="1030" y="2542"/>
                  </a:cubicBezTo>
                  <a:cubicBezTo>
                    <a:pt x="1008" y="2545"/>
                    <a:pt x="987" y="2547"/>
                    <a:pt x="965" y="2547"/>
                  </a:cubicBezTo>
                  <a:cubicBezTo>
                    <a:pt x="845" y="2547"/>
                    <a:pt x="729" y="2500"/>
                    <a:pt x="643" y="2413"/>
                  </a:cubicBezTo>
                  <a:cubicBezTo>
                    <a:pt x="537" y="2311"/>
                    <a:pt x="493" y="2169"/>
                    <a:pt x="514" y="2023"/>
                  </a:cubicBezTo>
                  <a:cubicBezTo>
                    <a:pt x="520" y="1975"/>
                    <a:pt x="500" y="1924"/>
                    <a:pt x="459" y="1894"/>
                  </a:cubicBezTo>
                  <a:cubicBezTo>
                    <a:pt x="343" y="1808"/>
                    <a:pt x="276" y="1673"/>
                    <a:pt x="276" y="1527"/>
                  </a:cubicBezTo>
                  <a:cubicBezTo>
                    <a:pt x="276" y="1380"/>
                    <a:pt x="343" y="1248"/>
                    <a:pt x="459" y="1163"/>
                  </a:cubicBezTo>
                  <a:cubicBezTo>
                    <a:pt x="500" y="1132"/>
                    <a:pt x="520" y="1081"/>
                    <a:pt x="514" y="1030"/>
                  </a:cubicBezTo>
                  <a:cubicBezTo>
                    <a:pt x="493" y="887"/>
                    <a:pt x="537" y="744"/>
                    <a:pt x="643" y="642"/>
                  </a:cubicBezTo>
                  <a:cubicBezTo>
                    <a:pt x="729" y="556"/>
                    <a:pt x="845" y="509"/>
                    <a:pt x="965" y="509"/>
                  </a:cubicBezTo>
                  <a:cubicBezTo>
                    <a:pt x="987" y="509"/>
                    <a:pt x="1008" y="510"/>
                    <a:pt x="1030" y="513"/>
                  </a:cubicBezTo>
                  <a:cubicBezTo>
                    <a:pt x="1037" y="514"/>
                    <a:pt x="1043" y="514"/>
                    <a:pt x="1049" y="514"/>
                  </a:cubicBezTo>
                  <a:cubicBezTo>
                    <a:pt x="1093" y="514"/>
                    <a:pt x="1133" y="494"/>
                    <a:pt x="1159" y="459"/>
                  </a:cubicBezTo>
                  <a:cubicBezTo>
                    <a:pt x="1248" y="344"/>
                    <a:pt x="1380" y="275"/>
                    <a:pt x="1526" y="275"/>
                  </a:cubicBezTo>
                  <a:close/>
                  <a:moveTo>
                    <a:pt x="1526" y="0"/>
                  </a:moveTo>
                  <a:cubicBezTo>
                    <a:pt x="1322" y="0"/>
                    <a:pt x="1129" y="88"/>
                    <a:pt x="993" y="234"/>
                  </a:cubicBezTo>
                  <a:cubicBezTo>
                    <a:pt x="985" y="234"/>
                    <a:pt x="977" y="234"/>
                    <a:pt x="969" y="234"/>
                  </a:cubicBezTo>
                  <a:cubicBezTo>
                    <a:pt x="777" y="234"/>
                    <a:pt x="587" y="312"/>
                    <a:pt x="449" y="449"/>
                  </a:cubicBezTo>
                  <a:cubicBezTo>
                    <a:pt x="303" y="592"/>
                    <a:pt x="228" y="792"/>
                    <a:pt x="235" y="992"/>
                  </a:cubicBezTo>
                  <a:cubicBezTo>
                    <a:pt x="86" y="1128"/>
                    <a:pt x="1" y="1326"/>
                    <a:pt x="1" y="1527"/>
                  </a:cubicBezTo>
                  <a:cubicBezTo>
                    <a:pt x="1" y="1730"/>
                    <a:pt x="86" y="1924"/>
                    <a:pt x="235" y="2063"/>
                  </a:cubicBezTo>
                  <a:cubicBezTo>
                    <a:pt x="228" y="2264"/>
                    <a:pt x="303" y="2465"/>
                    <a:pt x="449" y="2607"/>
                  </a:cubicBezTo>
                  <a:cubicBezTo>
                    <a:pt x="587" y="2745"/>
                    <a:pt x="774" y="2822"/>
                    <a:pt x="969" y="2822"/>
                  </a:cubicBezTo>
                  <a:cubicBezTo>
                    <a:pt x="977" y="2822"/>
                    <a:pt x="985" y="2821"/>
                    <a:pt x="993" y="2821"/>
                  </a:cubicBezTo>
                  <a:cubicBezTo>
                    <a:pt x="1129" y="2967"/>
                    <a:pt x="1322" y="3052"/>
                    <a:pt x="1526" y="3052"/>
                  </a:cubicBezTo>
                  <a:cubicBezTo>
                    <a:pt x="1730" y="3052"/>
                    <a:pt x="1924" y="2967"/>
                    <a:pt x="2064" y="2821"/>
                  </a:cubicBezTo>
                  <a:cubicBezTo>
                    <a:pt x="2072" y="2821"/>
                    <a:pt x="2080" y="2822"/>
                    <a:pt x="2087" y="2822"/>
                  </a:cubicBezTo>
                  <a:cubicBezTo>
                    <a:pt x="2280" y="2822"/>
                    <a:pt x="2467" y="2745"/>
                    <a:pt x="2607" y="2607"/>
                  </a:cubicBezTo>
                  <a:cubicBezTo>
                    <a:pt x="2750" y="2465"/>
                    <a:pt x="2828" y="2264"/>
                    <a:pt x="2822" y="2063"/>
                  </a:cubicBezTo>
                  <a:cubicBezTo>
                    <a:pt x="2968" y="1924"/>
                    <a:pt x="3053" y="1730"/>
                    <a:pt x="3053" y="1527"/>
                  </a:cubicBezTo>
                  <a:cubicBezTo>
                    <a:pt x="3053" y="1326"/>
                    <a:pt x="2968" y="1128"/>
                    <a:pt x="2822" y="992"/>
                  </a:cubicBezTo>
                  <a:cubicBezTo>
                    <a:pt x="2828" y="792"/>
                    <a:pt x="2750" y="592"/>
                    <a:pt x="2607" y="449"/>
                  </a:cubicBezTo>
                  <a:cubicBezTo>
                    <a:pt x="2467" y="312"/>
                    <a:pt x="2280" y="234"/>
                    <a:pt x="2087" y="234"/>
                  </a:cubicBezTo>
                  <a:cubicBezTo>
                    <a:pt x="2079" y="234"/>
                    <a:pt x="2072" y="234"/>
                    <a:pt x="2064" y="234"/>
                  </a:cubicBezTo>
                  <a:cubicBezTo>
                    <a:pt x="1924" y="88"/>
                    <a:pt x="1730" y="0"/>
                    <a:pt x="1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23;p58">
              <a:extLst>
                <a:ext uri="{FF2B5EF4-FFF2-40B4-BE49-F238E27FC236}">
                  <a16:creationId xmlns:a16="http://schemas.microsoft.com/office/drawing/2014/main" id="{2B8742CA-C8D9-4B92-AB33-4698D091614F}"/>
                </a:ext>
              </a:extLst>
            </p:cNvPr>
            <p:cNvSpPr/>
            <p:nvPr/>
          </p:nvSpPr>
          <p:spPr>
            <a:xfrm>
              <a:off x="4755109" y="140437"/>
              <a:ext cx="9951" cy="9808"/>
            </a:xfrm>
            <a:custGeom>
              <a:avLst/>
              <a:gdLst/>
              <a:ahLst/>
              <a:cxnLst/>
              <a:rect l="l" t="t" r="r" b="b"/>
              <a:pathLst>
                <a:path w="277" h="273" extrusionOk="0">
                  <a:moveTo>
                    <a:pt x="137" y="1"/>
                  </a:moveTo>
                  <a:cubicBezTo>
                    <a:pt x="62" y="1"/>
                    <a:pt x="1" y="62"/>
                    <a:pt x="1" y="137"/>
                  </a:cubicBezTo>
                  <a:cubicBezTo>
                    <a:pt x="1" y="211"/>
                    <a:pt x="62" y="273"/>
                    <a:pt x="137" y="273"/>
                  </a:cubicBezTo>
                  <a:cubicBezTo>
                    <a:pt x="211" y="273"/>
                    <a:pt x="277" y="211"/>
                    <a:pt x="277" y="137"/>
                  </a:cubicBezTo>
                  <a:cubicBezTo>
                    <a:pt x="277"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24;p58">
              <a:extLst>
                <a:ext uri="{FF2B5EF4-FFF2-40B4-BE49-F238E27FC236}">
                  <a16:creationId xmlns:a16="http://schemas.microsoft.com/office/drawing/2014/main" id="{7B2ED835-BF6C-4A2B-860D-320B051E7AA1}"/>
                </a:ext>
              </a:extLst>
            </p:cNvPr>
            <p:cNvSpPr/>
            <p:nvPr/>
          </p:nvSpPr>
          <p:spPr>
            <a:xfrm>
              <a:off x="4774796" y="160124"/>
              <a:ext cx="9915" cy="9915"/>
            </a:xfrm>
            <a:custGeom>
              <a:avLst/>
              <a:gdLst/>
              <a:ahLst/>
              <a:cxnLst/>
              <a:rect l="l" t="t" r="r" b="b"/>
              <a:pathLst>
                <a:path w="276" h="276" extrusionOk="0">
                  <a:moveTo>
                    <a:pt x="140" y="0"/>
                  </a:moveTo>
                  <a:cubicBezTo>
                    <a:pt x="61" y="0"/>
                    <a:pt x="0" y="61"/>
                    <a:pt x="0" y="137"/>
                  </a:cubicBezTo>
                  <a:cubicBezTo>
                    <a:pt x="0" y="214"/>
                    <a:pt x="61" y="275"/>
                    <a:pt x="140" y="275"/>
                  </a:cubicBezTo>
                  <a:cubicBezTo>
                    <a:pt x="214" y="275"/>
                    <a:pt x="275" y="214"/>
                    <a:pt x="275" y="137"/>
                  </a:cubicBezTo>
                  <a:cubicBezTo>
                    <a:pt x="275" y="61"/>
                    <a:pt x="21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25;p58">
              <a:extLst>
                <a:ext uri="{FF2B5EF4-FFF2-40B4-BE49-F238E27FC236}">
                  <a16:creationId xmlns:a16="http://schemas.microsoft.com/office/drawing/2014/main" id="{52AC6555-0DE4-45D3-A91D-4F2FF3748333}"/>
                </a:ext>
              </a:extLst>
            </p:cNvPr>
            <p:cNvSpPr/>
            <p:nvPr/>
          </p:nvSpPr>
          <p:spPr>
            <a:xfrm>
              <a:off x="4755109" y="179776"/>
              <a:ext cx="9951" cy="9915"/>
            </a:xfrm>
            <a:custGeom>
              <a:avLst/>
              <a:gdLst/>
              <a:ahLst/>
              <a:cxnLst/>
              <a:rect l="l" t="t" r="r" b="b"/>
              <a:pathLst>
                <a:path w="277" h="276" extrusionOk="0">
                  <a:moveTo>
                    <a:pt x="137" y="1"/>
                  </a:moveTo>
                  <a:cubicBezTo>
                    <a:pt x="62" y="1"/>
                    <a:pt x="1" y="62"/>
                    <a:pt x="1" y="140"/>
                  </a:cubicBezTo>
                  <a:cubicBezTo>
                    <a:pt x="1" y="214"/>
                    <a:pt x="62" y="276"/>
                    <a:pt x="137" y="276"/>
                  </a:cubicBezTo>
                  <a:cubicBezTo>
                    <a:pt x="211" y="276"/>
                    <a:pt x="277" y="214"/>
                    <a:pt x="277" y="140"/>
                  </a:cubicBezTo>
                  <a:cubicBezTo>
                    <a:pt x="277"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718;p58">
            <a:extLst>
              <a:ext uri="{FF2B5EF4-FFF2-40B4-BE49-F238E27FC236}">
                <a16:creationId xmlns:a16="http://schemas.microsoft.com/office/drawing/2014/main" id="{A7A67739-3BAF-41FE-83DF-671FF116D52B}"/>
              </a:ext>
            </a:extLst>
          </p:cNvPr>
          <p:cNvGrpSpPr/>
          <p:nvPr/>
        </p:nvGrpSpPr>
        <p:grpSpPr>
          <a:xfrm>
            <a:off x="8047515" y="2422123"/>
            <a:ext cx="287075" cy="200433"/>
            <a:chOff x="4539482" y="90500"/>
            <a:chExt cx="284672" cy="336117"/>
          </a:xfrm>
        </p:grpSpPr>
        <p:sp>
          <p:nvSpPr>
            <p:cNvPr id="40" name="Google Shape;1719;p58">
              <a:extLst>
                <a:ext uri="{FF2B5EF4-FFF2-40B4-BE49-F238E27FC236}">
                  <a16:creationId xmlns:a16="http://schemas.microsoft.com/office/drawing/2014/main" id="{D87ABA4A-3C31-40DE-8F5D-55739C7EFBDB}"/>
                </a:ext>
              </a:extLst>
            </p:cNvPr>
            <p:cNvSpPr/>
            <p:nvPr/>
          </p:nvSpPr>
          <p:spPr>
            <a:xfrm>
              <a:off x="4539482" y="209558"/>
              <a:ext cx="119055" cy="217059"/>
            </a:xfrm>
            <a:custGeom>
              <a:avLst/>
              <a:gdLst/>
              <a:ahLst/>
              <a:cxnLst/>
              <a:rect l="l" t="t" r="r" b="b"/>
              <a:pathLst>
                <a:path w="3314" h="6042" extrusionOk="0">
                  <a:moveTo>
                    <a:pt x="731" y="1"/>
                  </a:moveTo>
                  <a:cubicBezTo>
                    <a:pt x="364" y="1"/>
                    <a:pt x="68" y="297"/>
                    <a:pt x="61" y="661"/>
                  </a:cubicBezTo>
                  <a:cubicBezTo>
                    <a:pt x="61" y="735"/>
                    <a:pt x="112" y="800"/>
                    <a:pt x="187" y="807"/>
                  </a:cubicBezTo>
                  <a:cubicBezTo>
                    <a:pt x="189" y="807"/>
                    <a:pt x="191" y="807"/>
                    <a:pt x="193" y="807"/>
                  </a:cubicBezTo>
                  <a:cubicBezTo>
                    <a:pt x="269" y="807"/>
                    <a:pt x="330" y="747"/>
                    <a:pt x="330" y="670"/>
                  </a:cubicBezTo>
                  <a:cubicBezTo>
                    <a:pt x="330" y="449"/>
                    <a:pt x="510" y="270"/>
                    <a:pt x="731" y="270"/>
                  </a:cubicBezTo>
                  <a:lnTo>
                    <a:pt x="2611" y="270"/>
                  </a:lnTo>
                  <a:cubicBezTo>
                    <a:pt x="2838" y="270"/>
                    <a:pt x="3022" y="453"/>
                    <a:pt x="3022" y="681"/>
                  </a:cubicBezTo>
                  <a:lnTo>
                    <a:pt x="3022" y="2843"/>
                  </a:lnTo>
                  <a:cubicBezTo>
                    <a:pt x="3022" y="2914"/>
                    <a:pt x="2964" y="2968"/>
                    <a:pt x="2889" y="2968"/>
                  </a:cubicBezTo>
                  <a:cubicBezTo>
                    <a:pt x="2811" y="2968"/>
                    <a:pt x="2754" y="2914"/>
                    <a:pt x="2754" y="2843"/>
                  </a:cubicBezTo>
                  <a:lnTo>
                    <a:pt x="2754" y="687"/>
                  </a:lnTo>
                  <a:cubicBezTo>
                    <a:pt x="2754" y="612"/>
                    <a:pt x="2696" y="555"/>
                    <a:pt x="2621" y="555"/>
                  </a:cubicBezTo>
                  <a:cubicBezTo>
                    <a:pt x="2546" y="555"/>
                    <a:pt x="2485" y="612"/>
                    <a:pt x="2485" y="687"/>
                  </a:cubicBezTo>
                  <a:lnTo>
                    <a:pt x="2485" y="5572"/>
                  </a:lnTo>
                  <a:cubicBezTo>
                    <a:pt x="2485" y="5681"/>
                    <a:pt x="2393" y="5772"/>
                    <a:pt x="2277" y="5772"/>
                  </a:cubicBezTo>
                  <a:cubicBezTo>
                    <a:pt x="2165" y="5772"/>
                    <a:pt x="2073" y="5678"/>
                    <a:pt x="2073" y="5562"/>
                  </a:cubicBezTo>
                  <a:lnTo>
                    <a:pt x="2070" y="2893"/>
                  </a:lnTo>
                  <a:cubicBezTo>
                    <a:pt x="2070" y="2815"/>
                    <a:pt x="2012" y="2754"/>
                    <a:pt x="1934" y="2754"/>
                  </a:cubicBezTo>
                  <a:lnTo>
                    <a:pt x="1376" y="2754"/>
                  </a:lnTo>
                  <a:cubicBezTo>
                    <a:pt x="1370" y="2754"/>
                    <a:pt x="1359" y="2758"/>
                    <a:pt x="1350" y="2758"/>
                  </a:cubicBezTo>
                  <a:cubicBezTo>
                    <a:pt x="1285" y="2774"/>
                    <a:pt x="1244" y="2832"/>
                    <a:pt x="1244" y="2893"/>
                  </a:cubicBezTo>
                  <a:lnTo>
                    <a:pt x="1244" y="5562"/>
                  </a:lnTo>
                  <a:cubicBezTo>
                    <a:pt x="1244" y="5678"/>
                    <a:pt x="1149" y="5772"/>
                    <a:pt x="1037" y="5772"/>
                  </a:cubicBezTo>
                  <a:cubicBezTo>
                    <a:pt x="925" y="5772"/>
                    <a:pt x="829" y="5681"/>
                    <a:pt x="829" y="5572"/>
                  </a:cubicBezTo>
                  <a:lnTo>
                    <a:pt x="829" y="691"/>
                  </a:lnTo>
                  <a:cubicBezTo>
                    <a:pt x="829" y="637"/>
                    <a:pt x="796" y="582"/>
                    <a:pt x="744" y="562"/>
                  </a:cubicBezTo>
                  <a:cubicBezTo>
                    <a:pt x="723" y="553"/>
                    <a:pt x="702" y="549"/>
                    <a:pt x="682" y="549"/>
                  </a:cubicBezTo>
                  <a:cubicBezTo>
                    <a:pt x="602" y="549"/>
                    <a:pt x="537" y="613"/>
                    <a:pt x="537" y="694"/>
                  </a:cubicBezTo>
                  <a:lnTo>
                    <a:pt x="537" y="2893"/>
                  </a:lnTo>
                  <a:cubicBezTo>
                    <a:pt x="537" y="2966"/>
                    <a:pt x="478" y="3027"/>
                    <a:pt x="407" y="3027"/>
                  </a:cubicBezTo>
                  <a:cubicBezTo>
                    <a:pt x="402" y="3027"/>
                    <a:pt x="396" y="3027"/>
                    <a:pt x="391" y="3026"/>
                  </a:cubicBezTo>
                  <a:cubicBezTo>
                    <a:pt x="319" y="3023"/>
                    <a:pt x="269" y="2958"/>
                    <a:pt x="269" y="2887"/>
                  </a:cubicBezTo>
                  <a:lnTo>
                    <a:pt x="269" y="1235"/>
                  </a:lnTo>
                  <a:cubicBezTo>
                    <a:pt x="269" y="1163"/>
                    <a:pt x="217" y="1099"/>
                    <a:pt x="146" y="1095"/>
                  </a:cubicBezTo>
                  <a:cubicBezTo>
                    <a:pt x="142" y="1095"/>
                    <a:pt x="139" y="1095"/>
                    <a:pt x="135" y="1095"/>
                  </a:cubicBezTo>
                  <a:cubicBezTo>
                    <a:pt x="61" y="1095"/>
                    <a:pt x="0" y="1154"/>
                    <a:pt x="0" y="1228"/>
                  </a:cubicBezTo>
                  <a:lnTo>
                    <a:pt x="0" y="2884"/>
                  </a:lnTo>
                  <a:cubicBezTo>
                    <a:pt x="0" y="3113"/>
                    <a:pt x="178" y="3299"/>
                    <a:pt x="401" y="3299"/>
                  </a:cubicBezTo>
                  <a:cubicBezTo>
                    <a:pt x="412" y="3299"/>
                    <a:pt x="423" y="3299"/>
                    <a:pt x="435" y="3298"/>
                  </a:cubicBezTo>
                  <a:cubicBezTo>
                    <a:pt x="473" y="3295"/>
                    <a:pt x="503" y="3288"/>
                    <a:pt x="537" y="3278"/>
                  </a:cubicBezTo>
                  <a:lnTo>
                    <a:pt x="537" y="5565"/>
                  </a:lnTo>
                  <a:cubicBezTo>
                    <a:pt x="537" y="5827"/>
                    <a:pt x="754" y="6040"/>
                    <a:pt x="1023" y="6040"/>
                  </a:cubicBezTo>
                  <a:cubicBezTo>
                    <a:pt x="1048" y="6040"/>
                    <a:pt x="1073" y="6038"/>
                    <a:pt x="1098" y="6034"/>
                  </a:cubicBezTo>
                  <a:cubicBezTo>
                    <a:pt x="1326" y="6001"/>
                    <a:pt x="1513" y="5776"/>
                    <a:pt x="1513" y="5545"/>
                  </a:cubicBezTo>
                  <a:lnTo>
                    <a:pt x="1513" y="3023"/>
                  </a:lnTo>
                  <a:lnTo>
                    <a:pt x="1778" y="3023"/>
                  </a:lnTo>
                  <a:lnTo>
                    <a:pt x="1781" y="5555"/>
                  </a:lnTo>
                  <a:cubicBezTo>
                    <a:pt x="1781" y="5824"/>
                    <a:pt x="1999" y="6042"/>
                    <a:pt x="2267" y="6042"/>
                  </a:cubicBezTo>
                  <a:cubicBezTo>
                    <a:pt x="2536" y="6042"/>
                    <a:pt x="2754" y="5827"/>
                    <a:pt x="2754" y="5565"/>
                  </a:cubicBezTo>
                  <a:lnTo>
                    <a:pt x="2754" y="3288"/>
                  </a:lnTo>
                  <a:cubicBezTo>
                    <a:pt x="2798" y="3301"/>
                    <a:pt x="2845" y="3309"/>
                    <a:pt x="2896" y="3309"/>
                  </a:cubicBezTo>
                  <a:cubicBezTo>
                    <a:pt x="3130" y="3309"/>
                    <a:pt x="3314" y="3135"/>
                    <a:pt x="3314" y="2907"/>
                  </a:cubicBezTo>
                  <a:lnTo>
                    <a:pt x="3314" y="687"/>
                  </a:lnTo>
                  <a:cubicBezTo>
                    <a:pt x="3314" y="311"/>
                    <a:pt x="3002" y="1"/>
                    <a:pt x="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20;p58">
              <a:extLst>
                <a:ext uri="{FF2B5EF4-FFF2-40B4-BE49-F238E27FC236}">
                  <a16:creationId xmlns:a16="http://schemas.microsoft.com/office/drawing/2014/main" id="{3450BC7B-E4F9-4C6B-B303-0A69E01F107E}"/>
                </a:ext>
              </a:extLst>
            </p:cNvPr>
            <p:cNvSpPr/>
            <p:nvPr/>
          </p:nvSpPr>
          <p:spPr>
            <a:xfrm>
              <a:off x="4564127" y="130557"/>
              <a:ext cx="69048" cy="69048"/>
            </a:xfrm>
            <a:custGeom>
              <a:avLst/>
              <a:gdLst/>
              <a:ahLst/>
              <a:cxnLst/>
              <a:rect l="l" t="t" r="r" b="b"/>
              <a:pathLst>
                <a:path w="1922" h="1922" extrusionOk="0">
                  <a:moveTo>
                    <a:pt x="959" y="276"/>
                  </a:moveTo>
                  <a:cubicBezTo>
                    <a:pt x="1337" y="276"/>
                    <a:pt x="1646" y="582"/>
                    <a:pt x="1646" y="960"/>
                  </a:cubicBezTo>
                  <a:cubicBezTo>
                    <a:pt x="1646" y="1340"/>
                    <a:pt x="1337" y="1646"/>
                    <a:pt x="959" y="1646"/>
                  </a:cubicBezTo>
                  <a:cubicBezTo>
                    <a:pt x="582" y="1646"/>
                    <a:pt x="276" y="1340"/>
                    <a:pt x="276" y="960"/>
                  </a:cubicBezTo>
                  <a:cubicBezTo>
                    <a:pt x="276" y="582"/>
                    <a:pt x="582" y="276"/>
                    <a:pt x="959" y="276"/>
                  </a:cubicBezTo>
                  <a:close/>
                  <a:moveTo>
                    <a:pt x="959" y="1"/>
                  </a:moveTo>
                  <a:cubicBezTo>
                    <a:pt x="433" y="1"/>
                    <a:pt x="0" y="433"/>
                    <a:pt x="0" y="960"/>
                  </a:cubicBezTo>
                  <a:cubicBezTo>
                    <a:pt x="0" y="1490"/>
                    <a:pt x="433" y="1921"/>
                    <a:pt x="959" y="1921"/>
                  </a:cubicBezTo>
                  <a:cubicBezTo>
                    <a:pt x="1489" y="1921"/>
                    <a:pt x="1922" y="1490"/>
                    <a:pt x="1922" y="960"/>
                  </a:cubicBezTo>
                  <a:cubicBezTo>
                    <a:pt x="1922" y="433"/>
                    <a:pt x="1489"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21;p58">
              <a:extLst>
                <a:ext uri="{FF2B5EF4-FFF2-40B4-BE49-F238E27FC236}">
                  <a16:creationId xmlns:a16="http://schemas.microsoft.com/office/drawing/2014/main" id="{91AC71E1-FBD0-494C-B95B-82EFDE9370CC}"/>
                </a:ext>
              </a:extLst>
            </p:cNvPr>
            <p:cNvSpPr/>
            <p:nvPr/>
          </p:nvSpPr>
          <p:spPr>
            <a:xfrm>
              <a:off x="4642158" y="90500"/>
              <a:ext cx="181996" cy="149125"/>
            </a:xfrm>
            <a:custGeom>
              <a:avLst/>
              <a:gdLst/>
              <a:ahLst/>
              <a:cxnLst/>
              <a:rect l="l" t="t" r="r" b="b"/>
              <a:pathLst>
                <a:path w="5066" h="4151" extrusionOk="0">
                  <a:moveTo>
                    <a:pt x="2988" y="276"/>
                  </a:moveTo>
                  <a:cubicBezTo>
                    <a:pt x="3981" y="276"/>
                    <a:pt x="4790" y="1082"/>
                    <a:pt x="4790" y="2075"/>
                  </a:cubicBezTo>
                  <a:cubicBezTo>
                    <a:pt x="4790" y="3067"/>
                    <a:pt x="3981" y="3876"/>
                    <a:pt x="2988" y="3876"/>
                  </a:cubicBezTo>
                  <a:cubicBezTo>
                    <a:pt x="2159" y="3876"/>
                    <a:pt x="1438" y="3311"/>
                    <a:pt x="1242" y="2506"/>
                  </a:cubicBezTo>
                  <a:cubicBezTo>
                    <a:pt x="1231" y="2469"/>
                    <a:pt x="1204" y="2434"/>
                    <a:pt x="1167" y="2417"/>
                  </a:cubicBezTo>
                  <a:lnTo>
                    <a:pt x="456" y="2075"/>
                  </a:lnTo>
                  <a:lnTo>
                    <a:pt x="1167" y="1734"/>
                  </a:lnTo>
                  <a:cubicBezTo>
                    <a:pt x="1204" y="1717"/>
                    <a:pt x="1231" y="1683"/>
                    <a:pt x="1242" y="1642"/>
                  </a:cubicBezTo>
                  <a:cubicBezTo>
                    <a:pt x="1438" y="837"/>
                    <a:pt x="2159" y="276"/>
                    <a:pt x="2988" y="276"/>
                  </a:cubicBezTo>
                  <a:close/>
                  <a:moveTo>
                    <a:pt x="2988" y="1"/>
                  </a:moveTo>
                  <a:cubicBezTo>
                    <a:pt x="2054" y="1"/>
                    <a:pt x="1242" y="619"/>
                    <a:pt x="990" y="1513"/>
                  </a:cubicBezTo>
                  <a:lnTo>
                    <a:pt x="79" y="1952"/>
                  </a:lnTo>
                  <a:cubicBezTo>
                    <a:pt x="31" y="1976"/>
                    <a:pt x="1" y="2023"/>
                    <a:pt x="1" y="2075"/>
                  </a:cubicBezTo>
                  <a:cubicBezTo>
                    <a:pt x="1" y="2128"/>
                    <a:pt x="31" y="2176"/>
                    <a:pt x="79" y="2200"/>
                  </a:cubicBezTo>
                  <a:lnTo>
                    <a:pt x="990" y="2635"/>
                  </a:lnTo>
                  <a:cubicBezTo>
                    <a:pt x="1242" y="3532"/>
                    <a:pt x="2054" y="4151"/>
                    <a:pt x="2988" y="4151"/>
                  </a:cubicBezTo>
                  <a:cubicBezTo>
                    <a:pt x="4134" y="4151"/>
                    <a:pt x="5065" y="3220"/>
                    <a:pt x="5065" y="2075"/>
                  </a:cubicBezTo>
                  <a:cubicBezTo>
                    <a:pt x="5065" y="932"/>
                    <a:pt x="4134" y="1"/>
                    <a:pt x="2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22;p58">
              <a:extLst>
                <a:ext uri="{FF2B5EF4-FFF2-40B4-BE49-F238E27FC236}">
                  <a16:creationId xmlns:a16="http://schemas.microsoft.com/office/drawing/2014/main" id="{E01E5A52-6077-4500-88D2-01006DFE5E8F}"/>
                </a:ext>
              </a:extLst>
            </p:cNvPr>
            <p:cNvSpPr/>
            <p:nvPr/>
          </p:nvSpPr>
          <p:spPr>
            <a:xfrm>
              <a:off x="4694682" y="110187"/>
              <a:ext cx="109679" cy="109679"/>
            </a:xfrm>
            <a:custGeom>
              <a:avLst/>
              <a:gdLst/>
              <a:ahLst/>
              <a:cxnLst/>
              <a:rect l="l" t="t" r="r" b="b"/>
              <a:pathLst>
                <a:path w="3053" h="3053" extrusionOk="0">
                  <a:moveTo>
                    <a:pt x="1526" y="275"/>
                  </a:moveTo>
                  <a:cubicBezTo>
                    <a:pt x="1673" y="275"/>
                    <a:pt x="1805" y="344"/>
                    <a:pt x="1893" y="459"/>
                  </a:cubicBezTo>
                  <a:cubicBezTo>
                    <a:pt x="1921" y="494"/>
                    <a:pt x="1960" y="514"/>
                    <a:pt x="2004" y="514"/>
                  </a:cubicBezTo>
                  <a:cubicBezTo>
                    <a:pt x="2010" y="514"/>
                    <a:pt x="2017" y="514"/>
                    <a:pt x="2023" y="513"/>
                  </a:cubicBezTo>
                  <a:cubicBezTo>
                    <a:pt x="2045" y="510"/>
                    <a:pt x="2068" y="509"/>
                    <a:pt x="2089" y="509"/>
                  </a:cubicBezTo>
                  <a:cubicBezTo>
                    <a:pt x="2211" y="509"/>
                    <a:pt x="2325" y="556"/>
                    <a:pt x="2414" y="642"/>
                  </a:cubicBezTo>
                  <a:cubicBezTo>
                    <a:pt x="2516" y="744"/>
                    <a:pt x="2563" y="887"/>
                    <a:pt x="2543" y="1030"/>
                  </a:cubicBezTo>
                  <a:cubicBezTo>
                    <a:pt x="2533" y="1081"/>
                    <a:pt x="2557" y="1132"/>
                    <a:pt x="2594" y="1163"/>
                  </a:cubicBezTo>
                  <a:cubicBezTo>
                    <a:pt x="2713" y="1248"/>
                    <a:pt x="2781" y="1380"/>
                    <a:pt x="2781" y="1527"/>
                  </a:cubicBezTo>
                  <a:cubicBezTo>
                    <a:pt x="2781" y="1673"/>
                    <a:pt x="2713" y="1808"/>
                    <a:pt x="2594" y="1894"/>
                  </a:cubicBezTo>
                  <a:cubicBezTo>
                    <a:pt x="2557" y="1924"/>
                    <a:pt x="2533" y="1975"/>
                    <a:pt x="2543" y="2023"/>
                  </a:cubicBezTo>
                  <a:cubicBezTo>
                    <a:pt x="2563" y="2169"/>
                    <a:pt x="2516" y="2311"/>
                    <a:pt x="2414" y="2413"/>
                  </a:cubicBezTo>
                  <a:cubicBezTo>
                    <a:pt x="2325" y="2500"/>
                    <a:pt x="2211" y="2547"/>
                    <a:pt x="2089" y="2547"/>
                  </a:cubicBezTo>
                  <a:cubicBezTo>
                    <a:pt x="2068" y="2547"/>
                    <a:pt x="2045" y="2545"/>
                    <a:pt x="2023" y="2542"/>
                  </a:cubicBezTo>
                  <a:cubicBezTo>
                    <a:pt x="2017" y="2541"/>
                    <a:pt x="2010" y="2541"/>
                    <a:pt x="2004" y="2541"/>
                  </a:cubicBezTo>
                  <a:cubicBezTo>
                    <a:pt x="1960" y="2541"/>
                    <a:pt x="1921" y="2561"/>
                    <a:pt x="1893" y="2597"/>
                  </a:cubicBezTo>
                  <a:cubicBezTo>
                    <a:pt x="1805" y="2713"/>
                    <a:pt x="1673" y="2780"/>
                    <a:pt x="1526" y="2780"/>
                  </a:cubicBezTo>
                  <a:cubicBezTo>
                    <a:pt x="1380" y="2780"/>
                    <a:pt x="1248" y="2713"/>
                    <a:pt x="1159" y="2597"/>
                  </a:cubicBezTo>
                  <a:cubicBezTo>
                    <a:pt x="1135" y="2559"/>
                    <a:pt x="1095" y="2539"/>
                    <a:pt x="1051" y="2539"/>
                  </a:cubicBezTo>
                  <a:cubicBezTo>
                    <a:pt x="1044" y="2539"/>
                    <a:pt x="1037" y="2542"/>
                    <a:pt x="1030" y="2542"/>
                  </a:cubicBezTo>
                  <a:cubicBezTo>
                    <a:pt x="1008" y="2545"/>
                    <a:pt x="987" y="2547"/>
                    <a:pt x="965" y="2547"/>
                  </a:cubicBezTo>
                  <a:cubicBezTo>
                    <a:pt x="845" y="2547"/>
                    <a:pt x="729" y="2500"/>
                    <a:pt x="643" y="2413"/>
                  </a:cubicBezTo>
                  <a:cubicBezTo>
                    <a:pt x="537" y="2311"/>
                    <a:pt x="493" y="2169"/>
                    <a:pt x="514" y="2023"/>
                  </a:cubicBezTo>
                  <a:cubicBezTo>
                    <a:pt x="520" y="1975"/>
                    <a:pt x="500" y="1924"/>
                    <a:pt x="459" y="1894"/>
                  </a:cubicBezTo>
                  <a:cubicBezTo>
                    <a:pt x="343" y="1808"/>
                    <a:pt x="276" y="1673"/>
                    <a:pt x="276" y="1527"/>
                  </a:cubicBezTo>
                  <a:cubicBezTo>
                    <a:pt x="276" y="1380"/>
                    <a:pt x="343" y="1248"/>
                    <a:pt x="459" y="1163"/>
                  </a:cubicBezTo>
                  <a:cubicBezTo>
                    <a:pt x="500" y="1132"/>
                    <a:pt x="520" y="1081"/>
                    <a:pt x="514" y="1030"/>
                  </a:cubicBezTo>
                  <a:cubicBezTo>
                    <a:pt x="493" y="887"/>
                    <a:pt x="537" y="744"/>
                    <a:pt x="643" y="642"/>
                  </a:cubicBezTo>
                  <a:cubicBezTo>
                    <a:pt x="729" y="556"/>
                    <a:pt x="845" y="509"/>
                    <a:pt x="965" y="509"/>
                  </a:cubicBezTo>
                  <a:cubicBezTo>
                    <a:pt x="987" y="509"/>
                    <a:pt x="1008" y="510"/>
                    <a:pt x="1030" y="513"/>
                  </a:cubicBezTo>
                  <a:cubicBezTo>
                    <a:pt x="1037" y="514"/>
                    <a:pt x="1043" y="514"/>
                    <a:pt x="1049" y="514"/>
                  </a:cubicBezTo>
                  <a:cubicBezTo>
                    <a:pt x="1093" y="514"/>
                    <a:pt x="1133" y="494"/>
                    <a:pt x="1159" y="459"/>
                  </a:cubicBezTo>
                  <a:cubicBezTo>
                    <a:pt x="1248" y="344"/>
                    <a:pt x="1380" y="275"/>
                    <a:pt x="1526" y="275"/>
                  </a:cubicBezTo>
                  <a:close/>
                  <a:moveTo>
                    <a:pt x="1526" y="0"/>
                  </a:moveTo>
                  <a:cubicBezTo>
                    <a:pt x="1322" y="0"/>
                    <a:pt x="1129" y="88"/>
                    <a:pt x="993" y="234"/>
                  </a:cubicBezTo>
                  <a:cubicBezTo>
                    <a:pt x="985" y="234"/>
                    <a:pt x="977" y="234"/>
                    <a:pt x="969" y="234"/>
                  </a:cubicBezTo>
                  <a:cubicBezTo>
                    <a:pt x="777" y="234"/>
                    <a:pt x="587" y="312"/>
                    <a:pt x="449" y="449"/>
                  </a:cubicBezTo>
                  <a:cubicBezTo>
                    <a:pt x="303" y="592"/>
                    <a:pt x="228" y="792"/>
                    <a:pt x="235" y="992"/>
                  </a:cubicBezTo>
                  <a:cubicBezTo>
                    <a:pt x="86" y="1128"/>
                    <a:pt x="1" y="1326"/>
                    <a:pt x="1" y="1527"/>
                  </a:cubicBezTo>
                  <a:cubicBezTo>
                    <a:pt x="1" y="1730"/>
                    <a:pt x="86" y="1924"/>
                    <a:pt x="235" y="2063"/>
                  </a:cubicBezTo>
                  <a:cubicBezTo>
                    <a:pt x="228" y="2264"/>
                    <a:pt x="303" y="2465"/>
                    <a:pt x="449" y="2607"/>
                  </a:cubicBezTo>
                  <a:cubicBezTo>
                    <a:pt x="587" y="2745"/>
                    <a:pt x="774" y="2822"/>
                    <a:pt x="969" y="2822"/>
                  </a:cubicBezTo>
                  <a:cubicBezTo>
                    <a:pt x="977" y="2822"/>
                    <a:pt x="985" y="2821"/>
                    <a:pt x="993" y="2821"/>
                  </a:cubicBezTo>
                  <a:cubicBezTo>
                    <a:pt x="1129" y="2967"/>
                    <a:pt x="1322" y="3052"/>
                    <a:pt x="1526" y="3052"/>
                  </a:cubicBezTo>
                  <a:cubicBezTo>
                    <a:pt x="1730" y="3052"/>
                    <a:pt x="1924" y="2967"/>
                    <a:pt x="2064" y="2821"/>
                  </a:cubicBezTo>
                  <a:cubicBezTo>
                    <a:pt x="2072" y="2821"/>
                    <a:pt x="2080" y="2822"/>
                    <a:pt x="2087" y="2822"/>
                  </a:cubicBezTo>
                  <a:cubicBezTo>
                    <a:pt x="2280" y="2822"/>
                    <a:pt x="2467" y="2745"/>
                    <a:pt x="2607" y="2607"/>
                  </a:cubicBezTo>
                  <a:cubicBezTo>
                    <a:pt x="2750" y="2465"/>
                    <a:pt x="2828" y="2264"/>
                    <a:pt x="2822" y="2063"/>
                  </a:cubicBezTo>
                  <a:cubicBezTo>
                    <a:pt x="2968" y="1924"/>
                    <a:pt x="3053" y="1730"/>
                    <a:pt x="3053" y="1527"/>
                  </a:cubicBezTo>
                  <a:cubicBezTo>
                    <a:pt x="3053" y="1326"/>
                    <a:pt x="2968" y="1128"/>
                    <a:pt x="2822" y="992"/>
                  </a:cubicBezTo>
                  <a:cubicBezTo>
                    <a:pt x="2828" y="792"/>
                    <a:pt x="2750" y="592"/>
                    <a:pt x="2607" y="449"/>
                  </a:cubicBezTo>
                  <a:cubicBezTo>
                    <a:pt x="2467" y="312"/>
                    <a:pt x="2280" y="234"/>
                    <a:pt x="2087" y="234"/>
                  </a:cubicBezTo>
                  <a:cubicBezTo>
                    <a:pt x="2079" y="234"/>
                    <a:pt x="2072" y="234"/>
                    <a:pt x="2064" y="234"/>
                  </a:cubicBezTo>
                  <a:cubicBezTo>
                    <a:pt x="1924" y="88"/>
                    <a:pt x="1730" y="0"/>
                    <a:pt x="1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23;p58">
              <a:extLst>
                <a:ext uri="{FF2B5EF4-FFF2-40B4-BE49-F238E27FC236}">
                  <a16:creationId xmlns:a16="http://schemas.microsoft.com/office/drawing/2014/main" id="{EF4BF90F-FBE6-4886-9D57-4C8F2768C190}"/>
                </a:ext>
              </a:extLst>
            </p:cNvPr>
            <p:cNvSpPr/>
            <p:nvPr/>
          </p:nvSpPr>
          <p:spPr>
            <a:xfrm>
              <a:off x="4755109" y="140437"/>
              <a:ext cx="9951" cy="9808"/>
            </a:xfrm>
            <a:custGeom>
              <a:avLst/>
              <a:gdLst/>
              <a:ahLst/>
              <a:cxnLst/>
              <a:rect l="l" t="t" r="r" b="b"/>
              <a:pathLst>
                <a:path w="277" h="273" extrusionOk="0">
                  <a:moveTo>
                    <a:pt x="137" y="1"/>
                  </a:moveTo>
                  <a:cubicBezTo>
                    <a:pt x="62" y="1"/>
                    <a:pt x="1" y="62"/>
                    <a:pt x="1" y="137"/>
                  </a:cubicBezTo>
                  <a:cubicBezTo>
                    <a:pt x="1" y="211"/>
                    <a:pt x="62" y="273"/>
                    <a:pt x="137" y="273"/>
                  </a:cubicBezTo>
                  <a:cubicBezTo>
                    <a:pt x="211" y="273"/>
                    <a:pt x="277" y="211"/>
                    <a:pt x="277" y="137"/>
                  </a:cubicBezTo>
                  <a:cubicBezTo>
                    <a:pt x="277"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24;p58">
              <a:extLst>
                <a:ext uri="{FF2B5EF4-FFF2-40B4-BE49-F238E27FC236}">
                  <a16:creationId xmlns:a16="http://schemas.microsoft.com/office/drawing/2014/main" id="{FE95408E-A615-4AFF-9F7B-3305BFDFB1DE}"/>
                </a:ext>
              </a:extLst>
            </p:cNvPr>
            <p:cNvSpPr/>
            <p:nvPr/>
          </p:nvSpPr>
          <p:spPr>
            <a:xfrm>
              <a:off x="4774796" y="160124"/>
              <a:ext cx="9915" cy="9915"/>
            </a:xfrm>
            <a:custGeom>
              <a:avLst/>
              <a:gdLst/>
              <a:ahLst/>
              <a:cxnLst/>
              <a:rect l="l" t="t" r="r" b="b"/>
              <a:pathLst>
                <a:path w="276" h="276" extrusionOk="0">
                  <a:moveTo>
                    <a:pt x="140" y="0"/>
                  </a:moveTo>
                  <a:cubicBezTo>
                    <a:pt x="61" y="0"/>
                    <a:pt x="0" y="61"/>
                    <a:pt x="0" y="137"/>
                  </a:cubicBezTo>
                  <a:cubicBezTo>
                    <a:pt x="0" y="214"/>
                    <a:pt x="61" y="275"/>
                    <a:pt x="140" y="275"/>
                  </a:cubicBezTo>
                  <a:cubicBezTo>
                    <a:pt x="214" y="275"/>
                    <a:pt x="275" y="214"/>
                    <a:pt x="275" y="137"/>
                  </a:cubicBezTo>
                  <a:cubicBezTo>
                    <a:pt x="275" y="61"/>
                    <a:pt x="21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25;p58">
              <a:extLst>
                <a:ext uri="{FF2B5EF4-FFF2-40B4-BE49-F238E27FC236}">
                  <a16:creationId xmlns:a16="http://schemas.microsoft.com/office/drawing/2014/main" id="{BE00B98E-2433-4794-818E-BEB8E433D78C}"/>
                </a:ext>
              </a:extLst>
            </p:cNvPr>
            <p:cNvSpPr/>
            <p:nvPr/>
          </p:nvSpPr>
          <p:spPr>
            <a:xfrm>
              <a:off x="4755109" y="179776"/>
              <a:ext cx="9951" cy="9915"/>
            </a:xfrm>
            <a:custGeom>
              <a:avLst/>
              <a:gdLst/>
              <a:ahLst/>
              <a:cxnLst/>
              <a:rect l="l" t="t" r="r" b="b"/>
              <a:pathLst>
                <a:path w="277" h="276" extrusionOk="0">
                  <a:moveTo>
                    <a:pt x="137" y="1"/>
                  </a:moveTo>
                  <a:cubicBezTo>
                    <a:pt x="62" y="1"/>
                    <a:pt x="1" y="62"/>
                    <a:pt x="1" y="140"/>
                  </a:cubicBezTo>
                  <a:cubicBezTo>
                    <a:pt x="1" y="214"/>
                    <a:pt x="62" y="276"/>
                    <a:pt x="137" y="276"/>
                  </a:cubicBezTo>
                  <a:cubicBezTo>
                    <a:pt x="211" y="276"/>
                    <a:pt x="277" y="214"/>
                    <a:pt x="277" y="140"/>
                  </a:cubicBezTo>
                  <a:cubicBezTo>
                    <a:pt x="277"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692;p58">
            <a:extLst>
              <a:ext uri="{FF2B5EF4-FFF2-40B4-BE49-F238E27FC236}">
                <a16:creationId xmlns:a16="http://schemas.microsoft.com/office/drawing/2014/main" id="{8A61646D-FD21-48AE-ADF6-FBCC41B2165B}"/>
              </a:ext>
            </a:extLst>
          </p:cNvPr>
          <p:cNvGrpSpPr/>
          <p:nvPr/>
        </p:nvGrpSpPr>
        <p:grpSpPr>
          <a:xfrm>
            <a:off x="1028374" y="3266267"/>
            <a:ext cx="296638" cy="250866"/>
            <a:chOff x="1823025" y="238025"/>
            <a:chExt cx="233975" cy="233975"/>
          </a:xfrm>
        </p:grpSpPr>
        <p:sp>
          <p:nvSpPr>
            <p:cNvPr id="48" name="Google Shape;1693;p58">
              <a:extLst>
                <a:ext uri="{FF2B5EF4-FFF2-40B4-BE49-F238E27FC236}">
                  <a16:creationId xmlns:a16="http://schemas.microsoft.com/office/drawing/2014/main" id="{917B2412-1525-48A5-B399-37C72704D7EE}"/>
                </a:ext>
              </a:extLst>
            </p:cNvPr>
            <p:cNvSpPr/>
            <p:nvPr/>
          </p:nvSpPr>
          <p:spPr>
            <a:xfrm>
              <a:off x="1926025" y="341325"/>
              <a:ext cx="28425" cy="27500"/>
            </a:xfrm>
            <a:custGeom>
              <a:avLst/>
              <a:gdLst/>
              <a:ahLst/>
              <a:cxnLst/>
              <a:rect l="l" t="t" r="r" b="b"/>
              <a:pathLst>
                <a:path w="1137" h="1100" extrusionOk="0">
                  <a:moveTo>
                    <a:pt x="568" y="274"/>
                  </a:moveTo>
                  <a:cubicBezTo>
                    <a:pt x="592" y="274"/>
                    <a:pt x="616" y="277"/>
                    <a:pt x="639" y="284"/>
                  </a:cubicBezTo>
                  <a:cubicBezTo>
                    <a:pt x="711" y="304"/>
                    <a:pt x="769" y="349"/>
                    <a:pt x="806" y="414"/>
                  </a:cubicBezTo>
                  <a:cubicBezTo>
                    <a:pt x="843" y="475"/>
                    <a:pt x="851" y="549"/>
                    <a:pt x="833" y="621"/>
                  </a:cubicBezTo>
                  <a:cubicBezTo>
                    <a:pt x="813" y="692"/>
                    <a:pt x="769" y="750"/>
                    <a:pt x="704" y="787"/>
                  </a:cubicBezTo>
                  <a:cubicBezTo>
                    <a:pt x="664" y="812"/>
                    <a:pt x="618" y="825"/>
                    <a:pt x="571" y="825"/>
                  </a:cubicBezTo>
                  <a:cubicBezTo>
                    <a:pt x="546" y="825"/>
                    <a:pt x="521" y="821"/>
                    <a:pt x="497" y="814"/>
                  </a:cubicBezTo>
                  <a:cubicBezTo>
                    <a:pt x="426" y="794"/>
                    <a:pt x="368" y="750"/>
                    <a:pt x="330" y="685"/>
                  </a:cubicBezTo>
                  <a:cubicBezTo>
                    <a:pt x="293" y="624"/>
                    <a:pt x="286" y="549"/>
                    <a:pt x="303" y="478"/>
                  </a:cubicBezTo>
                  <a:cubicBezTo>
                    <a:pt x="324" y="406"/>
                    <a:pt x="368" y="349"/>
                    <a:pt x="432" y="312"/>
                  </a:cubicBezTo>
                  <a:cubicBezTo>
                    <a:pt x="473" y="288"/>
                    <a:pt x="520" y="274"/>
                    <a:pt x="568" y="274"/>
                  </a:cubicBezTo>
                  <a:close/>
                  <a:moveTo>
                    <a:pt x="570" y="1"/>
                  </a:moveTo>
                  <a:cubicBezTo>
                    <a:pt x="474" y="1"/>
                    <a:pt x="380" y="26"/>
                    <a:pt x="293" y="73"/>
                  </a:cubicBezTo>
                  <a:cubicBezTo>
                    <a:pt x="167" y="148"/>
                    <a:pt x="76" y="268"/>
                    <a:pt x="38" y="406"/>
                  </a:cubicBezTo>
                  <a:cubicBezTo>
                    <a:pt x="1" y="549"/>
                    <a:pt x="21" y="696"/>
                    <a:pt x="92" y="825"/>
                  </a:cubicBezTo>
                  <a:cubicBezTo>
                    <a:pt x="167" y="950"/>
                    <a:pt x="286" y="1043"/>
                    <a:pt x="426" y="1079"/>
                  </a:cubicBezTo>
                  <a:cubicBezTo>
                    <a:pt x="473" y="1093"/>
                    <a:pt x="520" y="1100"/>
                    <a:pt x="568" y="1100"/>
                  </a:cubicBezTo>
                  <a:cubicBezTo>
                    <a:pt x="663" y="1100"/>
                    <a:pt x="758" y="1073"/>
                    <a:pt x="843" y="1025"/>
                  </a:cubicBezTo>
                  <a:cubicBezTo>
                    <a:pt x="969" y="950"/>
                    <a:pt x="1061" y="835"/>
                    <a:pt x="1099" y="692"/>
                  </a:cubicBezTo>
                  <a:cubicBezTo>
                    <a:pt x="1136" y="549"/>
                    <a:pt x="1116" y="403"/>
                    <a:pt x="1044" y="274"/>
                  </a:cubicBezTo>
                  <a:cubicBezTo>
                    <a:pt x="969" y="148"/>
                    <a:pt x="851" y="56"/>
                    <a:pt x="711" y="19"/>
                  </a:cubicBezTo>
                  <a:cubicBezTo>
                    <a:pt x="664" y="7"/>
                    <a:pt x="617"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94;p58">
              <a:extLst>
                <a:ext uri="{FF2B5EF4-FFF2-40B4-BE49-F238E27FC236}">
                  <a16:creationId xmlns:a16="http://schemas.microsoft.com/office/drawing/2014/main" id="{B33C9D12-BCC9-4E10-A86B-34CE140732AC}"/>
                </a:ext>
              </a:extLst>
            </p:cNvPr>
            <p:cNvSpPr/>
            <p:nvPr/>
          </p:nvSpPr>
          <p:spPr>
            <a:xfrm>
              <a:off x="1941675" y="371025"/>
              <a:ext cx="29925" cy="27475"/>
            </a:xfrm>
            <a:custGeom>
              <a:avLst/>
              <a:gdLst/>
              <a:ahLst/>
              <a:cxnLst/>
              <a:rect l="l" t="t" r="r" b="b"/>
              <a:pathLst>
                <a:path w="1197" h="1099" extrusionOk="0">
                  <a:moveTo>
                    <a:pt x="628" y="276"/>
                  </a:moveTo>
                  <a:cubicBezTo>
                    <a:pt x="653" y="276"/>
                    <a:pt x="677" y="279"/>
                    <a:pt x="700" y="286"/>
                  </a:cubicBezTo>
                  <a:cubicBezTo>
                    <a:pt x="768" y="303"/>
                    <a:pt x="829" y="347"/>
                    <a:pt x="867" y="412"/>
                  </a:cubicBezTo>
                  <a:cubicBezTo>
                    <a:pt x="901" y="476"/>
                    <a:pt x="911" y="548"/>
                    <a:pt x="894" y="619"/>
                  </a:cubicBezTo>
                  <a:cubicBezTo>
                    <a:pt x="873" y="691"/>
                    <a:pt x="829" y="748"/>
                    <a:pt x="765" y="785"/>
                  </a:cubicBezTo>
                  <a:cubicBezTo>
                    <a:pt x="722" y="810"/>
                    <a:pt x="676" y="823"/>
                    <a:pt x="629" y="823"/>
                  </a:cubicBezTo>
                  <a:cubicBezTo>
                    <a:pt x="605" y="823"/>
                    <a:pt x="581" y="820"/>
                    <a:pt x="557" y="813"/>
                  </a:cubicBezTo>
                  <a:cubicBezTo>
                    <a:pt x="486" y="796"/>
                    <a:pt x="429" y="748"/>
                    <a:pt x="391" y="687"/>
                  </a:cubicBezTo>
                  <a:cubicBezTo>
                    <a:pt x="316" y="555"/>
                    <a:pt x="360" y="388"/>
                    <a:pt x="490" y="313"/>
                  </a:cubicBezTo>
                  <a:cubicBezTo>
                    <a:pt x="534" y="286"/>
                    <a:pt x="581" y="276"/>
                    <a:pt x="628" y="276"/>
                  </a:cubicBezTo>
                  <a:close/>
                  <a:moveTo>
                    <a:pt x="623" y="0"/>
                  </a:moveTo>
                  <a:cubicBezTo>
                    <a:pt x="530" y="0"/>
                    <a:pt x="436" y="26"/>
                    <a:pt x="354" y="75"/>
                  </a:cubicBezTo>
                  <a:cubicBezTo>
                    <a:pt x="92" y="225"/>
                    <a:pt x="0" y="561"/>
                    <a:pt x="153" y="823"/>
                  </a:cubicBezTo>
                  <a:cubicBezTo>
                    <a:pt x="225" y="949"/>
                    <a:pt x="343" y="1041"/>
                    <a:pt x="486" y="1078"/>
                  </a:cubicBezTo>
                  <a:cubicBezTo>
                    <a:pt x="534" y="1091"/>
                    <a:pt x="581" y="1099"/>
                    <a:pt x="628" y="1099"/>
                  </a:cubicBezTo>
                  <a:cubicBezTo>
                    <a:pt x="724" y="1099"/>
                    <a:pt x="816" y="1071"/>
                    <a:pt x="901" y="1024"/>
                  </a:cubicBezTo>
                  <a:cubicBezTo>
                    <a:pt x="1030" y="952"/>
                    <a:pt x="1118" y="834"/>
                    <a:pt x="1155" y="691"/>
                  </a:cubicBezTo>
                  <a:cubicBezTo>
                    <a:pt x="1196" y="551"/>
                    <a:pt x="1176" y="401"/>
                    <a:pt x="1102" y="276"/>
                  </a:cubicBezTo>
                  <a:cubicBezTo>
                    <a:pt x="1030" y="147"/>
                    <a:pt x="911" y="59"/>
                    <a:pt x="768" y="21"/>
                  </a:cubicBezTo>
                  <a:cubicBezTo>
                    <a:pt x="720" y="7"/>
                    <a:pt x="672" y="0"/>
                    <a:pt x="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95;p58">
              <a:extLst>
                <a:ext uri="{FF2B5EF4-FFF2-40B4-BE49-F238E27FC236}">
                  <a16:creationId xmlns:a16="http://schemas.microsoft.com/office/drawing/2014/main" id="{3A4E9ED7-122D-4273-9A17-42759312B21E}"/>
                </a:ext>
              </a:extLst>
            </p:cNvPr>
            <p:cNvSpPr/>
            <p:nvPr/>
          </p:nvSpPr>
          <p:spPr>
            <a:xfrm>
              <a:off x="1960775" y="341375"/>
              <a:ext cx="27475" cy="27375"/>
            </a:xfrm>
            <a:custGeom>
              <a:avLst/>
              <a:gdLst/>
              <a:ahLst/>
              <a:cxnLst/>
              <a:rect l="l" t="t" r="r" b="b"/>
              <a:pathLst>
                <a:path w="1099" h="1095" extrusionOk="0">
                  <a:moveTo>
                    <a:pt x="548" y="272"/>
                  </a:moveTo>
                  <a:cubicBezTo>
                    <a:pt x="701" y="272"/>
                    <a:pt x="823" y="398"/>
                    <a:pt x="823" y="547"/>
                  </a:cubicBezTo>
                  <a:cubicBezTo>
                    <a:pt x="823" y="700"/>
                    <a:pt x="701" y="823"/>
                    <a:pt x="548" y="823"/>
                  </a:cubicBezTo>
                  <a:cubicBezTo>
                    <a:pt x="399" y="823"/>
                    <a:pt x="276" y="700"/>
                    <a:pt x="276" y="547"/>
                  </a:cubicBezTo>
                  <a:cubicBezTo>
                    <a:pt x="276" y="398"/>
                    <a:pt x="399" y="272"/>
                    <a:pt x="548" y="272"/>
                  </a:cubicBezTo>
                  <a:close/>
                  <a:moveTo>
                    <a:pt x="548" y="0"/>
                  </a:moveTo>
                  <a:cubicBezTo>
                    <a:pt x="245" y="0"/>
                    <a:pt x="1" y="245"/>
                    <a:pt x="1" y="547"/>
                  </a:cubicBezTo>
                  <a:cubicBezTo>
                    <a:pt x="1" y="850"/>
                    <a:pt x="245" y="1094"/>
                    <a:pt x="548" y="1094"/>
                  </a:cubicBezTo>
                  <a:cubicBezTo>
                    <a:pt x="851" y="1094"/>
                    <a:pt x="1099" y="850"/>
                    <a:pt x="1099" y="547"/>
                  </a:cubicBezTo>
                  <a:cubicBezTo>
                    <a:pt x="1099" y="245"/>
                    <a:pt x="85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96;p58">
              <a:extLst>
                <a:ext uri="{FF2B5EF4-FFF2-40B4-BE49-F238E27FC236}">
                  <a16:creationId xmlns:a16="http://schemas.microsoft.com/office/drawing/2014/main" id="{25FB7E27-6C4F-4001-9B25-0804E9DABA10}"/>
                </a:ext>
              </a:extLst>
            </p:cNvPr>
            <p:cNvSpPr/>
            <p:nvPr/>
          </p:nvSpPr>
          <p:spPr>
            <a:xfrm>
              <a:off x="1941675" y="311675"/>
              <a:ext cx="29925" cy="27425"/>
            </a:xfrm>
            <a:custGeom>
              <a:avLst/>
              <a:gdLst/>
              <a:ahLst/>
              <a:cxnLst/>
              <a:rect l="l" t="t" r="r" b="b"/>
              <a:pathLst>
                <a:path w="1197" h="1097" extrusionOk="0">
                  <a:moveTo>
                    <a:pt x="628" y="274"/>
                  </a:moveTo>
                  <a:cubicBezTo>
                    <a:pt x="677" y="274"/>
                    <a:pt x="724" y="287"/>
                    <a:pt x="765" y="311"/>
                  </a:cubicBezTo>
                  <a:cubicBezTo>
                    <a:pt x="829" y="348"/>
                    <a:pt x="873" y="406"/>
                    <a:pt x="894" y="478"/>
                  </a:cubicBezTo>
                  <a:cubicBezTo>
                    <a:pt x="911" y="549"/>
                    <a:pt x="901" y="624"/>
                    <a:pt x="867" y="685"/>
                  </a:cubicBezTo>
                  <a:cubicBezTo>
                    <a:pt x="829" y="750"/>
                    <a:pt x="768" y="794"/>
                    <a:pt x="700" y="814"/>
                  </a:cubicBezTo>
                  <a:cubicBezTo>
                    <a:pt x="677" y="819"/>
                    <a:pt x="654" y="822"/>
                    <a:pt x="630" y="822"/>
                  </a:cubicBezTo>
                  <a:cubicBezTo>
                    <a:pt x="582" y="822"/>
                    <a:pt x="533" y="810"/>
                    <a:pt x="490" y="787"/>
                  </a:cubicBezTo>
                  <a:cubicBezTo>
                    <a:pt x="360" y="709"/>
                    <a:pt x="316" y="542"/>
                    <a:pt x="391" y="413"/>
                  </a:cubicBezTo>
                  <a:cubicBezTo>
                    <a:pt x="429" y="348"/>
                    <a:pt x="486" y="301"/>
                    <a:pt x="557" y="284"/>
                  </a:cubicBezTo>
                  <a:cubicBezTo>
                    <a:pt x="581" y="277"/>
                    <a:pt x="605" y="274"/>
                    <a:pt x="628" y="274"/>
                  </a:cubicBezTo>
                  <a:close/>
                  <a:moveTo>
                    <a:pt x="627" y="0"/>
                  </a:moveTo>
                  <a:cubicBezTo>
                    <a:pt x="580" y="0"/>
                    <a:pt x="533" y="6"/>
                    <a:pt x="486" y="19"/>
                  </a:cubicBezTo>
                  <a:cubicBezTo>
                    <a:pt x="343" y="56"/>
                    <a:pt x="225" y="148"/>
                    <a:pt x="153" y="274"/>
                  </a:cubicBezTo>
                  <a:cubicBezTo>
                    <a:pt x="0" y="536"/>
                    <a:pt x="92" y="872"/>
                    <a:pt x="354" y="1025"/>
                  </a:cubicBezTo>
                  <a:cubicBezTo>
                    <a:pt x="438" y="1073"/>
                    <a:pt x="531" y="1096"/>
                    <a:pt x="625" y="1096"/>
                  </a:cubicBezTo>
                  <a:cubicBezTo>
                    <a:pt x="673" y="1096"/>
                    <a:pt x="721" y="1090"/>
                    <a:pt x="768" y="1079"/>
                  </a:cubicBezTo>
                  <a:cubicBezTo>
                    <a:pt x="911" y="1042"/>
                    <a:pt x="1030" y="950"/>
                    <a:pt x="1102" y="821"/>
                  </a:cubicBezTo>
                  <a:cubicBezTo>
                    <a:pt x="1176" y="695"/>
                    <a:pt x="1196" y="549"/>
                    <a:pt x="1155" y="406"/>
                  </a:cubicBezTo>
                  <a:cubicBezTo>
                    <a:pt x="1118" y="263"/>
                    <a:pt x="1030" y="148"/>
                    <a:pt x="901" y="73"/>
                  </a:cubicBezTo>
                  <a:cubicBezTo>
                    <a:pt x="817" y="25"/>
                    <a:pt x="723"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97;p58">
              <a:extLst>
                <a:ext uri="{FF2B5EF4-FFF2-40B4-BE49-F238E27FC236}">
                  <a16:creationId xmlns:a16="http://schemas.microsoft.com/office/drawing/2014/main" id="{5D97A02A-6780-44FF-99C2-0A128ACB00F2}"/>
                </a:ext>
              </a:extLst>
            </p:cNvPr>
            <p:cNvSpPr/>
            <p:nvPr/>
          </p:nvSpPr>
          <p:spPr>
            <a:xfrm>
              <a:off x="1908850" y="311675"/>
              <a:ext cx="29950" cy="27425"/>
            </a:xfrm>
            <a:custGeom>
              <a:avLst/>
              <a:gdLst/>
              <a:ahLst/>
              <a:cxnLst/>
              <a:rect l="l" t="t" r="r" b="b"/>
              <a:pathLst>
                <a:path w="1198" h="1097" extrusionOk="0">
                  <a:moveTo>
                    <a:pt x="568" y="274"/>
                  </a:moveTo>
                  <a:cubicBezTo>
                    <a:pt x="592" y="274"/>
                    <a:pt x="616" y="277"/>
                    <a:pt x="640" y="284"/>
                  </a:cubicBezTo>
                  <a:cubicBezTo>
                    <a:pt x="711" y="304"/>
                    <a:pt x="769" y="348"/>
                    <a:pt x="807" y="413"/>
                  </a:cubicBezTo>
                  <a:cubicBezTo>
                    <a:pt x="881" y="542"/>
                    <a:pt x="837" y="709"/>
                    <a:pt x="708" y="787"/>
                  </a:cubicBezTo>
                  <a:cubicBezTo>
                    <a:pt x="664" y="810"/>
                    <a:pt x="616" y="822"/>
                    <a:pt x="567" y="822"/>
                  </a:cubicBezTo>
                  <a:cubicBezTo>
                    <a:pt x="544" y="822"/>
                    <a:pt x="520" y="819"/>
                    <a:pt x="497" y="814"/>
                  </a:cubicBezTo>
                  <a:cubicBezTo>
                    <a:pt x="429" y="794"/>
                    <a:pt x="368" y="750"/>
                    <a:pt x="330" y="685"/>
                  </a:cubicBezTo>
                  <a:cubicBezTo>
                    <a:pt x="297" y="624"/>
                    <a:pt x="286" y="549"/>
                    <a:pt x="303" y="478"/>
                  </a:cubicBezTo>
                  <a:cubicBezTo>
                    <a:pt x="324" y="406"/>
                    <a:pt x="368" y="348"/>
                    <a:pt x="432" y="311"/>
                  </a:cubicBezTo>
                  <a:cubicBezTo>
                    <a:pt x="473" y="287"/>
                    <a:pt x="521" y="274"/>
                    <a:pt x="568" y="274"/>
                  </a:cubicBezTo>
                  <a:close/>
                  <a:moveTo>
                    <a:pt x="570" y="0"/>
                  </a:moveTo>
                  <a:cubicBezTo>
                    <a:pt x="474" y="0"/>
                    <a:pt x="381" y="25"/>
                    <a:pt x="297" y="73"/>
                  </a:cubicBezTo>
                  <a:cubicBezTo>
                    <a:pt x="167" y="148"/>
                    <a:pt x="79" y="263"/>
                    <a:pt x="41" y="406"/>
                  </a:cubicBezTo>
                  <a:cubicBezTo>
                    <a:pt x="1" y="549"/>
                    <a:pt x="21" y="695"/>
                    <a:pt x="96" y="821"/>
                  </a:cubicBezTo>
                  <a:cubicBezTo>
                    <a:pt x="167" y="950"/>
                    <a:pt x="286" y="1042"/>
                    <a:pt x="429" y="1079"/>
                  </a:cubicBezTo>
                  <a:cubicBezTo>
                    <a:pt x="473" y="1090"/>
                    <a:pt x="524" y="1096"/>
                    <a:pt x="572" y="1096"/>
                  </a:cubicBezTo>
                  <a:cubicBezTo>
                    <a:pt x="667" y="1096"/>
                    <a:pt x="759" y="1073"/>
                    <a:pt x="844" y="1025"/>
                  </a:cubicBezTo>
                  <a:cubicBezTo>
                    <a:pt x="1105" y="872"/>
                    <a:pt x="1197" y="536"/>
                    <a:pt x="1044" y="274"/>
                  </a:cubicBezTo>
                  <a:cubicBezTo>
                    <a:pt x="973" y="148"/>
                    <a:pt x="854" y="56"/>
                    <a:pt x="711" y="19"/>
                  </a:cubicBezTo>
                  <a:cubicBezTo>
                    <a:pt x="664" y="6"/>
                    <a:pt x="617"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8;p58">
              <a:extLst>
                <a:ext uri="{FF2B5EF4-FFF2-40B4-BE49-F238E27FC236}">
                  <a16:creationId xmlns:a16="http://schemas.microsoft.com/office/drawing/2014/main" id="{A088D994-DF7B-48D1-A4C7-6C8C3A687A93}"/>
                </a:ext>
              </a:extLst>
            </p:cNvPr>
            <p:cNvSpPr/>
            <p:nvPr/>
          </p:nvSpPr>
          <p:spPr>
            <a:xfrm>
              <a:off x="1892200" y="341375"/>
              <a:ext cx="27475" cy="27375"/>
            </a:xfrm>
            <a:custGeom>
              <a:avLst/>
              <a:gdLst/>
              <a:ahLst/>
              <a:cxnLst/>
              <a:rect l="l" t="t" r="r" b="b"/>
              <a:pathLst>
                <a:path w="1099" h="1095" extrusionOk="0">
                  <a:moveTo>
                    <a:pt x="552" y="272"/>
                  </a:moveTo>
                  <a:cubicBezTo>
                    <a:pt x="701" y="272"/>
                    <a:pt x="823" y="398"/>
                    <a:pt x="823" y="547"/>
                  </a:cubicBezTo>
                  <a:cubicBezTo>
                    <a:pt x="823" y="700"/>
                    <a:pt x="701" y="823"/>
                    <a:pt x="552" y="823"/>
                  </a:cubicBezTo>
                  <a:cubicBezTo>
                    <a:pt x="398" y="823"/>
                    <a:pt x="276" y="700"/>
                    <a:pt x="276" y="547"/>
                  </a:cubicBezTo>
                  <a:cubicBezTo>
                    <a:pt x="276" y="398"/>
                    <a:pt x="398" y="272"/>
                    <a:pt x="552" y="272"/>
                  </a:cubicBezTo>
                  <a:close/>
                  <a:moveTo>
                    <a:pt x="552" y="0"/>
                  </a:moveTo>
                  <a:cubicBezTo>
                    <a:pt x="249" y="0"/>
                    <a:pt x="1" y="245"/>
                    <a:pt x="1" y="547"/>
                  </a:cubicBezTo>
                  <a:cubicBezTo>
                    <a:pt x="1" y="850"/>
                    <a:pt x="249" y="1094"/>
                    <a:pt x="552" y="1094"/>
                  </a:cubicBezTo>
                  <a:cubicBezTo>
                    <a:pt x="853" y="1094"/>
                    <a:pt x="1098" y="850"/>
                    <a:pt x="1098" y="547"/>
                  </a:cubicBezTo>
                  <a:cubicBezTo>
                    <a:pt x="1098" y="245"/>
                    <a:pt x="853"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99;p58">
              <a:extLst>
                <a:ext uri="{FF2B5EF4-FFF2-40B4-BE49-F238E27FC236}">
                  <a16:creationId xmlns:a16="http://schemas.microsoft.com/office/drawing/2014/main" id="{FAAF1986-573F-44D1-BC57-C231C9C75269}"/>
                </a:ext>
              </a:extLst>
            </p:cNvPr>
            <p:cNvSpPr/>
            <p:nvPr/>
          </p:nvSpPr>
          <p:spPr>
            <a:xfrm>
              <a:off x="1908850" y="371025"/>
              <a:ext cx="29950" cy="27475"/>
            </a:xfrm>
            <a:custGeom>
              <a:avLst/>
              <a:gdLst/>
              <a:ahLst/>
              <a:cxnLst/>
              <a:rect l="l" t="t" r="r" b="b"/>
              <a:pathLst>
                <a:path w="1198" h="1099" extrusionOk="0">
                  <a:moveTo>
                    <a:pt x="568" y="276"/>
                  </a:moveTo>
                  <a:cubicBezTo>
                    <a:pt x="616" y="276"/>
                    <a:pt x="664" y="286"/>
                    <a:pt x="708" y="313"/>
                  </a:cubicBezTo>
                  <a:cubicBezTo>
                    <a:pt x="837" y="388"/>
                    <a:pt x="881" y="555"/>
                    <a:pt x="807" y="687"/>
                  </a:cubicBezTo>
                  <a:cubicBezTo>
                    <a:pt x="769" y="748"/>
                    <a:pt x="711" y="796"/>
                    <a:pt x="640" y="813"/>
                  </a:cubicBezTo>
                  <a:cubicBezTo>
                    <a:pt x="616" y="820"/>
                    <a:pt x="592" y="823"/>
                    <a:pt x="568" y="823"/>
                  </a:cubicBezTo>
                  <a:cubicBezTo>
                    <a:pt x="521" y="823"/>
                    <a:pt x="476" y="810"/>
                    <a:pt x="432" y="785"/>
                  </a:cubicBezTo>
                  <a:cubicBezTo>
                    <a:pt x="368" y="748"/>
                    <a:pt x="324" y="691"/>
                    <a:pt x="303" y="619"/>
                  </a:cubicBezTo>
                  <a:cubicBezTo>
                    <a:pt x="286" y="548"/>
                    <a:pt x="297" y="476"/>
                    <a:pt x="330" y="412"/>
                  </a:cubicBezTo>
                  <a:cubicBezTo>
                    <a:pt x="368" y="347"/>
                    <a:pt x="429" y="303"/>
                    <a:pt x="497" y="286"/>
                  </a:cubicBezTo>
                  <a:cubicBezTo>
                    <a:pt x="521" y="279"/>
                    <a:pt x="545" y="276"/>
                    <a:pt x="568" y="276"/>
                  </a:cubicBezTo>
                  <a:close/>
                  <a:moveTo>
                    <a:pt x="573" y="0"/>
                  </a:moveTo>
                  <a:cubicBezTo>
                    <a:pt x="525" y="0"/>
                    <a:pt x="476" y="7"/>
                    <a:pt x="429" y="21"/>
                  </a:cubicBezTo>
                  <a:cubicBezTo>
                    <a:pt x="286" y="59"/>
                    <a:pt x="167" y="147"/>
                    <a:pt x="96" y="276"/>
                  </a:cubicBezTo>
                  <a:cubicBezTo>
                    <a:pt x="21" y="401"/>
                    <a:pt x="1" y="551"/>
                    <a:pt x="41" y="691"/>
                  </a:cubicBezTo>
                  <a:cubicBezTo>
                    <a:pt x="79" y="834"/>
                    <a:pt x="167" y="952"/>
                    <a:pt x="297" y="1024"/>
                  </a:cubicBezTo>
                  <a:cubicBezTo>
                    <a:pt x="382" y="1071"/>
                    <a:pt x="473" y="1099"/>
                    <a:pt x="568" y="1099"/>
                  </a:cubicBezTo>
                  <a:cubicBezTo>
                    <a:pt x="616" y="1099"/>
                    <a:pt x="664" y="1091"/>
                    <a:pt x="711" y="1078"/>
                  </a:cubicBezTo>
                  <a:cubicBezTo>
                    <a:pt x="854" y="1041"/>
                    <a:pt x="973" y="949"/>
                    <a:pt x="1044" y="823"/>
                  </a:cubicBezTo>
                  <a:cubicBezTo>
                    <a:pt x="1197" y="561"/>
                    <a:pt x="1105" y="225"/>
                    <a:pt x="844" y="75"/>
                  </a:cubicBezTo>
                  <a:cubicBezTo>
                    <a:pt x="761" y="26"/>
                    <a:pt x="667"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0;p58">
              <a:extLst>
                <a:ext uri="{FF2B5EF4-FFF2-40B4-BE49-F238E27FC236}">
                  <a16:creationId xmlns:a16="http://schemas.microsoft.com/office/drawing/2014/main" id="{A69D00CA-C745-4147-9395-5A51F30CAF1C}"/>
                </a:ext>
              </a:extLst>
            </p:cNvPr>
            <p:cNvSpPr/>
            <p:nvPr/>
          </p:nvSpPr>
          <p:spPr>
            <a:xfrm>
              <a:off x="1823025" y="238025"/>
              <a:ext cx="233975" cy="233975"/>
            </a:xfrm>
            <a:custGeom>
              <a:avLst/>
              <a:gdLst/>
              <a:ahLst/>
              <a:cxnLst/>
              <a:rect l="l" t="t" r="r" b="b"/>
              <a:pathLst>
                <a:path w="9359" h="9359" extrusionOk="0">
                  <a:moveTo>
                    <a:pt x="4940" y="269"/>
                  </a:moveTo>
                  <a:cubicBezTo>
                    <a:pt x="5028" y="276"/>
                    <a:pt x="5100" y="347"/>
                    <a:pt x="5100" y="436"/>
                  </a:cubicBezTo>
                  <a:cubicBezTo>
                    <a:pt x="5100" y="459"/>
                    <a:pt x="5093" y="484"/>
                    <a:pt x="5082" y="507"/>
                  </a:cubicBezTo>
                  <a:lnTo>
                    <a:pt x="4841" y="994"/>
                  </a:lnTo>
                  <a:cubicBezTo>
                    <a:pt x="4831" y="1010"/>
                    <a:pt x="4828" y="1055"/>
                    <a:pt x="4828" y="1055"/>
                  </a:cubicBezTo>
                  <a:lnTo>
                    <a:pt x="4828" y="1816"/>
                  </a:lnTo>
                  <a:cubicBezTo>
                    <a:pt x="4828" y="1816"/>
                    <a:pt x="4878" y="1945"/>
                    <a:pt x="4950" y="1952"/>
                  </a:cubicBezTo>
                  <a:cubicBezTo>
                    <a:pt x="5256" y="1982"/>
                    <a:pt x="5548" y="2061"/>
                    <a:pt x="5827" y="2186"/>
                  </a:cubicBezTo>
                  <a:cubicBezTo>
                    <a:pt x="5846" y="2195"/>
                    <a:pt x="5866" y="2200"/>
                    <a:pt x="5885" y="2200"/>
                  </a:cubicBezTo>
                  <a:cubicBezTo>
                    <a:pt x="5932" y="2200"/>
                    <a:pt x="5977" y="2175"/>
                    <a:pt x="6003" y="2132"/>
                  </a:cubicBezTo>
                  <a:lnTo>
                    <a:pt x="6384" y="1472"/>
                  </a:lnTo>
                  <a:cubicBezTo>
                    <a:pt x="6394" y="1452"/>
                    <a:pt x="6402" y="1432"/>
                    <a:pt x="6402" y="1411"/>
                  </a:cubicBezTo>
                  <a:lnTo>
                    <a:pt x="6435" y="867"/>
                  </a:lnTo>
                  <a:cubicBezTo>
                    <a:pt x="6435" y="843"/>
                    <a:pt x="6442" y="820"/>
                    <a:pt x="6455" y="799"/>
                  </a:cubicBezTo>
                  <a:cubicBezTo>
                    <a:pt x="6476" y="762"/>
                    <a:pt x="6510" y="735"/>
                    <a:pt x="6551" y="724"/>
                  </a:cubicBezTo>
                  <a:cubicBezTo>
                    <a:pt x="6565" y="721"/>
                    <a:pt x="6579" y="719"/>
                    <a:pt x="6593" y="719"/>
                  </a:cubicBezTo>
                  <a:cubicBezTo>
                    <a:pt x="6621" y="719"/>
                    <a:pt x="6648" y="726"/>
                    <a:pt x="6673" y="741"/>
                  </a:cubicBezTo>
                  <a:lnTo>
                    <a:pt x="7108" y="994"/>
                  </a:lnTo>
                  <a:cubicBezTo>
                    <a:pt x="7146" y="1014"/>
                    <a:pt x="7173" y="1047"/>
                    <a:pt x="7183" y="1088"/>
                  </a:cubicBezTo>
                  <a:cubicBezTo>
                    <a:pt x="7194" y="1129"/>
                    <a:pt x="7190" y="1173"/>
                    <a:pt x="7166" y="1211"/>
                  </a:cubicBezTo>
                  <a:cubicBezTo>
                    <a:pt x="7156" y="1231"/>
                    <a:pt x="7139" y="1248"/>
                    <a:pt x="7119" y="1262"/>
                  </a:cubicBezTo>
                  <a:lnTo>
                    <a:pt x="6663" y="1561"/>
                  </a:lnTo>
                  <a:cubicBezTo>
                    <a:pt x="6646" y="1574"/>
                    <a:pt x="6632" y="1588"/>
                    <a:pt x="6623" y="1609"/>
                  </a:cubicBezTo>
                  <a:lnTo>
                    <a:pt x="6242" y="2268"/>
                  </a:lnTo>
                  <a:cubicBezTo>
                    <a:pt x="6204" y="2329"/>
                    <a:pt x="6221" y="2407"/>
                    <a:pt x="6279" y="2448"/>
                  </a:cubicBezTo>
                  <a:cubicBezTo>
                    <a:pt x="6527" y="2625"/>
                    <a:pt x="6745" y="2842"/>
                    <a:pt x="6921" y="3090"/>
                  </a:cubicBezTo>
                  <a:cubicBezTo>
                    <a:pt x="6948" y="3128"/>
                    <a:pt x="6991" y="3149"/>
                    <a:pt x="7034" y="3149"/>
                  </a:cubicBezTo>
                  <a:cubicBezTo>
                    <a:pt x="7057" y="3149"/>
                    <a:pt x="7080" y="3143"/>
                    <a:pt x="7101" y="3131"/>
                  </a:cubicBezTo>
                  <a:lnTo>
                    <a:pt x="7761" y="2748"/>
                  </a:lnTo>
                  <a:cubicBezTo>
                    <a:pt x="7781" y="2737"/>
                    <a:pt x="7795" y="2723"/>
                    <a:pt x="7809" y="2707"/>
                  </a:cubicBezTo>
                  <a:lnTo>
                    <a:pt x="8107" y="2251"/>
                  </a:lnTo>
                  <a:cubicBezTo>
                    <a:pt x="8121" y="2230"/>
                    <a:pt x="8138" y="2213"/>
                    <a:pt x="8159" y="2203"/>
                  </a:cubicBezTo>
                  <a:cubicBezTo>
                    <a:pt x="8183" y="2188"/>
                    <a:pt x="8211" y="2181"/>
                    <a:pt x="8239" y="2181"/>
                  </a:cubicBezTo>
                  <a:cubicBezTo>
                    <a:pt x="8253" y="2181"/>
                    <a:pt x="8267" y="2183"/>
                    <a:pt x="8281" y="2186"/>
                  </a:cubicBezTo>
                  <a:cubicBezTo>
                    <a:pt x="8322" y="2197"/>
                    <a:pt x="8356" y="2224"/>
                    <a:pt x="8377" y="2261"/>
                  </a:cubicBezTo>
                  <a:lnTo>
                    <a:pt x="8631" y="2696"/>
                  </a:lnTo>
                  <a:cubicBezTo>
                    <a:pt x="8672" y="2774"/>
                    <a:pt x="8648" y="2870"/>
                    <a:pt x="8570" y="2914"/>
                  </a:cubicBezTo>
                  <a:cubicBezTo>
                    <a:pt x="8550" y="2927"/>
                    <a:pt x="8526" y="2934"/>
                    <a:pt x="8502" y="2934"/>
                  </a:cubicBezTo>
                  <a:lnTo>
                    <a:pt x="7958" y="2968"/>
                  </a:lnTo>
                  <a:cubicBezTo>
                    <a:pt x="7938" y="2968"/>
                    <a:pt x="7917" y="2975"/>
                    <a:pt x="7900" y="2985"/>
                  </a:cubicBezTo>
                  <a:lnTo>
                    <a:pt x="7238" y="3366"/>
                  </a:lnTo>
                  <a:cubicBezTo>
                    <a:pt x="7177" y="3403"/>
                    <a:pt x="7153" y="3478"/>
                    <a:pt x="7183" y="3543"/>
                  </a:cubicBezTo>
                  <a:cubicBezTo>
                    <a:pt x="7309" y="3821"/>
                    <a:pt x="7387" y="4117"/>
                    <a:pt x="7418" y="4420"/>
                  </a:cubicBezTo>
                  <a:cubicBezTo>
                    <a:pt x="7425" y="4491"/>
                    <a:pt x="7482" y="4546"/>
                    <a:pt x="7553" y="4559"/>
                  </a:cubicBezTo>
                  <a:lnTo>
                    <a:pt x="8315" y="4559"/>
                  </a:lnTo>
                  <a:cubicBezTo>
                    <a:pt x="8339" y="4546"/>
                    <a:pt x="8359" y="4538"/>
                    <a:pt x="8377" y="4532"/>
                  </a:cubicBezTo>
                  <a:lnTo>
                    <a:pt x="8862" y="4287"/>
                  </a:lnTo>
                  <a:cubicBezTo>
                    <a:pt x="8886" y="4277"/>
                    <a:pt x="8910" y="4270"/>
                    <a:pt x="8934" y="4270"/>
                  </a:cubicBezTo>
                  <a:cubicBezTo>
                    <a:pt x="9022" y="4270"/>
                    <a:pt x="9094" y="4342"/>
                    <a:pt x="9090" y="4430"/>
                  </a:cubicBezTo>
                  <a:lnTo>
                    <a:pt x="9090" y="4933"/>
                  </a:lnTo>
                  <a:cubicBezTo>
                    <a:pt x="9094" y="5021"/>
                    <a:pt x="9022" y="5093"/>
                    <a:pt x="8934" y="5093"/>
                  </a:cubicBezTo>
                  <a:cubicBezTo>
                    <a:pt x="8910" y="5093"/>
                    <a:pt x="8886" y="5086"/>
                    <a:pt x="8862" y="5076"/>
                  </a:cubicBezTo>
                  <a:lnTo>
                    <a:pt x="8377" y="4834"/>
                  </a:lnTo>
                  <a:cubicBezTo>
                    <a:pt x="8367" y="4828"/>
                    <a:pt x="8349" y="4827"/>
                    <a:pt x="8335" y="4827"/>
                  </a:cubicBezTo>
                  <a:cubicBezTo>
                    <a:pt x="8324" y="4827"/>
                    <a:pt x="8315" y="4828"/>
                    <a:pt x="8315" y="4828"/>
                  </a:cubicBezTo>
                  <a:lnTo>
                    <a:pt x="7553" y="4828"/>
                  </a:lnTo>
                  <a:cubicBezTo>
                    <a:pt x="7553" y="4828"/>
                    <a:pt x="7425" y="4872"/>
                    <a:pt x="7418" y="4943"/>
                  </a:cubicBezTo>
                  <a:cubicBezTo>
                    <a:pt x="7390" y="5249"/>
                    <a:pt x="7309" y="5545"/>
                    <a:pt x="7183" y="5820"/>
                  </a:cubicBezTo>
                  <a:cubicBezTo>
                    <a:pt x="7153" y="5884"/>
                    <a:pt x="7177" y="5959"/>
                    <a:pt x="7238" y="5997"/>
                  </a:cubicBezTo>
                  <a:lnTo>
                    <a:pt x="7900" y="6378"/>
                  </a:lnTo>
                  <a:cubicBezTo>
                    <a:pt x="7917" y="6388"/>
                    <a:pt x="7938" y="6394"/>
                    <a:pt x="7958" y="6394"/>
                  </a:cubicBezTo>
                  <a:lnTo>
                    <a:pt x="8502" y="6428"/>
                  </a:lnTo>
                  <a:cubicBezTo>
                    <a:pt x="8526" y="6428"/>
                    <a:pt x="8550" y="6435"/>
                    <a:pt x="8570" y="6449"/>
                  </a:cubicBezTo>
                  <a:cubicBezTo>
                    <a:pt x="8607" y="6469"/>
                    <a:pt x="8634" y="6504"/>
                    <a:pt x="8645" y="6544"/>
                  </a:cubicBezTo>
                  <a:cubicBezTo>
                    <a:pt x="8655" y="6585"/>
                    <a:pt x="8652" y="6629"/>
                    <a:pt x="8631" y="6667"/>
                  </a:cubicBezTo>
                  <a:lnTo>
                    <a:pt x="8377" y="7102"/>
                  </a:lnTo>
                  <a:cubicBezTo>
                    <a:pt x="8356" y="7139"/>
                    <a:pt x="8322" y="7166"/>
                    <a:pt x="8281" y="7177"/>
                  </a:cubicBezTo>
                  <a:cubicBezTo>
                    <a:pt x="8267" y="7180"/>
                    <a:pt x="8252" y="7182"/>
                    <a:pt x="8237" y="7182"/>
                  </a:cubicBezTo>
                  <a:cubicBezTo>
                    <a:pt x="8210" y="7182"/>
                    <a:pt x="8183" y="7176"/>
                    <a:pt x="8159" y="7163"/>
                  </a:cubicBezTo>
                  <a:cubicBezTo>
                    <a:pt x="8138" y="7149"/>
                    <a:pt x="8121" y="7133"/>
                    <a:pt x="8107" y="7112"/>
                  </a:cubicBezTo>
                  <a:lnTo>
                    <a:pt x="7809" y="6656"/>
                  </a:lnTo>
                  <a:cubicBezTo>
                    <a:pt x="7795" y="6639"/>
                    <a:pt x="7781" y="6626"/>
                    <a:pt x="7761" y="6615"/>
                  </a:cubicBezTo>
                  <a:lnTo>
                    <a:pt x="7101" y="6235"/>
                  </a:lnTo>
                  <a:cubicBezTo>
                    <a:pt x="7079" y="6222"/>
                    <a:pt x="7055" y="6215"/>
                    <a:pt x="7031" y="6215"/>
                  </a:cubicBezTo>
                  <a:cubicBezTo>
                    <a:pt x="6989" y="6215"/>
                    <a:pt x="6947" y="6235"/>
                    <a:pt x="6921" y="6272"/>
                  </a:cubicBezTo>
                  <a:cubicBezTo>
                    <a:pt x="6745" y="6521"/>
                    <a:pt x="6527" y="6738"/>
                    <a:pt x="6279" y="6915"/>
                  </a:cubicBezTo>
                  <a:cubicBezTo>
                    <a:pt x="6221" y="6955"/>
                    <a:pt x="6204" y="7034"/>
                    <a:pt x="6242" y="7095"/>
                  </a:cubicBezTo>
                  <a:lnTo>
                    <a:pt x="6623" y="7754"/>
                  </a:lnTo>
                  <a:cubicBezTo>
                    <a:pt x="6632" y="7775"/>
                    <a:pt x="6646" y="7788"/>
                    <a:pt x="6663" y="7801"/>
                  </a:cubicBezTo>
                  <a:lnTo>
                    <a:pt x="7119" y="8101"/>
                  </a:lnTo>
                  <a:cubicBezTo>
                    <a:pt x="7139" y="8115"/>
                    <a:pt x="7156" y="8132"/>
                    <a:pt x="7166" y="8156"/>
                  </a:cubicBezTo>
                  <a:cubicBezTo>
                    <a:pt x="7190" y="8189"/>
                    <a:pt x="7194" y="8234"/>
                    <a:pt x="7183" y="8275"/>
                  </a:cubicBezTo>
                  <a:cubicBezTo>
                    <a:pt x="7173" y="8315"/>
                    <a:pt x="7146" y="8349"/>
                    <a:pt x="7108" y="8369"/>
                  </a:cubicBezTo>
                  <a:lnTo>
                    <a:pt x="6673" y="8625"/>
                  </a:lnTo>
                  <a:cubicBezTo>
                    <a:pt x="6649" y="8638"/>
                    <a:pt x="6623" y="8645"/>
                    <a:pt x="6596" y="8645"/>
                  </a:cubicBezTo>
                  <a:cubicBezTo>
                    <a:pt x="6581" y="8645"/>
                    <a:pt x="6566" y="8643"/>
                    <a:pt x="6551" y="8638"/>
                  </a:cubicBezTo>
                  <a:cubicBezTo>
                    <a:pt x="6510" y="8628"/>
                    <a:pt x="6476" y="8601"/>
                    <a:pt x="6455" y="8567"/>
                  </a:cubicBezTo>
                  <a:cubicBezTo>
                    <a:pt x="6442" y="8543"/>
                    <a:pt x="6435" y="8519"/>
                    <a:pt x="6435" y="8495"/>
                  </a:cubicBezTo>
                  <a:lnTo>
                    <a:pt x="6402" y="7952"/>
                  </a:lnTo>
                  <a:cubicBezTo>
                    <a:pt x="6402" y="7931"/>
                    <a:pt x="6394" y="7911"/>
                    <a:pt x="6384" y="7894"/>
                  </a:cubicBezTo>
                  <a:lnTo>
                    <a:pt x="6003" y="7234"/>
                  </a:lnTo>
                  <a:cubicBezTo>
                    <a:pt x="5976" y="7190"/>
                    <a:pt x="5930" y="7164"/>
                    <a:pt x="5883" y="7164"/>
                  </a:cubicBezTo>
                  <a:cubicBezTo>
                    <a:pt x="5864" y="7164"/>
                    <a:pt x="5845" y="7168"/>
                    <a:pt x="5827" y="7177"/>
                  </a:cubicBezTo>
                  <a:cubicBezTo>
                    <a:pt x="5548" y="7302"/>
                    <a:pt x="5256" y="7384"/>
                    <a:pt x="4950" y="7411"/>
                  </a:cubicBezTo>
                  <a:cubicBezTo>
                    <a:pt x="4878" y="7418"/>
                    <a:pt x="4824" y="7475"/>
                    <a:pt x="4828" y="7547"/>
                  </a:cubicBezTo>
                  <a:lnTo>
                    <a:pt x="4828" y="8311"/>
                  </a:lnTo>
                  <a:cubicBezTo>
                    <a:pt x="4824" y="8332"/>
                    <a:pt x="4831" y="8352"/>
                    <a:pt x="4841" y="8373"/>
                  </a:cubicBezTo>
                  <a:lnTo>
                    <a:pt x="5082" y="8859"/>
                  </a:lnTo>
                  <a:cubicBezTo>
                    <a:pt x="5093" y="8879"/>
                    <a:pt x="5100" y="8903"/>
                    <a:pt x="5100" y="8927"/>
                  </a:cubicBezTo>
                  <a:cubicBezTo>
                    <a:pt x="5100" y="9015"/>
                    <a:pt x="5028" y="9086"/>
                    <a:pt x="4940" y="9090"/>
                  </a:cubicBezTo>
                  <a:lnTo>
                    <a:pt x="4436" y="9090"/>
                  </a:lnTo>
                  <a:cubicBezTo>
                    <a:pt x="4348" y="9086"/>
                    <a:pt x="4277" y="9015"/>
                    <a:pt x="4277" y="8927"/>
                  </a:cubicBezTo>
                  <a:cubicBezTo>
                    <a:pt x="4277" y="8903"/>
                    <a:pt x="4284" y="8879"/>
                    <a:pt x="4293" y="8859"/>
                  </a:cubicBezTo>
                  <a:lnTo>
                    <a:pt x="4535" y="8373"/>
                  </a:lnTo>
                  <a:cubicBezTo>
                    <a:pt x="4546" y="8352"/>
                    <a:pt x="4559" y="8311"/>
                    <a:pt x="4559" y="8311"/>
                  </a:cubicBezTo>
                  <a:lnTo>
                    <a:pt x="4559" y="7547"/>
                  </a:lnTo>
                  <a:cubicBezTo>
                    <a:pt x="4559" y="7547"/>
                    <a:pt x="4497" y="7418"/>
                    <a:pt x="4426" y="7411"/>
                  </a:cubicBezTo>
                  <a:cubicBezTo>
                    <a:pt x="4121" y="7384"/>
                    <a:pt x="3828" y="7302"/>
                    <a:pt x="3549" y="7177"/>
                  </a:cubicBezTo>
                  <a:cubicBezTo>
                    <a:pt x="3532" y="7169"/>
                    <a:pt x="3512" y="7163"/>
                    <a:pt x="3492" y="7163"/>
                  </a:cubicBezTo>
                  <a:cubicBezTo>
                    <a:pt x="3444" y="7163"/>
                    <a:pt x="3400" y="7190"/>
                    <a:pt x="3372" y="7234"/>
                  </a:cubicBezTo>
                  <a:lnTo>
                    <a:pt x="2992" y="7894"/>
                  </a:lnTo>
                  <a:cubicBezTo>
                    <a:pt x="2982" y="7911"/>
                    <a:pt x="2975" y="7931"/>
                    <a:pt x="2975" y="7952"/>
                  </a:cubicBezTo>
                  <a:lnTo>
                    <a:pt x="2941" y="8495"/>
                  </a:lnTo>
                  <a:cubicBezTo>
                    <a:pt x="2941" y="8519"/>
                    <a:pt x="2934" y="8543"/>
                    <a:pt x="2920" y="8567"/>
                  </a:cubicBezTo>
                  <a:cubicBezTo>
                    <a:pt x="2900" y="8601"/>
                    <a:pt x="2866" y="8628"/>
                    <a:pt x="2825" y="8638"/>
                  </a:cubicBezTo>
                  <a:cubicBezTo>
                    <a:pt x="2810" y="8643"/>
                    <a:pt x="2795" y="8645"/>
                    <a:pt x="2780" y="8645"/>
                  </a:cubicBezTo>
                  <a:cubicBezTo>
                    <a:pt x="2753" y="8645"/>
                    <a:pt x="2727" y="8638"/>
                    <a:pt x="2703" y="8625"/>
                  </a:cubicBezTo>
                  <a:lnTo>
                    <a:pt x="2268" y="8369"/>
                  </a:lnTo>
                  <a:cubicBezTo>
                    <a:pt x="2190" y="8325"/>
                    <a:pt x="2166" y="8230"/>
                    <a:pt x="2210" y="8156"/>
                  </a:cubicBezTo>
                  <a:cubicBezTo>
                    <a:pt x="2221" y="8132"/>
                    <a:pt x="2238" y="8115"/>
                    <a:pt x="2258" y="8101"/>
                  </a:cubicBezTo>
                  <a:lnTo>
                    <a:pt x="2713" y="7801"/>
                  </a:lnTo>
                  <a:cubicBezTo>
                    <a:pt x="2730" y="7788"/>
                    <a:pt x="2743" y="7775"/>
                    <a:pt x="2754" y="7754"/>
                  </a:cubicBezTo>
                  <a:lnTo>
                    <a:pt x="3138" y="7095"/>
                  </a:lnTo>
                  <a:cubicBezTo>
                    <a:pt x="3172" y="7034"/>
                    <a:pt x="3155" y="6955"/>
                    <a:pt x="3098" y="6915"/>
                  </a:cubicBezTo>
                  <a:cubicBezTo>
                    <a:pt x="2850" y="6738"/>
                    <a:pt x="2632" y="6521"/>
                    <a:pt x="2455" y="6272"/>
                  </a:cubicBezTo>
                  <a:cubicBezTo>
                    <a:pt x="2429" y="6235"/>
                    <a:pt x="2387" y="6215"/>
                    <a:pt x="2345" y="6215"/>
                  </a:cubicBezTo>
                  <a:cubicBezTo>
                    <a:pt x="2321" y="6215"/>
                    <a:pt x="2296" y="6222"/>
                    <a:pt x="2274" y="6235"/>
                  </a:cubicBezTo>
                  <a:lnTo>
                    <a:pt x="1615" y="6615"/>
                  </a:lnTo>
                  <a:cubicBezTo>
                    <a:pt x="1595" y="6626"/>
                    <a:pt x="1581" y="6639"/>
                    <a:pt x="1568" y="6656"/>
                  </a:cubicBezTo>
                  <a:lnTo>
                    <a:pt x="1268" y="7112"/>
                  </a:lnTo>
                  <a:cubicBezTo>
                    <a:pt x="1255" y="7133"/>
                    <a:pt x="1238" y="7149"/>
                    <a:pt x="1218" y="7163"/>
                  </a:cubicBezTo>
                  <a:cubicBezTo>
                    <a:pt x="1194" y="7176"/>
                    <a:pt x="1167" y="7182"/>
                    <a:pt x="1140" y="7182"/>
                  </a:cubicBezTo>
                  <a:cubicBezTo>
                    <a:pt x="1125" y="7182"/>
                    <a:pt x="1110" y="7180"/>
                    <a:pt x="1096" y="7177"/>
                  </a:cubicBezTo>
                  <a:cubicBezTo>
                    <a:pt x="1055" y="7166"/>
                    <a:pt x="1020" y="7139"/>
                    <a:pt x="1000" y="7102"/>
                  </a:cubicBezTo>
                  <a:lnTo>
                    <a:pt x="749" y="6667"/>
                  </a:lnTo>
                  <a:cubicBezTo>
                    <a:pt x="704" y="6588"/>
                    <a:pt x="728" y="6493"/>
                    <a:pt x="806" y="6449"/>
                  </a:cubicBezTo>
                  <a:cubicBezTo>
                    <a:pt x="826" y="6435"/>
                    <a:pt x="851" y="6428"/>
                    <a:pt x="874" y="6428"/>
                  </a:cubicBezTo>
                  <a:lnTo>
                    <a:pt x="1418" y="6394"/>
                  </a:lnTo>
                  <a:cubicBezTo>
                    <a:pt x="1438" y="6394"/>
                    <a:pt x="1459" y="6388"/>
                    <a:pt x="1476" y="6378"/>
                  </a:cubicBezTo>
                  <a:lnTo>
                    <a:pt x="2139" y="5997"/>
                  </a:lnTo>
                  <a:cubicBezTo>
                    <a:pt x="2200" y="5959"/>
                    <a:pt x="2224" y="5884"/>
                    <a:pt x="2193" y="5820"/>
                  </a:cubicBezTo>
                  <a:cubicBezTo>
                    <a:pt x="2067" y="5545"/>
                    <a:pt x="1989" y="5249"/>
                    <a:pt x="1959" y="4943"/>
                  </a:cubicBezTo>
                  <a:cubicBezTo>
                    <a:pt x="1953" y="4878"/>
                    <a:pt x="1904" y="4827"/>
                    <a:pt x="1840" y="4827"/>
                  </a:cubicBezTo>
                  <a:cubicBezTo>
                    <a:pt x="1834" y="4827"/>
                    <a:pt x="1828" y="4827"/>
                    <a:pt x="1822" y="4828"/>
                  </a:cubicBezTo>
                  <a:lnTo>
                    <a:pt x="1061" y="4828"/>
                  </a:lnTo>
                  <a:cubicBezTo>
                    <a:pt x="1053" y="4824"/>
                    <a:pt x="1045" y="4822"/>
                    <a:pt x="1037" y="4822"/>
                  </a:cubicBezTo>
                  <a:cubicBezTo>
                    <a:pt x="1023" y="4822"/>
                    <a:pt x="1011" y="4828"/>
                    <a:pt x="1000" y="4834"/>
                  </a:cubicBezTo>
                  <a:lnTo>
                    <a:pt x="514" y="5076"/>
                  </a:lnTo>
                  <a:cubicBezTo>
                    <a:pt x="490" y="5086"/>
                    <a:pt x="467" y="5093"/>
                    <a:pt x="443" y="5093"/>
                  </a:cubicBezTo>
                  <a:cubicBezTo>
                    <a:pt x="354" y="5093"/>
                    <a:pt x="283" y="5021"/>
                    <a:pt x="293" y="4933"/>
                  </a:cubicBezTo>
                  <a:lnTo>
                    <a:pt x="293" y="4430"/>
                  </a:lnTo>
                  <a:cubicBezTo>
                    <a:pt x="283" y="4342"/>
                    <a:pt x="354" y="4270"/>
                    <a:pt x="443" y="4270"/>
                  </a:cubicBezTo>
                  <a:cubicBezTo>
                    <a:pt x="467" y="4270"/>
                    <a:pt x="490" y="4277"/>
                    <a:pt x="514" y="4287"/>
                  </a:cubicBezTo>
                  <a:lnTo>
                    <a:pt x="1000" y="4532"/>
                  </a:lnTo>
                  <a:cubicBezTo>
                    <a:pt x="1017" y="4538"/>
                    <a:pt x="1061" y="4559"/>
                    <a:pt x="1061" y="4559"/>
                  </a:cubicBezTo>
                  <a:lnTo>
                    <a:pt x="1822" y="4559"/>
                  </a:lnTo>
                  <a:cubicBezTo>
                    <a:pt x="1822" y="4559"/>
                    <a:pt x="1952" y="4491"/>
                    <a:pt x="1959" y="4420"/>
                  </a:cubicBezTo>
                  <a:cubicBezTo>
                    <a:pt x="1989" y="4117"/>
                    <a:pt x="2067" y="3821"/>
                    <a:pt x="2193" y="3543"/>
                  </a:cubicBezTo>
                  <a:cubicBezTo>
                    <a:pt x="2224" y="3478"/>
                    <a:pt x="2200" y="3403"/>
                    <a:pt x="2139" y="3366"/>
                  </a:cubicBezTo>
                  <a:lnTo>
                    <a:pt x="1476" y="2985"/>
                  </a:lnTo>
                  <a:cubicBezTo>
                    <a:pt x="1459" y="2975"/>
                    <a:pt x="1438" y="2968"/>
                    <a:pt x="1418" y="2968"/>
                  </a:cubicBezTo>
                  <a:lnTo>
                    <a:pt x="874" y="2934"/>
                  </a:lnTo>
                  <a:cubicBezTo>
                    <a:pt x="851" y="2934"/>
                    <a:pt x="826" y="2927"/>
                    <a:pt x="806" y="2914"/>
                  </a:cubicBezTo>
                  <a:cubicBezTo>
                    <a:pt x="728" y="2870"/>
                    <a:pt x="704" y="2774"/>
                    <a:pt x="745" y="2696"/>
                  </a:cubicBezTo>
                  <a:lnTo>
                    <a:pt x="1000" y="2261"/>
                  </a:lnTo>
                  <a:cubicBezTo>
                    <a:pt x="1020" y="2224"/>
                    <a:pt x="1055" y="2197"/>
                    <a:pt x="1096" y="2186"/>
                  </a:cubicBezTo>
                  <a:cubicBezTo>
                    <a:pt x="1110" y="2183"/>
                    <a:pt x="1124" y="2181"/>
                    <a:pt x="1138" y="2181"/>
                  </a:cubicBezTo>
                  <a:cubicBezTo>
                    <a:pt x="1166" y="2181"/>
                    <a:pt x="1193" y="2188"/>
                    <a:pt x="1218" y="2203"/>
                  </a:cubicBezTo>
                  <a:cubicBezTo>
                    <a:pt x="1238" y="2213"/>
                    <a:pt x="1255" y="2230"/>
                    <a:pt x="1268" y="2251"/>
                  </a:cubicBezTo>
                  <a:lnTo>
                    <a:pt x="1568" y="2707"/>
                  </a:lnTo>
                  <a:cubicBezTo>
                    <a:pt x="1581" y="2723"/>
                    <a:pt x="1595" y="2737"/>
                    <a:pt x="1615" y="2748"/>
                  </a:cubicBezTo>
                  <a:lnTo>
                    <a:pt x="2274" y="3131"/>
                  </a:lnTo>
                  <a:cubicBezTo>
                    <a:pt x="2296" y="3143"/>
                    <a:pt x="2319" y="3149"/>
                    <a:pt x="2342" y="3149"/>
                  </a:cubicBezTo>
                  <a:cubicBezTo>
                    <a:pt x="2385" y="3149"/>
                    <a:pt x="2428" y="3128"/>
                    <a:pt x="2455" y="3090"/>
                  </a:cubicBezTo>
                  <a:cubicBezTo>
                    <a:pt x="2632" y="2842"/>
                    <a:pt x="2850" y="2625"/>
                    <a:pt x="3098" y="2448"/>
                  </a:cubicBezTo>
                  <a:cubicBezTo>
                    <a:pt x="3155" y="2407"/>
                    <a:pt x="3172" y="2329"/>
                    <a:pt x="3135" y="2268"/>
                  </a:cubicBezTo>
                  <a:lnTo>
                    <a:pt x="2754" y="1609"/>
                  </a:lnTo>
                  <a:cubicBezTo>
                    <a:pt x="2743" y="1588"/>
                    <a:pt x="2730" y="1574"/>
                    <a:pt x="2713" y="1561"/>
                  </a:cubicBezTo>
                  <a:lnTo>
                    <a:pt x="2258" y="1262"/>
                  </a:lnTo>
                  <a:cubicBezTo>
                    <a:pt x="2238" y="1248"/>
                    <a:pt x="2221" y="1231"/>
                    <a:pt x="2210" y="1211"/>
                  </a:cubicBezTo>
                  <a:cubicBezTo>
                    <a:pt x="2186" y="1173"/>
                    <a:pt x="2183" y="1129"/>
                    <a:pt x="2193" y="1088"/>
                  </a:cubicBezTo>
                  <a:cubicBezTo>
                    <a:pt x="2203" y="1047"/>
                    <a:pt x="2230" y="1014"/>
                    <a:pt x="2268" y="994"/>
                  </a:cubicBezTo>
                  <a:lnTo>
                    <a:pt x="2703" y="741"/>
                  </a:lnTo>
                  <a:cubicBezTo>
                    <a:pt x="2727" y="726"/>
                    <a:pt x="2755" y="719"/>
                    <a:pt x="2782" y="719"/>
                  </a:cubicBezTo>
                  <a:cubicBezTo>
                    <a:pt x="2797" y="719"/>
                    <a:pt x="2811" y="721"/>
                    <a:pt x="2825" y="724"/>
                  </a:cubicBezTo>
                  <a:cubicBezTo>
                    <a:pt x="2866" y="735"/>
                    <a:pt x="2900" y="762"/>
                    <a:pt x="2920" y="799"/>
                  </a:cubicBezTo>
                  <a:cubicBezTo>
                    <a:pt x="2934" y="820"/>
                    <a:pt x="2941" y="843"/>
                    <a:pt x="2941" y="867"/>
                  </a:cubicBezTo>
                  <a:lnTo>
                    <a:pt x="2975" y="1411"/>
                  </a:lnTo>
                  <a:cubicBezTo>
                    <a:pt x="2975" y="1432"/>
                    <a:pt x="2982" y="1452"/>
                    <a:pt x="2992" y="1472"/>
                  </a:cubicBezTo>
                  <a:lnTo>
                    <a:pt x="3372" y="2132"/>
                  </a:lnTo>
                  <a:cubicBezTo>
                    <a:pt x="3399" y="2175"/>
                    <a:pt x="3444" y="2200"/>
                    <a:pt x="3491" y="2200"/>
                  </a:cubicBezTo>
                  <a:cubicBezTo>
                    <a:pt x="3511" y="2200"/>
                    <a:pt x="3531" y="2195"/>
                    <a:pt x="3549" y="2186"/>
                  </a:cubicBezTo>
                  <a:cubicBezTo>
                    <a:pt x="3828" y="2061"/>
                    <a:pt x="4121" y="1982"/>
                    <a:pt x="4426" y="1952"/>
                  </a:cubicBezTo>
                  <a:cubicBezTo>
                    <a:pt x="4497" y="1945"/>
                    <a:pt x="4552" y="1887"/>
                    <a:pt x="4559" y="1816"/>
                  </a:cubicBezTo>
                  <a:lnTo>
                    <a:pt x="4559" y="1055"/>
                  </a:lnTo>
                  <a:cubicBezTo>
                    <a:pt x="4552" y="1030"/>
                    <a:pt x="4546" y="1010"/>
                    <a:pt x="4535" y="994"/>
                  </a:cubicBezTo>
                  <a:lnTo>
                    <a:pt x="4293" y="507"/>
                  </a:lnTo>
                  <a:cubicBezTo>
                    <a:pt x="4284" y="484"/>
                    <a:pt x="4277" y="459"/>
                    <a:pt x="4277" y="436"/>
                  </a:cubicBezTo>
                  <a:cubicBezTo>
                    <a:pt x="4277" y="347"/>
                    <a:pt x="4348" y="276"/>
                    <a:pt x="4436" y="269"/>
                  </a:cubicBezTo>
                  <a:close/>
                  <a:moveTo>
                    <a:pt x="4426" y="1"/>
                  </a:moveTo>
                  <a:cubicBezTo>
                    <a:pt x="4158" y="1"/>
                    <a:pt x="3944" y="242"/>
                    <a:pt x="3998" y="517"/>
                  </a:cubicBezTo>
                  <a:cubicBezTo>
                    <a:pt x="4005" y="558"/>
                    <a:pt x="4019" y="595"/>
                    <a:pt x="4039" y="630"/>
                  </a:cubicBezTo>
                  <a:lnTo>
                    <a:pt x="4267" y="1085"/>
                  </a:lnTo>
                  <a:lnTo>
                    <a:pt x="4267" y="1670"/>
                  </a:lnTo>
                  <a:cubicBezTo>
                    <a:pt x="4015" y="1703"/>
                    <a:pt x="3774" y="1769"/>
                    <a:pt x="3539" y="1866"/>
                  </a:cubicBezTo>
                  <a:lnTo>
                    <a:pt x="3237" y="1336"/>
                  </a:lnTo>
                  <a:lnTo>
                    <a:pt x="3206" y="823"/>
                  </a:lnTo>
                  <a:cubicBezTo>
                    <a:pt x="3203" y="755"/>
                    <a:pt x="3182" y="688"/>
                    <a:pt x="3148" y="630"/>
                  </a:cubicBezTo>
                  <a:cubicBezTo>
                    <a:pt x="3090" y="528"/>
                    <a:pt x="2999" y="456"/>
                    <a:pt x="2886" y="426"/>
                  </a:cubicBezTo>
                  <a:cubicBezTo>
                    <a:pt x="2849" y="416"/>
                    <a:pt x="2812" y="411"/>
                    <a:pt x="2775" y="411"/>
                  </a:cubicBezTo>
                  <a:cubicBezTo>
                    <a:pt x="2699" y="411"/>
                    <a:pt x="2625" y="431"/>
                    <a:pt x="2557" y="470"/>
                  </a:cubicBezTo>
                  <a:lnTo>
                    <a:pt x="2122" y="724"/>
                  </a:lnTo>
                  <a:cubicBezTo>
                    <a:pt x="2020" y="782"/>
                    <a:pt x="1948" y="878"/>
                    <a:pt x="1918" y="989"/>
                  </a:cubicBezTo>
                  <a:cubicBezTo>
                    <a:pt x="1880" y="1129"/>
                    <a:pt x="1915" y="1275"/>
                    <a:pt x="2009" y="1391"/>
                  </a:cubicBezTo>
                  <a:cubicBezTo>
                    <a:pt x="2037" y="1422"/>
                    <a:pt x="2067" y="1446"/>
                    <a:pt x="2101" y="1469"/>
                  </a:cubicBezTo>
                  <a:lnTo>
                    <a:pt x="2523" y="1751"/>
                  </a:lnTo>
                  <a:lnTo>
                    <a:pt x="2829" y="2282"/>
                  </a:lnTo>
                  <a:cubicBezTo>
                    <a:pt x="2628" y="2438"/>
                    <a:pt x="2451" y="2615"/>
                    <a:pt x="2295" y="2815"/>
                  </a:cubicBezTo>
                  <a:lnTo>
                    <a:pt x="1772" y="2509"/>
                  </a:lnTo>
                  <a:lnTo>
                    <a:pt x="1490" y="2081"/>
                  </a:lnTo>
                  <a:cubicBezTo>
                    <a:pt x="1452" y="2023"/>
                    <a:pt x="1401" y="1976"/>
                    <a:pt x="1344" y="1942"/>
                  </a:cubicBezTo>
                  <a:cubicBezTo>
                    <a:pt x="1279" y="1904"/>
                    <a:pt x="1207" y="1885"/>
                    <a:pt x="1134" y="1885"/>
                  </a:cubicBezTo>
                  <a:cubicBezTo>
                    <a:pt x="1095" y="1885"/>
                    <a:pt x="1056" y="1890"/>
                    <a:pt x="1017" y="1901"/>
                  </a:cubicBezTo>
                  <a:cubicBezTo>
                    <a:pt x="905" y="1928"/>
                    <a:pt x="810" y="2003"/>
                    <a:pt x="752" y="2101"/>
                  </a:cubicBezTo>
                  <a:lnTo>
                    <a:pt x="500" y="2544"/>
                  </a:lnTo>
                  <a:cubicBezTo>
                    <a:pt x="382" y="2751"/>
                    <a:pt x="453" y="3019"/>
                    <a:pt x="660" y="3138"/>
                  </a:cubicBezTo>
                  <a:cubicBezTo>
                    <a:pt x="718" y="3172"/>
                    <a:pt x="782" y="3192"/>
                    <a:pt x="851" y="3196"/>
                  </a:cubicBezTo>
                  <a:lnTo>
                    <a:pt x="1361" y="3226"/>
                  </a:lnTo>
                  <a:lnTo>
                    <a:pt x="1884" y="3532"/>
                  </a:lnTo>
                  <a:cubicBezTo>
                    <a:pt x="1789" y="3767"/>
                    <a:pt x="1724" y="4015"/>
                    <a:pt x="1690" y="4267"/>
                  </a:cubicBezTo>
                  <a:lnTo>
                    <a:pt x="1085" y="4267"/>
                  </a:lnTo>
                  <a:lnTo>
                    <a:pt x="630" y="4039"/>
                  </a:lnTo>
                  <a:cubicBezTo>
                    <a:pt x="595" y="4019"/>
                    <a:pt x="558" y="4005"/>
                    <a:pt x="517" y="3998"/>
                  </a:cubicBezTo>
                  <a:cubicBezTo>
                    <a:pt x="488" y="3992"/>
                    <a:pt x="459" y="3990"/>
                    <a:pt x="431" y="3990"/>
                  </a:cubicBezTo>
                  <a:cubicBezTo>
                    <a:pt x="194" y="3990"/>
                    <a:pt x="1" y="4187"/>
                    <a:pt x="1" y="4426"/>
                  </a:cubicBezTo>
                  <a:lnTo>
                    <a:pt x="1" y="4936"/>
                  </a:lnTo>
                  <a:cubicBezTo>
                    <a:pt x="1" y="5176"/>
                    <a:pt x="194" y="5370"/>
                    <a:pt x="431" y="5370"/>
                  </a:cubicBezTo>
                  <a:cubicBezTo>
                    <a:pt x="459" y="5370"/>
                    <a:pt x="488" y="5367"/>
                    <a:pt x="517" y="5361"/>
                  </a:cubicBezTo>
                  <a:cubicBezTo>
                    <a:pt x="558" y="5354"/>
                    <a:pt x="595" y="5341"/>
                    <a:pt x="630" y="5324"/>
                  </a:cubicBezTo>
                  <a:lnTo>
                    <a:pt x="1085" y="5096"/>
                  </a:lnTo>
                  <a:lnTo>
                    <a:pt x="1670" y="5096"/>
                  </a:lnTo>
                  <a:cubicBezTo>
                    <a:pt x="1703" y="5344"/>
                    <a:pt x="1769" y="5589"/>
                    <a:pt x="1866" y="5820"/>
                  </a:cubicBezTo>
                  <a:lnTo>
                    <a:pt x="1336" y="6126"/>
                  </a:lnTo>
                  <a:lnTo>
                    <a:pt x="823" y="6157"/>
                  </a:lnTo>
                  <a:cubicBezTo>
                    <a:pt x="755" y="6160"/>
                    <a:pt x="688" y="6180"/>
                    <a:pt x="630" y="6211"/>
                  </a:cubicBezTo>
                  <a:cubicBezTo>
                    <a:pt x="423" y="6330"/>
                    <a:pt x="351" y="6595"/>
                    <a:pt x="470" y="6802"/>
                  </a:cubicBezTo>
                  <a:lnTo>
                    <a:pt x="724" y="7241"/>
                  </a:lnTo>
                  <a:cubicBezTo>
                    <a:pt x="782" y="7340"/>
                    <a:pt x="878" y="7411"/>
                    <a:pt x="989" y="7442"/>
                  </a:cubicBezTo>
                  <a:cubicBezTo>
                    <a:pt x="1026" y="7452"/>
                    <a:pt x="1064" y="7456"/>
                    <a:pt x="1101" y="7456"/>
                  </a:cubicBezTo>
                  <a:cubicBezTo>
                    <a:pt x="1178" y="7456"/>
                    <a:pt x="1253" y="7436"/>
                    <a:pt x="1320" y="7398"/>
                  </a:cubicBezTo>
                  <a:cubicBezTo>
                    <a:pt x="1377" y="7367"/>
                    <a:pt x="1428" y="7319"/>
                    <a:pt x="1466" y="7261"/>
                  </a:cubicBezTo>
                  <a:lnTo>
                    <a:pt x="1751" y="6836"/>
                  </a:lnTo>
                  <a:lnTo>
                    <a:pt x="2282" y="6534"/>
                  </a:lnTo>
                  <a:cubicBezTo>
                    <a:pt x="2438" y="6731"/>
                    <a:pt x="2615" y="6908"/>
                    <a:pt x="2815" y="7064"/>
                  </a:cubicBezTo>
                  <a:lnTo>
                    <a:pt x="2509" y="7591"/>
                  </a:lnTo>
                  <a:lnTo>
                    <a:pt x="2081" y="7873"/>
                  </a:lnTo>
                  <a:cubicBezTo>
                    <a:pt x="2023" y="7908"/>
                    <a:pt x="1976" y="7958"/>
                    <a:pt x="1942" y="8016"/>
                  </a:cubicBezTo>
                  <a:cubicBezTo>
                    <a:pt x="1822" y="8223"/>
                    <a:pt x="1894" y="8488"/>
                    <a:pt x="2101" y="8607"/>
                  </a:cubicBezTo>
                  <a:lnTo>
                    <a:pt x="2544" y="8859"/>
                  </a:lnTo>
                  <a:cubicBezTo>
                    <a:pt x="2612" y="8898"/>
                    <a:pt x="2686" y="8918"/>
                    <a:pt x="2761" y="8918"/>
                  </a:cubicBezTo>
                  <a:cubicBezTo>
                    <a:pt x="2799" y="8918"/>
                    <a:pt x="2836" y="8913"/>
                    <a:pt x="2873" y="8903"/>
                  </a:cubicBezTo>
                  <a:cubicBezTo>
                    <a:pt x="3013" y="8866"/>
                    <a:pt x="3124" y="8764"/>
                    <a:pt x="3176" y="8625"/>
                  </a:cubicBezTo>
                  <a:cubicBezTo>
                    <a:pt x="3189" y="8587"/>
                    <a:pt x="3196" y="8546"/>
                    <a:pt x="3196" y="8506"/>
                  </a:cubicBezTo>
                  <a:lnTo>
                    <a:pt x="3226" y="8002"/>
                  </a:lnTo>
                  <a:lnTo>
                    <a:pt x="3532" y="7475"/>
                  </a:lnTo>
                  <a:cubicBezTo>
                    <a:pt x="3767" y="7571"/>
                    <a:pt x="4015" y="7635"/>
                    <a:pt x="4267" y="7669"/>
                  </a:cubicBezTo>
                  <a:lnTo>
                    <a:pt x="4267" y="8278"/>
                  </a:lnTo>
                  <a:lnTo>
                    <a:pt x="4039" y="8730"/>
                  </a:lnTo>
                  <a:cubicBezTo>
                    <a:pt x="4019" y="8764"/>
                    <a:pt x="4005" y="8801"/>
                    <a:pt x="3998" y="8842"/>
                  </a:cubicBezTo>
                  <a:cubicBezTo>
                    <a:pt x="3944" y="9117"/>
                    <a:pt x="4158" y="9359"/>
                    <a:pt x="4426" y="9359"/>
                  </a:cubicBezTo>
                  <a:lnTo>
                    <a:pt x="4936" y="9359"/>
                  </a:lnTo>
                  <a:cubicBezTo>
                    <a:pt x="5205" y="9359"/>
                    <a:pt x="5415" y="9117"/>
                    <a:pt x="5361" y="8842"/>
                  </a:cubicBezTo>
                  <a:cubicBezTo>
                    <a:pt x="5354" y="8801"/>
                    <a:pt x="5341" y="8764"/>
                    <a:pt x="5324" y="8730"/>
                  </a:cubicBezTo>
                  <a:lnTo>
                    <a:pt x="5096" y="8278"/>
                  </a:lnTo>
                  <a:lnTo>
                    <a:pt x="5096" y="7690"/>
                  </a:lnTo>
                  <a:cubicBezTo>
                    <a:pt x="5344" y="7655"/>
                    <a:pt x="5589" y="7591"/>
                    <a:pt x="5820" y="7496"/>
                  </a:cubicBezTo>
                  <a:lnTo>
                    <a:pt x="6126" y="8026"/>
                  </a:lnTo>
                  <a:lnTo>
                    <a:pt x="6157" y="8540"/>
                  </a:lnTo>
                  <a:cubicBezTo>
                    <a:pt x="6160" y="8607"/>
                    <a:pt x="6180" y="8672"/>
                    <a:pt x="6211" y="8730"/>
                  </a:cubicBezTo>
                  <a:cubicBezTo>
                    <a:pt x="6269" y="8832"/>
                    <a:pt x="6364" y="8903"/>
                    <a:pt x="6476" y="8934"/>
                  </a:cubicBezTo>
                  <a:cubicBezTo>
                    <a:pt x="6512" y="8944"/>
                    <a:pt x="6549" y="8949"/>
                    <a:pt x="6586" y="8949"/>
                  </a:cubicBezTo>
                  <a:cubicBezTo>
                    <a:pt x="6661" y="8949"/>
                    <a:pt x="6737" y="8929"/>
                    <a:pt x="6802" y="8890"/>
                  </a:cubicBezTo>
                  <a:lnTo>
                    <a:pt x="7241" y="8634"/>
                  </a:lnTo>
                  <a:cubicBezTo>
                    <a:pt x="7448" y="8515"/>
                    <a:pt x="7516" y="8247"/>
                    <a:pt x="7398" y="8040"/>
                  </a:cubicBezTo>
                  <a:cubicBezTo>
                    <a:pt x="7367" y="7982"/>
                    <a:pt x="7319" y="7931"/>
                    <a:pt x="7261" y="7894"/>
                  </a:cubicBezTo>
                  <a:lnTo>
                    <a:pt x="6836" y="7611"/>
                  </a:lnTo>
                  <a:lnTo>
                    <a:pt x="6534" y="7081"/>
                  </a:lnTo>
                  <a:cubicBezTo>
                    <a:pt x="6731" y="6924"/>
                    <a:pt x="6908" y="6745"/>
                    <a:pt x="7064" y="6544"/>
                  </a:cubicBezTo>
                  <a:lnTo>
                    <a:pt x="7591" y="6850"/>
                  </a:lnTo>
                  <a:lnTo>
                    <a:pt x="7870" y="7275"/>
                  </a:lnTo>
                  <a:cubicBezTo>
                    <a:pt x="7890" y="7309"/>
                    <a:pt x="7917" y="7343"/>
                    <a:pt x="7948" y="7367"/>
                  </a:cubicBezTo>
                  <a:cubicBezTo>
                    <a:pt x="8030" y="7439"/>
                    <a:pt x="8131" y="7477"/>
                    <a:pt x="8234" y="7477"/>
                  </a:cubicBezTo>
                  <a:cubicBezTo>
                    <a:pt x="8271" y="7477"/>
                    <a:pt x="8309" y="7472"/>
                    <a:pt x="8346" y="7462"/>
                  </a:cubicBezTo>
                  <a:cubicBezTo>
                    <a:pt x="8454" y="7431"/>
                    <a:pt x="8550" y="7360"/>
                    <a:pt x="8607" y="7258"/>
                  </a:cubicBezTo>
                  <a:lnTo>
                    <a:pt x="8859" y="6816"/>
                  </a:lnTo>
                  <a:cubicBezTo>
                    <a:pt x="8917" y="6717"/>
                    <a:pt x="8934" y="6598"/>
                    <a:pt x="8903" y="6486"/>
                  </a:cubicBezTo>
                  <a:cubicBezTo>
                    <a:pt x="8873" y="6374"/>
                    <a:pt x="8801" y="6279"/>
                    <a:pt x="8703" y="6221"/>
                  </a:cubicBezTo>
                  <a:cubicBezTo>
                    <a:pt x="8645" y="6187"/>
                    <a:pt x="8576" y="6167"/>
                    <a:pt x="8512" y="6163"/>
                  </a:cubicBezTo>
                  <a:lnTo>
                    <a:pt x="8002" y="6133"/>
                  </a:lnTo>
                  <a:lnTo>
                    <a:pt x="7475" y="5827"/>
                  </a:lnTo>
                  <a:cubicBezTo>
                    <a:pt x="7571" y="5592"/>
                    <a:pt x="7635" y="5348"/>
                    <a:pt x="7669" y="5096"/>
                  </a:cubicBezTo>
                  <a:lnTo>
                    <a:pt x="8278" y="5096"/>
                  </a:lnTo>
                  <a:lnTo>
                    <a:pt x="8730" y="5324"/>
                  </a:lnTo>
                  <a:cubicBezTo>
                    <a:pt x="8764" y="5341"/>
                    <a:pt x="8801" y="5354"/>
                    <a:pt x="8842" y="5361"/>
                  </a:cubicBezTo>
                  <a:cubicBezTo>
                    <a:pt x="8871" y="5367"/>
                    <a:pt x="8900" y="5370"/>
                    <a:pt x="8928" y="5370"/>
                  </a:cubicBezTo>
                  <a:cubicBezTo>
                    <a:pt x="9166" y="5370"/>
                    <a:pt x="9359" y="5176"/>
                    <a:pt x="9359" y="4936"/>
                  </a:cubicBezTo>
                  <a:lnTo>
                    <a:pt x="9359" y="4426"/>
                  </a:lnTo>
                  <a:cubicBezTo>
                    <a:pt x="9359" y="4185"/>
                    <a:pt x="9165" y="3992"/>
                    <a:pt x="8927" y="3992"/>
                  </a:cubicBezTo>
                  <a:cubicBezTo>
                    <a:pt x="8859" y="3992"/>
                    <a:pt x="8794" y="4005"/>
                    <a:pt x="8733" y="4036"/>
                  </a:cubicBezTo>
                  <a:lnTo>
                    <a:pt x="8278" y="4267"/>
                  </a:lnTo>
                  <a:lnTo>
                    <a:pt x="7690" y="4267"/>
                  </a:lnTo>
                  <a:cubicBezTo>
                    <a:pt x="7655" y="4015"/>
                    <a:pt x="7591" y="3774"/>
                    <a:pt x="7496" y="3539"/>
                  </a:cubicBezTo>
                  <a:lnTo>
                    <a:pt x="8026" y="3237"/>
                  </a:lnTo>
                  <a:lnTo>
                    <a:pt x="8540" y="3206"/>
                  </a:lnTo>
                  <a:cubicBezTo>
                    <a:pt x="8607" y="3203"/>
                    <a:pt x="8672" y="3182"/>
                    <a:pt x="8730" y="3148"/>
                  </a:cubicBezTo>
                  <a:cubicBezTo>
                    <a:pt x="8937" y="3029"/>
                    <a:pt x="9012" y="2764"/>
                    <a:pt x="8890" y="2557"/>
                  </a:cubicBezTo>
                  <a:lnTo>
                    <a:pt x="8634" y="2122"/>
                  </a:lnTo>
                  <a:cubicBezTo>
                    <a:pt x="8576" y="2020"/>
                    <a:pt x="8482" y="1948"/>
                    <a:pt x="8369" y="1918"/>
                  </a:cubicBezTo>
                  <a:cubicBezTo>
                    <a:pt x="8332" y="1908"/>
                    <a:pt x="8295" y="1903"/>
                    <a:pt x="8258" y="1903"/>
                  </a:cubicBezTo>
                  <a:cubicBezTo>
                    <a:pt x="8182" y="1903"/>
                    <a:pt x="8108" y="1923"/>
                    <a:pt x="8040" y="1962"/>
                  </a:cubicBezTo>
                  <a:cubicBezTo>
                    <a:pt x="7982" y="1996"/>
                    <a:pt x="7931" y="2044"/>
                    <a:pt x="7894" y="2098"/>
                  </a:cubicBezTo>
                  <a:lnTo>
                    <a:pt x="7611" y="2523"/>
                  </a:lnTo>
                  <a:lnTo>
                    <a:pt x="7081" y="2829"/>
                  </a:lnTo>
                  <a:cubicBezTo>
                    <a:pt x="6924" y="2628"/>
                    <a:pt x="6745" y="2451"/>
                    <a:pt x="6544" y="2295"/>
                  </a:cubicBezTo>
                  <a:lnTo>
                    <a:pt x="6850" y="1772"/>
                  </a:lnTo>
                  <a:lnTo>
                    <a:pt x="7275" y="1493"/>
                  </a:lnTo>
                  <a:cubicBezTo>
                    <a:pt x="7309" y="1469"/>
                    <a:pt x="7343" y="1442"/>
                    <a:pt x="7370" y="1411"/>
                  </a:cubicBezTo>
                  <a:cubicBezTo>
                    <a:pt x="7465" y="1299"/>
                    <a:pt x="7500" y="1153"/>
                    <a:pt x="7462" y="1017"/>
                  </a:cubicBezTo>
                  <a:cubicBezTo>
                    <a:pt x="7431" y="905"/>
                    <a:pt x="7360" y="810"/>
                    <a:pt x="7258" y="752"/>
                  </a:cubicBezTo>
                  <a:lnTo>
                    <a:pt x="6816" y="500"/>
                  </a:lnTo>
                  <a:cubicBezTo>
                    <a:pt x="6749" y="462"/>
                    <a:pt x="6674" y="443"/>
                    <a:pt x="6597" y="443"/>
                  </a:cubicBezTo>
                  <a:cubicBezTo>
                    <a:pt x="6560" y="443"/>
                    <a:pt x="6523" y="447"/>
                    <a:pt x="6486" y="456"/>
                  </a:cubicBezTo>
                  <a:cubicBezTo>
                    <a:pt x="6347" y="493"/>
                    <a:pt x="6235" y="595"/>
                    <a:pt x="6187" y="735"/>
                  </a:cubicBezTo>
                  <a:cubicBezTo>
                    <a:pt x="6174" y="772"/>
                    <a:pt x="6167" y="813"/>
                    <a:pt x="6163" y="854"/>
                  </a:cubicBezTo>
                  <a:lnTo>
                    <a:pt x="6133" y="1361"/>
                  </a:lnTo>
                  <a:lnTo>
                    <a:pt x="5827" y="1884"/>
                  </a:lnTo>
                  <a:cubicBezTo>
                    <a:pt x="5592" y="1789"/>
                    <a:pt x="5348" y="1724"/>
                    <a:pt x="5096" y="1690"/>
                  </a:cubicBezTo>
                  <a:lnTo>
                    <a:pt x="5096" y="1085"/>
                  </a:lnTo>
                  <a:lnTo>
                    <a:pt x="5324" y="630"/>
                  </a:lnTo>
                  <a:cubicBezTo>
                    <a:pt x="5341" y="595"/>
                    <a:pt x="5354" y="558"/>
                    <a:pt x="5361" y="517"/>
                  </a:cubicBezTo>
                  <a:cubicBezTo>
                    <a:pt x="5415" y="242"/>
                    <a:pt x="5205" y="1"/>
                    <a:pt x="4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1;p58">
              <a:extLst>
                <a:ext uri="{FF2B5EF4-FFF2-40B4-BE49-F238E27FC236}">
                  <a16:creationId xmlns:a16="http://schemas.microsoft.com/office/drawing/2014/main" id="{72DEDEC8-1803-4C34-A869-69467A12167B}"/>
                </a:ext>
              </a:extLst>
            </p:cNvPr>
            <p:cNvSpPr/>
            <p:nvPr/>
          </p:nvSpPr>
          <p:spPr>
            <a:xfrm>
              <a:off x="1878525" y="293350"/>
              <a:ext cx="123425" cy="123400"/>
            </a:xfrm>
            <a:custGeom>
              <a:avLst/>
              <a:gdLst/>
              <a:ahLst/>
              <a:cxnLst/>
              <a:rect l="l" t="t" r="r" b="b"/>
              <a:pathLst>
                <a:path w="4937" h="4936" extrusionOk="0">
                  <a:moveTo>
                    <a:pt x="2468" y="0"/>
                  </a:moveTo>
                  <a:cubicBezTo>
                    <a:pt x="2131" y="0"/>
                    <a:pt x="1802" y="69"/>
                    <a:pt x="1493" y="201"/>
                  </a:cubicBezTo>
                  <a:cubicBezTo>
                    <a:pt x="1425" y="232"/>
                    <a:pt x="1394" y="310"/>
                    <a:pt x="1421" y="381"/>
                  </a:cubicBezTo>
                  <a:cubicBezTo>
                    <a:pt x="1444" y="432"/>
                    <a:pt x="1496" y="464"/>
                    <a:pt x="1549" y="464"/>
                  </a:cubicBezTo>
                  <a:cubicBezTo>
                    <a:pt x="1567" y="464"/>
                    <a:pt x="1584" y="460"/>
                    <a:pt x="1601" y="453"/>
                  </a:cubicBezTo>
                  <a:cubicBezTo>
                    <a:pt x="1877" y="334"/>
                    <a:pt x="2169" y="276"/>
                    <a:pt x="2468" y="276"/>
                  </a:cubicBezTo>
                  <a:cubicBezTo>
                    <a:pt x="3678" y="276"/>
                    <a:pt x="4660" y="1258"/>
                    <a:pt x="4660" y="2468"/>
                  </a:cubicBezTo>
                  <a:cubicBezTo>
                    <a:pt x="4660" y="3679"/>
                    <a:pt x="3678" y="4661"/>
                    <a:pt x="2468" y="4661"/>
                  </a:cubicBezTo>
                  <a:cubicBezTo>
                    <a:pt x="1258" y="4661"/>
                    <a:pt x="275" y="3679"/>
                    <a:pt x="275" y="2468"/>
                  </a:cubicBezTo>
                  <a:cubicBezTo>
                    <a:pt x="275" y="1771"/>
                    <a:pt x="595" y="1129"/>
                    <a:pt x="1156" y="711"/>
                  </a:cubicBezTo>
                  <a:cubicBezTo>
                    <a:pt x="1217" y="667"/>
                    <a:pt x="1228" y="579"/>
                    <a:pt x="1183" y="521"/>
                  </a:cubicBezTo>
                  <a:cubicBezTo>
                    <a:pt x="1157" y="484"/>
                    <a:pt x="1114" y="464"/>
                    <a:pt x="1071" y="464"/>
                  </a:cubicBezTo>
                  <a:cubicBezTo>
                    <a:pt x="1043" y="464"/>
                    <a:pt x="1015" y="472"/>
                    <a:pt x="993" y="490"/>
                  </a:cubicBezTo>
                  <a:cubicBezTo>
                    <a:pt x="691" y="718"/>
                    <a:pt x="442" y="1013"/>
                    <a:pt x="269" y="1346"/>
                  </a:cubicBezTo>
                  <a:cubicBezTo>
                    <a:pt x="92" y="1697"/>
                    <a:pt x="1" y="2074"/>
                    <a:pt x="1" y="2468"/>
                  </a:cubicBezTo>
                  <a:cubicBezTo>
                    <a:pt x="1" y="3828"/>
                    <a:pt x="1108" y="4936"/>
                    <a:pt x="2468" y="4936"/>
                  </a:cubicBezTo>
                  <a:cubicBezTo>
                    <a:pt x="3827" y="4936"/>
                    <a:pt x="4936" y="3828"/>
                    <a:pt x="4936" y="2468"/>
                  </a:cubicBezTo>
                  <a:cubicBezTo>
                    <a:pt x="4936" y="1109"/>
                    <a:pt x="3827" y="0"/>
                    <a:pt x="2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692;p58">
            <a:extLst>
              <a:ext uri="{FF2B5EF4-FFF2-40B4-BE49-F238E27FC236}">
                <a16:creationId xmlns:a16="http://schemas.microsoft.com/office/drawing/2014/main" id="{07A572DE-21A4-4290-B0F9-7CC17CE27D51}"/>
              </a:ext>
            </a:extLst>
          </p:cNvPr>
          <p:cNvGrpSpPr/>
          <p:nvPr/>
        </p:nvGrpSpPr>
        <p:grpSpPr>
          <a:xfrm>
            <a:off x="8009455" y="3252579"/>
            <a:ext cx="265088" cy="244740"/>
            <a:chOff x="1823025" y="238025"/>
            <a:chExt cx="233975" cy="233975"/>
          </a:xfrm>
        </p:grpSpPr>
        <p:sp>
          <p:nvSpPr>
            <p:cNvPr id="68" name="Google Shape;1693;p58">
              <a:extLst>
                <a:ext uri="{FF2B5EF4-FFF2-40B4-BE49-F238E27FC236}">
                  <a16:creationId xmlns:a16="http://schemas.microsoft.com/office/drawing/2014/main" id="{95A68970-16AC-422A-97CC-AC97814BB590}"/>
                </a:ext>
              </a:extLst>
            </p:cNvPr>
            <p:cNvSpPr/>
            <p:nvPr/>
          </p:nvSpPr>
          <p:spPr>
            <a:xfrm>
              <a:off x="1926025" y="341325"/>
              <a:ext cx="28425" cy="27500"/>
            </a:xfrm>
            <a:custGeom>
              <a:avLst/>
              <a:gdLst/>
              <a:ahLst/>
              <a:cxnLst/>
              <a:rect l="l" t="t" r="r" b="b"/>
              <a:pathLst>
                <a:path w="1137" h="1100" extrusionOk="0">
                  <a:moveTo>
                    <a:pt x="568" y="274"/>
                  </a:moveTo>
                  <a:cubicBezTo>
                    <a:pt x="592" y="274"/>
                    <a:pt x="616" y="277"/>
                    <a:pt x="639" y="284"/>
                  </a:cubicBezTo>
                  <a:cubicBezTo>
                    <a:pt x="711" y="304"/>
                    <a:pt x="769" y="349"/>
                    <a:pt x="806" y="414"/>
                  </a:cubicBezTo>
                  <a:cubicBezTo>
                    <a:pt x="843" y="475"/>
                    <a:pt x="851" y="549"/>
                    <a:pt x="833" y="621"/>
                  </a:cubicBezTo>
                  <a:cubicBezTo>
                    <a:pt x="813" y="692"/>
                    <a:pt x="769" y="750"/>
                    <a:pt x="704" y="787"/>
                  </a:cubicBezTo>
                  <a:cubicBezTo>
                    <a:pt x="664" y="812"/>
                    <a:pt x="618" y="825"/>
                    <a:pt x="571" y="825"/>
                  </a:cubicBezTo>
                  <a:cubicBezTo>
                    <a:pt x="546" y="825"/>
                    <a:pt x="521" y="821"/>
                    <a:pt x="497" y="814"/>
                  </a:cubicBezTo>
                  <a:cubicBezTo>
                    <a:pt x="426" y="794"/>
                    <a:pt x="368" y="750"/>
                    <a:pt x="330" y="685"/>
                  </a:cubicBezTo>
                  <a:cubicBezTo>
                    <a:pt x="293" y="624"/>
                    <a:pt x="286" y="549"/>
                    <a:pt x="303" y="478"/>
                  </a:cubicBezTo>
                  <a:cubicBezTo>
                    <a:pt x="324" y="406"/>
                    <a:pt x="368" y="349"/>
                    <a:pt x="432" y="312"/>
                  </a:cubicBezTo>
                  <a:cubicBezTo>
                    <a:pt x="473" y="288"/>
                    <a:pt x="520" y="274"/>
                    <a:pt x="568" y="274"/>
                  </a:cubicBezTo>
                  <a:close/>
                  <a:moveTo>
                    <a:pt x="570" y="1"/>
                  </a:moveTo>
                  <a:cubicBezTo>
                    <a:pt x="474" y="1"/>
                    <a:pt x="380" y="26"/>
                    <a:pt x="293" y="73"/>
                  </a:cubicBezTo>
                  <a:cubicBezTo>
                    <a:pt x="167" y="148"/>
                    <a:pt x="76" y="268"/>
                    <a:pt x="38" y="406"/>
                  </a:cubicBezTo>
                  <a:cubicBezTo>
                    <a:pt x="1" y="549"/>
                    <a:pt x="21" y="696"/>
                    <a:pt x="92" y="825"/>
                  </a:cubicBezTo>
                  <a:cubicBezTo>
                    <a:pt x="167" y="950"/>
                    <a:pt x="286" y="1043"/>
                    <a:pt x="426" y="1079"/>
                  </a:cubicBezTo>
                  <a:cubicBezTo>
                    <a:pt x="473" y="1093"/>
                    <a:pt x="520" y="1100"/>
                    <a:pt x="568" y="1100"/>
                  </a:cubicBezTo>
                  <a:cubicBezTo>
                    <a:pt x="663" y="1100"/>
                    <a:pt x="758" y="1073"/>
                    <a:pt x="843" y="1025"/>
                  </a:cubicBezTo>
                  <a:cubicBezTo>
                    <a:pt x="969" y="950"/>
                    <a:pt x="1061" y="835"/>
                    <a:pt x="1099" y="692"/>
                  </a:cubicBezTo>
                  <a:cubicBezTo>
                    <a:pt x="1136" y="549"/>
                    <a:pt x="1116" y="403"/>
                    <a:pt x="1044" y="274"/>
                  </a:cubicBezTo>
                  <a:cubicBezTo>
                    <a:pt x="969" y="148"/>
                    <a:pt x="851" y="56"/>
                    <a:pt x="711" y="19"/>
                  </a:cubicBezTo>
                  <a:cubicBezTo>
                    <a:pt x="664" y="7"/>
                    <a:pt x="617"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94;p58">
              <a:extLst>
                <a:ext uri="{FF2B5EF4-FFF2-40B4-BE49-F238E27FC236}">
                  <a16:creationId xmlns:a16="http://schemas.microsoft.com/office/drawing/2014/main" id="{AFD0ABFB-C6AF-49D9-9615-AF91028D8BC8}"/>
                </a:ext>
              </a:extLst>
            </p:cNvPr>
            <p:cNvSpPr/>
            <p:nvPr/>
          </p:nvSpPr>
          <p:spPr>
            <a:xfrm>
              <a:off x="1941675" y="371025"/>
              <a:ext cx="29925" cy="27475"/>
            </a:xfrm>
            <a:custGeom>
              <a:avLst/>
              <a:gdLst/>
              <a:ahLst/>
              <a:cxnLst/>
              <a:rect l="l" t="t" r="r" b="b"/>
              <a:pathLst>
                <a:path w="1197" h="1099" extrusionOk="0">
                  <a:moveTo>
                    <a:pt x="628" y="276"/>
                  </a:moveTo>
                  <a:cubicBezTo>
                    <a:pt x="653" y="276"/>
                    <a:pt x="677" y="279"/>
                    <a:pt x="700" y="286"/>
                  </a:cubicBezTo>
                  <a:cubicBezTo>
                    <a:pt x="768" y="303"/>
                    <a:pt x="829" y="347"/>
                    <a:pt x="867" y="412"/>
                  </a:cubicBezTo>
                  <a:cubicBezTo>
                    <a:pt x="901" y="476"/>
                    <a:pt x="911" y="548"/>
                    <a:pt x="894" y="619"/>
                  </a:cubicBezTo>
                  <a:cubicBezTo>
                    <a:pt x="873" y="691"/>
                    <a:pt x="829" y="748"/>
                    <a:pt x="765" y="785"/>
                  </a:cubicBezTo>
                  <a:cubicBezTo>
                    <a:pt x="722" y="810"/>
                    <a:pt x="676" y="823"/>
                    <a:pt x="629" y="823"/>
                  </a:cubicBezTo>
                  <a:cubicBezTo>
                    <a:pt x="605" y="823"/>
                    <a:pt x="581" y="820"/>
                    <a:pt x="557" y="813"/>
                  </a:cubicBezTo>
                  <a:cubicBezTo>
                    <a:pt x="486" y="796"/>
                    <a:pt x="429" y="748"/>
                    <a:pt x="391" y="687"/>
                  </a:cubicBezTo>
                  <a:cubicBezTo>
                    <a:pt x="316" y="555"/>
                    <a:pt x="360" y="388"/>
                    <a:pt x="490" y="313"/>
                  </a:cubicBezTo>
                  <a:cubicBezTo>
                    <a:pt x="534" y="286"/>
                    <a:pt x="581" y="276"/>
                    <a:pt x="628" y="276"/>
                  </a:cubicBezTo>
                  <a:close/>
                  <a:moveTo>
                    <a:pt x="623" y="0"/>
                  </a:moveTo>
                  <a:cubicBezTo>
                    <a:pt x="530" y="0"/>
                    <a:pt x="436" y="26"/>
                    <a:pt x="354" y="75"/>
                  </a:cubicBezTo>
                  <a:cubicBezTo>
                    <a:pt x="92" y="225"/>
                    <a:pt x="0" y="561"/>
                    <a:pt x="153" y="823"/>
                  </a:cubicBezTo>
                  <a:cubicBezTo>
                    <a:pt x="225" y="949"/>
                    <a:pt x="343" y="1041"/>
                    <a:pt x="486" y="1078"/>
                  </a:cubicBezTo>
                  <a:cubicBezTo>
                    <a:pt x="534" y="1091"/>
                    <a:pt x="581" y="1099"/>
                    <a:pt x="628" y="1099"/>
                  </a:cubicBezTo>
                  <a:cubicBezTo>
                    <a:pt x="724" y="1099"/>
                    <a:pt x="816" y="1071"/>
                    <a:pt x="901" y="1024"/>
                  </a:cubicBezTo>
                  <a:cubicBezTo>
                    <a:pt x="1030" y="952"/>
                    <a:pt x="1118" y="834"/>
                    <a:pt x="1155" y="691"/>
                  </a:cubicBezTo>
                  <a:cubicBezTo>
                    <a:pt x="1196" y="551"/>
                    <a:pt x="1176" y="401"/>
                    <a:pt x="1102" y="276"/>
                  </a:cubicBezTo>
                  <a:cubicBezTo>
                    <a:pt x="1030" y="147"/>
                    <a:pt x="911" y="59"/>
                    <a:pt x="768" y="21"/>
                  </a:cubicBezTo>
                  <a:cubicBezTo>
                    <a:pt x="720" y="7"/>
                    <a:pt x="672" y="0"/>
                    <a:pt x="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95;p58">
              <a:extLst>
                <a:ext uri="{FF2B5EF4-FFF2-40B4-BE49-F238E27FC236}">
                  <a16:creationId xmlns:a16="http://schemas.microsoft.com/office/drawing/2014/main" id="{49EF1A7E-5FB2-4CA0-80C4-23C65760FA1F}"/>
                </a:ext>
              </a:extLst>
            </p:cNvPr>
            <p:cNvSpPr/>
            <p:nvPr/>
          </p:nvSpPr>
          <p:spPr>
            <a:xfrm>
              <a:off x="1960775" y="341375"/>
              <a:ext cx="27475" cy="27375"/>
            </a:xfrm>
            <a:custGeom>
              <a:avLst/>
              <a:gdLst/>
              <a:ahLst/>
              <a:cxnLst/>
              <a:rect l="l" t="t" r="r" b="b"/>
              <a:pathLst>
                <a:path w="1099" h="1095" extrusionOk="0">
                  <a:moveTo>
                    <a:pt x="548" y="272"/>
                  </a:moveTo>
                  <a:cubicBezTo>
                    <a:pt x="701" y="272"/>
                    <a:pt x="823" y="398"/>
                    <a:pt x="823" y="547"/>
                  </a:cubicBezTo>
                  <a:cubicBezTo>
                    <a:pt x="823" y="700"/>
                    <a:pt x="701" y="823"/>
                    <a:pt x="548" y="823"/>
                  </a:cubicBezTo>
                  <a:cubicBezTo>
                    <a:pt x="399" y="823"/>
                    <a:pt x="276" y="700"/>
                    <a:pt x="276" y="547"/>
                  </a:cubicBezTo>
                  <a:cubicBezTo>
                    <a:pt x="276" y="398"/>
                    <a:pt x="399" y="272"/>
                    <a:pt x="548" y="272"/>
                  </a:cubicBezTo>
                  <a:close/>
                  <a:moveTo>
                    <a:pt x="548" y="0"/>
                  </a:moveTo>
                  <a:cubicBezTo>
                    <a:pt x="245" y="0"/>
                    <a:pt x="1" y="245"/>
                    <a:pt x="1" y="547"/>
                  </a:cubicBezTo>
                  <a:cubicBezTo>
                    <a:pt x="1" y="850"/>
                    <a:pt x="245" y="1094"/>
                    <a:pt x="548" y="1094"/>
                  </a:cubicBezTo>
                  <a:cubicBezTo>
                    <a:pt x="851" y="1094"/>
                    <a:pt x="1099" y="850"/>
                    <a:pt x="1099" y="547"/>
                  </a:cubicBezTo>
                  <a:cubicBezTo>
                    <a:pt x="1099" y="245"/>
                    <a:pt x="85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96;p58">
              <a:extLst>
                <a:ext uri="{FF2B5EF4-FFF2-40B4-BE49-F238E27FC236}">
                  <a16:creationId xmlns:a16="http://schemas.microsoft.com/office/drawing/2014/main" id="{0EE054D9-23C5-42CC-97D3-70244E8D7FB3}"/>
                </a:ext>
              </a:extLst>
            </p:cNvPr>
            <p:cNvSpPr/>
            <p:nvPr/>
          </p:nvSpPr>
          <p:spPr>
            <a:xfrm>
              <a:off x="1941675" y="311675"/>
              <a:ext cx="29925" cy="27425"/>
            </a:xfrm>
            <a:custGeom>
              <a:avLst/>
              <a:gdLst/>
              <a:ahLst/>
              <a:cxnLst/>
              <a:rect l="l" t="t" r="r" b="b"/>
              <a:pathLst>
                <a:path w="1197" h="1097" extrusionOk="0">
                  <a:moveTo>
                    <a:pt x="628" y="274"/>
                  </a:moveTo>
                  <a:cubicBezTo>
                    <a:pt x="677" y="274"/>
                    <a:pt x="724" y="287"/>
                    <a:pt x="765" y="311"/>
                  </a:cubicBezTo>
                  <a:cubicBezTo>
                    <a:pt x="829" y="348"/>
                    <a:pt x="873" y="406"/>
                    <a:pt x="894" y="478"/>
                  </a:cubicBezTo>
                  <a:cubicBezTo>
                    <a:pt x="911" y="549"/>
                    <a:pt x="901" y="624"/>
                    <a:pt x="867" y="685"/>
                  </a:cubicBezTo>
                  <a:cubicBezTo>
                    <a:pt x="829" y="750"/>
                    <a:pt x="768" y="794"/>
                    <a:pt x="700" y="814"/>
                  </a:cubicBezTo>
                  <a:cubicBezTo>
                    <a:pt x="677" y="819"/>
                    <a:pt x="654" y="822"/>
                    <a:pt x="630" y="822"/>
                  </a:cubicBezTo>
                  <a:cubicBezTo>
                    <a:pt x="582" y="822"/>
                    <a:pt x="533" y="810"/>
                    <a:pt x="490" y="787"/>
                  </a:cubicBezTo>
                  <a:cubicBezTo>
                    <a:pt x="360" y="709"/>
                    <a:pt x="316" y="542"/>
                    <a:pt x="391" y="413"/>
                  </a:cubicBezTo>
                  <a:cubicBezTo>
                    <a:pt x="429" y="348"/>
                    <a:pt x="486" y="301"/>
                    <a:pt x="557" y="284"/>
                  </a:cubicBezTo>
                  <a:cubicBezTo>
                    <a:pt x="581" y="277"/>
                    <a:pt x="605" y="274"/>
                    <a:pt x="628" y="274"/>
                  </a:cubicBezTo>
                  <a:close/>
                  <a:moveTo>
                    <a:pt x="627" y="0"/>
                  </a:moveTo>
                  <a:cubicBezTo>
                    <a:pt x="580" y="0"/>
                    <a:pt x="533" y="6"/>
                    <a:pt x="486" y="19"/>
                  </a:cubicBezTo>
                  <a:cubicBezTo>
                    <a:pt x="343" y="56"/>
                    <a:pt x="225" y="148"/>
                    <a:pt x="153" y="274"/>
                  </a:cubicBezTo>
                  <a:cubicBezTo>
                    <a:pt x="0" y="536"/>
                    <a:pt x="92" y="872"/>
                    <a:pt x="354" y="1025"/>
                  </a:cubicBezTo>
                  <a:cubicBezTo>
                    <a:pt x="438" y="1073"/>
                    <a:pt x="531" y="1096"/>
                    <a:pt x="625" y="1096"/>
                  </a:cubicBezTo>
                  <a:cubicBezTo>
                    <a:pt x="673" y="1096"/>
                    <a:pt x="721" y="1090"/>
                    <a:pt x="768" y="1079"/>
                  </a:cubicBezTo>
                  <a:cubicBezTo>
                    <a:pt x="911" y="1042"/>
                    <a:pt x="1030" y="950"/>
                    <a:pt x="1102" y="821"/>
                  </a:cubicBezTo>
                  <a:cubicBezTo>
                    <a:pt x="1176" y="695"/>
                    <a:pt x="1196" y="549"/>
                    <a:pt x="1155" y="406"/>
                  </a:cubicBezTo>
                  <a:cubicBezTo>
                    <a:pt x="1118" y="263"/>
                    <a:pt x="1030" y="148"/>
                    <a:pt x="901" y="73"/>
                  </a:cubicBezTo>
                  <a:cubicBezTo>
                    <a:pt x="817" y="25"/>
                    <a:pt x="723"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97;p58">
              <a:extLst>
                <a:ext uri="{FF2B5EF4-FFF2-40B4-BE49-F238E27FC236}">
                  <a16:creationId xmlns:a16="http://schemas.microsoft.com/office/drawing/2014/main" id="{4C34D8AC-B09D-4A3B-83BC-A7781420F691}"/>
                </a:ext>
              </a:extLst>
            </p:cNvPr>
            <p:cNvSpPr/>
            <p:nvPr/>
          </p:nvSpPr>
          <p:spPr>
            <a:xfrm>
              <a:off x="1908850" y="311675"/>
              <a:ext cx="29950" cy="27425"/>
            </a:xfrm>
            <a:custGeom>
              <a:avLst/>
              <a:gdLst/>
              <a:ahLst/>
              <a:cxnLst/>
              <a:rect l="l" t="t" r="r" b="b"/>
              <a:pathLst>
                <a:path w="1198" h="1097" extrusionOk="0">
                  <a:moveTo>
                    <a:pt x="568" y="274"/>
                  </a:moveTo>
                  <a:cubicBezTo>
                    <a:pt x="592" y="274"/>
                    <a:pt x="616" y="277"/>
                    <a:pt x="640" y="284"/>
                  </a:cubicBezTo>
                  <a:cubicBezTo>
                    <a:pt x="711" y="304"/>
                    <a:pt x="769" y="348"/>
                    <a:pt x="807" y="413"/>
                  </a:cubicBezTo>
                  <a:cubicBezTo>
                    <a:pt x="881" y="542"/>
                    <a:pt x="837" y="709"/>
                    <a:pt x="708" y="787"/>
                  </a:cubicBezTo>
                  <a:cubicBezTo>
                    <a:pt x="664" y="810"/>
                    <a:pt x="616" y="822"/>
                    <a:pt x="567" y="822"/>
                  </a:cubicBezTo>
                  <a:cubicBezTo>
                    <a:pt x="544" y="822"/>
                    <a:pt x="520" y="819"/>
                    <a:pt x="497" y="814"/>
                  </a:cubicBezTo>
                  <a:cubicBezTo>
                    <a:pt x="429" y="794"/>
                    <a:pt x="368" y="750"/>
                    <a:pt x="330" y="685"/>
                  </a:cubicBezTo>
                  <a:cubicBezTo>
                    <a:pt x="297" y="624"/>
                    <a:pt x="286" y="549"/>
                    <a:pt x="303" y="478"/>
                  </a:cubicBezTo>
                  <a:cubicBezTo>
                    <a:pt x="324" y="406"/>
                    <a:pt x="368" y="348"/>
                    <a:pt x="432" y="311"/>
                  </a:cubicBezTo>
                  <a:cubicBezTo>
                    <a:pt x="473" y="287"/>
                    <a:pt x="521" y="274"/>
                    <a:pt x="568" y="274"/>
                  </a:cubicBezTo>
                  <a:close/>
                  <a:moveTo>
                    <a:pt x="570" y="0"/>
                  </a:moveTo>
                  <a:cubicBezTo>
                    <a:pt x="474" y="0"/>
                    <a:pt x="381" y="25"/>
                    <a:pt x="297" y="73"/>
                  </a:cubicBezTo>
                  <a:cubicBezTo>
                    <a:pt x="167" y="148"/>
                    <a:pt x="79" y="263"/>
                    <a:pt x="41" y="406"/>
                  </a:cubicBezTo>
                  <a:cubicBezTo>
                    <a:pt x="1" y="549"/>
                    <a:pt x="21" y="695"/>
                    <a:pt x="96" y="821"/>
                  </a:cubicBezTo>
                  <a:cubicBezTo>
                    <a:pt x="167" y="950"/>
                    <a:pt x="286" y="1042"/>
                    <a:pt x="429" y="1079"/>
                  </a:cubicBezTo>
                  <a:cubicBezTo>
                    <a:pt x="473" y="1090"/>
                    <a:pt x="524" y="1096"/>
                    <a:pt x="572" y="1096"/>
                  </a:cubicBezTo>
                  <a:cubicBezTo>
                    <a:pt x="667" y="1096"/>
                    <a:pt x="759" y="1073"/>
                    <a:pt x="844" y="1025"/>
                  </a:cubicBezTo>
                  <a:cubicBezTo>
                    <a:pt x="1105" y="872"/>
                    <a:pt x="1197" y="536"/>
                    <a:pt x="1044" y="274"/>
                  </a:cubicBezTo>
                  <a:cubicBezTo>
                    <a:pt x="973" y="148"/>
                    <a:pt x="854" y="56"/>
                    <a:pt x="711" y="19"/>
                  </a:cubicBezTo>
                  <a:cubicBezTo>
                    <a:pt x="664" y="6"/>
                    <a:pt x="617"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98;p58">
              <a:extLst>
                <a:ext uri="{FF2B5EF4-FFF2-40B4-BE49-F238E27FC236}">
                  <a16:creationId xmlns:a16="http://schemas.microsoft.com/office/drawing/2014/main" id="{62312731-6B9C-4381-A954-76DD42A9D448}"/>
                </a:ext>
              </a:extLst>
            </p:cNvPr>
            <p:cNvSpPr/>
            <p:nvPr/>
          </p:nvSpPr>
          <p:spPr>
            <a:xfrm>
              <a:off x="1892200" y="341375"/>
              <a:ext cx="27475" cy="27375"/>
            </a:xfrm>
            <a:custGeom>
              <a:avLst/>
              <a:gdLst/>
              <a:ahLst/>
              <a:cxnLst/>
              <a:rect l="l" t="t" r="r" b="b"/>
              <a:pathLst>
                <a:path w="1099" h="1095" extrusionOk="0">
                  <a:moveTo>
                    <a:pt x="552" y="272"/>
                  </a:moveTo>
                  <a:cubicBezTo>
                    <a:pt x="701" y="272"/>
                    <a:pt x="823" y="398"/>
                    <a:pt x="823" y="547"/>
                  </a:cubicBezTo>
                  <a:cubicBezTo>
                    <a:pt x="823" y="700"/>
                    <a:pt x="701" y="823"/>
                    <a:pt x="552" y="823"/>
                  </a:cubicBezTo>
                  <a:cubicBezTo>
                    <a:pt x="398" y="823"/>
                    <a:pt x="276" y="700"/>
                    <a:pt x="276" y="547"/>
                  </a:cubicBezTo>
                  <a:cubicBezTo>
                    <a:pt x="276" y="398"/>
                    <a:pt x="398" y="272"/>
                    <a:pt x="552" y="272"/>
                  </a:cubicBezTo>
                  <a:close/>
                  <a:moveTo>
                    <a:pt x="552" y="0"/>
                  </a:moveTo>
                  <a:cubicBezTo>
                    <a:pt x="249" y="0"/>
                    <a:pt x="1" y="245"/>
                    <a:pt x="1" y="547"/>
                  </a:cubicBezTo>
                  <a:cubicBezTo>
                    <a:pt x="1" y="850"/>
                    <a:pt x="249" y="1094"/>
                    <a:pt x="552" y="1094"/>
                  </a:cubicBezTo>
                  <a:cubicBezTo>
                    <a:pt x="853" y="1094"/>
                    <a:pt x="1098" y="850"/>
                    <a:pt x="1098" y="547"/>
                  </a:cubicBezTo>
                  <a:cubicBezTo>
                    <a:pt x="1098" y="245"/>
                    <a:pt x="853"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99;p58">
              <a:extLst>
                <a:ext uri="{FF2B5EF4-FFF2-40B4-BE49-F238E27FC236}">
                  <a16:creationId xmlns:a16="http://schemas.microsoft.com/office/drawing/2014/main" id="{C143B262-5680-4AED-92C6-1D4F3EE1078D}"/>
                </a:ext>
              </a:extLst>
            </p:cNvPr>
            <p:cNvSpPr/>
            <p:nvPr/>
          </p:nvSpPr>
          <p:spPr>
            <a:xfrm>
              <a:off x="1908850" y="371025"/>
              <a:ext cx="29950" cy="27475"/>
            </a:xfrm>
            <a:custGeom>
              <a:avLst/>
              <a:gdLst/>
              <a:ahLst/>
              <a:cxnLst/>
              <a:rect l="l" t="t" r="r" b="b"/>
              <a:pathLst>
                <a:path w="1198" h="1099" extrusionOk="0">
                  <a:moveTo>
                    <a:pt x="568" y="276"/>
                  </a:moveTo>
                  <a:cubicBezTo>
                    <a:pt x="616" y="276"/>
                    <a:pt x="664" y="286"/>
                    <a:pt x="708" y="313"/>
                  </a:cubicBezTo>
                  <a:cubicBezTo>
                    <a:pt x="837" y="388"/>
                    <a:pt x="881" y="555"/>
                    <a:pt x="807" y="687"/>
                  </a:cubicBezTo>
                  <a:cubicBezTo>
                    <a:pt x="769" y="748"/>
                    <a:pt x="711" y="796"/>
                    <a:pt x="640" y="813"/>
                  </a:cubicBezTo>
                  <a:cubicBezTo>
                    <a:pt x="616" y="820"/>
                    <a:pt x="592" y="823"/>
                    <a:pt x="568" y="823"/>
                  </a:cubicBezTo>
                  <a:cubicBezTo>
                    <a:pt x="521" y="823"/>
                    <a:pt x="476" y="810"/>
                    <a:pt x="432" y="785"/>
                  </a:cubicBezTo>
                  <a:cubicBezTo>
                    <a:pt x="368" y="748"/>
                    <a:pt x="324" y="691"/>
                    <a:pt x="303" y="619"/>
                  </a:cubicBezTo>
                  <a:cubicBezTo>
                    <a:pt x="286" y="548"/>
                    <a:pt x="297" y="476"/>
                    <a:pt x="330" y="412"/>
                  </a:cubicBezTo>
                  <a:cubicBezTo>
                    <a:pt x="368" y="347"/>
                    <a:pt x="429" y="303"/>
                    <a:pt x="497" y="286"/>
                  </a:cubicBezTo>
                  <a:cubicBezTo>
                    <a:pt x="521" y="279"/>
                    <a:pt x="545" y="276"/>
                    <a:pt x="568" y="276"/>
                  </a:cubicBezTo>
                  <a:close/>
                  <a:moveTo>
                    <a:pt x="573" y="0"/>
                  </a:moveTo>
                  <a:cubicBezTo>
                    <a:pt x="525" y="0"/>
                    <a:pt x="476" y="7"/>
                    <a:pt x="429" y="21"/>
                  </a:cubicBezTo>
                  <a:cubicBezTo>
                    <a:pt x="286" y="59"/>
                    <a:pt x="167" y="147"/>
                    <a:pt x="96" y="276"/>
                  </a:cubicBezTo>
                  <a:cubicBezTo>
                    <a:pt x="21" y="401"/>
                    <a:pt x="1" y="551"/>
                    <a:pt x="41" y="691"/>
                  </a:cubicBezTo>
                  <a:cubicBezTo>
                    <a:pt x="79" y="834"/>
                    <a:pt x="167" y="952"/>
                    <a:pt x="297" y="1024"/>
                  </a:cubicBezTo>
                  <a:cubicBezTo>
                    <a:pt x="382" y="1071"/>
                    <a:pt x="473" y="1099"/>
                    <a:pt x="568" y="1099"/>
                  </a:cubicBezTo>
                  <a:cubicBezTo>
                    <a:pt x="616" y="1099"/>
                    <a:pt x="664" y="1091"/>
                    <a:pt x="711" y="1078"/>
                  </a:cubicBezTo>
                  <a:cubicBezTo>
                    <a:pt x="854" y="1041"/>
                    <a:pt x="973" y="949"/>
                    <a:pt x="1044" y="823"/>
                  </a:cubicBezTo>
                  <a:cubicBezTo>
                    <a:pt x="1197" y="561"/>
                    <a:pt x="1105" y="225"/>
                    <a:pt x="844" y="75"/>
                  </a:cubicBezTo>
                  <a:cubicBezTo>
                    <a:pt x="761" y="26"/>
                    <a:pt x="667" y="0"/>
                    <a:pt x="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00;p58">
              <a:extLst>
                <a:ext uri="{FF2B5EF4-FFF2-40B4-BE49-F238E27FC236}">
                  <a16:creationId xmlns:a16="http://schemas.microsoft.com/office/drawing/2014/main" id="{3776C6EF-B7CE-4276-992D-F6FE89F123D0}"/>
                </a:ext>
              </a:extLst>
            </p:cNvPr>
            <p:cNvSpPr/>
            <p:nvPr/>
          </p:nvSpPr>
          <p:spPr>
            <a:xfrm>
              <a:off x="1823025" y="238025"/>
              <a:ext cx="233975" cy="233975"/>
            </a:xfrm>
            <a:custGeom>
              <a:avLst/>
              <a:gdLst/>
              <a:ahLst/>
              <a:cxnLst/>
              <a:rect l="l" t="t" r="r" b="b"/>
              <a:pathLst>
                <a:path w="9359" h="9359" extrusionOk="0">
                  <a:moveTo>
                    <a:pt x="4940" y="269"/>
                  </a:moveTo>
                  <a:cubicBezTo>
                    <a:pt x="5028" y="276"/>
                    <a:pt x="5100" y="347"/>
                    <a:pt x="5100" y="436"/>
                  </a:cubicBezTo>
                  <a:cubicBezTo>
                    <a:pt x="5100" y="459"/>
                    <a:pt x="5093" y="484"/>
                    <a:pt x="5082" y="507"/>
                  </a:cubicBezTo>
                  <a:lnTo>
                    <a:pt x="4841" y="994"/>
                  </a:lnTo>
                  <a:cubicBezTo>
                    <a:pt x="4831" y="1010"/>
                    <a:pt x="4828" y="1055"/>
                    <a:pt x="4828" y="1055"/>
                  </a:cubicBezTo>
                  <a:lnTo>
                    <a:pt x="4828" y="1816"/>
                  </a:lnTo>
                  <a:cubicBezTo>
                    <a:pt x="4828" y="1816"/>
                    <a:pt x="4878" y="1945"/>
                    <a:pt x="4950" y="1952"/>
                  </a:cubicBezTo>
                  <a:cubicBezTo>
                    <a:pt x="5256" y="1982"/>
                    <a:pt x="5548" y="2061"/>
                    <a:pt x="5827" y="2186"/>
                  </a:cubicBezTo>
                  <a:cubicBezTo>
                    <a:pt x="5846" y="2195"/>
                    <a:pt x="5866" y="2200"/>
                    <a:pt x="5885" y="2200"/>
                  </a:cubicBezTo>
                  <a:cubicBezTo>
                    <a:pt x="5932" y="2200"/>
                    <a:pt x="5977" y="2175"/>
                    <a:pt x="6003" y="2132"/>
                  </a:cubicBezTo>
                  <a:lnTo>
                    <a:pt x="6384" y="1472"/>
                  </a:lnTo>
                  <a:cubicBezTo>
                    <a:pt x="6394" y="1452"/>
                    <a:pt x="6402" y="1432"/>
                    <a:pt x="6402" y="1411"/>
                  </a:cubicBezTo>
                  <a:lnTo>
                    <a:pt x="6435" y="867"/>
                  </a:lnTo>
                  <a:cubicBezTo>
                    <a:pt x="6435" y="843"/>
                    <a:pt x="6442" y="820"/>
                    <a:pt x="6455" y="799"/>
                  </a:cubicBezTo>
                  <a:cubicBezTo>
                    <a:pt x="6476" y="762"/>
                    <a:pt x="6510" y="735"/>
                    <a:pt x="6551" y="724"/>
                  </a:cubicBezTo>
                  <a:cubicBezTo>
                    <a:pt x="6565" y="721"/>
                    <a:pt x="6579" y="719"/>
                    <a:pt x="6593" y="719"/>
                  </a:cubicBezTo>
                  <a:cubicBezTo>
                    <a:pt x="6621" y="719"/>
                    <a:pt x="6648" y="726"/>
                    <a:pt x="6673" y="741"/>
                  </a:cubicBezTo>
                  <a:lnTo>
                    <a:pt x="7108" y="994"/>
                  </a:lnTo>
                  <a:cubicBezTo>
                    <a:pt x="7146" y="1014"/>
                    <a:pt x="7173" y="1047"/>
                    <a:pt x="7183" y="1088"/>
                  </a:cubicBezTo>
                  <a:cubicBezTo>
                    <a:pt x="7194" y="1129"/>
                    <a:pt x="7190" y="1173"/>
                    <a:pt x="7166" y="1211"/>
                  </a:cubicBezTo>
                  <a:cubicBezTo>
                    <a:pt x="7156" y="1231"/>
                    <a:pt x="7139" y="1248"/>
                    <a:pt x="7119" y="1262"/>
                  </a:cubicBezTo>
                  <a:lnTo>
                    <a:pt x="6663" y="1561"/>
                  </a:lnTo>
                  <a:cubicBezTo>
                    <a:pt x="6646" y="1574"/>
                    <a:pt x="6632" y="1588"/>
                    <a:pt x="6623" y="1609"/>
                  </a:cubicBezTo>
                  <a:lnTo>
                    <a:pt x="6242" y="2268"/>
                  </a:lnTo>
                  <a:cubicBezTo>
                    <a:pt x="6204" y="2329"/>
                    <a:pt x="6221" y="2407"/>
                    <a:pt x="6279" y="2448"/>
                  </a:cubicBezTo>
                  <a:cubicBezTo>
                    <a:pt x="6527" y="2625"/>
                    <a:pt x="6745" y="2842"/>
                    <a:pt x="6921" y="3090"/>
                  </a:cubicBezTo>
                  <a:cubicBezTo>
                    <a:pt x="6948" y="3128"/>
                    <a:pt x="6991" y="3149"/>
                    <a:pt x="7034" y="3149"/>
                  </a:cubicBezTo>
                  <a:cubicBezTo>
                    <a:pt x="7057" y="3149"/>
                    <a:pt x="7080" y="3143"/>
                    <a:pt x="7101" y="3131"/>
                  </a:cubicBezTo>
                  <a:lnTo>
                    <a:pt x="7761" y="2748"/>
                  </a:lnTo>
                  <a:cubicBezTo>
                    <a:pt x="7781" y="2737"/>
                    <a:pt x="7795" y="2723"/>
                    <a:pt x="7809" y="2707"/>
                  </a:cubicBezTo>
                  <a:lnTo>
                    <a:pt x="8107" y="2251"/>
                  </a:lnTo>
                  <a:cubicBezTo>
                    <a:pt x="8121" y="2230"/>
                    <a:pt x="8138" y="2213"/>
                    <a:pt x="8159" y="2203"/>
                  </a:cubicBezTo>
                  <a:cubicBezTo>
                    <a:pt x="8183" y="2188"/>
                    <a:pt x="8211" y="2181"/>
                    <a:pt x="8239" y="2181"/>
                  </a:cubicBezTo>
                  <a:cubicBezTo>
                    <a:pt x="8253" y="2181"/>
                    <a:pt x="8267" y="2183"/>
                    <a:pt x="8281" y="2186"/>
                  </a:cubicBezTo>
                  <a:cubicBezTo>
                    <a:pt x="8322" y="2197"/>
                    <a:pt x="8356" y="2224"/>
                    <a:pt x="8377" y="2261"/>
                  </a:cubicBezTo>
                  <a:lnTo>
                    <a:pt x="8631" y="2696"/>
                  </a:lnTo>
                  <a:cubicBezTo>
                    <a:pt x="8672" y="2774"/>
                    <a:pt x="8648" y="2870"/>
                    <a:pt x="8570" y="2914"/>
                  </a:cubicBezTo>
                  <a:cubicBezTo>
                    <a:pt x="8550" y="2927"/>
                    <a:pt x="8526" y="2934"/>
                    <a:pt x="8502" y="2934"/>
                  </a:cubicBezTo>
                  <a:lnTo>
                    <a:pt x="7958" y="2968"/>
                  </a:lnTo>
                  <a:cubicBezTo>
                    <a:pt x="7938" y="2968"/>
                    <a:pt x="7917" y="2975"/>
                    <a:pt x="7900" y="2985"/>
                  </a:cubicBezTo>
                  <a:lnTo>
                    <a:pt x="7238" y="3366"/>
                  </a:lnTo>
                  <a:cubicBezTo>
                    <a:pt x="7177" y="3403"/>
                    <a:pt x="7153" y="3478"/>
                    <a:pt x="7183" y="3543"/>
                  </a:cubicBezTo>
                  <a:cubicBezTo>
                    <a:pt x="7309" y="3821"/>
                    <a:pt x="7387" y="4117"/>
                    <a:pt x="7418" y="4420"/>
                  </a:cubicBezTo>
                  <a:cubicBezTo>
                    <a:pt x="7425" y="4491"/>
                    <a:pt x="7482" y="4546"/>
                    <a:pt x="7553" y="4559"/>
                  </a:cubicBezTo>
                  <a:lnTo>
                    <a:pt x="8315" y="4559"/>
                  </a:lnTo>
                  <a:cubicBezTo>
                    <a:pt x="8339" y="4546"/>
                    <a:pt x="8359" y="4538"/>
                    <a:pt x="8377" y="4532"/>
                  </a:cubicBezTo>
                  <a:lnTo>
                    <a:pt x="8862" y="4287"/>
                  </a:lnTo>
                  <a:cubicBezTo>
                    <a:pt x="8886" y="4277"/>
                    <a:pt x="8910" y="4270"/>
                    <a:pt x="8934" y="4270"/>
                  </a:cubicBezTo>
                  <a:cubicBezTo>
                    <a:pt x="9022" y="4270"/>
                    <a:pt x="9094" y="4342"/>
                    <a:pt x="9090" y="4430"/>
                  </a:cubicBezTo>
                  <a:lnTo>
                    <a:pt x="9090" y="4933"/>
                  </a:lnTo>
                  <a:cubicBezTo>
                    <a:pt x="9094" y="5021"/>
                    <a:pt x="9022" y="5093"/>
                    <a:pt x="8934" y="5093"/>
                  </a:cubicBezTo>
                  <a:cubicBezTo>
                    <a:pt x="8910" y="5093"/>
                    <a:pt x="8886" y="5086"/>
                    <a:pt x="8862" y="5076"/>
                  </a:cubicBezTo>
                  <a:lnTo>
                    <a:pt x="8377" y="4834"/>
                  </a:lnTo>
                  <a:cubicBezTo>
                    <a:pt x="8367" y="4828"/>
                    <a:pt x="8349" y="4827"/>
                    <a:pt x="8335" y="4827"/>
                  </a:cubicBezTo>
                  <a:cubicBezTo>
                    <a:pt x="8324" y="4827"/>
                    <a:pt x="8315" y="4828"/>
                    <a:pt x="8315" y="4828"/>
                  </a:cubicBezTo>
                  <a:lnTo>
                    <a:pt x="7553" y="4828"/>
                  </a:lnTo>
                  <a:cubicBezTo>
                    <a:pt x="7553" y="4828"/>
                    <a:pt x="7425" y="4872"/>
                    <a:pt x="7418" y="4943"/>
                  </a:cubicBezTo>
                  <a:cubicBezTo>
                    <a:pt x="7390" y="5249"/>
                    <a:pt x="7309" y="5545"/>
                    <a:pt x="7183" y="5820"/>
                  </a:cubicBezTo>
                  <a:cubicBezTo>
                    <a:pt x="7153" y="5884"/>
                    <a:pt x="7177" y="5959"/>
                    <a:pt x="7238" y="5997"/>
                  </a:cubicBezTo>
                  <a:lnTo>
                    <a:pt x="7900" y="6378"/>
                  </a:lnTo>
                  <a:cubicBezTo>
                    <a:pt x="7917" y="6388"/>
                    <a:pt x="7938" y="6394"/>
                    <a:pt x="7958" y="6394"/>
                  </a:cubicBezTo>
                  <a:lnTo>
                    <a:pt x="8502" y="6428"/>
                  </a:lnTo>
                  <a:cubicBezTo>
                    <a:pt x="8526" y="6428"/>
                    <a:pt x="8550" y="6435"/>
                    <a:pt x="8570" y="6449"/>
                  </a:cubicBezTo>
                  <a:cubicBezTo>
                    <a:pt x="8607" y="6469"/>
                    <a:pt x="8634" y="6504"/>
                    <a:pt x="8645" y="6544"/>
                  </a:cubicBezTo>
                  <a:cubicBezTo>
                    <a:pt x="8655" y="6585"/>
                    <a:pt x="8652" y="6629"/>
                    <a:pt x="8631" y="6667"/>
                  </a:cubicBezTo>
                  <a:lnTo>
                    <a:pt x="8377" y="7102"/>
                  </a:lnTo>
                  <a:cubicBezTo>
                    <a:pt x="8356" y="7139"/>
                    <a:pt x="8322" y="7166"/>
                    <a:pt x="8281" y="7177"/>
                  </a:cubicBezTo>
                  <a:cubicBezTo>
                    <a:pt x="8267" y="7180"/>
                    <a:pt x="8252" y="7182"/>
                    <a:pt x="8237" y="7182"/>
                  </a:cubicBezTo>
                  <a:cubicBezTo>
                    <a:pt x="8210" y="7182"/>
                    <a:pt x="8183" y="7176"/>
                    <a:pt x="8159" y="7163"/>
                  </a:cubicBezTo>
                  <a:cubicBezTo>
                    <a:pt x="8138" y="7149"/>
                    <a:pt x="8121" y="7133"/>
                    <a:pt x="8107" y="7112"/>
                  </a:cubicBezTo>
                  <a:lnTo>
                    <a:pt x="7809" y="6656"/>
                  </a:lnTo>
                  <a:cubicBezTo>
                    <a:pt x="7795" y="6639"/>
                    <a:pt x="7781" y="6626"/>
                    <a:pt x="7761" y="6615"/>
                  </a:cubicBezTo>
                  <a:lnTo>
                    <a:pt x="7101" y="6235"/>
                  </a:lnTo>
                  <a:cubicBezTo>
                    <a:pt x="7079" y="6222"/>
                    <a:pt x="7055" y="6215"/>
                    <a:pt x="7031" y="6215"/>
                  </a:cubicBezTo>
                  <a:cubicBezTo>
                    <a:pt x="6989" y="6215"/>
                    <a:pt x="6947" y="6235"/>
                    <a:pt x="6921" y="6272"/>
                  </a:cubicBezTo>
                  <a:cubicBezTo>
                    <a:pt x="6745" y="6521"/>
                    <a:pt x="6527" y="6738"/>
                    <a:pt x="6279" y="6915"/>
                  </a:cubicBezTo>
                  <a:cubicBezTo>
                    <a:pt x="6221" y="6955"/>
                    <a:pt x="6204" y="7034"/>
                    <a:pt x="6242" y="7095"/>
                  </a:cubicBezTo>
                  <a:lnTo>
                    <a:pt x="6623" y="7754"/>
                  </a:lnTo>
                  <a:cubicBezTo>
                    <a:pt x="6632" y="7775"/>
                    <a:pt x="6646" y="7788"/>
                    <a:pt x="6663" y="7801"/>
                  </a:cubicBezTo>
                  <a:lnTo>
                    <a:pt x="7119" y="8101"/>
                  </a:lnTo>
                  <a:cubicBezTo>
                    <a:pt x="7139" y="8115"/>
                    <a:pt x="7156" y="8132"/>
                    <a:pt x="7166" y="8156"/>
                  </a:cubicBezTo>
                  <a:cubicBezTo>
                    <a:pt x="7190" y="8189"/>
                    <a:pt x="7194" y="8234"/>
                    <a:pt x="7183" y="8275"/>
                  </a:cubicBezTo>
                  <a:cubicBezTo>
                    <a:pt x="7173" y="8315"/>
                    <a:pt x="7146" y="8349"/>
                    <a:pt x="7108" y="8369"/>
                  </a:cubicBezTo>
                  <a:lnTo>
                    <a:pt x="6673" y="8625"/>
                  </a:lnTo>
                  <a:cubicBezTo>
                    <a:pt x="6649" y="8638"/>
                    <a:pt x="6623" y="8645"/>
                    <a:pt x="6596" y="8645"/>
                  </a:cubicBezTo>
                  <a:cubicBezTo>
                    <a:pt x="6581" y="8645"/>
                    <a:pt x="6566" y="8643"/>
                    <a:pt x="6551" y="8638"/>
                  </a:cubicBezTo>
                  <a:cubicBezTo>
                    <a:pt x="6510" y="8628"/>
                    <a:pt x="6476" y="8601"/>
                    <a:pt x="6455" y="8567"/>
                  </a:cubicBezTo>
                  <a:cubicBezTo>
                    <a:pt x="6442" y="8543"/>
                    <a:pt x="6435" y="8519"/>
                    <a:pt x="6435" y="8495"/>
                  </a:cubicBezTo>
                  <a:lnTo>
                    <a:pt x="6402" y="7952"/>
                  </a:lnTo>
                  <a:cubicBezTo>
                    <a:pt x="6402" y="7931"/>
                    <a:pt x="6394" y="7911"/>
                    <a:pt x="6384" y="7894"/>
                  </a:cubicBezTo>
                  <a:lnTo>
                    <a:pt x="6003" y="7234"/>
                  </a:lnTo>
                  <a:cubicBezTo>
                    <a:pt x="5976" y="7190"/>
                    <a:pt x="5930" y="7164"/>
                    <a:pt x="5883" y="7164"/>
                  </a:cubicBezTo>
                  <a:cubicBezTo>
                    <a:pt x="5864" y="7164"/>
                    <a:pt x="5845" y="7168"/>
                    <a:pt x="5827" y="7177"/>
                  </a:cubicBezTo>
                  <a:cubicBezTo>
                    <a:pt x="5548" y="7302"/>
                    <a:pt x="5256" y="7384"/>
                    <a:pt x="4950" y="7411"/>
                  </a:cubicBezTo>
                  <a:cubicBezTo>
                    <a:pt x="4878" y="7418"/>
                    <a:pt x="4824" y="7475"/>
                    <a:pt x="4828" y="7547"/>
                  </a:cubicBezTo>
                  <a:lnTo>
                    <a:pt x="4828" y="8311"/>
                  </a:lnTo>
                  <a:cubicBezTo>
                    <a:pt x="4824" y="8332"/>
                    <a:pt x="4831" y="8352"/>
                    <a:pt x="4841" y="8373"/>
                  </a:cubicBezTo>
                  <a:lnTo>
                    <a:pt x="5082" y="8859"/>
                  </a:lnTo>
                  <a:cubicBezTo>
                    <a:pt x="5093" y="8879"/>
                    <a:pt x="5100" y="8903"/>
                    <a:pt x="5100" y="8927"/>
                  </a:cubicBezTo>
                  <a:cubicBezTo>
                    <a:pt x="5100" y="9015"/>
                    <a:pt x="5028" y="9086"/>
                    <a:pt x="4940" y="9090"/>
                  </a:cubicBezTo>
                  <a:lnTo>
                    <a:pt x="4436" y="9090"/>
                  </a:lnTo>
                  <a:cubicBezTo>
                    <a:pt x="4348" y="9086"/>
                    <a:pt x="4277" y="9015"/>
                    <a:pt x="4277" y="8927"/>
                  </a:cubicBezTo>
                  <a:cubicBezTo>
                    <a:pt x="4277" y="8903"/>
                    <a:pt x="4284" y="8879"/>
                    <a:pt x="4293" y="8859"/>
                  </a:cubicBezTo>
                  <a:lnTo>
                    <a:pt x="4535" y="8373"/>
                  </a:lnTo>
                  <a:cubicBezTo>
                    <a:pt x="4546" y="8352"/>
                    <a:pt x="4559" y="8311"/>
                    <a:pt x="4559" y="8311"/>
                  </a:cubicBezTo>
                  <a:lnTo>
                    <a:pt x="4559" y="7547"/>
                  </a:lnTo>
                  <a:cubicBezTo>
                    <a:pt x="4559" y="7547"/>
                    <a:pt x="4497" y="7418"/>
                    <a:pt x="4426" y="7411"/>
                  </a:cubicBezTo>
                  <a:cubicBezTo>
                    <a:pt x="4121" y="7384"/>
                    <a:pt x="3828" y="7302"/>
                    <a:pt x="3549" y="7177"/>
                  </a:cubicBezTo>
                  <a:cubicBezTo>
                    <a:pt x="3532" y="7169"/>
                    <a:pt x="3512" y="7163"/>
                    <a:pt x="3492" y="7163"/>
                  </a:cubicBezTo>
                  <a:cubicBezTo>
                    <a:pt x="3444" y="7163"/>
                    <a:pt x="3400" y="7190"/>
                    <a:pt x="3372" y="7234"/>
                  </a:cubicBezTo>
                  <a:lnTo>
                    <a:pt x="2992" y="7894"/>
                  </a:lnTo>
                  <a:cubicBezTo>
                    <a:pt x="2982" y="7911"/>
                    <a:pt x="2975" y="7931"/>
                    <a:pt x="2975" y="7952"/>
                  </a:cubicBezTo>
                  <a:lnTo>
                    <a:pt x="2941" y="8495"/>
                  </a:lnTo>
                  <a:cubicBezTo>
                    <a:pt x="2941" y="8519"/>
                    <a:pt x="2934" y="8543"/>
                    <a:pt x="2920" y="8567"/>
                  </a:cubicBezTo>
                  <a:cubicBezTo>
                    <a:pt x="2900" y="8601"/>
                    <a:pt x="2866" y="8628"/>
                    <a:pt x="2825" y="8638"/>
                  </a:cubicBezTo>
                  <a:cubicBezTo>
                    <a:pt x="2810" y="8643"/>
                    <a:pt x="2795" y="8645"/>
                    <a:pt x="2780" y="8645"/>
                  </a:cubicBezTo>
                  <a:cubicBezTo>
                    <a:pt x="2753" y="8645"/>
                    <a:pt x="2727" y="8638"/>
                    <a:pt x="2703" y="8625"/>
                  </a:cubicBezTo>
                  <a:lnTo>
                    <a:pt x="2268" y="8369"/>
                  </a:lnTo>
                  <a:cubicBezTo>
                    <a:pt x="2190" y="8325"/>
                    <a:pt x="2166" y="8230"/>
                    <a:pt x="2210" y="8156"/>
                  </a:cubicBezTo>
                  <a:cubicBezTo>
                    <a:pt x="2221" y="8132"/>
                    <a:pt x="2238" y="8115"/>
                    <a:pt x="2258" y="8101"/>
                  </a:cubicBezTo>
                  <a:lnTo>
                    <a:pt x="2713" y="7801"/>
                  </a:lnTo>
                  <a:cubicBezTo>
                    <a:pt x="2730" y="7788"/>
                    <a:pt x="2743" y="7775"/>
                    <a:pt x="2754" y="7754"/>
                  </a:cubicBezTo>
                  <a:lnTo>
                    <a:pt x="3138" y="7095"/>
                  </a:lnTo>
                  <a:cubicBezTo>
                    <a:pt x="3172" y="7034"/>
                    <a:pt x="3155" y="6955"/>
                    <a:pt x="3098" y="6915"/>
                  </a:cubicBezTo>
                  <a:cubicBezTo>
                    <a:pt x="2850" y="6738"/>
                    <a:pt x="2632" y="6521"/>
                    <a:pt x="2455" y="6272"/>
                  </a:cubicBezTo>
                  <a:cubicBezTo>
                    <a:pt x="2429" y="6235"/>
                    <a:pt x="2387" y="6215"/>
                    <a:pt x="2345" y="6215"/>
                  </a:cubicBezTo>
                  <a:cubicBezTo>
                    <a:pt x="2321" y="6215"/>
                    <a:pt x="2296" y="6222"/>
                    <a:pt x="2274" y="6235"/>
                  </a:cubicBezTo>
                  <a:lnTo>
                    <a:pt x="1615" y="6615"/>
                  </a:lnTo>
                  <a:cubicBezTo>
                    <a:pt x="1595" y="6626"/>
                    <a:pt x="1581" y="6639"/>
                    <a:pt x="1568" y="6656"/>
                  </a:cubicBezTo>
                  <a:lnTo>
                    <a:pt x="1268" y="7112"/>
                  </a:lnTo>
                  <a:cubicBezTo>
                    <a:pt x="1255" y="7133"/>
                    <a:pt x="1238" y="7149"/>
                    <a:pt x="1218" y="7163"/>
                  </a:cubicBezTo>
                  <a:cubicBezTo>
                    <a:pt x="1194" y="7176"/>
                    <a:pt x="1167" y="7182"/>
                    <a:pt x="1140" y="7182"/>
                  </a:cubicBezTo>
                  <a:cubicBezTo>
                    <a:pt x="1125" y="7182"/>
                    <a:pt x="1110" y="7180"/>
                    <a:pt x="1096" y="7177"/>
                  </a:cubicBezTo>
                  <a:cubicBezTo>
                    <a:pt x="1055" y="7166"/>
                    <a:pt x="1020" y="7139"/>
                    <a:pt x="1000" y="7102"/>
                  </a:cubicBezTo>
                  <a:lnTo>
                    <a:pt x="749" y="6667"/>
                  </a:lnTo>
                  <a:cubicBezTo>
                    <a:pt x="704" y="6588"/>
                    <a:pt x="728" y="6493"/>
                    <a:pt x="806" y="6449"/>
                  </a:cubicBezTo>
                  <a:cubicBezTo>
                    <a:pt x="826" y="6435"/>
                    <a:pt x="851" y="6428"/>
                    <a:pt x="874" y="6428"/>
                  </a:cubicBezTo>
                  <a:lnTo>
                    <a:pt x="1418" y="6394"/>
                  </a:lnTo>
                  <a:cubicBezTo>
                    <a:pt x="1438" y="6394"/>
                    <a:pt x="1459" y="6388"/>
                    <a:pt x="1476" y="6378"/>
                  </a:cubicBezTo>
                  <a:lnTo>
                    <a:pt x="2139" y="5997"/>
                  </a:lnTo>
                  <a:cubicBezTo>
                    <a:pt x="2200" y="5959"/>
                    <a:pt x="2224" y="5884"/>
                    <a:pt x="2193" y="5820"/>
                  </a:cubicBezTo>
                  <a:cubicBezTo>
                    <a:pt x="2067" y="5545"/>
                    <a:pt x="1989" y="5249"/>
                    <a:pt x="1959" y="4943"/>
                  </a:cubicBezTo>
                  <a:cubicBezTo>
                    <a:pt x="1953" y="4878"/>
                    <a:pt x="1904" y="4827"/>
                    <a:pt x="1840" y="4827"/>
                  </a:cubicBezTo>
                  <a:cubicBezTo>
                    <a:pt x="1834" y="4827"/>
                    <a:pt x="1828" y="4827"/>
                    <a:pt x="1822" y="4828"/>
                  </a:cubicBezTo>
                  <a:lnTo>
                    <a:pt x="1061" y="4828"/>
                  </a:lnTo>
                  <a:cubicBezTo>
                    <a:pt x="1053" y="4824"/>
                    <a:pt x="1045" y="4822"/>
                    <a:pt x="1037" y="4822"/>
                  </a:cubicBezTo>
                  <a:cubicBezTo>
                    <a:pt x="1023" y="4822"/>
                    <a:pt x="1011" y="4828"/>
                    <a:pt x="1000" y="4834"/>
                  </a:cubicBezTo>
                  <a:lnTo>
                    <a:pt x="514" y="5076"/>
                  </a:lnTo>
                  <a:cubicBezTo>
                    <a:pt x="490" y="5086"/>
                    <a:pt x="467" y="5093"/>
                    <a:pt x="443" y="5093"/>
                  </a:cubicBezTo>
                  <a:cubicBezTo>
                    <a:pt x="354" y="5093"/>
                    <a:pt x="283" y="5021"/>
                    <a:pt x="293" y="4933"/>
                  </a:cubicBezTo>
                  <a:lnTo>
                    <a:pt x="293" y="4430"/>
                  </a:lnTo>
                  <a:cubicBezTo>
                    <a:pt x="283" y="4342"/>
                    <a:pt x="354" y="4270"/>
                    <a:pt x="443" y="4270"/>
                  </a:cubicBezTo>
                  <a:cubicBezTo>
                    <a:pt x="467" y="4270"/>
                    <a:pt x="490" y="4277"/>
                    <a:pt x="514" y="4287"/>
                  </a:cubicBezTo>
                  <a:lnTo>
                    <a:pt x="1000" y="4532"/>
                  </a:lnTo>
                  <a:cubicBezTo>
                    <a:pt x="1017" y="4538"/>
                    <a:pt x="1061" y="4559"/>
                    <a:pt x="1061" y="4559"/>
                  </a:cubicBezTo>
                  <a:lnTo>
                    <a:pt x="1822" y="4559"/>
                  </a:lnTo>
                  <a:cubicBezTo>
                    <a:pt x="1822" y="4559"/>
                    <a:pt x="1952" y="4491"/>
                    <a:pt x="1959" y="4420"/>
                  </a:cubicBezTo>
                  <a:cubicBezTo>
                    <a:pt x="1989" y="4117"/>
                    <a:pt x="2067" y="3821"/>
                    <a:pt x="2193" y="3543"/>
                  </a:cubicBezTo>
                  <a:cubicBezTo>
                    <a:pt x="2224" y="3478"/>
                    <a:pt x="2200" y="3403"/>
                    <a:pt x="2139" y="3366"/>
                  </a:cubicBezTo>
                  <a:lnTo>
                    <a:pt x="1476" y="2985"/>
                  </a:lnTo>
                  <a:cubicBezTo>
                    <a:pt x="1459" y="2975"/>
                    <a:pt x="1438" y="2968"/>
                    <a:pt x="1418" y="2968"/>
                  </a:cubicBezTo>
                  <a:lnTo>
                    <a:pt x="874" y="2934"/>
                  </a:lnTo>
                  <a:cubicBezTo>
                    <a:pt x="851" y="2934"/>
                    <a:pt x="826" y="2927"/>
                    <a:pt x="806" y="2914"/>
                  </a:cubicBezTo>
                  <a:cubicBezTo>
                    <a:pt x="728" y="2870"/>
                    <a:pt x="704" y="2774"/>
                    <a:pt x="745" y="2696"/>
                  </a:cubicBezTo>
                  <a:lnTo>
                    <a:pt x="1000" y="2261"/>
                  </a:lnTo>
                  <a:cubicBezTo>
                    <a:pt x="1020" y="2224"/>
                    <a:pt x="1055" y="2197"/>
                    <a:pt x="1096" y="2186"/>
                  </a:cubicBezTo>
                  <a:cubicBezTo>
                    <a:pt x="1110" y="2183"/>
                    <a:pt x="1124" y="2181"/>
                    <a:pt x="1138" y="2181"/>
                  </a:cubicBezTo>
                  <a:cubicBezTo>
                    <a:pt x="1166" y="2181"/>
                    <a:pt x="1193" y="2188"/>
                    <a:pt x="1218" y="2203"/>
                  </a:cubicBezTo>
                  <a:cubicBezTo>
                    <a:pt x="1238" y="2213"/>
                    <a:pt x="1255" y="2230"/>
                    <a:pt x="1268" y="2251"/>
                  </a:cubicBezTo>
                  <a:lnTo>
                    <a:pt x="1568" y="2707"/>
                  </a:lnTo>
                  <a:cubicBezTo>
                    <a:pt x="1581" y="2723"/>
                    <a:pt x="1595" y="2737"/>
                    <a:pt x="1615" y="2748"/>
                  </a:cubicBezTo>
                  <a:lnTo>
                    <a:pt x="2274" y="3131"/>
                  </a:lnTo>
                  <a:cubicBezTo>
                    <a:pt x="2296" y="3143"/>
                    <a:pt x="2319" y="3149"/>
                    <a:pt x="2342" y="3149"/>
                  </a:cubicBezTo>
                  <a:cubicBezTo>
                    <a:pt x="2385" y="3149"/>
                    <a:pt x="2428" y="3128"/>
                    <a:pt x="2455" y="3090"/>
                  </a:cubicBezTo>
                  <a:cubicBezTo>
                    <a:pt x="2632" y="2842"/>
                    <a:pt x="2850" y="2625"/>
                    <a:pt x="3098" y="2448"/>
                  </a:cubicBezTo>
                  <a:cubicBezTo>
                    <a:pt x="3155" y="2407"/>
                    <a:pt x="3172" y="2329"/>
                    <a:pt x="3135" y="2268"/>
                  </a:cubicBezTo>
                  <a:lnTo>
                    <a:pt x="2754" y="1609"/>
                  </a:lnTo>
                  <a:cubicBezTo>
                    <a:pt x="2743" y="1588"/>
                    <a:pt x="2730" y="1574"/>
                    <a:pt x="2713" y="1561"/>
                  </a:cubicBezTo>
                  <a:lnTo>
                    <a:pt x="2258" y="1262"/>
                  </a:lnTo>
                  <a:cubicBezTo>
                    <a:pt x="2238" y="1248"/>
                    <a:pt x="2221" y="1231"/>
                    <a:pt x="2210" y="1211"/>
                  </a:cubicBezTo>
                  <a:cubicBezTo>
                    <a:pt x="2186" y="1173"/>
                    <a:pt x="2183" y="1129"/>
                    <a:pt x="2193" y="1088"/>
                  </a:cubicBezTo>
                  <a:cubicBezTo>
                    <a:pt x="2203" y="1047"/>
                    <a:pt x="2230" y="1014"/>
                    <a:pt x="2268" y="994"/>
                  </a:cubicBezTo>
                  <a:lnTo>
                    <a:pt x="2703" y="741"/>
                  </a:lnTo>
                  <a:cubicBezTo>
                    <a:pt x="2727" y="726"/>
                    <a:pt x="2755" y="719"/>
                    <a:pt x="2782" y="719"/>
                  </a:cubicBezTo>
                  <a:cubicBezTo>
                    <a:pt x="2797" y="719"/>
                    <a:pt x="2811" y="721"/>
                    <a:pt x="2825" y="724"/>
                  </a:cubicBezTo>
                  <a:cubicBezTo>
                    <a:pt x="2866" y="735"/>
                    <a:pt x="2900" y="762"/>
                    <a:pt x="2920" y="799"/>
                  </a:cubicBezTo>
                  <a:cubicBezTo>
                    <a:pt x="2934" y="820"/>
                    <a:pt x="2941" y="843"/>
                    <a:pt x="2941" y="867"/>
                  </a:cubicBezTo>
                  <a:lnTo>
                    <a:pt x="2975" y="1411"/>
                  </a:lnTo>
                  <a:cubicBezTo>
                    <a:pt x="2975" y="1432"/>
                    <a:pt x="2982" y="1452"/>
                    <a:pt x="2992" y="1472"/>
                  </a:cubicBezTo>
                  <a:lnTo>
                    <a:pt x="3372" y="2132"/>
                  </a:lnTo>
                  <a:cubicBezTo>
                    <a:pt x="3399" y="2175"/>
                    <a:pt x="3444" y="2200"/>
                    <a:pt x="3491" y="2200"/>
                  </a:cubicBezTo>
                  <a:cubicBezTo>
                    <a:pt x="3511" y="2200"/>
                    <a:pt x="3531" y="2195"/>
                    <a:pt x="3549" y="2186"/>
                  </a:cubicBezTo>
                  <a:cubicBezTo>
                    <a:pt x="3828" y="2061"/>
                    <a:pt x="4121" y="1982"/>
                    <a:pt x="4426" y="1952"/>
                  </a:cubicBezTo>
                  <a:cubicBezTo>
                    <a:pt x="4497" y="1945"/>
                    <a:pt x="4552" y="1887"/>
                    <a:pt x="4559" y="1816"/>
                  </a:cubicBezTo>
                  <a:lnTo>
                    <a:pt x="4559" y="1055"/>
                  </a:lnTo>
                  <a:cubicBezTo>
                    <a:pt x="4552" y="1030"/>
                    <a:pt x="4546" y="1010"/>
                    <a:pt x="4535" y="994"/>
                  </a:cubicBezTo>
                  <a:lnTo>
                    <a:pt x="4293" y="507"/>
                  </a:lnTo>
                  <a:cubicBezTo>
                    <a:pt x="4284" y="484"/>
                    <a:pt x="4277" y="459"/>
                    <a:pt x="4277" y="436"/>
                  </a:cubicBezTo>
                  <a:cubicBezTo>
                    <a:pt x="4277" y="347"/>
                    <a:pt x="4348" y="276"/>
                    <a:pt x="4436" y="269"/>
                  </a:cubicBezTo>
                  <a:close/>
                  <a:moveTo>
                    <a:pt x="4426" y="1"/>
                  </a:moveTo>
                  <a:cubicBezTo>
                    <a:pt x="4158" y="1"/>
                    <a:pt x="3944" y="242"/>
                    <a:pt x="3998" y="517"/>
                  </a:cubicBezTo>
                  <a:cubicBezTo>
                    <a:pt x="4005" y="558"/>
                    <a:pt x="4019" y="595"/>
                    <a:pt x="4039" y="630"/>
                  </a:cubicBezTo>
                  <a:lnTo>
                    <a:pt x="4267" y="1085"/>
                  </a:lnTo>
                  <a:lnTo>
                    <a:pt x="4267" y="1670"/>
                  </a:lnTo>
                  <a:cubicBezTo>
                    <a:pt x="4015" y="1703"/>
                    <a:pt x="3774" y="1769"/>
                    <a:pt x="3539" y="1866"/>
                  </a:cubicBezTo>
                  <a:lnTo>
                    <a:pt x="3237" y="1336"/>
                  </a:lnTo>
                  <a:lnTo>
                    <a:pt x="3206" y="823"/>
                  </a:lnTo>
                  <a:cubicBezTo>
                    <a:pt x="3203" y="755"/>
                    <a:pt x="3182" y="688"/>
                    <a:pt x="3148" y="630"/>
                  </a:cubicBezTo>
                  <a:cubicBezTo>
                    <a:pt x="3090" y="528"/>
                    <a:pt x="2999" y="456"/>
                    <a:pt x="2886" y="426"/>
                  </a:cubicBezTo>
                  <a:cubicBezTo>
                    <a:pt x="2849" y="416"/>
                    <a:pt x="2812" y="411"/>
                    <a:pt x="2775" y="411"/>
                  </a:cubicBezTo>
                  <a:cubicBezTo>
                    <a:pt x="2699" y="411"/>
                    <a:pt x="2625" y="431"/>
                    <a:pt x="2557" y="470"/>
                  </a:cubicBezTo>
                  <a:lnTo>
                    <a:pt x="2122" y="724"/>
                  </a:lnTo>
                  <a:cubicBezTo>
                    <a:pt x="2020" y="782"/>
                    <a:pt x="1948" y="878"/>
                    <a:pt x="1918" y="989"/>
                  </a:cubicBezTo>
                  <a:cubicBezTo>
                    <a:pt x="1880" y="1129"/>
                    <a:pt x="1915" y="1275"/>
                    <a:pt x="2009" y="1391"/>
                  </a:cubicBezTo>
                  <a:cubicBezTo>
                    <a:pt x="2037" y="1422"/>
                    <a:pt x="2067" y="1446"/>
                    <a:pt x="2101" y="1469"/>
                  </a:cubicBezTo>
                  <a:lnTo>
                    <a:pt x="2523" y="1751"/>
                  </a:lnTo>
                  <a:lnTo>
                    <a:pt x="2829" y="2282"/>
                  </a:lnTo>
                  <a:cubicBezTo>
                    <a:pt x="2628" y="2438"/>
                    <a:pt x="2451" y="2615"/>
                    <a:pt x="2295" y="2815"/>
                  </a:cubicBezTo>
                  <a:lnTo>
                    <a:pt x="1772" y="2509"/>
                  </a:lnTo>
                  <a:lnTo>
                    <a:pt x="1490" y="2081"/>
                  </a:lnTo>
                  <a:cubicBezTo>
                    <a:pt x="1452" y="2023"/>
                    <a:pt x="1401" y="1976"/>
                    <a:pt x="1344" y="1942"/>
                  </a:cubicBezTo>
                  <a:cubicBezTo>
                    <a:pt x="1279" y="1904"/>
                    <a:pt x="1207" y="1885"/>
                    <a:pt x="1134" y="1885"/>
                  </a:cubicBezTo>
                  <a:cubicBezTo>
                    <a:pt x="1095" y="1885"/>
                    <a:pt x="1056" y="1890"/>
                    <a:pt x="1017" y="1901"/>
                  </a:cubicBezTo>
                  <a:cubicBezTo>
                    <a:pt x="905" y="1928"/>
                    <a:pt x="810" y="2003"/>
                    <a:pt x="752" y="2101"/>
                  </a:cubicBezTo>
                  <a:lnTo>
                    <a:pt x="500" y="2544"/>
                  </a:lnTo>
                  <a:cubicBezTo>
                    <a:pt x="382" y="2751"/>
                    <a:pt x="453" y="3019"/>
                    <a:pt x="660" y="3138"/>
                  </a:cubicBezTo>
                  <a:cubicBezTo>
                    <a:pt x="718" y="3172"/>
                    <a:pt x="782" y="3192"/>
                    <a:pt x="851" y="3196"/>
                  </a:cubicBezTo>
                  <a:lnTo>
                    <a:pt x="1361" y="3226"/>
                  </a:lnTo>
                  <a:lnTo>
                    <a:pt x="1884" y="3532"/>
                  </a:lnTo>
                  <a:cubicBezTo>
                    <a:pt x="1789" y="3767"/>
                    <a:pt x="1724" y="4015"/>
                    <a:pt x="1690" y="4267"/>
                  </a:cubicBezTo>
                  <a:lnTo>
                    <a:pt x="1085" y="4267"/>
                  </a:lnTo>
                  <a:lnTo>
                    <a:pt x="630" y="4039"/>
                  </a:lnTo>
                  <a:cubicBezTo>
                    <a:pt x="595" y="4019"/>
                    <a:pt x="558" y="4005"/>
                    <a:pt x="517" y="3998"/>
                  </a:cubicBezTo>
                  <a:cubicBezTo>
                    <a:pt x="488" y="3992"/>
                    <a:pt x="459" y="3990"/>
                    <a:pt x="431" y="3990"/>
                  </a:cubicBezTo>
                  <a:cubicBezTo>
                    <a:pt x="194" y="3990"/>
                    <a:pt x="1" y="4187"/>
                    <a:pt x="1" y="4426"/>
                  </a:cubicBezTo>
                  <a:lnTo>
                    <a:pt x="1" y="4936"/>
                  </a:lnTo>
                  <a:cubicBezTo>
                    <a:pt x="1" y="5176"/>
                    <a:pt x="194" y="5370"/>
                    <a:pt x="431" y="5370"/>
                  </a:cubicBezTo>
                  <a:cubicBezTo>
                    <a:pt x="459" y="5370"/>
                    <a:pt x="488" y="5367"/>
                    <a:pt x="517" y="5361"/>
                  </a:cubicBezTo>
                  <a:cubicBezTo>
                    <a:pt x="558" y="5354"/>
                    <a:pt x="595" y="5341"/>
                    <a:pt x="630" y="5324"/>
                  </a:cubicBezTo>
                  <a:lnTo>
                    <a:pt x="1085" y="5096"/>
                  </a:lnTo>
                  <a:lnTo>
                    <a:pt x="1670" y="5096"/>
                  </a:lnTo>
                  <a:cubicBezTo>
                    <a:pt x="1703" y="5344"/>
                    <a:pt x="1769" y="5589"/>
                    <a:pt x="1866" y="5820"/>
                  </a:cubicBezTo>
                  <a:lnTo>
                    <a:pt x="1336" y="6126"/>
                  </a:lnTo>
                  <a:lnTo>
                    <a:pt x="823" y="6157"/>
                  </a:lnTo>
                  <a:cubicBezTo>
                    <a:pt x="755" y="6160"/>
                    <a:pt x="688" y="6180"/>
                    <a:pt x="630" y="6211"/>
                  </a:cubicBezTo>
                  <a:cubicBezTo>
                    <a:pt x="423" y="6330"/>
                    <a:pt x="351" y="6595"/>
                    <a:pt x="470" y="6802"/>
                  </a:cubicBezTo>
                  <a:lnTo>
                    <a:pt x="724" y="7241"/>
                  </a:lnTo>
                  <a:cubicBezTo>
                    <a:pt x="782" y="7340"/>
                    <a:pt x="878" y="7411"/>
                    <a:pt x="989" y="7442"/>
                  </a:cubicBezTo>
                  <a:cubicBezTo>
                    <a:pt x="1026" y="7452"/>
                    <a:pt x="1064" y="7456"/>
                    <a:pt x="1101" y="7456"/>
                  </a:cubicBezTo>
                  <a:cubicBezTo>
                    <a:pt x="1178" y="7456"/>
                    <a:pt x="1253" y="7436"/>
                    <a:pt x="1320" y="7398"/>
                  </a:cubicBezTo>
                  <a:cubicBezTo>
                    <a:pt x="1377" y="7367"/>
                    <a:pt x="1428" y="7319"/>
                    <a:pt x="1466" y="7261"/>
                  </a:cubicBezTo>
                  <a:lnTo>
                    <a:pt x="1751" y="6836"/>
                  </a:lnTo>
                  <a:lnTo>
                    <a:pt x="2282" y="6534"/>
                  </a:lnTo>
                  <a:cubicBezTo>
                    <a:pt x="2438" y="6731"/>
                    <a:pt x="2615" y="6908"/>
                    <a:pt x="2815" y="7064"/>
                  </a:cubicBezTo>
                  <a:lnTo>
                    <a:pt x="2509" y="7591"/>
                  </a:lnTo>
                  <a:lnTo>
                    <a:pt x="2081" y="7873"/>
                  </a:lnTo>
                  <a:cubicBezTo>
                    <a:pt x="2023" y="7908"/>
                    <a:pt x="1976" y="7958"/>
                    <a:pt x="1942" y="8016"/>
                  </a:cubicBezTo>
                  <a:cubicBezTo>
                    <a:pt x="1822" y="8223"/>
                    <a:pt x="1894" y="8488"/>
                    <a:pt x="2101" y="8607"/>
                  </a:cubicBezTo>
                  <a:lnTo>
                    <a:pt x="2544" y="8859"/>
                  </a:lnTo>
                  <a:cubicBezTo>
                    <a:pt x="2612" y="8898"/>
                    <a:pt x="2686" y="8918"/>
                    <a:pt x="2761" y="8918"/>
                  </a:cubicBezTo>
                  <a:cubicBezTo>
                    <a:pt x="2799" y="8918"/>
                    <a:pt x="2836" y="8913"/>
                    <a:pt x="2873" y="8903"/>
                  </a:cubicBezTo>
                  <a:cubicBezTo>
                    <a:pt x="3013" y="8866"/>
                    <a:pt x="3124" y="8764"/>
                    <a:pt x="3176" y="8625"/>
                  </a:cubicBezTo>
                  <a:cubicBezTo>
                    <a:pt x="3189" y="8587"/>
                    <a:pt x="3196" y="8546"/>
                    <a:pt x="3196" y="8506"/>
                  </a:cubicBezTo>
                  <a:lnTo>
                    <a:pt x="3226" y="8002"/>
                  </a:lnTo>
                  <a:lnTo>
                    <a:pt x="3532" y="7475"/>
                  </a:lnTo>
                  <a:cubicBezTo>
                    <a:pt x="3767" y="7571"/>
                    <a:pt x="4015" y="7635"/>
                    <a:pt x="4267" y="7669"/>
                  </a:cubicBezTo>
                  <a:lnTo>
                    <a:pt x="4267" y="8278"/>
                  </a:lnTo>
                  <a:lnTo>
                    <a:pt x="4039" y="8730"/>
                  </a:lnTo>
                  <a:cubicBezTo>
                    <a:pt x="4019" y="8764"/>
                    <a:pt x="4005" y="8801"/>
                    <a:pt x="3998" y="8842"/>
                  </a:cubicBezTo>
                  <a:cubicBezTo>
                    <a:pt x="3944" y="9117"/>
                    <a:pt x="4158" y="9359"/>
                    <a:pt x="4426" y="9359"/>
                  </a:cubicBezTo>
                  <a:lnTo>
                    <a:pt x="4936" y="9359"/>
                  </a:lnTo>
                  <a:cubicBezTo>
                    <a:pt x="5205" y="9359"/>
                    <a:pt x="5415" y="9117"/>
                    <a:pt x="5361" y="8842"/>
                  </a:cubicBezTo>
                  <a:cubicBezTo>
                    <a:pt x="5354" y="8801"/>
                    <a:pt x="5341" y="8764"/>
                    <a:pt x="5324" y="8730"/>
                  </a:cubicBezTo>
                  <a:lnTo>
                    <a:pt x="5096" y="8278"/>
                  </a:lnTo>
                  <a:lnTo>
                    <a:pt x="5096" y="7690"/>
                  </a:lnTo>
                  <a:cubicBezTo>
                    <a:pt x="5344" y="7655"/>
                    <a:pt x="5589" y="7591"/>
                    <a:pt x="5820" y="7496"/>
                  </a:cubicBezTo>
                  <a:lnTo>
                    <a:pt x="6126" y="8026"/>
                  </a:lnTo>
                  <a:lnTo>
                    <a:pt x="6157" y="8540"/>
                  </a:lnTo>
                  <a:cubicBezTo>
                    <a:pt x="6160" y="8607"/>
                    <a:pt x="6180" y="8672"/>
                    <a:pt x="6211" y="8730"/>
                  </a:cubicBezTo>
                  <a:cubicBezTo>
                    <a:pt x="6269" y="8832"/>
                    <a:pt x="6364" y="8903"/>
                    <a:pt x="6476" y="8934"/>
                  </a:cubicBezTo>
                  <a:cubicBezTo>
                    <a:pt x="6512" y="8944"/>
                    <a:pt x="6549" y="8949"/>
                    <a:pt x="6586" y="8949"/>
                  </a:cubicBezTo>
                  <a:cubicBezTo>
                    <a:pt x="6661" y="8949"/>
                    <a:pt x="6737" y="8929"/>
                    <a:pt x="6802" y="8890"/>
                  </a:cubicBezTo>
                  <a:lnTo>
                    <a:pt x="7241" y="8634"/>
                  </a:lnTo>
                  <a:cubicBezTo>
                    <a:pt x="7448" y="8515"/>
                    <a:pt x="7516" y="8247"/>
                    <a:pt x="7398" y="8040"/>
                  </a:cubicBezTo>
                  <a:cubicBezTo>
                    <a:pt x="7367" y="7982"/>
                    <a:pt x="7319" y="7931"/>
                    <a:pt x="7261" y="7894"/>
                  </a:cubicBezTo>
                  <a:lnTo>
                    <a:pt x="6836" y="7611"/>
                  </a:lnTo>
                  <a:lnTo>
                    <a:pt x="6534" y="7081"/>
                  </a:lnTo>
                  <a:cubicBezTo>
                    <a:pt x="6731" y="6924"/>
                    <a:pt x="6908" y="6745"/>
                    <a:pt x="7064" y="6544"/>
                  </a:cubicBezTo>
                  <a:lnTo>
                    <a:pt x="7591" y="6850"/>
                  </a:lnTo>
                  <a:lnTo>
                    <a:pt x="7870" y="7275"/>
                  </a:lnTo>
                  <a:cubicBezTo>
                    <a:pt x="7890" y="7309"/>
                    <a:pt x="7917" y="7343"/>
                    <a:pt x="7948" y="7367"/>
                  </a:cubicBezTo>
                  <a:cubicBezTo>
                    <a:pt x="8030" y="7439"/>
                    <a:pt x="8131" y="7477"/>
                    <a:pt x="8234" y="7477"/>
                  </a:cubicBezTo>
                  <a:cubicBezTo>
                    <a:pt x="8271" y="7477"/>
                    <a:pt x="8309" y="7472"/>
                    <a:pt x="8346" y="7462"/>
                  </a:cubicBezTo>
                  <a:cubicBezTo>
                    <a:pt x="8454" y="7431"/>
                    <a:pt x="8550" y="7360"/>
                    <a:pt x="8607" y="7258"/>
                  </a:cubicBezTo>
                  <a:lnTo>
                    <a:pt x="8859" y="6816"/>
                  </a:lnTo>
                  <a:cubicBezTo>
                    <a:pt x="8917" y="6717"/>
                    <a:pt x="8934" y="6598"/>
                    <a:pt x="8903" y="6486"/>
                  </a:cubicBezTo>
                  <a:cubicBezTo>
                    <a:pt x="8873" y="6374"/>
                    <a:pt x="8801" y="6279"/>
                    <a:pt x="8703" y="6221"/>
                  </a:cubicBezTo>
                  <a:cubicBezTo>
                    <a:pt x="8645" y="6187"/>
                    <a:pt x="8576" y="6167"/>
                    <a:pt x="8512" y="6163"/>
                  </a:cubicBezTo>
                  <a:lnTo>
                    <a:pt x="8002" y="6133"/>
                  </a:lnTo>
                  <a:lnTo>
                    <a:pt x="7475" y="5827"/>
                  </a:lnTo>
                  <a:cubicBezTo>
                    <a:pt x="7571" y="5592"/>
                    <a:pt x="7635" y="5348"/>
                    <a:pt x="7669" y="5096"/>
                  </a:cubicBezTo>
                  <a:lnTo>
                    <a:pt x="8278" y="5096"/>
                  </a:lnTo>
                  <a:lnTo>
                    <a:pt x="8730" y="5324"/>
                  </a:lnTo>
                  <a:cubicBezTo>
                    <a:pt x="8764" y="5341"/>
                    <a:pt x="8801" y="5354"/>
                    <a:pt x="8842" y="5361"/>
                  </a:cubicBezTo>
                  <a:cubicBezTo>
                    <a:pt x="8871" y="5367"/>
                    <a:pt x="8900" y="5370"/>
                    <a:pt x="8928" y="5370"/>
                  </a:cubicBezTo>
                  <a:cubicBezTo>
                    <a:pt x="9166" y="5370"/>
                    <a:pt x="9359" y="5176"/>
                    <a:pt x="9359" y="4936"/>
                  </a:cubicBezTo>
                  <a:lnTo>
                    <a:pt x="9359" y="4426"/>
                  </a:lnTo>
                  <a:cubicBezTo>
                    <a:pt x="9359" y="4185"/>
                    <a:pt x="9165" y="3992"/>
                    <a:pt x="8927" y="3992"/>
                  </a:cubicBezTo>
                  <a:cubicBezTo>
                    <a:pt x="8859" y="3992"/>
                    <a:pt x="8794" y="4005"/>
                    <a:pt x="8733" y="4036"/>
                  </a:cubicBezTo>
                  <a:lnTo>
                    <a:pt x="8278" y="4267"/>
                  </a:lnTo>
                  <a:lnTo>
                    <a:pt x="7690" y="4267"/>
                  </a:lnTo>
                  <a:cubicBezTo>
                    <a:pt x="7655" y="4015"/>
                    <a:pt x="7591" y="3774"/>
                    <a:pt x="7496" y="3539"/>
                  </a:cubicBezTo>
                  <a:lnTo>
                    <a:pt x="8026" y="3237"/>
                  </a:lnTo>
                  <a:lnTo>
                    <a:pt x="8540" y="3206"/>
                  </a:lnTo>
                  <a:cubicBezTo>
                    <a:pt x="8607" y="3203"/>
                    <a:pt x="8672" y="3182"/>
                    <a:pt x="8730" y="3148"/>
                  </a:cubicBezTo>
                  <a:cubicBezTo>
                    <a:pt x="8937" y="3029"/>
                    <a:pt x="9012" y="2764"/>
                    <a:pt x="8890" y="2557"/>
                  </a:cubicBezTo>
                  <a:lnTo>
                    <a:pt x="8634" y="2122"/>
                  </a:lnTo>
                  <a:cubicBezTo>
                    <a:pt x="8576" y="2020"/>
                    <a:pt x="8482" y="1948"/>
                    <a:pt x="8369" y="1918"/>
                  </a:cubicBezTo>
                  <a:cubicBezTo>
                    <a:pt x="8332" y="1908"/>
                    <a:pt x="8295" y="1903"/>
                    <a:pt x="8258" y="1903"/>
                  </a:cubicBezTo>
                  <a:cubicBezTo>
                    <a:pt x="8182" y="1903"/>
                    <a:pt x="8108" y="1923"/>
                    <a:pt x="8040" y="1962"/>
                  </a:cubicBezTo>
                  <a:cubicBezTo>
                    <a:pt x="7982" y="1996"/>
                    <a:pt x="7931" y="2044"/>
                    <a:pt x="7894" y="2098"/>
                  </a:cubicBezTo>
                  <a:lnTo>
                    <a:pt x="7611" y="2523"/>
                  </a:lnTo>
                  <a:lnTo>
                    <a:pt x="7081" y="2829"/>
                  </a:lnTo>
                  <a:cubicBezTo>
                    <a:pt x="6924" y="2628"/>
                    <a:pt x="6745" y="2451"/>
                    <a:pt x="6544" y="2295"/>
                  </a:cubicBezTo>
                  <a:lnTo>
                    <a:pt x="6850" y="1772"/>
                  </a:lnTo>
                  <a:lnTo>
                    <a:pt x="7275" y="1493"/>
                  </a:lnTo>
                  <a:cubicBezTo>
                    <a:pt x="7309" y="1469"/>
                    <a:pt x="7343" y="1442"/>
                    <a:pt x="7370" y="1411"/>
                  </a:cubicBezTo>
                  <a:cubicBezTo>
                    <a:pt x="7465" y="1299"/>
                    <a:pt x="7500" y="1153"/>
                    <a:pt x="7462" y="1017"/>
                  </a:cubicBezTo>
                  <a:cubicBezTo>
                    <a:pt x="7431" y="905"/>
                    <a:pt x="7360" y="810"/>
                    <a:pt x="7258" y="752"/>
                  </a:cubicBezTo>
                  <a:lnTo>
                    <a:pt x="6816" y="500"/>
                  </a:lnTo>
                  <a:cubicBezTo>
                    <a:pt x="6749" y="462"/>
                    <a:pt x="6674" y="443"/>
                    <a:pt x="6597" y="443"/>
                  </a:cubicBezTo>
                  <a:cubicBezTo>
                    <a:pt x="6560" y="443"/>
                    <a:pt x="6523" y="447"/>
                    <a:pt x="6486" y="456"/>
                  </a:cubicBezTo>
                  <a:cubicBezTo>
                    <a:pt x="6347" y="493"/>
                    <a:pt x="6235" y="595"/>
                    <a:pt x="6187" y="735"/>
                  </a:cubicBezTo>
                  <a:cubicBezTo>
                    <a:pt x="6174" y="772"/>
                    <a:pt x="6167" y="813"/>
                    <a:pt x="6163" y="854"/>
                  </a:cubicBezTo>
                  <a:lnTo>
                    <a:pt x="6133" y="1361"/>
                  </a:lnTo>
                  <a:lnTo>
                    <a:pt x="5827" y="1884"/>
                  </a:lnTo>
                  <a:cubicBezTo>
                    <a:pt x="5592" y="1789"/>
                    <a:pt x="5348" y="1724"/>
                    <a:pt x="5096" y="1690"/>
                  </a:cubicBezTo>
                  <a:lnTo>
                    <a:pt x="5096" y="1085"/>
                  </a:lnTo>
                  <a:lnTo>
                    <a:pt x="5324" y="630"/>
                  </a:lnTo>
                  <a:cubicBezTo>
                    <a:pt x="5341" y="595"/>
                    <a:pt x="5354" y="558"/>
                    <a:pt x="5361" y="517"/>
                  </a:cubicBezTo>
                  <a:cubicBezTo>
                    <a:pt x="5415" y="242"/>
                    <a:pt x="5205" y="1"/>
                    <a:pt x="4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01;p58">
              <a:extLst>
                <a:ext uri="{FF2B5EF4-FFF2-40B4-BE49-F238E27FC236}">
                  <a16:creationId xmlns:a16="http://schemas.microsoft.com/office/drawing/2014/main" id="{699797D3-90C4-44BB-82B6-D853C55A82DA}"/>
                </a:ext>
              </a:extLst>
            </p:cNvPr>
            <p:cNvSpPr/>
            <p:nvPr/>
          </p:nvSpPr>
          <p:spPr>
            <a:xfrm>
              <a:off x="1878525" y="293350"/>
              <a:ext cx="123425" cy="123400"/>
            </a:xfrm>
            <a:custGeom>
              <a:avLst/>
              <a:gdLst/>
              <a:ahLst/>
              <a:cxnLst/>
              <a:rect l="l" t="t" r="r" b="b"/>
              <a:pathLst>
                <a:path w="4937" h="4936" extrusionOk="0">
                  <a:moveTo>
                    <a:pt x="2468" y="0"/>
                  </a:moveTo>
                  <a:cubicBezTo>
                    <a:pt x="2131" y="0"/>
                    <a:pt x="1802" y="69"/>
                    <a:pt x="1493" y="201"/>
                  </a:cubicBezTo>
                  <a:cubicBezTo>
                    <a:pt x="1425" y="232"/>
                    <a:pt x="1394" y="310"/>
                    <a:pt x="1421" y="381"/>
                  </a:cubicBezTo>
                  <a:cubicBezTo>
                    <a:pt x="1444" y="432"/>
                    <a:pt x="1496" y="464"/>
                    <a:pt x="1549" y="464"/>
                  </a:cubicBezTo>
                  <a:cubicBezTo>
                    <a:pt x="1567" y="464"/>
                    <a:pt x="1584" y="460"/>
                    <a:pt x="1601" y="453"/>
                  </a:cubicBezTo>
                  <a:cubicBezTo>
                    <a:pt x="1877" y="334"/>
                    <a:pt x="2169" y="276"/>
                    <a:pt x="2468" y="276"/>
                  </a:cubicBezTo>
                  <a:cubicBezTo>
                    <a:pt x="3678" y="276"/>
                    <a:pt x="4660" y="1258"/>
                    <a:pt x="4660" y="2468"/>
                  </a:cubicBezTo>
                  <a:cubicBezTo>
                    <a:pt x="4660" y="3679"/>
                    <a:pt x="3678" y="4661"/>
                    <a:pt x="2468" y="4661"/>
                  </a:cubicBezTo>
                  <a:cubicBezTo>
                    <a:pt x="1258" y="4661"/>
                    <a:pt x="275" y="3679"/>
                    <a:pt x="275" y="2468"/>
                  </a:cubicBezTo>
                  <a:cubicBezTo>
                    <a:pt x="275" y="1771"/>
                    <a:pt x="595" y="1129"/>
                    <a:pt x="1156" y="711"/>
                  </a:cubicBezTo>
                  <a:cubicBezTo>
                    <a:pt x="1217" y="667"/>
                    <a:pt x="1228" y="579"/>
                    <a:pt x="1183" y="521"/>
                  </a:cubicBezTo>
                  <a:cubicBezTo>
                    <a:pt x="1157" y="484"/>
                    <a:pt x="1114" y="464"/>
                    <a:pt x="1071" y="464"/>
                  </a:cubicBezTo>
                  <a:cubicBezTo>
                    <a:pt x="1043" y="464"/>
                    <a:pt x="1015" y="472"/>
                    <a:pt x="993" y="490"/>
                  </a:cubicBezTo>
                  <a:cubicBezTo>
                    <a:pt x="691" y="718"/>
                    <a:pt x="442" y="1013"/>
                    <a:pt x="269" y="1346"/>
                  </a:cubicBezTo>
                  <a:cubicBezTo>
                    <a:pt x="92" y="1697"/>
                    <a:pt x="1" y="2074"/>
                    <a:pt x="1" y="2468"/>
                  </a:cubicBezTo>
                  <a:cubicBezTo>
                    <a:pt x="1" y="3828"/>
                    <a:pt x="1108" y="4936"/>
                    <a:pt x="2468" y="4936"/>
                  </a:cubicBezTo>
                  <a:cubicBezTo>
                    <a:pt x="3827" y="4936"/>
                    <a:pt x="4936" y="3828"/>
                    <a:pt x="4936" y="2468"/>
                  </a:cubicBezTo>
                  <a:cubicBezTo>
                    <a:pt x="4936" y="1109"/>
                    <a:pt x="3827" y="0"/>
                    <a:pt x="2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1909;p58">
            <a:extLst>
              <a:ext uri="{FF2B5EF4-FFF2-40B4-BE49-F238E27FC236}">
                <a16:creationId xmlns:a16="http://schemas.microsoft.com/office/drawing/2014/main" id="{CA101910-464D-4009-94AD-525F031D20A7}"/>
              </a:ext>
            </a:extLst>
          </p:cNvPr>
          <p:cNvGrpSpPr/>
          <p:nvPr/>
        </p:nvGrpSpPr>
        <p:grpSpPr>
          <a:xfrm>
            <a:off x="8036793" y="4122096"/>
            <a:ext cx="281987" cy="244740"/>
            <a:chOff x="1190625" y="238125"/>
            <a:chExt cx="5219200" cy="5219200"/>
          </a:xfrm>
        </p:grpSpPr>
        <p:sp>
          <p:nvSpPr>
            <p:cNvPr id="90" name="Google Shape;1910;p58">
              <a:extLst>
                <a:ext uri="{FF2B5EF4-FFF2-40B4-BE49-F238E27FC236}">
                  <a16:creationId xmlns:a16="http://schemas.microsoft.com/office/drawing/2014/main" id="{C0513675-A955-448C-AA95-D41BCDDEA985}"/>
                </a:ext>
              </a:extLst>
            </p:cNvPr>
            <p:cNvSpPr/>
            <p:nvPr/>
          </p:nvSpPr>
          <p:spPr>
            <a:xfrm>
              <a:off x="1190625" y="238125"/>
              <a:ext cx="5219200" cy="5219200"/>
            </a:xfrm>
            <a:custGeom>
              <a:avLst/>
              <a:gdLst/>
              <a:ahLst/>
              <a:cxnLst/>
              <a:rect l="l" t="t" r="r" b="b"/>
              <a:pathLst>
                <a:path w="208768" h="208768" extrusionOk="0">
                  <a:moveTo>
                    <a:pt x="15299" y="6133"/>
                  </a:moveTo>
                  <a:cubicBezTo>
                    <a:pt x="20355" y="6133"/>
                    <a:pt x="24465" y="10243"/>
                    <a:pt x="24465" y="15299"/>
                  </a:cubicBezTo>
                  <a:lnTo>
                    <a:pt x="24465" y="125586"/>
                  </a:lnTo>
                  <a:cubicBezTo>
                    <a:pt x="14092" y="124086"/>
                    <a:pt x="6133" y="115148"/>
                    <a:pt x="6133" y="104384"/>
                  </a:cubicBezTo>
                  <a:lnTo>
                    <a:pt x="6133" y="15299"/>
                  </a:lnTo>
                  <a:cubicBezTo>
                    <a:pt x="6133" y="10243"/>
                    <a:pt x="10243" y="6133"/>
                    <a:pt x="15299" y="6133"/>
                  </a:cubicBezTo>
                  <a:close/>
                  <a:moveTo>
                    <a:pt x="193468" y="6133"/>
                  </a:moveTo>
                  <a:cubicBezTo>
                    <a:pt x="198524" y="6133"/>
                    <a:pt x="202667" y="10243"/>
                    <a:pt x="202667" y="15299"/>
                  </a:cubicBezTo>
                  <a:lnTo>
                    <a:pt x="202667" y="104384"/>
                  </a:lnTo>
                  <a:cubicBezTo>
                    <a:pt x="202667" y="115148"/>
                    <a:pt x="194675" y="124086"/>
                    <a:pt x="184302" y="125586"/>
                  </a:cubicBezTo>
                  <a:lnTo>
                    <a:pt x="184302" y="15299"/>
                  </a:lnTo>
                  <a:cubicBezTo>
                    <a:pt x="184302" y="10243"/>
                    <a:pt x="188412" y="6133"/>
                    <a:pt x="193468" y="6133"/>
                  </a:cubicBezTo>
                  <a:close/>
                  <a:moveTo>
                    <a:pt x="104384" y="55878"/>
                  </a:moveTo>
                  <a:cubicBezTo>
                    <a:pt x="122716" y="55878"/>
                    <a:pt x="131686" y="61586"/>
                    <a:pt x="141179" y="67621"/>
                  </a:cubicBezTo>
                  <a:cubicBezTo>
                    <a:pt x="150475" y="73525"/>
                    <a:pt x="160098" y="79658"/>
                    <a:pt x="178202" y="80277"/>
                  </a:cubicBezTo>
                  <a:lnTo>
                    <a:pt x="178202" y="128848"/>
                  </a:lnTo>
                  <a:cubicBezTo>
                    <a:pt x="178202" y="169558"/>
                    <a:pt x="145093" y="202667"/>
                    <a:pt x="104384" y="202667"/>
                  </a:cubicBezTo>
                  <a:cubicBezTo>
                    <a:pt x="63674" y="202667"/>
                    <a:pt x="30597" y="169558"/>
                    <a:pt x="30597" y="128848"/>
                  </a:cubicBezTo>
                  <a:lnTo>
                    <a:pt x="30597" y="80277"/>
                  </a:lnTo>
                  <a:cubicBezTo>
                    <a:pt x="48669" y="79658"/>
                    <a:pt x="58292" y="73525"/>
                    <a:pt x="67588" y="67621"/>
                  </a:cubicBezTo>
                  <a:cubicBezTo>
                    <a:pt x="77081" y="61586"/>
                    <a:pt x="86051" y="55878"/>
                    <a:pt x="104384" y="55878"/>
                  </a:cubicBezTo>
                  <a:close/>
                  <a:moveTo>
                    <a:pt x="15299" y="0"/>
                  </a:moveTo>
                  <a:cubicBezTo>
                    <a:pt x="6850" y="0"/>
                    <a:pt x="0" y="6850"/>
                    <a:pt x="0" y="15299"/>
                  </a:cubicBezTo>
                  <a:lnTo>
                    <a:pt x="0" y="104384"/>
                  </a:lnTo>
                  <a:cubicBezTo>
                    <a:pt x="0" y="118541"/>
                    <a:pt x="10765" y="130251"/>
                    <a:pt x="24530" y="131752"/>
                  </a:cubicBezTo>
                  <a:cubicBezTo>
                    <a:pt x="26031" y="174484"/>
                    <a:pt x="61293" y="208767"/>
                    <a:pt x="104384" y="208767"/>
                  </a:cubicBezTo>
                  <a:cubicBezTo>
                    <a:pt x="147474" y="208767"/>
                    <a:pt x="182736" y="174484"/>
                    <a:pt x="184237" y="131752"/>
                  </a:cubicBezTo>
                  <a:cubicBezTo>
                    <a:pt x="198003" y="130251"/>
                    <a:pt x="208767" y="118541"/>
                    <a:pt x="208767" y="104384"/>
                  </a:cubicBezTo>
                  <a:lnTo>
                    <a:pt x="208767" y="15299"/>
                  </a:lnTo>
                  <a:cubicBezTo>
                    <a:pt x="208767" y="6850"/>
                    <a:pt x="201917" y="0"/>
                    <a:pt x="193468" y="0"/>
                  </a:cubicBezTo>
                  <a:cubicBezTo>
                    <a:pt x="185052" y="0"/>
                    <a:pt x="178202" y="6850"/>
                    <a:pt x="178202" y="15299"/>
                  </a:cubicBezTo>
                  <a:lnTo>
                    <a:pt x="178202" y="74145"/>
                  </a:lnTo>
                  <a:cubicBezTo>
                    <a:pt x="161892" y="73558"/>
                    <a:pt x="153411" y="68143"/>
                    <a:pt x="144441" y="62467"/>
                  </a:cubicBezTo>
                  <a:cubicBezTo>
                    <a:pt x="134655" y="56204"/>
                    <a:pt x="124477" y="49745"/>
                    <a:pt x="104384" y="49745"/>
                  </a:cubicBezTo>
                  <a:cubicBezTo>
                    <a:pt x="84290" y="49745"/>
                    <a:pt x="74112" y="56204"/>
                    <a:pt x="64326" y="62467"/>
                  </a:cubicBezTo>
                  <a:cubicBezTo>
                    <a:pt x="55356" y="68143"/>
                    <a:pt x="46875" y="73558"/>
                    <a:pt x="30565" y="74145"/>
                  </a:cubicBezTo>
                  <a:lnTo>
                    <a:pt x="30565" y="15299"/>
                  </a:lnTo>
                  <a:cubicBezTo>
                    <a:pt x="30565" y="6850"/>
                    <a:pt x="23715" y="0"/>
                    <a:pt x="15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11;p58">
              <a:extLst>
                <a:ext uri="{FF2B5EF4-FFF2-40B4-BE49-F238E27FC236}">
                  <a16:creationId xmlns:a16="http://schemas.microsoft.com/office/drawing/2014/main" id="{D47EED8A-500D-440A-8DD6-9E531F395815}"/>
                </a:ext>
              </a:extLst>
            </p:cNvPr>
            <p:cNvSpPr/>
            <p:nvPr/>
          </p:nvSpPr>
          <p:spPr>
            <a:xfrm>
              <a:off x="2959425" y="2858300"/>
              <a:ext cx="1681575" cy="1681575"/>
            </a:xfrm>
            <a:custGeom>
              <a:avLst/>
              <a:gdLst/>
              <a:ahLst/>
              <a:cxnLst/>
              <a:rect l="l" t="t" r="r" b="b"/>
              <a:pathLst>
                <a:path w="67263" h="67263" extrusionOk="0">
                  <a:moveTo>
                    <a:pt x="33632" y="6101"/>
                  </a:moveTo>
                  <a:cubicBezTo>
                    <a:pt x="48800" y="6101"/>
                    <a:pt x="61163" y="18431"/>
                    <a:pt x="61163" y="33632"/>
                  </a:cubicBezTo>
                  <a:cubicBezTo>
                    <a:pt x="61163" y="48800"/>
                    <a:pt x="48800" y="61163"/>
                    <a:pt x="33632" y="61163"/>
                  </a:cubicBezTo>
                  <a:cubicBezTo>
                    <a:pt x="18463" y="61163"/>
                    <a:pt x="6100" y="48800"/>
                    <a:pt x="6100" y="33632"/>
                  </a:cubicBezTo>
                  <a:cubicBezTo>
                    <a:pt x="6100" y="18431"/>
                    <a:pt x="18463" y="6101"/>
                    <a:pt x="33632" y="6101"/>
                  </a:cubicBezTo>
                  <a:close/>
                  <a:moveTo>
                    <a:pt x="33632" y="1"/>
                  </a:moveTo>
                  <a:cubicBezTo>
                    <a:pt x="15071" y="1"/>
                    <a:pt x="0" y="15071"/>
                    <a:pt x="0" y="33632"/>
                  </a:cubicBezTo>
                  <a:cubicBezTo>
                    <a:pt x="0" y="52160"/>
                    <a:pt x="15071" y="67263"/>
                    <a:pt x="33632" y="67263"/>
                  </a:cubicBezTo>
                  <a:cubicBezTo>
                    <a:pt x="52192" y="67263"/>
                    <a:pt x="67263" y="52160"/>
                    <a:pt x="67263" y="33632"/>
                  </a:cubicBezTo>
                  <a:cubicBezTo>
                    <a:pt x="67263" y="15071"/>
                    <a:pt x="52192" y="1"/>
                    <a:pt x="33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12;p58">
              <a:extLst>
                <a:ext uri="{FF2B5EF4-FFF2-40B4-BE49-F238E27FC236}">
                  <a16:creationId xmlns:a16="http://schemas.microsoft.com/office/drawing/2014/main" id="{DA5CC42C-91C6-4673-9E3E-250469B00267}"/>
                </a:ext>
              </a:extLst>
            </p:cNvPr>
            <p:cNvSpPr/>
            <p:nvPr/>
          </p:nvSpPr>
          <p:spPr>
            <a:xfrm>
              <a:off x="3257900" y="3164125"/>
              <a:ext cx="1129475" cy="1069950"/>
            </a:xfrm>
            <a:custGeom>
              <a:avLst/>
              <a:gdLst/>
              <a:ahLst/>
              <a:cxnLst/>
              <a:rect l="l" t="t" r="r" b="b"/>
              <a:pathLst>
                <a:path w="45179" h="42798" extrusionOk="0">
                  <a:moveTo>
                    <a:pt x="21671" y="6112"/>
                  </a:moveTo>
                  <a:cubicBezTo>
                    <a:pt x="24614" y="6112"/>
                    <a:pt x="27558" y="6960"/>
                    <a:pt x="30108" y="8644"/>
                  </a:cubicBezTo>
                  <a:lnTo>
                    <a:pt x="21693" y="17060"/>
                  </a:lnTo>
                  <a:lnTo>
                    <a:pt x="13277" y="8644"/>
                  </a:lnTo>
                  <a:cubicBezTo>
                    <a:pt x="15815" y="6952"/>
                    <a:pt x="18743" y="6112"/>
                    <a:pt x="21671" y="6112"/>
                  </a:cubicBezTo>
                  <a:close/>
                  <a:moveTo>
                    <a:pt x="34447" y="12950"/>
                  </a:moveTo>
                  <a:cubicBezTo>
                    <a:pt x="37807" y="18039"/>
                    <a:pt x="37807" y="24726"/>
                    <a:pt x="34447" y="29815"/>
                  </a:cubicBezTo>
                  <a:lnTo>
                    <a:pt x="26031" y="21399"/>
                  </a:lnTo>
                  <a:lnTo>
                    <a:pt x="34447" y="12950"/>
                  </a:lnTo>
                  <a:close/>
                  <a:moveTo>
                    <a:pt x="21693" y="25705"/>
                  </a:moveTo>
                  <a:lnTo>
                    <a:pt x="30141" y="34153"/>
                  </a:lnTo>
                  <a:cubicBezTo>
                    <a:pt x="27580" y="35833"/>
                    <a:pt x="24637" y="36673"/>
                    <a:pt x="21697" y="36673"/>
                  </a:cubicBezTo>
                  <a:cubicBezTo>
                    <a:pt x="18757" y="36673"/>
                    <a:pt x="15821" y="35833"/>
                    <a:pt x="13277" y="34153"/>
                  </a:cubicBezTo>
                  <a:lnTo>
                    <a:pt x="21693" y="25705"/>
                  </a:lnTo>
                  <a:close/>
                  <a:moveTo>
                    <a:pt x="21693" y="0"/>
                  </a:moveTo>
                  <a:cubicBezTo>
                    <a:pt x="16212" y="0"/>
                    <a:pt x="10732" y="2088"/>
                    <a:pt x="6557" y="6263"/>
                  </a:cubicBezTo>
                  <a:cubicBezTo>
                    <a:pt x="5350" y="7437"/>
                    <a:pt x="5350" y="9395"/>
                    <a:pt x="6557" y="10569"/>
                  </a:cubicBezTo>
                  <a:lnTo>
                    <a:pt x="17354" y="21399"/>
                  </a:lnTo>
                  <a:lnTo>
                    <a:pt x="8938" y="29815"/>
                  </a:lnTo>
                  <a:cubicBezTo>
                    <a:pt x="7144" y="27107"/>
                    <a:pt x="6231" y="23845"/>
                    <a:pt x="6426" y="20551"/>
                  </a:cubicBezTo>
                  <a:cubicBezTo>
                    <a:pt x="6524" y="18854"/>
                    <a:pt x="5220" y="17419"/>
                    <a:pt x="3556" y="17321"/>
                  </a:cubicBezTo>
                  <a:cubicBezTo>
                    <a:pt x="3496" y="17318"/>
                    <a:pt x="3436" y="17316"/>
                    <a:pt x="3377" y="17316"/>
                  </a:cubicBezTo>
                  <a:cubicBezTo>
                    <a:pt x="1760" y="17316"/>
                    <a:pt x="421" y="18587"/>
                    <a:pt x="327" y="20192"/>
                  </a:cubicBezTo>
                  <a:cubicBezTo>
                    <a:pt x="0" y="26292"/>
                    <a:pt x="2251" y="32229"/>
                    <a:pt x="6557" y="36534"/>
                  </a:cubicBezTo>
                  <a:cubicBezTo>
                    <a:pt x="10732" y="40710"/>
                    <a:pt x="16212" y="42797"/>
                    <a:pt x="21693" y="42797"/>
                  </a:cubicBezTo>
                  <a:cubicBezTo>
                    <a:pt x="27173" y="42797"/>
                    <a:pt x="32653" y="40710"/>
                    <a:pt x="36828" y="36534"/>
                  </a:cubicBezTo>
                  <a:cubicBezTo>
                    <a:pt x="45179" y="28184"/>
                    <a:pt x="45179" y="14614"/>
                    <a:pt x="36828" y="6263"/>
                  </a:cubicBezTo>
                  <a:cubicBezTo>
                    <a:pt x="32653" y="2088"/>
                    <a:pt x="27173" y="0"/>
                    <a:pt x="21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1909;p58">
            <a:extLst>
              <a:ext uri="{FF2B5EF4-FFF2-40B4-BE49-F238E27FC236}">
                <a16:creationId xmlns:a16="http://schemas.microsoft.com/office/drawing/2014/main" id="{C9E76CFE-6B4B-46BC-85FC-19A6A9160AD6}"/>
              </a:ext>
            </a:extLst>
          </p:cNvPr>
          <p:cNvGrpSpPr/>
          <p:nvPr/>
        </p:nvGrpSpPr>
        <p:grpSpPr>
          <a:xfrm>
            <a:off x="1017506" y="4171720"/>
            <a:ext cx="281987" cy="244740"/>
            <a:chOff x="1190625" y="238125"/>
            <a:chExt cx="5219200" cy="5219200"/>
          </a:xfrm>
        </p:grpSpPr>
        <p:sp>
          <p:nvSpPr>
            <p:cNvPr id="97" name="Google Shape;1910;p58">
              <a:extLst>
                <a:ext uri="{FF2B5EF4-FFF2-40B4-BE49-F238E27FC236}">
                  <a16:creationId xmlns:a16="http://schemas.microsoft.com/office/drawing/2014/main" id="{E3D35C11-E907-4285-8A0A-E3D496B67298}"/>
                </a:ext>
              </a:extLst>
            </p:cNvPr>
            <p:cNvSpPr/>
            <p:nvPr/>
          </p:nvSpPr>
          <p:spPr>
            <a:xfrm>
              <a:off x="1190625" y="238125"/>
              <a:ext cx="5219200" cy="5219200"/>
            </a:xfrm>
            <a:custGeom>
              <a:avLst/>
              <a:gdLst/>
              <a:ahLst/>
              <a:cxnLst/>
              <a:rect l="l" t="t" r="r" b="b"/>
              <a:pathLst>
                <a:path w="208768" h="208768" extrusionOk="0">
                  <a:moveTo>
                    <a:pt x="15299" y="6133"/>
                  </a:moveTo>
                  <a:cubicBezTo>
                    <a:pt x="20355" y="6133"/>
                    <a:pt x="24465" y="10243"/>
                    <a:pt x="24465" y="15299"/>
                  </a:cubicBezTo>
                  <a:lnTo>
                    <a:pt x="24465" y="125586"/>
                  </a:lnTo>
                  <a:cubicBezTo>
                    <a:pt x="14092" y="124086"/>
                    <a:pt x="6133" y="115148"/>
                    <a:pt x="6133" y="104384"/>
                  </a:cubicBezTo>
                  <a:lnTo>
                    <a:pt x="6133" y="15299"/>
                  </a:lnTo>
                  <a:cubicBezTo>
                    <a:pt x="6133" y="10243"/>
                    <a:pt x="10243" y="6133"/>
                    <a:pt x="15299" y="6133"/>
                  </a:cubicBezTo>
                  <a:close/>
                  <a:moveTo>
                    <a:pt x="193468" y="6133"/>
                  </a:moveTo>
                  <a:cubicBezTo>
                    <a:pt x="198524" y="6133"/>
                    <a:pt x="202667" y="10243"/>
                    <a:pt x="202667" y="15299"/>
                  </a:cubicBezTo>
                  <a:lnTo>
                    <a:pt x="202667" y="104384"/>
                  </a:lnTo>
                  <a:cubicBezTo>
                    <a:pt x="202667" y="115148"/>
                    <a:pt x="194675" y="124086"/>
                    <a:pt x="184302" y="125586"/>
                  </a:cubicBezTo>
                  <a:lnTo>
                    <a:pt x="184302" y="15299"/>
                  </a:lnTo>
                  <a:cubicBezTo>
                    <a:pt x="184302" y="10243"/>
                    <a:pt x="188412" y="6133"/>
                    <a:pt x="193468" y="6133"/>
                  </a:cubicBezTo>
                  <a:close/>
                  <a:moveTo>
                    <a:pt x="104384" y="55878"/>
                  </a:moveTo>
                  <a:cubicBezTo>
                    <a:pt x="122716" y="55878"/>
                    <a:pt x="131686" y="61586"/>
                    <a:pt x="141179" y="67621"/>
                  </a:cubicBezTo>
                  <a:cubicBezTo>
                    <a:pt x="150475" y="73525"/>
                    <a:pt x="160098" y="79658"/>
                    <a:pt x="178202" y="80277"/>
                  </a:cubicBezTo>
                  <a:lnTo>
                    <a:pt x="178202" y="128848"/>
                  </a:lnTo>
                  <a:cubicBezTo>
                    <a:pt x="178202" y="169558"/>
                    <a:pt x="145093" y="202667"/>
                    <a:pt x="104384" y="202667"/>
                  </a:cubicBezTo>
                  <a:cubicBezTo>
                    <a:pt x="63674" y="202667"/>
                    <a:pt x="30597" y="169558"/>
                    <a:pt x="30597" y="128848"/>
                  </a:cubicBezTo>
                  <a:lnTo>
                    <a:pt x="30597" y="80277"/>
                  </a:lnTo>
                  <a:cubicBezTo>
                    <a:pt x="48669" y="79658"/>
                    <a:pt x="58292" y="73525"/>
                    <a:pt x="67588" y="67621"/>
                  </a:cubicBezTo>
                  <a:cubicBezTo>
                    <a:pt x="77081" y="61586"/>
                    <a:pt x="86051" y="55878"/>
                    <a:pt x="104384" y="55878"/>
                  </a:cubicBezTo>
                  <a:close/>
                  <a:moveTo>
                    <a:pt x="15299" y="0"/>
                  </a:moveTo>
                  <a:cubicBezTo>
                    <a:pt x="6850" y="0"/>
                    <a:pt x="0" y="6850"/>
                    <a:pt x="0" y="15299"/>
                  </a:cubicBezTo>
                  <a:lnTo>
                    <a:pt x="0" y="104384"/>
                  </a:lnTo>
                  <a:cubicBezTo>
                    <a:pt x="0" y="118541"/>
                    <a:pt x="10765" y="130251"/>
                    <a:pt x="24530" y="131752"/>
                  </a:cubicBezTo>
                  <a:cubicBezTo>
                    <a:pt x="26031" y="174484"/>
                    <a:pt x="61293" y="208767"/>
                    <a:pt x="104384" y="208767"/>
                  </a:cubicBezTo>
                  <a:cubicBezTo>
                    <a:pt x="147474" y="208767"/>
                    <a:pt x="182736" y="174484"/>
                    <a:pt x="184237" y="131752"/>
                  </a:cubicBezTo>
                  <a:cubicBezTo>
                    <a:pt x="198003" y="130251"/>
                    <a:pt x="208767" y="118541"/>
                    <a:pt x="208767" y="104384"/>
                  </a:cubicBezTo>
                  <a:lnTo>
                    <a:pt x="208767" y="15299"/>
                  </a:lnTo>
                  <a:cubicBezTo>
                    <a:pt x="208767" y="6850"/>
                    <a:pt x="201917" y="0"/>
                    <a:pt x="193468" y="0"/>
                  </a:cubicBezTo>
                  <a:cubicBezTo>
                    <a:pt x="185052" y="0"/>
                    <a:pt x="178202" y="6850"/>
                    <a:pt x="178202" y="15299"/>
                  </a:cubicBezTo>
                  <a:lnTo>
                    <a:pt x="178202" y="74145"/>
                  </a:lnTo>
                  <a:cubicBezTo>
                    <a:pt x="161892" y="73558"/>
                    <a:pt x="153411" y="68143"/>
                    <a:pt x="144441" y="62467"/>
                  </a:cubicBezTo>
                  <a:cubicBezTo>
                    <a:pt x="134655" y="56204"/>
                    <a:pt x="124477" y="49745"/>
                    <a:pt x="104384" y="49745"/>
                  </a:cubicBezTo>
                  <a:cubicBezTo>
                    <a:pt x="84290" y="49745"/>
                    <a:pt x="74112" y="56204"/>
                    <a:pt x="64326" y="62467"/>
                  </a:cubicBezTo>
                  <a:cubicBezTo>
                    <a:pt x="55356" y="68143"/>
                    <a:pt x="46875" y="73558"/>
                    <a:pt x="30565" y="74145"/>
                  </a:cubicBezTo>
                  <a:lnTo>
                    <a:pt x="30565" y="15299"/>
                  </a:lnTo>
                  <a:cubicBezTo>
                    <a:pt x="30565" y="6850"/>
                    <a:pt x="23715" y="0"/>
                    <a:pt x="15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11;p58">
              <a:extLst>
                <a:ext uri="{FF2B5EF4-FFF2-40B4-BE49-F238E27FC236}">
                  <a16:creationId xmlns:a16="http://schemas.microsoft.com/office/drawing/2014/main" id="{62B69537-CEB6-4965-AF12-06690CF5E179}"/>
                </a:ext>
              </a:extLst>
            </p:cNvPr>
            <p:cNvSpPr/>
            <p:nvPr/>
          </p:nvSpPr>
          <p:spPr>
            <a:xfrm>
              <a:off x="2959425" y="2858300"/>
              <a:ext cx="1681575" cy="1681575"/>
            </a:xfrm>
            <a:custGeom>
              <a:avLst/>
              <a:gdLst/>
              <a:ahLst/>
              <a:cxnLst/>
              <a:rect l="l" t="t" r="r" b="b"/>
              <a:pathLst>
                <a:path w="67263" h="67263" extrusionOk="0">
                  <a:moveTo>
                    <a:pt x="33632" y="6101"/>
                  </a:moveTo>
                  <a:cubicBezTo>
                    <a:pt x="48800" y="6101"/>
                    <a:pt x="61163" y="18431"/>
                    <a:pt x="61163" y="33632"/>
                  </a:cubicBezTo>
                  <a:cubicBezTo>
                    <a:pt x="61163" y="48800"/>
                    <a:pt x="48800" y="61163"/>
                    <a:pt x="33632" y="61163"/>
                  </a:cubicBezTo>
                  <a:cubicBezTo>
                    <a:pt x="18463" y="61163"/>
                    <a:pt x="6100" y="48800"/>
                    <a:pt x="6100" y="33632"/>
                  </a:cubicBezTo>
                  <a:cubicBezTo>
                    <a:pt x="6100" y="18431"/>
                    <a:pt x="18463" y="6101"/>
                    <a:pt x="33632" y="6101"/>
                  </a:cubicBezTo>
                  <a:close/>
                  <a:moveTo>
                    <a:pt x="33632" y="1"/>
                  </a:moveTo>
                  <a:cubicBezTo>
                    <a:pt x="15071" y="1"/>
                    <a:pt x="0" y="15071"/>
                    <a:pt x="0" y="33632"/>
                  </a:cubicBezTo>
                  <a:cubicBezTo>
                    <a:pt x="0" y="52160"/>
                    <a:pt x="15071" y="67263"/>
                    <a:pt x="33632" y="67263"/>
                  </a:cubicBezTo>
                  <a:cubicBezTo>
                    <a:pt x="52192" y="67263"/>
                    <a:pt x="67263" y="52160"/>
                    <a:pt x="67263" y="33632"/>
                  </a:cubicBezTo>
                  <a:cubicBezTo>
                    <a:pt x="67263" y="15071"/>
                    <a:pt x="52192" y="1"/>
                    <a:pt x="33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12;p58">
              <a:extLst>
                <a:ext uri="{FF2B5EF4-FFF2-40B4-BE49-F238E27FC236}">
                  <a16:creationId xmlns:a16="http://schemas.microsoft.com/office/drawing/2014/main" id="{994C5095-5F9F-4404-8C54-DF0723FBA8FA}"/>
                </a:ext>
              </a:extLst>
            </p:cNvPr>
            <p:cNvSpPr/>
            <p:nvPr/>
          </p:nvSpPr>
          <p:spPr>
            <a:xfrm>
              <a:off x="3257900" y="3164125"/>
              <a:ext cx="1129475" cy="1069950"/>
            </a:xfrm>
            <a:custGeom>
              <a:avLst/>
              <a:gdLst/>
              <a:ahLst/>
              <a:cxnLst/>
              <a:rect l="l" t="t" r="r" b="b"/>
              <a:pathLst>
                <a:path w="45179" h="42798" extrusionOk="0">
                  <a:moveTo>
                    <a:pt x="21671" y="6112"/>
                  </a:moveTo>
                  <a:cubicBezTo>
                    <a:pt x="24614" y="6112"/>
                    <a:pt x="27558" y="6960"/>
                    <a:pt x="30108" y="8644"/>
                  </a:cubicBezTo>
                  <a:lnTo>
                    <a:pt x="21693" y="17060"/>
                  </a:lnTo>
                  <a:lnTo>
                    <a:pt x="13277" y="8644"/>
                  </a:lnTo>
                  <a:cubicBezTo>
                    <a:pt x="15815" y="6952"/>
                    <a:pt x="18743" y="6112"/>
                    <a:pt x="21671" y="6112"/>
                  </a:cubicBezTo>
                  <a:close/>
                  <a:moveTo>
                    <a:pt x="34447" y="12950"/>
                  </a:moveTo>
                  <a:cubicBezTo>
                    <a:pt x="37807" y="18039"/>
                    <a:pt x="37807" y="24726"/>
                    <a:pt x="34447" y="29815"/>
                  </a:cubicBezTo>
                  <a:lnTo>
                    <a:pt x="26031" y="21399"/>
                  </a:lnTo>
                  <a:lnTo>
                    <a:pt x="34447" y="12950"/>
                  </a:lnTo>
                  <a:close/>
                  <a:moveTo>
                    <a:pt x="21693" y="25705"/>
                  </a:moveTo>
                  <a:lnTo>
                    <a:pt x="30141" y="34153"/>
                  </a:lnTo>
                  <a:cubicBezTo>
                    <a:pt x="27580" y="35833"/>
                    <a:pt x="24637" y="36673"/>
                    <a:pt x="21697" y="36673"/>
                  </a:cubicBezTo>
                  <a:cubicBezTo>
                    <a:pt x="18757" y="36673"/>
                    <a:pt x="15821" y="35833"/>
                    <a:pt x="13277" y="34153"/>
                  </a:cubicBezTo>
                  <a:lnTo>
                    <a:pt x="21693" y="25705"/>
                  </a:lnTo>
                  <a:close/>
                  <a:moveTo>
                    <a:pt x="21693" y="0"/>
                  </a:moveTo>
                  <a:cubicBezTo>
                    <a:pt x="16212" y="0"/>
                    <a:pt x="10732" y="2088"/>
                    <a:pt x="6557" y="6263"/>
                  </a:cubicBezTo>
                  <a:cubicBezTo>
                    <a:pt x="5350" y="7437"/>
                    <a:pt x="5350" y="9395"/>
                    <a:pt x="6557" y="10569"/>
                  </a:cubicBezTo>
                  <a:lnTo>
                    <a:pt x="17354" y="21399"/>
                  </a:lnTo>
                  <a:lnTo>
                    <a:pt x="8938" y="29815"/>
                  </a:lnTo>
                  <a:cubicBezTo>
                    <a:pt x="7144" y="27107"/>
                    <a:pt x="6231" y="23845"/>
                    <a:pt x="6426" y="20551"/>
                  </a:cubicBezTo>
                  <a:cubicBezTo>
                    <a:pt x="6524" y="18854"/>
                    <a:pt x="5220" y="17419"/>
                    <a:pt x="3556" y="17321"/>
                  </a:cubicBezTo>
                  <a:cubicBezTo>
                    <a:pt x="3496" y="17318"/>
                    <a:pt x="3436" y="17316"/>
                    <a:pt x="3377" y="17316"/>
                  </a:cubicBezTo>
                  <a:cubicBezTo>
                    <a:pt x="1760" y="17316"/>
                    <a:pt x="421" y="18587"/>
                    <a:pt x="327" y="20192"/>
                  </a:cubicBezTo>
                  <a:cubicBezTo>
                    <a:pt x="0" y="26292"/>
                    <a:pt x="2251" y="32229"/>
                    <a:pt x="6557" y="36534"/>
                  </a:cubicBezTo>
                  <a:cubicBezTo>
                    <a:pt x="10732" y="40710"/>
                    <a:pt x="16212" y="42797"/>
                    <a:pt x="21693" y="42797"/>
                  </a:cubicBezTo>
                  <a:cubicBezTo>
                    <a:pt x="27173" y="42797"/>
                    <a:pt x="32653" y="40710"/>
                    <a:pt x="36828" y="36534"/>
                  </a:cubicBezTo>
                  <a:cubicBezTo>
                    <a:pt x="45179" y="28184"/>
                    <a:pt x="45179" y="14614"/>
                    <a:pt x="36828" y="6263"/>
                  </a:cubicBezTo>
                  <a:cubicBezTo>
                    <a:pt x="32653" y="2088"/>
                    <a:pt x="27173" y="0"/>
                    <a:pt x="21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Rounded Corners 5">
            <a:extLst>
              <a:ext uri="{FF2B5EF4-FFF2-40B4-BE49-F238E27FC236}">
                <a16:creationId xmlns:a16="http://schemas.microsoft.com/office/drawing/2014/main" id="{FEAC5E35-FD3B-4614-8691-E754541119A2}"/>
              </a:ext>
            </a:extLst>
          </p:cNvPr>
          <p:cNvSpPr/>
          <p:nvPr/>
        </p:nvSpPr>
        <p:spPr>
          <a:xfrm>
            <a:off x="2455718" y="180241"/>
            <a:ext cx="4232564" cy="484987"/>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b="1" dirty="0">
                <a:solidFill>
                  <a:schemeClr val="tx1"/>
                </a:solidFill>
              </a:rPr>
              <a:t>OUR SOLUTION OVER OTHERS</a:t>
            </a:r>
          </a:p>
        </p:txBody>
      </p:sp>
    </p:spTree>
    <p:extLst>
      <p:ext uri="{BB962C8B-B14F-4D97-AF65-F5344CB8AC3E}">
        <p14:creationId xmlns:p14="http://schemas.microsoft.com/office/powerpoint/2010/main" val="102518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id="{A157F778-6C7C-4013-8834-09B7BE5B19A5}"/>
              </a:ext>
            </a:extLst>
          </p:cNvPr>
          <p:cNvGraphicFramePr/>
          <p:nvPr>
            <p:extLst>
              <p:ext uri="{D42A27DB-BD31-4B8C-83A1-F6EECF244321}">
                <p14:modId xmlns:p14="http://schemas.microsoft.com/office/powerpoint/2010/main" val="1871331177"/>
              </p:ext>
            </p:extLst>
          </p:nvPr>
        </p:nvGraphicFramePr>
        <p:xfrm>
          <a:off x="161880" y="631903"/>
          <a:ext cx="8818570" cy="4202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a:extLst>
              <a:ext uri="{FF2B5EF4-FFF2-40B4-BE49-F238E27FC236}">
                <a16:creationId xmlns:a16="http://schemas.microsoft.com/office/drawing/2014/main" id="{AD2AA71E-559A-4F42-849F-5BE36294AD83}"/>
              </a:ext>
            </a:extLst>
          </p:cNvPr>
          <p:cNvSpPr/>
          <p:nvPr/>
        </p:nvSpPr>
        <p:spPr>
          <a:xfrm>
            <a:off x="320777" y="2406194"/>
            <a:ext cx="773151" cy="327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b="1" dirty="0"/>
              <a:t>Key Partners</a:t>
            </a:r>
            <a:endParaRPr lang="en-IN" sz="1050" dirty="0"/>
          </a:p>
        </p:txBody>
      </p:sp>
      <p:sp>
        <p:nvSpPr>
          <p:cNvPr id="220" name="Rectangle 219">
            <a:extLst>
              <a:ext uri="{FF2B5EF4-FFF2-40B4-BE49-F238E27FC236}">
                <a16:creationId xmlns:a16="http://schemas.microsoft.com/office/drawing/2014/main" id="{3A99345D-59F0-4A5F-BC2B-57560E1B8D44}"/>
              </a:ext>
            </a:extLst>
          </p:cNvPr>
          <p:cNvSpPr/>
          <p:nvPr/>
        </p:nvSpPr>
        <p:spPr>
          <a:xfrm>
            <a:off x="1405795" y="2406194"/>
            <a:ext cx="851210" cy="327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sz="1050" b="1" dirty="0"/>
              <a:t>Key Activities</a:t>
            </a:r>
            <a:endParaRPr lang="en-IN" sz="1050" dirty="0"/>
          </a:p>
        </p:txBody>
      </p:sp>
      <p:sp>
        <p:nvSpPr>
          <p:cNvPr id="221" name="Rectangle 220">
            <a:extLst>
              <a:ext uri="{FF2B5EF4-FFF2-40B4-BE49-F238E27FC236}">
                <a16:creationId xmlns:a16="http://schemas.microsoft.com/office/drawing/2014/main" id="{641256C5-830E-48EF-A24A-71CAD2BC8DAD}"/>
              </a:ext>
            </a:extLst>
          </p:cNvPr>
          <p:cNvSpPr/>
          <p:nvPr/>
        </p:nvSpPr>
        <p:spPr>
          <a:xfrm>
            <a:off x="2475385" y="2406193"/>
            <a:ext cx="884660" cy="327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sz="1050" b="1" dirty="0"/>
              <a:t>Key Resources</a:t>
            </a:r>
          </a:p>
        </p:txBody>
      </p:sp>
      <p:sp>
        <p:nvSpPr>
          <p:cNvPr id="262" name="Rectangle 261">
            <a:extLst>
              <a:ext uri="{FF2B5EF4-FFF2-40B4-BE49-F238E27FC236}">
                <a16:creationId xmlns:a16="http://schemas.microsoft.com/office/drawing/2014/main" id="{5B4BAF18-C1F8-4CBC-92CB-B7D009284184}"/>
              </a:ext>
            </a:extLst>
          </p:cNvPr>
          <p:cNvSpPr/>
          <p:nvPr/>
        </p:nvSpPr>
        <p:spPr>
          <a:xfrm>
            <a:off x="3572110" y="2396289"/>
            <a:ext cx="884660" cy="327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sz="1050" b="1" dirty="0"/>
              <a:t>Value Proportion</a:t>
            </a:r>
          </a:p>
        </p:txBody>
      </p:sp>
      <p:sp>
        <p:nvSpPr>
          <p:cNvPr id="263" name="Rectangle 262">
            <a:extLst>
              <a:ext uri="{FF2B5EF4-FFF2-40B4-BE49-F238E27FC236}">
                <a16:creationId xmlns:a16="http://schemas.microsoft.com/office/drawing/2014/main" id="{8B01ADB3-C8E9-4336-BE68-8ECE0B761139}"/>
              </a:ext>
            </a:extLst>
          </p:cNvPr>
          <p:cNvSpPr/>
          <p:nvPr/>
        </p:nvSpPr>
        <p:spPr>
          <a:xfrm>
            <a:off x="4667906" y="2407222"/>
            <a:ext cx="884660" cy="327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sz="1050" b="1" dirty="0"/>
              <a:t>Customer Relation</a:t>
            </a:r>
            <a:endParaRPr lang="en-IN" sz="1050" dirty="0"/>
          </a:p>
        </p:txBody>
      </p:sp>
      <p:sp>
        <p:nvSpPr>
          <p:cNvPr id="264" name="Rectangle 263">
            <a:extLst>
              <a:ext uri="{FF2B5EF4-FFF2-40B4-BE49-F238E27FC236}">
                <a16:creationId xmlns:a16="http://schemas.microsoft.com/office/drawing/2014/main" id="{1FE77243-B9B3-476E-A4AC-8C06620880CE}"/>
              </a:ext>
            </a:extLst>
          </p:cNvPr>
          <p:cNvSpPr/>
          <p:nvPr/>
        </p:nvSpPr>
        <p:spPr>
          <a:xfrm>
            <a:off x="5809239" y="2406192"/>
            <a:ext cx="884660" cy="327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lgn="ctr"/>
            <a:r>
              <a:rPr lang="en-US" sz="1050" b="1" dirty="0"/>
              <a:t>Channels</a:t>
            </a:r>
            <a:endParaRPr lang="en-IN" sz="1050" dirty="0"/>
          </a:p>
        </p:txBody>
      </p:sp>
      <p:sp>
        <p:nvSpPr>
          <p:cNvPr id="265" name="Rectangle 264">
            <a:extLst>
              <a:ext uri="{FF2B5EF4-FFF2-40B4-BE49-F238E27FC236}">
                <a16:creationId xmlns:a16="http://schemas.microsoft.com/office/drawing/2014/main" id="{BD11034A-6FB5-4EEE-8963-785F583653B1}"/>
              </a:ext>
            </a:extLst>
          </p:cNvPr>
          <p:cNvSpPr/>
          <p:nvPr/>
        </p:nvSpPr>
        <p:spPr>
          <a:xfrm>
            <a:off x="6905035" y="2389884"/>
            <a:ext cx="884660" cy="327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r>
              <a:rPr lang="en-US" sz="1050" b="1" dirty="0"/>
              <a:t>Customer Segments</a:t>
            </a:r>
            <a:endParaRPr lang="en-IN" sz="1050" dirty="0"/>
          </a:p>
        </p:txBody>
      </p:sp>
      <p:sp>
        <p:nvSpPr>
          <p:cNvPr id="19" name="TextBox 18">
            <a:extLst>
              <a:ext uri="{FF2B5EF4-FFF2-40B4-BE49-F238E27FC236}">
                <a16:creationId xmlns:a16="http://schemas.microsoft.com/office/drawing/2014/main" id="{9C07DF08-0567-4BEC-B8B5-460E6E1A6677}"/>
              </a:ext>
            </a:extLst>
          </p:cNvPr>
          <p:cNvSpPr txBox="1"/>
          <p:nvPr/>
        </p:nvSpPr>
        <p:spPr>
          <a:xfrm>
            <a:off x="869797" y="4174084"/>
            <a:ext cx="7233424" cy="646331"/>
          </a:xfrm>
          <a:prstGeom prst="rect">
            <a:avLst/>
          </a:prstGeom>
          <a:noFill/>
        </p:spPr>
        <p:txBody>
          <a:bodyPr wrap="square" rtlCol="0">
            <a:spAutoFit/>
          </a:bodyPr>
          <a:lstStyle/>
          <a:p>
            <a:pPr algn="ctr"/>
            <a:r>
              <a:rPr lang="en-US" sz="1800" dirty="0">
                <a:solidFill>
                  <a:schemeClr val="tx1">
                    <a:lumMod val="85000"/>
                    <a:lumOff val="15000"/>
                  </a:schemeClr>
                </a:solidFill>
              </a:rPr>
              <a:t>Business Model</a:t>
            </a:r>
          </a:p>
          <a:p>
            <a:pPr algn="ctr"/>
            <a:endParaRPr lang="en-IN" sz="1800" dirty="0"/>
          </a:p>
        </p:txBody>
      </p:sp>
      <p:sp>
        <p:nvSpPr>
          <p:cNvPr id="266" name="Rectangle 265">
            <a:extLst>
              <a:ext uri="{FF2B5EF4-FFF2-40B4-BE49-F238E27FC236}">
                <a16:creationId xmlns:a16="http://schemas.microsoft.com/office/drawing/2014/main" id="{E98D6D20-7A1F-457D-AEE1-376C3B3874F5}"/>
              </a:ext>
            </a:extLst>
          </p:cNvPr>
          <p:cNvSpPr/>
          <p:nvPr/>
        </p:nvSpPr>
        <p:spPr>
          <a:xfrm>
            <a:off x="8030748" y="2406192"/>
            <a:ext cx="884660" cy="327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0"/>
            <a:r>
              <a:rPr lang="en-US" sz="1050" b="1" dirty="0"/>
              <a:t>Revenue Streams</a:t>
            </a:r>
            <a:endParaRPr lang="en-IN" sz="1050" dirty="0"/>
          </a:p>
        </p:txBody>
      </p:sp>
    </p:spTree>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470</Words>
  <Application>Microsoft Office PowerPoint</Application>
  <PresentationFormat>On-screen Show (16:9)</PresentationFormat>
  <Paragraphs>87</Paragraphs>
  <Slides>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Bahiana</vt:lpstr>
      <vt:lpstr>Times New Roman</vt:lpstr>
      <vt:lpstr>Staatliches</vt:lpstr>
      <vt:lpstr>Arial</vt:lpstr>
      <vt:lpstr>Abel</vt:lpstr>
      <vt:lpstr>Calibri</vt:lpstr>
      <vt:lpstr>COVID-19 Spread &amp; Contagion by Slidesgo</vt:lpstr>
      <vt:lpstr>1_COVID-19 Spread &amp; Contagion by Slidesgo</vt:lpstr>
      <vt:lpstr>      Negative Pressure Booth</vt:lpstr>
      <vt:lpstr>The true heroes of our nation are the doctors and the paramedical officers which helps the one who is affected and save our lives by putting their own in harms way, but day by day the number of cases are increasing and these also include the doctors. Proposed  model through which we can implement contactless diagnosis .</vt:lpstr>
      <vt:lpstr>SOLUTION</vt:lpstr>
      <vt:lpstr>Our solution over others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Negative pressure booth</dc:title>
  <dc:creator>Abhishek gawali</dc:creator>
  <cp:lastModifiedBy>Yatharth Garg</cp:lastModifiedBy>
  <cp:revision>35</cp:revision>
  <dcterms:modified xsi:type="dcterms:W3CDTF">2021-04-17T08:00:41Z</dcterms:modified>
</cp:coreProperties>
</file>