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2BD9B6-4A48-4BE1-9492-039DB42A7827}" v="104" dt="2023-11-27T05:17:37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ko-KR" altLang="en-US" sz="8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언데드 </a:t>
            </a:r>
            <a:r>
              <a:rPr lang="ko-KR" altLang="en-US" sz="8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서바이버</a:t>
            </a:r>
            <a:endParaRPr lang="ko-KR" altLang="en-US" sz="8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ct val="0"/>
              </a:spcBef>
            </a:pPr>
            <a:r>
              <a:rPr lang="ko-KR" altLang="en-US" sz="2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22120100 최윤한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75FEF5BA-CDEE-5099-F6E8-7D45AD409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398" y="1234154"/>
            <a:ext cx="8822028" cy="4670290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6A65753B-C764-04F3-B93A-F8EAFF89D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382" y="-290691"/>
            <a:ext cx="8413639" cy="1400279"/>
          </a:xfrm>
        </p:spPr>
        <p:txBody>
          <a:bodyPr>
            <a:normAutofit/>
          </a:bodyPr>
          <a:lstStyle/>
          <a:p>
            <a:pPr algn="l"/>
            <a:r>
              <a:rPr lang="ko-KR" altLang="en-US" sz="5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게임메인</a:t>
            </a:r>
            <a:r>
              <a:rPr lang="ko-KR" altLang="en-US" sz="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화면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CC4E217-C52E-AC62-6BCB-A34D08BCE986}"/>
              </a:ext>
            </a:extLst>
          </p:cNvPr>
          <p:cNvCxnSpPr>
            <a:cxnSpLocks/>
          </p:cNvCxnSpPr>
          <p:nvPr/>
        </p:nvCxnSpPr>
        <p:spPr>
          <a:xfrm flipV="1">
            <a:off x="2803585" y="5063706"/>
            <a:ext cx="2044460" cy="5601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2764E12-C2AD-498E-ED35-03D6BBD90E0F}"/>
              </a:ext>
            </a:extLst>
          </p:cNvPr>
          <p:cNvSpPr txBox="1">
            <a:spLocks/>
          </p:cNvSpPr>
          <p:nvPr/>
        </p:nvSpPr>
        <p:spPr>
          <a:xfrm>
            <a:off x="813757" y="5623846"/>
            <a:ext cx="3344175" cy="4051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버튼을 눌리면 게임이 시작</a:t>
            </a:r>
          </a:p>
        </p:txBody>
      </p:sp>
    </p:spTree>
    <p:extLst>
      <p:ext uri="{BB962C8B-B14F-4D97-AF65-F5344CB8AC3E}">
        <p14:creationId xmlns:p14="http://schemas.microsoft.com/office/powerpoint/2010/main" val="8472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6A65753B-C764-04F3-B93A-F8EAFF89D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382" y="-290691"/>
            <a:ext cx="8413639" cy="1400279"/>
          </a:xfrm>
        </p:spPr>
        <p:txBody>
          <a:bodyPr>
            <a:normAutofit/>
          </a:bodyPr>
          <a:lstStyle/>
          <a:p>
            <a:pPr algn="l"/>
            <a:r>
              <a:rPr lang="ko-KR" altLang="en-US" sz="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게임시작시 화면</a:t>
            </a:r>
          </a:p>
        </p:txBody>
      </p:sp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FAF6D5C0-1D86-238F-6D6F-122C7BC30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65" y="1548459"/>
            <a:ext cx="8505271" cy="4505136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8004B1F6-6676-5231-88BF-2F8D9C2E9A90}"/>
              </a:ext>
            </a:extLst>
          </p:cNvPr>
          <p:cNvSpPr txBox="1">
            <a:spLocks/>
          </p:cNvSpPr>
          <p:nvPr/>
        </p:nvSpPr>
        <p:spPr>
          <a:xfrm>
            <a:off x="90576" y="3801027"/>
            <a:ext cx="3344175" cy="4051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획득아이템 창 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6D2B9B2-A9A3-0486-08EB-9066A129275F}"/>
              </a:ext>
            </a:extLst>
          </p:cNvPr>
          <p:cNvCxnSpPr>
            <a:cxnSpLocks/>
          </p:cNvCxnSpPr>
          <p:nvPr/>
        </p:nvCxnSpPr>
        <p:spPr>
          <a:xfrm flipV="1">
            <a:off x="740433" y="2829464"/>
            <a:ext cx="1183632" cy="8796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2302AAA-2289-A886-6330-1773C977DDC6}"/>
              </a:ext>
            </a:extLst>
          </p:cNvPr>
          <p:cNvSpPr txBox="1">
            <a:spLocks/>
          </p:cNvSpPr>
          <p:nvPr/>
        </p:nvSpPr>
        <p:spPr>
          <a:xfrm>
            <a:off x="6557513" y="875998"/>
            <a:ext cx="3344175" cy="4051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경험치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B389BDF-3069-E6E0-49DE-646287A31DF6}"/>
              </a:ext>
            </a:extLst>
          </p:cNvPr>
          <p:cNvCxnSpPr>
            <a:cxnSpLocks/>
          </p:cNvCxnSpPr>
          <p:nvPr/>
        </p:nvCxnSpPr>
        <p:spPr>
          <a:xfrm flipH="1">
            <a:off x="6875253" y="1232228"/>
            <a:ext cx="155276" cy="3162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6A9DBDE2-C660-CB3C-CB39-8DFAF891AE4F}"/>
              </a:ext>
            </a:extLst>
          </p:cNvPr>
          <p:cNvSpPr txBox="1">
            <a:spLocks/>
          </p:cNvSpPr>
          <p:nvPr/>
        </p:nvSpPr>
        <p:spPr>
          <a:xfrm>
            <a:off x="10091468" y="1135745"/>
            <a:ext cx="3344175" cy="4051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레벨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CE1C263-D218-FCF3-9540-5940BCF142ED}"/>
              </a:ext>
            </a:extLst>
          </p:cNvPr>
          <p:cNvCxnSpPr>
            <a:cxnSpLocks/>
          </p:cNvCxnSpPr>
          <p:nvPr/>
        </p:nvCxnSpPr>
        <p:spPr>
          <a:xfrm flipH="1">
            <a:off x="10409208" y="1491975"/>
            <a:ext cx="155276" cy="3162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CE674E25-73EB-ABC1-47D2-CA04B71F30CD}"/>
              </a:ext>
            </a:extLst>
          </p:cNvPr>
          <p:cNvSpPr txBox="1">
            <a:spLocks/>
          </p:cNvSpPr>
          <p:nvPr/>
        </p:nvSpPr>
        <p:spPr>
          <a:xfrm>
            <a:off x="6006529" y="2994917"/>
            <a:ext cx="3344175" cy="4051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WASD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플레이어 조작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A2BE43-5244-7161-728B-1DDF58F64A8C}"/>
              </a:ext>
            </a:extLst>
          </p:cNvPr>
          <p:cNvCxnSpPr>
            <a:cxnSpLocks/>
          </p:cNvCxnSpPr>
          <p:nvPr/>
        </p:nvCxnSpPr>
        <p:spPr>
          <a:xfrm flipH="1">
            <a:off x="6324269" y="3351147"/>
            <a:ext cx="155276" cy="3162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1ADB44C6-8D95-AB57-F2A2-4D4B4172E677}"/>
              </a:ext>
            </a:extLst>
          </p:cNvPr>
          <p:cNvSpPr txBox="1">
            <a:spLocks/>
          </p:cNvSpPr>
          <p:nvPr/>
        </p:nvSpPr>
        <p:spPr>
          <a:xfrm>
            <a:off x="4081732" y="953162"/>
            <a:ext cx="3344175" cy="4051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죽인횟수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9A3311D-9712-8C49-8ACF-844497B3D1D5}"/>
              </a:ext>
            </a:extLst>
          </p:cNvPr>
          <p:cNvCxnSpPr>
            <a:cxnSpLocks/>
          </p:cNvCxnSpPr>
          <p:nvPr/>
        </p:nvCxnSpPr>
        <p:spPr>
          <a:xfrm flipH="1">
            <a:off x="4004094" y="1491974"/>
            <a:ext cx="155276" cy="3162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A59AA1E3-9B44-C0AD-7D55-C76A43431EEE}"/>
              </a:ext>
            </a:extLst>
          </p:cNvPr>
          <p:cNvSpPr txBox="1">
            <a:spLocks/>
          </p:cNvSpPr>
          <p:nvPr/>
        </p:nvSpPr>
        <p:spPr>
          <a:xfrm>
            <a:off x="5596943" y="357185"/>
            <a:ext cx="3344175" cy="4051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경과시간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4301EFF-C16A-8E7C-0A6F-0C2F62786D6B}"/>
              </a:ext>
            </a:extLst>
          </p:cNvPr>
          <p:cNvCxnSpPr>
            <a:cxnSpLocks/>
          </p:cNvCxnSpPr>
          <p:nvPr/>
        </p:nvCxnSpPr>
        <p:spPr>
          <a:xfrm>
            <a:off x="6069959" y="713415"/>
            <a:ext cx="26041" cy="10837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55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14BC7-C6BD-BE77-5E37-47FC6786F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382" y="-290691"/>
            <a:ext cx="8413639" cy="1400279"/>
          </a:xfrm>
        </p:spPr>
        <p:txBody>
          <a:bodyPr>
            <a:normAutofit/>
          </a:bodyPr>
          <a:lstStyle/>
          <a:p>
            <a:pPr algn="l"/>
            <a:r>
              <a:rPr lang="ko-KR" altLang="en-US" sz="5000" dirty="0" err="1">
                <a:ea typeface="맑은 고딕"/>
              </a:rPr>
              <a:t>레벨업</a:t>
            </a:r>
            <a:r>
              <a:rPr lang="ko-KR" altLang="en-US" sz="5000" dirty="0">
                <a:ea typeface="맑은 고딕"/>
              </a:rPr>
              <a:t> 능력선택창</a:t>
            </a:r>
          </a:p>
        </p:txBody>
      </p:sp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A411EF6F-D533-95EC-EFBB-F57F3E428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46" y="1206855"/>
            <a:ext cx="8911320" cy="4836248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A9C86C99-62AB-ACD9-F39E-708FEE2356F7}"/>
              </a:ext>
            </a:extLst>
          </p:cNvPr>
          <p:cNvSpPr txBox="1">
            <a:spLocks/>
          </p:cNvSpPr>
          <p:nvPr/>
        </p:nvSpPr>
        <p:spPr>
          <a:xfrm>
            <a:off x="1600198" y="3735714"/>
            <a:ext cx="3344175" cy="10728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 시 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아이템 장착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AF45254-BB55-4302-C515-90D1CA22142A}"/>
              </a:ext>
            </a:extLst>
          </p:cNvPr>
          <p:cNvCxnSpPr>
            <a:cxnSpLocks/>
          </p:cNvCxnSpPr>
          <p:nvPr/>
        </p:nvCxnSpPr>
        <p:spPr>
          <a:xfrm flipV="1">
            <a:off x="2301814" y="3295290"/>
            <a:ext cx="1183632" cy="8796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22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6A65753B-C764-04F3-B93A-F8EAFF89D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382" y="-290691"/>
            <a:ext cx="8413639" cy="1400279"/>
          </a:xfrm>
        </p:spPr>
        <p:txBody>
          <a:bodyPr>
            <a:normAutofit/>
          </a:bodyPr>
          <a:lstStyle/>
          <a:p>
            <a:pPr algn="l"/>
            <a:r>
              <a:rPr lang="ko-KR" altLang="en-US" sz="5000" dirty="0">
                <a:ea typeface="맑은 고딕"/>
              </a:rPr>
              <a:t>게임진행 화면</a:t>
            </a:r>
          </a:p>
        </p:txBody>
      </p:sp>
      <p:pic>
        <p:nvPicPr>
          <p:cNvPr id="2" name="그림 1" descr="스크린샷, 경기이(가) 표시된 사진&#10;&#10;자동 생성된 설명">
            <a:extLst>
              <a:ext uri="{FF2B5EF4-FFF2-40B4-BE49-F238E27FC236}">
                <a16:creationId xmlns:a16="http://schemas.microsoft.com/office/drawing/2014/main" id="{41730DE8-9475-4467-F19D-5B4C3841C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915" y="1348898"/>
            <a:ext cx="9336169" cy="489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6A65753B-C764-04F3-B93A-F8EAFF89D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382" y="-290691"/>
            <a:ext cx="8413639" cy="1400279"/>
          </a:xfrm>
        </p:spPr>
        <p:txBody>
          <a:bodyPr>
            <a:normAutofit/>
          </a:bodyPr>
          <a:lstStyle/>
          <a:p>
            <a:pPr algn="l"/>
            <a:r>
              <a:rPr lang="ko-KR" altLang="en-US" sz="5000" dirty="0">
                <a:ea typeface="맑은 고딕"/>
              </a:rPr>
              <a:t>게임진행 화면</a:t>
            </a:r>
          </a:p>
        </p:txBody>
      </p:sp>
      <p:pic>
        <p:nvPicPr>
          <p:cNvPr id="2" name="그림 1" descr="스크린샷, 경기이(가) 표시된 사진&#10;&#10;자동 생성된 설명">
            <a:extLst>
              <a:ext uri="{FF2B5EF4-FFF2-40B4-BE49-F238E27FC236}">
                <a16:creationId xmlns:a16="http://schemas.microsoft.com/office/drawing/2014/main" id="{41730DE8-9475-4467-F19D-5B4C3841C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915" y="1348898"/>
            <a:ext cx="9336169" cy="4896626"/>
          </a:xfrm>
          <a:prstGeom prst="rect">
            <a:avLst/>
          </a:prstGeom>
        </p:spPr>
      </p:pic>
      <p:pic>
        <p:nvPicPr>
          <p:cNvPr id="3" name="그림 2" descr="스크린샷, 텍스트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C7BBBF89-FE3F-7B4E-8060-7A182CA56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15" y="1171920"/>
            <a:ext cx="9334366" cy="52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3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0B8711A8-4665-6676-ACA7-E1906E1EE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47" y="1193073"/>
            <a:ext cx="8911320" cy="502657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9914BC7-C6BD-BE77-5E37-47FC6786F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382" y="-290691"/>
            <a:ext cx="8413639" cy="1400279"/>
          </a:xfrm>
        </p:spPr>
        <p:txBody>
          <a:bodyPr>
            <a:normAutofit/>
          </a:bodyPr>
          <a:lstStyle/>
          <a:p>
            <a:pPr algn="l"/>
            <a:r>
              <a:rPr lang="ko-KR" altLang="en-US" sz="5000" dirty="0">
                <a:ea typeface="맑은 고딕"/>
              </a:rPr>
              <a:t>결과 화면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3A1F676-AE8B-889F-0A42-18A0859BB566}"/>
              </a:ext>
            </a:extLst>
          </p:cNvPr>
          <p:cNvSpPr txBox="1">
            <a:spLocks/>
          </p:cNvSpPr>
          <p:nvPr/>
        </p:nvSpPr>
        <p:spPr>
          <a:xfrm>
            <a:off x="254245" y="4563785"/>
            <a:ext cx="3344175" cy="10728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아이템이 몬스터에게 입힌 데미지양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F7B9A86-33D3-F68C-4A48-FB4244ACD843}"/>
              </a:ext>
            </a:extLst>
          </p:cNvPr>
          <p:cNvCxnSpPr>
            <a:cxnSpLocks/>
          </p:cNvCxnSpPr>
          <p:nvPr/>
        </p:nvCxnSpPr>
        <p:spPr>
          <a:xfrm flipV="1">
            <a:off x="955861" y="4123361"/>
            <a:ext cx="1183632" cy="8796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209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42</Words>
  <Application>Microsoft Office PowerPoint</Application>
  <PresentationFormat>와이드스크린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함초롬돋움</vt:lpstr>
      <vt:lpstr>Arial</vt:lpstr>
      <vt:lpstr>Calibri</vt:lpstr>
      <vt:lpstr>Office 테마</vt:lpstr>
      <vt:lpstr>언데드 서바이버</vt:lpstr>
      <vt:lpstr>게임메인 화면</vt:lpstr>
      <vt:lpstr>게임시작시 화면</vt:lpstr>
      <vt:lpstr>레벨업 능력선택창</vt:lpstr>
      <vt:lpstr>게임진행 화면</vt:lpstr>
      <vt:lpstr>게임진행 화면</vt:lpstr>
      <vt:lpstr>결과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최윤한/게임공학과</cp:lastModifiedBy>
  <cp:revision>30</cp:revision>
  <dcterms:created xsi:type="dcterms:W3CDTF">2023-11-27T05:13:24Z</dcterms:created>
  <dcterms:modified xsi:type="dcterms:W3CDTF">2023-11-27T05:37:21Z</dcterms:modified>
</cp:coreProperties>
</file>