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FFD46-FB9B-9582-2179-8CF63CD85430}" v="401" dt="2025-01-12T19:03:08.269"/>
    <p1510:client id="{5FFBBDA9-DBD2-66FF-A0DD-BDA83004556A}" v="28" dt="2025-01-12T19:58:01.505"/>
    <p1510:client id="{8EC0BA23-0360-447C-AFD4-8DF090033CA9}" v="8" dt="2025-01-12T20:19:39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R Daniels - jd.2413490" userId="S::jd.2413490@wsfc.ac.uk::2fd78796-da6b-472f-b741-c53d2e677cb4" providerId="AD" clId="Web-{70D0A98F-44F4-9291-CCA8-24BD161A2842}"/>
    <pc:docChg chg="addSld delSld modSld">
      <pc:chgData name="Jack R Daniels - jd.2413490" userId="S::jd.2413490@wsfc.ac.uk::2fd78796-da6b-472f-b741-c53d2e677cb4" providerId="AD" clId="Web-{70D0A98F-44F4-9291-CCA8-24BD161A2842}" dt="2025-01-10T11:24:21.790" v="695" actId="1076"/>
      <pc:docMkLst>
        <pc:docMk/>
      </pc:docMkLst>
      <pc:sldChg chg="del">
        <pc:chgData name="Jack R Daniels - jd.2413490" userId="S::jd.2413490@wsfc.ac.uk::2fd78796-da6b-472f-b741-c53d2e677cb4" providerId="AD" clId="Web-{70D0A98F-44F4-9291-CCA8-24BD161A2842}" dt="2025-01-10T10:56:45.843" v="0"/>
        <pc:sldMkLst>
          <pc:docMk/>
          <pc:sldMk cId="573699799" sldId="257"/>
        </pc:sldMkLst>
      </pc:sldChg>
      <pc:sldChg chg="addSp modSp">
        <pc:chgData name="Jack R Daniels - jd.2413490" userId="S::jd.2413490@wsfc.ac.uk::2fd78796-da6b-472f-b741-c53d2e677cb4" providerId="AD" clId="Web-{70D0A98F-44F4-9291-CCA8-24BD161A2842}" dt="2025-01-10T11:22:15.206" v="681" actId="1076"/>
        <pc:sldMkLst>
          <pc:docMk/>
          <pc:sldMk cId="1004143142" sldId="259"/>
        </pc:sldMkLst>
        <pc:spChg chg="mod">
          <ac:chgData name="Jack R Daniels - jd.2413490" userId="S::jd.2413490@wsfc.ac.uk::2fd78796-da6b-472f-b741-c53d2e677cb4" providerId="AD" clId="Web-{70D0A98F-44F4-9291-CCA8-24BD161A2842}" dt="2025-01-10T11:21:59.909" v="678" actId="20577"/>
          <ac:spMkLst>
            <pc:docMk/>
            <pc:sldMk cId="1004143142" sldId="259"/>
            <ac:spMk id="2" creationId="{7048255B-CBC4-6DDB-CBAC-9559AE6F9A09}"/>
          </ac:spMkLst>
        </pc:spChg>
        <pc:spChg chg="mod">
          <ac:chgData name="Jack R Daniels - jd.2413490" userId="S::jd.2413490@wsfc.ac.uk::2fd78796-da6b-472f-b741-c53d2e677cb4" providerId="AD" clId="Web-{70D0A98F-44F4-9291-CCA8-24BD161A2842}" dt="2025-01-10T11:22:08.034" v="679" actId="14100"/>
          <ac:spMkLst>
            <pc:docMk/>
            <pc:sldMk cId="1004143142" sldId="259"/>
            <ac:spMk id="3" creationId="{9A38D02D-56BE-EE90-2847-335122066F05}"/>
          </ac:spMkLst>
        </pc:spChg>
        <pc:spChg chg="add mod">
          <ac:chgData name="Jack R Daniels - jd.2413490" userId="S::jd.2413490@wsfc.ac.uk::2fd78796-da6b-472f-b741-c53d2e677cb4" providerId="AD" clId="Web-{70D0A98F-44F4-9291-CCA8-24BD161A2842}" dt="2025-01-10T11:22:15.206" v="681" actId="1076"/>
          <ac:spMkLst>
            <pc:docMk/>
            <pc:sldMk cId="1004143142" sldId="259"/>
            <ac:spMk id="5" creationId="{1D22CD6F-EEBC-E582-9C43-B2F1820BCF17}"/>
          </ac:spMkLst>
        </pc:spChg>
        <pc:picChg chg="add mod">
          <ac:chgData name="Jack R Daniels - jd.2413490" userId="S::jd.2413490@wsfc.ac.uk::2fd78796-da6b-472f-b741-c53d2e677cb4" providerId="AD" clId="Web-{70D0A98F-44F4-9291-CCA8-24BD161A2842}" dt="2025-01-10T11:22:11.425" v="680" actId="14100"/>
          <ac:picMkLst>
            <pc:docMk/>
            <pc:sldMk cId="1004143142" sldId="259"/>
            <ac:picMk id="4" creationId="{C99D8A86-4094-B6F4-8467-B1DCF7E0EEAF}"/>
          </ac:picMkLst>
        </pc:picChg>
      </pc:sldChg>
      <pc:sldChg chg="addSp delSp modSp new">
        <pc:chgData name="Jack R Daniels - jd.2413490" userId="S::jd.2413490@wsfc.ac.uk::2fd78796-da6b-472f-b741-c53d2e677cb4" providerId="AD" clId="Web-{70D0A98F-44F4-9291-CCA8-24BD161A2842}" dt="2025-01-10T11:24:21.790" v="695" actId="1076"/>
        <pc:sldMkLst>
          <pc:docMk/>
          <pc:sldMk cId="2919005185" sldId="260"/>
        </pc:sldMkLst>
        <pc:spChg chg="mod">
          <ac:chgData name="Jack R Daniels - jd.2413490" userId="S::jd.2413490@wsfc.ac.uk::2fd78796-da6b-472f-b741-c53d2e677cb4" providerId="AD" clId="Web-{70D0A98F-44F4-9291-CCA8-24BD161A2842}" dt="2025-01-10T11:22:30.629" v="683" actId="20577"/>
          <ac:spMkLst>
            <pc:docMk/>
            <pc:sldMk cId="2919005185" sldId="260"/>
            <ac:spMk id="2" creationId="{480C8E72-926C-E1C4-146E-6A9D64194302}"/>
          </ac:spMkLst>
        </pc:spChg>
        <pc:spChg chg="mod">
          <ac:chgData name="Jack R Daniels - jd.2413490" userId="S::jd.2413490@wsfc.ac.uk::2fd78796-da6b-472f-b741-c53d2e677cb4" providerId="AD" clId="Web-{70D0A98F-44F4-9291-CCA8-24BD161A2842}" dt="2025-01-10T11:22:42.505" v="685" actId="14100"/>
          <ac:spMkLst>
            <pc:docMk/>
            <pc:sldMk cId="2919005185" sldId="260"/>
            <ac:spMk id="3" creationId="{4C52B36F-6CCB-F8AC-1D6D-A44FD7D32DE4}"/>
          </ac:spMkLst>
        </pc:spChg>
        <pc:picChg chg="add mod">
          <ac:chgData name="Jack R Daniels - jd.2413490" userId="S::jd.2413490@wsfc.ac.uk::2fd78796-da6b-472f-b741-c53d2e677cb4" providerId="AD" clId="Web-{70D0A98F-44F4-9291-CCA8-24BD161A2842}" dt="2025-01-10T11:24:21.790" v="695" actId="1076"/>
          <ac:picMkLst>
            <pc:docMk/>
            <pc:sldMk cId="2919005185" sldId="260"/>
            <ac:picMk id="5" creationId="{1FA5B3D1-0123-42B3-45D1-50B7EE443059}"/>
          </ac:picMkLst>
        </pc:picChg>
      </pc:sldChg>
    </pc:docChg>
  </pc:docChgLst>
  <pc:docChgLst>
    <pc:chgData name="Jack R Daniels - jd.2413490" userId="2fd78796-da6b-472f-b741-c53d2e677cb4" providerId="ADAL" clId="{F665E219-4997-4AF1-9C10-1BA097CE7E4D}"/>
    <pc:docChg chg="custSel addSld modSld">
      <pc:chgData name="Jack R Daniels - jd.2413490" userId="2fd78796-da6b-472f-b741-c53d2e677cb4" providerId="ADAL" clId="{F665E219-4997-4AF1-9C10-1BA097CE7E4D}" dt="2024-12-11T08:56:54.556" v="102" actId="680"/>
      <pc:docMkLst>
        <pc:docMk/>
      </pc:docMkLst>
      <pc:sldChg chg="modSp mod">
        <pc:chgData name="Jack R Daniels - jd.2413490" userId="2fd78796-da6b-472f-b741-c53d2e677cb4" providerId="ADAL" clId="{F665E219-4997-4AF1-9C10-1BA097CE7E4D}" dt="2024-12-10T14:49:09.315" v="101" actId="404"/>
        <pc:sldMkLst>
          <pc:docMk/>
          <pc:sldMk cId="3246510038" sldId="258"/>
        </pc:sldMkLst>
        <pc:spChg chg="mod">
          <ac:chgData name="Jack R Daniels - jd.2413490" userId="2fd78796-da6b-472f-b741-c53d2e677cb4" providerId="ADAL" clId="{F665E219-4997-4AF1-9C10-1BA097CE7E4D}" dt="2024-12-10T14:49:09.315" v="101" actId="404"/>
          <ac:spMkLst>
            <pc:docMk/>
            <pc:sldMk cId="3246510038" sldId="258"/>
            <ac:spMk id="3" creationId="{3F568761-E1AA-91F8-4522-65DAE82702DE}"/>
          </ac:spMkLst>
        </pc:spChg>
      </pc:sldChg>
      <pc:sldChg chg="new">
        <pc:chgData name="Jack R Daniels - jd.2413490" userId="2fd78796-da6b-472f-b741-c53d2e677cb4" providerId="ADAL" clId="{F665E219-4997-4AF1-9C10-1BA097CE7E4D}" dt="2024-12-11T08:56:54.556" v="102" actId="680"/>
        <pc:sldMkLst>
          <pc:docMk/>
          <pc:sldMk cId="1004143142" sldId="259"/>
        </pc:sldMkLst>
      </pc:sldChg>
    </pc:docChg>
  </pc:docChgLst>
  <pc:docChgLst>
    <pc:chgData name="Jack R Daniels - jd.2413490" userId="S::jd.2413490@wsfc.ac.uk::2fd78796-da6b-472f-b741-c53d2e677cb4" providerId="AD" clId="Web-{5FFBBDA9-DBD2-66FF-A0DD-BDA83004556A}"/>
    <pc:docChg chg="addSld modSld">
      <pc:chgData name="Jack R Daniels - jd.2413490" userId="S::jd.2413490@wsfc.ac.uk::2fd78796-da6b-472f-b741-c53d2e677cb4" providerId="AD" clId="Web-{5FFBBDA9-DBD2-66FF-A0DD-BDA83004556A}" dt="2025-01-12T19:58:01.505" v="26"/>
      <pc:docMkLst>
        <pc:docMk/>
      </pc:docMkLst>
      <pc:sldChg chg="addSp delSp modSp">
        <pc:chgData name="Jack R Daniels - jd.2413490" userId="S::jd.2413490@wsfc.ac.uk::2fd78796-da6b-472f-b741-c53d2e677cb4" providerId="AD" clId="Web-{5FFBBDA9-DBD2-66FF-A0DD-BDA83004556A}" dt="2025-01-12T19:30:53.011" v="3" actId="14100"/>
        <pc:sldMkLst>
          <pc:docMk/>
          <pc:sldMk cId="1881473313" sldId="262"/>
        </pc:sldMkLst>
        <pc:spChg chg="del">
          <ac:chgData name="Jack R Daniels - jd.2413490" userId="S::jd.2413490@wsfc.ac.uk::2fd78796-da6b-472f-b741-c53d2e677cb4" providerId="AD" clId="Web-{5FFBBDA9-DBD2-66FF-A0DD-BDA83004556A}" dt="2025-01-12T19:30:35.120" v="0"/>
          <ac:spMkLst>
            <pc:docMk/>
            <pc:sldMk cId="1881473313" sldId="262"/>
            <ac:spMk id="3" creationId="{AF7B3DF1-63F0-28B3-8EB5-AA896EB8B4D5}"/>
          </ac:spMkLst>
        </pc:spChg>
        <pc:picChg chg="add mod">
          <ac:chgData name="Jack R Daniels - jd.2413490" userId="S::jd.2413490@wsfc.ac.uk::2fd78796-da6b-472f-b741-c53d2e677cb4" providerId="AD" clId="Web-{5FFBBDA9-DBD2-66FF-A0DD-BDA83004556A}" dt="2025-01-12T19:30:53.011" v="3" actId="14100"/>
          <ac:picMkLst>
            <pc:docMk/>
            <pc:sldMk cId="1881473313" sldId="262"/>
            <ac:picMk id="4" creationId="{7B5AA195-A480-3A6E-E17E-23F146A29636}"/>
          </ac:picMkLst>
        </pc:picChg>
      </pc:sldChg>
      <pc:sldChg chg="delSp modSp new">
        <pc:chgData name="Jack R Daniels - jd.2413490" userId="S::jd.2413490@wsfc.ac.uk::2fd78796-da6b-472f-b741-c53d2e677cb4" providerId="AD" clId="Web-{5FFBBDA9-DBD2-66FF-A0DD-BDA83004556A}" dt="2025-01-12T19:58:01.505" v="26"/>
        <pc:sldMkLst>
          <pc:docMk/>
          <pc:sldMk cId="1858021879" sldId="263"/>
        </pc:sldMkLst>
        <pc:spChg chg="mod">
          <ac:chgData name="Jack R Daniels - jd.2413490" userId="S::jd.2413490@wsfc.ac.uk::2fd78796-da6b-472f-b741-c53d2e677cb4" providerId="AD" clId="Web-{5FFBBDA9-DBD2-66FF-A0DD-BDA83004556A}" dt="2025-01-12T19:57:54.020" v="24" actId="1076"/>
          <ac:spMkLst>
            <pc:docMk/>
            <pc:sldMk cId="1858021879" sldId="263"/>
            <ac:spMk id="2" creationId="{2CFC0CFD-A617-E188-6F2D-753316DE1127}"/>
          </ac:spMkLst>
        </pc:spChg>
        <pc:spChg chg="del mod">
          <ac:chgData name="Jack R Daniels - jd.2413490" userId="S::jd.2413490@wsfc.ac.uk::2fd78796-da6b-472f-b741-c53d2e677cb4" providerId="AD" clId="Web-{5FFBBDA9-DBD2-66FF-A0DD-BDA83004556A}" dt="2025-01-12T19:58:01.505" v="26"/>
          <ac:spMkLst>
            <pc:docMk/>
            <pc:sldMk cId="1858021879" sldId="263"/>
            <ac:spMk id="3" creationId="{342B65BC-16E1-B2D2-34BF-C43850C4C5B6}"/>
          </ac:spMkLst>
        </pc:spChg>
      </pc:sldChg>
    </pc:docChg>
  </pc:docChgLst>
  <pc:docChgLst>
    <pc:chgData name="Jack R Daniels - jd.2413490" userId="2fd78796-da6b-472f-b741-c53d2e677cb4" providerId="ADAL" clId="{8EC0BA23-0360-447C-AFD4-8DF090033CA9}"/>
    <pc:docChg chg="custSel addSld modSld">
      <pc:chgData name="Jack R Daniels - jd.2413490" userId="2fd78796-da6b-472f-b741-c53d2e677cb4" providerId="ADAL" clId="{8EC0BA23-0360-447C-AFD4-8DF090033CA9}" dt="2025-01-12T20:19:49.940" v="551" actId="14100"/>
      <pc:docMkLst>
        <pc:docMk/>
      </pc:docMkLst>
      <pc:sldChg chg="addSp modSp mod">
        <pc:chgData name="Jack R Daniels - jd.2413490" userId="2fd78796-da6b-472f-b741-c53d2e677cb4" providerId="ADAL" clId="{8EC0BA23-0360-447C-AFD4-8DF090033CA9}" dt="2025-01-11T18:48:45.972" v="79" actId="1076"/>
        <pc:sldMkLst>
          <pc:docMk/>
          <pc:sldMk cId="2919005185" sldId="260"/>
        </pc:sldMkLst>
        <pc:spChg chg="add mod">
          <ac:chgData name="Jack R Daniels - jd.2413490" userId="2fd78796-da6b-472f-b741-c53d2e677cb4" providerId="ADAL" clId="{8EC0BA23-0360-447C-AFD4-8DF090033CA9}" dt="2025-01-11T18:48:45.972" v="79" actId="1076"/>
          <ac:spMkLst>
            <pc:docMk/>
            <pc:sldMk cId="2919005185" sldId="260"/>
            <ac:spMk id="4" creationId="{65CFC2F8-B916-49D1-6FA4-1E79539F5A7E}"/>
          </ac:spMkLst>
        </pc:spChg>
        <pc:picChg chg="mod">
          <ac:chgData name="Jack R Daniels - jd.2413490" userId="2fd78796-da6b-472f-b741-c53d2e677cb4" providerId="ADAL" clId="{8EC0BA23-0360-447C-AFD4-8DF090033CA9}" dt="2025-01-11T18:45:42.922" v="0" actId="1076"/>
          <ac:picMkLst>
            <pc:docMk/>
            <pc:sldMk cId="2919005185" sldId="260"/>
            <ac:picMk id="5" creationId="{1FA5B3D1-0123-42B3-45D1-50B7EE443059}"/>
          </ac:picMkLst>
        </pc:picChg>
      </pc:sldChg>
      <pc:sldChg chg="modSp new mod">
        <pc:chgData name="Jack R Daniels - jd.2413490" userId="2fd78796-da6b-472f-b741-c53d2e677cb4" providerId="ADAL" clId="{8EC0BA23-0360-447C-AFD4-8DF090033CA9}" dt="2025-01-11T18:52:59.188" v="124" actId="20577"/>
        <pc:sldMkLst>
          <pc:docMk/>
          <pc:sldMk cId="13587401" sldId="261"/>
        </pc:sldMkLst>
        <pc:spChg chg="mod">
          <ac:chgData name="Jack R Daniels - jd.2413490" userId="2fd78796-da6b-472f-b741-c53d2e677cb4" providerId="ADAL" clId="{8EC0BA23-0360-447C-AFD4-8DF090033CA9}" dt="2025-01-11T18:52:59.188" v="124" actId="20577"/>
          <ac:spMkLst>
            <pc:docMk/>
            <pc:sldMk cId="13587401" sldId="261"/>
            <ac:spMk id="2" creationId="{49C7D33E-233E-B2C3-8DEA-CCE60D801866}"/>
          </ac:spMkLst>
        </pc:spChg>
      </pc:sldChg>
      <pc:sldChg chg="addSp modSp mod">
        <pc:chgData name="Jack R Daniels - jd.2413490" userId="2fd78796-da6b-472f-b741-c53d2e677cb4" providerId="ADAL" clId="{8EC0BA23-0360-447C-AFD4-8DF090033CA9}" dt="2025-01-12T20:06:47.556" v="130" actId="1076"/>
        <pc:sldMkLst>
          <pc:docMk/>
          <pc:sldMk cId="1858021879" sldId="263"/>
        </pc:sldMkLst>
        <pc:picChg chg="add mod">
          <ac:chgData name="Jack R Daniels - jd.2413490" userId="2fd78796-da6b-472f-b741-c53d2e677cb4" providerId="ADAL" clId="{8EC0BA23-0360-447C-AFD4-8DF090033CA9}" dt="2025-01-12T20:06:47.556" v="130" actId="1076"/>
          <ac:picMkLst>
            <pc:docMk/>
            <pc:sldMk cId="1858021879" sldId="263"/>
            <ac:picMk id="4" creationId="{3BB6C45F-AC3E-AC38-0A93-479CAD168652}"/>
          </ac:picMkLst>
        </pc:picChg>
      </pc:sldChg>
      <pc:sldChg chg="addSp modSp new mod">
        <pc:chgData name="Jack R Daniels - jd.2413490" userId="2fd78796-da6b-472f-b741-c53d2e677cb4" providerId="ADAL" clId="{8EC0BA23-0360-447C-AFD4-8DF090033CA9}" dt="2025-01-12T20:19:49.940" v="551" actId="14100"/>
        <pc:sldMkLst>
          <pc:docMk/>
          <pc:sldMk cId="80766433" sldId="264"/>
        </pc:sldMkLst>
        <pc:spChg chg="mod">
          <ac:chgData name="Jack R Daniels - jd.2413490" userId="2fd78796-da6b-472f-b741-c53d2e677cb4" providerId="ADAL" clId="{8EC0BA23-0360-447C-AFD4-8DF090033CA9}" dt="2025-01-12T20:13:36.780" v="181" actId="1076"/>
          <ac:spMkLst>
            <pc:docMk/>
            <pc:sldMk cId="80766433" sldId="264"/>
            <ac:spMk id="2" creationId="{7B0081F8-C502-7469-5B19-9B8CC7A014C4}"/>
          </ac:spMkLst>
        </pc:spChg>
        <pc:spChg chg="mod">
          <ac:chgData name="Jack R Daniels - jd.2413490" userId="2fd78796-da6b-472f-b741-c53d2e677cb4" providerId="ADAL" clId="{8EC0BA23-0360-447C-AFD4-8DF090033CA9}" dt="2025-01-12T20:19:10.602" v="542" actId="14100"/>
          <ac:spMkLst>
            <pc:docMk/>
            <pc:sldMk cId="80766433" sldId="264"/>
            <ac:spMk id="3" creationId="{662ACCBA-631E-AABC-A65C-2F28140E7394}"/>
          </ac:spMkLst>
        </pc:spChg>
        <pc:picChg chg="add mod">
          <ac:chgData name="Jack R Daniels - jd.2413490" userId="2fd78796-da6b-472f-b741-c53d2e677cb4" providerId="ADAL" clId="{8EC0BA23-0360-447C-AFD4-8DF090033CA9}" dt="2025-01-12T20:19:49.940" v="551" actId="14100"/>
          <ac:picMkLst>
            <pc:docMk/>
            <pc:sldMk cId="80766433" sldId="264"/>
            <ac:picMk id="5" creationId="{55901731-0403-2CD7-4C5E-38546A0B9B83}"/>
          </ac:picMkLst>
        </pc:picChg>
      </pc:sldChg>
    </pc:docChg>
  </pc:docChgLst>
  <pc:docChgLst>
    <pc:chgData name="Jack R Daniels - jd.2413490" userId="S::jd.2413490@wsfc.ac.uk::2fd78796-da6b-472f-b741-c53d2e677cb4" providerId="AD" clId="Web-{17EFFD46-FB9B-9582-2179-8CF63CD85430}"/>
    <pc:docChg chg="addSld modSld">
      <pc:chgData name="Jack R Daniels - jd.2413490" userId="S::jd.2413490@wsfc.ac.uk::2fd78796-da6b-472f-b741-c53d2e677cb4" providerId="AD" clId="Web-{17EFFD46-FB9B-9582-2179-8CF63CD85430}" dt="2025-01-12T19:03:08.269" v="399" actId="14100"/>
      <pc:docMkLst>
        <pc:docMk/>
      </pc:docMkLst>
      <pc:sldChg chg="modSp">
        <pc:chgData name="Jack R Daniels - jd.2413490" userId="S::jd.2413490@wsfc.ac.uk::2fd78796-da6b-472f-b741-c53d2e677cb4" providerId="AD" clId="Web-{17EFFD46-FB9B-9582-2179-8CF63CD85430}" dt="2025-01-12T18:54:46.164" v="378" actId="20577"/>
        <pc:sldMkLst>
          <pc:docMk/>
          <pc:sldMk cId="13587401" sldId="261"/>
        </pc:sldMkLst>
        <pc:spChg chg="mod">
          <ac:chgData name="Jack R Daniels - jd.2413490" userId="S::jd.2413490@wsfc.ac.uk::2fd78796-da6b-472f-b741-c53d2e677cb4" providerId="AD" clId="Web-{17EFFD46-FB9B-9582-2179-8CF63CD85430}" dt="2025-01-12T18:54:46.164" v="378" actId="20577"/>
          <ac:spMkLst>
            <pc:docMk/>
            <pc:sldMk cId="13587401" sldId="261"/>
            <ac:spMk id="2" creationId="{49C7D33E-233E-B2C3-8DEA-CCE60D801866}"/>
          </ac:spMkLst>
        </pc:spChg>
        <pc:spChg chg="mod">
          <ac:chgData name="Jack R Daniels - jd.2413490" userId="S::jd.2413490@wsfc.ac.uk::2fd78796-da6b-472f-b741-c53d2e677cb4" providerId="AD" clId="Web-{17EFFD46-FB9B-9582-2179-8CF63CD85430}" dt="2025-01-12T18:54:31.554" v="376" actId="1076"/>
          <ac:spMkLst>
            <pc:docMk/>
            <pc:sldMk cId="13587401" sldId="261"/>
            <ac:spMk id="3" creationId="{4669D2C7-00E2-4B2F-284C-2186DB1B84DC}"/>
          </ac:spMkLst>
        </pc:spChg>
      </pc:sldChg>
      <pc:sldChg chg="modSp new">
        <pc:chgData name="Jack R Daniels - jd.2413490" userId="S::jd.2413490@wsfc.ac.uk::2fd78796-da6b-472f-b741-c53d2e677cb4" providerId="AD" clId="Web-{17EFFD46-FB9B-9582-2179-8CF63CD85430}" dt="2025-01-12T19:03:08.269" v="399" actId="14100"/>
        <pc:sldMkLst>
          <pc:docMk/>
          <pc:sldMk cId="1881473313" sldId="262"/>
        </pc:sldMkLst>
        <pc:spChg chg="mod">
          <ac:chgData name="Jack R Daniels - jd.2413490" userId="S::jd.2413490@wsfc.ac.uk::2fd78796-da6b-472f-b741-c53d2e677cb4" providerId="AD" clId="Web-{17EFFD46-FB9B-9582-2179-8CF63CD85430}" dt="2025-01-12T19:02:55.096" v="396" actId="14100"/>
          <ac:spMkLst>
            <pc:docMk/>
            <pc:sldMk cId="1881473313" sldId="262"/>
            <ac:spMk id="2" creationId="{52500C8B-8DA4-233F-9AAA-6F554729190D}"/>
          </ac:spMkLst>
        </pc:spChg>
        <pc:spChg chg="mod">
          <ac:chgData name="Jack R Daniels - jd.2413490" userId="S::jd.2413490@wsfc.ac.uk::2fd78796-da6b-472f-b741-c53d2e677cb4" providerId="AD" clId="Web-{17EFFD46-FB9B-9582-2179-8CF63CD85430}" dt="2025-01-12T19:03:08.269" v="399" actId="14100"/>
          <ac:spMkLst>
            <pc:docMk/>
            <pc:sldMk cId="1881473313" sldId="262"/>
            <ac:spMk id="3" creationId="{AF7B3DF1-63F0-28B3-8EB5-AA896EB8B4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5915-EAA0-340A-1E00-4C54E5B3E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C54CF-AD27-2F7A-5C59-86082149F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70C1-C0CA-553D-B574-D9BDABBF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614-9416-4363-B215-ADF1FF1FF9F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3B31-BC42-E83D-995E-5C375F9C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37D2-6E28-45EB-C153-8F1947E9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0D16-DCB3-4D08-AB2D-FC6876917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58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4C40-3483-6A14-8D77-65730D06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9DA9E-B5DC-3701-77F2-E9C7A5601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6966-BA1D-296F-80C2-4BBA47DF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614-9416-4363-B215-ADF1FF1FF9F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958D0-5139-6C65-3458-E12906B4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E65F-7792-F5D6-C8B4-B7504823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0D16-DCB3-4D08-AB2D-FC6876917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14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420F3-4E07-1014-66BE-DF0157FCE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DC944-8AAB-EAA8-7F49-556BBA228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CA875-AB24-02DC-5A67-F1AC02E5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614-9416-4363-B215-ADF1FF1FF9F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62801-DB0B-E7CC-B8E2-A55A2102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DB3C-E210-B559-3BAA-E9671BD7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0D16-DCB3-4D08-AB2D-FC6876917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63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C02C-34DC-BE3F-E92A-AE447BE4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650D-3CD3-E643-099C-528A29C0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845C-65EA-A9B3-EB33-D558BE41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614-9416-4363-B215-ADF1FF1FF9F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C86EE-C3A1-7187-0067-F84E05A8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CA6B-719A-BFD5-B730-EA891BC3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0D16-DCB3-4D08-AB2D-FC6876917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07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5E3E-8EA7-41BC-2C96-8C8BAB50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EE32-9519-1CD2-783C-81CEAF67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78475-5B78-B8B8-D552-F77ADE69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614-9416-4363-B215-ADF1FF1FF9F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B0E3-6573-1752-9F17-8E6E6CA8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21F1F-B35D-6A71-9E27-EB7EE856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0D16-DCB3-4D08-AB2D-FC6876917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7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96C4-3B2E-E883-770A-F9A401F3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914B-4A10-B25F-2D63-737D76D34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B60E2-D2A2-BFC7-E3C0-BC9435C7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824B-39D7-8079-8F86-E58C51A1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614-9416-4363-B215-ADF1FF1FF9F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B820B-5E13-CFE4-E9AA-348C9683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FC421-8E04-0B9E-53DD-11B40650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0D16-DCB3-4D08-AB2D-FC6876917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11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EDF4-A3D8-8E95-8C91-C5247E1F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98BE6-8D76-AB98-1B32-353157F5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91B83-8ADB-7EF0-49C0-3B96FB547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5BAA7-D816-50C4-D855-C82C0EF70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F42CA-2BED-D121-1F38-278767576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E3750-E18F-9B17-8096-483FBD5D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614-9416-4363-B215-ADF1FF1FF9F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F8380-3EE5-B13C-A50C-37CCD1DD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62154-72AD-0585-64C2-F25F7762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0D16-DCB3-4D08-AB2D-FC6876917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01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5D97-FFC6-2547-432E-F84841BC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51E89-91DA-25BD-5352-B18BA65E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614-9416-4363-B215-ADF1FF1FF9F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62158-5713-D596-AEBE-0A54462A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19093-6E85-20F0-9820-A22D864F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0D16-DCB3-4D08-AB2D-FC6876917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64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D6A8-E2D1-DC24-3F00-AFC82258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614-9416-4363-B215-ADF1FF1FF9F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2F6ED-ACB1-F2C7-9E85-50620053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B8C10-1619-5309-091A-CDA53AE2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0D16-DCB3-4D08-AB2D-FC6876917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32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A1BB-AE39-9935-B0C4-668C0112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DADD-D77E-DA10-9804-DB8F2971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69EAC-63EB-DC94-0B9D-9411B6B5F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9E301-09F9-8867-E9A8-6DD4E1B3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614-9416-4363-B215-ADF1FF1FF9F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8D9F0-E298-6295-D86C-D01E5F4F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23B0B-7C1D-B6E3-BB0A-3BAEBBFC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0D16-DCB3-4D08-AB2D-FC6876917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59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0B9E-BED7-D8F7-344A-16726D79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C639D-1431-6BD2-2CE1-80420BD7C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ECB81-B4FB-1F5C-7EDA-3A5C1024E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5BFDB-C311-8E7E-F3D5-39E8829F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7614-9416-4363-B215-ADF1FF1FF9F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CBA06-F90B-A7B8-C355-7BE207BC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8C969-00B8-6CB4-3153-4755372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0D16-DCB3-4D08-AB2D-FC6876917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92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B7CBF-8288-0716-0026-25B30060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C8918-76A4-0926-2F8E-DCDB31FAC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AD04-7394-A3AC-8A53-8B2757F94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AC7614-9416-4363-B215-ADF1FF1FF9F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C598-D06A-DAA3-EA5B-F07BF5E72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FA99-3311-5A7E-FD68-6A22C6893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F10D16-DCB3-4D08-AB2D-FC6876917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8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DE1D1-CAD2-49E5-70CC-B7B89C586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593" y="4520629"/>
            <a:ext cx="9859766" cy="1191802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Agency FB" panose="020B0503020202020204" pitchFamily="34" charset="0"/>
              </a:rPr>
              <a:t>Government Digital Services (GDS)</a:t>
            </a:r>
          </a:p>
        </p:txBody>
      </p:sp>
      <p:pic>
        <p:nvPicPr>
          <p:cNvPr id="1026" name="Picture 2" descr="Image result for goverment digital services">
            <a:extLst>
              <a:ext uri="{FF2B5EF4-FFF2-40B4-BE49-F238E27FC236}">
                <a16:creationId xmlns:a16="http://schemas.microsoft.com/office/drawing/2014/main" id="{45625500-3FF3-7D38-7383-126A4F05F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7" b="1552"/>
          <a:stretch/>
        </p:blipFill>
        <p:spPr bwMode="auto">
          <a:xfrm>
            <a:off x="-38776" y="9"/>
            <a:ext cx="12435357" cy="4520620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2236-8943-09BB-EA47-6E37AF18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What is GDS?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8761-E1AA-91F8-4522-65DAE827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65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171B26"/>
                </a:solidFill>
                <a:effectLst/>
                <a:latin typeface="Agency FB" panose="020B0503020202020204" pitchFamily="34" charset="0"/>
              </a:rPr>
              <a:t>GDS, or Government Digital Service, is a UK organization that designs, builds, and maintains digital products to improve the user experience of government services. Their goal is to make these services simple, non-threatening, and comprehensible for everyone.</a:t>
            </a:r>
          </a:p>
          <a:p>
            <a:pPr marL="0" indent="0">
              <a:buNone/>
            </a:pPr>
            <a:endParaRPr lang="en-GB" dirty="0">
              <a:solidFill>
                <a:srgbClr val="171B26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gency FB" panose="020B0503020202020204" pitchFamily="34" charset="0"/>
              </a:rPr>
              <a:t>They are located in London in England at </a:t>
            </a:r>
            <a:r>
              <a:rPr lang="en-GB" strike="noStrike" dirty="0">
                <a:effectLst/>
                <a:latin typeface="Agency FB" panose="020B0503020202020204" pitchFamily="34" charset="0"/>
              </a:rPr>
              <a:t>10 Whitechapel High Street, London </a:t>
            </a:r>
            <a:r>
              <a:rPr lang="en-GB" strike="noStrike" dirty="0" err="1">
                <a:effectLst/>
                <a:latin typeface="Agency FB" panose="020B0503020202020204" pitchFamily="34" charset="0"/>
              </a:rPr>
              <a:t>E1</a:t>
            </a:r>
            <a:r>
              <a:rPr lang="en-GB" strike="noStrike" dirty="0">
                <a:effectLst/>
                <a:latin typeface="Agency FB" panose="020B0503020202020204" pitchFamily="34" charset="0"/>
              </a:rPr>
              <a:t> </a:t>
            </a:r>
            <a:r>
              <a:rPr lang="en-GB" strike="noStrike" dirty="0" err="1">
                <a:effectLst/>
                <a:latin typeface="Agency FB" panose="020B0503020202020204" pitchFamily="34" charset="0"/>
              </a:rPr>
              <a:t>8QS</a:t>
            </a:r>
            <a:r>
              <a:rPr lang="en-GB" strike="noStrike" dirty="0">
                <a:effectLst/>
                <a:latin typeface="Agency FB" panose="020B0503020202020204" pitchFamily="34" charset="0"/>
              </a:rPr>
              <a:t> at coordinates </a:t>
            </a:r>
            <a:r>
              <a:rPr lang="en-GB" sz="2400" dirty="0">
                <a:effectLst/>
                <a:latin typeface="Agency FB" panose="020B0503020202020204" pitchFamily="34" charset="0"/>
              </a:rPr>
              <a:t>51.51448, -0.072943</a:t>
            </a:r>
            <a:endParaRPr lang="en-GB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1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255B-CBC4-6DDB-CBAC-9559AE6F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68" y="117245"/>
            <a:ext cx="4869456" cy="793082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gency FB"/>
              </a:rPr>
              <a:t>Problems with Gov.UK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D02D-56BE-EE90-2847-33512206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69" y="1063625"/>
            <a:ext cx="5763266" cy="54071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latin typeface="Agency FB"/>
              </a:rPr>
              <a:t>There may be issues with Gov.UK such as:</a:t>
            </a:r>
            <a:endParaRPr lang="en-US">
              <a:latin typeface="Agency FB"/>
            </a:endParaRPr>
          </a:p>
          <a:p>
            <a:r>
              <a:rPr lang="en-GB" sz="2400" dirty="0">
                <a:latin typeface="Agency FB"/>
              </a:rPr>
              <a:t>Slow connection</a:t>
            </a:r>
          </a:p>
          <a:p>
            <a:r>
              <a:rPr lang="en-GB" sz="2400" dirty="0">
                <a:latin typeface="Agency FB"/>
              </a:rPr>
              <a:t>Crashes</a:t>
            </a:r>
          </a:p>
          <a:p>
            <a:r>
              <a:rPr lang="en-GB" sz="2400" dirty="0">
                <a:latin typeface="Agency FB"/>
              </a:rPr>
              <a:t>The website or servers may be shut down due to reasons such as maintenance or technical issues</a:t>
            </a:r>
          </a:p>
          <a:p>
            <a:r>
              <a:rPr lang="en-GB" sz="2400" dirty="0">
                <a:latin typeface="Agency FB"/>
              </a:rPr>
              <a:t>Some users may find it hard to navigate the UI to find information</a:t>
            </a:r>
          </a:p>
          <a:p>
            <a:r>
              <a:rPr lang="en-GB" sz="2400" dirty="0">
                <a:latin typeface="Agency FB"/>
              </a:rPr>
              <a:t>It does not include easily accessible links to useful websites</a:t>
            </a:r>
          </a:p>
          <a:p>
            <a:endParaRPr lang="en-GB" dirty="0"/>
          </a:p>
        </p:txBody>
      </p:sp>
      <p:pic>
        <p:nvPicPr>
          <p:cNvPr id="4" name="Picture 3" descr="A blue and white website&#10;&#10;Description automatically generated">
            <a:extLst>
              <a:ext uri="{FF2B5EF4-FFF2-40B4-BE49-F238E27FC236}">
                <a16:creationId xmlns:a16="http://schemas.microsoft.com/office/drawing/2014/main" id="{C99D8A86-4094-B6F4-8467-B1DCF7E0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867" y="200114"/>
            <a:ext cx="5177797" cy="2676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22CD6F-EEBC-E582-9C43-B2F1820BCF17}"/>
              </a:ext>
            </a:extLst>
          </p:cNvPr>
          <p:cNvSpPr txBox="1"/>
          <p:nvPr/>
        </p:nvSpPr>
        <p:spPr>
          <a:xfrm>
            <a:off x="7024149" y="3129929"/>
            <a:ext cx="471379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gency FB"/>
              </a:rPr>
              <a:t>User interface problems: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latin typeface="Agency FB"/>
              </a:rPr>
              <a:t>Large amount of screen space wasted.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latin typeface="Agency FB"/>
              </a:rPr>
              <a:t>Search bar is not always accessible on screen.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latin typeface="Agency FB"/>
              </a:rPr>
              <a:t>When opening the website, it does not give any information and only has links to popular searches.</a:t>
            </a:r>
          </a:p>
          <a:p>
            <a:r>
              <a:rPr lang="en-GB" dirty="0">
                <a:latin typeface="Agency FB"/>
              </a:rPr>
              <a:t>My personal problems with it: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latin typeface="Agency FB"/>
              </a:rPr>
              <a:t>Unnecessary use of the website name such as saying popular on GOV.UK rather than popular.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latin typeface="Agency FB"/>
              </a:rPr>
              <a:t>Use of a search button and a search bar in different places but both are only at the top of the page and can't be accessed when scrolling down the page.</a:t>
            </a:r>
          </a:p>
        </p:txBody>
      </p:sp>
    </p:spTree>
    <p:extLst>
      <p:ext uri="{BB962C8B-B14F-4D97-AF65-F5344CB8AC3E}">
        <p14:creationId xmlns:p14="http://schemas.microsoft.com/office/powerpoint/2010/main" val="100414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8E72-926C-E1C4-146E-6A9D6419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7411"/>
            <a:ext cx="4844143" cy="944563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Agency FB"/>
              </a:rPr>
              <a:t>Positives about GOV.UK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B36F-6CCB-F8AC-1D6D-A44FD7D3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085396"/>
            <a:ext cx="50618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latin typeface="Agency FB"/>
              </a:rPr>
              <a:t>Positives about Gov.UK are:</a:t>
            </a:r>
            <a:endParaRPr lang="en-US">
              <a:latin typeface="Agency FB"/>
            </a:endParaRPr>
          </a:p>
          <a:p>
            <a:r>
              <a:rPr lang="en-GB" sz="2400" dirty="0">
                <a:latin typeface="Agency FB"/>
              </a:rPr>
              <a:t>Its large database of information</a:t>
            </a:r>
          </a:p>
          <a:p>
            <a:r>
              <a:rPr lang="en-GB" sz="2400" dirty="0">
                <a:latin typeface="Agency FB"/>
              </a:rPr>
              <a:t>Its use of mainly two colours (blue and white)</a:t>
            </a:r>
          </a:p>
          <a:p>
            <a:r>
              <a:rPr lang="en-GB" sz="2400" dirty="0">
                <a:latin typeface="Agency FB"/>
              </a:rPr>
              <a:t>Its use of a menu to switch between different pages of information rather than all information being on the home page</a:t>
            </a:r>
          </a:p>
          <a:p>
            <a:r>
              <a:rPr lang="en-GB" sz="2400" dirty="0">
                <a:latin typeface="Agency FB"/>
              </a:rPr>
              <a:t>The ability to sort and filter on searches</a:t>
            </a:r>
          </a:p>
        </p:txBody>
      </p:sp>
      <p:pic>
        <p:nvPicPr>
          <p:cNvPr id="5" name="Picture 4" descr="Links - Uk Gov Logo - Free Transparent PNG Clipart Images Download">
            <a:extLst>
              <a:ext uri="{FF2B5EF4-FFF2-40B4-BE49-F238E27FC236}">
                <a16:creationId xmlns:a16="http://schemas.microsoft.com/office/drawing/2014/main" id="{1FA5B3D1-0123-42B3-45D1-50B7EE443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9973" y="275690"/>
            <a:ext cx="2743200" cy="1783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CFC2F8-B916-49D1-6FA4-1E79539F5A7E}"/>
              </a:ext>
            </a:extLst>
          </p:cNvPr>
          <p:cNvSpPr txBox="1"/>
          <p:nvPr/>
        </p:nvSpPr>
        <p:spPr>
          <a:xfrm>
            <a:off x="7809973" y="2062598"/>
            <a:ext cx="293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ency FB" panose="020B0503020202020204" pitchFamily="34" charset="0"/>
              </a:rPr>
              <a:t>Logo shows the name of the website and its relation to the government</a:t>
            </a:r>
          </a:p>
        </p:txBody>
      </p:sp>
    </p:spTree>
    <p:extLst>
      <p:ext uri="{BB962C8B-B14F-4D97-AF65-F5344CB8AC3E}">
        <p14:creationId xmlns:p14="http://schemas.microsoft.com/office/powerpoint/2010/main" val="291900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D33E-233E-B2C3-8DEA-CCE60D80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150202"/>
            <a:ext cx="6484164" cy="882692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Agency FB"/>
              </a:rPr>
              <a:t>Solutions to 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D2C7-00E2-4B2F-284C-2186DB1B8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93" y="1037574"/>
            <a:ext cx="6679549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latin typeface="Agency FB"/>
              </a:rPr>
              <a:t>Slow connection – provide a website with either better bandwidth or with multiple of the website hosted at different locations</a:t>
            </a:r>
          </a:p>
          <a:p>
            <a:r>
              <a:rPr lang="en-GB" sz="2400" dirty="0">
                <a:latin typeface="Agency FB"/>
              </a:rPr>
              <a:t>Crashes – have a minimal server with basic uses to keep computer resources low so that more people can be using the server at once</a:t>
            </a:r>
          </a:p>
          <a:p>
            <a:r>
              <a:rPr lang="en-GB" sz="2400" dirty="0">
                <a:latin typeface="Agency FB"/>
              </a:rPr>
              <a:t>Website shutdown/ maintenance – have a my website show basic information and is run separately to gov.uk not requiring maintenance or shut down as it is simple and is not complex enough for bugs to occur</a:t>
            </a:r>
          </a:p>
          <a:p>
            <a:r>
              <a:rPr lang="en-GB" sz="2400" dirty="0">
                <a:latin typeface="Agency FB"/>
              </a:rPr>
              <a:t>Hard to navigate UI – make user interface easier to understand for users by being simple and intuitive in some way</a:t>
            </a:r>
          </a:p>
          <a:p>
            <a:r>
              <a:rPr lang="en-GB" sz="2400" dirty="0">
                <a:latin typeface="Agency FB"/>
              </a:rPr>
              <a:t>Include links to useful websites</a:t>
            </a:r>
          </a:p>
          <a:p>
            <a:r>
              <a:rPr lang="en-GB" sz="2400" dirty="0">
                <a:latin typeface="Agency FB"/>
              </a:rPr>
              <a:t>Try to avoid wasting screen space</a:t>
            </a:r>
          </a:p>
        </p:txBody>
      </p:sp>
    </p:spTree>
    <p:extLst>
      <p:ext uri="{BB962C8B-B14F-4D97-AF65-F5344CB8AC3E}">
        <p14:creationId xmlns:p14="http://schemas.microsoft.com/office/powerpoint/2010/main" val="1358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0C8B-8DA4-233F-9AAA-6F554729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05" y="111125"/>
            <a:ext cx="3605498" cy="7524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gency FB"/>
              </a:rPr>
              <a:t>Design idea for website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B5AA195-A480-3A6E-E17E-23F146A29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4" y="959638"/>
            <a:ext cx="8779282" cy="501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7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0CFD-A617-E188-6F2D-753316DE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21" y="215330"/>
            <a:ext cx="3475242" cy="67428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gency FB"/>
              </a:rPr>
              <a:t>The website prototype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6C45F-AC3E-AC38-0A93-479CAD168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9" y="811967"/>
            <a:ext cx="10757226" cy="60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2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81F8-C502-7469-5B19-9B8CC7A0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227475"/>
            <a:ext cx="4756355" cy="736088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What I would do with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CCBA-631E-AABC-A65C-2F28140E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1253331"/>
            <a:ext cx="51791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Agency FB" panose="020B0503020202020204" pitchFamily="34" charset="0"/>
              </a:rPr>
              <a:t>If I had more time I would:</a:t>
            </a:r>
          </a:p>
          <a:p>
            <a:r>
              <a:rPr lang="en-GB" sz="2400" dirty="0">
                <a:latin typeface="Agency FB" panose="020B0503020202020204" pitchFamily="34" charset="0"/>
              </a:rPr>
              <a:t>Add ai integration</a:t>
            </a:r>
          </a:p>
          <a:p>
            <a:r>
              <a:rPr lang="en-GB" sz="2400" dirty="0">
                <a:latin typeface="Agency FB" panose="020B0503020202020204" pitchFamily="34" charset="0"/>
              </a:rPr>
              <a:t>connect info and text directly to the gov.uk database so it is all accessed through my website rather than by searching and connecting to the gov.uk website</a:t>
            </a:r>
          </a:p>
          <a:p>
            <a:r>
              <a:rPr lang="en-GB" sz="2400" dirty="0">
                <a:latin typeface="Agency FB" panose="020B0503020202020204" pitchFamily="34" charset="0"/>
              </a:rPr>
              <a:t>Spend more time on the design and colours of the website</a:t>
            </a:r>
          </a:p>
        </p:txBody>
      </p:sp>
      <p:pic>
        <p:nvPicPr>
          <p:cNvPr id="5" name="Picture 4" descr="A gold alarm clock with roman numerals&#10;&#10;Description automatically generated">
            <a:extLst>
              <a:ext uri="{FF2B5EF4-FFF2-40B4-BE49-F238E27FC236}">
                <a16:creationId xmlns:a16="http://schemas.microsoft.com/office/drawing/2014/main" id="{55901731-0403-2CD7-4C5E-38546A0B9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86" y="740959"/>
            <a:ext cx="4390503" cy="27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488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Aptos</vt:lpstr>
      <vt:lpstr>Aptos Display</vt:lpstr>
      <vt:lpstr>Arial</vt:lpstr>
      <vt:lpstr>Office Theme</vt:lpstr>
      <vt:lpstr>Government Digital Services (GDS)</vt:lpstr>
      <vt:lpstr>What is GDS?</vt:lpstr>
      <vt:lpstr>Problems with Gov.UK</vt:lpstr>
      <vt:lpstr>Positives about GOV.UK</vt:lpstr>
      <vt:lpstr>Solutions to the problems</vt:lpstr>
      <vt:lpstr>Design idea for website</vt:lpstr>
      <vt:lpstr>The website prototype</vt:lpstr>
      <vt:lpstr>What I would do with more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R Daniels - jd.2413490</dc:creator>
  <cp:lastModifiedBy>Jack R Daniels - jd.2413490</cp:lastModifiedBy>
  <cp:revision>248</cp:revision>
  <dcterms:created xsi:type="dcterms:W3CDTF">2024-12-10T14:37:26Z</dcterms:created>
  <dcterms:modified xsi:type="dcterms:W3CDTF">2025-01-12T20:19:51Z</dcterms:modified>
</cp:coreProperties>
</file>