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0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45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1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7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59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5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84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5A2F1E-B45F-4464-AA66-C0F97753266E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CCD1D-EE20-44F7-AF8B-C4D89B03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5237825" cy="137604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１．</a:t>
            </a:r>
            <a:r>
              <a:rPr kumimoji="1" lang="ja-JP" altLang="en-US" sz="4400" dirty="0"/>
              <a:t>ゲームの概要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82938-2D27-46FC-866B-71C8C582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ja-JP" altLang="en-US" sz="2800" dirty="0"/>
              <a:t>１．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お掃除ロボ</a:t>
            </a:r>
            <a:r>
              <a:rPr kumimoji="1" lang="ja-JP" altLang="en-US" sz="2800" dirty="0"/>
              <a:t>を基にしたゲームを作成</a:t>
            </a:r>
            <a:endParaRPr kumimoji="1"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２．プレイヤーはステージにある</a:t>
            </a:r>
            <a:r>
              <a:rPr lang="ja-JP" altLang="en-US" sz="2800" b="1" dirty="0">
                <a:solidFill>
                  <a:srgbClr val="FF0000"/>
                </a:solidFill>
              </a:rPr>
              <a:t>ゴミや敵の出すゴミ</a:t>
            </a:r>
            <a:r>
              <a:rPr lang="ja-JP" altLang="en-US" sz="2800" dirty="0"/>
              <a:t>を回収する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３．</a:t>
            </a:r>
            <a:r>
              <a:rPr lang="ja-JP" altLang="en-US" sz="2800" b="1" dirty="0">
                <a:solidFill>
                  <a:srgbClr val="FF0000"/>
                </a:solidFill>
              </a:rPr>
              <a:t>トラップや攻撃で</a:t>
            </a:r>
            <a:r>
              <a:rPr lang="ja-JP" altLang="en-US" sz="2800" dirty="0"/>
              <a:t>敵の追尾を振り切りながらゴミを集める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４</a:t>
            </a:r>
            <a:r>
              <a:rPr kumimoji="1" lang="ja-JP" altLang="en-US" sz="2800" dirty="0"/>
              <a:t>．敵に当たると持っている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ゴミが周りに散らばる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ja-JP" altLang="en-US" sz="2800" dirty="0"/>
              <a:t>５．ゴミを持てる数には</a:t>
            </a:r>
            <a:r>
              <a:rPr lang="ja-JP" altLang="en-US" sz="2800" b="1" dirty="0">
                <a:solidFill>
                  <a:srgbClr val="FF0000"/>
                </a:solidFill>
              </a:rPr>
              <a:t>制限</a:t>
            </a:r>
            <a:r>
              <a:rPr lang="ja-JP" altLang="en-US" sz="2800" dirty="0"/>
              <a:t>がある、充電エリアで捨てることが　　　　　　　　　　　　　　　　</a:t>
            </a:r>
            <a:endParaRPr lang="en-US" altLang="ja-JP" sz="2800" dirty="0"/>
          </a:p>
          <a:p>
            <a:pPr marL="0" indent="0" algn="l">
              <a:buNone/>
            </a:pPr>
            <a:r>
              <a:rPr kumimoji="1" lang="ja-JP" altLang="en-US" sz="2800" dirty="0"/>
              <a:t>　　できる</a:t>
            </a:r>
            <a:endParaRPr kumimoji="1"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６．プレイヤー行動中は</a:t>
            </a:r>
            <a:r>
              <a:rPr lang="ja-JP" altLang="en-US" sz="2800" b="1" dirty="0">
                <a:solidFill>
                  <a:srgbClr val="FF0000"/>
                </a:solidFill>
              </a:rPr>
              <a:t>バッテリーを消費</a:t>
            </a:r>
            <a:r>
              <a:rPr lang="ja-JP" altLang="en-US" sz="2800" dirty="0"/>
              <a:t>し、ゼロになるとゲー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　　ムオーバー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７．制限時間内にどれだけゴミを回収できるかで</a:t>
            </a:r>
            <a:r>
              <a:rPr lang="ja-JP" altLang="en-US" sz="2800" b="1" dirty="0">
                <a:solidFill>
                  <a:srgbClr val="FF0000"/>
                </a:solidFill>
              </a:rPr>
              <a:t>ランク</a:t>
            </a:r>
            <a:r>
              <a:rPr lang="ja-JP" altLang="en-US" sz="2800" dirty="0"/>
              <a:t>が決まる</a:t>
            </a:r>
            <a:endParaRPr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5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A6B09-C513-4218-87BC-644D019A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48722" cy="127838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２．操作</a:t>
            </a:r>
            <a:r>
              <a:rPr kumimoji="1" lang="ja-JP" altLang="en-US" sz="6000" dirty="0"/>
              <a:t>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D9FC3-BB55-4C03-9B3E-E9848AA6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800" dirty="0"/>
              <a:t>W :</a:t>
            </a:r>
            <a:r>
              <a:rPr kumimoji="1" lang="ja-JP" altLang="en-US" sz="2800" dirty="0"/>
              <a:t>前進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A :</a:t>
            </a:r>
            <a:r>
              <a:rPr lang="ja-JP" altLang="en-US" sz="2800" dirty="0"/>
              <a:t>左回転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S :</a:t>
            </a:r>
            <a:r>
              <a:rPr kumimoji="1" lang="ja-JP" altLang="en-US" sz="2800" dirty="0"/>
              <a:t>後退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D :</a:t>
            </a:r>
            <a:r>
              <a:rPr lang="ja-JP" altLang="en-US" sz="2800" dirty="0"/>
              <a:t>右回転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Q :</a:t>
            </a:r>
            <a:r>
              <a:rPr kumimoji="1" lang="ja-JP" altLang="en-US" sz="2800" dirty="0"/>
              <a:t>トラップ設置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E :</a:t>
            </a:r>
            <a:r>
              <a:rPr lang="ja-JP" altLang="en-US" sz="2800" dirty="0"/>
              <a:t>ゴミを捨てる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J :</a:t>
            </a:r>
            <a:r>
              <a:rPr lang="ja-JP" altLang="en-US" sz="2800" dirty="0"/>
              <a:t>ジャンプ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SPASE :</a:t>
            </a:r>
            <a:r>
              <a:rPr kumimoji="1" lang="ja-JP" altLang="en-US" sz="2800" dirty="0"/>
              <a:t>攻撃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弾を発射する</a:t>
            </a:r>
            <a:r>
              <a:rPr kumimoji="1" lang="en-US" altLang="ja-JP" sz="2800" dirty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W</a:t>
            </a:r>
            <a:r>
              <a:rPr kumimoji="1" lang="en-US" altLang="ja-JP" sz="2800" dirty="0"/>
              <a:t>+SHIFT  :</a:t>
            </a:r>
            <a:r>
              <a:rPr kumimoji="1" lang="ja-JP" altLang="en-US" sz="2800" dirty="0"/>
              <a:t>ダッシュ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4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54417-A71F-49FE-A2BC-B240E75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．苦労、工夫、こだわった点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98184-FF59-4559-9AC2-D56359FB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69002"/>
            <a:ext cx="10753725" cy="4108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１．敵の行動パターンを作るのに苦労した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</a:t>
            </a:r>
            <a:r>
              <a:rPr kumimoji="1" lang="ja-JP" altLang="en-US" sz="2800" dirty="0"/>
              <a:t>．バッテリーゲージを作ったこと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３．効果音を再生させたり、止めたりするタイミング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４</a:t>
            </a:r>
            <a:r>
              <a:rPr kumimoji="1" lang="ja-JP" altLang="en-US" sz="2800" dirty="0"/>
              <a:t>．プレイヤーの周りにゴミを出現させるとき位置をランダムにして散ら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かっている感じを出した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573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0D1F-68BD-4716-81CB-A78816A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．制作の振り返り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さらに良くするには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9191F5-CAF2-4DBA-B9ED-091BDFEA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１．ゲーム終了時にゴミ回収数に応じてランクを表示する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２．持っているゴミを絵で表示して分かりやすくする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３．敵とぶつかったときに視点を揺らして衝撃を表現する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４．ステージの追加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933033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359</TotalTime>
  <Words>273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メトロポリタン</vt:lpstr>
      <vt:lpstr>１．ゲームの概要</vt:lpstr>
      <vt:lpstr>２．操作方法</vt:lpstr>
      <vt:lpstr>３．苦労、工夫、こだわった点</vt:lpstr>
      <vt:lpstr>４．制作の振り返り(さらに良くするには)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1．ゲームの概要</dc:title>
  <dc:creator>藤原 颯冬</dc:creator>
  <cp:lastModifiedBy>藤原 颯冬</cp:lastModifiedBy>
  <cp:revision>24</cp:revision>
  <dcterms:created xsi:type="dcterms:W3CDTF">2021-01-23T14:14:35Z</dcterms:created>
  <dcterms:modified xsi:type="dcterms:W3CDTF">2021-02-16T08:52:30Z</dcterms:modified>
</cp:coreProperties>
</file>