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9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0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3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BB9C-79AD-4F46-B873-1265363AA79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F8D7-6917-4C9C-AFA1-48714670E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Press Left or Right Arrow to move.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to jump. Double jump is allowed!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Squash frogs, or avoid touching them.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Game object: score! Collect as many fruits as you can before you die.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Pressing ESC can teleport you to Main Menu wherever you are. [This may end the current game.]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Comments on our GitHub is welcomed!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Special Thanks:</a:t>
            </a: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Mufan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Qiu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Bincheng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Zeng</a:t>
            </a: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Xiaoyang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Dyxx</dc:creator>
  <cp:lastModifiedBy>Dyxx</cp:lastModifiedBy>
  <cp:revision>11</cp:revision>
  <dcterms:created xsi:type="dcterms:W3CDTF">2020-12-29T10:38:36Z</dcterms:created>
  <dcterms:modified xsi:type="dcterms:W3CDTF">2020-12-29T11:22:07Z</dcterms:modified>
</cp:coreProperties>
</file>