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C4BF4FD-831E-4B22-ADFB-737FDF7ED27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BB87A7-2E5A-410D-BCF8-555B25FDBA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F4FD-831E-4B22-ADFB-737FDF7ED27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87A7-2E5A-410D-BCF8-555B25FDBA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F4FD-831E-4B22-ADFB-737FDF7ED27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87A7-2E5A-410D-BCF8-555B25FDBA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F4FD-831E-4B22-ADFB-737FDF7ED27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87A7-2E5A-410D-BCF8-555B25FDBA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F4FD-831E-4B22-ADFB-737FDF7ED27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87A7-2E5A-410D-BCF8-555B25FDBA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F4FD-831E-4B22-ADFB-737FDF7ED27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87A7-2E5A-410D-BCF8-555B25FDBA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4BF4FD-831E-4B22-ADFB-737FDF7ED27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BB87A7-2E5A-410D-BCF8-555B25FDBA2A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C4BF4FD-831E-4B22-ADFB-737FDF7ED27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9BB87A7-2E5A-410D-BCF8-555B25FDBA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F4FD-831E-4B22-ADFB-737FDF7ED27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87A7-2E5A-410D-BCF8-555B25FDBA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F4FD-831E-4B22-ADFB-737FDF7ED27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87A7-2E5A-410D-BCF8-555B25FDBA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BF4FD-831E-4B22-ADFB-737FDF7ED27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B87A7-2E5A-410D-BCF8-555B25FDBA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C4BF4FD-831E-4B22-ADFB-737FDF7ED27A}" type="datetimeFigureOut">
              <a:rPr lang="ru-RU" smtClean="0"/>
              <a:t>16.10.2018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9BB87A7-2E5A-410D-BCF8-555B25FDBA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GameGraph</a:t>
            </a:r>
            <a:r>
              <a:rPr lang="en-US" dirty="0" smtClean="0"/>
              <a:t> Nano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implementation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49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demonstrates the principles of </a:t>
            </a:r>
            <a:r>
              <a:rPr lang="en-US" dirty="0" err="1" smtClean="0"/>
              <a:t>GameGraph</a:t>
            </a:r>
            <a:endParaRPr lang="en-US" dirty="0" smtClean="0"/>
          </a:p>
          <a:p>
            <a:r>
              <a:rPr lang="en-US" dirty="0"/>
              <a:t>It consists of three parts:</a:t>
            </a:r>
            <a:r>
              <a:rPr lang="ru-RU" dirty="0" smtClean="0"/>
              <a:t> </a:t>
            </a:r>
          </a:p>
          <a:p>
            <a:pPr lvl="1"/>
            <a:r>
              <a:rPr lang="en-US" sz="2000" dirty="0"/>
              <a:t>Game </a:t>
            </a:r>
            <a:r>
              <a:rPr lang="en-US" sz="2000" dirty="0" smtClean="0"/>
              <a:t>Client</a:t>
            </a:r>
          </a:p>
          <a:p>
            <a:pPr lvl="1"/>
            <a:r>
              <a:rPr lang="en-US" sz="2000" dirty="0" smtClean="0"/>
              <a:t>Proxy component to work with </a:t>
            </a:r>
            <a:r>
              <a:rPr lang="en-US" sz="2000" dirty="0" err="1" smtClean="0"/>
              <a:t>Hedera</a:t>
            </a:r>
            <a:r>
              <a:rPr lang="en-US" sz="2000" dirty="0" smtClean="0"/>
              <a:t> </a:t>
            </a:r>
            <a:r>
              <a:rPr lang="en-US" sz="2000" dirty="0" err="1" smtClean="0"/>
              <a:t>HashGraph</a:t>
            </a:r>
            <a:endParaRPr lang="en-US" sz="2000" dirty="0" smtClean="0"/>
          </a:p>
          <a:p>
            <a:pPr lvl="1"/>
            <a:r>
              <a:rPr lang="en-US" sz="2000" dirty="0"/>
              <a:t>A set of smart contracts that implement the logic of the Platform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2284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architecture</a:t>
            </a:r>
            <a:endParaRPr lang="ru-RU" dirty="0"/>
          </a:p>
        </p:txBody>
      </p:sp>
      <p:sp>
        <p:nvSpPr>
          <p:cNvPr id="4" name="AutoShape 2" descr="data:image/png;base64,iVBORw0KGgoAAAANSUhEUgAAA6MAAAE4CAYAAACuWCW1AAAgAElEQVR4XuydBZwc5fnHf+vue25xgSQQXAot0BYorqU4NLi1UFyKQ3H4UyhuLRUoUKBAKVYIloQQI+4599vdW5f/53lmZm92c5e7XE6T96XX292xd34zm9vv/h7RZDKZTDKZRCaTgRhCAaGAUEAoIBQQCggF+qqARqOBXq/v6+pivRGmgPj8N8IuiJiOUGAHUkD5+6GJx+MMo2IIBYQCQgGhgFBAKCAU2FoFCEYNBsPWbibWH2YFEokExOe/Yb4I4vBCgR1cAfr7IWB0B78JxOkLBYQCQgGhgFBgWxQQMLot6g3ftgJGh097cWShgFBAUkDAqLgThAJCAaGAUEAoIBTYJgUEjG6TfMO2sYDRYZNeHFgoIBSQFRAwKm4FoYBQQCggFBAKCAW2SQEBo9sk37BtLGB02KQXBxYKCAUEjIp7QCggFBAKCAWEAkKBgVBAwOhAqDj0+xAwOvSaiyMKBYQCuQoIZ1TcEUIBoYBQQCggFBAKbJMCAka3Sb5h21jA6LBJLw4sFBAKCGdU3ANCAaGAUEAoIBQQCgyEAgJGB0LFod+HgNGh11wcUSggFBDOqLgHhAJCAaGAUEAoIBQYQAUEjA6gmEO4KwGjQyi2OJRQQCjQrQIiTFfcGEIBoYBQQCggFBAKbJMCAka3Sb5h21jA6LBJLw4sFBAKyArs0DCaTqcRDHWyFJlMBhpokFHfGhp6BdBotNBqAYNeD5PJKG4eoYBQQCggFBAKCAVUCggYHZ23g4DR0XndxKyFAtuTAjs0jL7/4ad4/V8fQKs3wGAwwmAwwWg0QW8wQq83wmCi50bo9AZotVpoMmlcfNYRMJtM29M9IM5FKCAUEAoIBYQC26SAgNFtkm/YNhYwOmzSiwMLBYQCg+mMLlu+ErffdS/IeZSGhqxHdh8zZDWS/ZiRPMjNnuddGtomf2h4d/S64lxq5OfkYtIBpEPyL+W5/Fh6WVp/7foNSKXS0GjJ+dRBp9NJIGowwKA3MITqdHoJRLV0LA28bjumT5uCqy6/SNxEQgGhgFBAKCAUEAoAEDA6Om8DAaOj87qJWQsFticFBsUZXfLDUtxy650SfOb9KIBKv7tbvqVtlGU5++A/gga+JqlUEqlUigGTflPQbW9zoO2U/ZEYBJ/8W/nR0Ws66TV6rNejwO/Hqy89tT3dB+JchAJCAaGAUEAo0G8FBIz2W7ph3VDA6LDKLw4uFBAKyF9mauLxeCaZTA6YIASj1153E1LsjCpAKLmZ7GjSb36dHhKUdi1TnNB8iKTJ5b7Gr/Br5GpSOC2dA/+kkkinpGOnleN1A8bZ+QDQEnDKsEnwqYCnnh6rQJTW8RX48JfnnxwwvcSOhAJCAaGAUEAoMJoVEDA6Oq+egNHRed3ErIUC25MCg+KMLlq8BNddfzPMFgtrpXY0u3tMr6mdUuVxvotKbicN9fLc/cnHIgglEGYABdJZ4JXChnVaHbSy46nVUYiult1VJVSXwFTHr+uh11GILgGpjpdT2K/X7cbLzz2+Pd0H4lyEAkIBoYBQQCjQbwUEjPZbumHdUMDosMovDi4UGHEKED/VN7WgoamVWWji2EpYzINbK2dQYHThosW4/sZbYDRZ4SufCq2Owmi7HFLJGZXDdNPkXqaRSdNyei2NND+Wn8vLKdfTajVl691yKihXwJXyQ+UUUb6oFJ7blTsqVcmVquJKOaQEn+x+Uq6orusxvUbPyQ3VajWSOyrni87+/HMYTSakMxo4HHa8+PRjI+4GEhPaPhQIBAL48ssv8Z///AcLFizAnDlz+MQcDgdmzJiB/fbbD4cddhj23HNPDh/f0li5ciXOPPNMLFq0CD/72c/w/PPPw+fzZTfpbfn2oag4C6GAUGCwFRAwOtgKD87+BYwOjq5ir0KBkaRAMplCeyCEzkgE0XgCHDyq0aCuuQ0r125ETUMzOkIRpDIamCxW/myZSiaRSMQRT8SRinTCbTNixtQJmDF1Ekx6HaxmE3xeN+w26zaf6uDB6A23wGx1YI/DzuPf+aMr5LYLShlRKZeUflTupuRsZmCzGGAzGxgqtQSYWkBLjxkwu37TsXRUcEij4d/SctVjHb0GhlL165IbSutpJVClbbmKbgq33HwDzBYrMhkN7A47XvjTI9ssvtiBUECtQFNTE5577jk8/vjjaG1t7VWc3XffHbfddht+8pOf8H3a3egNNntb3uskRsgK9O/GZ599hmXLluGSSy4ZIbMS0xAK7DgKCBgdnddawOjovG5i1kKB7hRoae/At9//gPnL1mJ1dQOag2FEUlrojWaO9CSzTfqthZ6iQmVDLve5tEyB0UQygWQijmQiwamQBKjS4wQ/TsWi8Dlt2HOXqTjmsJ+hwOdhR5X+JhgNUk2f3sbgwOjCRbj+pt/DbHVij0NnbQFGFRdUVcwonZbDajMSlGZzPaUQW7fDDIOOQBNc4ZY+ghM0MqASSCrup/ycnVCNBKcKXOoYXBXYVIGqDKB0ERQopd/IpHHn7bfAYrEhnQHsdgeee/LB3rQVy4UCfVKA7vFvvvkGv/3tb9nBVEZlZSW7n9OnT2cnPxQK4auvvsIXX3yRXYfcUtruiiuugEUOi1cftDfY7G15n05gmFdavnw57r33XvzjH//AzTffjOuvv36YZyQOLxTY8RQQMDo6r7mA0dF53cSshQL5CixevgZnXXEDEvEYxZ5Cb7LC7PLB5i2CwWyV4XPgYbQLTBMcBWu3mFFU4MfY8WMxc/o0HH3AHr1erEGB0e++X4Cbb7kdJosde3bjjOYUIlK5oFKYble+p+KISlAq5X4SG3odFmh1khMqhd7KrqgMoFnXUwFWGUazTqkMpjoGUgliOXRXdlGJ6Pmx/Jtg9A933QGLzQZKRSVn9JnHH+hVXLGCUKA3Beh+//DDDxkmN27cyKsfeOCBuPbaa3HAAQd0G4a7adMmdk//7//+L7v7O+64g/eRH7bbG2z2try3+Y+E5X/7299w7rnn8lQEjI6EKyLmsCMqIGB0dF51AaOj87qJWQsFSIG2QAgP/v2/qG0JIhDqRCgURDAUBhIRJMNBRNubEGqthSadhsFsgc3pQ+GYiXD5i2Gy2qkNiVQ3J8cpzXVGqSiswmGpdBLpdBIZ3g7QG3QwmcwwW8ywWm2czpiIxxGJhBEKhtDW0gy7LoMxlZUoKyvHaUf/lCNP88egwOg3387BHXfdC6N5cxiVquUScKryQsn9lF3Q3PxRKW+UKuIyqMrbmIw6OKwmBlMJRGWXVH7McCk7ohyKS9Aqh/F2OaTSOspzJTeUnkuvUS6pBKUEow/df68UppvOwO504KnH7hPvBKHANiswf/58nHrqqVkQveiii3DrrbdyfuiWBoVKPProowxfNGh9CvE98sgjczbbHmCzN5EFjPamkFguFBh8BQSMDr7Gg3EEAaODoarYp1BgaBTojERx36sfoikQlrjFYGAm6gwGEYpEkUgkkYgnEA60obOlDtGOFq6rozfoYXN5UFQ5Hna3DyazhTuKmAw6GPR6GPQ6pNMppLk7SRLxWASJeJRBk3NIkylotFpmokRSaqtJDikdT280wmg0wWAyM/BaHG5EYzFo9SY8ftkJXTV9VBINCozO/vJr3HPv/TCyM3o+T4YQlIZGDruVKuLmhuEqRYyy1W/VgKqCUdrOYTOxaNlcURk+CTqpXFHW8ZTzRbvgVAnLJUiV8ka7gFSC0GweqQykSKfw+CMPwmK1IpXOwOF04slH7hmaO00cZbtVgAoVXXXVVfjLX/7C53j++efjrrvugs1m69M5d3Z2soNKRYloHH300XjyySfh8Xiy2wsY7ZOUYiWhgFBgGxUQMLqNAg7T5gJGh0l4cVihwAAoQMbeXS+/g+qmdmg01P1D+qFUREplpNeoPaVer0OgvRWdwU7qZQlNOoNUMo50IsZ5pGaHA1anB2MK3QycEljGEY3GEIvFEIvHkExI0Ek8ZdABFouJ08PsDhfX+QmHI4jG4kik0gh0tKOprhadoRCCbS1ob6rHjAMPxT8fuanbsx4UGP3ks//hwYcehcHs4DBdk9mePTiXJlLarlBUc7aKruJ+KoCqOKK5rinF60otXzJw2c0w6LVyhVypqJHkisqOqap4kQSeucWMOGyXihblOaRanVLsiNxRDfWSwZ+eeBQWiwSjTpcTf3zwrgG4jcQudmQF3n33Xfz6179GMBjElClT8NJLL3F+6NaMefPm4eSTT0Z9fT27o+QSHnTQQQJGt0ZEsa5QQCiwzQoIGN1mCYdlBwJGh0V2cVChwIApcPOf/o661qAEopx+qGMIYiiV4ZRBlcw5nY6PS78NegOCrU2IhAIwm22cmmjQ6dg5jcfDQEaKKjVTJ5FEFJp0EiaDAUaTkX8HA+1YNG8OmlvbEE/IzAZwkaNUMsGOKj9O0OMU9v750Xj90d8PHYx++N+P8chjf4TR4uRqukYzOT0U7iq3cZHDbqU+oBJ8Uigs55KqHNPcnNGudZU+owSi5JCqXU+lkJFUZVfOK+XCRkoBIwVY5cJGOTCqckU5RJd+aNppPP/UE7BarUgSjDpd+L8Hbh+wG0nsaMdTIBKJ4JprruHQWhpXX301brnlFi5UtDWDQJYK9tAHQWrdQgWPCgsL+wyjW+uctrS04K233sJ7772Hb7/9lqv+er1e7L333vjFL36Bo446Kuf4+eeiPp6S30n/WM2dOxd//vOfuaUNrUP7pCrBxxxzDO833y3O1687zQj077vvvm4LO22NxmJdoYBQoHcFBIz2rtFIXEPA6Ei8KmJOQoG+K3DjIy+gJhCVnFG5faXikGo0On5NAVOiS6noq+ygcotL+tyZQc2qpYiFgtAbDdBRKK9Oi2Q8hvbmRkQ7gwyUDJfcnlMDjd4ArU6PdCrNlXXTVGk3FkEsFgXtkdxYyiGt27AOVpcfe//8SLx6f/cFJgfFGX333x/giT89zTC626HncSEjGurquOxuZvuNpqk6Edu8BH4SmMotXmSAVRzRbP9RdkgzMJukXjeS85lfyKir5QtBKueFZl1QpbULJFAl+OTfSi6p3INUbu3y8vNPwWK1IZXKwOFy47H7uqf7vt8+Ys0dWQE1lJEO77zzDg455JABl6Q32OxtuTIh+geIXNfrrrtui21nCCIJMs8++2yYTJs3Sc6H0VmzZjGEkyvc06AWNg8++CD22muv7CoCRgf8VhE7FApskwICRrdJvmHbWMDosEkvDiwUGBAFbnnkOaxr6cyCKAFn1hVVQnezIbzEOF3hvBKUEivpsHH5YrTUbkS4uRrJWIThUqPJQKc3Qqs3QKPTQ6PVI00gyjmRUmoj8Rzll6aI6yiYNJGA2WKB1WZDMhrF6iWLYPUU4MdHHY/n77yq23MeFBh96+138dTTz8FkdWPmoefDZLZKoJlt1SK5jUpV3Sx8Zl8jOJWglNxRxTWVih51hfFK/UgBu4WSZXVZh1RyR5WcUMkVVQoYSZVzVcWLZADlvqKqHFJ+zuG6ZI2m8NeXn2dhpZxRFx6595YBuYnETnZMBT7++GN2EWnMmDEDL7/8MiZNmjTgYvQGm70tpwlRvsBjjz2G3/++6wsYmusRRxzBDia5o59++ikWLFiQnf+NN96IK6+8cjNXUn28M844A21tbaBwZQoxJieUwJNyEmbPns37VMa+++7LubFVVVX8UjweZ4eWKgsvXboUf/3rX/n1ww47DPvvvz8/rqiowLHHHguj0TjguoodCgWEArkKCBgdnXeEgNHRed3ErIUCigJ3Pf4CllS3qHJFJeOtyx2Vw3XzIJRbV7JTKrmjNauWoXrNMkSrlwFaPaChtiVaZKCFlvqFarQw2xwwW2wwWqwoLK2iSF7UblqHVCLJfBboaEMqEYPP62M4tZnNWPLdXJgdXhx12ll49LoLhg5GX//nm3juhZdgsnkx8+fncznhnHYuDJRslXLOqASdSqiu7IhCAtKM8ju7jpQzqm4DQ2G6LoeJCxdRWG0OjG4WntuVO0qFi9TtXpT8US5glHVKtdBk0njtry9zqCDnjDrdePDuG8U7QSjQbwUoPPeyyy7j7Sm8lkDL5/P1e389bdgbbPa2nN635IhSyCsNglByMqlYkrqNDL0nCR4JQpVeqXSOp5xySk7ltHxHmPZJOa+33XZbFjTpte5a3lArG2Ue6vMV1XQH/LYROxQKbLUCAka3WrIRsYGA0RFxGcQkhAL9VuDR5/6CL5dtzIbpZosYyTmkajAlB5Sfq8GUc0t1aFi/BtWrf0DnpqUIRZNw+/yw2OzQGy2wORxcnKikcjzaWhqhN5pgsTnQWF/DMJtKxNm4CEfC8Hu98Lg9oOKviWgYC+bOhcFix1mXXIFbL/rV0MHoq39/DS+//GeY7T7seuj5MJisMowqrqYUspvNE83JG+0Kz5VCdlOqdVWuqFzISIFSg04Lm9Ukw6jUf1TdbzTb0kVdXZddUlpP6StKLmpeNV3aCdL41+uvwmazI5lKw+ny4IE7u4977vfdJDbcoRS45557QL1BaQxmbmNvsNnb8vXr1+Oss87inM7Kyko888wz3P+0p/HFF1/gvPPO41Y1+W4mbZMPo9SKhiCzqKhos10SkD777LPcP5XGOeecg/vvv59ztwWM7lBvF3Gyo0ABAaOj4CJ1M0UBo6PzuolZCwUUBV5+/W289cX3m4ffbpY/qjim1IlEDtWVwZSc0eaajahe9QPC1cuRgA4lZWXoCITgKSyWWrnoDHAXFIE6ORSVVki5oQYzQsF2tLe2IBhs58q8ZSXF8Lrc6AwFEAkGsHD+99CazLjq5ttw+S8PGzoYffnPf8VfXv0rzM4C7HroBUzQFE8ruZ9Sf9Fs6C09zgnJVcJ5CUJVbmkmJTmlSj5pHozSfi1mI6gHqVRVV1VRlytHdVXSZedThk6pBYwUosuhuUqfUbnHKIEqkMJ7b70Gu12CUZfbgz/cdq14JwgF+q3AaIHRF198ERdffDGfJxVcuummm3Ic0XwBKMT29ttvZ2ikQY4vuaPKyIdRCq+lIkU9DerDeuKJJ3K14J4cZOGM9vs2FBsKBQZMAQGjAyblkO5IwOiQyi0OJhQYcAU++PQLPPnaB9Cw66m0dskN0+W80M1yRZXqu1podDq0N9Rh08ofEK1dAWdxBcKBdpgdHlgpNNfu5H27/AWwOb0wGIyIxqLo7AyhvaUJbW3N6AwG4Ha5UFpcDJ/XjY3r1iOTiGHpkqXI6HS484GHccbhUhpV/hiUnNHnX3wFf/v7a7C4CrHrYeczOUthuZQ5KofocghuVx4pgSbnh6qAU3qNYDUlQ2gq65RmCxnJeaS8HjKwWUwgl1Rp8aL+nQ3JVdq8MHgq1aekdi6Sg6r0HpV+kzP633+/mYVRp8uLe2/93YDfUGKHO44CowFG84sE9bXI0r///W+cdNJJfDEpFJkcYCVvUw2jEyZM4B6rW2pn05tzS8cQMLrjvG/EmY5cBQSMjtxrs6WZCRgdnddNzFoooCiwZNlKXPfwszKIEnRKuZ7qXqO5+aMyqKr7kmp1CLa2YNPKJYjUrIDZ5YfWYITRZIXZaoPTV8BVc93+Qtgcbkqg5NYuwWCAXdHOYDunNJLRSNhk0us5D9WkoYi4NchotXji2Wfxi32mDR2MPv3sC3jt9Tdg8xRjxmHnQy/DKIMou52SO5pTxIgglMFSAk8GUXZMpTBdqbouwaj0uwtGJahVqvOS00lAKrmfSn4ouaQEqJv3GlX3HpW2kSvryqDKJZAzaXz24TuwO5xIpFJwu3246+bfineCUKDfCqhhtKfw037vXLVhbzC3peVNTU0cGvvJJ5/wHi+88EKUlZX1Oq2amhr86U9/4vWOO+44PPHEE3C5XPxcfbwDDzwQL7zwAkpKSnrcZ2/zFzDa6+UQKwgFhkQBAaNDIvOAH0TA6IBLKnYoFBhSBUKdYZx46Q057VqyOaE5lXW7yRWlnEZKVdTpEQ50YOPKHxCpXQGj3QuL3QG9ycKdRJwev1SQyOXh3xQF1xnqQGtTE5KJODOXwWDgPqUer4dbwzgdTqxbuQzr19cAei3+8rdXsc8UqQhl/hgUZ/TJp57FP994CzZvKXY5/ALoDMacMF2aRLa1i1ykiCFVhk4uUEQgqjii3UJpKqeQkVKpl9xVo14Hi4n630i9RLkPqVxBt8spVVfPVdq8yFV2lfYu7LBKBYy+/PQ92B0uJJMpuDw+3HmjlMcmhlCgPwqo3byRWsCou2JDW3uu+efWF7hUH6Mv6wtndGuvilhfKDDwCggYHXhNh2KPAkaHQmVxDKHA4Crws9Mv5jBdYhZuucIQqsu2baHXJFNO3dYlt99oPBrBxhUEoythcRcyhBrMNu4VKsGUHi6vH21tLdDqDJyyFU8m0BnoQKC1ievqVFRWoNDvh8NmQ3tbG5Yu/B51DW3QGvV48cXnsO/O44YORh99/Em88867sPnKMePwC6A3mNi9lHqFSuG0Ut6oHKartHxhAFXCdWXYJDdU5YwydLJDSu6oAqSyy6pq/UL5owY9tXuhXFC5oJHc1kVq9SKBqlLYSMkXlfJHJXjlsF0dOaMZzJn9XzgcLiRkGL39eqkSqhhCgf4oMGfOHG7tEgwGMW3aNLzyyiuYPHlyf3a1xW16g7ktLRcwOuCXQ+xQKLDdKiBgdHReWgGjo/O6iVkLBdQKHPzLWTJ8SnmgHJar9BDNhuMqOaVdYCqF81JEqA6pRIKd0WjdKpSO3wntTXUwWp1wFZRwUdhoNIaK8TtBq9ehpbGeK+dStGhbcyMyqQQKCwo4eq6ouAQ6owWJSBhffPA2WgNRmGxWPPXkY9hv+sShg9EHH3kc7733Phz+Ckw/QoZROadTglGpmi6H2rLrqSpalFIAlcJzpSJGmUwSmZRSfTeFdEqCUSnHNMnrSP1I5bYv3H00A5vZyOWKpXYvcj6oKl80C53q9i+qli5SmC8VMEpjwTefwuF0M4x6vD78/ppLxDtBKNBvBerq6jgE9vPPP+d9vPbaa9y3sz/jvffew6uvvoqDDjqIK91SLqZ03+aGxXbnwPYVRgeqF2pvcJx//n1ZXzij/blrxDZCgYFVQMDowOo5VHsTMDpUSovjCAUGT4FDTj4XyYzUHYQBU66Hk9PCRXFGcwoZSXVyeD2NFhtXLEG0fhWcRZWwOd1IxhOcL2q02JBMJuHxF8NgsaC5oQ4dba0wWW1IxGPMcya9Dm6PGz6/D8UlRTBZrPj33/6Cmk2NsHnd+OND92Cf6ZOGDkbve+ARfPCfD+EsrMKMIy/kJFg2RqWSulLhIrmKrlSgSM4PJUBNyTmhtB7DqOR+IiU5oYozKi1LykDalUNK+5PySzPsblrMBsn9ZNtabuUiP1eKFfVYUVcuZEQwuuS72dxfNJFIwePz4+bfXTh4d5XY83avQDwex80338xtTWhQxdq77roLJgqH2IpBfZ2otyflZdI49dRT8fDDD8PhcGwzjKqBubi4GK+//jp22223rZjd5qv2BS7VW/VlfQGj23RJxMZCgQFRQMDogMg45DsRMDrkkosDCgUGXIGfn3wuwvGE7Ijmht9m+4yqCxbluKeSk0oVcglGI3Wr4SkbB4vdxW6r3emBt6iEbT6j2coAGg4GEI10IhTsgAYpeL1eFJdLNUXCwSDamhpRu3EDViyYD4uzEN6yUjx8543Yc+chdEbvvvdB/Pejj+AqHosZR1/EMEo1adnlzIKoXKxIzhVNsyMqwSY7n/xbyhtlGOXf9LocnkvLUgmkoTioVMioy3FVnFIK1TUZ9dnqumQ1U1sX+vKAQ3PZnlZc067wXA7XVdZBGssWfMMtXSRn1I8brzx/wG8mscMdS4FPP/2U255QqO6UKVPw0ksvbbGybHfqLF68mPuALl++nBcTlJ599tnZVXuDuS0tp3n99re/Zde1u33352r1Np/8ffZlfQGj/bkSYhuhwMAqIGB0YPUcqr0JGO1Z6fyK8rTm1kQJqf82KUfJb3c2VNd5S8fZ1vMcCeewo8/hiFNnoTUQ5GJEuS1cuirn5vcWJQCl6FEFVk0WG7d2IRgtmbQLrHYn/KWVDKB6vYELFaVTScSinTBaTGz86XQ6JOMxNFRXo3b9OiSSSWjNNsSTSfj9XtStWAqToxClEyfivhuvwMwp47u9VINSwOi2O+/FZ599BlfpeMw45mLo9Abp4BRGq7ijHH4rAyiBKPURTWUYRBlCKQw32QWaEqAqTqn8mN3SpFzISG7/ouyX+5FKxzAb9dDL+aNcwIhc7GxRI1VvUVVrl2wIL+WMIoO1P8yTYDSRhMtbgBt/O2tHv/fF+W+jAoFAAFdddRW3N6Fx/vnnsztqs9n6tGdqPEyu6NNPP83r//jHP8Zzzz2H0tLSAYFR2gk5t9deK/XUPfroo/Hkk0/C4/H0OD96v1GF3GeffRZ+vx9HHnkkw3F3rV36UrhJwGifbgWxklBg2BUQMDrsl6BfExAwKmBUwGi/3jojaqMTz74IG+rqs0WKGEqVYkVZF1QVkquE8fI6VF9HC6vTLbV2qVuL4gnT4C8uRUFxGTwFhWwGEmh2BtqxYfVK1KxbA53WgLLxE1BUPhbNddWo37gWgUAbm3baTArewmLUrl0Nm6cEE3bfG3f/9hzsNH4Iq+necttd+PzzL+Aum4Bdj78UWr1BLmDERCq5n+x2kpMph95yeK7kimYYQuXHHLpLeaG0DeWOdkEplRamnFFyQQlKKQSYK/Gq+pfSMoJJs8kIvex20rcABJtcnIiLGCltX7Tc2oVe7ypkRHHUaWxasQBuj5dFdnv8uO6Kc0fUjSgmMzoVmD9/PofWbty4kU/gd7/7Ha6++upsmG1PZ0V/PB566CGGVxoUlvv4449n+3sq2/UGc70tX7p0KU4//fSs80o9Q6+44gquotbdIIf2ggsuwNy5c3nx1jq1+fvsbX60vogWMzcAACAASURBVHBGR+e9L2a9fSkgYHR0Xk8BowJGBYyOzveuetZnXvQbLFmxOqdwkZQvShV1pSjQrqJGxDV5YKrVwuEpQPXKpYg3r8dZ196DWCSMDatXoWbDWrS3NrMzarE6ONI1mYzDU1AMk9WBmnUrEQ4FEY1HkUxn4HC6uJBROBTCyoXz4SqsxK6HHI7bLzgR4yq6zBL1/AfFGb3hptvw1VdfwVM5CbuccBm08gdXzhNlUJRzRxUoTcngyb+VxykGT4ZVdktVrijDqfJaUs4lVfUjlav2Sn1MJYeUHFFySHNbvHS1fFGq6krOKYXtauVKu1pokEbd2h/g8XoRTyTh8RXimkvPGv13rziDYVeA7s1//OMfuPzyyzlcl8buu++OW2+9lZ3OfOijL1uWLVuG+++/n7dTRk+Q2BvM9bacvvB57LHH2IFVoPc3v/kNz1ft4NJ5LFiwAL///e/x0Ucf8brkpJKzWlBQkJ1nb8fbVhjtb+7tsN8IYgJCgVGugIDR0XkBBYwKGBUwOjrfu+pZX3L1jfjim7lya5dcV1Rq96IqapTnmCqg6vKXoGb1MkTq18DiLUGwrRU6gw5mixWeghJY7W40Vq9HIhlnB5YKFDn9hdDqjYhEwgiFgvy7sMCPAr8f7c3NWPztV/CWjsN+x52CO849CkV+b7diDwqMXnPdzfj222/hHTMVM0+6DBq9XsoZ5XxRbjIqVcCVCxZxCK6cM0qhuRSTnEl2QSk9l3JIVQDKkEohurRMyifNFjgiGJWLGEmhuhKQUv6oUU/fFCjFjKRcUanSLhWgoh49ebmk3JsHaN64HF6fj+OgPb4i/O6i00f/3SvOYEQoQO8DqqZLIbutra3ZOVVWVmLPPffkPFKKy9+0aROoJQxBnzLIEaW8TnIrLRbLZufTG/z1tpx2SOHABMd//OMfc+Z24IEHcjsaKsY0e/ZsUA6sMmjeTz31FOfCqkdfjre166vb5JAehx9+OGtWUVGBY489NhsiPCIutpiEUGA7VUDA6Oi8sAJGBYwKGB2d7131rG++6z688c77kvsph+B2QajUb1Td8qW7/FFPUTnq1q5AuH4NIh4PjHozdIEAUgkpHdJgMsPh9qC4YhwcHj/0Ruo/qkOwow2BthYEA62IhCMYN34c2luaYTWZ8f3Xs+EpqsL+J5yKBy85CQ6bdehg9Mqrb8C8eXPhG7czdvvlFdyTBhoZRAlKyf0kd1RxQpXcUAJRhlECzTTSSamlC8GoBKwyqCpuKYftSi4pVdbdrO9ojkMq5Y9SMSO1C5qttCs7ohy+y48VZ1SC0Y7a1fD5/eyMev1F+O0Fp47+u1ecwYhSYOHChbjnnnvw9ttv92le5KDedttt+MlPfpJt5ZK/YW/w19tyZX/0x4ryQP/whz/kAHN3EyUYvPvuu7vtm9rX4yn77cv6+bmzyrY0D5rzlnJc+yS0WEkoIBToVQEBo71KNCJXEDAqYFTA6Ih8a27VpO5+4BG89LfXORy3q7VLF5h2FSvKfY0AVWkD4y8fg7q1qxCuX42OUISr65qtdlgdTviKSqE3mGEwm1FYWsn5o6FABwMqQWhzfQ1i0SiKS0u5X6nDamEo/uaTj+D0l+HAk8/AU1f3HFE6KM7ob666Ft99Nx8FE6Zh5mm/gU6n74JRLlqUkSGTgFMBT8oVlaCTckbZBWU4lfJEJUBVPVZauzCMKkAq9R7N9jCVHVF2YGWHlK6TUS8BKTuk2aJFGs4XVaroSjmlUnEjrQYIN62Hz1+IeCIBr78YV5z3y626UcTKQoG+KED3aU1NDf7zn/9wD9JVq1ZlnVBy/aiSH/USpZ6ku+yyS4+5m32Fub7AnnrejY2NeOedd/DBBx+AKvkqua577bUXhxUfdthh7Ob2lFO6tcfr6/oEpC+++CIXg1Kc45kzZ+Lll1/G+PHdV2/ry/UQ6wgFhAJ9U0DAaN90GmlrCRgdeTBKUVAULfXxxx9j3rx5nMIzadIk/ptPRQEPPfRQOJ3OPt1K9Jli/fr1eOWVV/jvNv19pDYc9CX2mWeeyX+36TPyNddcwwUQldGXqsHbOk/133fluFRt+LjjjuNaEPSY6k/QudNni4suughVVbkFcFpaWjg1iPqtqz8v0f523XVXTJw4cas165OwI2ylex54BM+98qqUH6r0Dc0pUiRV2WVQzekzKuWP0naFlRNQv34Vh+nGkhmupuvyFfJyX1EZOsMhWGwuWOwOtLU0wmSyQG82ItTRjtaWVhiNBpgMBpSWFKOivAwL58/H4nlzYfcVY/9jTsbzN/fcEnNQYPTSK36HhQsXoGDiDOx+5m9lGNVI1XQz1JKFquZKPUVTCTknVAbPdEIJ05Wr6SpQmuOOJqSwXBlOuaIuPc4QlEoOKBdIghwKnIVSKWSXQnINBj20oOuSW02XLpJWJ7V/UUCVADbeUY0CfyFi5Ix6i3D5eSePsFtRTEcoIBQQCggFhALDo4CA0eHRfVuPKmB05MAo9Q2nL1WpBoQ6ZSd/hgRnVJ/hmGOO6TEqirYhx/PRRx/l3uNKTYr8fVFtByUNp68wOlDz7A5GqTtAQ0MD92HPH+qaEMlkEv/85z9ZB+VL8S29F0iz++67D1TFn+Bqexv3PfwYnnz2BVAop7pdSzZUVylglAOqubmlxWMmoXHTWoTr1iCjM6Jy0hQEWpphcXihNxoQCYdRUFqFjFYDo8nKJmE4HEIkFkdrcwO32yz0+1FSUgKb1Yz1q9dg0by5sLoL8KOjT8Tzt17ao+yDAqMXXPwb/PDDYhRM3gV7nfM7LmBE117KF82AiqJwxVzKC00kkVLCc+XnnAvKUKpyRskhpcq5ck4pheymKF+U80YpZ1RxSLtcUAVKlZxRCVSl5Xo9heEqzqcSmisXNFK1eCG3lL5MQKgBBYVF7Iy6fcW47NwTtrd7WZyPUEAoIBQQCggF+qWAgNF+yTbsGwkYHRkwStE9VJiQgKkvgyKlKE1n1qxZ3UYiETBSxX0C294GRTbR5/Lvvvsuu2pPzuhAzrM7GCUH9Msvv9wMnul8yS096KCD+DN8fuHH3s6RllMdjmeeeYajy7a38cjjT+DBx/6Y54rm5Y+qXdE8OCWALR0/FU3V6xGpXwt3UTlMJiNC4SjcvgLoTWZodUZYHS4UlFYgmUyhub6WW7lE4zG0NTfCZjbD5/PAbLYgEg5Bn8ng+zlzYHX68ONjTsAzt14+tDA668JLsWzpUhRO3hX7nH8ttAbKGZW+ieBw24QEoemk5IxyKC7/TqnglIoYdcEnh+5ybqnsgrIrKoOokjeaSUg9SrOOqASflJ+aBVIOE5YLGhl0XQWMqJ1Ltveo3N6F80epqJEGulgTCglG40kuZ3zJWcdtb/eyOB+hgFBAKCAUEAr0SwEBo/2Sbdg3EjA6/DBKcEVt0Kit29aM4uJiDmWlkNv8QWG+l156aY+OaG/H6Q5GB3qe3cFoT/NS9zmnsOOzzjor20Kut3NRL//1r3/NwN9dwcet2c9IW/fZF17CLbffqWrfQr1De84fzQnnlcG0fNJ0tNRWc85o6djJ6Ohoh9NbCJ3BBKfXzwWQ9EYz/MXlCIUCaK6rQSQaYqcx0N7GIbo2mxVulxMelwu1mzZi/py5sDhc+PkJp+Dxmy4ZWhg9Z9ZFWLFiBYqmzsS+FxKM6qEhIKViRDKIMoTGyQGlnzRSBKRZGJUhVHlNySXlUF25mFEyyc6o1HuUHFLZHc1QVV0lPFcK2ZXgM420UllXDuWlEr8GJS9UVWFXCc+Vihtpue+oKdmOouISxOMJeAtKcOEZR4+0e1HMRyggFBAKCAWEAsOigIDRYZF9mw8qYHTrYHRbBSd4POWUU3J2k9/PmxaSi0chqARh1EaN6jVQ3ieBlDrk9vjjj+cWaupCfXV1dTjvvPPwySef5Bxn33335X3ut99+7KCtXbsWd955Z06bOGWD7mB0oOe5NTB677334rLLLuMQWzrfa6+9NufcqOUcwTeFiNI6bW1teOmll7gopFov6gLwwgsv8Hrb0/jH62/iit91fZkh5YEqPUaVXFG516gSqqv0GpUr8FZM2RVt9bUMo2anHxabE2abHQaTBS5fATQgGDUhlU4hEAygM9ghuaehEHOYQZOB2+VCaWkJeYJoqq/Dt19/A7PdiRNOPwv3XjVraGH0zHMuwOrVK1E4dSb2u+A6aI0Eo1ogBSn8NpFAKi67o4mU5I4m5OJEFLbLrqn0Q8WLKIyX80PlEF3OD1XAlGFUrqbLcNoFo5JDKsOo7JYqeasKpFIIrp6AVO2K5uSRanm5HUEUlZRKfUb9xbjgtCO3p/tYnItQQCggFBAKCAX6rYCA0X5LN6wbChgdXhilz6IEV9ddd112IhSSSsX4fvrTn+ZMjvIkKQdUnU9J67711lsg0FQGFT466qijcrbtqd0ahd0S2BEkq0c+jA7GPHuCUTongshf/epX3TqY1E6utraWW0gScEejUQ5xLiwszDkHAlIqeqTuUNCXwkzD+obs58E/+uQznDnrAnYp6T/6n/x/XS1deoBQqeWLBmN22h3tTfUI16+F1VMEu9MFo8UOrY4iRLVIJBNwuAtgNJsRiUa4gm4ikUIoHITL6YTf40HluEmw2uzwu+1Ytvh7fPrBhzDaHPj1RRfjuvN/NbQwetpZs7B2zWoUTpmJ/S68Hlru7amVXEp2Rwk+pR9yRKXHXW6oBKNydd1sRV15OYfpSsukMF1VMSOGUckFzfYXpX6mynNVVV12T2XXlHqLUsVc/lH6jmooslgjgapOA785jZLSUsRicfgKSzHrV7/o5y0jNhMKCAWEAkIBocD2pYCA0dF5PQWMDi+MdnR0gArzvPnmm9mJUDVZCtt1uVybTa47gKPcUXWIL4EZOaDqQfs7++yzuz1Zqth78skno76+Prs8H9oGY549wShV9r3pppt67RbQ2ztuR2pZs3DRYvzi+JPl4jxKK00pOrQLTKlVpdQ1ROpFmtvmZez0vRBoaUS4bi1Kx01GoK0JFocbVqcXRrOV+Yrg1Op0I9DRxnmiVJ1XZzDylwY+jwf+Qh98fh+vO/d/n2HRvHkwWm249obrMevEnrlpUAoY/fK0c7Bh/TrYi8oxbv9D5eJFVEFXqpybJPczHkcyGUcqTk5onPvSKD/8OgNpXArfpe3IVk1JuZ/IpKFhdUlk6TGFRmvoP/qtDrmVxVaq5kpht/Qj2dd6nZ6f6w166PUGGKjti/xbb1Ce6+HxeGEwGhGNxhhGf33K4b29D8RyoYBQQCggFBAK7BAKCBgdnZdZwOjwwmh3QEZgecstt/Dn1PxBrUzOPfdc/Pe//80uUudBdgdgEyZMYKd1+vTp3Z5sU1MTzjnnnJyw3nwYHeh50kS622d3Tu/WvLMIvqgS8Zw5c7jaLrWzUVcm3l6d0YbGRuy+/0EyFxEdER+xPSoBqfxceon+T2pvqQApMdK4GXujs70VnXVrUDZhZ9gcLnRGwjBbnXB6C3gbo9nCRWlTGSpGm0Yk1I5kIorKMVV8vzbWVGP5gvkItrchlSSzUAu91YpHH34Avzhwrx4v5aDA6EmnnIlVK5dLItAPOZKKIOxISuJIxC5ZytJDOcdTFpC2pwpPZBHTSfKPnooO0Wt66Mk6zi6ToJJez66reiytp1rGvUbl7XmfXct4XXqN15fWY4ClqsBaHUpKSnHmCbnhE1vzZhHrCgWEAkIBoYBQYHtSQMDo6LyaAka3Dka3Bmao+iuBo3rk54x+/fXXOOSQQ7bp5qF2JbRfn8/HuZJUYff999/P7vPggw/mPMmCAgKKzUdfHMSBnmdPMLq1/cEpdJlyX7/44gt89tlnXNRoS61etub6bdNFGYaNK6fMYN7aDEClF/JeVwEr5ZdqNJgwc1+EA0HOGfWUjofD7YVOb4TN6YansASeghIYTCY0VK9HR1sD3F4vpziuW7YE61cs54rMGqMReqsdFeUV6GxpRG11HXRmE1579UXsOnnc0MLoib88A+vWrWUUDQQ6YDZb2RZWYJPyOukGYtDUahGPR+W+OFqkUglCUAY/OklyOqmfDcEhu5gEkQSi/JugUQZGvfKa9DovV5Ypz+XtpW1puQScXc+79pl7LBlM5e20mgxOO2bz6mXDcO+JQwoFhAJCAaGAUGDYFRAwOuyXoF8TEDC6fcFod86pGlZHOoz2Nldl/pTr+uqrr3KrliVLlvT53t+eYXTMzjO5xo7kgqrd0dznkjkqwWlXjmkG42fui1hnJzujReN2xtidZsLp8XGhIqRTsDkdHJ3aULMRa5cuRWegnSNMy8ZPYRe0ftM6dHaGoNMAbq8PJqMR9TUN0JoM+OqT91Dgsg8tjB574qnYtHEDXG4PNmxYC7fLi0QizjBK9O1wONHYVAejwQyfvwC1tZtgt9lhtdrQEeyA0+FCOByB1WrhUN5MRoFOGTJ1enZE21qas1Yz9wzVG7iimNdX0CO0KuDZHcxKYKoAqqHLHZXBVwFUCgvef9dxqKwo6/MbQKwoFBAKCAWEAkKB7VUBAaOj88oKGBUwOpKc0b7AaENDA6666iq88cYbm128SZMmcasb2s9OO+2EBx98MKc40/YMo5N23RvRWCwLo4yjqpzRbGGjbJGjXLd0/C57IyrD6O4/PQ5Ojwc2h5Pd1pr1a1C7cT1aGxs5ZZFeH7/zTGihxfJFc9DR1oJkBtw9paioCBRgHgm0o6GhBXqzCV9+9C58TtvQwujRx5+C6k0bYbZYGAzraquRiMcVCEdxSQkocLe5oQEW6knj9qChvp4LDZWUlKGtrZWTX10uN1fDZeeUAJSr3FIorg7JeAKBYBAGgynn5KgNS2l5ObQayXXlHz1Vy6XHFJZLSbtK/1AdNBR+S8vk16vGTmaQzYXWLheVlmXSGXz0xtvw+V047LAfo7KqBGPHVHYb3z86/zyJWQsFhAJCAaGAUKDvCggY7btWI2lNAaMjD0apWu7111/fr9uku0JD++yzD1588UVuF9Pd6C+Mbss8aR7d5YyeeuqpePjhh0G5o90NCgV96KGHNivQRG1fLrzwQlRVVfHnfhp9Oa9+iTxCN9p1v4PQ1tHRjetJE5bBlB+qKu6qHo+dsQfinWFEmzbg2FlXoXrDGqxbuRxNtdUwmS3w+ArZpOsMBRCLdMLlL0Y4HILBbEUyDUSiYXjcTmTicVjMZrQ11KKpuQNGmxWfv/8GfEPtjB5xzEmoralmuFQqNhHsSWG3BIlS4iwBIhgS6Ueu8qSAIb+mk8CRe4HKQKmjbXSIhjuxbu16jlFWj5LSEoyfOEnKHaVjaAliNVJuqQyytF/aJ+V/SvuWwVWng8dDYqtDfpVw3y5XNtYZxeJPFiLQGUZ7vA1mRwIulwX77703jj3mcC6CJIZQQCggFBAKCAV2FAUEjI7OKy1gdHhhdMWKFTjjjDNyQk0JrO644w4YjcatvqmozQm1iXn66aez2xYXF+P111/Hbrvt1u3+mpubOc/0ww8/zC7PdxAHep49wai6GFN3k6V8UKoK/M0332QXU17uH/7wB+7Hqh47Gozu/7MjUVtfL0fgyjV5NgvHlcBUHcarOKZjdt4N8UgYwZpVgMmFjCYDbSYNh8sFp7sQqVQSLQ21MJMrSiG8ZDZu2oDOzgDCnSGYTQZ0tDTDabfC4fKgYcN6tHWEYXU78fG//gqfq/svGGhGg1LA6IvZX2P1WsoZzba5oSJMuc+lWk9cAZeHXA2XkkQJQGtqavDNnHmora1GOBSSlhO8Qiv1EqUfDRUU0vP62VYuqTgsJguMJhOMRgvi8Rg6OzvYZtbqdTCZrVyBlwoWxRMxKWdUp0ea/kslYbU7odXo0RnqYHHMFiuHGCdiUViNTkybsjcsehfqW2vRHmsFtHGk0km4PV5YrFaEOzowdepkHHzQARhXVY6y0uKt/sdEbCAUEAoIBYQCQoHRpICA0dF0tbrmKmB0eGG0u4JD+++/PzuZZWX9SwWjvqXUO1Q9Hn/8ca6YS5+X88fs2bNx5plnbrG1y2DMsztntDcY7a6QUk8ObV+qBI/Od233sz7y5NOxdPlKuZOLVEE3Wz2XHVA5V1QpZpStsCuF61ZN2RXxaBih6pWIlZbDYjIhUV3LkahUzKhs3ESu4WNxOOHxF6OhfhPqNqxnPiPTL5WMw+P2oLKyApFgEEvmf4dgJAl3USE++Pvz8DiHOGd0Wy5uRyCIp176Cz7//H9obqhDLBplRzWWSCIZS3AJYXJD0ympnyj1CnX7yhGJBKDNAHqDEXqdAXa7DQaDHnQzRqOdHOOcTCU4fDca6YTZYmMBkwSkBLQ6clvDsLs8MJnMSGdS3DKGjk8JwVJfHg3KysYhHo0jkY7BYDTBbDFjwuRpvG1bcxNaWxpQMXYCErEErDYrSkqKcOpJR2PGtKnbIovYViggFBAKCAWEAiNWAQGjI/bSbHFiAkaHF0bp8+zdd9+Ne+65J2ci5IxeccUVOb02yXR56aWX8Nprr2G//fbDnnvuiZ133plz9Oj9p4zu+obSuk899RSmTJmScxzKvyQn9t133815Pd8ZHYx5DhSMnnbaaZwb6nQ6s+dAWlE1Y4Jb9diec0bPuvByfPH1nG4LGHVBqarViwKrcuuXysm7IB6NIFi9AsFIjM04KmBktbvg8Pj4JxQIsmmX0WoQaGvhFi5mu53Dde1WK8ZUVaGirBT1tbX49n+fIprSoXjsGLz1/P/BPZJhlHJDV6xeg+8XLcZ33y/E6tWrEI2EkYgnuIcNQSetI/d+YQeUn9PQaGG3uaHTm2Gzurj5KoXcRsNBxJIRhMMdaGmshcXqkL4N0mg5jzUcDsJoMMLp8qKjvQWhYBAVYyci2NHKZJ9KptlRjUYjsNudbE2Ts5pMJVFQXMYXi+ZQNYbCgbWIxaK8H7pwFosNkUiYvyXwev0YN34ikEoijRR2mjIRpSVF2GPmdNis1tH5l0vMWiggFBAKCAWEAnkKCBgdnbeEgNHhhVE6+vz580G5kuqWJJQzSZB4/vnno7CwEFQ99u2338Ztt922WeuSv/71rzjmmGOyJxIIBLjAD/UWVY99992Xcy0JZMlgoZYod955J/7xj39sJkJ30DbQ8+wPjNIcTjzxxBwXlyZ/4403sl6kW11dHZ588kkOVQ4GgznnNm3aNLzyyiuYPHny6HzDbmHWV998B9549/0tt3HJ7ztK+5Od0opJ05CIRhHYtBwpjQE2pxOFpRWIxeLwFBQj0NHGEarU5kWj0yORSqG5rgbBUBBaZFBRXo7CAj8XLyLz7n//eQ8ZvR3jpk3Hq4/dCZdjiAsY9XaFCeSo4tOc7xbi72++hYaGWgTa2hj4KMc0FApDp9FBr5XCCWj9rh6kUriux1MEk9kBaPSw2aRqTxR229JajdaWOjjcftisZsQiEfgKy7Bp/Uq2mivHTWTw/O7r/3HIrr+wBG2tTdyzdOyknTB39kewOjywWG0w6LWIhEOw2d1oba5Da0sLnC43HG43DHoD0skUGhpq4PEVoLi0CpFQCG0tjTBbLZi6864w6XWIxsL8LYW6VyqBcVVFGX55wpEwm8wwGg29SSaWCwWEAkIBoYBQYMQqIGB0xF6aLU5MwOjwwyi1OnzggQdw++23b/VNdPzxx4PCcqmThHpQ383zzjtviz03t3Sw7mB0oOfZHxilcOGLLrqIwby/4+OPPwaB+fY2Hn7iGfzxuZc4H7T7gkWqXFE5b1RdzKh84k6ckhjYuBxaoxUTp+3CFXRdBcUwmswwmGyw2B0wWe3cnjMQCqCBc0aD8Pu8XC+HokQtFjN2320mXnvlJRhsfszY/0d47q6rYbdaepR8UHJGezpae0cHW8jLV63CwkWL0drchGQyIYXCpjJc1ZYGFRpSO6AEowSgNrsHOh2Fxjqh1xv5J5NJIRLuQDga4jxP6m0TjgRgNNg4HLejowXFJRUoKa9CPBZBXXU1tAYK1Y1wGG55xViiW2xcs4rjoClsl1rMxGNhFBRWoL5uI9paWuDyelBRNQGRzgBCoRCaGupgtdng9ReioLAEa1cuBbQajJswBTaTiUOIaW7knFJeqhpGuT+q/OPxuFFZXoqxVeWYNnXS9vbeEOcjFBAKCAWEAjuAAgJGR+dFFjA6/DBKM6CUMqqgS70z+zp6Cr2l7SmslhxTckjz3cH8/ZObeOSRR/L6yugpnHUg59kfGKX5UUgxhd/25bwI1r///nssWrQoe27PP/88TjnllL7KPGrW+8eb7+DGux6Qw3SVirnqfqJ5lXTzckbLJxCMRtCxYRmqpsxAIh5FWmuC3emE2e6Gx1+EJKVJZjIIBjsQCnSgqa4GFqsZVrOZgXTC2LHwetzoDEfwzGOPwOotwQFHHY/HrjkXZlNu9xO1sIMKowSU7YEgGhqb8M93/40lPyxFKNCOzmBQcjrJIQ3HYLFYmKgVAFW7oDq9AQ47xSyXIZ2xIZWOw6gPI51OIhhoRl3tGq7aZLFTrLiGm7BSyKzN7oDb64fb50dDTTXHPFM5YopxpnYyEyZNg8FkxqrlS+DxFqC+dgMXIKoaMxE6gwFzv/oMJouVXU+X04lIuBPIaNDQUMfrU3ljegM7HOSS6pCMRLhAkkab4SrCauDcEoxS5V6q/FtfV4doJIbjjj4MPz/4R6Pm5h9NE6UwlyuvvJJDNGhQ7sSf//xn7kW1vQz1P+7d9evqbflo12F7P7/Rfn3E/LdfBQSMjs5rK2B0ZMAozYLginIfKcS0N9CiPEkKuS0vL+/xBMjIeeutt3DDDTf06JB6vV4+Ju2HPjP0BqMDOc/+wii5cpQPSlWDW1tbuz1/6jdK503ndPXVV+dA/sUXX4y77roLpi3A0Wh8N7/57ge49rZ7uylcJDmim7ulSoiu1PalfPxUdkbbNyzFuJ12RWc4CqvTzazkcPvg8hUimUiioW4DIuEwOsOdtwH+8wAAIABJREFUiAaplUwKpaXlIM1LK6sQjmagS4fx5IP3we4twZHnXIC7zzt2i51GBgVG6Q0w9/tF+GruPKxesxrVmzYh0hnik6X8TII6m8XKIbmKC6oAqJIPanf4YLW6uf1KNOZHOOJFJr0WSDcgGKzneGSXtxCZdALhUBiBQBtDJkEouZXxSIzzRwlm16xaykWQJk2dAW9BETauWwmvuxDr169EW2szyqvGYdzEqVi9fBFamxphc7oBTQYutwc2iwtNjdUIhyPcZ4e+KaBQ3eLSCq6+Gw0GGDy5Tyl3qiEnVGkDozigPTujDKNaHWKxGNpaW1BSXIJrfnP+aHwfjPg5L126FKeffjqWL1+eneu9997LeQbdVZgb8SfUzQR7g7Helo/0c6Z/Hz777DMsW7YMl1xyyWbTHe3nN9L1F/MTCvSkgIDR0XlvCBgdOTDKuJDJMDi+8847+PTTT/Htt98ycJH5QW7lAQccgBNOOAFTp07N9tPs7c7btGkT549+8MEHmDNnDu+LwlSPOOII/iktLUV+ldreCv0MxDz7C6PK+W7YsIELOtF5LViwIHteRx11FI499lj4fD5e9f7778/pS0pGBG03ffr03qQbVcv/9d6HuKY7GJVBVArJ7QJQ9XN6vWzcZCRjUbSt+wGOwjK4vAVs9OmNJu5g0tkZArQ6jiZNJJJob2tFIh7B+IlTUFhCTBRHSVkZYuEgFn77NZYvWACbtwgnXnwV7jznF1vUclBg9JFH/w9zvpuPUCSCYKADabn6LRUkcjldDGu5eaBSkxeDwcx5oGazi4IM0NLWCZORKtp2cr+bVCrO1XTJWS0srUJrcwO0egNcHi8LSIWDxoybzG1dli6cx2L5iorg8fpZyGQihcaGWoRDAVTp9bA73XBMn4nli+YjDQ1sNjva25vhcnpQWFwOvdGIcDCEYKidc0e9PgrJLeV5NNVs5KY0eqMhC6MSlEoASsJ2uaNbhlEKp4jHYvwPwt67z8DMGduPUzdS3sn0DyflVdA3afQPMbnxjY2NOPjgg/HMM8+gpKRkpEx1m+bRG4z1tnybDj7IG9OXCPTlARVb6KmU+2g+v0GWT+xeKDCoCggYHVR5B23nAkYHTVqxY6HAkCrw3oef4Mrf380FidTQ2W17F6XXqFxJl36VjZuERDSCtnVLUDRmCrTUogQ6WF1uWGwO6AxmBNpboTEYEUskYDCa+fO0TqeByaBFJpnA6qU/IBIKoryyEt9/8w3D6PHnXYp7Ljh+6GH0V6eejva2FsTiCXRGohzWSmG4Xf1ApYq4BAhE2BaLG1arh5dTDmlTSwxWSxqpdAzpVAL1tRvhLSxhEKSeoeSykjBNtRv4GNNn7gW704WlC+cgEonB7nJDb9DD6XRxTHMqEUdbWyusDjfHLLusFhy8+gekTRYsmLYXlixfxDmkU6fvhsLSctRsWAO9zsQFkaDToLJqHGwOJ2rWrULDpo1sdVMzYoJVCtdVh+RuLYxSU16b3YZCnx9HH3EI/F5Pn7/tGtK7fJQfTJ30fvTRR3NIyhNPPMFnlV+JbjSfam8w1tvykXzuFJZDza1pCBgdyVdKzG1HVEDA6Oi86gJGR+d1E7MWCuQr8PH/ZuPSG26XQnIZSFUFi2TolF7KD9uVnpeMnSjB6NrFmDB9D25/mdEYYLI54S+rYl6jFi42h5sjQzua67iN5sZVy1GzYQNS6TTs/kIU+b0o8Pnw6fvvwery4eizzsP9l5829DA66/wLUb1xPce8Nzc3o7xyLBxOF9JpcjdTfEJUydZotiIeScBgcHArlNaOOEwGapuSRGPDJs7zJNczxf1B9QgEWtDe3AyLzY6C4lIUFpWio6OViwlR+5ZYpJP373A44S8qRSDQjmB7OzugoWAbh+q6PD6YzDasXLqAW7V4/UXwFxTB4XKjev1avobUP5Qgk16n4wRamrFp3UpoM2mYzWbuSRqPx7Mhuf2BUboqBOTkFFMP0r33mAG3q6tHknibDawCFO5CCet0T95yyy0c6kKJ7fT8jDPOwEMPPQSbreey0wM7m8Hb22iGzd5U6QuM9rYPsVwoIBQYHAUEjA6OroO9VwGjg62w2L9QYGgUmP31HJx/9S3SwVQwmvOYe4uqixp1gWlx1Xgko1G0rl2Ekom7wOXzQ6vVw+Hxw19ayUZZW1MNdHotqtesxOoli7m4Ucm4qahbvwKt1Jkkk0ZRSRlKyivx7eefw+L04Lgzf417rzhj6GF09uyvcPc9d6GjvR0tLS0wmy2g3MjSskrEkykkUxR6G+NCQS6PBy6XH6H2ABoaq9nRpNxPg8HC8Eh9QilJ1mZ3co9QOklyRvUGEyfQBjva0NbSxEmzVeMnw2i0YPni+fB4C1FftwmB9mbM3PMAePyFWLt6Gao3rJULEOlhdzgQDgag0egQS8SJkdn1LC2vRFnFeA4PXjDnC3R2tCOVod6mGey6y27swlKOZ3tbO9LIbLUzSt82pOIJVFRV4Ud774YZ06ZsNzmLQ/OW27qj0BcUVDKd8gZoUC7Gbrvtli0PPmHCBM6n2B7yBwSMbt29IdYWCggFBkYBAaMDo+NQ70XA6FArLo4nFBgcBb5f9ANOv+TqzZ1PGT6zjqgqNJctURlciyrGIRWPoWXNQoyZvg/nkFJLl2Q8AqfHwz1FVyycz2mFFROnonzcZDRsXI9VP8xDOByGwWzGhMlTMHHCBGxauxbffvklrC4vTj7rHNx+6TDAKH34/+jjTzhB+Pv533HFKirSY9AkYXUVMkhG40kUlVRAq9dzrmc0EkI0HIHDSb2SMtzgl8JgtRqp6q4GGpRWjGWR161cimg8Bl9BMdweL1fBrV63BnanBxvWruS8zeKySnj9BfwNwIY1K2G1ObnIEFXzJRd2/MSdEQoFULNpA1vRer0ORcXlKCqrQCqRwKZ1q1C9YQ0S8RjcHh+CwQDi0TAKDVrYXR5UzdyL282EQkHQP+aKO9pbmG4iEYfH7cH48eNw8AF7o6jQPzh3pdhrVoH169fjrLPOwty5c7HPPvvgxRdfREVFRTaHlFbcXgoZCRgVN75QQCgwHAoIGB0O1bf9mAJGt11DsQehwEhQYNWadTju3MtyckbVIblbzCXNAIXlVUgnYmhZvQB7HXYyvAWFSCUT3Gt005pVXNuHokg1Oi1ikQiMZgsXNaIcUo56zaRQUV4OvcGAZGcQ3307F1aXB2eedx6um/XLoXdGlSN2doZx9TXXYs6cb7gc8E/GB/HlRi+7gP6iYrS1hTgJ1l9QjKKysWhvqSOtULNxLTuOFZXj2Or1FhRj/tefIh5PcTVcAsSWhhpMnLILh/EumPcV9EYznC4P0pkU0skYdDoDFywKtLegnVq9OFwoqxiDyrETufXL93O+5CJDep2Be5NOnb47V+hdt+IHbFq/CskUAaZB6mPa2YlUOoXx5JyOnYCyseNZ7HCok78h6EuYLlefiscxafJUjB9ThsN/9uORcO/uEHMg+KRS3jSoxDeF6dI1W7x4Mag8+urVq/tcyEgNe9Tn6r777uPQhffff58hlyrSUejvrrvuigMPPBBnn302Jk+e3KPzPZj7G4jWLlTkiZzk9957L1vVj0rB77333vjFL36RU7Gup5uJyrAvXLgQ//73v1kf0l0px06lwHfZZRfucXbooYfC6cwNVaec6muuuQbPPfdcj/eqch2oKNXWwnhtbS3Pi6rxKVUL1edHVfkKCwt7PLb6eEoeK50vffFBbYO+/PJLnhPt8yc/+QmOOeYY1m17CAnfIf7xECfZZwUEjPZZqhG1ooDREXU5xGSEAv1WgNpo/vSXv86DUbl6brduqFJZV6riXFBWgXQsjpbV3+Nnp16I5Qvno2b9GjYUSyrHcaplR2sjpyoWlFXC5vIhHOlEe1M9WpoaUVDoh91mg91qRTQYxPx538Hu9eHSyy7BhaccPXwwqhz5vx99jPvuewAzStbh86VO/mBOLqXFaofZ4kAyBbS2NsNqd8Jis6GouJSXR4JhmKxWrt7U2FCDZCKBMeOphHApWpubEGhrY8e1tbUesWgUEyZPg1WuiLthzSrYnV5+brXZuO1KJBBEW3sL7496f/r8hSivmsAQW1u9Do21mxCPRxGNhJGh/FCLFRaDAa3t7dCbjCirqOKiSDToAye527n9RDevpktOKVUTJgeXKrYe8uN9MXFclShS1O+329ZtqO4tSlW/KO/woIMO4p3k9x3tSyGjfHikhtI33XQT3njjjW4nRse86KKLuPE0Pc4fg7m/bYFRgsBnn30Wf/jDH3rs40XnQjBJvc4IsgjK8wdBKIVIE6z3NmhfBPc0b6XVzmDBKF37xx57DI888sgW+7kRRBJk0pcK3fUky4fRWbNm8ZcdFBXS09h99925r9tee+3VmyRiuVBg1CggYHTUXKqciQoYHZ3XTcxaKJCvQCwWx56Hn8wvS3mhSghuLnSy6yd1HWVwVRxTf3E5MokYmlZ9j4zRAWhTbOTpNXpOi3T5C1BcMQ42NxVaNSBANXvqqxEKBmAwGuH3eVFeWoZJEybg84//iyWLfoC9oBA3XnMlfnnEwcMPo8oMrr3uRnz+v8+QSiWlvpwaLX+ApX6e4WgSGq0e02bui2gsjJVLFiCj1cJsMjOQTpi8E4fYRkNhVG9ci+amRjjdHtgdLpRWVHIe55L538Jmd3Nv0aaGaqSSSey6+36cr1pXW42Wpga0NNXBaDJi8tSZ8PuLuMjRd99+Biv3PaXCShaGVbKqq4x6tMfiQGEJ7HYHjNRrJ5PhOUsQqm7fIlXVVYfp0noEopVjxqKspATHHflTrjwlxtApMG/ePJx88smor68HVdGlZtIeD4WCS+Nf//oXfvWrX/HjvhQyUsMHuWb0AezNN9/k7Qlyf/SjH3Fxq08++YTdMWWcf/753GQ53xEbzP31F0YJ1G688UY8/fTT2fkTKFI/MoIzcjXJTaS50yDIJrAjndX9Wr/44gucd9552WbbijtI/cvovUL7ocJS1B9MGfn9v0hLatpNfdKoTyx9YUDjsMMOw/7778+PKeSaeopRheu+OKNNTU24/vrrc5pgq8+PjkW9TJXzo2NQT9Nbb711i9eP7h+q2vzuu++yJuSEEnhS+Mrs2bP5XJVBPd6ef/55VFVVDd2bQRxJKDCICggYHURxB3HXAkYHUVyxa6HAECsw4+DjOPWwq2quAqVd8Jlt9UJzo3xRGVy9Mow2r5yPCPFNKgOTyQKH2wtvUSlcXj9iiRg14uToUfp8Fk8kEOoMAqkkyoqLUFZSjEgsjsZN67Fs6Sp4Skrw8D234sA9d9miEoPSZ7SnIyaTKcyZMxePPPoINm7ckIVR+gBLoGe1ORBPAg31NfzYU1CEsrIxnBTb3tpMNYZZ41C4E5FIADqtDiUlVUhn0hza21BXzfHM/sJiVI2bhEBHG1YsXoBIuBMOt5udzqKSclDeZjwcxaYNq9HcWMsfFilJl2KjCZRJ5DKrFUmTBUanG2azCSajhUNzCWzV/UN7ckbJWfV6/SgsLML+++yGPWZOZ3ARY+gUUPcWpaOSy3fZZZflTICaS5Pr9c0336C4uJh7WO6xxx49TrK7Js177rknV+OlokgKjFGlZIKoG264IQtjVECJwoXVwDaY++sPjJJm1PKGwplpVFZWsvNJlYfVziABK7mKBNg08htkE5SR1opjTFBKMKf+IkD6dzCD+fPn48orr8zCOzmL11577WahzX2pptsbjFLhMZrHo48+mj0/OgdydtXvT1rv73//O18/JaSY1rv88sv5/a+M7q4fQfltt92WA5p0nh9++CGuuOKK7P1AfW8pxFgMocD2oICA0dF5FQWMjs7rJmYtFOhOgd1/fiKS7HbmVdTttoqu7JDKTqmnoBhIxtG08jtEYinY3R5uq0nFZm1ON7NSRqOD0+UFdHqkMxm0tbWgubEeVrMRNouFU62KCwuwfsVyrFq9Dv7KSrz65EMYX1k2cmBUmQmF3t159734+qsvuSoth+1qySnVwGK1IZUmh9KB4vIq1NduQmNDHcxWCre1w2a3o7S8imOWm+trEY/EAZ0WmXSKerMiEY6goLiMwZRfQBot3AvHhUlTd2H3c8UP32PN8h84D1SrAcxWG4wmE3/ITKelHFGaD7V4sVptsNrt/EGV4LevMFpaWo7y8jIcdsgBKC8rFu+aYVCgrq6OnTlyKclxoxy+nXbaKWcm9Oa6++67cc899/Dr5JgRgKiBQ71BPnwQiD711FO8//xBAEJwSwBDeaS0LoVvjhkzpkeYGcj99QdG1cWeenI8lckTkBI0ksNHQw376lY6P/7xjznns7S0tMe7QO1Qn3POOVz52Gq15qw/EDBKDuWZZ57JTjmB9jPPPMNtfrob+devu3so/36g3FeCzKKiom7vBwp9JiCl0dN5DsNbRRxSKLDNCggY3WYJh2UHAkaHRXZxUKHAoChw8Em/Rnuwk1lm84JFqpYu3bR3cRcUAYkYGld8h4xWjzLqOxqPQWc0webwQG8yo6C0CnqDEbF4HO0MonUIdbTB6bTD5/GgvLSUI8jmf/0V1m2oQdG48fjktedgMhhGHozSjCjncuWqVbj+hlvQ0tyQhVHKASXgM1MP0kQKNbW1sNkcqBwzAf5iIusMV8ztDIehp1BZvY5zQqvGTgSgRXNjAzuiNRvWQm/QcQXeMeMmIpFM4rsvP+NlsWiEHRmdQQ8DuZ28ny7Hk+ZAbV60Oj2H/mXdz15glADW7nCipLQcM3aezPmhVqtlUG44sdPeFfj4449BobQ01EVu8rekojoU5knAqFTbJVDpbuTDx+OPP85QoXY71dvl56USuFG/U2UM5v76A6Nq4OtL2DJBJ+XMTps2DYccckg2XJZyRGlfGzZswAknnLCZI52vrbqYVHfzpvW3FUbzv3igwkg09y1FLOTnrOa76/nXr7e8Y3KBTzzxRIbhns6z9ztbrCEUGHkKCBgdedekLzMSMNoXlcQ6QoHRocBpl92AmpYOREJBxOMxZNLd5Y5SaC6dT25OKeWEauJxNKyYB4vLB4/Xg0g8BafbB4vdCbe/BHa3l/mtuakO7S1NiEYjDKN+nw9VY8bCX1AET0Eh5n3xMRbPX4TCsePw5b9e6VW8IQ3T7W42zS2tePqZZ/HZZ59yESICQcUlJRBMpoFkSoPSyvFM4I311ZyraTCZ4fH6UFhcBrPFhtrqDWhtaYbd7oSGck2tZiSjMbi9BQyfK5YsQGdnkAsTSf61VEQpC5rdhN8q+Z99gVGCWmolU1lZhX333AV777Frr+KLFQZPAXLcKe+RQk5pbAkSKKSUigy9/fbbva6rho/80NSezkYNURS6escdd/CXHDQGc39bC6MU/0/FesjZo5EPzoN3tXJ1GCwYpetMBYYIlMn1pTBqyt3sbVB+7EknncSrnXrqqXj44YezxajU168v/Wp7CyPubS5iuVBgpCogYHSkXpktz0vA6Oi8bmLWQoHuFAiEOjHr+nvRHgghTCmNoRB3GZG4swtMGUXzKuw6vX5oEjE0LJ+L8vFT0dHRAZe/iNtxEoTaXB50BjoQjpChlwI13WxuboJBp8OUaTNhNmkwYcpkzH7v31i+eCnMdg8cPie+fPsvvV6sYYdRmiHl1y1avAQ33Hgz53cqMEq/29vbOIFWZ7SgsbEJRqMBxSWVqBo/GXqDHo11ddi0YQ2CgTYO8XW4nCivGI/SyrGo27Qei+d9w+ROEErxzRS2K4VSqwsRdR9+21cYNZnMGD9hEgoLC3DycYfB63H3KrxYYXAVUH/opxYrL7zwAlcz7mmo279syRFU7zcfTHra95w5c9ihJef18MMP5yq1Su7kYO5va2E0H9aopctgVXylb9ZaWlqwYsUKbn9CrVWUgk+DBaNqrXtzwNXXkuZI98SSJf/f3nmA21GVC/s7+5yTU9J7SAwEQnpCAglBQCAUQRBs98pFwQbiVa/0IvUqV0A6vyhXr2CjqchV8SLFgLRAAphCSCjSQiAhkEZOcmpO+Z9v4trOmewys2dm7ynvPA8PcPaaNWu939rn7Hd/q6ywjuuxjyWv4wwZDfd9T+2VI4CMVo69nycjo37ocS8EokdAd9W98kc/l0UrXpOO9jZpad5m/fsfuxrZpNS2o670SP/BwyTT2S7vvvSs1PUdJP0GDpHGAYMsGa2qrrI2hW3sP0jqGvtZGxdV1dRKXUOD9GvsIw19amXRIw9JZ2et9EiVdHS1ivR0y8wD5slvbri0KKRIyKhpZVtbm/z3T26xzjTUTqiMrn//fflgywcyeco00fNZtjRtld3HT5etW7fIlg+2WHOXu7Zvl86uDsv+p02fLdu2Ncnbq16XLZs2WKKrBq9bGOtGRyqh5p9/7opbmozqNN5hw4bLuHG7y8wZU+TweQdInyLzootGhAKBELDLpdcKC21klOtcUD3fstBVSEDCrM+rjKocnnzyyTJ//vydNiTyytBevqmpSVTIdYrq4sWLrZ1x7TvoOusOS0btXwp4mSJr3+TKmQ33Kpdey/vhzr0QKCcBZLSctIN7FjIaHEtqgkCUCPzv/Y/ILb+7Xzo6t0vbtm1WYi67jnTHdru2411E+g0eLJnODnl35TNSP2CotRmRJvEaBw6RfoOHyYBBw6zpujV1DdLe0SoZ6ZJN766Wt994Q9paOiVTUyvd0im1emLJzNkyZ8YUOfKAfWT6hN2LYomUjJrWbty4Sb512pnyzttvSWtri4wZM1qWLl0m4ydMtM75bGnfLhve32St6ezb2E8GDR0uk2fsLevXrZFlzz69Iwva3SU93ZoNVRHdIaE7xDQ4GZ0wYbK1C+/XT/m8jBnNJkVFR1uZCjin3Zby2HwbGTnPldRyxS63MqpTZIOsz6uMljJluFDfNROsO+7qBk9mR9pc5XV97t577y3PPPNMwbWUfteM6tpgXdeqlxcZLSTpXuXSa/liY4vXIRAVAshoVCLhrR3IqDdelIZAnAi8+sZbcumNt8qGLVutmadtLc3/yIzu6MWOqbo7dt7tO3DQDhldsVDGTpgqLc1bpbahvzQOGCIjx+4uA4eO1JygbN28XtauelXWvb1Gujoz0jBgoHR1t8ugoUNk193Hy2EHHSAHTB8ve44b6xpVJGVUW79lS5P8+YEH5Rc//5k01NdZC2b1Q+HgoSOsIya6u3tkS1OLDB46SgYMHirvrXlbNm1Ybx3NskNG9d9dvbKhwchotQwePESGDhshc+fsLUcfeagMHjTQNXAKhk/Afraoio6u5dMseLHLZPC0XK6db/Xndplwrv/MV79bGQ26Pq8yqudv6mZMuvuw2/Ww+fr83nvvyTnnnJM92sWUmzVrlkyYMEFmzpxpbXo0bdo0a+fZN954w9rldvny5XlF0a+MlpoZff311622LV26dCcuXuXSa/liY5bXIRAVAshoVCLhrR3IqDdelIZA3Ajoe/z8798sK15bJa0tLdLSss2ST+fVt98AyXRvlzUvPC0DR4yx1ogOGDJSdhm3p9Q3NEjL1s2y7p235JVly6T/4F2kuk+t9OnbRxrqG2SvWbNk/K4fkhM+drAMGzrYM6LIyqjpyerV78i5539bero6ROdBd3eLZGpqLJuvre0jLW3tsnljk3R1acZzR0a0u0fL6UZFO9ajmmyoXxmtyVTLiFGjrN2iVEIPn/cRz8C5IVwCzh1T851ZmasVehSMytgTTzxhvaybH+kZpPbLLhNuj+awZ+QKbYATdH1eZdSeAdQNfkpdM5rvrNJPfOIT1pbfuS77usywpumWumbUvtPvYYcdZq0ZHT58uNUNr3LptXy47xZqh0BwBJDR4FiWsyZktJy0eRYEKkfgJ7fdLffMf1ra2lqkZdvWnRrS2H+A1HR3yjvLF8jI8VNlzqHHyQfvvSO77DpOnrz/Xnn37bdl+NhJ0tnRJH0a66Vv/4FyxMeOFmneLGd+9USpr6sruXORl1Ht2bZtzfLQX+ZbHwLfW7dWhg4bKR3trVKV0cNXB1tzmrds2SpNTVv/kRHdMSU3MBnN6PExjTJs2AiZPGmSfPpTx8jE8cXnQJccFW4smYBdKAut/cz1AKfIqjz9+Mc/zm425JQPNxsj6T16xqZmPfU677zzRAXZnGPqdQMcL/V5lVFds33BBRfIT3/6U6utbnbT1Wzq17/+deu8YN2ZVs91VY7mfFe39ej5n0ceeaT13LBktNTddO1noBb6MsHN1F9ktOS3NjdGnAAyGvEA5WlelGTUeZSWNtnLLB377BnTXTd/x6IWOfsXw6Ztbv6++OmHzgzTzQQfeugha2NB/RLWLK8ZMmSIzJgxQyZNmiRHHXWUdQSe2YTRzzPjfm8l4uSX2aLFz8tF1/+PtLW3S1tLS6/q6vv1lz7SJe8sWyDHfuV067WFDz8gLa1dUtOnXmqqu6xjL0fvvodMnDhJpu0xRo44cD8ZPWpE3uMN3bY3FjJqOrP23Xflqquvk1WrVslrf39JPvjgA9l9jz1kl9G7WiC2NbeIfjjWX65ByWhNdY21TnXkqFEyZfIkOe0bJxc8l9AteMqFQ8AuDrlksthT7WeO5jr+wy4T+vqdd94pRxxxRN5q9Re8TlfVcnppttGsW9T/D7M+rzKq7bFv/FTobFbTYfuU6E9/+tNWNlmn6Jopt24+SKi83nDDDfKd73wnVBkN4pzRq666yvpiwZwr61UuvZYvNl55HQJRIYCMRiUS3tqBjHrjVY7S5ZQc/cysX5jrmemF9naw91vlVI9J+4//+I/sLKFycInaM8oZpyD7vmHjZjnvihvlpTdWS0d7e7bq+sa+UpcReXvZEzJy/F6yeeMWqauvl4xsl9q6auu4F3WhIw6YI3NnTpExo0YG1qxYyaj2uqNjuzz2+BPWeYi6wZHuprvv3P2zx8F0dXXLxk2brPWlzk2LvE7T1bMghwwgWqQGAAAgAElEQVQdJv36D5AzvnmqzJo53dXaw8CiQ0WeCDi/VXWKg5vKnJsfOTcyssuE1nfsscda53LqukfnpePv7rvvltNPP9061uXjH/+43HzzzTJixIhs0TDrK0VG9YueL33pS9YxK8Vku7m52TrL1WRSzbRme5/cZKeffPJJK5Oqu9bqFVZmVOt2rie+5ZZb5KCDDso5NJzxmzx5svzqV7+yviE2l1e59FrezZilDASiQAAZjUIUvLcBGfXOLOw7yiE5+vdNNw3U2Vq6y30pl37Z/IMf/ED222+/Um6P/T3liFOYkK686Ra5d/7jsr2zy3pMXWNfqa/OyOolj8nA0ZOkq22LNPbvK8PGjJM9p0yTaeNGy4mfOkYaGuoDb1bsZNQQaG5pkf/8zmUyf/5fZOLEKbazSautrIV++H933TpRQSllzWjfxkYZMGiQzJ0zR/791C9zdmjgQy/4Cl988UU56aST5OWXXxaVoHvuuUf22Wcfzw9Sufz2t79t3efcyMgpj1rm+OOPl8suu0x222237LN02upvf/tbueiii6xvG1Xs9NtHlVf7FWZ9pchorvWeN954ozU1x74JlIqo7pR7xRVXWN055JBDrP6NHj3aOij5m9/8pvzhD3+wXtM+a1l9zX7pe/OPf/yjxc6IqL7uXJdp7rFPwdL69dm6mVk+nrn6rxuhXX755XLNNddYt+kGV5qR/cxnPtOrLmf8tOz3vvc9OeOMM3rNjPAql17Lex683ACBChFARisE3udjkVGfAEO4PWzJ0b/zf/rTn6zPOfa/vaV0RT8j6Y75+mVt2q6w41QOnvc99Ff5/k9uk9a2dulT3yCNdbXy1t/+KkNGjpax02bLh3bdXfYcNVhOO+VE31NxC/UntjKqnWpra5dX/v53+X8/uFmam7dZoDKZHTKqH5y7urtk7bvrrLNK3R7totNyVRz6Dxggp3zlS3LEYYeE8i1AOQZZ2p5hl0gzZXTgQO87Hds3rFGG9o2MnNNq9YzR999/X3Taysc+9jGZMmWKJZ9//vOfrSm45solMvpamPWVIqPaJmfGU3+mf3BUEvv162f98dJ1JeaPmAqdM8N43333iU7z1S+F9LLz0f/XNSm6UZSp47Of/azF8fHHH8+7Rsi+G66+R48++mgrSzl27Fj51Kc+JTqTwY3s6bQkzXjfdddd2fhMnDjRylxrO/Uc1Mcee6xX/HQ60ne/+92dNmBy8zwvspy29yz9TQ4BZDSesURGoxe3sCXHORvJENC/qyeeeKLo3ggql/r3Xi/9glnPCVfpVIl1Xvplrn7+Sts60rDjVK6R+c7adfIvp54pVbUN0r+xQQYNGyLVUiUf3X+WfPbYo2RA/x3jIMwr1jJqwLz//nr59W9/J0uWLLWm8RoZrcrskNL16zdY5xfqh2yTJa2qylgLcfV13UymuqZG6vrUWW8+3aToC1/4nOy/375hsqfuAAk4p9fqL0aVoVIuHSdnn3223H777dbt9rWnTvnQzKdm6B5++OGcj1K50enCJ5xwQs61xmHXp5s3DB06NNs2t/KkWctbb71Vrr766oLrSHTTouuuu846J9R+aQZSNxzTrGehdSgqgSqGxxxzjJWx1Ljp5Vxbqz/LJcn6c5VSbav+IXTbP5Xk66+/3tqgyghzrgBq/HRJgO6q7MzCanm3zzN1ey1fyvjlHghUggAyWgnq/p+JjPpnGHQNYUqOfhmr+x44pVKn3OosKN2cyOyJ4OyXzhjSzxT6xazz7+avf/1r+eQnPxk0ikjXF2acyt3x1tY2ufKHt8hzz78op3zu0zLvw7Nl+LB/fnYMuz2JkFGFpJKpb46rrv2BvLXqTevNtENGq63dPTVz+u7ad2XzBx9IJlMjA4eMlNaWrbK9vUWqqzPWWab1DY3WtM4rL/+ONDY0hM2e+gMk8Oijj1rCp2NAzxXVDYPsa/u8Pso+JVS/LdT/P/TQQ3PKR319vWgmUH8Z6wZIeqmkHXfccVbGzi6DznbkkpOg6ytFRk07NUv4u9/9Th555BFrvaXy1UyoZkp1SrTuKKzZ4VyXvid1DapKvZ5dqplNvVRAdY2JstH7zXEvdubnn3++XHLJJTsJvAqpbrKk8V22bJlVn4rwbbfdJuPHj/csh6Z/mpHVdTMqzqZ/Or1YN6fyGr8gy3sdt5SHQKUIIKOVIu/vuWmXURUK/TL5/vvvl1dffTX7d0WpmnOx9W+BLlUZMGBAQdi6L8lLL71kid6iRYuyf1P0JvuOtFrfgQcemPdvZzHJ0b9b+jdQn6N/B7XuefPmic4w0l3p8/1N1nbYNyk0nVER1S909ezvYpcKqcqorhW1X7nOSc+1DEllVmeu6d97/W/dn0I/E+jMsm984xu9ljtp/UHEJxdPs8uybjL5wAMPWPt76Bpa/Qxg2qNfQusOwvnkPMw4FYtDWK9rIkF/l5f7SoyMGnD6y2DxkuflyQVPybLlz0uVZCwZbW1tsf7Z0tQkW5uapaHfYGlva5HtHdukvk+dDBw0RM4+63Q59pijyh0DnhcjAkFntoKuL0YoaSoEIJAgAshoPIOZVhnVD93/+7//a+0Z4GbdpAqK7jWgy19yyYlmHPXYNt3kzs01e/Zsufbaa60vZp315ZMc3Sxw/vz51hFs+WYc6UwhndGkX8o7L+cMMvO67qSr55znky5nPbqUSTc+0qm8+sX7zJkzLYl0SnAuGdU+6I77OuPIedn3gggyPrl46h4XY8aMsTaYtC+psrdJExFnnXWWtVdELsEPK05uxk/SyiRORu0BenvNWrnh//1INm7YYGVG21pbpaW1xfq3HgOjklpbWyPTpk6XO2//ues3YtIGAf1xTyBoeQy6Pvc9oSQEIACB4Aggo8GxLGdNaZRR507pbnnn2h9B71XJ08zg73//e7dVWeXy1ZdLcjSTqjP3NLNZaGmJ1ptvDaf96DrTUOcmjZ46UKRwLhnVDKieZ+rsg30GWtDxycVTTw3QGXVuvoj42te+Zi3HMrO4TLfDilOQMYhLXYmWUQ1CS2urLFr0nCx85hlZ+PQiaW7ZIaW6Jq6qula+8qWT5KTPf06GDBkcl5jRzgoSCFoeg66vgmh4NAQgkGICyGg8g59GGbUfYeY1arnO33ZOfTW7tOteCLqJosqVZgN1Kqzui2AXsVzimEtyvLYz1xpOzQaqNNuvXNNrvT4rX/lcMpqvrH1vjqDjEwRPzWJr5taePQ6i3jSutc01BhIvo/ZON1lrSm+QZUuWSHt7m5z61VPlhH/716Ded9STAgJBy2PQ9aUgBHQRAhCIIAFkNIJBcdGkqMuoiy4ULGLWBtoL2XfeNz8/88wz5Vvf+pbssssulnBotlOn3H7/+9/vJY+6z4Fuzqfl9FKx1Kmc9t3Z9fxt3dzQOe1V11vqpn665vOAAw6wpujq9F+za61pSyHJ0Wm4WrdOjdUNOHXNqK7hdG6i6JTMjo4Oa2qs2STQPEun9DoF1S9zc78XGbWfCx9kfLQthXjqvhA6VdvwXLlypZUFdW7wlCuDHEacgmIft3pSJaMmOHrci25aNHLEiLjFi/ZWmEDQ8hh0fRXGw+MhAIGUEkBG4xn4NMqoitnatWutDWt0c722tjZr/eYIx2fCXGssdbMf3TBPJTKf6OQ7B9vtCMknOSqiN998s3WOuv1asGCBfPGLX7ROjTCX83g7nQ2oGwNqdtR+5ZJ1t+0sVi6fjOqUXJX8z33ucznXYgYZn0IyqhtJqfiOHDmyV1c0i62CrhtT2i/7MX+F6vUTp2JMk/p6KmU0qcGkX+ETCFoeg64vfAI8AQIQgMDOBJDReI6KNMqo20jlEjinjOoZnCqff/jDH3pVe/zxx4uuNZwzZ451BraXK5+M5hPHd99919qASM/uNpfznHGvdRaSrVx9cXLRMvlkNN9u+V4YaVk38SnUj0JTZO0nNJh2aTw1g6snHhSq10+cvDJISnlkNCmRpB9lIRC0PAZdX1kg8BAIQAACDgLIaDyHBDLaO266vlN3qtWjyHS33QcffLDXzrVO6dLyOtX1v/7rv3IOAHPsih4Nd9BBB8kee+xR9OiMXOKo2dB77rnH2sTIeRU7YkTLa5b3q1/9qnWMif0qlBn1sibSrYxqVvSPf/yjtQtvKZfX+OSTRj1PVdf66vreXFepgu83TqUwScI9yGgSokgfIAABCEAAAhUkgIxWEL6PR0ddRnNJTr7u2s+qNmWKTUPVI0TeeOMNefLJJ+Wxxx6zzr0stMNqrva89tprohsb6b3FLpUfnZ6q02rHjRuX8xSHXBJYiIMbGS1lmm4YMmo/F7wYK309iPjk6odzGrOzLS0tLdbxNbo+2Fxupmj7jZMbJkksg4wmMar0CQIQgAAEIFBGAshoGWEH+Ki0ymhzc7O16dAtt9wiK1ascE00n2y88sor1sZCzsxjvoo1Q6jTPnXzI82e2q9c8nTYYYdZYjR8+PCdqnQjo3qUoWZvdW2s/dJNjS688MKczQxDRp3Th/PxCTI+ufqRa1dke1vcTAEOI06uB2LCCiKjCQso3YEABCAAAQiUmwAyWm7iwTwvjTKqG9Scc845Oc8F1Y2J5s2bJypNU6dOleuvv140u2quQpkv3S338ccftzYJ0ixrsfNAtc5cZ1i6kcti8ppL+u6880459dRTew2cz3/+83LjjTeKyrHbK9daULfTdN3IaNDxycVT19iqmDc2NubsdqkyWqh/XuPqNh5JKIeMJiGK9AECEIAABCBQQQLIaAXh+3h02mRUM4Q33HCDdZyH/dLdU7/+9a/LbrvtZh2ZopcbIcmHXjN7ixcvlkceeUTuvfdeazOfXJdKoE4v1jWl5vIqLW7LL1myRP71X/+11667kydPljvuuMMSb7eXHxktJr9hxMctH3v/c03TdU4x9lqv1/Ju45GEcshoEqJIHyAAAQhAAAIVJICMVhC+j0enTUZ1PeiXv/xlWbRoUZbaySefbG1C1Ldv314k/ciovSKz6Y4+U48Sse96q+WcU2W9Sovb8vl2/tWzT88++2yprq52NZL8yGix6bFhxCcXn+nTp8vtt98ukyZNytnnUjcwIjPqagjtVAgZLY0bd0EAAhCAAAQg8A8CyGg8h0LaZHThwoVy+OGH9wpWvnWT69evt45M0bNIzeVlQ6VcI0LPBD3yyCMLPt+tXJpKvJTXLK1uoGS/dFMlXTuru/26uZYtW2ZtwKQbNxXikktai8loGPHJt/bVeW6ove+5jnbR7Pn3vve97FE9Xrhr3V7Lu4lFUsogo0mJJP2AAAQgAAEIVIgAMloh8D4fi4yKnHjiidba0AEDBmRpajZTp8+qPNkvp4zqbq+6xnHlypXWbrpPP/20HHvssdaU36qqqp2io9N2jzvuuIrJqB7xolL1+9//vlcbdK3sTTfdZAlprnZrYe2rroW95JJLZPny5QW56ItByaif+OSTQP35vvvuK//zP/8jOlXZfjU1NVlrinWNrf1y7szsVS69lvf51o7V7chorMJFYyEAAQhAAALRI4CMRi8mblqUNhnNtW5SOV188cWWpOkaTp2i+eMf/1h++tOf7rQJkXN6Z65Mo+6OqzJzwgknyMiRI601qDrl96mnnhKdEqtrSe3X7373O/n4xz+e/ZFXafFaXhno2k3nETbadxU/fW3atGnS0NAg3d3dVkZPs8O33nqr1Ydcl9sNjIplRoOOTyEZ1ddmz55trR8++OCDrfNf9Zifyy+/XO6+++5e3dRzUVVGdU2xubxy91rezfs3KWWQ0aREkn5AAAIQgAAEKkQAGa0QeJ+PTZuMambwG9/4hvzpT38qmZxmN1VO9MqXaXRb+Wc+8xlrHengwYPLJjma9dVdfzV7W+hMVbd90HK6MZJml+1Hz5SSGQ06PsVk1G0fdYdk/XLBnjX2Kpdey7ttWxLKIaNJiCJ9gAAEIAABCFSQADJaQfg+Hp02GVVU9913nzX9ttjRK5opVFlcunRpr2mpzumaL7/8svz7v/+7NU3Xy5VvmqhXafFa3rRR+3XuueeKrtMs9dLpvXpO6ac+9Smpq6vrVU0pMhpGfHLx0UzumDFjXJ0Le/7558t555230wZXXrl7LV9qTOJ4HzIax6jRZghAAAIQgECECCCjEQqGh6akUUZ17aOuB73gggtk06ZNOWmpZF100UXWeaMqInfddVe23De/+U254ooresnXO++8Y03Bda4zzBeKo48+Wq688sqcu7l6lRav5e1t0iNo9GgXnZac7/iZXH048MAD5atf/aq1Pta5C7EpX6qMBh2ffHx+9KMfyS9+8Qu5+eabc34xoV9GnHXWWXLGGWdYU5adl1fuXst7eBvHvigyGvsQ0gEIQAACEIBAZQkgo5XlX+rT0yijhtVbb70lv/rVr+TBBx8U3SFW5UOn3+oGQ5rpGzp0qFX02muv7XUuqW54o/fNmDGjF3ad/rpmzRor2/bwww/LK6+8khU8rVuzcbpBkArcrFmzsueZRkFyOjo6rOzv/PnzrQzviy++mJ3Cq2tgta96DIrKua6z1LWw+TY68iujQcenkATq9Ojnn3/e2k1Y18XqtGX9IuJjH/uYdQSQ9jlfP73Kpdfypb6n43gfMhrHqNFmCEAAAhCAQIQIIKMRCoaHpkRJRj00m6IQcE0ACXSNqmIFkdGKoefBEIAABCAAgWQQQEbjGUdkNJ5xo9XuCSCj7llVqiQyWinyPBcCEIAABCCQEALIaDwDiYzGM2602j0BZNQ9q0qVREYrRZ7nQgACEIAABBJCABmNZyCR0XjGjVa7J4CMumdVqZLIaKXI81wIQAACEIBAQgggo/EMJDIaz7jRavcEkFH3rCpVEhmtFHmeCwEIQAACEEgIAWQ0noFERuMZN1rtngAy6p5VpUoio5Uiz3MhAAEIQAACCSGAjMYzkMhoPONGq90TQEbds6pUSWS0UuR5LgQgAAEIQCAhBJDReAYSGY1n3Gg1BJJEABlNUjTpCwQgAAEIQKACBJDRCkAP4JHIaAAQqQICEPBFABn1hY+bIQABCEAAAhBARuM5BpDReMaNVkMgSQSQ0SRFk75AAAIQgAAEKkAAGa0A9AAeiYwGAJEqIAABXwSQUV/4uBkCEIAABCAAAWQ0nmMAGY1n3Gg1BJJEABlNUjTpCwQgAAEIQKACBJDRCkAP4JHIaAAQqQICEPBFABn1hY+bIQABCEAAAhBARuM5BpDReMaNVkMgSQSQ0SRFk75AAAIQgAAEKkAAGa0A9AAeiYwGAJEqIAABXwSQUV/4uBkCEIAABCAAAWQ0nmMAGY1n3Gg1BJJEwJOM9kiVtPdUS3d3T5IY0BcIQOAfBDKZKqmr6pIqcfce7+zuke7ubvhBAAIJJJDJZKQmU+WqZ8ioK0yRK4SMRi4kNAgCqSPgSUZbu2ukpbs6dZDoMATSRKAx0yUNmc6iXd7e1S3bO7uKlqMABCAQXwK1NdVSW50p2gFktCiiSBZARqMTlt/85jdy8sknu27QxIkTZfz48TJnzhw58sgjZebMmaLvw2LX3//+d/niF78oy5cvzxY95ZRT5JprrpGGhoZit2df37hxo9Xe+fPnu76nUMG99tpLbrvtNtF+caWLADKarnjTWwgUJYCMFkVEAQikhgAymuxQI6PRia9XGXW2/Oijj5ZLLrlEZs2aJVVV+Wc0IKPRiTkt2UEAGWUkQAACvQggowwICEDAEEBGkz0WkNHoxNevjGpPhgwZItdff7189rOfFZ1mn+tCRqMTc1qCjDIGIACBHASQUYYFBCCAjKZjDCCj0YlzEDKqvenfv7/cdNNNcvzxx+fMkCKj0Yk5LUFGGQMQgAAyyhiAAAQKECAzmuzhgYxGJ765ZPTnP/+5nHDCCb0a2dPTI01NTfLOO+/IvffeK//93/8tmzZt6lVG11/+8pe/lMmTJ+/UwaBktBi5XP259NJL5cILLyx2K6+njADTdFMWcLoLgWIEyIwWI8TrEEgPAWQ02bFGRqMTX7cy6mzxkiVL5KyzzpLnnnuu10tnnHGGfPe735W6urpeP0dGoxNzWrKDADLKSIAABHoRQEYZEBCAgCGAjCZ7LCCj0YlvqTKqPXj44YflxBNPlK1bt2Y7pFnRO+64Q6ZOnYqMRifMtCQHAWSUYQEBCCCjjAEIQCAnAWQ02QMDGY1OfP3IaHNzs5x99tly++239+rQD3/4Q9FjW+wXmdHoxJyW7CCAjDISIAABZJQxAAEIIKMpHAPIaHSC7kdGtRc/+9nP5LTTTuvVoa997Wty1VVXSX19ffbnyGh0Yk5LkFHGAAQgkIMA03QZFhCAgCFAZjTZYwEZjU58/crowoUL5fDDD+/VoY9+9KOimyANHToUGY1OqGmJgwCZUYYEBCBAZpQxAAEIkBlN4RhARqMTdL8y+sorr8gXvvAFWbFiRbZTuqvubbfdJhMnTkRGoxNqWoKMMgYgAIFCBMiMMj4gAAEyo+kYA8hodOLsV0ZzTb9FRqMTX1qSn0ComdFXlj0rq197Kfv0oaPGyD4fOcL6/zVvviovLn5aps4+QOoaGmX5osdkzLgJMmnW3JLjtb29XV547kmZPGs/aezXv1c99ueN2X1Cyc8Iqp6SG8CNEAiZQNAyqhsrLHj8UWlvb+/V8j3G7ynT95pp/ez9996Tvz27SHbdbVz2Zx0dHfL0k09IU9OWnXqsW9V/5JBDpW/fvtnXTB2dnZ29ys/cex/ZbdzuIVOjeggkkwDTdJMZV9MrZDQ68Q1DRvv37y//93//J3Pn/vOzNWtGoxNzWrKDQGgyumTBw/LBhvdkrw/Pk2GjxkjLtq3y3KP3S5/6Bplz8FHy/trVWRn1I4f2QOozt27eKPseekxoMsrAgUDSCYQlowMHDZIPH/ARC99bq96U55cuESOkuWTUztlZPlcMnHUYmW1vb9tJXJMeQ/oHgaAIIKNBkYxmPchodOIShoxq7x555BHZf//9sx1FRqMTc1oSooxuWLemaKazUGbUiGtHe5vVSs2eqrCaeoeN+pBsXr9O9HWTbbVnYatrarISbALtzGg6n7HrnlOyWVnznK7OTuk3cLB0tLVK/8FDrayusx57WXtbGWAQiCuBcsiosln09ALZ8sEHlig2b9u2U2bUr4zapVezo3qpAI8YOdLKxOq/VY5XLH9e3nj9Net1e8bV/FzvHTZ8hJXdraurt7K3K154XkzG1WR+7bId19jTbgg4CSCjyR4TyGh04huGjE6fPt067mXSpEnIaHRCTUscBELJjKoYrln16k5CaH92PhndY8pM+dsTD1lFNYP6xkvPZ+vSn+l03oa+/Xd6TbOvbjOjg4ePsrK0uQRzxOhdreergGqGVaVXpxMb6bW329QzauzulsgWej4jDwJxIVAuGVXZW/3WKpkz98MWGuc03TBl1GRo7W0YNHiwNS1YrwMOOtj6t/6/ZlZVQltamq229u3XzxJTI58ma8t04LiMcNrphQAy6oVW/Moio9GJWRgyyprR6MSXluQnEDkZVemzrx81mcdJM+dm15YOGjYyZ5bSrYwqDrNeVTOuutbUCPAek/eSlYufEvMMk0HNJa5azyvPP1tQuhl8EIgbgaTIqHOa7ob171uZUSON5nUjn3369MlOHzZljGhqGZNJ1f+2Z3VfeH5pNsNrX8Mat7jTXgjkIoCMJntcIKPRia9fGc11tMthhx0mv/jFL2T48OHZjjJNNzoxpyU7CERORnVarIqi89JptE5RdU6ZdSuj27Zs7pW5zSWjZjOlQjLqrIdBBYEkEIi7jNo3MNJfcJrNVJF0ZjBzTa91ljHCarKiWo9eWm7lC8tl2oy95OUXV2azpEmIP32AgJ1ApWS0tbVVGhoaCEbIBJDRkAF7qN6vjN55551y6qmn9nriKaecItdcc02v9xIy6iEoFC0LgVBk1M+aUadw2ik46y1VRrXOoDKj9nrKEjEeAoGQCZRLRsuxZtSOKp9oahmdlpsrM2pfTzpgwMBsOSOyOmW3acsWS0rZsTfkgUn1FSFQbhlduXKl6NTCSy65RC677LKK9DnKD73//vvlggsukOXLlwfSTGQ0EIyBVOJHRvXLm/PPP19+9rOf9WrLD3/4Q1EhtV/IaCDhopIACYQio9o+L7vp2o92cbNm1GQtS5VRL2tG337tJet4mkJrRs0UXjdrZQOMHVVBIBQC5ZBR5863Yeym64STa21noTWjH2zebK1jHTJ0qPTr19/a5Mh+HI3KtLY71zEzoQSGSiFQAQLllNE77rhDrrrqKjnppJNk06ZNVkaHqzeB6667TpYuXWod16FCOm7cOF+IkFFf+AK92Y+MvvDCC/KlL31JXn755WybJk+eLPqemjp1KjIaaKSoLGgCocmoNtR5zqhOwdVNiWrr6gqeM1psN918MmrkVJ9tduA1wIrtpmsvz266QQ8z6osTgbBk1M05o84zQs06zVKOdnEjo1omX/ZTZXPTxo3WNF+zuZH9mBjTJvta0jjFmbZCwA2BcsnoueeeK++995618+e1114r69evR0ZzBMiwufTSS60M8g9+8AP5xCc+4SaUOcsgoyWjC/zGUmV07dq1cuaZZ8p9993Xq01nnHGGfPe737W+MLVfZEYDDx0V+iQQqoz6bFtFbrevH1Vx3rJ5Q9FjairSUB4KgZAIBC2jITWz4tWyi27FQ0ADykCgHDJ6+OGHyzHHHCPnnHOO1SPNiG7cuFGuvvrqMvQwXo9wsvnkJz8pc+fOlYsvvrikjiCjJWEL5SYvMqpf3OqXN48//rj8+Mc/lsWLF/dqk35R8ctf/lI0O+q8kNFQwkelPgggozng2TOs+rI9o+uDNbdCIBYEkNHCYTLrRTXTS1Y0FkOaRvogEKaMrl69WmbNmiX33HOP6K6f5lIJ3bx5szVll6s3gVxsdH3tq6++Kr/97W8940JGPSML7YZcMlrKw8UhnoQAACAASURBVPr37y833XSTHH/88VJVVeVKRkt5jmbnL7zwwry35upPsXtKaQf3xJ8AMhr/GNIDCARKABkNFCeVQSDWBMKS0XvvvVdOP/10WbZsmQwePLgXI5XQLVu2yPe///1Yswuj8flE/e6775bvfOc71jrS2tpa149GRl2jCr1gEDKqIqpjRNdd6wf8XFeuzGgpnSsmlshoKVTTeQ8yms6402sI5CWAjDI4IAABQyAMGdV1bCqhf/zjH3OCRkbzj79CbHTzGp2eqedNzp4929UgRkZdYSpLIb8yevTRR1u7UOtsg1wZUdMJZLQs4eQhHgggox5gURQCaSCAjKYhyvQRAu4IBC2jusZxn332sbJ4+S7NiG7dulWuvPJKd41MUSk3bObMmSPf+ta35Mtf/nJRMshoUURlK+BVRidOnCiTJk2Sgw46SI444gjR/89kMkXbi4wWRUSBMhNARssMnMdBIOoEkNGoR4j2QaB8BIKSUT2qZe+99xY997DY7q8qobo2+4orrihfR2PyJLdsvvKVr1jTn2+44YaCPUNGYxJ4mgmBBBNARhMcXLoGgVIIIKOlUOMeCCSTQBAy+sgjj1ibqej5mLvuumtRUCqhra2tcvnllxctm7YCbmVUudx4443y5z//WR5++OG8mJDRtI0g+guB6BFARqMXE1oEgYoSQEYrip+HQyBSBPzK6HXXXScPPvhgQSFydvihhx6Sz33uc9YGLLr2rdg/en+xMn5eD7N+r3W//vrr1uY0eq6km0u/CFCWurHRqFGjdroFGXVDkTIQgECYBJDRMOlSNwRiSAAZjWHQaDIEQiLgR0ZVmnbZZRe59tprPbdOzxnt7u6Wnp6eov9o5W7KlVomzPpLqTvfkR35IK9fv97a2Oi2226Tj370o72KIaOehyY3QAACARNARgMGSnUQiDsBZDTuEaT9EAiOQCky2tHRYa0Pveiii+TEE08MrjHU5IvAkUceKUcddZScc8452XqQUV9IuRkCEAiAADIaAESqgECSCCCjSYomfYGAPwJeZfTZZ5+1dvfU9aFTp07193DuDpzAueeeK5op/dWvfmXVjYwGjpgKIQABjwSQUY/AKA6BpBNARpMeYfoHAfcEvMjoz3/+c9F/nnnmGfcPoGTZCeh0Xd3cSL8wQEbLjp8HQgACDgLIKEMCAhDoRQAZZUBAAAKGgBcZnTVrlqxcuRJ4MSCwbNky67zX9vZ26ezsjEGLaSIEIJBUAshoUiNLvyBQIgFktERw3AaBBBLwIqO33nqr3HnnnbJgwYIEkkhWl26//Xa55pprZMmSJchoskJLbyAQOwLIaOxCRoMhEC4BZDRcvtQOgTgR8CKjtbW18tRTT8kxxxwjL7zwgqszRePEIiltPfvss2XDhg3W7rpM001KVOkHBOJLABmNb+xoOQRCIYCMhoKVSiEQSwJeZVQ72dTUJDNmzJCbb75Zjj322Fj2O6mNPvTQQ+UTn/iEnHXWWVYXkdGkRpp+QSA+BJDR+MSKlkKgLASQ0bJg5iEQiAWBUmTUdOy4446TAw44QC688MJY9DXJjVy1apV13M4f/vAHmTdvXraryGiSo07fIBAPAshoPOJEKyFQNgLIaNlQ8yAIRJ6AHxnVzulZo2+++ab8+te/dt3XJ554Qj75yU+KTvutqqpy9Y9W7rZsKeXCrN9L3T09PfKTn/xEhgwZ4pqnCqhOzdXdcwcNGtTrPmTUNUYKQgACIRFARkMCS7UQiCsBZDSukaPdEAiegF8Z1Rb95je/kcsvv1yWL18umUymaCMvuOAC6dOnj5x22mmi8uXmH63UTblSy4RZv5e677rrLtl///3l29/+dlGOWuA///M/ZcWKFfL73/8+Z3lk1BVGCkEAAiESQEZDhEvVEIgjAWQ0jlGjzRAIh0AQMqot0yNf9tprL2v31pkzZxZsrIrW0KFD5fzzzw+nUzGu1QsbnSY9d+5cufTSS/P2GBmN8WCg6RBICAFkNCGBpBsQCIoAMhoUSeqBQPwJBCWjhoSeRXruuefKSSedlBeOSujw4cPlvPPOiz/AgHvghs369eut9aE6nbfYBlLIaMABojoIQMAzAWTUMzJugECyCSCjyY4vvYOAFwJBy6g++wtf+ILssssu1jmXuS43wuWlD0kqW4zNX/7yF0v0dX3omDFjinYdGS2KiAIQgEDIBJDRkAFTPQTiRgAZjVvEaC8EwiMQhoxqa6+99lr561//Kg888MBOjdeM6MiRI60MKldvAoXYXH311RbThx56yDU2ZNQ1KgpCAAIhEUBGQwJLtRCIKwFkNK6Ro90QCJ5AWDKqLX3wwQfllFNOkRdeeKHX7rAqoZo5Peecc4LvUMxrzMfmhBNOkHHjxslVV13lqYfIqCdcFIYABEIggIyGAJUqIRBnAshonKNH2yEQLIEwZVRbunbtWpkxY4a12+shhxxiNV4lVKeY6nEkXL0JONm0trZa60Mvu+wy+bd/+zfPuJBRz8i4AQIQCJgAMhowUKqDQNwJIKNxjyDth0BwBMKWUdPSefPmyb/8y79Yx7mohI4dO1bOOuus4DqSkJrsMvr000/LEUccYa0PnTRpUkk9REZLwsZNEIBAgASQ0QBhUhUEkkAAGU1CFOkDBIIhUC4Z1daefvrp0tbWJv369UNG84TPiLqew6pnjj711FO+Ao2M+sLHzRCAQAAEkNEAIFIFBJJEABlNUjTpCwT8ESinjGpLb7nlFrn88sutrOiZZ57pr/EJvFu5LFy4UObMmSM/+tGPfPcQGfWNkAogAAGfBEKR0Yx0S19plirp9tk8bocABIIg0CMZaZa+0i2ZotUFLaMZ6ZG6TIcIvw+KsqcABMpDICPt3X2kW6qKPq7cMqoNWrBggSVb9fX1RduXtgKaCX3sscfk4osvDqTryGggGKkEAhDwQSAUGR1QtUUGSJOPZnErBCAQNIEmfVf2DCxabdAy2phplYZMW9HnUgACECgfgdbuemnpbij6wErIaNFGpbhAV1eXVFdXB0YAGQ0MJRVBAAIlEkBGSwTHbRCIGwFkNG4Ro70QCI8AMhoe2zjVjIzGKVq0FQLJJICMJjOu9AoCOxFARhkUEICAIYCMMhaUADLKOIAABCpNABmtdAR4PgTKRAAZLRNoHgOBGBBARmMQpDI0ERktA2QeAQEIFCSAjDJAIJASAshoSgJNNyHgggAy6gJSCoogoykIMl2EQMQJIKMRDxDNg0BQBJDRoEhSDwTiTwAZjX8Mg+gBMhoEReqAAAT8EEBG/dDjXgjEiAAyGqNg0VQIhEwAGQ0ZcEyqR0ZjEiiaCYEEE0BGExxcugYBOwFklPEAAQgYAsgoY0EJIKOMAwhAoNIEkNFKR4DnQ6BMBJDRMoHmMRCIAQFkNAZBKkMTkdEyQOYREIBAQQLIKAMEAikhgIymJNB0EwIuCCCjLiCloAgymoIg00UIRJwAMhrxANE8CARFABkNiiT1QCD+BJDR+McwiB4go0FQpA4IQMAPAWTUDz3uhUCMCCCjMQoWTYVAyASQ0ZABx6R6ZDQmgaKZEEgwgYrK6F+efF7WrNu4E976uj5y7GGzpX+/hkijf2bZq7Jla4scedDMXu1sb98uDzy+VKZO+JBM3H10pPtA49JDIOoyunVbq9z318XS1t7RKyiDB/aTow/ZW+rqaq3fF39duEI6O7t6lZk6YazsN2tC9mf63nzx1bez/3/gnMm8F9Mz1OmpCwLIqAtIKSiCjKYgyHQRAhEnUFEZNWzMh9DZM/aI1QdGZDTio5vm9SIQFxm1/x4wX+zsMmKwJZsqo088+5IcPHeKjBk11Oqf/v546Mllsv/eE62f6fvyjdXvZb/QiuvvF4YvBMIkgIyGSTc+dSOj8YkVLYVAUglEVkbNh04DXjOl767fLE/97eWdsh2aYd2+vVM2bdlmZUzsmZS/v7k2e4/JuPaprbEyl8OG9Jc3337fuseeWbFnX+xZWn1O07YW68Ovfjh+9/3NVlv0A7A9O+rMjNrboOU1S9O3oU4WLv27HHXQLCsDrHU+8vQLcvgBM6z/t2eNTdtMvZ1dXVZ5sj1JfVuG0684yqiSsH/pk0tG7e+3XYYPtrKrzi+29D344qvvZDOs4RCmVgjEhwAyGp9YhdlSZDRMutQNAQi4IRBpGdXpeJoN0amuzg+h+gFVZVCn7z3+7IuycfNWKxOismju0w+mzoyJQpk1ZZwlo61tHdl7TLZlQL9G68PsHruOtJ6tUtjS2p59jvlvnTLoJjOq0mnP5Jh2H7b/dKudZiqvflhe9c56S2rtfduwuSnbn91GD7fa3dhQt9PUYDfBpky6CcRRRt1kRu2/G5pb22XxC2/EYpp/ukcjva80AWS00hGIxvOR0WjEgVZAIM0EIi2jzul49kDZMx0qo3qpyDmzJHYZNfc7P+Dqz1U6B/ZvlA+NGtIrY2n/oLvy1Xeyz3FmbOxtK7Rm1N7uZS+tsm4z0jvuQ8PFCKeZlmhvm5Fo+2tpHrz03RuBuMioc82ofeZBvjWjZpYAGVBvY4LS6SWAjKY39vaeI6OMAwhAoNIEIi2j9mmsRsrsGx6Z6bgqoyqSKnVOEbR/eDXltS7nBkNGRgcP7Nsrs2Jfj6Yyap7jRUadGzWZdmjWc9mLq6x2L/jby9YUXTOFePOWbb3Ghn4gP2TuVDZGqvQ7JsbPj4uMmim2uabk5vqZ80sqMqMxHqQ0vWwEkNGyoY70g5DRSIeHxkEgFQRiI6Oa8bB/yHRmRvPJqD2KZlqtkTqTYbRnSotlRr3KqD4/X7v1tYefWi4DBzRKS2vHTpld50687NKbivdkaJ2Mm4yaL3zsmxEVk9F8mxXpffrFzxEH7mXtyssFgbQTQEbTPgJ29B8ZZRxAAAKVJhBLGTXZQ4Vn1ozmklHnJkEqo3qZ6a7mfs1Qul0z6kdGne026071CAr7ZkT2NaMd2zuza1hNuzkyptJvm3g+P44y6mbNqDMa+XbTNevA4xk9Wg2BYAkgo8HyjGttyGhcI0e7IZAcArGRUfOhVKev1tRUy/SJu8rrq9dZu9HqdN58mVH7eYPOabq6EZCZ9muXwUK76dpl1OySW2g3XbMGNFe7dddcfZZzOrIOL/vUXlM/mdHkvPEq0ZM4yqhy0veZvo910y+9Cq0lN1yd54w6zyGtBH+eCYEoEUBGoxSNyrUFGa0ce54MAQjsIBAJGS13MKIkdfl25C03E56XfAJRl9HkR4AeQiA6BJDR6MSiki1BRitJn2dDAALI6IQPWcfGVOrS7Kc5kkazpFwQCJMAMhomXeqGQLwIIKPxildYrUVGwyJLvRCAgFsCqcyMuoVDOQgkiQAymqRo0hcI+COAjPrjl5S7kdGkRJJ+QCC+BJDR+MaOlkPAEwFk1BMuCkMg0QSQ0USH13XnkFHXqCgIAQiERAAZDQks1UIgagSQ0ahFhPZAoHIEkNHKsY/Sk5HRKEWDtkAgnQSQ0XTGnV6nkAAymsKg02UI5CGAjDI0lAAyyjiAAAQqTQAZrXQEeD4EykQAGS0TaB4DgRgQQEZjEKQyNBEZLQNkHgEBCBQkgIwyQCCQEgLIaEoCTTch4IIAMuoCUgqKIKMpCDJdhEDECSCjEQ8QzYNAUASQ0aBIUg8E4k8AGY1/DIPoATIaBEXqgAAE/BBARv3Q414IxIgAMhqjYNFUCIRMABkNGXBMqkdGYxIomgmBBBNARhMcXLoGATsBZJTxAAEIGALIKGNBCSCjjAMIQKDSBJDRSkeA50OgTASQ0TKB5jEQiAEBZDQGQSpDE5HRMkDmERCAQEECyCgDBAIpIYCMpiTQdBMCLgggoy4gpaAIMpqCINNFCEScADIa8QDRPAgERQAZDYok9UAg/gSQ0fjHMIgeIKNBUKQOCEDADwFk1A897oVAjAggozEKFk2FQMgEkNGQAcekemQ0JoGimRBIMAFkNMHBpWsQsBNARhkPEICAIYCMMhaUADLKOIAABCpNABmtdAR4PgTKRAAZLRNoHgOBGBBARmMQpDI0ERktA2QeAQEIFCSAjDJAIJASAshoSgJNNyHgggAy6gJSCoogoykIMl2EQMQJIKMRDxDNg0BQBJDRoEhSDwTiTwAZjX8Mg+gBMhoEReqAAAT8EEBG/dDjXgjEiAAyGqNg0VQIhEwAGQ0ZcEyqR0ZjEiiaCYEEE0BGExxcugYBOwFklPEAAQgYAsgoY0EJIKOMAwhAoNIEkNFKR4DnQ6BMBJDRMoHmMRCIAQFkNAZBKkMTkdEyQOYREIBAQQLIKAMEAikhgIymJNB0EwIuCCCjLiCloAgymoIg00UIRJwAMhrxANE8CARFABkNiiT1QCD+BJDR+McwiB4go0FQpA4IQMAPAWTUDz3uhUCMCCCjMQoWTYVAyASQ0ZABx6R6ZDQmgaKZEEgwAWQ0wcGlaxCwE0BGGQ8QgIAhgIwyFpQAMso4gAAEKk0AGa10BHg+BMpEABktE2geA4EYEEBGYxCkMjQRGS0DZB4BAQgUJICMMkAgkBICyGhKAk03IeCCADLqAlIKiiCjKQgyXYRAxAlUVEZ7eqqlvbNeenp6Io6J5kEgmgSqqqqkrqZNqqq6ijYw+jJaJd2d1SL8PigaSwpAICeBqirJ1OjvguJ/U5FRxpASKIeM9kiVtPdUS3d38XFJVCAAgfgRyGSqpK6qS6pc/O3J1buKymhrR1/Rf7ggAIHSCTT0aRb9p9gVdRnt3l4j3duri3WD1yEAgQIEMrVdkqntLMoIGS2KKBUFyiGjrd010tLN7/ZUDCg6mVoCjZkuacgU/9uDjKZ2iNDxJBNARpMcXfoGAW8EkFFvvNJeGhlN+wig/xAIhgAyGgxHaoFALAkgo7EMG42GQCgEkNFQsCa2UmQ0saGlYxAoKwFktKy4eRgEokUAGY1WPGgNBCpJABmtJP34PRsZjV/MaDEEokgAGY1iVGgTBMpEABktE2geA4EYEEBGYxCkCDURGY1QMGgKBGJMABmNcfBoOgT8EkBG/RLkfggkhwAympxYlqMnyGg5KPMMCCSfADKa/BjTQwjkJYCMMjggAAFDABllLHghgIx6oUVZCEAgHwFklLEBgRQTQEZTHHy6DgEHAWSUIeGFADLqhRZlIQABZJQxAAEI7EQAGWVQQAACZEYZA6UQQEZLocY9EICAkwCZUcYEBFJMABlNcfDpOgTIjDIGfBBARn3A41YIQCBLABllMEAgxQSQ0RQHn65DABllDPgggIz6gMetEIAAMsoYgAAERJBRRgEEIGAIsGaUseCFADLqhRZlIQCBfAQSnxltbtkmTy58WKZMnCG7jR2f5fDCS0tk27atsv++h8j769+V5S8ulv33nSd9G/sxWiCQGgJpk9GtLS3y4FMLZdakiTJh17FWnM3PGurq5KMfnit1ffr4ir+pr62jw6qnvk8f+diB+0v/xkbrWY8885zMnT5VRg8f7us5Yd3c3tEh8xc9KyOHDpV9p03JPmbt+vXy+OKl0tnVtdOjJ48b16tsWG3zUu8jzz4nA/r2s9pl/28vdeQqm2sM+alTuT674kU5fL99rTFSyQsZrST9+D07ajLasm2rPPfo/dLR3mbB7FNXL/seeow09usfCtwN69bIy8uekX0+8tHsM9a8+aq8uPjp7PN23XOKTJo1t+Tna5+WLJgvk2ftJ8NGjSm5HnNj0PX5bhAVQEBEkFFklDdCigmkXUaNWIwbPToQmcpV33MrX5JVa9daQqpXXGXU/jbRPr23cWMg8h7W2y9IAbW3MWgZDav/pdSLjJZCLb33RElGjYiOGrt7Vv5eWfasrHv7zdCE1CmjKqKvPP+s7PXheZY4bm9vl7898ZAMGT6qZCENWh6Dri+9o5+eB0kAGUVGgxxP1BUzAmmW0V1HjSyaATRZzT41NVbZSeN2y2ZUVXZ2HTUq+/8aes1yPbVsuRw4a69s5tPIy7Txe8gb76yRzVu3Sk11tRwye28ZOnCgVa/+TK8Pz5hu1WfqMcNJRXZrc3M2M2nPtjqH3Kur35ZFL6zI/tjUqT9f+fob1s+1TaYNJkOr/Vm7fkM2OzdmxIi8gu6UUZNN1ayp1q3PHDVsqJWFNhni0cOHyeFz97X6pplAfX6ufpvsq719pn5TfnD//r1E2LTdMPxg6zZ5edUqq6+atW1q3pbNkjrrsjPP1y4vMmrnb2+nPWOuP1dWmiHXy54ZtWegnf0M+9cLMho24WTVHyUZVTFc+dwCmbbvR7IZRCOoe07fR+oaGq0s5oBBQ+W9d1ZJdU2NTJo5V15bscTKpA4dNUb2+cgRVoCc2c2psw+QMbtPsH6u5bu6OqWuoa9s72iX7e1tVgZ21oFHyIuLn9pJPHMJq8mc9hs4WOYcfJT1TJVWbePGdWus/9f2zNj3IOvn27Zstto7dfaB8ubLy6W7q1O0b9quwcNH9coG2/thzxTb22jqU2lub23JZnLDziQna/TTmyAJIKPIaJDjibpiRiCtMmrEsKG+zhIkczmzXio5rW3tlvgsf/V1S2q0vJZ7/G9L5JA5+/SaWmkXHSM5TpGxZ0bt9a9e95787cWXLEnVS6VsztQplpwWapd9WrFThu3SqPWrpGq7jIib/tuzt0Z69xw71rOMmvqcU33t7TJ9M/UbBgfP3lueWLw0K/wqdavXrbN4axm9DHv7VGttu4mLfcrrsytW5pymW4y5s13OqduFMqNGJDVuTsb2PmibX3v77WysjYxqH53jw0w1LsevFmS0HJST84woyajJQqpoGXm0k1YpXL7oMRkzboKVpVyy4GH5YMN7VhZTLyOy9v/W7KZmVzetX2dJ4/trV/fKfNpFs2Vb004y7Iy0aYNK8IjRu2YF1Einlnc+p7HfgOw03YGDh2XvUXF2Zl7tQm7K6jRhFWntR/O2Jmu6r5n2a6/b9FXb4GdacXJGNz0pJwFkFBkt53jjWREjkFYZdWbrTFhUgJa98vfsGk+73KikqZAeOmcfUbEzopQrpPmyk/Y1oyYrarKtdoEbM2JYrwxroXYVWmeo972y6i1LprXN9r7ZJc45pbXYFNd8mVHnOlO75BvJ0p/Zs8emjU4ZzfdWMZyUmxE+e8ba3JdrzeheE8b3ynAXY27Y2YW/kIzaees9Jm4H7TNLFi1fkV0rbB8H2l4jo+s2bMzGy+/a5VJ+1SCjpVBL7z1RklEThXxZTWfm1MiZSl2hqata3+rXXspKomZGzTpUp4w61486R4a9rtq6umym1ZlVtbcnl4zmm/Zrv0+fnas9+eoOYj1qet8J9NwvAWQUGfU7hrg/xgTSKqNDBg6QudOnWdNI7etFnRKpobVPqX30b0tEhealN1ftNEU33zCwZwX79+2bzXzpfzs3UzICpTJqn7pZqF3OjZDsU1a1TWaqp8qoXa6MjH5k1sydpiuXKqN2KXS22XC0y5eKtF3gOjo7s1N77VORc22eZJ8KbN+QqpCMTt59N0/MvcqoU9LNlxnTJ4yXpS+9kp2+nU9GX37zrYquxUVGY/zLvAJNj6KM2jHYBdQpZ4VkVLOmZrqs3mem02pm1IipyqTXzKg9y2q/f8bcQ6wpviaLWUxGTTltm1O+dTqvmX5rF2fDxSneJlvb1dmZ7ae2jQsC5SSQeBnt6GiXp559VPbYbUKv3XQXPve4xZnddMs53HhW1AikVUaNvDintTozW854qWy0trdJ07bmnaboaln71FJzrz2Tp+soTYawWGbUKaO5xMjZPmcG1ZkZzSWjZhqsfTqoXxl1Zg/zyZdTRu3ZQGfG1GRdw8yMumFOZlSktbteWrobiv46q62pltrqTNFyNTU1UltbW7QcBaJFIEoyqlL23pq3sus+lZSZxqryZtaMmp1v88morqG0S5wzM5pPRmtr++TcrEjl7/mFj8rM/Q+VzevX9ZJZswbVZEa9yqh9TaxOxfWaGXVmQ+1MojXSaE3SCSReRjWAKp5t7a1y4NxDpU+fOusol+eWPiXTp+xtCSpHuyR9mNO/fATSLqPKxbnbrXM9otkJV8XJZOhGDBnca62p4ZtLVFSqzFpQe2ZUM5qF1i/axchZr73N9mm6dhk1my5p28w03Xwyar/Pz5pRkxnN1d5cayTtMrr/XjPkyaXLslNZjdg7M7cm42rW5NrXYtq/XNDsda6jXdwyz/fFRJhrRpW9fQqzvW/l+C1GZrQclJPzjCjJqFPMlLJ9d1v9f/u0VTcyagRT7zVrOfPJqB4fk283XRVhnQ5cbM2oXxnVPq1Z9aqVGdXpvXrMjW7eZNaM6trXabMPlOXPPm6tHc3FRH/GmtHkvEfj0pNUyKgR0vc3vJuNy6zp+2YzpchoXIYr7QyaADIqYjJtre3t1lpR+661zh1n7Vk5c06pMybOc0Zz7QqrZYrtpus8e9I+VdXZLtMG+wZKWmbqHrvLm2vWWmdYOtcj2teM6v1meq9Ojx05dIg06Bl9tnNG7f3Mt2bUPk1Xy5gdbfcc+yHZ+MEWa3Oivg31O01Btq9rNTsB26fp2qf86q68ehnRzLc7rnm+1910zXmfxWTUrDs2XOy7Fps+5NtNd7ddRsmmLU05d9PNtxtv0O/9XPUho+WgnJxnRElGlarznFEzZVUzgM5dbfPJqNn4x+w4u9vEafLu6jess0SdmU3zPH22WUfqnDZr393WCHK+3XRzyahpT2uz7p67Yzdd+zRd7YcKsl6jx+0pTZs3Zl+3T8E1O+Uawdb6VFp1OrK530xHZppuct6jcelJamQ0LgGhnRAoJ4G0yahftvYNjQptHOT3OdyfbALO6dRR6S0yGpVIxKMdUZPReFCjlRCAgJMAMsqYgECKCSCj7oPvnB7q/k5Kpp2AM3ubL7NdaU7IaKUjEK/nI6PxihethUBUCSCjUY0M7YJAGQggo2WAzCMgEBMCyGhMAhWRZiKjEQkEzYBAzAkgozEPIM2HgB8Cl9VtbAAACkdJREFUyKgfetwLgWQRQEaTFc+we4OMhk2Y+iGQDgLIaDriTC8hkJMAMsrAgAAEDAFklLHghQAy6oUWZSEAgXwEkFHGBgRSTAAZTXHw6ToEHASQUYaEFwLIqBdalIUABJBRxgAEILATAWSUQQEBCJAZZQyUQgAZLYUa90AAAk4CZEYZExBIMQFkNMXBp+sQIDPKGPBBABn1AY9bIQCBLAFklMEAgRQTQEZTHHy6DgFklDHggwAy6gMet0IAAsgoYwACEBBBRhkFEICAIcCaUcaCFwLIqBdalIUABPIRIDPK2IBAigkgoykOPl2HAJlRxoAPAsioD3jcCgEIkBllDEAAAmRGGQMQgMA/CZAZZTR4IYCMeqFFWQhAgMwoYwACENiJAJlRBgUEIGAIIKOMBS8EkFEvtCgLAQggo4wBCEAAGWUMQAACeQkgowwOLwSQUS+0KAsBCCCjjAEIQAAZZQxAAALIKGMgEALIaCAYqQQCqSfABkapHwIASDMBpummOfr0HQK9CZAZZUR4IYCMeqFFWQhAgMwoYwACECAzyhiAAATIjDIGAiGAjAaCkUogkHoCZEZTPwQAkGYCZEbTHH36DgEyo4yB0gkgo6Wz404IQOCfBJBRRgMEUkwAGU1x8Ok6BBwEmKbLkPBCABn1QouyEIBAPgLIKGMDAikmgIymOPh0HQLIKGPABwFk1Ac8boUABLIEkFEGAwRSTAAZTXHw6ToEkFHGgA8CyKgPeNwKAQggo4wBCEBABBllFEAAAoYA03QZC14IIKNeaFEWAhDIR4DMKGMDAikmgIymOPh0HQJkRhkDPgggoz7gcSsEIEBmlDEAAQiQGWUMQAAC/yRAZpTR4IUAMuqFFmUhAAEyo4wBCEBgJwJkRhkUEICAIYCMMha8EEBGvdCiLAQggIwyBiAAAWSUMQABCOQlgIwyOLwQQEa90KIsBCCAjDIGIAABZJQxAAEIIKOMgUAIIKOBYKQSCKSeABsYpX4IACDNBBIzTbezRro7qtMcSvoOAd8EMn26JFPTWbSe1u56aeluKFqutqZaaqszRcvV1NRIbW1t0XIUiBYBZDRa8aA1EIgrAWQ0rpGj3RAIgEBSZFSkSro7q0V6egKgQhUQSCGBqirJ1HSJSPH3EDKawvGRo8vIKOMAAhAIggAyGgRF6oBATAkkR0ZjGgCaDYEYEkBGYxi0EJqMjIYAlSohkEICyGgKg06XIWAIIKOMBQhAwCsBZNQrsWSWR0aTGVd6BYFyE0BGy02c50EgQgSQ0QgFg6ZAICYEkNGYBCrkZiKjIQOmegikhAAympJA000I5CKAjDIuIAABrwSQUa/EklkeGU1mXOkVBMpNABktN3GeB4EIEUBGIxQMmgKBmBBARmMSqJCbiYyGDJjqIZASAshoSgJNNyFAZpQxAAEIBEEAGQ2CYvzrQEbjH0N6AIEoEEBGoxAF2gCBChEgM1oh8DwWAjEmgIzGOHgBNh0ZDRAmVUEgxQSQ0RQHn65DABllDEAAAl4JIKNeiSWzPDKazLjSKwiUm0BsZbRte19pae9bbl48DwKJItBY1yz1tc1F+9QkA6SpZ2DRcm5/oWzv6pbtnV0u6muVhkxb0XIUgAAEykcAGS0f6yg/qRwy2tZTI81d1VHGQNsgAAGfBPpWd0l9VWdJtdTU1EhVR0dHT2dn8Qpau2ukpbv4L5QBVVv0Y2/RBvX0VEt7Z7309PQULUsBCEBgZwJVVVVSV9MmVVXFpRAZZQRBAAKGADLKWFAC5ZDRHqmS9p5q6e7msx6jDgJJJJDJVEldVZdUSWnv8YrKaBIDQp8gEFUCyGhUI0O7IFB+Asho+ZlH8YnlkNEo9ps2QQAC0SGAjEYnFrQEAqESQEZDxUvlEIgVAWQ0VuEKrbHIaGhoqRgCEHBJABl1CYpiEIg7AWQ07hGk/RAIjgAyGhzLONeEjMY5erQdAskggIwmI470AgJFCSCjRRFRAAKpIYCMpibUBTuKjDIOIACBShNARisdAZ4PgTIRQEbLBJrHQCAGBJDRGASpDE1ERssAmUdAAAIFCSCjDBAIpIQAMpqSQNNNCLgggIy6gJSCIshoCoJMFyEQcQLIaMQDRPMgEBQBZDQoktQDgfgTQEbjH8MgeoCMBkGROiAAAT8EkFE/9LgXAjEigIzGKFg0FQIhE0BGQwYck+qR0ZgEimZCIMEEQpHR/lVbZaB8kGBsdA0C8SOwRQbJ1p7+RRvemOmShkxn0XLbu7ple2dX0XIN1e3SWNVStBwFIACB8hFo6WmU1q66og+sramW2upM0XL6YaK2trZoOQpEiwAyGq140BoIpJFAKDKakW7pK81SJd1pZEqfIRA5Aj2SkWbpK91S/ENl0DKakR6py3SI8PsgcuOCBqWVQEbau/tIt1QVBYCMFkUU6wLIaKzDR+MhkAgCochoIsjQCQiklEDQMppSjHQbAokggIwmIox5O4GMJju+9A4CcSCAjMYhSrQRAmUkgIyWETaPgkDECSCjEQ+Qz+Yhoz4BcjsEIOCbADLqGyEVQCBZBJDRZMWT3kDADwFk1A+96N+LjEY/RrQQAkkngIwmPcL0DwIeCSCjHoFRHAIJJoCMJji4IoKMJju+9A4CcSCAjMYhSrQRAmUkgIyWETaPgkDECSCjEQ+Qz+Yhoz4BcjsEIOCbADLqGyEVQCBZBJDRZMWT3kDADwFk1A+96N+LjEY/RrQQAkkngIwmPcL0DwIeCSCjHoFRHAIJJoCMJji4TNNNdnDpHQRiQgAZjUmgaCYEykUAGS0XaZ4DgegTQEajHyM/LSQz6oce90IAAkEQ8CSjbT010txVHcRzqQMCEIgogb7VXVJf1Vm0dZ3dPdKxvXi5ohVRAAIQiCyBPrU1UpOpKto+/TBRW1tbtBwFokUAGY1WPGgNBNJIwJOM9kiVtPdUS3d3TxpZ0WcIJJ5AJlMldVVdUiXu3uMqpN3d3YnnQgchkEYCmUzGlYgqG2Q0niMEGY1n3Gg1BJJEwJOMJqnj9AUCEIAABCAAgWAIIKPBcCx3LchouYnzPAhAwEkAGWVMQAACEIAABCDgiwAy6gtfxW5GRiuGngdDAAL/IICMMhQgAAEIQAACEPBFABn1ha9iNyOjFUPPgyEAAWSUMQABCEAAAhCAQBAEkNEgKJa/DmS0/Mx5IgQg0JsAmVFGBAQgAAEIQAACvgggo77wVexmZLRi6HkwBCBAZpQxAAEIQAACEIBAEASQ0SAolr8OZLT8zHkiBCBAZpQxAAEIQAACEIBAgASQ0QBhlrEqZLSMsHkUBCCQkwDTdBkYEIAABCAAAQj4IoCM+sJXsZuR0Yqh58EQgMA/CFgyun379h79hcQFAQhAAAIQgAAEvBKora0V/UDBFS8CnZ2dwue/eMWM1kIgaQT070dVT09Pj/5C6unpSVr/6A8EIAABCEAAAiESqKqqQkRD5Bt21Xz+C5sw9UMAAvkImL8floyCCQIQgAAEIAABCEAAAhCAAAQgUE4C/x+hH5XffWkLo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A6MAAAE4CAYAAACuWCW1AAAgAElEQVR4XuydBZwc5fnHf+vue25xgSQQXAot0BYorqU4NLi1UFyKQ3H4UyhuLRUoUKBAKVYIloQQI+4599vdW5f/53lmZm92c5e7XE6T96XX292xd34zm9vv/h7RZDKZTDKZRCaTgRhCAaGAUEAoIBQQCggF+qqARqOBXq/v6+pivRGmgPj8N8IuiJiOUGAHUkD5+6GJx+MMo2IIBYQCQgGhgFBAKCAU2FoFCEYNBsPWbibWH2YFEokExOe/Yb4I4vBCgR1cAfr7IWB0B78JxOkLBYQCQgGhgFBgWxQQMLot6g3ftgJGh097cWShgFBAUkDAqLgThAJCAaGAUEAoIBTYJgUEjG6TfMO2sYDRYZNeHFgoIBSQFRAwKm4FoYBQQCggFBAKCAW2SQEBo9sk37BtLGB02KQXBxYKCAUEjIp7QCggFBAKCAWEAkKBgVBAwOhAqDj0+xAwOvSaiyMKBYQCuQoIZ1TcEUIBoYBQQCggFBAKbJMCAka3Sb5h21jA6LBJLw4sFBAKCGdU3ANCAaGAUEAoIBQQCgyEAgJGB0LFod+HgNGh11wcUSggFBDOqLgHhAJCAaGAUEAoIBQYQAUEjA6gmEO4KwGjQyi2OJRQQCjQrQIiTFfcGEIBoYBQQCggFBAKbJMCAka3Sb5h21jA6LBJLw4sFBAKyArs0DCaTqcRDHWyFJlMBhpokFHfGhp6BdBotNBqAYNeD5PJKG4eoYBQQCggFBAKCAVUCggYHZ23g4DR0XndxKyFAtuTAjs0jL7/4ad4/V8fQKs3wGAwwmAwwWg0QW8wQq83wmCi50bo9AZotVpoMmlcfNYRMJtM29M9IM5FKCAUEAoIBYQC26SAgNFtkm/YNhYwOmzSiwMLBYQCg+mMLlu+ErffdS/IeZSGhqxHdh8zZDWS/ZiRPMjNnuddGtomf2h4d/S64lxq5OfkYtIBpEPyL+W5/Fh6WVp/7foNSKXS0GjJ+dRBp9NJIGowwKA3MITqdHoJRLV0LA28bjumT5uCqy6/SNxEQgGhgFBAKCAUEAoAEDA6Om8DAaOj87qJWQsFticFBsUZXfLDUtxy650SfOb9KIBKv7tbvqVtlGU5++A/gga+JqlUEqlUigGTflPQbW9zoO2U/ZEYBJ/8W/nR0Ws66TV6rNejwO/Hqy89tT3dB+JchAJCAaGAUEAo0G8FBIz2W7ph3VDA6LDKLw4uFBAKyF9mauLxeCaZTA6YIASj1153E1LsjCpAKLmZ7GjSb36dHhKUdi1TnNB8iKTJ5b7Gr/Br5GpSOC2dA/+kkkinpGOnleN1A8bZ+QDQEnDKsEnwqYCnnh6rQJTW8RX48JfnnxwwvcSOhAJCAaGAUEAoMJoVEDA6Oq+egNHRed3ErIUC25MCg+KMLlq8BNddfzPMFgtrpXY0u3tMr6mdUuVxvotKbicN9fLc/cnHIgglEGYABdJZ4JXChnVaHbSy46nVUYiult1VJVSXwFTHr+uh11GILgGpjpdT2K/X7cbLzz2+Pd0H4lyEAkIBoYBQQCjQbwUEjPZbumHdUMDosMovDi4UGHEKED/VN7WgoamVWWji2EpYzINbK2dQYHThosW4/sZbYDRZ4SufCq2Owmi7HFLJGZXDdNPkXqaRSdNyei2NND+Wn8vLKdfTajVl691yKihXwJXyQ+UUUb6oFJ7blTsqVcmVquJKOaQEn+x+Uq6orusxvUbPyQ3VajWSOyrni87+/HMYTSakMxo4HHa8+PRjI+4GEhPaPhQIBAL48ssv8Z///AcLFizAnDlz+MQcDgdmzJiB/fbbD4cddhj23HNPDh/f0li5ciXOPPNMLFq0CD/72c/w/PPPw+fzZTfpbfn2oag4C6GAUGCwFRAwOtgKD87+BYwOjq5ir0KBkaRAMplCeyCEzkgE0XgCHDyq0aCuuQ0r125ETUMzOkIRpDIamCxW/myZSiaRSMQRT8SRinTCbTNixtQJmDF1Ekx6HaxmE3xeN+w26zaf6uDB6A23wGx1YI/DzuPf+aMr5LYLShlRKZeUflTupuRsZmCzGGAzGxgqtQSYWkBLjxkwu37TsXRUcEij4d/SctVjHb0GhlL165IbSutpJVClbbmKbgq33HwDzBYrMhkN7A47XvjTI9ssvtiBUECtQFNTE5577jk8/vjjaG1t7VWc3XffHbfddht+8pOf8H3a3egNNntb3uskRsgK9O/GZ599hmXLluGSSy4ZIbMS0xAK7DgKCBgdnddawOjovG5i1kKB7hRoae/At9//gPnL1mJ1dQOag2FEUlrojWaO9CSzTfqthZ6iQmVDLve5tEyB0UQygWQijmQiwamQBKjS4wQ/TsWi8Dlt2HOXqTjmsJ+hwOdhR5X+JhgNUk2f3sbgwOjCRbj+pt/DbHVij0NnbQFGFRdUVcwonZbDajMSlGZzPaUQW7fDDIOOQBNc4ZY+ghM0MqASSCrup/ycnVCNBKcKXOoYXBXYVIGqDKB0ERQopd/IpHHn7bfAYrEhnQHsdgeee/LB3rQVy4UCfVKA7vFvvvkGv/3tb9nBVEZlZSW7n9OnT2cnPxQK4auvvsIXX3yRXYfcUtruiiuugEUOi1cftDfY7G15n05gmFdavnw57r33XvzjH//AzTffjOuvv36YZyQOLxTY8RQQMDo6r7mA0dF53cSshQL5CixevgZnXXEDEvEYxZ5Cb7LC7PLB5i2CwWyV4XPgYbQLTBMcBWu3mFFU4MfY8WMxc/o0HH3AHr1erEGB0e++X4Cbb7kdJosde3bjjOYUIlK5oFKYble+p+KISlAq5X4SG3odFmh1khMqhd7KrqgMoFnXUwFWGUazTqkMpjoGUgliOXRXdlGJ6Pmx/Jtg9A933QGLzQZKRSVn9JnHH+hVXLGCUKA3Beh+//DDDxkmN27cyKsfeOCBuPbaa3HAAQd0G4a7adMmdk//7//+L7v7O+64g/eRH7bbG2z2try3+Y+E5X/7299w7rnn8lQEjI6EKyLmsCMqIGB0dF51AaOj87qJWQsFSIG2QAgP/v2/qG0JIhDqRCgURDAUBhIRJMNBRNubEGqthSadhsFsgc3pQ+GYiXD5i2Gy2qkNiVQ3J8cpzXVGqSiswmGpdBLpdBIZ3g7QG3QwmcwwW8ywWm2czpiIxxGJhBEKhtDW0gy7LoMxlZUoKyvHaUf/lCNP88egwOg3387BHXfdC6N5cxiVquUScKryQsn9lF3Q3PxRKW+UKuIyqMrbmIw6OKwmBlMJRGWXVH7McCk7ohyKS9Aqh/F2OaTSOspzJTeUnkuvUS6pBKUEow/df68UppvOwO504KnH7hPvBKHANiswf/58nHrqqVkQveiii3DrrbdyfuiWBoVKPProowxfNGh9CvE98sgjczbbHmCzN5EFjPamkFguFBh8BQSMDr7Gg3EEAaODoarYp1BgaBTojERx36sfoikQlrjFYGAm6gwGEYpEkUgkkYgnEA60obOlDtGOFq6rozfoYXN5UFQ5Hna3DyazhTuKmAw6GPR6GPQ6pNMppLk7SRLxWASJeJRBk3NIkylotFpmokRSaqtJDikdT280wmg0wWAyM/BaHG5EYzFo9SY8ftkJXTV9VBINCozO/vJr3HPv/TCyM3o+T4YQlIZGDruVKuLmhuEqRYyy1W/VgKqCUdrOYTOxaNlcURk+CTqpXFHW8ZTzRbvgVAnLJUiV8ka7gFSC0GweqQykSKfw+CMPwmK1IpXOwOF04slH7hmaO00cZbtVgAoVXXXVVfjLX/7C53j++efjrrvugs1m69M5d3Z2soNKRYloHH300XjyySfh8Xiy2wsY7ZOUYiWhgFBgGxUQMLqNAg7T5gJGh0l4cVihwAAoQMbeXS+/g+qmdmg01P1D+qFUREplpNeoPaVer0OgvRWdwU7qZQlNOoNUMo50IsZ5pGaHA1anB2MK3QycEljGEY3GEIvFEIvHkExI0Ek8ZdABFouJ08PsDhfX+QmHI4jG4kik0gh0tKOprhadoRCCbS1ob6rHjAMPxT8fuanbsx4UGP3ks//hwYcehcHs4DBdk9mePTiXJlLarlBUc7aKruJ+KoCqOKK5rinF60otXzJw2c0w6LVyhVypqJHkisqOqap4kQSeucWMOGyXihblOaRanVLsiNxRDfWSwZ+eeBQWiwSjTpcTf3zwrgG4jcQudmQF3n33Xfz6179GMBjElClT8NJLL3F+6NaMefPm4eSTT0Z9fT27o+QSHnTQQQJGt0ZEsa5QQCiwzQoIGN1mCYdlBwJGh0V2cVChwIApcPOf/o661qAEopx+qGMIYiiV4ZRBlcw5nY6PS78NegOCrU2IhAIwm22cmmjQ6dg5jcfDQEaKKjVTJ5FEFJp0EiaDAUaTkX8HA+1YNG8OmlvbEE/IzAZwkaNUMsGOKj9O0OMU9v750Xj90d8PHYx++N+P8chjf4TR4uRqukYzOT0U7iq3cZHDbqU+oBJ8Uigs55KqHNPcnNGudZU+owSi5JCqXU+lkJFUZVfOK+XCRkoBIwVY5cJGOTCqckU5RJd+aNppPP/UE7BarUgSjDpd+L8Hbh+wG0nsaMdTIBKJ4JprruHQWhpXX301brnlFi5UtDWDQJYK9tAHQWrdQgWPCgsL+wyjW+uctrS04K233sJ7772Hb7/9lqv+er1e7L333vjFL36Bo446Kuf4+eeiPp6S30n/WM2dOxd//vOfuaUNrUP7pCrBxxxzDO833y3O1687zQj077vvvm4LO22NxmJdoYBQoHcFBIz2rtFIXEPA6Ei8KmJOQoG+K3DjIy+gJhCVnFG5faXikGo0On5NAVOiS6noq+ygcotL+tyZQc2qpYiFgtAbDdBRKK9Oi2Q8hvbmRkQ7gwyUDJfcnlMDjd4ArU6PdCrNlXXTVGk3FkEsFgXtkdxYyiGt27AOVpcfe//8SLx6f/cFJgfFGX333x/giT89zTC626HncSEjGurquOxuZvuNpqk6Edu8BH4SmMotXmSAVRzRbP9RdkgzMJukXjeS85lfyKir5QtBKueFZl1QpbULJFAl+OTfSi6p3INUbu3y8vNPwWK1IZXKwOFy47H7uqf7vt8+Ys0dWQE1lJEO77zzDg455JABl6Q32OxtuTIh+geIXNfrrrtui21nCCIJMs8++2yYTJs3Sc6H0VmzZjGEkyvc06AWNg8++CD22muv7CoCRgf8VhE7FApskwICRrdJvmHbWMDosEkvDiwUGBAFbnnkOaxr6cyCKAFn1hVVQnezIbzEOF3hvBKUEivpsHH5YrTUbkS4uRrJWIThUqPJQKc3Qqs3QKPTQ6PVI00gyjmRUmoj8Rzll6aI6yiYNJGA2WKB1WZDMhrF6iWLYPUU4MdHHY/n77yq23MeFBh96+138dTTz8FkdWPmoefDZLZKoJlt1SK5jUpV3Sx8Zl8jOJWglNxRxTWVih51hfFK/UgBu4WSZXVZh1RyR5WcUMkVVQoYSZVzVcWLZADlvqKqHFJ+zuG6ZI2m8NeXn2dhpZxRFx6595YBuYnETnZMBT7++GN2EWnMmDEDL7/8MiZNmjTgYvQGm70tpwlRvsBjjz2G3/++6wsYmusRRxzBDia5o59++ikWLFiQnf+NN96IK6+8cjNXUn28M844A21tbaBwZQoxJieUwJNyEmbPns37VMa+++7LubFVVVX8UjweZ4eWKgsvXboUf/3rX/n1ww47DPvvvz8/rqiowLHHHguj0TjguoodCgWEArkKCBgdnXeEgNHRed3ErIUCigJ3Pf4CllS3qHJFJeOtyx2Vw3XzIJRbV7JTKrmjNauWoXrNMkSrlwFaPaChtiVaZKCFlvqFarQw2xwwW2wwWqwoLK2iSF7UblqHVCLJfBboaEMqEYPP62M4tZnNWPLdXJgdXhx12ll49LoLhg5GX//nm3juhZdgsnkx8+fncznhnHYuDJRslXLOqASdSqiu7IhCAtKM8ju7jpQzqm4DQ2G6LoeJCxdRWG0OjG4WntuVO0qFi9TtXpT8US5glHVKtdBk0njtry9zqCDnjDrdePDuG8U7QSjQbwUoPPeyyy7j7Sm8lkDL5/P1e389bdgbbPa2nN635IhSyCsNglByMqlYkrqNDL0nCR4JQpVeqXSOp5xySk7ltHxHmPZJOa+33XZbFjTpte5a3lArG2Ue6vMV1XQH/LYROxQKbLUCAka3WrIRsYGA0RFxGcQkhAL9VuDR5/6CL5dtzIbpZosYyTmkajAlB5Sfq8GUc0t1aFi/BtWrf0DnpqUIRZNw+/yw2OzQGy2wORxcnKikcjzaWhqhN5pgsTnQWF/DMJtKxNm4CEfC8Hu98Lg9oOKviWgYC+bOhcFix1mXXIFbL/rV0MHoq39/DS+//GeY7T7seuj5MJisMowqrqYUspvNE83JG+0Kz5VCdlOqdVWuqFzISIFSg04Lm9Ukw6jUf1TdbzTb0kVdXZddUlpP6StKLmpeNV3aCdL41+uvwmazI5lKw+ny4IE7u4977vfdJDbcoRS45557QL1BaQxmbmNvsNnb8vXr1+Oss87inM7Kyko888wz3P+0p/HFF1/gvPPO41Y1+W4mbZMPo9SKhiCzqKhos10SkD777LPcP5XGOeecg/vvv59ztwWM7lBvF3Gyo0ABAaOj4CJ1M0UBo6PzuolZCwUUBV5+/W289cX3m4ffbpY/qjim1IlEDtWVwZSc0eaajahe9QPC1cuRgA4lZWXoCITgKSyWWrnoDHAXFIE6ORSVVki5oQYzQsF2tLe2IBhs58q8ZSXF8Lrc6AwFEAkGsHD+99CazLjq5ttw+S8PGzoYffnPf8VfXv0rzM4C7HroBUzQFE8ruZ9Sf9Fs6C09zgnJVcJ5CUJVbmkmJTmlSj5pHozSfi1mI6gHqVRVV1VRlytHdVXSZedThk6pBYwUosuhuUqfUbnHKIEqkMJ7b70Gu12CUZfbgz/cdq14JwgF+q3AaIHRF198ERdffDGfJxVcuummm3Ic0XwBKMT29ttvZ2ikQY4vuaPKyIdRCq+lIkU9DerDeuKJJ3K14J4cZOGM9vs2FBsKBQZMAQGjAyblkO5IwOiQyi0OJhQYcAU++PQLPPnaB9Cw66m0dskN0+W80M1yRZXqu1podDq0N9Rh08ofEK1dAWdxBcKBdpgdHlgpNNfu5H27/AWwOb0wGIyIxqLo7AyhvaUJbW3N6AwG4Ha5UFpcDJ/XjY3r1iOTiGHpkqXI6HS484GHccbhUhpV/hiUnNHnX3wFf/v7a7C4CrHrYeczOUthuZQ5KofocghuVx4pgSbnh6qAU3qNYDUlQ2gq65RmCxnJeaS8HjKwWUwgl1Rp8aL+nQ3JVdq8MHgq1aekdi6Sg6r0HpV+kzP633+/mYVRp8uLe2/93YDfUGKHO44CowFG84sE9bXI0r///W+cdNJJfDEpFJkcYCVvUw2jEyZM4B6rW2pn05tzS8cQMLrjvG/EmY5cBQSMjtxrs6WZCRgdnddNzFoooCiwZNlKXPfwszKIEnRKuZ7qXqO5+aMyqKr7kmp1CLa2YNPKJYjUrIDZ5YfWYITRZIXZaoPTV8BVc93+Qtgcbkqg5NYuwWCAXdHOYDunNJLRSNhk0us5D9WkoYi4NchotXji2Wfxi32mDR2MPv3sC3jt9Tdg8xRjxmHnQy/DKIMou52SO5pTxIgglMFSAk8GUXZMpTBdqbouwaj0uwtGJahVqvOS00lAKrmfSn4ouaQEqJv3GlX3HpW2kSvryqDKJZAzaXz24TuwO5xIpFJwu3246+bfineCUKDfCqhhtKfw037vXLVhbzC3peVNTU0cGvvJJ5/wHi+88EKUlZX1Oq2amhr86U9/4vWOO+44PPHEE3C5XPxcfbwDDzwQL7zwAkpKSnrcZ2/zFzDa6+UQKwgFhkQBAaNDIvOAH0TA6IBLKnYoFBhSBUKdYZx46Q057VqyOaE5lXW7yRWlnEZKVdTpEQ50YOPKHxCpXQGj3QuL3QG9ycKdRJwev1SQyOXh3xQF1xnqQGtTE5KJODOXwWDgPqUer4dbwzgdTqxbuQzr19cAei3+8rdXsc8UqQhl/hgUZ/TJp57FP994CzZvKXY5/ALoDMacMF2aRLa1i1ykiCFVhk4uUEQgqjii3UJpKqeQkVKpl9xVo14Hi4n630i9RLkPqVxBt8spVVfPVdq8yFV2lfYu7LBKBYy+/PQ92B0uJJMpuDw+3HmjlMcmhlCgPwqo3byRWsCou2JDW3uu+efWF7hUH6Mv6wtndGuvilhfKDDwCggYHXhNh2KPAkaHQmVxDKHA4Crws9Mv5jBdYhZuucIQqsu2baHXJFNO3dYlt99oPBrBxhUEoythcRcyhBrMNu4VKsGUHi6vH21tLdDqDJyyFU8m0BnoQKC1ievqVFRWoNDvh8NmQ3tbG5Yu/B51DW3QGvV48cXnsO/O44YORh99/Em88867sPnKMePwC6A3mNi9lHqFSuG0Ut6oHKartHxhAFXCdWXYJDdU5YwydLJDSu6oAqSyy6pq/UL5owY9tXuhXFC5oJHc1kVq9SKBqlLYSMkXlfJHJXjlsF0dOaMZzJn9XzgcLiRkGL39eqkSqhhCgf4oMGfOHG7tEgwGMW3aNLzyyiuYPHlyf3a1xW16g7ktLRcwOuCXQ+xQKLDdKiBgdHReWgGjo/O6iVkLBdQKHPzLWTJ8SnmgHJar9BDNhuMqOaVdYCqF81JEqA6pRIKd0WjdKpSO3wntTXUwWp1wFZRwUdhoNIaK8TtBq9ehpbGeK+dStGhbcyMyqQQKCwo4eq6ouAQ6owWJSBhffPA2WgNRmGxWPPXkY9hv+sShg9EHH3kc7733Phz+Ckw/QoZROadTglGpmi6H2rLrqSpalFIAlcJzpSJGmUwSmZRSfTeFdEqCUSnHNMnrSP1I5bYv3H00A5vZyOWKpXYvcj6oKl80C53q9i+qli5SmC8VMEpjwTefwuF0M4x6vD78/ppLxDtBKNBvBerq6jgE9vPPP+d9vPbaa9y3sz/jvffew6uvvoqDDjqIK91SLqZ03+aGxXbnwPYVRgeqF2pvcJx//n1ZXzij/blrxDZCgYFVQMDowOo5VHsTMDpUSovjCAUGT4FDTj4XyYzUHYQBU66Hk9PCRXFGcwoZSXVyeD2NFhtXLEG0fhWcRZWwOd1IxhOcL2q02JBMJuHxF8NgsaC5oQ4dba0wWW1IxGPMcya9Dm6PGz6/D8UlRTBZrPj33/6Cmk2NsHnd+OND92Cf6ZOGDkbve+ARfPCfD+EsrMKMIy/kJFg2RqWSulLhIrmKrlSgSM4PJUBNyTmhtB7DqOR+IiU5oYozKi1LykDalUNK+5PySzPsblrMBsn9ZNtabuUiP1eKFfVYUVcuZEQwuuS72dxfNJFIwePz4+bfXTh4d5XY83avQDwex80338xtTWhQxdq77roLJgqH2IpBfZ2otyflZdI49dRT8fDDD8PhcGwzjKqBubi4GK+//jp22223rZjd5qv2BS7VW/VlfQGj23RJxMZCgQFRQMDogMg45DsRMDrkkosDCgUGXIGfn3wuwvGE7Ijmht9m+4yqCxbluKeSk0oVcglGI3Wr4SkbB4vdxW6r3emBt6iEbT6j2coAGg4GEI10IhTsgAYpeL1eFJdLNUXCwSDamhpRu3EDViyYD4uzEN6yUjx8543Yc+chdEbvvvdB/Pejj+AqHosZR1/EMEo1adnlzIKoXKxIzhVNsyMqwSY7n/xbyhtlGOXf9LocnkvLUgmkoTioVMioy3FVnFIK1TUZ9dnqumQ1U1sX+vKAQ3PZnlZc067wXA7XVdZBGssWfMMtXSRn1I8brzx/wG8mscMdS4FPP/2U255QqO6UKVPw0ksvbbGybHfqLF68mPuALl++nBcTlJ599tnZVXuDuS0tp3n99re/Zde1u33352r1Np/8ffZlfQGj/bkSYhuhwMAqIGB0YPUcqr0JGO1Z6fyK8rTm1kQJqf82KUfJb3c2VNd5S8fZ1vMcCeewo8/hiFNnoTUQ5GJEuS1cuirn5vcWJQCl6FEFVk0WG7d2IRgtmbQLrHYn/KWVDKB6vYELFaVTScSinTBaTGz86XQ6JOMxNFRXo3b9OiSSSWjNNsSTSfj9XtStWAqToxClEyfivhuvwMwp47u9VINSwOi2O+/FZ599BlfpeMw45mLo9Abp4BRGq7ijHH4rAyiBKPURTWUYRBlCKQw32QWaEqAqTqn8mN3SpFzISG7/ouyX+5FKxzAb9dDL+aNcwIhc7GxRI1VvUVVrl2wIL+WMIoO1P8yTYDSRhMtbgBt/O2tHv/fF+W+jAoFAAFdddRW3N6Fx/vnnsztqs9n6tGdqPEyu6NNPP83r//jHP8Zzzz2H0tLSAYFR2gk5t9deK/XUPfroo/Hkk0/C4/H0OD96v1GF3GeffRZ+vx9HHnkkw3F3rV36UrhJwGifbgWxklBg2BUQMDrsl6BfExAwKmBUwGi/3jojaqMTz74IG+rqs0WKGEqVYkVZF1QVkquE8fI6VF9HC6vTLbV2qVuL4gnT4C8uRUFxGTwFhWwGEmh2BtqxYfVK1KxbA53WgLLxE1BUPhbNddWo37gWgUAbm3baTArewmLUrl0Nm6cEE3bfG3f/9hzsNH4Iq+necttd+PzzL+Aum4Bdj78UWr1BLmDERCq5n+x2kpMph95yeK7kimYYQuXHHLpLeaG0DeWOdkEplRamnFFyQQlKKQSYK/Gq+pfSMoJJs8kIvex20rcABJtcnIiLGCltX7Tc2oVe7ypkRHHUaWxasQBuj5dFdnv8uO6Kc0fUjSgmMzoVmD9/PofWbty4kU/gd7/7Ha6++upsmG1PZ0V/PB566CGGVxoUlvv4449n+3sq2/UGc70tX7p0KU4//fSs80o9Q6+44gquotbdIIf2ggsuwNy5c3nx1jq1+fvsbX60vogWMzcAACAASURBVHBGR+e9L2a9fSkgYHR0Xk8BowJGBYyOzveuetZnXvQbLFmxOqdwkZQvShV1pSjQrqJGxDV5YKrVwuEpQPXKpYg3r8dZ196DWCSMDatXoWbDWrS3NrMzarE6ONI1mYzDU1AMk9WBmnUrEQ4FEY1HkUxn4HC6uJBROBTCyoXz4SqsxK6HHI7bLzgR4yq6zBL1/AfFGb3hptvw1VdfwVM5CbuccBm08gdXzhNlUJRzRxUoTcngyb+VxykGT4ZVdktVrijDqfJaUs4lVfUjlav2Sn1MJYeUHFFySHNbvHS1fFGq6krOKYXtauVKu1pokEbd2h/g8XoRTyTh8RXimkvPGv13rziDYVeA7s1//OMfuPzyyzlcl8buu++OW2+9lZ3OfOijL1uWLVuG+++/n7dTRk+Q2BvM9bacvvB57LHH2IFVoPc3v/kNz1ft4NJ5LFiwAL///e/x0Ucf8brkpJKzWlBQkJ1nb8fbVhjtb+7tsN8IYgJCgVGugIDR0XkBBYwKGBUwOjrfu+pZX3L1jfjim7lya5dcV1Rq96IqapTnmCqg6vKXoGb1MkTq18DiLUGwrRU6gw5mixWeghJY7W40Vq9HIhlnB5YKFDn9hdDqjYhEwgiFgvy7sMCPAr8f7c3NWPztV/CWjsN+x52CO849CkV+b7diDwqMXnPdzfj222/hHTMVM0+6DBq9XsoZ5XxRbjIqVcCVCxZxCK6cM0qhuRSTnEl2QSk9l3JIVQDKkEohurRMyifNFjgiGJWLGEmhuhKQUv6oUU/fFCjFjKRcUanSLhWgoh49ebmk3JsHaN64HF6fj+OgPb4i/O6i00f/3SvOYEQoQO8DqqZLIbutra3ZOVVWVmLPPffkPFKKy9+0aROoJQxBnzLIEaW8TnIrLRbLZufTG/z1tpx2SOHABMd//OMfc+Z24IEHcjsaKsY0e/ZsUA6sMmjeTz31FOfCqkdfjre166vb5JAehx9+OGtWUVGBY489NhsiPCIutpiEUGA7VUDA6Oi8sAJGBYwKGB2d7131rG++6z688c77kvsph+B2QajUb1Td8qW7/FFPUTnq1q5AuH4NIh4PjHozdIEAUgkpHdJgMsPh9qC4YhwcHj/0Ruo/qkOwow2BthYEA62IhCMYN34c2luaYTWZ8f3Xs+EpqsL+J5yKBy85CQ6bdehg9Mqrb8C8eXPhG7czdvvlFdyTBhoZRAlKyf0kd1RxQpXcUAJRhlECzTTSSamlC8GoBKwyqCpuKYftSi4pVdbdrO9ojkMq5Y9SMSO1C5qttCs7ohy+y48VZ1SC0Y7a1fD5/eyMev1F+O0Fp47+u1ecwYhSYOHChbjnnnvw9ttv92le5KDedttt+MlPfpJt5ZK/YW/w19tyZX/0x4ryQP/whz/kAHN3EyUYvPvuu7vtm9rX4yn77cv6+bmzyrY0D5rzlnJc+yS0WEkoIBToVQEBo71KNCJXEDAqYFTA6Ih8a27VpO5+4BG89LfXORy3q7VLF5h2FSvKfY0AVWkD4y8fg7q1qxCuX42OUISr65qtdlgdTviKSqE3mGEwm1FYWsn5o6FABwMqQWhzfQ1i0SiKS0u5X6nDamEo/uaTj+D0l+HAk8/AU1f3HFE6KM7ob666Ft99Nx8FE6Zh5mm/gU6n74JRLlqUkSGTgFMBT8oVlaCTckbZBWU4lfJEJUBVPVZauzCMKkAq9R7N9jCVHVF2YGWHlK6TUS8BKTuk2aJFGs4XVaroSjmlUnEjrQYIN62Hz1+IeCIBr78YV5z3y626UcTKQoG+KED3aU1NDf7zn/9wD9JVq1ZlnVBy/aiSH/USpZ6ku+yyS4+5m32Fub7AnnrejY2NeOedd/DBBx+AKvkqua577bUXhxUfdthh7Ob2lFO6tcfr6/oEpC+++CIXg1Kc45kzZ+Lll1/G+PHdV2/ry/UQ6wgFhAJ9U0DAaN90GmlrCRgdeTBKUVAULfXxxx9j3rx5nMIzadIk/ptPRQEPPfRQOJ3OPt1K9Jli/fr1eOWVV/jvNv19pDYc9CX2mWeeyX+36TPyNddcwwUQldGXqsHbOk/133fluFRt+LjjjuNaEPSY6k/QudNni4suughVVbkFcFpaWjg1iPqtqz8v0f523XVXTJw4cas165OwI2ylex54BM+98qqUH6r0Dc0pUiRV2WVQzekzKuWP0naFlRNQv34Vh+nGkhmupuvyFfJyX1EZOsMhWGwuWOwOtLU0wmSyQG82ItTRjtaWVhiNBpgMBpSWFKOivAwL58/H4nlzYfcVY/9jTsbzN/fcEnNQYPTSK36HhQsXoGDiDOx+5m9lGNVI1XQz1JKFquZKPUVTCTknVAbPdEIJ05Wr6SpQmuOOJqSwXBlOuaIuPc4QlEoOKBdIghwKnIVSKWSXQnINBj20oOuSW02XLpJWJ7V/UUCVADbeUY0CfyFi5Ix6i3D5eSePsFtRTEcoIBQQCggFhALDo4CA0eHRfVuPKmB05MAo9Q2nL1WpBoQ6ZSd/hgRnVJ/hmGOO6TEqirYhx/PRRx/l3uNKTYr8fVFtByUNp68wOlDz7A5GqTtAQ0MD92HPH+qaEMlkEv/85z9ZB+VL8S29F0iz++67D1TFn+Bqexv3PfwYnnz2BVAop7pdSzZUVylglAOqubmlxWMmoXHTWoTr1iCjM6Jy0hQEWpphcXihNxoQCYdRUFqFjFYDo8nKJmE4HEIkFkdrcwO32yz0+1FSUgKb1Yz1q9dg0by5sLoL8KOjT8Tzt17ao+yDAqMXXPwb/PDDYhRM3gV7nfM7LmBE117KF82AiqJwxVzKC00kkVLCc+XnnAvKUKpyRskhpcq5ck4pheymKF+U80YpZ1RxSLtcUAVKlZxRCVSl5Xo9heEqzqcSmisXNFK1eCG3lL5MQKgBBYVF7Iy6fcW47NwTtrd7WZyPUEAoIBQQCggF+qWAgNF+yTbsGwkYHRkwStE9VJiQgKkvgyKlKE1n1qxZ3UYiETBSxX0C294GRTbR5/Lvvvsuu2pPzuhAzrM7GCUH9Msvv9wMnul8yS096KCD+DN8fuHH3s6RllMdjmeeeYajy7a38cjjT+DBx/6Y54rm5Y+qXdE8OCWALR0/FU3V6xGpXwt3UTlMJiNC4SjcvgLoTWZodUZYHS4UlFYgmUyhub6WW7lE4zG0NTfCZjbD5/PAbLYgEg5Bn8ng+zlzYHX68ONjTsAzt14+tDA668JLsWzpUhRO3hX7nH8ttAbKGZW+ieBw24QEoemk5IxyKC7/TqnglIoYdcEnh+5ybqnsgrIrKoOokjeaSUg9SrOOqASflJ+aBVIOE5YLGhl0XQWMqJ1Ltveo3N6F80epqJEGulgTCglG40kuZ3zJWcdtb/eyOB+hgFBAKCAUEAr0SwEBo/2Sbdg3EjA6/DBKcEVt0Kit29aM4uJiDmWlkNv8QWG+l156aY+OaG/H6Q5GB3qe3cFoT/NS9zmnsOOzzjor20Kut3NRL//1r3/NwN9dwcet2c9IW/fZF17CLbffqWrfQr1De84fzQnnlcG0fNJ0tNRWc85o6djJ6Ohoh9NbCJ3BBKfXzwWQ9EYz/MXlCIUCaK6rQSQaYqcx0N7GIbo2mxVulxMelwu1mzZi/py5sDhc+PkJp+Dxmy4ZWhg9Z9ZFWLFiBYqmzsS+FxKM6qEhIKViRDKIMoTGyQGlnzRSBKRZGJUhVHlNySXlUF25mFEyyc6o1HuUHFLZHc1QVV0lPFcK2ZXgM420UllXDuWlEr8GJS9UVWFXCc+Vihtpue+oKdmOouISxOMJeAtKcOEZR4+0e1HMRyggFBAKCAWEAsOigIDRYZF9mw8qYHTrYHRbBSd4POWUU3J2k9/PmxaSi0chqARh1EaN6jVQ3ieBlDrk9vjjj+cWaupCfXV1dTjvvPPwySef5Bxn33335X3ut99+7KCtXbsWd955Z06bOGWD7mB0oOe5NTB677334rLLLuMQWzrfa6+9NufcqOUcwTeFiNI6bW1teOmll7gopFov6gLwwgsv8Hrb0/jH62/iit91fZkh5YEqPUaVXFG516gSqqv0GpUr8FZM2RVt9bUMo2anHxabE2abHQaTBS5fATQgGDUhlU4hEAygM9ghuaehEHOYQZOB2+VCaWkJeYJoqq/Dt19/A7PdiRNOPwv3XjVraGH0zHMuwOrVK1E4dSb2u+A6aI0Eo1ogBSn8NpFAKi67o4mU5I4m5OJEFLbLrqn0Q8WLKIyX80PlEF3OD1XAlGFUrqbLcNoFo5JDKsOo7JYqeasKpFIIrp6AVO2K5uSRanm5HUEUlZRKfUb9xbjgtCO3p/tYnItQQCggFBAKCAX6rYCA0X5LN6wbChgdXhilz6IEV9ddd112IhSSSsX4fvrTn+ZMjvIkKQdUnU9J67711lsg0FQGFT466qijcrbtqd0ahd0S2BEkq0c+jA7GPHuCUTongshf/epX3TqY1E6utraWW0gScEejUQ5xLiwszDkHAlIqeqTuUNCXwkzD+obs58E/+uQznDnrAnYp6T/6n/x/XS1deoBQqeWLBmN22h3tTfUI16+F1VMEu9MFo8UOrY4iRLVIJBNwuAtgNJsRiUa4gm4ikUIoHITL6YTf40HluEmw2uzwu+1Ytvh7fPrBhzDaHPj1RRfjuvN/NbQwetpZs7B2zWoUTpmJ/S68Hlru7amVXEp2Rwk+pR9yRKXHXW6oBKNydd1sRV15OYfpSsukMF1VMSOGUckFzfYXpX6mynNVVV12T2XXlHqLUsVc/lH6jmooslgjgapOA785jZLSUsRicfgKSzHrV7/o5y0jNhMKCAWEAkIBocD2pYCA0dF5PQWMDi+MdnR0gArzvPnmm9mJUDVZCtt1uVybTa47gKPcUXWIL4EZOaDqQfs7++yzuz1Zqth78skno76+Prs8H9oGY549wShV9r3pppt67RbQ2ztuR2pZs3DRYvzi+JPl4jxKK00pOrQLTKlVpdQ1ROpFmtvmZez0vRBoaUS4bi1Kx01GoK0JFocbVqcXRrOV+Yrg1Op0I9DRxnmiVJ1XZzDylwY+jwf+Qh98fh+vO/d/n2HRvHkwWm249obrMevEnrlpUAoY/fK0c7Bh/TrYi8oxbv9D5eJFVEFXqpybJPczHkcyGUcqTk5onPvSKD/8OgNpXArfpe3IVk1JuZ/IpKFhdUlk6TGFRmvoP/qtDrmVxVaq5kpht/Qj2dd6nZ6f6w166PUGGKjti/xbb1Ce6+HxeGEwGhGNxhhGf33K4b29D8RyoYBQQCggFBAK7BAKCBgdnZdZwOjwwmh3QEZgecstt/Dn1PxBrUzOPfdc/Pe//80uUudBdgdgEyZMYKd1+vTp3Z5sU1MTzjnnnJyw3nwYHeh50kS622d3Tu/WvLMIvqgS8Zw5c7jaLrWzUVcm3l6d0YbGRuy+/0EyFxEdER+xPSoBqfxceon+T2pvqQApMdK4GXujs70VnXVrUDZhZ9gcLnRGwjBbnXB6C3gbo9nCRWlTGSpGm0Yk1I5kIorKMVV8vzbWVGP5gvkItrchlSSzUAu91YpHH34Avzhwrx4v5aDA6EmnnIlVK5dLItAPOZKKIOxISuJIxC5ZytJDOcdTFpC2pwpPZBHTSfKPnooO0Wt66Mk6zi6ToJJez66reiytp1rGvUbl7XmfXct4XXqN15fWY4ClqsBaHUpKSnHmCbnhE1vzZhHrCgWEAkIBoYBQYHtSQMDo6LyaAka3Dka3Bmao+iuBo3rk54x+/fXXOOSQQ7bp5qF2JbRfn8/HuZJUYff999/P7vPggw/mPMmCAgKKzUdfHMSBnmdPMLq1/cEpdJlyX7/44gt89tlnXNRoS61etub6bdNFGYaNK6fMYN7aDEClF/JeVwEr5ZdqNJgwc1+EA0HOGfWUjofD7YVOb4TN6YansASeghIYTCY0VK9HR1sD3F4vpziuW7YE61cs54rMGqMReqsdFeUV6GxpRG11HXRmE1579UXsOnnc0MLoib88A+vWrWUUDQQ6YDZb2RZWYJPyOukGYtDUahGPR+W+OFqkUglCUAY/OklyOqmfDcEhu5gEkQSi/JugUQZGvfKa9DovV5Ypz+XtpW1puQScXc+79pl7LBlM5e20mgxOO2bz6mXDcO+JQwoFhAJCAaGAUGDYFRAwOuyXoF8TEDC6fcFod86pGlZHOoz2Nldl/pTr+uqrr3KrliVLlvT53t+eYXTMzjO5xo7kgqrd0dznkjkqwWlXjmkG42fui1hnJzujReN2xtidZsLp8XGhIqRTsDkdHJ3aULMRa5cuRWegnSNMy8ZPYRe0ftM6dHaGoNMAbq8PJqMR9TUN0JoM+OqT91Dgsg8tjB574qnYtHEDXG4PNmxYC7fLi0QizjBK9O1wONHYVAejwQyfvwC1tZtgt9lhtdrQEeyA0+FCOByB1WrhUN5MRoFOGTJ1enZE21qas1Yz9wzVG7iimNdX0CO0KuDZHcxKYKoAqqHLHZXBVwFUCgvef9dxqKwo6/MbQKwoFBAKCAWEAkKB7VUBAaOj88oKGBUwOpKc0b7AaENDA6666iq88cYbm128SZMmcasb2s9OO+2EBx98MKc40/YMo5N23RvRWCwLo4yjqpzRbGGjbJGjXLd0/C57IyrD6O4/PQ5Ojwc2h5Pd1pr1a1C7cT1aGxs5ZZFeH7/zTGihxfJFc9DR1oJkBtw9paioCBRgHgm0o6GhBXqzCV9+9C58TtvQwujRx5+C6k0bYbZYGAzraquRiMcVCEdxSQkocLe5oQEW6knj9qChvp4LDZWUlKGtrZWTX10uN1fDZeeUAJSr3FIorg7JeAKBYBAGgynn5KgNS2l5ObQayXXlHz1Vy6XHFJZLSbtK/1AdNBR+S8vk16vGTmaQzYXWLheVlmXSGXz0xtvw+V047LAfo7KqBGPHVHYb3z86/zyJWQsFhAJCAaGAUKDvCggY7btWI2lNAaMjD0apWu7111/fr9uku0JD++yzD1588UVuF9Pd6C+Mbss8aR7d5YyeeuqpePjhh0G5o90NCgV96KGHNivQRG1fLrzwQlRVVfHnfhp9Oa9+iTxCN9p1v4PQ1tHRjetJE5bBlB+qKu6qHo+dsQfinWFEmzbg2FlXoXrDGqxbuRxNtdUwmS3w+ArZpOsMBRCLdMLlL0Y4HILBbEUyDUSiYXjcTmTicVjMZrQ11KKpuQNGmxWfv/8GfEPtjB5xzEmoralmuFQqNhHsSWG3BIlS4iwBIhgS6Ueu8qSAIb+mk8CRe4HKQKmjbXSIhjuxbu16jlFWj5LSEoyfOEnKHaVjaAliNVJuqQyytF/aJ+V/SvuWwVWng8dDYqtDfpVw3y5XNtYZxeJPFiLQGUZ7vA1mRwIulwX77703jj3mcC6CJIZQQCggFBAKCAV2FAUEjI7OKy1gdHhhdMWKFTjjjDNyQk0JrO644w4YjcatvqmozQm1iXn66aez2xYXF+P111/Hbrvt1u3+mpubOc/0ww8/zC7PdxAHep49wai6GFN3k6V8UKoK/M0332QXU17uH/7wB+7Hqh47Gozu/7MjUVtfL0fgyjV5NgvHlcBUHcarOKZjdt4N8UgYwZpVgMmFjCYDbSYNh8sFp7sQqVQSLQ21MJMrSiG8ZDZu2oDOzgDCnSGYTQZ0tDTDabfC4fKgYcN6tHWEYXU78fG//gqfq/svGGhGg1LA6IvZX2P1WsoZzba5oSJMuc+lWk9cAZeHXA2XkkQJQGtqavDNnHmora1GOBSSlhO8Qiv1EqUfDRUU0vP62VYuqTgsJguMJhOMRgvi8Rg6OzvYZtbqdTCZrVyBlwoWxRMxKWdUp0ea/kslYbU7odXo0RnqYHHMFiuHGCdiUViNTkybsjcsehfqW2vRHmsFtHGk0km4PV5YrFaEOzowdepkHHzQARhXVY6y0uKt/sdEbCAUEAoIBYQCQoHRpICA0dF0tbrmKmB0eGG0u4JD+++/PzuZZWX9SwWjvqXUO1Q9Hn/8ca6YS5+X88fs2bNx5plnbrG1y2DMsztntDcY7a6QUk8ObV+qBI/Od233sz7y5NOxdPlKuZOLVEE3Wz2XHVA5V1QpZpStsCuF61ZN2RXxaBih6pWIlZbDYjIhUV3LkahUzKhs3ESu4WNxOOHxF6OhfhPqNqxnPiPTL5WMw+P2oLKyApFgEEvmf4dgJAl3USE++Pvz8DiHOGd0Wy5uRyCIp176Cz7//H9obqhDLBplRzWWSCIZS3AJYXJD0ympnyj1CnX7yhGJBKDNAHqDEXqdAXa7DQaDHnQzRqOdHOOcTCU4fDca6YTZYmMBkwSkBLQ6clvDsLs8MJnMSGdS3DKGjk8JwVJfHg3KysYhHo0jkY7BYDTBbDFjwuRpvG1bcxNaWxpQMXYCErEErDYrSkqKcOpJR2PGtKnbIovYViggFBAKCAWEAiNWAQGjI/bSbHFiAkaHF0bp8+zdd9+Ne+65J2ci5IxeccUVOb02yXR56aWX8Nprr2G//fbDnnvuiZ133plz9Oj9p4zu+obSuk899RSmTJmScxzKvyQn9t133815Pd8ZHYx5DhSMnnbaaZwb6nQ6s+dAWlE1Y4Jb9diec0bPuvByfPH1nG4LGHVBqarViwKrcuuXysm7IB6NIFi9AsFIjM04KmBktbvg8Pj4JxQIsmmX0WoQaGvhFi5mu53Dde1WK8ZUVaGirBT1tbX49n+fIprSoXjsGLz1/P/BPZJhlHJDV6xeg+8XLcZ33y/E6tWrEI2EkYgnuIcNQSetI/d+YQeUn9PQaGG3uaHTm2Gzurj5KoXcRsNBxJIRhMMdaGmshcXqkL4N0mg5jzUcDsJoMMLp8qKjvQWhYBAVYyci2NHKZJ9KptlRjUYjsNudbE2Ts5pMJVFQXMYXi+ZQNYbCgbWIxaK8H7pwFosNkUiYvyXwev0YN34ikEoijRR2mjIRpSVF2GPmdNis1tH5l0vMWiggFBAKCAWEAnkKCBgdnbeEgNHhhVE6+vz580G5kuqWJJQzSZB4/vnno7CwEFQ99u2338Ztt922WeuSv/71rzjmmGOyJxIIBLjAD/UWVY99992Xcy0JZMlgoZYod955J/7xj39sJkJ30DbQ8+wPjNIcTjzxxBwXlyZ/4403sl6kW11dHZ588kkOVQ4GgznnNm3aNLzyyiuYPHny6HzDbmHWV998B9549/0tt3HJ7ztK+5Od0opJ05CIRhHYtBwpjQE2pxOFpRWIxeLwFBQj0NHGEarU5kWj0yORSqG5rgbBUBBaZFBRXo7CAj8XLyLz7n//eQ8ZvR3jpk3Hq4/dCZdjiAsY9XaFCeSo4tOc7xbi72++hYaGWgTa2hj4KMc0FApDp9FBr5XCCWj9rh6kUriux1MEk9kBaPSw2aRqTxR229JajdaWOjjcftisZsQiEfgKy7Bp/Uq2mivHTWTw/O7r/3HIrr+wBG2tTdyzdOyknTB39kewOjywWG0w6LWIhEOw2d1oba5Da0sLnC43HG43DHoD0skUGhpq4PEVoLi0CpFQCG0tjTBbLZi6864w6XWIxsL8LYW6VyqBcVVFGX55wpEwm8wwGg29SSaWCwWEAkIBoYBQYMQqIGB0xF6aLU5MwOjwwyi1OnzggQdw++23b/VNdPzxx4PCcqmThHpQ383zzjtviz03t3Sw7mB0oOfZHxilcOGLLrqIwby/4+OPPwaB+fY2Hn7iGfzxuZc4H7T7gkWqXFE5b1RdzKh84k6ckhjYuBxaoxUTp+3CFXRdBcUwmswwmGyw2B0wWe3cnjMQCqCBc0aD8Pu8XC+HokQtFjN2320mXnvlJRhsfszY/0d47q6rYbdaepR8UHJGezpae0cHW8jLV63CwkWL0drchGQyIYXCpjJc1ZYGFRpSO6AEowSgNrsHOh2Fxjqh1xv5J5NJIRLuQDga4jxP6m0TjgRgNNg4HLejowXFJRUoKa9CPBZBXXU1tAYK1Y1wGG55xViiW2xcs4rjoClsl1rMxGNhFBRWoL5uI9paWuDyelBRNQGRzgBCoRCaGupgtdng9ReioLAEa1cuBbQajJswBTaTiUOIaW7knFJeqhpGuT+q/OPxuFFZXoqxVeWYNnXS9vbeEOcjFBAKCAWEAjuAAgJGR+dFFjA6/DBKM6CUMqqgS70z+zp6Cr2l7SmslhxTckjz3cH8/ZObeOSRR/L6yugpnHUg59kfGKX5UUgxhd/25bwI1r///nssWrQoe27PP/88TjnllL7KPGrW+8eb7+DGux6Qw3SVirnqfqJ5lXTzckbLJxCMRtCxYRmqpsxAIh5FWmuC3emE2e6Gx1+EJKVJZjIIBjsQCnSgqa4GFqsZVrOZgXTC2LHwetzoDEfwzGOPwOotwQFHHY/HrjkXZlNu9xO1sIMKowSU7YEgGhqb8M93/40lPyxFKNCOzmBQcjrJIQ3HYLFYmKgVAFW7oDq9AQ47xSyXIZ2xIZWOw6gPI51OIhhoRl3tGq7aZLFTrLiGm7BSyKzN7oDb64fb50dDTTXHPFM5YopxpnYyEyZNg8FkxqrlS+DxFqC+dgMXIKoaMxE6gwFzv/oMJouVXU+X04lIuBPIaNDQUMfrU3ljegM7HOSS6pCMRLhAkkab4SrCauDcEoxS5V6q/FtfV4doJIbjjj4MPz/4R6Pm5h9NE6UwlyuvvJJDNGhQ7sSf//xn7kW1vQz1P+7d9evqbflo12F7P7/Rfn3E/LdfBQSMjs5rK2B0ZMAozYLginIfKcS0N9CiPEkKuS0vL+/xBMjIeeutt3DDDTf06JB6vV4+Ju2HPjP0BqMDOc/+wii5cpQPSlWDW1tbuz1/6jdK503ndPXVV+dA/sUXX4y77roLpi3A0Wh8N7/57ge49rZ7uylcJDmim7ulSoiu1PalfPxUdkbbNyzFuJ12RWc4CqvTzazkcPvg8hUimUiioW4DIuEwOsOdtwH+8wAAIABJREFUiAaplUwKpaXlIM1LK6sQjmagS4fx5IP3we4twZHnXIC7zzt2i51GBgVG6Q0w9/tF+GruPKxesxrVmzYh0hnik6X8TII6m8XKIbmKC6oAqJIPanf4YLW6uf1KNOZHOOJFJr0WSDcgGKzneGSXtxCZdALhUBiBQBtDJkEouZXxSIzzRwlm16xaykWQJk2dAW9BETauWwmvuxDr169EW2szyqvGYdzEqVi9fBFamxphc7oBTQYutwc2iwtNjdUIhyPcZ4e+KaBQ3eLSCq6+Gw0GGDy5Tyl3qiEnVGkDozigPTujDKNaHWKxGNpaW1BSXIJrfnP+aHwfjPg5L126FKeffjqWL1+eneu9997LeQbdVZgb8SfUzQR7g7Helo/0c6Z/Hz777DMsW7YMl1xyyWbTHe3nN9L1F/MTCvSkgIDR0XlvCBgdOTDKuJDJMDi+8847+PTTT/Htt98ycJH5QW7lAQccgBNOOAFTp07N9tPs7c7btGkT549+8MEHmDNnDu+LwlSPOOII/iktLUV+ldreCv0MxDz7C6PK+W7YsIELOtF5LViwIHteRx11FI499lj4fD5e9f7778/pS0pGBG03ffr03qQbVcv/9d6HuKY7GJVBVArJ7QJQ9XN6vWzcZCRjUbSt+wGOwjK4vAVs9OmNJu5g0tkZArQ6jiZNJJJob2tFIh7B+IlTUFhCTBRHSVkZYuEgFn77NZYvWACbtwgnXnwV7jznF1vUclBg9JFH/w9zvpuPUCSCYKADabn6LRUkcjldDGu5eaBSkxeDwcx5oGazi4IM0NLWCZORKtp2cr+bVCrO1XTJWS0srUJrcwO0egNcHi8LSIWDxoybzG1dli6cx2L5iorg8fpZyGQihcaGWoRDAVTp9bA73XBMn4nli+YjDQ1sNjva25vhcnpQWFwOvdGIcDCEYKidc0e9PgrJLeV5NNVs5KY0eqMhC6MSlEoASsJ2uaNbhlEKp4jHYvwPwt67z8DMGduPUzdS3sn0DyflVdA3afQPMbnxjY2NOPjgg/HMM8+gpKRkpEx1m+bRG4z1tnybDj7IG9OXCPTlARVb6KmU+2g+v0GWT+xeKDCoCggYHVR5B23nAkYHTVqxY6HAkCrw3oef4Mrf380FidTQ2W17F6XXqFxJl36VjZuERDSCtnVLUDRmCrTUogQ6WF1uWGwO6AxmBNpboTEYEUskYDCa+fO0TqeByaBFJpnA6qU/IBIKoryyEt9/8w3D6PHnXYp7Ljh+6GH0V6eejva2FsTiCXRGohzWSmG4Xf1ApYq4BAhE2BaLG1arh5dTDmlTSwxWSxqpdAzpVAL1tRvhLSxhEKSeoeSykjBNtRv4GNNn7gW704WlC+cgEonB7nJDb9DD6XRxTHMqEUdbWyusDjfHLLusFhy8+gekTRYsmLYXlixfxDmkU6fvhsLSctRsWAO9zsQFkaDToLJqHGwOJ2rWrULDpo1sdVMzYoJVCtdVh+RuLYxSU16b3YZCnx9HH3EI/F5Pn7/tGtK7fJQfTJ30fvTRR3NIyhNPPMFnlV+JbjSfam8w1tvykXzuFJZDza1pCBgdyVdKzG1HVEDA6Oi86gJGR+d1E7MWCuQr8PH/ZuPSG26XQnIZSFUFi2TolF7KD9uVnpeMnSjB6NrFmDB9D25/mdEYYLI54S+rYl6jFi42h5sjQzua67iN5sZVy1GzYQNS6TTs/kIU+b0o8Pnw6fvvwery4eizzsP9l5829DA66/wLUb1xPce8Nzc3o7xyLBxOF9JpcjdTfEJUydZotiIeScBgcHArlNaOOEwGapuSRGPDJs7zJNczxf1B9QgEWtDe3AyLzY6C4lIUFpWio6OViwlR+5ZYpJP373A44S8qRSDQjmB7OzugoWAbh+q6PD6YzDasXLqAW7V4/UXwFxTB4XKjev1avobUP5Qgk16n4wRamrFp3UpoM2mYzWbuSRqPx7Mhuf2BUboqBOTkFFMP0r33mAG3q6tHknibDawCFO5CCet0T95yyy0c6kKJ7fT8jDPOwEMPPQSbreey0wM7m8Hb22iGzd5U6QuM9rYPsVwoIBQYHAUEjA6OroO9VwGjg62w2L9QYGgUmP31HJx/9S3SwVQwmvOYe4uqixp1gWlx1Xgko1G0rl2Ekom7wOXzQ6vVw+Hxw19ayUZZW1MNdHotqtesxOoli7m4Ucm4qahbvwKt1Jkkk0ZRSRlKyivx7eefw+L04Lgzf417rzhj6GF09uyvcPc9d6GjvR0tLS0wmy2g3MjSskrEkykkUxR6G+NCQS6PBy6XH6H2ABoaq9nRpNxPg8HC8Eh9QilJ1mZ3co9QOklyRvUGEyfQBjva0NbSxEmzVeMnw2i0YPni+fB4C1FftwmB9mbM3PMAePyFWLt6Gao3rJULEOlhdzgQDgag0egQS8SJkdn1LC2vRFnFeA4PXjDnC3R2tCOVod6mGey6y27swlKOZ3tbO9LIbLUzSt82pOIJVFRV4Ud774YZ06ZsNzmLQ/OW27qj0BcUVDKd8gZoUC7Gbrvtli0PPmHCBM6n2B7yBwSMbt29IdYWCggFBkYBAaMDo+NQ70XA6FArLo4nFBgcBb5f9ANOv+TqzZ1PGT6zjqgqNJctURlciyrGIRWPoWXNQoyZvg/nkFJLl2Q8AqfHwz1FVyycz2mFFROnonzcZDRsXI9VP8xDOByGwWzGhMlTMHHCBGxauxbffvklrC4vTj7rHNx+6TDAKH34/+jjTzhB+Pv533HFKirSY9AkYXUVMkhG40kUlVRAq9dzrmc0EkI0HIHDSb2SMtzgl8JgtRqp6q4GGpRWjGWR161cimg8Bl9BMdweL1fBrV63BnanBxvWruS8zeKySnj9BfwNwIY1K2G1ObnIEFXzJRd2/MSdEQoFULNpA1vRer0ORcXlKCqrQCqRwKZ1q1C9YQ0S8RjcHh+CwQDi0TAKDVrYXR5UzdyL282EQkHQP+aKO9pbmG4iEYfH7cH48eNw8AF7o6jQPzh3pdhrVoH169fjrLPOwty5c7HPPvvgxRdfREVFRTaHlFbcXgoZCRgVN75QQCgwHAoIGB0O1bf9mAJGt11DsQehwEhQYNWadTju3MtyckbVIblbzCXNAIXlVUgnYmhZvQB7HXYyvAWFSCUT3Gt005pVXNuHokg1Oi1ikQiMZgsXNaIcUo56zaRQUV4OvcGAZGcQ3307F1aXB2eedx6um/XLoXdGlSN2doZx9TXXYs6cb7gc8E/GB/HlRi+7gP6iYrS1hTgJ1l9QjKKysWhvqSOtULNxLTuOFZXj2Or1FhRj/tefIh5PcTVcAsSWhhpMnLILh/EumPcV9EYznC4P0pkU0skYdDoDFywKtLegnVq9OFwoqxiDyrETufXL93O+5CJDep2Be5NOnb47V+hdt+IHbFq/CskUAaZB6mPa2YlUOoXx5JyOnYCyseNZ7HCok78h6EuYLlefiscxafJUjB9ThsN/9uORcO/uEHMg+KRS3jSoxDeF6dI1W7x4Mag8+urVq/tcyEgNe9Tn6r777uPQhffff58hlyrSUejvrrvuigMPPBBnn302Jk+e3KPzPZj7G4jWLlTkiZzk9957L1vVj0rB77333vjFL36RU7Gup5uJyrAvXLgQ//73v1kf0l0px06lwHfZZRfucXbooYfC6cwNVaec6muuuQbPPfdcj/eqch2oKNXWwnhtbS3Pi6rxKVUL1edHVfkKCwt7PLb6eEoeK50vffFBbYO+/PJLnhPt8yc/+QmOOeYY1m17CAnfIf7xECfZZwUEjPZZqhG1ooDREXU5xGSEAv1WgNpo/vSXv86DUbl6brduqFJZV6riXFBWgXQsjpbV3+Nnp16I5Qvno2b9GjYUSyrHcaplR2sjpyoWlFXC5vIhHOlEe1M9WpoaUVDoh91mg91qRTQYxPx538Hu9eHSyy7BhaccPXwwqhz5vx99jPvuewAzStbh86VO/mBOLqXFaofZ4kAyBbS2NsNqd8Jis6GouJSXR4JhmKxWrt7U2FCDZCKBMeOphHApWpubEGhrY8e1tbUesWgUEyZPg1WuiLthzSrYnV5+brXZuO1KJBBEW3sL7496f/r8hSivmsAQW1u9Do21mxCPRxGNhJGh/FCLFRaDAa3t7dCbjCirqOKiSDToAye527n9RDevpktOKVUTJgeXKrYe8uN9MXFclShS1O+329ZtqO4tSlW/KO/woIMO4p3k9x3tSyGjfHikhtI33XQT3njjjW4nRse86KKLuPE0Pc4fg7m/bYFRgsBnn30Wf/jDH3rs40XnQjBJvc4IsgjK8wdBKIVIE6z3NmhfBPc0b6XVzmDBKF37xx57DI888sgW+7kRRBJk0pcK3fUky4fRWbNm8ZcdFBXS09h99925r9tee+3VmyRiuVBg1CggYHTUXKqciQoYHZ3XTcxaKJCvQCwWx56Hn8wvS3mhSghuLnSy6yd1HWVwVRxTf3E5MokYmlZ9j4zRAWhTbOTpNXpOi3T5C1BcMQ42NxVaNSBANXvqqxEKBmAwGuH3eVFeWoZJEybg84//iyWLfoC9oBA3XnMlfnnEwcMPo8oMrr3uRnz+v8+QSiWlvpwaLX+ApX6e4WgSGq0e02bui2gsjJVLFiCj1cJsMjOQTpi8E4fYRkNhVG9ci+amRjjdHtgdLpRWVHIe55L538Jmd3Nv0aaGaqSSSey6+36cr1pXW42Wpga0NNXBaDJi8tSZ8PuLuMjRd99+Biv3PaXCShaGVbKqq4x6tMfiQGEJ7HYHjNRrJ5PhOUsQqm7fIlXVVYfp0noEopVjxqKspATHHflTrjwlxtApMG/ePJx88smor68HVdGlZtIeD4WCS+Nf//oXfvWrX/HjvhQyUsMHuWb0AezNN9/k7Qlyf/SjH3Fxq08++YTdMWWcf/753GQ53xEbzP31F0YJ1G688UY8/fTT2fkTKFI/MoIzcjXJTaS50yDIJrAjndX9Wr/44gucd9552WbbijtI/cvovUL7ocJS1B9MGfn9v0hLatpNfdKoTyx9YUDjsMMOw/7778+PKeSaeopRheu+OKNNTU24/vrrc5pgq8+PjkW9TJXzo2NQT9Nbb711i9eP7h+q2vzuu++yJuSEEnhS+Mrs2bP5XJVBPd6ef/55VFVVDd2bQRxJKDCICggYHURxB3HXAkYHUVyxa6HAECsw4+DjOPWwq2quAqVd8Jlt9UJzo3xRGVy9Mow2r5yPCPFNKgOTyQKH2wtvUSlcXj9iiRg14uToUfp8Fk8kEOoMAqkkyoqLUFZSjEgsjsZN67Fs6Sp4Skrw8D234sA9d9miEoPSZ7SnIyaTKcyZMxePPPoINm7ckIVR+gBLoGe1ORBPAg31NfzYU1CEsrIxnBTb3tpMNYZZ41C4E5FIADqtDiUlVUhn0hza21BXzfHM/sJiVI2bhEBHG1YsXoBIuBMOt5udzqKSclDeZjwcxaYNq9HcWMsfFilJl2KjCZRJ5DKrFUmTBUanG2azCSajhUNzCWzV/UN7ckbJWfV6/SgsLML+++yGPWZOZ3ARY+gUUPcWpaOSy3fZZZflTICaS5Pr9c0336C4uJh7WO6xxx49TrK7Js177rknV+OlokgKjFGlZIKoG264IQtjVECJwoXVwDaY++sPjJJm1PKGwplpVFZWsvNJlYfVziABK7mKBNg08htkE5SR1opjTFBKMKf+IkD6dzCD+fPn48orr8zCOzmL11577WahzX2pptsbjFLhMZrHo48+mj0/OgdydtXvT1rv73//O18/JaSY1rv88sv5/a+M7q4fQfltt92WA5p0nh9++CGuuOKK7P1AfW8pxFgMocD2oICA0dF5FQWMjs7rJmYtFOhOgd1/fiKS7HbmVdTttoqu7JDKTqmnoBhIxtG08jtEYinY3R5uq0nFZm1ON7NSRqOD0+UFdHqkMxm0tbWgubEeVrMRNouFU62KCwuwfsVyrFq9Dv7KSrz65EMYX1k2cmBUmQmF3t159734+qsvuSoth+1qySnVwGK1IZUmh9KB4vIq1NduQmNDHcxWCre1w2a3o7S8imOWm+trEY/EAZ0WmXSKerMiEY6goLiMwZRfQBot3AvHhUlTd2H3c8UP32PN8h84D1SrAcxWG4wmE3/ITKelHFGaD7V4sVptsNrt/EGV4LevMFpaWo7y8jIcdsgBKC8rFu+aYVCgrq6OnTlyKclxoxy+nXbaKWcm9Oa6++67cc899/Dr5JgRgKiBQ71BPnwQiD711FO8//xBAEJwSwBDeaS0LoVvjhkzpkeYGcj99QdG1cWeenI8lckTkBI0ksNHQw376lY6P/7xjznns7S0tMe7QO1Qn3POOVz52Gq15qw/EDBKDuWZZ57JTjmB9jPPPMNtfrob+devu3so/36g3FeCzKKiom7vBwp9JiCl0dN5DsNbRRxSKLDNCggY3WYJh2UHAkaHRXZxUKHAoChw8Em/Rnuwk1lm84JFqpYu3bR3cRcUAYkYGld8h4xWjzLqOxqPQWc0webwQG8yo6C0CnqDEbF4HO0MonUIdbTB6bTD5/GgvLSUI8jmf/0V1m2oQdG48fjktedgMhhGHozSjCjncuWqVbj+hlvQ0tyQhVHKASXgM1MP0kQKNbW1sNkcqBwzAf5iIusMV8ztDIehp1BZvY5zQqvGTgSgRXNjAzuiNRvWQm/QcQXeMeMmIpFM4rsvP+NlsWiEHRmdQQ8DuZ28ny7Hk+ZAbV60Oj2H/mXdz15glADW7nCipLQcM3aezPmhVqtlUG44sdPeFfj4449BobQ01EVu8rekojoU5knAqFTbJVDpbuTDx+OPP85QoXY71dvl56USuFG/U2UM5v76A6Nq4OtL2DJBJ+XMTps2DYccckg2XJZyRGlfGzZswAknnLCZI52vrbqYVHfzpvW3FUbzv3igwkg09y1FLOTnrOa76/nXr7e8Y3KBTzzxRIbhns6z9ztbrCEUGHkKCBgdedekLzMSMNoXlcQ6QoHRocBpl92AmpYOREJBxOMxZNLd5Y5SaC6dT25OKeWEauJxNKyYB4vLB4/Xg0g8BafbB4vdCbe/BHa3l/mtuakO7S1NiEYjDKN+nw9VY8bCX1AET0Eh5n3xMRbPX4TCsePw5b9e6VW8IQ3T7W42zS2tePqZZ/HZZ59yESICQcUlJRBMpoFkSoPSyvFM4I311ZyraTCZ4fH6UFhcBrPFhtrqDWhtaYbd7oSGck2tZiSjMbi9BQyfK5YsQGdnkAsTSf61VEQpC5rdhN8q+Z99gVGCWmolU1lZhX333AV777Frr+KLFQZPAXLcKe+RQk5pbAkSKKSUigy9/fbbva6rho/80NSezkYNURS6escdd/CXHDQGc39bC6MU/0/FesjZo5EPzoN3tXJ1GCwYpetMBYYIlMn1pTBqyt3sbVB+7EknncSrnXrqqXj44YezxajU168v/Wp7CyPubS5iuVBgpCogYHSkXpktz0vA6Oi8bmLWQoHuFAiEOjHr+nvRHgghTCmNoRB3GZG4swtMGUXzKuw6vX5oEjE0LJ+L8vFT0dHRAZe/iNtxEoTaXB50BjoQjpChlwI13WxuboJBp8OUaTNhNmkwYcpkzH7v31i+eCnMdg8cPie+fPsvvV6sYYdRmiHl1y1avAQ33Hgz53cqMEq/29vbOIFWZ7SgsbEJRqMBxSWVqBo/GXqDHo11ddi0YQ2CgTYO8XW4nCivGI/SyrGo27Qei+d9w+ROEErxzRS2K4VSqwsRdR9+21cYNZnMGD9hEgoLC3DycYfB63H3KrxYYXAVUH/opxYrL7zwAlcz7mmo279syRFU7zcfTHra95w5c9ihJef18MMP5yq1Su7kYO5va2E0H9aopctgVXylb9ZaWlqwYsUKbn9CrVWUgk+DBaNqrXtzwNXXkuZI98SSJf/f3nmA21GVC/s7+5yTU9J7SAwEQnpCAglBQCAUQRBs98pFwQbiVa/0IvUqV0A6vyhXr2CjqchV8SLFgLRAAphCSCjSQiAhkEZOcmpO+Z9v4trOmewys2dm7ynvPA8PcPaaNWu939rn7Hd/q6ywjuuxjyWv4wwZDfd9T+2VI4CMVo69nycjo37ocS8EokdAd9W98kc/l0UrXpOO9jZpad5m/fsfuxrZpNS2o670SP/BwyTT2S7vvvSs1PUdJP0GDpHGAYMsGa2qrrI2hW3sP0jqGvtZGxdV1dRKXUOD9GvsIw19amXRIw9JZ2et9EiVdHS1ivR0y8wD5slvbri0KKRIyKhpZVtbm/z3T26xzjTUTqiMrn//fflgywcyeco00fNZtjRtld3HT5etW7fIlg+2WHOXu7Zvl86uDsv+p02fLdu2Ncnbq16XLZs2WKKrBq9bGOtGRyqh5p9/7opbmozqNN5hw4bLuHG7y8wZU+TweQdInyLzootGhAKBELDLpdcKC21klOtcUD3fstBVSEDCrM+rjKocnnzyyTJ//vydNiTyytBevqmpSVTIdYrq4sWLrZ1x7TvoOusOS0btXwp4mSJr3+TKmQ33Kpdey/vhzr0QKCcBZLSctIN7FjIaHEtqgkCUCPzv/Y/ILb+7Xzo6t0vbtm1WYi67jnTHdru2411E+g0eLJnODnl35TNSP2CotRmRJvEaBw6RfoOHyYBBw6zpujV1DdLe0SoZ6ZJN766Wt994Q9paOiVTUyvd0im1emLJzNkyZ8YUOfKAfWT6hN2LYomUjJrWbty4Sb512pnyzttvSWtri4wZM1qWLl0m4ydMtM75bGnfLhve32St6ezb2E8GDR0uk2fsLevXrZFlzz69Iwva3SU93ZoNVRHdIaE7xDQ4GZ0wYbK1C+/XT/m8jBnNJkVFR1uZCjin3Zby2HwbGTnPldRyxS63MqpTZIOsz6uMljJluFDfNROsO+7qBk9mR9pc5XV97t577y3PPPNMwbWUfteM6tpgXdeqlxcZLSTpXuXSa/liY4vXIRAVAshoVCLhrR3IqDdelIZAnAi8+sZbcumNt8qGLVutmadtLc3/yIzu6MWOqbo7dt7tO3DQDhldsVDGTpgqLc1bpbahvzQOGCIjx+4uA4eO1JygbN28XtauelXWvb1Gujoz0jBgoHR1t8ugoUNk193Hy2EHHSAHTB8ve44b6xpVJGVUW79lS5P8+YEH5Rc//5k01NdZC2b1Q+HgoSOsIya6u3tkS1OLDB46SgYMHirvrXlbNm1Ybx3NskNG9d9dvbKhwchotQwePESGDhshc+fsLUcfeagMHjTQNXAKhk/Afraoio6u5dMseLHLZPC0XK6db/Xndplwrv/MV79bGQ26Pq8yqudv6mZMuvuw2/Ww+fr83nvvyTnnnJM92sWUmzVrlkyYMEFmzpxpbXo0bdo0a+fZN954w9rldvny5XlF0a+MlpoZff311622LV26dCcuXuXSa/liY5bXIRAVAshoVCLhrR3IqDdelIZA3Ajoe/z8798sK15bJa0tLdLSss2ST+fVt98AyXRvlzUvPC0DR4yx1ogOGDJSdhm3p9Q3NEjL1s2y7p235JVly6T/4F2kuk+t9OnbRxrqG2SvWbNk/K4fkhM+drAMGzrYM6LIyqjpyerV78i5539bero6ROdBd3eLZGpqLJuvre0jLW3tsnljk3R1acZzR0a0u0fL6UZFO9ajmmyoXxmtyVTLiFGjrN2iVEIPn/cRz8C5IVwCzh1T851ZmasVehSMytgTTzxhvaybH+kZpPbLLhNuj+awZ+QKbYATdH1eZdSeAdQNfkpdM5rvrNJPfOIT1pbfuS77usywpumWumbUvtPvYYcdZq0ZHT58uNUNr3LptXy47xZqh0BwBJDR4FiWsyZktJy0eRYEKkfgJ7fdLffMf1ra2lqkZdvWnRrS2H+A1HR3yjvLF8jI8VNlzqHHyQfvvSO77DpOnrz/Xnn37bdl+NhJ0tnRJH0a66Vv/4FyxMeOFmneLGd+9USpr6sruXORl1Ht2bZtzfLQX+ZbHwLfW7dWhg4bKR3trVKV0cNXB1tzmrds2SpNTVv/kRHdMSU3MBnN6PExjTJs2AiZPGmSfPpTx8jE8cXnQJccFW4smYBdKAut/cz1AKfIqjz9+Mc/zm425JQPNxsj6T16xqZmPfU677zzRAXZnGPqdQMcL/V5lVFds33BBRfIT3/6U6utbnbT1Wzq17/+deu8YN2ZVs91VY7mfFe39ej5n0ceeaT13LBktNTddO1noBb6MsHN1F9ktOS3NjdGnAAyGvEA5WlelGTUeZSWNtnLLB377BnTXTd/x6IWOfsXw6Ztbv6++OmHzgzTzQQfeugha2NB/RLWLK8ZMmSIzJgxQyZNmiRHHXWUdQSe2YTRzzPjfm8l4uSX2aLFz8tF1/+PtLW3S1tLS6/q6vv1lz7SJe8sWyDHfuV067WFDz8gLa1dUtOnXmqqu6xjL0fvvodMnDhJpu0xRo44cD8ZPWpE3uMN3bY3FjJqOrP23Xflqquvk1WrVslrf39JPvjgA9l9jz1kl9G7WiC2NbeIfjjWX65ByWhNdY21TnXkqFEyZfIkOe0bJxc8l9AteMqFQ8AuDrlksthT7WeO5jr+wy4T+vqdd94pRxxxRN5q9Re8TlfVcnppttGsW9T/D7M+rzKq7bFv/FTobFbTYfuU6E9/+tNWNlmn6Jopt24+SKi83nDDDfKd73wnVBkN4pzRq666yvpiwZwr61UuvZYvNl55HQJRIYCMRiUS3tqBjHrjVY7S5ZQc/cysX5jrmemF9naw91vlVI9J+4//+I/sLKFycInaM8oZpyD7vmHjZjnvihvlpTdWS0d7e7bq+sa+UpcReXvZEzJy/F6yeeMWqauvl4xsl9q6auu4F3WhIw6YI3NnTpExo0YG1qxYyaj2uqNjuzz2+BPWeYi6wZHuprvv3P2zx8F0dXXLxk2brPWlzk2LvE7T1bMghwwgWqQGAAAgAElEQVQdJv36D5AzvnmqzJo53dXaw8CiQ0WeCDi/VXWKg5vKnJsfOTcyssuE1nfsscda53LqukfnpePv7rvvltNPP9061uXjH/+43HzzzTJixIhs0TDrK0VG9YueL33pS9YxK8Vku7m52TrL1WRSzbRme5/cZKeffPJJK5Oqu9bqFVZmVOt2rie+5ZZb5KCDDso5NJzxmzx5svzqV7+yviE2l1e59FrezZilDASiQAAZjUIUvLcBGfXOLOw7yiE5+vdNNw3U2Vq6y30pl37Z/IMf/ED222+/Um6P/T3liFOYkK686Ra5d/7jsr2zy3pMXWNfqa/OyOolj8nA0ZOkq22LNPbvK8PGjJM9p0yTaeNGy4mfOkYaGuoDb1bsZNQQaG5pkf/8zmUyf/5fZOLEKbazSautrIV++H933TpRQSllzWjfxkYZMGiQzJ0zR/791C9zdmjgQy/4Cl988UU56aST5OWXXxaVoHvuuUf22Wcfzw9Sufz2t79t3efcyMgpj1rm+OOPl8suu0x222237LN02upvf/tbueiii6xvG1Xs9NtHlVf7FWZ9pchorvWeN954ozU1x74JlIqo7pR7xRVXWN055JBDrP6NHj3aOij5m9/8pvzhD3+wXtM+a1l9zX7pe/OPf/yjxc6IqL7uXJdp7rFPwdL69dm6mVk+nrn6rxuhXX755XLNNddYt+kGV5qR/cxnPtOrLmf8tOz3vvc9OeOMM3rNjPAql17Lex683ACBChFARisE3udjkVGfAEO4PWzJ0b/zf/rTn6zPOfa/vaV0RT8j6Y75+mVt2q6w41QOnvc99Ff5/k9uk9a2dulT3yCNdbXy1t/+KkNGjpax02bLh3bdXfYcNVhOO+VE31NxC/UntjKqnWpra5dX/v53+X8/uFmam7dZoDKZHTKqH5y7urtk7bvrrLNK3R7totNyVRz6Dxggp3zlS3LEYYeE8i1AOQZZ2p5hl0gzZXTgQO87Hds3rFGG9o2MnNNq9YzR999/X3Taysc+9jGZMmWKJZ9//vOfrSm45solMvpamPWVIqPaJmfGU3+mf3BUEvv162f98dJ1JeaPmAqdM8N43333iU7z1S+F9LLz0f/XNSm6UZSp47Of/azF8fHHH8+7Rsi+G66+R48++mgrSzl27Fj51Kc+JTqTwY3s6bQkzXjfdddd2fhMnDjRylxrO/Uc1Mcee6xX/HQ60ne/+92dNmBy8zwvspy29yz9TQ4BZDSesURGoxe3sCXHORvJENC/qyeeeKLo3ggql/r3Xi/9glnPCVfpVIl1Xvplrn7+Sts60rDjVK6R+c7adfIvp54pVbUN0r+xQQYNGyLVUiUf3X+WfPbYo2RA/x3jIMwr1jJqwLz//nr59W9/J0uWLLWm8RoZrcrskNL16zdY5xfqh2yTJa2qylgLcfV13UymuqZG6vrUWW8+3aToC1/4nOy/375hsqfuAAk4p9fqL0aVoVIuHSdnn3223H777dbt9rWnTvnQzKdm6B5++OGcj1K50enCJ5xwQs61xmHXp5s3DB06NNs2t/KkWctbb71Vrr766oLrSHTTouuuu846J9R+aQZSNxzTrGehdSgqgSqGxxxzjJWx1Ljp5Vxbqz/LJcn6c5VSbav+IXTbP5Xk66+/3tqgyghzrgBq/HRJgO6q7MzCanm3zzN1ey1fyvjlHghUggAyWgnq/p+JjPpnGHQNYUqOfhmr+x44pVKn3OosKN2cyOyJ4OyXzhjSzxT6xazz7+avf/1r+eQnPxk0ikjXF2acyt3x1tY2ufKHt8hzz78op3zu0zLvw7Nl+LB/fnYMuz2JkFGFpJKpb46rrv2BvLXqTevNtENGq63dPTVz+u7ad2XzBx9IJlMjA4eMlNaWrbK9vUWqqzPWWab1DY3WtM4rL/+ONDY0hM2e+gMk8Oijj1rCp2NAzxXVDYPsa/u8Pso+JVS/LdT/P/TQQ3PKR319vWgmUH8Z6wZIeqmkHXfccVbGzi6DznbkkpOg6ytFRk07NUv4u9/9Th555BFrvaXy1UyoZkp1SrTuKKzZ4VyXvid1DapKvZ5dqplNvVRAdY2JstH7zXEvdubnn3++XHLJJTsJvAqpbrKk8V22bJlVn4rwbbfdJuPHj/csh6Z/mpHVdTMqzqZ/Or1YN6fyGr8gy3sdt5SHQKUIIKOVIu/vuWmXURUK/TL5/vvvl1dffTX7d0WpmnOx9W+BLlUZMGBAQdi6L8lLL71kid6iRYuyf1P0JvuOtFrfgQcemPdvZzHJ0b9b+jdQn6N/B7XuefPmic4w0l3p8/1N1nbYNyk0nVER1S909ezvYpcKqcqorhW1X7nOSc+1DEllVmeu6d97/W/dn0I/E+jMsm984xu9ljtp/UHEJxdPs8uybjL5wAMPWPt76Bpa/Qxg2qNfQusOwvnkPMw4FYtDWK9rIkF/l5f7SoyMGnD6y2DxkuflyQVPybLlz0uVZCwZbW1tsf7Z0tQkW5uapaHfYGlva5HtHdukvk+dDBw0RM4+63Q59pijyh0DnhcjAkFntoKuL0YoaSoEIJAgAshoPIOZVhnVD93/+7//a+0Z4GbdpAqK7jWgy19yyYlmHPXYNt3kzs01e/Zsufbaa60vZp315ZMc3Sxw/vz51hFs+WYc6UwhndGkX8o7L+cMMvO67qSr55znky5nPbqUSTc+0qm8+sX7zJkzLYl0SnAuGdU+6I77OuPIedn3gggyPrl46h4XY8aMsTaYtC+psrdJExFnnXWWtVdELsEPK05uxk/SyiRORu0BenvNWrnh//1INm7YYGVG21pbpaW1xfq3HgOjklpbWyPTpk6XO2//ues3YtIGAf1xTyBoeQy6Pvc9oSQEIACB4Aggo8GxLGdNaZRR507pbnnn2h9B71XJ08zg73//e7dVWeXy1ZdLcjSTqjP3NLNZaGmJ1ptvDaf96DrTUOcmjZ46UKRwLhnVDKieZ+rsg30GWtDxycVTTw3QGXVuvoj42te+Zi3HMrO4TLfDilOQMYhLXYmWUQ1CS2urLFr0nCx85hlZ+PQiaW7ZIaW6Jq6qula+8qWT5KTPf06GDBkcl5jRzgoSCFoeg66vgmh4NAQgkGICyGg8g59GGbUfYeY1arnO33ZOfTW7tOteCLqJosqVZgN1Kqzui2AXsVzimEtyvLYz1xpOzQaqNNuvXNNrvT4rX/lcMpqvrH1vjqDjEwRPzWJr5taePQ6i3jSutc01BhIvo/ZON1lrSm+QZUuWSHt7m5z61VPlhH/716Ded9STAgJBy2PQ9aUgBHQRAhCIIAFkNIJBcdGkqMuoiy4ULGLWBtoL2XfeNz8/88wz5Vvf+pbssssulnBotlOn3H7/+9/vJY+6z4Fuzqfl9FKx1Kmc9t3Z9fxt3dzQOe1V11vqpn665vOAAw6wpujq9F+za61pSyHJ0Wm4WrdOjdUNOHXNqK7hdG6i6JTMjo4Oa2qs2STQPEun9DoF1S9zc78XGbWfCx9kfLQthXjqvhA6VdvwXLlypZUFdW7wlCuDHEacgmIft3pSJaMmOHrci25aNHLEiLjFi/ZWmEDQ8hh0fRXGw+MhAIGUEkBG4xn4NMqoitnatWutDWt0c722tjZr/eYIx2fCXGssdbMf3TBPJTKf6OQ7B9vtCMknOSqiN998s3WOuv1asGCBfPGLX7ROjTCX83g7nQ2oGwNqdtR+5ZJ1t+0sVi6fjOqUXJX8z33ucznXYgYZn0IyqhtJqfiOHDmyV1c0i62CrhtT2i/7MX+F6vUTp2JMk/p6KmU0qcGkX+ETCFoeg64vfAI8AQIQgMDOBJDReI6KNMqo20jlEjinjOoZnCqff/jDH3pVe/zxx4uuNZwzZ451BraXK5+M5hPHd99919qASM/uNpfznHGvdRaSrVx9cXLRMvlkNN9u+V4YaVk38SnUj0JTZO0nNJh2aTw1g6snHhSq10+cvDJISnlkNCmRpB9lIRC0PAZdX1kg8BAIQAACDgLIaDyHBDLaO266vlN3qtWjyHS33QcffLDXzrVO6dLyOtX1v/7rv3IOAHPsih4Nd9BBB8kee+xR9OiMXOKo2dB77rnH2sTIeRU7YkTLa5b3q1/9qnWMif0qlBn1sibSrYxqVvSPf/yjtQtvKZfX+OSTRj1PVdf66vreXFepgu83TqUwScI9yGgSokgfIAABCEAAAhUkgIxWEL6PR0ddRnNJTr7u2s+qNmWKTUPVI0TeeOMNefLJJ+Wxxx6zzr0stMNqrva89tprohsb6b3FLpUfnZ6q02rHjRuX8xSHXBJYiIMbGS1lmm4YMmo/F7wYK309iPjk6odzGrOzLS0tLdbxNbo+2Fxupmj7jZMbJkksg4wmMar0CQIQgAAEIFBGAshoGWEH+Ki0ymhzc7O16dAtt9wiK1ascE00n2y88sor1sZCzsxjvoo1Q6jTPnXzI82e2q9c8nTYYYdZYjR8+PCdqnQjo3qUoWZvdW2s/dJNjS688MKczQxDRp3Th/PxCTI+ufqRa1dke1vcTAEOI06uB2LCCiKjCQso3YEABCAAAQiUmwAyWm7iwTwvjTKqG9Scc845Oc8F1Y2J5s2bJypNU6dOleuvv140u2quQpkv3S338ccftzYJ0ixrsfNAtc5cZ1i6kcti8ppL+u6880459dRTew2cz3/+83LjjTeKyrHbK9daULfTdN3IaNDxycVT19iqmDc2NubsdqkyWqh/XuPqNh5JKIeMJiGK9AECEIAABCBQQQLIaAXh+3h02mRUM4Q33HCDdZyH/dLdU7/+9a/LbrvtZh2ZopcbIcmHXjN7ixcvlkceeUTuvfdeazOfXJdKoE4v1jWl5vIqLW7LL1myRP71X/+11667kydPljvuuMMSb7eXHxktJr9hxMctH3v/c03TdU4x9lqv1/Ju45GEcshoEqJIHyAAAQhAAAIVJICMVhC+j0enTUZ1PeiXv/xlWbRoUZbaySefbG1C1Ldv314k/ciovSKz6Y4+U48Sse96q+WcU2W9Sovb8vl2/tWzT88++2yprq52NZL8yGix6bFhxCcXn+nTp8vtt98ukyZNytnnUjcwIjPqagjtVAgZLY0bd0EAAhCAAAQg8A8CyGg8h0LaZHThwoVy+OGH9wpWvnWT69evt45M0bNIzeVlQ6VcI0LPBD3yyCMLPt+tXJpKvJTXLK1uoGS/dFMlXTuru/26uZYtW2ZtwKQbNxXikktai8loGPHJt/bVeW6ove+5jnbR7Pn3vve97FE9Xrhr3V7Lu4lFUsogo0mJJP2AAAQgAAEIVIgAMloh8D4fi4yKnHjiidba0AEDBmRpajZTp8+qPNkvp4zqbq+6xnHlypXWbrpPP/20HHvssdaU36qqqp2io9N2jzvuuIrJqB7xolL1+9//vlcbdK3sTTfdZAlprnZrYe2rroW95JJLZPny5QW56ItByaif+OSTQP35vvvuK//zP/8jOlXZfjU1NVlrinWNrf1y7szsVS69lvf51o7V7chorMJFYyEAAQhAAALRI4CMRi8mblqUNhnNtW5SOV188cWWpOkaTp2i+eMf/1h++tOf7rQJkXN6Z65Mo+6OqzJzwgknyMiRI601qDrl96mnnhKdEqtrSe3X7373O/n4xz+e/ZFXafFaXhno2k3nETbadxU/fW3atGnS0NAg3d3dVkZPs8O33nqr1Ydcl9sNjIplRoOOTyEZ1ddmz55trR8++OCDrfNf9Zifyy+/XO6+++5e3dRzUVVGdU2xubxy91rezfs3KWWQ0aREkn5AAAIQgAAEKkQAGa0QeJ+PTZuMambwG9/4hvzpT38qmZxmN1VO9MqXaXRb+Wc+8xlrHengwYPLJjma9dVdfzV7W+hMVbd90HK6MZJml+1Hz5SSGQ06PsVk1G0fdYdk/XLBnjX2Kpdey7ttWxLKIaNJiCJ9gAAEIAABCFSQADJaQfg+Hp02GVVU9913nzX9ttjRK5opVFlcunRpr2mpzumaL7/8svz7v/+7NU3Xy5VvmqhXafFa3rRR+3XuueeKrtMs9dLpvXpO6ac+9Smpq6vrVU0pMhpGfHLx0UzumDFjXJ0Le/7558t555230wZXXrl7LV9qTOJ4HzIax6jRZghAAAIQgECECCCjEQqGh6akUUZ17aOuB73gggtk06ZNOWmpZF100UXWeaMqInfddVe23De/+U254ooresnXO++8Y03Bda4zzBeKo48+Wq688sqcu7l6lRav5e1t0iNo9GgXnZac7/iZXH048MAD5atf/aq1Pta5C7EpX6qMBh2ffHx+9KMfyS9+8Qu5+eabc34xoV9GnHXWWXLGGWdYU5adl1fuXst7eBvHvigyGvsQ0gEIQAACEIBAZQkgo5XlX+rT0yijhtVbb70lv/rVr+TBBx8U3SFW5UOn3+oGQ5rpGzp0qFX02muv7XUuqW54o/fNmDGjF3ad/rpmzRor2/bwww/LK6+8khU8rVuzcbpBkArcrFmzsueZRkFyOjo6rOzv/PnzrQzviy++mJ3Cq2tgta96DIrKua6z1LWw+TY68iujQcenkATq9Ojnn3/e2k1Y18XqtGX9IuJjH/uYdQSQ9jlfP73Kpdfypb6n43gfMhrHqNFmCEAAAhCAQIQIIKMRCoaHpkRJRj00m6IQcE0ACXSNqmIFkdGKoefBEIAABCAAgWQQQEbjGUdkNJ5xo9XuCSCj7llVqiQyWinyPBcCEIAABCCQEALIaDwDiYzGM2602j0BZNQ9q0qVREYrRZ7nQgACEIAABBJCABmNZyCR0XjGjVa7J4CMumdVqZLIaKXI81wIQAACEIBAQgggo/EMJDIaz7jRavcEkFH3rCpVEhmtFHmeCwEIQAACEEgIAWQ0noFERuMZN1rtngAy6p5VpUoio5Uiz3MhAAEIQAACCSGAjMYzkMhoPONGq90TQEbds6pUSWS0UuR5LgQgAAEIQCAhBJDReAYSGY1n3Gg1BJJEABlNUjTpCwQgAAEIQKACBJDRCkAP4JHIaAAQqQICEPBFABn1hY+bIQABCEAAAhBARuM5BpDReMaNVkMgSQSQ0SRFk75AAAIQgAAEKkAAGa0A9AAeiYwGAJEqIAABXwSQUV/4uBkCEIAABCAAAWQ0nmMAGY1n3Gg1BJJEABlNUjTpCwQgAAEIQKACBJDRCkAP4JHIaAAQqQICEPBFABn1hY+bIQABCEAAAhBARuM5BpDReMaNVkMgSQSQ0SRFk75AAAIQgAAEKkAAGa0A9AAeiYwGAJEqIAABXwSQUV/4uBkCEIAABCAAAWQ0nmMAGY1n3Gg1BJJEwJOM9kiVtPdUS3d3T5IY0BcIQOAfBDKZKqmr6pIqcfce7+zuke7ubvhBAAIJJJDJZKQmU+WqZ8ioK0yRK4SMRi4kNAgCqSPgSUZbu2ukpbs6dZDoMATSRKAx0yUNmc6iXd7e1S3bO7uKlqMABCAQXwK1NdVSW50p2gFktCiiSBZARqMTlt/85jdy8sknu27QxIkTZfz48TJnzhw58sgjZebMmaLvw2LX3//+d/niF78oy5cvzxY95ZRT5JprrpGGhoZit2df37hxo9Xe+fPnu76nUMG99tpLbrvtNtF+caWLADKarnjTWwgUJYCMFkVEAQikhgAymuxQI6PRia9XGXW2/Oijj5ZLLrlEZs2aJVVV+Wc0IKPRiTkt2UEAGWUkQAACvQggowwICEDAEEBGkz0WkNHoxNevjGpPhgwZItdff7189rOfFZ1mn+tCRqMTc1qCjDIGIACBHASQUYYFBCCAjKZjDCCj0YlzEDKqvenfv7/cdNNNcvzxx+fMkCKj0Yk5LUFGGQMQgAAyyhiAAAQKECAzmuzhgYxGJ765ZPTnP/+5nHDCCb0a2dPTI01NTfLOO+/IvffeK//93/8tmzZt6lVG11/+8pe/lMmTJ+/UwaBktBi5XP259NJL5cILLyx2K6+njADTdFMWcLoLgWIEyIwWI8TrEEgPAWQ02bFGRqMTX7cy6mzxkiVL5KyzzpLnnnuu10tnnHGGfPe735W6urpeP0dGoxNzWrKDADLKSIAABHoRQEYZEBCAgCGAjCZ7LCCj0YlvqTKqPXj44YflxBNPlK1bt2Y7pFnRO+64Q6ZOnYqMRifMtCQHAWSUYQEBCCCjjAEIQCAnAWQ02QMDGY1OfP3IaHNzs5x99tly++239+rQD3/4Q9FjW+wXmdHoxJyW7CCAjDISIAABZJQxAAEIIKMpHAPIaHSC7kdGtRc/+9nP5LTTTuvVoa997Wty1VVXSX19ffbnyGh0Yk5LkFHGAAQgkIMA03QZFhCAgCFAZjTZYwEZjU58/crowoUL5fDDD+/VoY9+9KOimyANHToUGY1OqGmJgwCZUYYEBCBAZpQxAAEIkBlN4RhARqMTdL8y+sorr8gXvvAFWbFiRbZTuqvubbfdJhMnTkRGoxNqWoKMMgYgAIFCBMiMMj4gAAEyo+kYA8hodOLsV0ZzTb9FRqMTX1qSn0ComdFXlj0rq197Kfv0oaPGyD4fOcL6/zVvviovLn5aps4+QOoaGmX5osdkzLgJMmnW3JLjtb29XV547kmZPGs/aezXv1c99ueN2X1Cyc8Iqp6SG8CNEAiZQNAyqhsrLHj8UWlvb+/V8j3G7ynT95pp/ez9996Tvz27SHbdbVz2Zx0dHfL0k09IU9OWnXqsW9V/5JBDpW/fvtnXTB2dnZ29ys/cex/ZbdzuIVOjeggkkwDTdJMZV9MrZDQ68Q1DRvv37y//93//J3Pn/vOzNWtGoxNzWrKDQGgyumTBw/LBhvdkrw/Pk2GjxkjLtq3y3KP3S5/6Bplz8FHy/trVWRn1I4f2QOozt27eKPseekxoMsrAgUDSCYQlowMHDZIPH/ARC99bq96U55cuESOkuWTUztlZPlcMnHUYmW1vb9tJXJMeQ/oHgaAIIKNBkYxmPchodOIShoxq7x555BHZf//9sx1FRqMTc1oSooxuWLemaKazUGbUiGtHe5vVSs2eqrCaeoeN+pBsXr9O9HWTbbVnYatrarISbALtzGg6n7HrnlOyWVnznK7OTuk3cLB0tLVK/8FDrayusx57WXtbGWAQiCuBcsiosln09ALZ8sEHlig2b9u2U2bUr4zapVezo3qpAI8YOdLKxOq/VY5XLH9e3nj9Net1e8bV/FzvHTZ8hJXdraurt7K3K154XkzG1WR+7bId19jTbgg4CSCjyR4TyGh04huGjE6fPt067mXSpEnIaHRCTUscBELJjKoYrln16k5CaH92PhndY8pM+dsTD1lFNYP6xkvPZ+vSn+l03oa+/Xd6TbOvbjOjg4ePsrK0uQRzxOhdreergGqGVaVXpxMb6bW329QzauzulsgWej4jDwJxIVAuGVXZW/3WKpkz98MWGuc03TBl1GRo7W0YNHiwNS1YrwMOOtj6t/6/ZlZVQltamq229u3XzxJTI58ma8t04LiMcNrphQAy6oVW/Moio9GJWRgyyprR6MSXluQnEDkZVemzrx81mcdJM+dm15YOGjYyZ5bSrYwqDrNeVTOuutbUCPAek/eSlYufEvMMk0HNJa5azyvPP1tQuhl8EIgbgaTIqHOa7ob171uZUSON5nUjn3369MlOHzZljGhqGZNJ1f+2Z3VfeH5pNsNrX8Mat7jTXgjkIoCMJntcIKPRia9fGc11tMthhx0mv/jFL2T48OHZjjJNNzoxpyU7CERORnVarIqi89JptE5RdU6ZdSuj27Zs7pW5zSWjZjOlQjLqrIdBBYEkEIi7jNo3MNJfcJrNVJF0ZjBzTa91ljHCarKiWo9eWm7lC8tl2oy95OUXV2azpEmIP32AgJ1ApWS0tbVVGhoaCEbIBJDRkAF7qN6vjN55551y6qmn9nriKaecItdcc02v9xIy6iEoFC0LgVBk1M+aUadw2ik46y1VRrXOoDKj9nrKEjEeAoGQCZRLRsuxZtSOKp9oahmdlpsrM2pfTzpgwMBsOSOyOmW3acsWS0rZsTfkgUn1FSFQbhlduXKl6NTCSy65RC677LKK9DnKD73//vvlggsukOXLlwfSTGQ0EIyBVOJHRvXLm/PPP19+9rOf9WrLD3/4Q1EhtV/IaCDhopIACYQio9o+L7vp2o92cbNm1GQtS5VRL2tG337tJet4mkJrRs0UXjdrZQOMHVVBIBQC5ZBR5863Yeym64STa21noTWjH2zebK1jHTJ0qPTr19/a5Mh+HI3KtLY71zEzoQSGSiFQAQLllNE77rhDrrrqKjnppJNk06ZNVkaHqzeB6667TpYuXWod16FCOm7cOF+IkFFf+AK92Y+MvvDCC/KlL31JXn755WybJk+eLPqemjp1KjIaaKSoLGgCocmoNtR5zqhOwdVNiWrr6gqeM1psN918MmrkVJ9tduA1wIrtpmsvz266QQ8z6osTgbBk1M05o84zQs06zVKOdnEjo1omX/ZTZXPTxo3WNF+zuZH9mBjTJvta0jjFmbZCwA2BcsnoueeeK++995618+e1114r69evR0ZzBMiwufTSS60M8g9+8AP5xCc+4SaUOcsgoyWjC/zGUmV07dq1cuaZZ8p9993Xq01nnHGGfPe737W+MLVfZEYDDx0V+iQQqoz6bFtFbrevH1Vx3rJ5Q9FjairSUB4KgZAIBC2jITWz4tWyi27FQ0ADykCgHDJ6+OGHyzHHHCPnnHOO1SPNiG7cuFGuvvrqMvQwXo9wsvnkJz8pc+fOlYsvvrikjiCjJWEL5SYvMqpf3OqXN48//rj8+Mc/lsWLF/dqk35R8ctf/lI0O+q8kNFQwkelPgggozng2TOs+rI9o+uDNbdCIBYEkNHCYTLrRTXTS1Y0FkOaRvogEKaMrl69WmbNmiX33HOP6K6f5lIJ3bx5szVll6s3gVxsdH3tq6++Kr/97W8940JGPSML7YZcMlrKw8UhnoQAACAASURBVPr37y833XSTHH/88VJVVeVKRkt5jmbnL7zwwry35upPsXtKaQf3xJ8AMhr/GNIDCARKABkNFCeVQSDWBMKS0XvvvVdOP/10WbZsmQwePLgXI5XQLVu2yPe///1Yswuj8flE/e6775bvfOc71jrS2tpa149GRl2jCr1gEDKqIqpjRNdd6wf8XFeuzGgpnSsmlshoKVTTeQ8yms6402sI5CWAjDI4IAABQyAMGdV1bCqhf/zjH3OCRkbzj79CbHTzGp2eqedNzp4929UgRkZdYSpLIb8yevTRR1u7UOtsg1wZUdMJZLQs4eQhHgggox5gURQCaSCAjKYhyvQRAu4IBC2jusZxn332sbJ4+S7NiG7dulWuvPJKd41MUSk3bObMmSPf+ta35Mtf/nJRMshoUURlK+BVRidOnCiTJk2Sgw46SI444gjR/89kMkXbi4wWRUSBMhNARssMnMdBIOoEkNGoR4j2QaB8BIKSUT2qZe+99xY997DY7q8qobo2+4orrihfR2PyJLdsvvKVr1jTn2+44YaCPUNGYxJ4mgmBBBNARhMcXLoGgVIIIKOlUOMeCCSTQBAy+sgjj1ibqej5mLvuumtRUCqhra2tcvnllxctm7YCbmVUudx4443y5z//WR5++OG8mJDRtI0g+guB6BFARqMXE1oEgYoSQEYrip+HQyBSBPzK6HXXXScPPvhgQSFydvihhx6Sz33uc9YGLLr2rdg/en+xMn5eD7N+r3W//vrr1uY0eq6km0u/CFCWurHRqFGjdroFGXVDkTIQgECYBJDRMOlSNwRiSAAZjWHQaDIEQiLgR0ZVmnbZZRe59tprPbdOzxnt7u6Wnp6eov9o5W7KlVomzPpLqTvfkR35IK9fv97a2Oi2226Tj370o72KIaOehyY3QAACARNARgMGSnUQiDsBZDTuEaT9EAiOQCky2tHRYa0Pveiii+TEE08MrjHU5IvAkUceKUcddZScc8452XqQUV9IuRkCEAiAADIaAESqgECSCCCjSYomfYGAPwJeZfTZZ5+1dvfU9aFTp07193DuDpzAueeeK5op/dWvfmXVjYwGjpgKIQABjwSQUY/AKA6BpBNARpMeYfoHAfcEvMjoz3/+c9F/nnnmGfcPoGTZCeh0Xd3cSL8wQEbLjp8HQgACDgLIKEMCAhDoRQAZZUBAAAKGgBcZnTVrlqxcuRJ4MSCwbNky67zX9vZ26ezsjEGLaSIEIJBUAshoUiNLvyBQIgFktERw3AaBBBLwIqO33nqr3HnnnbJgwYIEkkhWl26//Xa55pprZMmSJchoskJLbyAQOwLIaOxCRoMhEC4BZDRcvtQOgTgR8CKjtbW18tRTT8kxxxwjL7zwgqszRePEIiltPfvss2XDhg3W7rpM001KVOkHBOJLABmNb+xoOQRCIYCMhoKVSiEQSwJeZVQ72dTUJDNmzJCbb75Zjj322Fj2O6mNPvTQQ+UTn/iEnHXWWVYXkdGkRpp+QSA+BJDR+MSKlkKgLASQ0bJg5iEQiAWBUmTUdOy4446TAw44QC688MJY9DXJjVy1apV13M4f/vAHmTdvXraryGiSo07fIBAPAshoPOJEKyFQNgLIaNlQ8yAIRJ6AHxnVzulZo2+++ab8+te/dt3XJ554Qj75yU+KTvutqqpy9Y9W7rZsKeXCrN9L3T09PfKTn/xEhgwZ4pqnCqhOzdXdcwcNGtTrPmTUNUYKQgACIRFARkMCS7UQiCsBZDSukaPdEAiegF8Z1Rb95je/kcsvv1yWL18umUymaCMvuOAC6dOnj5x22mmi8uXmH63UTblSy4RZv5e677rrLtl///3l29/+dlGOWuA///M/ZcWKFfL73/8+Z3lk1BVGCkEAAiESQEZDhEvVEIgjAWQ0jlGjzRAIh0AQMqot0yNf9tprL2v31pkzZxZsrIrW0KFD5fzzzw+nUzGu1QsbnSY9d+5cufTSS/P2GBmN8WCg6RBICAFkNCGBpBsQCIoAMhoUSeqBQPwJBCWjhoSeRXruuefKSSedlBeOSujw4cPlvPPOiz/AgHvghs369eut9aE6nbfYBlLIaMABojoIQMAzAWTUMzJugECyCSCjyY4vvYOAFwJBy6g++wtf+ILssssu1jmXuS43wuWlD0kqW4zNX/7yF0v0dX3omDFjinYdGS2KiAIQgEDIBJDRkAFTPQTiRgAZjVvEaC8EwiMQhoxqa6+99lr561//Kg888MBOjdeM6MiRI60MKldvAoXYXH311RbThx56yDU2ZNQ1KgpCAAIhEUBGQwJLtRCIKwFkNK6Ro90QCJ5AWDKqLX3wwQfllFNOkRdeeKHX7rAqoZo5Peecc4LvUMxrzMfmhBNOkHHjxslVV13lqYfIqCdcFIYABEIggIyGAJUqIRBnAshonKNH2yEQLIEwZVRbunbtWpkxY4a12+shhxxiNV4lVKeY6nEkXL0JONm0trZa60Mvu+wy+bd/+zfPuJBRz8i4AQIQCJgAMhowUKqDQNwJIKNxjyDth0BwBMKWUdPSefPmyb/8y79Yx7mohI4dO1bOOuus4DqSkJrsMvr000/LEUccYa0PnTRpUkk9REZLwsZNEIBAgASQ0QBhUhUEkkAAGU1CFOkDBIIhUC4Z1daefvrp0tbWJv369UNG84TPiLqew6pnjj711FO+Ao2M+sLHzRCAQAAEkNEAIFIFBJJEABlNUjTpCwT8ESinjGpLb7nlFrn88sutrOiZZ57pr/EJvFu5LFy4UObMmSM/+tGPfPcQGfWNkAogAAGfBEKR0Yx0S19plirp9tk8bocABIIg0CMZaZa+0i2ZotUFLaMZ6ZG6TIcIvw+KsqcABMpDICPt3X2kW6qKPq7cMqoNWrBggSVb9fX1RduXtgKaCX3sscfk4osvDqTryGggGKkEAhDwQSAUGR1QtUUGSJOPZnErBCAQNIEmfVf2DCxabdAy2phplYZMW9HnUgACECgfgdbuemnpbij6wErIaNFGpbhAV1eXVFdXB0YAGQ0MJRVBAAIlEkBGSwTHbRCIGwFkNG4Ro70QCI8AMhoe2zjVjIzGKVq0FQLJJICMJjOu9AoCOxFARhkUEICAIYCMMhaUADLKOIAABCpNABmtdAR4PgTKRAAZLRNoHgOBGBBARmMQpDI0ERktA2QeAQEIFCSAjDJAIJASAshoSgJNNyHgggAy6gJSCoogoykIMl2EQMQJIKMRDxDNg0BQBJDRoEhSDwTiTwAZjX8Mg+gBMhoEReqAAAT8EEBG/dDjXgjEiAAyGqNg0VQIhEwAGQ0ZcEyqR0ZjEiiaCYEEE0BGExxcugYBOwFklPEAAQgYAsgoY0EJIKOMAwhAoNIEkNFKR4DnQ6BMBJDRMoHmMRCIAQFkNAZBKkMTkdEyQOYREIBAQQLIKAMEAikhgIymJNB0EwIuCCCjLiCloAgymoIg00UIRJwAMhrxANE8CARFABkNiiT1QCD+BJDR+McwiB4go0FQpA4IQMAPAWTUDz3uhUCMCCCjMQoWTYVAyASQ0ZABx6R6ZDQmgaKZEEgwgYrK6F+efF7WrNu4E976uj5y7GGzpX+/hkijf2bZq7Jla4scedDMXu1sb98uDzy+VKZO+JBM3H10pPtA49JDIOoyunVbq9z318XS1t7RKyiDB/aTow/ZW+rqaq3fF39duEI6O7t6lZk6YazsN2tC9mf63nzx1bez/3/gnMm8F9Mz1OmpCwLIqAtIKSiCjKYgyHQRAhEnUFEZNWzMh9DZM/aI1QdGZDTio5vm9SIQFxm1/x4wX+zsMmKwJZsqo088+5IcPHeKjBk11Oqf/v546Mllsv/eE62f6fvyjdXvZb/QiuvvF4YvBMIkgIyGSTc+dSOj8YkVLYVAUglEVkbNh04DXjOl767fLE/97eWdsh2aYd2+vVM2bdlmZUzsmZS/v7k2e4/JuPaprbEyl8OG9Jc3337fuseeWbFnX+xZWn1O07YW68Ovfjh+9/3NVlv0A7A9O+rMjNrboOU1S9O3oU4WLv27HHXQLCsDrHU+8vQLcvgBM6z/t2eNTdtMvZ1dXVZ5sj1JfVuG0684yqiSsH/pk0tG7e+3XYYPtrKrzi+29D344qvvZDOs4RCmVgjEhwAyGp9YhdlSZDRMutQNAQi4IRBpGdXpeJoN0amuzg+h+gFVZVCn7z3+7IuycfNWKxOismju0w+mzoyJQpk1ZZwlo61tHdl7TLZlQL9G68PsHruOtJ6tUtjS2p59jvlvnTLoJjOq0mnP5Jh2H7b/dKudZiqvflhe9c56S2rtfduwuSnbn91GD7fa3dhQt9PUYDfBpky6CcRRRt1kRu2/G5pb22XxC2/EYpp/ukcjva80AWS00hGIxvOR0WjEgVZAIM0EIi2jzul49kDZMx0qo3qpyDmzJHYZNfc7P+Dqz1U6B/ZvlA+NGtIrY2n/oLvy1Xeyz3FmbOxtK7Rm1N7uZS+tsm4z0jvuQ8PFCKeZlmhvm5Fo+2tpHrz03RuBuMioc82ofeZBvjWjZpYAGVBvY4LS6SWAjKY39vaeI6OMAwhAoNIEIi2j9mmsRsrsGx6Z6bgqoyqSKnVOEbR/eDXltS7nBkNGRgcP7Nsrs2Jfj6Yyap7jRUadGzWZdmjWc9mLq6x2L/jby9YUXTOFePOWbb3Ghn4gP2TuVDZGqvQ7JsbPj4uMmim2uabk5vqZ80sqMqMxHqQ0vWwEkNGyoY70g5DRSIeHxkEgFQRiI6Oa8bB/yHRmRvPJqD2KZlqtkTqTYbRnSotlRr3KqD4/X7v1tYefWi4DBzRKS2vHTpld50687NKbivdkaJ2Mm4yaL3zsmxEVk9F8mxXpffrFzxEH7mXtyssFgbQTQEbTPgJ29B8ZZRxAAAKVJhBLGTXZQ4Vn1ozmklHnJkEqo3qZ6a7mfs1Qul0z6kdGne026071CAr7ZkT2NaMd2zuza1hNuzkyptJvm3g+P44y6mbNqDMa+XbTNevA4xk9Wg2BYAkgo8HyjGttyGhcI0e7IZAcArGRUfOhVKev1tRUy/SJu8rrq9dZu9HqdN58mVH7eYPOabq6EZCZ9muXwUK76dpl1OySW2g3XbMGNFe7dddcfZZzOrIOL/vUXlM/mdHkvPEq0ZM4yqhy0veZvo910y+9Cq0lN1yd54w6zyGtBH+eCYEoEUBGoxSNyrUFGa0ce54MAQjsIBAJGS13MKIkdfl25C03E56XfAJRl9HkR4AeQiA6BJDR6MSiki1BRitJn2dDAALI6IQPWcfGVOrS7Kc5kkazpFwQCJMAMhomXeqGQLwIIKPxildYrUVGwyJLvRCAgFsCqcyMuoVDOQgkiQAymqRo0hcI+COAjPrjl5S7kdGkRJJ+QCC+BJDR+MaOlkPAEwFk1BMuCkMg0QSQ0USH13XnkFHXqCgIAQiERAAZDQks1UIgagSQ0ahFhPZAoHIEkNHKsY/Sk5HRKEWDtkAgnQSQ0XTGnV6nkAAymsKg02UI5CGAjDI0lAAyyjiAAAQqTQAZrXQEeD4EykQAGS0TaB4DgRgQQEZjEKQyNBEZLQNkHgEBCBQkgIwyQCCQEgLIaEoCTTch4IIAMuoCUgqKIKMpCDJdhEDECSCjEQ8QzYNAUASQ0aBIUg8E4k8AGY1/DIPoATIaBEXqgAAE/BBARv3Q414IxIgAMhqjYNFUCIRMABkNGXBMqkdGYxIomgmBBBNARhMcXLoGATsBZJTxAAEIGALIKGNBCSCjjAMIQKDSBJDRSkeA50OgTASQ0TKB5jEQiAEBZDQGQSpDE5HRMkDmERCAQEECyCgDBAIpIYCMpiTQdBMCLgggoy4gpaAIMpqCINNFCEScADIa8QDRPAgERQAZDYok9UAg/gSQ0fjHMIgeIKNBUKQOCEDADwFk1A897oVAjAggozEKFk2FQMgEkNGQAcekemQ0JoGimRBIMAFkNMHBpWsQsBNARhkPEICAIYCMMhaUADLKOIAABCpNABmtdAR4PgTKRAAZLRNoHgOBGBBARmMQpDI0ERktA2QeAQEIFCSAjDJAIJASAshoSgJNNyHgggAy6gJSCoogoykIMl2EQMQJIKMRDxDNg0BQBJDRoEhSDwTiTwAZjX8Mg+gBMhoEReqAAAT8EEBG/dDjXgjEiAAyGqNg0VQIhEwAGQ0ZcEyqR0ZjEiiaCYEEE0BGExxcugYBOwFklPEAAQgYAsgoY0EJIKOMAwhAoNIEkNFKR4DnQ6BMBJDRMoHmMRCIAQFkNAZBKkMTkdEyQOYREIBAQQLIKAMEAikhgIymJNB0EwIuCCCjLiCloAgymoIg00UIRJwAMhrxANE8CARFABkNiiT1QCD+BJDR+McwiB4go0FQpA4IQMAPAWTUDz3uhUCMCCCjMQoWTYVAyASQ0ZABx6R6ZDQmgaKZEEgwAWQ0wcGlaxCwE0BGGQ8QgIAhgIwyFpQAMso4gAAEKk0AGa10BHg+BMpEABktE2geA4EYEEBGYxCkMjQRGS0DZB4BAQgUJICMMkAgkBICyGhKAk03IeCCADLqAlIKiiCjKQgyXYRAxAlUVEZ7eqqlvbNeenp6Io6J5kEgmgSqqqqkrqZNqqq6ijYw+jJaJd2d1SL8PigaSwpAICeBqirJ1OjvguJ/U5FRxpASKIeM9kiVtPdUS3d38XFJVCAAgfgRyGSqpK6qS6pc/O3J1buKymhrR1/Rf7ggAIHSCTT0aRb9p9gVdRnt3l4j3duri3WD1yEAgQIEMrVdkqntLMoIGS2KKBUFyiGjrd010tLN7/ZUDCg6mVoCjZkuacgU/9uDjKZ2iNDxJBNARpMcXfoGAW8EkFFvvNJeGhlN+wig/xAIhgAyGgxHaoFALAkgo7EMG42GQCgEkNFQsCa2UmQ0saGlYxAoKwFktKy4eRgEokUAGY1WPGgNBCpJABmtJP34PRsZjV/MaDEEokgAGY1iVGgTBMpEABktE2geA4EYEEBGYxCkCDURGY1QMGgKBGJMABmNcfBoOgT8EkBG/RLkfggkhwAympxYlqMnyGg5KPMMCCSfADKa/BjTQwjkJYCMMjggAAFDABllLHghgIx6oUVZCEAgHwFklLEBgRQTQEZTHHy6DgEHAWSUIeGFADLqhRZlIQABZJQxAAEI7EQAGWVQQAACZEYZA6UQQEZLocY9EICAkwCZUcYEBFJMABlNcfDpOgTIjDIGfBBARn3A41YIQCBLABllMEAgxQSQ0RQHn65DABllDPgggIz6gMetEIAAMsoYgAAERJBRRgEEIGAIsGaUseCFADLqhRZlIQCBfAQSnxltbtkmTy58WKZMnCG7jR2f5fDCS0tk27atsv++h8j769+V5S8ulv33nSd9G/sxWiCQGgJpk9GtLS3y4FMLZdakiTJh17FWnM3PGurq5KMfnit1ffr4ir+pr62jw6qnvk8f+diB+0v/xkbrWY8885zMnT5VRg8f7us5Yd3c3tEh8xc9KyOHDpV9p03JPmbt+vXy+OKl0tnVtdOjJ48b16tsWG3zUu8jzz4nA/r2s9pl/28vdeQqm2sM+alTuT674kU5fL99rTFSyQsZrST9+D07ajLasm2rPPfo/dLR3mbB7FNXL/seeow09usfCtwN69bIy8uekX0+8tHsM9a8+aq8uPjp7PN23XOKTJo1t+Tna5+WLJgvk2ftJ8NGjSm5HnNj0PX5bhAVQEBEkFFklDdCigmkXUaNWIwbPToQmcpV33MrX5JVa9daQqpXXGXU/jbRPr23cWMg8h7W2y9IAbW3MWgZDav/pdSLjJZCLb33RElGjYiOGrt7Vv5eWfasrHv7zdCE1CmjKqKvPP+s7PXheZY4bm9vl7898ZAMGT6qZCENWh6Dri+9o5+eB0kAGUVGgxxP1BUzAmmW0V1HjSyaATRZzT41NVbZSeN2y2ZUVXZ2HTUq+/8aes1yPbVsuRw4a69s5tPIy7Txe8gb76yRzVu3Sk11tRwye28ZOnCgVa/+TK8Pz5hu1WfqMcNJRXZrc3M2M2nPtjqH3Kur35ZFL6zI/tjUqT9f+fob1s+1TaYNJkOr/Vm7fkM2OzdmxIi8gu6UUZNN1ayp1q3PHDVsqJWFNhni0cOHyeFz97X6pplAfX6ufpvsq719pn5TfnD//r1E2LTdMPxg6zZ5edUqq6+atW1q3pbNkjrrsjPP1y4vMmrnb2+nPWOuP1dWmiHXy54ZtWegnf0M+9cLMho24WTVHyUZVTFc+dwCmbbvR7IZRCOoe07fR+oaGq0s5oBBQ+W9d1ZJdU2NTJo5V15bscTKpA4dNUb2+cgRVoCc2c2psw+QMbtPsH6u5bu6OqWuoa9s72iX7e1tVgZ21oFHyIuLn9pJPHMJq8mc9hs4WOYcfJT1TJVWbePGdWus/9f2zNj3IOvn27Zstto7dfaB8ubLy6W7q1O0b9quwcNH9coG2/thzxTb22jqU2lub23JZnLDziQna/TTmyAJIKPIaJDjibpiRiCtMmrEsKG+zhIkczmzXio5rW3tlvgsf/V1S2q0vJZ7/G9L5JA5+/SaWmkXHSM5TpGxZ0bt9a9e95787cWXLEnVS6VsztQplpwWapd9WrFThu3SqPWrpGq7jIib/tuzt0Z69xw71rOMmvqcU33t7TJ9M/UbBgfP3lueWLw0K/wqdavXrbN4axm9DHv7VGttu4mLfcrrsytW5pymW4y5s13OqduFMqNGJDVuTsb2PmibX3v77WysjYxqH53jw0w1LsevFmS0HJST84woyajJQqpoGXm0k1YpXL7oMRkzboKVpVyy4GH5YMN7VhZTLyOy9v/W7KZmVzetX2dJ4/trV/fKfNpFs2Vb004y7Iy0aYNK8IjRu2YF1Einlnc+p7HfgOw03YGDh2XvUXF2Zl7tQm7K6jRhFWntR/O2Jmu6r5n2a6/b9FXb4GdacXJGNz0pJwFkFBkt53jjWREjkFYZdWbrTFhUgJa98vfsGk+73KikqZAeOmcfUbEzopQrpPmyk/Y1oyYrarKtdoEbM2JYrwxroXYVWmeo972y6i1LprXN9r7ZJc45pbXYFNd8mVHnOlO75BvJ0p/Zs8emjU4ZzfdWMZyUmxE+e8ba3JdrzeheE8b3ynAXY27Y2YW/kIzaees9Jm4H7TNLFi1fkV0rbB8H2l4jo+s2bMzGy+/a5VJ+1SCjpVBL7z1RklEThXxZTWfm1MiZSl2hqata3+rXXspKomZGzTpUp4w61486R4a9rtq6umym1ZlVtbcnl4zmm/Zrv0+fnas9+eoOYj1qet8J9NwvAWQUGfU7hrg/xgTSKqNDBg6QudOnWdNI7etFnRKpobVPqX30b0tEhealN1ftNEU33zCwZwX79+2bzXzpfzs3UzICpTJqn7pZqF3OjZDsU1a1TWaqp8qoXa6MjH5k1sydpiuXKqN2KXS22XC0y5eKtF3gOjo7s1N77VORc22eZJ8KbN+QqpCMTt59N0/MvcqoU9LNlxnTJ4yXpS+9kp2+nU9GX37zrYquxUVGY/zLvAJNj6KM2jHYBdQpZ4VkVLOmZrqs3mem02pm1IipyqTXzKg9y2q/f8bcQ6wpviaLWUxGTTltm1O+dTqvmX5rF2fDxSneJlvb1dmZ7ae2jQsC5SSQeBnt6GiXp559VPbYbUKv3XQXPve4xZnddMs53HhW1AikVUaNvDintTozW854qWy0trdJ07bmnaboaln71FJzrz2Tp+soTYawWGbUKaO5xMjZPmcG1ZkZzSWjZhqsfTqoXxl1Zg/zyZdTRu3ZQGfG1GRdw8yMumFOZlSktbteWrobiv46q62pltrqTNFyNTU1UltbW7QcBaJFIEoyqlL23pq3sus+lZSZxqryZtaMmp1v88morqG0S5wzM5pPRmtr++TcrEjl7/mFj8rM/Q+VzevX9ZJZswbVZEa9yqh9TaxOxfWaGXVmQ+1MojXSaE3SCSReRjWAKp5t7a1y4NxDpU+fOusol+eWPiXTp+xtCSpHuyR9mNO/fATSLqPKxbnbrXM9otkJV8XJZOhGDBnca62p4ZtLVFSqzFpQe2ZUM5qF1i/axchZr73N9mm6dhk1my5p28w03Xwyar/Pz5pRkxnN1d5cayTtMrr/XjPkyaXLslNZjdg7M7cm42rW5NrXYtq/XNDsda6jXdwyz/fFRJhrRpW9fQqzvW/l+C1GZrQclJPzjCjJqFPMlLJ9d1v9f/u0VTcyagRT7zVrOfPJqB4fk283XRVhnQ5cbM2oXxnVPq1Z9aqVGdXpvXrMjW7eZNaM6trXabMPlOXPPm6tHc3FRH/GmtHkvEfj0pNUyKgR0vc3vJuNy6zp+2YzpchoXIYr7QyaADIqYjJtre3t1lpR+661zh1n7Vk5c06pMybOc0Zz7QqrZYrtpus8e9I+VdXZLtMG+wZKWmbqHrvLm2vWWmdYOtcj2teM6v1meq9Ojx05dIg06Bl9tnNG7f3Mt2bUPk1Xy5gdbfcc+yHZ+MEWa3Oivg31O01Btq9rNTsB26fp2qf86q68ehnRzLc7rnm+1910zXmfxWTUrDs2XOy7Fps+5NtNd7ddRsmmLU05d9PNtxtv0O/9XPUho+WgnJxnRElGlarznFEzZVUzgM5dbfPJqNn4x+w4u9vEafLu6jess0SdmU3zPH22WUfqnDZr393WCHK+3XRzyahpT2uz7p67Yzdd+zRd7YcKsl6jx+0pTZs3Zl+3T8E1O+Uawdb6VFp1OrK530xHZppuct6jcelJamQ0LgGhnRAoJ4G0yahftvYNjQptHOT3OdyfbALO6dRR6S0yGpVIxKMdUZPReFCjlRCAgJMAMsqYgECKCSCj7oPvnB7q/k5Kpp2AM3ubL7NdaU7IaKUjEK/nI6PxihethUBUCSCjUY0M7YJAGQggo2WAzCMgEBMCyGhMAhWRZiKjEQkEzYBAzAkgozEPIM2HgB8Cl9VtbAAACkdJREFUyKgfetwLgWQRQEaTFc+we4OMhk2Y+iGQDgLIaDriTC8hkJMAMsrAgAAEDAFklLHghQAy6oUWZSEAgXwEkFHGBgRSTAAZTXHw6ToEHASQUYaEFwLIqBdalIUABJBRxgAEILATAWSUQQEBCJAZZQyUQgAZLYUa90AAAk4CZEYZExBIMQFkNMXBp+sQIDPKGPBBABn1AY9bIQCBLAFklMEAgRQTQEZTHHy6DgFklDHggwAy6gMet0IAAsgoYwACEBBBRhkFEICAIcCaUcaCFwLIqBdalIUABPIRIDPK2IBAigkgoykOPl2HAJlRxoAPAsioD3jcCgEIkBllDEAAAmRGGQMQgMA/CZAZZTR4IYCMeqFFWQhAgMwoYwACENiJAJlRBgUEIGAIIKOMBS8EkFEvtCgLAQggo4wBCEAAGWUMQAACeQkgowwOLwSQUS+0KAsBCCCjjAEIQAAZZQxAAALIKGMgEALIaCAYqQQCqSfABkapHwIASDMBpummOfr0HQK9CZAZZUR4IYCMeqFFWQhAgMwoYwACECAzyhiAAATIjDIGAiGAjAaCkUogkHoCZEZTPwQAkGYCZEbTHH36DgEyo4yB0gkgo6Wz404IQOCfBJBRRgMEUkwAGU1x8Ok6BBwEmKbLkPBCABn1QouyEIBAPgLIKGMDAikmgIymOPh0HQLIKGPABwFk1Ac8boUABLIEkFEGAwRSTAAZTXHw6ToEkFHGgA8CyKgPeNwKAQggo4wBCEBABBllFEAAAoYA03QZC14IIKNeaFEWAhDIR4DMKGMDAikmgIymOPh0HQJkRhkDPgggoz7gcSsEIEBmlDEAAQiQGWUMQAAC/yRAZpTR4IUAMuqFFmUhAAEyo4wBCEBgJwJkRhkUEICAIYCMMha8EEBGvdCiLAQggIwyBiAAAWSUMQABCOQlgIwyOLwQQEa90KIsBCCAjDIGIAABZJQxAAEIIKOMgUAIIKOBYKQSCKSeABsYpX4IACDNBBIzTbezRro7qtMcSvoOAd8EMn26JFPTWbSe1u56aeluKFqutqZaaqszRcvV1NRIbW1t0XIUiBYBZDRa8aA1EIgrAWQ0rpGj3RAIgEBSZFSkSro7q0V6egKgQhUQSCGBqirJ1HSJSPH3EDKawvGRo8vIKOMAAhAIggAyGgRF6oBATAkkR0ZjGgCaDYEYEkBGYxi0EJqMjIYAlSohkEICyGgKg06XIWAIIKOMBQhAwCsBZNQrsWSWR0aTGVd6BYFyE0BGy02c50EgQgSQ0QgFg6ZAICYEkNGYBCrkZiKjIQOmegikhAAympJA000I5CKAjDIuIAABrwSQUa/EklkeGU1mXOkVBMpNABktN3GeB4EIEUBGIxQMmgKBmBBARmMSqJCbiYyGDJjqIZASAshoSgJNNyFAZpQxAAEIBEEAGQ2CYvzrQEbjH0N6AIEoEEBGoxAF2gCBChEgM1oh8DwWAjEmgIzGOHgBNh0ZDRAmVUEgxQSQ0RQHn65DABllDEAAAl4JIKNeiSWzPDKazLjSKwiUm0BsZbRte19pae9bbl48DwKJItBY1yz1tc1F+9QkA6SpZ2DRcm5/oWzv6pbtnV0u6muVhkxb0XIUgAAEykcAGS0f6yg/qRwy2tZTI81d1VHGQNsgAAGfBPpWd0l9VWdJtdTU1EhVR0dHT2dn8Qpau2ukpbv4L5QBVVv0Y2/RBvX0VEt7Z7309PQULUsBCEBgZwJVVVVSV9MmVVXFpRAZZQRBAAKGADLKWFAC5ZDRHqmS9p5q6e7msx6jDgJJJJDJVEldVZdUSWnv8YrKaBIDQp8gEFUCyGhUI0O7IFB+Asho+ZlH8YnlkNEo9ps2QQAC0SGAjEYnFrQEAqESQEZDxUvlEIgVAWQ0VuEKrbHIaGhoqRgCEHBJABl1CYpiEIg7AWQ07hGk/RAIjgAyGhzLONeEjMY5erQdAskggIwmI470AgJFCSCjRRFRAAKpIYCMpibUBTuKjDIOIACBShNARisdAZ4PgTIRQEbLBJrHQCAGBJDRGASpDE1ERssAmUdAAAIFCSCjDBAIpIQAMpqSQNNNCLgggIy6gJSCIshoCoJMFyEQcQLIaMQDRPMgEBQBZDQoktQDgfgTQEbjH8MgeoCMBkGROiAAAT8EkFE/9LgXAjEigIzGKFg0FQIhE0BGQwYck+qR0ZgEimZCIMEEQpHR/lVbZaB8kGBsdA0C8SOwRQbJ1p7+RRvemOmShkxn0XLbu7ple2dX0XIN1e3SWNVStBwFIACB8hFo6WmU1q66og+sramW2upM0XL6YaK2trZoOQpEiwAyGq140BoIpJFAKDKakW7pK81SJd1pZEqfIRA5Aj2SkWbpK91S/ENl0DKakR6py3SI8PsgcuOCBqWVQEbau/tIt1QVBYCMFkUU6wLIaKzDR+MhkAgCochoIsjQCQiklEDQMppSjHQbAokggIwmIox5O4GMJju+9A4CcSCAjMYhSrQRAmUkgIyWETaPgkDECSCjEQ+Qz+Yhoz4BcjsEIOCbADLqGyEVQCBZBJDRZMWT3kDADwFk1A+96N+LjEY/RrQQAkkngIwmPcL0DwIeCSCjHoFRHAIJJoCMJji4IoKMJju+9A4CcSCAjMYhSrQRAmUkgIyWETaPgkDECSCjEQ+Qz+Yhoz4BcjsEIOCbADLqGyEVQCBZBJDRZMWT3kDADwFk1A+96N+LjEY/RrQQAkkngIwmPcL0DwIeCSCjHoFRHAIJJoCMJji4TNNNdnDpHQRiQgAZjUmgaCYEykUAGS0XaZ4DgegTQEajHyM/LSQz6oce90IAAkEQ8CSjbT010txVHcRzqQMCEIgogb7VXVJf1Vm0dZ3dPdKxvXi5ohVRAAIQiCyBPrU1UpOpKto+/TBRW1tbtBwFokUAGY1WPGgNBNJIwJOM9kiVtPdUS3d3TxpZ0WcIJJ5AJlMldVVdUiXu3uMqpN3d3YnnQgchkEYCmUzGlYgqG2Q0niMEGY1n3Gg1BJJEwJOMJqnj9AUCEIAABCAAgWAIIKPBcCx3LchouYnzPAhAwEkAGWVMQAACEIAABCDgiwAy6gtfxW5GRiuGngdDAAL/IICMMhQgAAEIQAACEPBFABn1ha9iNyOjFUPPgyEAAWSUMQABCEAAAhCAQBAEkNEgKJa/DmS0/Mx5IgQg0JsAmVFGBAQgAAEIQAACvgggo77wVexmZLRi6HkwBCBAZpQxAAEIQAACEIBAEASQ0SAolr8OZLT8zHkiBCBAZpQxAAEIQAACEIBAgASQ0QBhlrEqZLSMsHkUBCCQkwDTdBkYEIAABCAAAQj4IoCM+sJXsZuR0Yqh58EQgMA/CFgyun379h79hcQFAQhAAAIQgAAEvBKora0V/UDBFS8CnZ2dwue/eMWM1kIgaQT070dVT09Pj/5C6unpSVr/6A8EIAABCEAAAiESqKqqQkRD5Bt21Xz+C5sw9UMAAvkImL8floyCCQIQgAAEIAABCEAAAhCAAAQgUE4C/x+hH5XffWkLo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2852936"/>
            <a:ext cx="8866187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25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Realization</a:t>
            </a:r>
            <a:endParaRPr lang="ru-RU" dirty="0"/>
          </a:p>
        </p:txBody>
      </p:sp>
      <p:sp>
        <p:nvSpPr>
          <p:cNvPr id="4" name="AutoShape 2" descr="data:image/png;base64,iVBORw0KGgoAAAANSUhEUgAAA6MAAAE4CAYAAACuWCW1AAAgAElEQVR4XuydBZwc5fnHf+vue25xgSQQXAot0BYorqU4NLi1UFyKQ3H4UyhuLRUoUKBAKVYIloQQI+4599vdW5f/53lmZm92c5e7XE6T96XX292xd34zm9vv/h7RZDKZTDKZRCaTgRhCAaGAUEAoIBQQCggF+qqARqOBXq/v6+pivRGmgPj8N8IuiJiOUGAHUkD5+6GJx+MMo2IIBYQCQgGhgFBAKCAU2FoFCEYNBsPWbibWH2YFEokExOe/Yb4I4vBCgR1cAfr7IWB0B78JxOkLBYQCQgGhgFBgWxQQMLot6g3ftgJGh097cWShgFBAUkDAqLgThAJCAaGAUEAoIBTYJgUEjG6TfMO2sYDRYZNeHFgoIBSQFRAwKm4FoYBQQCggFBAKCAW2SQEBo9sk37BtLGB02KQXBxYKCAUEjIp7QCggFBAKCAWEAkKBgVBAwOhAqDj0+xAwOvSaiyMKBYQCuQoIZ1TcEUIBoYBQQCggFBAKbJMCAka3Sb5h21jA6LBJLw4sFBAKCGdU3ANCAaGAUEAoIBQQCgyEAgJGB0LFod+HgNGh11wcUSggFBDOqLgHhAJCAaGAUEAoIBQYQAUEjA6gmEO4KwGjQyi2OJRQQCjQrQIiTFfcGEIBoYBQQCggFBAKbJMCAka3Sb5h21jA6LBJLw4sFBAKyArs0DCaTqcRDHWyFJlMBhpokFHfGhp6BdBotNBqAYNeD5PJKG4eoYBQQCggFBAKCAVUCggYHZ23g4DR0XndxKyFAtuTAjs0jL7/4ad4/V8fQKs3wGAwwmAwwWg0QW8wQq83wmCi50bo9AZotVpoMmlcfNYRMJtM29M9IM5FKCAUEAoIBYQC26SAgNFtkm/YNhYwOmzSiwMLBYQCg+mMLlu+ErffdS/IeZSGhqxHdh8zZDWS/ZiRPMjNnuddGtomf2h4d/S64lxq5OfkYtIBpEPyL+W5/Fh6WVp/7foNSKXS0GjJ+dRBp9NJIGowwKA3MITqdHoJRLV0LA28bjumT5uCqy6/SNxEQgGhgFBAKCAUEAoAEDA6Om8DAaOj87qJWQsFticFBsUZXfLDUtxy650SfOb9KIBKv7tbvqVtlGU5++A/gga+JqlUEqlUigGTflPQbW9zoO2U/ZEYBJ/8W/nR0Ws66TV6rNejwO/Hqy89tT3dB+JchAJCAaGAUEAo0G8FBIz2W7ph3VDA6LDKLw4uFBAKyF9mauLxeCaZTA6YIASj1153E1LsjCpAKLmZ7GjSb36dHhKUdi1TnNB8iKTJ5b7Gr/Br5GpSOC2dA/+kkkinpGOnleN1A8bZ+QDQEnDKsEnwqYCnnh6rQJTW8RX48JfnnxwwvcSOhAJCAaGAUEAoMJoVEDA6Oq+egNHRed3ErIUC25MCg+KMLlq8BNddfzPMFgtrpXY0u3tMr6mdUuVxvotKbicN9fLc/cnHIgglEGYABdJZ4JXChnVaHbSy46nVUYiult1VJVSXwFTHr+uh11GILgGpjpdT2K/X7cbLzz2+Pd0H4lyEAkIBoYBQQCjQbwUEjPZbumHdUMDosMovDi4UGHEKED/VN7WgoamVWWji2EpYzINbK2dQYHThosW4/sZbYDRZ4SufCq2Owmi7HFLJGZXDdNPkXqaRSdNyei2NND+Wn8vLKdfTajVl691yKihXwJXyQ+UUUb6oFJ7blTsqVcmVquJKOaQEn+x+Uq6orusxvUbPyQ3VajWSOyrni87+/HMYTSakMxo4HHa8+PRjI+4GEhPaPhQIBAL48ssv8Z///AcLFizAnDlz+MQcDgdmzJiB/fbbD4cddhj23HNPDh/f0li5ciXOPPNMLFq0CD/72c/w/PPPw+fzZTfpbfn2oag4C6GAUGCwFRAwOtgKD87+BYwOjq5ir0KBkaRAMplCeyCEzkgE0XgCHDyq0aCuuQ0r125ETUMzOkIRpDIamCxW/myZSiaRSMQRT8SRinTCbTNixtQJmDF1Ekx6HaxmE3xeN+w26zaf6uDB6A23wGx1YI/DzuPf+aMr5LYLShlRKZeUflTupuRsZmCzGGAzGxgqtQSYWkBLjxkwu37TsXRUcEij4d/SctVjHb0GhlL165IbSutpJVClbbmKbgq33HwDzBYrMhkN7A47XvjTI9ssvtiBUECtQFNTE5577jk8/vjjaG1t7VWc3XffHbfddht+8pOf8H3a3egNNntb3uskRsgK9O/GZ599hmXLluGSSy4ZIbMS0xAK7DgKCBgdnddawOjovG5i1kKB7hRoae/At9//gPnL1mJ1dQOag2FEUlrojWaO9CSzTfqthZ6iQmVDLve5tEyB0UQygWQijmQiwamQBKjS4wQ/TsWi8Dlt2HOXqTjmsJ+hwOdhR5X+JhgNUk2f3sbgwOjCRbj+pt/DbHVij0NnbQFGFRdUVcwonZbDajMSlGZzPaUQW7fDDIOOQBNc4ZY+ghM0MqASSCrup/ycnVCNBKcKXOoYXBXYVIGqDKB0ERQopd/IpHHn7bfAYrEhnQHsdgeee/LB3rQVy4UCfVKA7vFvvvkGv/3tb9nBVEZlZSW7n9OnT2cnPxQK4auvvsIXX3yRXYfcUtruiiuugEUOi1cftDfY7G15n05gmFdavnw57r33XvzjH//AzTffjOuvv36YZyQOLxTY8RQQMDo6r7mA0dF53cSshQL5CixevgZnXXEDEvEYxZ5Cb7LC7PLB5i2CwWyV4XPgYbQLTBMcBWu3mFFU4MfY8WMxc/o0HH3AHr1erEGB0e++X4Cbb7kdJosde3bjjOYUIlK5oFKYble+p+KISlAq5X4SG3odFmh1khMqhd7KrqgMoFnXUwFWGUazTqkMpjoGUgliOXRXdlGJ6Pmx/Jtg9A933QGLzQZKRSVn9JnHH+hVXLGCUKA3Beh+//DDDxkmN27cyKsfeOCBuPbaa3HAAQd0G4a7adMmdk//7//+L7v7O+64g/eRH7bbG2z2try3+Y+E5X/7299w7rnn8lQEjI6EKyLmsCMqIGB0dF51AaOj87qJWQsFSIG2QAgP/v2/qG0JIhDqRCgURDAUBhIRJMNBRNubEGqthSadhsFsgc3pQ+GYiXD5i2Gy2qkNiVQ3J8cpzXVGqSiswmGpdBLpdBIZ3g7QG3QwmcwwW8ywWm2czpiIxxGJhBEKhtDW0gy7LoMxlZUoKyvHaUf/lCNP88egwOg3387BHXfdC6N5cxiVquUScKryQsn9lF3Q3PxRKW+UKuIyqMrbmIw6OKwmBlMJRGWXVH7McCk7ohyKS9Aqh/F2OaTSOspzJTeUnkuvUS6pBKUEow/df68UppvOwO504KnH7hPvBKHANiswf/58nHrqqVkQveiii3DrrbdyfuiWBoVKPProowxfNGh9CvE98sgjczbbHmCzN5EFjPamkFguFBh8BQSMDr7Gg3EEAaODoarYp1BgaBTojERx36sfoikQlrjFYGAm6gwGEYpEkUgkkYgnEA60obOlDtGOFq6rozfoYXN5UFQ5Hna3DyazhTuKmAw6GPR6GPQ6pNMppLk7SRLxWASJeJRBk3NIkylotFpmokRSaqtJDikdT280wmg0wWAyM/BaHG5EYzFo9SY8ftkJXTV9VBINCozO/vJr3HPv/TCyM3o+T4YQlIZGDruVKuLmhuEqRYyy1W/VgKqCUdrOYTOxaNlcURk+CTqpXFHW8ZTzRbvgVAnLJUiV8ka7gFSC0GweqQykSKfw+CMPwmK1IpXOwOF04slH7hmaO00cZbtVgAoVXXXVVfjLX/7C53j++efjrrvugs1m69M5d3Z2soNKRYloHH300XjyySfh8Xiy2wsY7ZOUYiWhgFBgGxUQMLqNAg7T5gJGh0l4cVihwAAoQMbeXS+/g+qmdmg01P1D+qFUREplpNeoPaVer0OgvRWdwU7qZQlNOoNUMo50IsZ5pGaHA1anB2MK3QycEljGEY3GEIvFEIvHkExI0Ek8ZdABFouJ08PsDhfX+QmHI4jG4kik0gh0tKOprhadoRCCbS1ob6rHjAMPxT8fuanbsx4UGP3ks//hwYcehcHs4DBdk9mePTiXJlLarlBUc7aKruJ+KoCqOKK5rinF60otXzJw2c0w6LVyhVypqJHkisqOqap4kQSeucWMOGyXihblOaRanVLsiNxRDfWSwZ+eeBQWiwSjTpcTf3zwrgG4jcQudmQF3n33Xfz6179GMBjElClT8NJLL3F+6NaMefPm4eSTT0Z9fT27o+QSHnTQQQJGt0ZEsa5QQCiwzQoIGN1mCYdlBwJGh0V2cVChwIApcPOf/o661qAEopx+qGMIYiiV4ZRBlcw5nY6PS78NegOCrU2IhAIwm22cmmjQ6dg5jcfDQEaKKjVTJ5FEFJp0EiaDAUaTkX8HA+1YNG8OmlvbEE/IzAZwkaNUMsGOKj9O0OMU9v750Xj90d8PHYx++N+P8chjf4TR4uRqukYzOT0U7iq3cZHDbqU+oBJ8Uigs55KqHNPcnNGudZU+owSi5JCqXU+lkJFUZVfOK+XCRkoBIwVY5cJGOTCqckU5RJd+aNppPP/UE7BarUgSjDpd+L8Hbh+wG0nsaMdTIBKJ4JprruHQWhpXX301brnlFi5UtDWDQJYK9tAHQWrdQgWPCgsL+wyjW+uctrS04K233sJ7772Hb7/9lqv+er1e7L333vjFL36Bo446Kuf4+eeiPp6S30n/WM2dOxd//vOfuaUNrUP7pCrBxxxzDO833y3O1687zQj077vvvm4LO22NxmJdoYBQoHcFBIz2rtFIXEPA6Ei8KmJOQoG+K3DjIy+gJhCVnFG5faXikGo0On5NAVOiS6noq+ygcotL+tyZQc2qpYiFgtAbDdBRKK9Oi2Q8hvbmRkQ7gwyUDJfcnlMDjd4ArU6PdCrNlXXTVGk3FkEsFgXtkdxYyiGt27AOVpcfe//8SLx6f/cFJgfFGX333x/giT89zTC626HncSEjGurquOxuZvuNpqk6Edu8BH4SmMotXmSAVRzRbP9RdkgzMJukXjeS85lfyKir5QtBKueFZl1QpbULJFAl+OTfSi6p3INUbu3y8vNPwWK1IZXKwOFy47H7uqf7vt8+Ys0dWQE1lJEO77zzDg455JABl6Q32OxtuTIh+geIXNfrrrtui21nCCIJMs8++2yYTJs3Sc6H0VmzZjGEkyvc06AWNg8++CD22muv7CoCRgf8VhE7FApskwICRrdJvmHbWMDosEkvDiwUGBAFbnnkOaxr6cyCKAFn1hVVQnezIbzEOF3hvBKUEivpsHH5YrTUbkS4uRrJWIThUqPJQKc3Qqs3QKPTQ6PVI00gyjmRUmoj8Rzll6aI6yiYNJGA2WKB1WZDMhrF6iWLYPUU4MdHHY/n77yq23MeFBh96+138dTTz8FkdWPmoefDZLZKoJlt1SK5jUpV3Sx8Zl8jOJWglNxRxTWVih51hfFK/UgBu4WSZXVZh1RyR5WcUMkVVQoYSZVzVcWLZADlvqKqHFJ+zuG6ZI2m8NeXn2dhpZxRFx6595YBuYnETnZMBT7++GN2EWnMmDEDL7/8MiZNmjTgYvQGm70tpwlRvsBjjz2G3/++6wsYmusRRxzBDia5o59++ikWLFiQnf+NN96IK6+8cjNXUn28M844A21tbaBwZQoxJieUwJNyEmbPns37VMa+++7LubFVVVX8UjweZ4eWKgsvXboUf/3rX/n1ww47DPvvvz8/rqiowLHHHguj0TjguoodCgWEArkKCBgdnXeEgNHRed3ErIUCigJ3Pf4CllS3qHJFJeOtyx2Vw3XzIJRbV7JTKrmjNauWoXrNMkSrlwFaPaChtiVaZKCFlvqFarQw2xwwW2wwWqwoLK2iSF7UblqHVCLJfBboaEMqEYPP62M4tZnNWPLdXJgdXhx12ll49LoLhg5GX//nm3juhZdgsnkx8+fncznhnHYuDJRslXLOqASdSqiu7IhCAtKM8ju7jpQzqm4DQ2G6LoeJCxdRWG0OjG4WntuVO0qFi9TtXpT8US5glHVKtdBk0njtry9zqCDnjDrdePDuG8U7QSjQbwUoPPeyyy7j7Sm8lkDL5/P1e389bdgbbPa2nN635IhSyCsNglByMqlYkrqNDL0nCR4JQpVeqXSOp5xySk7ltHxHmPZJOa+33XZbFjTpte5a3lArG2Ue6vMV1XQH/LYROxQKbLUCAka3WrIRsYGA0RFxGcQkhAL9VuDR5/6CL5dtzIbpZosYyTmkajAlB5Sfq8GUc0t1aFi/BtWrf0DnpqUIRZNw+/yw2OzQGy2wORxcnKikcjzaWhqhN5pgsTnQWF/DMJtKxNm4CEfC8Hu98Lg9oOKviWgYC+bOhcFix1mXXIFbL/rV0MHoq39/DS+//GeY7T7seuj5MJisMowqrqYUspvNE83JG+0Kz5VCdlOqdVWuqFzISIFSg04Lm9Ukw6jUf1TdbzTb0kVdXZddUlpP6StKLmpeNV3aCdL41+uvwmazI5lKw+ny4IE7u4977vfdJDbcoRS45557QL1BaQxmbmNvsNnb8vXr1+Oss87inM7Kyko888wz3P+0p/HFF1/gvPPO41Y1+W4mbZMPo9SKhiCzqKhos10SkD777LPcP5XGOeecg/vvv59ztwWM7lBvF3Gyo0ABAaOj4CJ1M0UBo6PzuolZCwUUBV5+/W289cX3m4ffbpY/qjim1IlEDtWVwZSc0eaajahe9QPC1cuRgA4lZWXoCITgKSyWWrnoDHAXFIE6ORSVVki5oQYzQsF2tLe2IBhs58q8ZSXF8Lrc6AwFEAkGsHD+99CazLjq5ttw+S8PGzoYffnPf8VfXv0rzM4C7HroBUzQFE8ruZ9Sf9Fs6C09zgnJVcJ5CUJVbmkmJTmlSj5pHozSfi1mI6gHqVRVV1VRlytHdVXSZedThk6pBYwUosuhuUqfUbnHKIEqkMJ7b70Gu12CUZfbgz/cdq14JwgF+q3AaIHRF198ERdffDGfJxVcuummm3Ic0XwBKMT29ttvZ2ikQY4vuaPKyIdRCq+lIkU9DerDeuKJJ3K14J4cZOGM9vs2FBsKBQZMAQGjAyblkO5IwOiQyi0OJhQYcAU++PQLPPnaB9Cw66m0dskN0+W80M1yRZXqu1podDq0N9Rh08ofEK1dAWdxBcKBdpgdHlgpNNfu5H27/AWwOb0wGIyIxqLo7AyhvaUJbW3N6AwG4Ha5UFpcDJ/XjY3r1iOTiGHpkqXI6HS484GHccbhUhpV/hiUnNHnX3wFf/v7a7C4CrHrYeczOUthuZQ5KofocghuVx4pgSbnh6qAU3qNYDUlQ2gq65RmCxnJeaS8HjKwWUwgl1Rp8aL+nQ3JVdq8MHgq1aekdi6Sg6r0HpV+kzP633+/mYVRp8uLe2/93YDfUGKHO44CowFG84sE9bXI0r///W+cdNJJfDEpFJkcYCVvUw2jEyZM4B6rW2pn05tzS8cQMLrjvG/EmY5cBQSMjtxrs6WZCRgdnddNzFoooCiwZNlKXPfwszKIEnRKuZ7qXqO5+aMyqKr7kmp1CLa2YNPKJYjUrIDZ5YfWYITRZIXZaoPTV8BVc93+Qtgcbkqg5NYuwWCAXdHOYDunNJLRSNhk0us5D9WkoYi4NchotXji2Wfxi32mDR2MPv3sC3jt9Tdg8xRjxmHnQy/DKIMou52SO5pTxIgglMFSAk8GUXZMpTBdqbouwaj0uwtGJahVqvOS00lAKrmfSn4ouaQEqJv3GlX3HpW2kSvryqDKJZAzaXz24TuwO5xIpFJwu3246+bfineCUKDfCqhhtKfw037vXLVhbzC3peVNTU0cGvvJJ5/wHi+88EKUlZX1Oq2amhr86U9/4vWOO+44PPHEE3C5XPxcfbwDDzwQL7zwAkpKSnrcZ2/zFzDa6+UQKwgFhkQBAaNDIvOAH0TA6IBLKnYoFBhSBUKdYZx46Q057VqyOaE5lXW7yRWlnEZKVdTpEQ50YOPKHxCpXQGj3QuL3QG9ycKdRJwev1SQyOXh3xQF1xnqQGtTE5KJODOXwWDgPqUer4dbwzgdTqxbuQzr19cAei3+8rdXsc8UqQhl/hgUZ/TJp57FP994CzZvKXY5/ALoDMacMF2aRLa1i1ykiCFVhk4uUEQgqjii3UJpKqeQkVKpl9xVo14Hi4n630i9RLkPqVxBt8spVVfPVdq8yFV2lfYu7LBKBYy+/PQ92B0uJJMpuDw+3HmjlMcmhlCgPwqo3byRWsCou2JDW3uu+efWF7hUH6Mv6wtndGuvilhfKDDwCggYHXhNh2KPAkaHQmVxDKHA4Crws9Mv5jBdYhZuucIQqsu2baHXJFNO3dYlt99oPBrBxhUEoythcRcyhBrMNu4VKsGUHi6vH21tLdDqDJyyFU8m0BnoQKC1ievqVFRWoNDvh8NmQ3tbG5Yu/B51DW3QGvV48cXnsO/O44YORh99/Em88867sPnKMePwC6A3mNi9lHqFSuG0Ut6oHKartHxhAFXCdWXYJDdU5YwydLJDSu6oAqSyy6pq/UL5owY9tXuhXFC5oJHc1kVq9SKBqlLYSMkXlfJHJXjlsF0dOaMZzJn9XzgcLiRkGL39eqkSqhhCgf4oMGfOHG7tEgwGMW3aNLzyyiuYPHlyf3a1xW16g7ktLRcwOuCXQ+xQKLDdKiBgdHReWgGjo/O6iVkLBdQKHPzLWTJ8SnmgHJar9BDNhuMqOaVdYCqF81JEqA6pRIKd0WjdKpSO3wntTXUwWp1wFZRwUdhoNIaK8TtBq9ehpbGeK+dStGhbcyMyqQQKCwo4eq6ouAQ6owWJSBhffPA2WgNRmGxWPPXkY9hv+sShg9EHH3kc7733Phz+Ckw/QoZROadTglGpmi6H2rLrqSpalFIAlcJzpSJGmUwSmZRSfTeFdEqCUSnHNMnrSP1I5bYv3H00A5vZyOWKpXYvcj6oKl80C53q9i+qli5SmC8VMEpjwTefwuF0M4x6vD78/ppLxDtBKNBvBerq6jgE9vPPP+d9vPbaa9y3sz/jvffew6uvvoqDDjqIK91SLqZ03+aGxXbnwPYVRgeqF2pvcJx//n1ZXzij/blrxDZCgYFVQMDowOo5VHsTMDpUSovjCAUGT4FDTj4XyYzUHYQBU66Hk9PCRXFGcwoZSXVyeD2NFhtXLEG0fhWcRZWwOd1IxhOcL2q02JBMJuHxF8NgsaC5oQ4dba0wWW1IxGPMcya9Dm6PGz6/D8UlRTBZrPj33/6Cmk2NsHnd+OND92Cf6ZOGDkbve+ARfPCfD+EsrMKMIy/kJFg2RqWSulLhIrmKrlSgSM4PJUBNyTmhtB7DqOR+IiU5oYozKi1LykDalUNK+5PySzPsblrMBsn9ZNtabuUiP1eKFfVYUVcuZEQwuuS72dxfNJFIwePz4+bfXTh4d5XY83avQDwex80338xtTWhQxdq77roLJgqH2IpBfZ2otyflZdI49dRT8fDDD8PhcGwzjKqBubi4GK+//jp22223rZjd5qv2BS7VW/VlfQGj23RJxMZCgQFRQMDogMg45DsRMDrkkosDCgUGXIGfn3wuwvGE7Ijmht9m+4yqCxbluKeSk0oVcglGI3Wr4SkbB4vdxW6r3emBt6iEbT6j2coAGg4GEI10IhTsgAYpeL1eFJdLNUXCwSDamhpRu3EDViyYD4uzEN6yUjx8543Yc+chdEbvvvdB/Pejj+AqHosZR1/EMEo1adnlzIKoXKxIzhVNsyMqwSY7n/xbyhtlGOXf9LocnkvLUgmkoTioVMioy3FVnFIK1TUZ9dnqumQ1U1sX+vKAQ3PZnlZc067wXA7XVdZBGssWfMMtXSRn1I8brzx/wG8mscMdS4FPP/2U255QqO6UKVPw0ksvbbGybHfqLF68mPuALl++nBcTlJ599tnZVXuDuS0tp3n99re/Zde1u33352r1Np/8ffZlfQGj/bkSYhuhwMAqIGB0YPUcqr0JGO1Z6fyK8rTm1kQJqf82KUfJb3c2VNd5S8fZ1vMcCeewo8/hiFNnoTUQ5GJEuS1cuirn5vcWJQCl6FEFVk0WG7d2IRgtmbQLrHYn/KWVDKB6vYELFaVTScSinTBaTGz86XQ6JOMxNFRXo3b9OiSSSWjNNsSTSfj9XtStWAqToxClEyfivhuvwMwp47u9VINSwOi2O+/FZ599BlfpeMw45mLo9Abp4BRGq7ijHH4rAyiBKPURTWUYRBlCKQw32QWaEqAqTqn8mN3SpFzISG7/ouyX+5FKxzAb9dDL+aNcwIhc7GxRI1VvUVVrl2wIL+WMIoO1P8yTYDSRhMtbgBt/O2tHv/fF+W+jAoFAAFdddRW3N6Fx/vnnsztqs9n6tGdqPEyu6NNPP83r//jHP8Zzzz2H0tLSAYFR2gk5t9deK/XUPfroo/Hkk0/C4/H0OD96v1GF3GeffRZ+vx9HHnkkw3F3rV36UrhJwGifbgWxklBg2BUQMDrsl6BfExAwKmBUwGi/3jojaqMTz74IG+rqs0WKGEqVYkVZF1QVkquE8fI6VF9HC6vTLbV2qVuL4gnT4C8uRUFxGTwFhWwGEmh2BtqxYfVK1KxbA53WgLLxE1BUPhbNddWo37gWgUAbm3baTArewmLUrl0Nm6cEE3bfG3f/9hzsNH4Iq+necttd+PzzL+Aum4Bdj78UWr1BLmDERCq5n+x2kpMph95yeK7kimYYQuXHHLpLeaG0DeWOdkEplRamnFFyQQlKKQSYK/Gq+pfSMoJJs8kIvex20rcABJtcnIiLGCltX7Tc2oVe7ypkRHHUaWxasQBuj5dFdnv8uO6Kc0fUjSgmMzoVmD9/PofWbty4kU/gd7/7Ha6++upsmG1PZ0V/PB566CGGVxoUlvv4449n+3sq2/UGc70tX7p0KU4//fSs80o9Q6+44gquotbdIIf2ggsuwNy5c3nx1jq1+fvsbX60vogWMzcAACAASURBVHBGR+e9L2a9fSkgYHR0Xk8BowJGBYyOzveuetZnXvQbLFmxOqdwkZQvShV1pSjQrqJGxDV5YKrVwuEpQPXKpYg3r8dZ196DWCSMDatXoWbDWrS3NrMzarE6ONI1mYzDU1AMk9WBmnUrEQ4FEY1HkUxn4HC6uJBROBTCyoXz4SqsxK6HHI7bLzgR4yq6zBL1/AfFGb3hptvw1VdfwVM5CbuccBm08gdXzhNlUJRzRxUoTcngyb+VxykGT4ZVdktVrijDqfJaUs4lVfUjlav2Sn1MJYeUHFFySHNbvHS1fFGq6krOKYXtauVKu1pokEbd2h/g8XoRTyTh8RXimkvPGv13rziDYVeA7s1//OMfuPzyyzlcl8buu++OW2+9lZ3OfOijL1uWLVuG+++/n7dTRk+Q2BvM9bacvvB57LHH2IFVoPc3v/kNz1ft4NJ5LFiwAL///e/x0Ucf8brkpJKzWlBQkJ1nb8fbVhjtb+7tsN8IYgJCgVGugIDR0XkBBYwKGBUwOjrfu+pZX3L1jfjim7lya5dcV1Rq96IqapTnmCqg6vKXoGb1MkTq18DiLUGwrRU6gw5mixWeghJY7W40Vq9HIhlnB5YKFDn9hdDqjYhEwgiFgvy7sMCPAr8f7c3NWPztV/CWjsN+x52CO849CkV+b7diDwqMXnPdzfj222/hHTMVM0+6DBq9XsoZ5XxRbjIqVcCVCxZxCK6cM0qhuRSTnEl2QSk9l3JIVQDKkEohurRMyifNFjgiGJWLGEmhuhKQUv6oUU/fFCjFjKRcUanSLhWgoh49ebmk3JsHaN64HF6fj+OgPb4i/O6i00f/3SvOYEQoQO8DqqZLIbutra3ZOVVWVmLPPffkPFKKy9+0aROoJQxBnzLIEaW8TnIrLRbLZufTG/z1tpx2SOHABMd//OMfc+Z24IEHcjsaKsY0e/ZsUA6sMmjeTz31FOfCqkdfjre166vb5JAehx9+OGtWUVGBY489NhsiPCIutpiEUGA7VUDA6Oi8sAJGBYwKGB2d7131rG++6z688c77kvsph+B2QajUb1Td8qW7/FFPUTnq1q5AuH4NIh4PjHozdIEAUgkpHdJgMsPh9qC4YhwcHj/0Ruo/qkOwow2BthYEA62IhCMYN34c2luaYTWZ8f3Xs+EpqsL+J5yKBy85CQ6bdehg9Mqrb8C8eXPhG7czdvvlFdyTBhoZRAlKyf0kd1RxQpXcUAJRhlECzTTSSamlC8GoBKwyqCpuKYftSi4pVdbdrO9ojkMq5Y9SMSO1C5qttCs7ohy+y48VZ1SC0Y7a1fD5/eyMev1F+O0Fp47+u1ecwYhSYOHChbjnnnvw9ttv92le5KDedttt+MlPfpJt5ZK/YW/w19tyZX/0x4ryQP/whz/kAHN3EyUYvPvuu7vtm9rX4yn77cv6+bmzyrY0D5rzlnJc+yS0WEkoIBToVQEBo71KNCJXEDAqYFTA6Ih8a27VpO5+4BG89LfXORy3q7VLF5h2FSvKfY0AVWkD4y8fg7q1qxCuX42OUISr65qtdlgdTviKSqE3mGEwm1FYWsn5o6FABwMqQWhzfQ1i0SiKS0u5X6nDamEo/uaTj+D0l+HAk8/AU1f3HFE6KM7ob666Ft99Nx8FE6Zh5mm/gU6n74JRLlqUkSGTgFMBT8oVlaCTckbZBWU4lfJEJUBVPVZauzCMKkAq9R7N9jCVHVF2YGWHlK6TUS8BKTuk2aJFGs4XVaroSjmlUnEjrQYIN62Hz1+IeCIBr78YV5z3y626UcTKQoG+KED3aU1NDf7zn/9wD9JVq1ZlnVBy/aiSH/USpZ6ku+yyS4+5m32Fub7AnnrejY2NeOedd/DBBx+AKvkqua577bUXhxUfdthh7Ob2lFO6tcfr6/oEpC+++CIXg1Kc45kzZ+Lll1/G+PHdV2/ry/UQ6wgFhAJ9U0DAaN90GmlrCRgdeTBKUVAULfXxxx9j3rx5nMIzadIk/ptPRQEPPfRQOJ3OPt1K9Jli/fr1eOWVV/jvNv19pDYc9CX2mWeeyX+36TPyNddcwwUQldGXqsHbOk/133fluFRt+LjjjuNaEPSY6k/QudNni4suughVVbkFcFpaWjg1iPqtqz8v0f523XVXTJw4cas165OwI2ylex54BM+98qqUH6r0Dc0pUiRV2WVQzekzKuWP0naFlRNQv34Vh+nGkhmupuvyFfJyX1EZOsMhWGwuWOwOtLU0wmSyQG82ItTRjtaWVhiNBpgMBpSWFKOivAwL58/H4nlzYfcVY/9jTsbzN/fcEnNQYPTSK36HhQsXoGDiDOx+5m9lGNVI1XQz1JKFquZKPUVTCTknVAbPdEIJ05Wr6SpQmuOOJqSwXBlOuaIuPc4QlEoOKBdIghwKnIVSKWSXQnINBj20oOuSW02XLpJWJ7V/UUCVADbeUY0CfyFi5Ix6i3D5eSePsFtRTEcoIBQQCggFhALDo4CA0eHRfVuPKmB05MAo9Q2nL1WpBoQ6ZSd/hgRnVJ/hmGOO6TEqirYhx/PRRx/l3uNKTYr8fVFtByUNp68wOlDz7A5GqTtAQ0MD92HPH+qaEMlkEv/85z9ZB+VL8S29F0iz++67D1TFn+Bqexv3PfwYnnz2BVAop7pdSzZUVylglAOqubmlxWMmoXHTWoTr1iCjM6Jy0hQEWpphcXihNxoQCYdRUFqFjFYDo8nKJmE4HEIkFkdrcwO32yz0+1FSUgKb1Yz1q9dg0by5sLoL8KOjT8Tzt17ao+yDAqMXXPwb/PDDYhRM3gV7nfM7LmBE117KF82AiqJwxVzKC00kkVLCc+XnnAvKUKpyRskhpcq5ck4pheymKF+U80YpZ1RxSLtcUAVKlZxRCVSl5Xo9heEqzqcSmisXNFK1eCG3lL5MQKgBBYVF7Iy6fcW47NwTtrd7WZyPUEAoIBQQCggF+qWAgNF+yTbsGwkYHRkwStE9VJiQgKkvgyKlKE1n1qxZ3UYiETBSxX0C294GRTbR5/Lvvvsuu2pPzuhAzrM7GCUH9Msvv9wMnul8yS096KCD+DN8fuHH3s6RllMdjmeeeYajy7a38cjjT+DBx/6Y54rm5Y+qXdE8OCWALR0/FU3V6xGpXwt3UTlMJiNC4SjcvgLoTWZodUZYHS4UlFYgmUyhub6WW7lE4zG0NTfCZjbD5/PAbLYgEg5Bn8ng+zlzYHX68ONjTsAzt14+tDA668JLsWzpUhRO3hX7nH8ttAbKGZW+ieBw24QEoemk5IxyKC7/TqnglIoYdcEnh+5ybqnsgrIrKoOokjeaSUg9SrOOqASflJ+aBVIOE5YLGhl0XQWMqJ1Ltveo3N6F80epqJEGulgTCglG40kuZ3zJWcdtb/eyOB+hgFBAKCAUEAr0SwEBo/2Sbdg3EjA6/DBKcEVt0Kit29aM4uJiDmWlkNv8QWG+l156aY+OaG/H6Q5GB3qe3cFoT/NS9zmnsOOzzjor20Kut3NRL//1r3/NwN9dwcet2c9IW/fZF17CLbffqWrfQr1De84fzQnnlcG0fNJ0tNRWc85o6djJ6Ohoh9NbCJ3BBKfXzwWQ9EYz/MXlCIUCaK6rQSQaYqcx0N7GIbo2mxVulxMelwu1mzZi/py5sDhc+PkJp+Dxmy4ZWhg9Z9ZFWLFiBYqmzsS+FxKM6qEhIKViRDKIMoTGyQGlnzRSBKRZGJUhVHlNySXlUF25mFEyyc6o1HuUHFLZHc1QVV0lPFcK2ZXgM420UllXDuWlEr8GJS9UVWFXCc+Vihtpue+oKdmOouISxOMJeAtKcOEZR4+0e1HMRyggFBAKCAWEAsOigIDRYZF9mw8qYHTrYHRbBSd4POWUU3J2k9/PmxaSi0chqARh1EaN6jVQ3ieBlDrk9vjjj+cWaupCfXV1dTjvvPPwySef5Bxn33335X3ut99+7KCtXbsWd955Z06bOGWD7mB0oOe5NTB677334rLLLuMQWzrfa6+9NufcqOUcwTeFiNI6bW1teOmll7gopFov6gLwwgsv8Hrb0/jH62/iit91fZkh5YEqPUaVXFG516gSqqv0GpUr8FZM2RVt9bUMo2anHxabE2abHQaTBS5fATQgGDUhlU4hEAygM9ghuaehEHOYQZOB2+VCaWkJeYJoqq/Dt19/A7PdiRNOPwv3XjVraGH0zHMuwOrVK1E4dSb2u+A6aI0Eo1ogBSn8NpFAKi67o4mU5I4m5OJEFLbLrqn0Q8WLKIyX80PlEF3OD1XAlGFUrqbLcNoFo5JDKsOo7JYqeasKpFIIrp6AVO2K5uSRanm5HUEUlZRKfUb9xbjgtCO3p/tYnItQQCggFBAKCAX6rYCA0X5LN6wbChgdXhilz6IEV9ddd112IhSSSsX4fvrTn+ZMjvIkKQdUnU9J67711lsg0FQGFT466qijcrbtqd0ahd0S2BEkq0c+jA7GPHuCUTongshf/epX3TqY1E6utraWW0gScEejUQ5xLiwszDkHAlIqeqTuUNCXwkzD+obs58E/+uQznDnrAnYp6T/6n/x/XS1deoBQqeWLBmN22h3tTfUI16+F1VMEu9MFo8UOrY4iRLVIJBNwuAtgNJsRiUa4gm4ikUIoHITL6YTf40HluEmw2uzwu+1Ytvh7fPrBhzDaHPj1RRfjuvN/NbQwetpZs7B2zWoUTpmJ/S68Hlru7amVXEp2Rwk+pR9yRKXHXW6oBKNydd1sRV15OYfpSsukMF1VMSOGUckFzfYXpX6mynNVVV12T2XXlHqLUsVc/lH6jmooslgjgapOA785jZLSUsRicfgKSzHrV7/o5y0jNhMKCAWEAkIBocD2pYCA0dF5PQWMDi+MdnR0gArzvPnmm9mJUDVZCtt1uVybTa47gKPcUXWIL4EZOaDqQfs7++yzuz1Zqth78skno76+Prs8H9oGY549wShV9r3pppt67RbQ2ztuR2pZs3DRYvzi+JPl4jxKK00pOrQLTKlVpdQ1ROpFmtvmZez0vRBoaUS4bi1Kx01GoK0JFocbVqcXRrOV+Yrg1Op0I9DRxnmiVJ1XZzDylwY+jwf+Qh98fh+vO/d/n2HRvHkwWm249obrMevEnrlpUAoY/fK0c7Bh/TrYi8oxbv9D5eJFVEFXqpybJPczHkcyGUcqTk5onPvSKD/8OgNpXArfpe3IVk1JuZ/IpKFhdUlk6TGFRmvoP/qtDrmVxVaq5kpht/Qj2dd6nZ6f6w166PUGGKjti/xbb1Ce6+HxeGEwGhGNxhhGf33K4b29D8RyoYBQQCggFBAK7BAKCBgdnZdZwOjwwmh3QEZgecstt/Dn1PxBrUzOPfdc/Pe//80uUudBdgdgEyZMYKd1+vTp3Z5sU1MTzjnnnJyw3nwYHeh50kS622d3Tu/WvLMIvqgS8Zw5c7jaLrWzUVcm3l6d0YbGRuy+/0EyFxEdER+xPSoBqfxceon+T2pvqQApMdK4GXujs70VnXVrUDZhZ9gcLnRGwjBbnXB6C3gbo9nCRWlTGSpGm0Yk1I5kIorKMVV8vzbWVGP5gvkItrchlSSzUAu91YpHH34Avzhwrx4v5aDA6EmnnIlVK5dLItAPOZKKIOxISuJIxC5ZytJDOcdTFpC2pwpPZBHTSfKPnooO0Wt66Mk6zi6ToJJez66reiytp1rGvUbl7XmfXct4XXqN15fWY4ClqsBaHUpKSnHmCbnhE1vzZhHrCgWEAkIBoYBQYHtSQMDo6LyaAka3Dka3Bmao+iuBo3rk54x+/fXXOOSQQ7bp5qF2JbRfn8/HuZJUYff999/P7vPggw/mPMmCAgKKzUdfHMSBnmdPMLq1/cEpdJlyX7/44gt89tlnXNRoS61etub6bdNFGYaNK6fMYN7aDEClF/JeVwEr5ZdqNJgwc1+EA0HOGfWUjofD7YVOb4TN6YansASeghIYTCY0VK9HR1sD3F4vpziuW7YE61cs54rMGqMReqsdFeUV6GxpRG11HXRmE1579UXsOnnc0MLoib88A+vWrWUUDQQ6YDZb2RZWYJPyOukGYtDUahGPR+W+OFqkUglCUAY/OklyOqmfDcEhu5gEkQSi/JugUQZGvfKa9DovV5Ypz+XtpW1puQScXc+79pl7LBlM5e20mgxOO2bz6mXDcO+JQwoFhAJCAaGAUGDYFRAwOuyXoF8TEDC6fcFod86pGlZHOoz2Nldl/pTr+uqrr3KrliVLlvT53t+eYXTMzjO5xo7kgqrd0dznkjkqwWlXjmkG42fui1hnJzujReN2xtidZsLp8XGhIqRTsDkdHJ3aULMRa5cuRWegnSNMy8ZPYRe0ftM6dHaGoNMAbq8PJqMR9TUN0JoM+OqT91Dgsg8tjB574qnYtHEDXG4PNmxYC7fLi0QizjBK9O1wONHYVAejwQyfvwC1tZtgt9lhtdrQEeyA0+FCOByB1WrhUN5MRoFOGTJ1enZE21qas1Yz9wzVG7iimNdX0CO0KuDZHcxKYKoAqqHLHZXBVwFUCgvef9dxqKwo6/MbQKwoFBAKCAWEAkKB7VUBAaOj88oKGBUwOpKc0b7AaENDA6666iq88cYbm128SZMmcasb2s9OO+2EBx98MKc40/YMo5N23RvRWCwLo4yjqpzRbGGjbJGjXLd0/C57IyrD6O4/PQ5Ojwc2h5Pd1pr1a1C7cT1aGxs5ZZFeH7/zTGihxfJFc9DR1oJkBtw9paioCBRgHgm0o6GhBXqzCV9+9C58TtvQwujRx5+C6k0bYbZYGAzraquRiMcVCEdxSQkocLe5oQEW6knj9qChvp4LDZWUlKGtrZWTX10uN1fDZeeUAJSr3FIorg7JeAKBYBAGgynn5KgNS2l5ObQayXXlHz1Vy6XHFJZLSbtK/1AdNBR+S8vk16vGTmaQzYXWLheVlmXSGXz0xtvw+V047LAfo7KqBGPHVHYb3z86/zyJWQsFhAJCAaGAUKDvCggY7btWI2lNAaMjD0apWu7111/fr9uku0JD++yzD1588UVuF9Pd6C+Mbss8aR7d5YyeeuqpePjhh0G5o90NCgV96KGHNivQRG1fLrzwQlRVVfHnfhp9Oa9+iTxCN9p1v4PQ1tHRjetJE5bBlB+qKu6qHo+dsQfinWFEmzbg2FlXoXrDGqxbuRxNtdUwmS3w+ArZpOsMBRCLdMLlL0Y4HILBbEUyDUSiYXjcTmTicVjMZrQ11KKpuQNGmxWfv/8GfEPtjB5xzEmoralmuFQqNhHsSWG3BIlS4iwBIhgS6Ueu8qSAIb+mk8CRe4HKQKmjbXSIhjuxbu16jlFWj5LSEoyfOEnKHaVjaAliNVJuqQyytF/aJ+V/SvuWwVWng8dDYqtDfpVw3y5XNtYZxeJPFiLQGUZ7vA1mRwIulwX77703jj3mcC6CJIZQQCggFBAKCAV2FAUEjI7OKy1gdHhhdMWKFTjjjDNyQk0JrO644w4YjcatvqmozQm1iXn66aez2xYXF+P111/Hbrvt1u3+mpubOc/0ww8/zC7PdxAHep49wai6GFN3k6V8UKoK/M0332QXU17uH/7wB+7Hqh47Gozu/7MjUVtfL0fgyjV5NgvHlcBUHcarOKZjdt4N8UgYwZpVgMmFjCYDbSYNh8sFp7sQqVQSLQ21MJMrSiG8ZDZu2oDOzgDCnSGYTQZ0tDTDabfC4fKgYcN6tHWEYXU78fG//gqfq/svGGhGg1LA6IvZX2P1WsoZzba5oSJMuc+lWk9cAZeHXA2XkkQJQGtqavDNnHmora1GOBSSlhO8Qiv1EqUfDRUU0vP62VYuqTgsJguMJhOMRgvi8Rg6OzvYZtbqdTCZrVyBlwoWxRMxKWdUp0ea/kslYbU7odXo0RnqYHHMFiuHGCdiUViNTkybsjcsehfqW2vRHmsFtHGk0km4PV5YrFaEOzowdepkHHzQARhXVY6y0uKt/sdEbCAUEAoIBYQCQoHRpICA0dF0tbrmKmB0eGG0u4JD+++/PzuZZWX9SwWjvqXUO1Q9Hn/8ca6YS5+X88fs2bNx5plnbrG1y2DMsztntDcY7a6QUk8ObV+qBI/Od233sz7y5NOxdPlKuZOLVEE3Wz2XHVA5V1QpZpStsCuF61ZN2RXxaBih6pWIlZbDYjIhUV3LkahUzKhs3ESu4WNxOOHxF6OhfhPqNqxnPiPTL5WMw+P2oLKyApFgEEvmf4dgJAl3USE++Pvz8DiHOGd0Wy5uRyCIp176Cz7//H9obqhDLBplRzWWSCIZS3AJYXJD0ympnyj1CnX7yhGJBKDNAHqDEXqdAXa7DQaDHnQzRqOdHOOcTCU4fDca6YTZYmMBkwSkBLQ6clvDsLs8MJnMSGdS3DKGjk8JwVJfHg3KysYhHo0jkY7BYDTBbDFjwuRpvG1bcxNaWxpQMXYCErEErDYrSkqKcOpJR2PGtKnbIovYViggFBAKCAWEAiNWAQGjI/bSbHFiAkaHF0bp8+zdd9+Ne+65J2ci5IxeccUVOb02yXR56aWX8Nprr2G//fbDnnvuiZ133plz9Oj9p4zu+obSuk899RSmTJmScxzKvyQn9t133815Pd8ZHYx5DhSMnnbaaZwb6nQ6s+dAWlE1Y4Jb9diec0bPuvByfPH1nG4LGHVBqarViwKrcuuXysm7IB6NIFi9AsFIjM04KmBktbvg8Pj4JxQIsmmX0WoQaGvhFi5mu53Dde1WK8ZUVaGirBT1tbX49n+fIprSoXjsGLz1/P/BPZJhlHJDV6xeg+8XLcZ33y/E6tWrEI2EkYgnuIcNQSetI/d+YQeUn9PQaGG3uaHTm2Gzurj5KoXcRsNBxJIRhMMdaGmshcXqkL4N0mg5jzUcDsJoMMLp8qKjvQWhYBAVYyci2NHKZJ9KptlRjUYjsNudbE2Ts5pMJVFQXMYXi+ZQNYbCgbWIxaK8H7pwFosNkUiYvyXwev0YN34ikEoijRR2mjIRpSVF2GPmdNis1tH5l0vMWiggFBAKCAWEAnkKCBgdnbeEgNHhhVE6+vz580G5kuqWJJQzSZB4/vnno7CwEFQ99u2338Ztt922WeuSv/71rzjmmGOyJxIIBLjAD/UWVY99992Xcy0JZMlgoZYod955J/7xj39sJkJ30DbQ8+wPjNIcTjzxxBwXlyZ/4403sl6kW11dHZ588kkOVQ4GgznnNm3aNLzyyiuYPHny6HzDbmHWV998B9549/0tt3HJ7ztK+5Od0opJ05CIRhHYtBwpjQE2pxOFpRWIxeLwFBQj0NHGEarU5kWj0yORSqG5rgbBUBBaZFBRXo7CAj8XLyLz7n//eQ8ZvR3jpk3Hq4/dCZdjiAsY9XaFCeSo4tOc7xbi72++hYaGWgTa2hj4KMc0FApDp9FBr5XCCWj9rh6kUriux1MEk9kBaPSw2aRqTxR229JajdaWOjjcftisZsQiEfgKy7Bp/Uq2mivHTWTw/O7r/3HIrr+wBG2tTdyzdOyknTB39kewOjywWG0w6LWIhEOw2d1oba5Da0sLnC43HG43DHoD0skUGhpq4PEVoLi0CpFQCG0tjTBbLZi6864w6XWIxsL8LYW6VyqBcVVFGX55wpEwm8wwGg29SSaWCwWEAkIBoYBQYMQqIGB0xF6aLU5MwOjwwyi1OnzggQdw++23b/VNdPzxx4PCcqmThHpQ383zzjtviz03t3Sw7mB0oOfZHxilcOGLLrqIwby/4+OPPwaB+fY2Hn7iGfzxuZc4H7T7gkWqXFE5b1RdzKh84k6ckhjYuBxaoxUTp+3CFXRdBcUwmswwmGyw2B0wWe3cnjMQCqCBc0aD8Pu8XC+HokQtFjN2320mXnvlJRhsfszY/0d47q6rYbdaepR8UHJGezpae0cHW8jLV63CwkWL0drchGQyIYXCpjJc1ZYGFRpSO6AEowSgNrsHOh2Fxjqh1xv5J5NJIRLuQDga4jxP6m0TjgRgNNg4HLejowXFJRUoKa9CPBZBXXU1tAYK1Y1wGG55xViiW2xcs4rjoClsl1rMxGNhFBRWoL5uI9paWuDyelBRNQGRzgBCoRCaGupgtdng9ReioLAEa1cuBbQajJswBTaTiUOIaW7knFJeqhpGuT+q/OPxuFFZXoqxVeWYNnXS9vbeEOcjFBAKCAWEAjuAAgJGR+dFFjA6/DBKM6CUMqqgS70z+zp6Cr2l7SmslhxTckjz3cH8/ZObeOSRR/L6yugpnHUg59kfGKX5UUgxhd/25bwI1r///nssWrQoe27PP/88TjnllL7KPGrW+8eb7+DGux6Qw3SVirnqfqJ5lXTzckbLJxCMRtCxYRmqpsxAIh5FWmuC3emE2e6Gx1+EJKVJZjIIBjsQCnSgqa4GFqsZVrOZgXTC2LHwetzoDEfwzGOPwOotwQFHHY/HrjkXZlNu9xO1sIMKowSU7YEgGhqb8M93/40lPyxFKNCOzmBQcjrJIQ3HYLFYmKgVAFW7oDq9AQ47xSyXIZ2xIZWOw6gPI51OIhhoRl3tGq7aZLFTrLiGm7BSyKzN7oDb64fb50dDTTXHPFM5YopxpnYyEyZNg8FkxqrlS+DxFqC+dgMXIKoaMxE6gwFzv/oMJouVXU+X04lIuBPIaNDQUMfrU3ljegM7HOSS6pCMRLhAkkab4SrCauDcEoxS5V6q/FtfV4doJIbjjj4MPz/4R6Pm5h9NE6UwlyuvvJJDNGhQ7sSf//xn7kW1vQz1P+7d9evqbflo12F7P7/Rfn3E/LdfBQSMjs5rK2B0ZMAozYLginIfKcS0N9CiPEkKuS0vL+/xBMjIeeutt3DDDTf06JB6vV4+Ju2HPjP0BqMDOc/+wii5cpQPSlWDW1tbuz1/6jdK503ndPXVV+dA/sUXX4y77roLpi3A0Wh8N7/57ge49rZ7uylcJDmim7ulSoiu1PalfPxUdkbbNyzFuJ12RWc4CqvTzazkcPvg8hUimUiioW4DIuEwOsOdtwH+8wAAIABJREFUiAaplUwKpaXlIM1LK6sQjmagS4fx5IP3we4twZHnXIC7zzt2i51GBgVG6Q0w9/tF+GruPKxesxrVmzYh0hnik6X8TII6m8XKIbmKC6oAqJIPanf4YLW6uf1KNOZHOOJFJr0WSDcgGKzneGSXtxCZdALhUBiBQBtDJkEouZXxSIzzRwlm16xaykWQJk2dAW9BETauWwmvuxDr169EW2szyqvGYdzEqVi9fBFamxphc7oBTQYutwc2iwtNjdUIhyPcZ4e+KaBQ3eLSCq6+Gw0GGDy5Tyl3qiEnVGkDozigPTujDKNaHWKxGNpaW1BSXIJrfnP+aHwfjPg5L126FKeffjqWL1+eneu9997LeQbdVZgb8SfUzQR7g7Helo/0c6Z/Hz777DMsW7YMl1xyyWbTHe3nN9L1F/MTCvSkgIDR0XlvCBgdOTDKuJDJMDi+8847+PTTT/Htt98ycJH5QW7lAQccgBNOOAFTp07N9tPs7c7btGkT549+8MEHmDNnDu+LwlSPOOII/iktLUV+ldreCv0MxDz7C6PK+W7YsIELOtF5LViwIHteRx11FI499lj4fD5e9f7778/pS0pGBG03ffr03qQbVcv/9d6HuKY7GJVBVArJ7QJQ9XN6vWzcZCRjUbSt+wGOwjK4vAVs9OmNJu5g0tkZArQ6jiZNJJJob2tFIh7B+IlTUFhCTBRHSVkZYuEgFn77NZYvWACbtwgnXnwV7jznF1vUclBg9JFH/w9zvpuPUCSCYKADabn6LRUkcjldDGu5eaBSkxeDwcx5oGazi4IM0NLWCZORKtp2cr+bVCrO1XTJWS0srUJrcwO0egNcHi8LSIWDxoybzG1dli6cx2L5iorg8fpZyGQihcaGWoRDAVTp9bA73XBMn4nli+YjDQ1sNjva25vhcnpQWFwOvdGIcDCEYKidc0e9PgrJLeV5NNVs5KY0eqMhC6MSlEoASsJ2uaNbhlEKp4jHYvwPwt67z8DMGduPUzdS3sn0DyflVdA3afQPMbnxjY2NOPjgg/HMM8+gpKRkpEx1m+bRG4z1tnybDj7IG9OXCPTlARVb6KmU+2g+v0GWT+xeKDCoCggYHVR5B23nAkYHTVqxY6HAkCrw3oef4Mrf380FidTQ2W17F6XXqFxJl36VjZuERDSCtnVLUDRmCrTUogQ6WF1uWGwO6AxmBNpboTEYEUskYDCa+fO0TqeByaBFJpnA6qU/IBIKoryyEt9/8w3D6PHnXYp7Ljh+6GH0V6eejva2FsTiCXRGohzWSmG4Xf1ApYq4BAhE2BaLG1arh5dTDmlTSwxWSxqpdAzpVAL1tRvhLSxhEKSeoeSykjBNtRv4GNNn7gW704WlC+cgEonB7nJDb9DD6XRxTHMqEUdbWyusDjfHLLusFhy8+gekTRYsmLYXlixfxDmkU6fvhsLSctRsWAO9zsQFkaDToLJqHGwOJ2rWrULDpo1sdVMzYoJVCtdVh+RuLYxSU16b3YZCnx9HH3EI/F5Pn7/tGtK7fJQfTJ30fvTRR3NIyhNPPMFnlV+JbjSfam8w1tvykXzuFJZDza1pCBgdyVdKzG1HVEDA6Oi86gJGR+d1E7MWCuQr8PH/ZuPSG26XQnIZSFUFi2TolF7KD9uVnpeMnSjB6NrFmDB9D25/mdEYYLI54S+rYl6jFi42h5sjQzua67iN5sZVy1GzYQNS6TTs/kIU+b0o8Pnw6fvvwery4eizzsP9l5829DA66/wLUb1xPce8Nzc3o7xyLBxOF9JpcjdTfEJUydZotiIeScBgcHArlNaOOEwGapuSRGPDJs7zJNczxf1B9QgEWtDe3AyLzY6C4lIUFpWio6OViwlR+5ZYpJP373A44S8qRSDQjmB7OzugoWAbh+q6PD6YzDasXLqAW7V4/UXwFxTB4XKjev1avobUP5Qgk16n4wRamrFp3UpoM2mYzWbuSRqPx7Mhuf2BUboqBOTkFFMP0r33mAG3q6tHknibDawCFO5CCet0T95yyy0c6kKJ7fT8jDPOwEMPPQSbreey0wM7m8Hb22iGzd5U6QuM9rYPsVwoIBQYHAUEjA6OroO9VwGjg62w2L9QYGgUmP31HJx/9S3SwVQwmvOYe4uqixp1gWlx1Xgko1G0rl2Ekom7wOXzQ6vVw+Hxw19ayUZZW1MNdHotqtesxOoli7m4Ucm4qahbvwKt1Jkkk0ZRSRlKyivx7eefw+L04Lgzf417rzhj6GF09uyvcPc9d6GjvR0tLS0wmy2g3MjSskrEkykkUxR6G+NCQS6PBy6XH6H2ABoaq9nRpNxPg8HC8Eh9QilJ1mZ3co9QOklyRvUGEyfQBjva0NbSxEmzVeMnw2i0YPni+fB4C1FftwmB9mbM3PMAePyFWLt6Gao3rJULEOlhdzgQDgag0egQS8SJkdn1LC2vRFnFeA4PXjDnC3R2tCOVod6mGey6y27swlKOZ3tbO9LIbLUzSt82pOIJVFRV4Ud774YZ06ZsNzmLQ/OW27qj0BcUVDKd8gZoUC7Gbrvtli0PPmHCBM6n2B7yBwSMbt29IdYWCggFBkYBAaMDo+NQ70XA6FArLo4nFBgcBb5f9ANOv+TqzZ1PGT6zjqgqNJctURlciyrGIRWPoWXNQoyZvg/nkFJLl2Q8AqfHwz1FVyycz2mFFROnonzcZDRsXI9VP8xDOByGwWzGhMlTMHHCBGxauxbffvklrC4vTj7rHNx+6TDAKH34/+jjTzhB+Pv533HFKirSY9AkYXUVMkhG40kUlVRAq9dzrmc0EkI0HIHDSb2SMtzgl8JgtRqp6q4GGpRWjGWR161cimg8Bl9BMdweL1fBrV63BnanBxvWruS8zeKySnj9BfwNwIY1K2G1ObnIEFXzJRd2/MSdEQoFULNpA1vRer0ORcXlKCqrQCqRwKZ1q1C9YQ0S8RjcHh+CwQDi0TAKDVrYXR5UzdyL282EQkHQP+aKO9pbmG4iEYfH7cH48eNw8AF7o6jQPzh3pdhrVoH169fjrLPOwty5c7HPPvvgxRdfREVFRTaHlFbcXgoZCRgVN75QQCgwHAoIGB0O1bf9mAJGt11DsQehwEhQYNWadTju3MtyckbVIblbzCXNAIXlVUgnYmhZvQB7HXYyvAWFSCUT3Gt005pVXNuHokg1Oi1ikQiMZgsXNaIcUo56zaRQUV4OvcGAZGcQ3307F1aXB2eedx6um/XLoXdGlSN2doZx9TXXYs6cb7gc8E/GB/HlRi+7gP6iYrS1hTgJ1l9QjKKysWhvqSOtULNxLTuOFZXj2Or1FhRj/tefIh5PcTVcAsSWhhpMnLILh/EumPcV9EYznC4P0pkU0skYdDoDFywKtLegnVq9OFwoqxiDyrETufXL93O+5CJDep2Be5NOnb47V+hdt+IHbFq/CskUAaZB6mPa2YlUOoXx5JyOnYCyseNZ7HCok78h6EuYLlefiscxafJUjB9ThsN/9uORcO/uEHMg+KRS3jSoxDeF6dI1W7x4Mag8+urVq/tcyEgNe9Tn6r777uPQhffff58hlyrSUejvrrvuigMPPBBnn302Jk+e3KPzPZj7G4jWLlTkiZzk9957L1vVj0rB77333vjFL36RU7Gup5uJyrAvXLgQ//73v1kf0l0px06lwHfZZRfucXbooYfC6cwNVaec6muuuQbPPfdcj/eqch2oKNXWwnhtbS3Pi6rxKVUL1edHVfkKCwt7PLb6eEoeK50vffFBbYO+/PJLnhPt8yc/+QmOOeYY1m17CAnfIf7xECfZZwUEjPZZqhG1ooDREXU5xGSEAv1WgNpo/vSXv86DUbl6brduqFJZV6riXFBWgXQsjpbV3+Nnp16I5Qvno2b9GjYUSyrHcaplR2sjpyoWlFXC5vIhHOlEe1M9WpoaUVDoh91mg91qRTQYxPx538Hu9eHSyy7BhaccPXwwqhz5vx99jPvuewAzStbh86VO/mBOLqXFaofZ4kAyBbS2NsNqd8Jis6GouJSXR4JhmKxWrt7U2FCDZCKBMeOphHApWpubEGhrY8e1tbUesWgUEyZPg1WuiLthzSrYnV5+brXZuO1KJBBEW3sL7496f/r8hSivmsAQW1u9Do21mxCPRxGNhJGh/FCLFRaDAa3t7dCbjCirqOKiSDToAye527n9RDevpktOKVUTJgeXKrYe8uN9MXFclShS1O+329ZtqO4tSlW/KO/woIMO4p3k9x3tSyGjfHikhtI33XQT3njjjW4nRse86KKLuPE0Pc4fg7m/bYFRgsBnn30Wf/jDH3rs40XnQjBJvc4IsgjK8wdBKIVIE6z3NmhfBPc0b6XVzmDBKF37xx57DI888sgW+7kRRBJk0pcK3fUky4fRWbNm8ZcdFBXS09h99925r9tee+3VmyRiuVBg1CggYHTUXKqciQoYHZ3XTcxaKJCvQCwWx56Hn8wvS3mhSghuLnSy6yd1HWVwVRxTf3E5MokYmlZ9j4zRAWhTbOTpNXpOi3T5C1BcMQ42NxVaNSBANXvqqxEKBmAwGuH3eVFeWoZJEybg84//iyWLfoC9oBA3XnMlfnnEwcMPo8oMrr3uRnz+v8+QSiWlvpwaLX+ApX6e4WgSGq0e02bui2gsjJVLFiCj1cJsMjOQTpi8E4fYRkNhVG9ci+amRjjdHtgdLpRWVHIe55L538Jmd3Nv0aaGaqSSSey6+36cr1pXW42Wpga0NNXBaDJi8tSZ8PuLuMjRd99+Biv3PaXCShaGVbKqq4x6tMfiQGEJ7HYHjNRrJ5PhOUsQqm7fIlXVVYfp0noEopVjxqKspATHHflTrjwlxtApMG/ePJx88smor68HVdGlZtIeD4WCS+Nf//oXfvWrX/HjvhQyUsMHuWb0AezNN9/k7Qlyf/SjH3Fxq08++YTdMWWcf/753GQ53xEbzP31F0YJ1G688UY8/fTT2fkTKFI/MoIzcjXJTaS50yDIJrAjndX9Wr/44gucd9552WbbijtI/cvovUL7ocJS1B9MGfn9v0hLatpNfdKoTyx9YUDjsMMOw/7778+PKeSaeopRheu+OKNNTU24/vrrc5pgq8+PjkW9TJXzo2NQT9Nbb711i9eP7h+q2vzuu++yJuSEEnhS+Mrs2bP5XJVBPd6ef/55VFVVDd2bQRxJKDCICggYHURxB3HXAkYHUVyxa6HAECsw4+DjOPWwq2quAqVd8Jlt9UJzo3xRGVy9Mow2r5yPCPFNKgOTyQKH2wtvUSlcXj9iiRg14uToUfp8Fk8kEOoMAqkkyoqLUFZSjEgsjsZN67Fs6Sp4Skrw8D234sA9d9miEoPSZ7SnIyaTKcyZMxePPPoINm7ckIVR+gBLoGe1ORBPAg31NfzYU1CEsrIxnBTb3tpMNYZZ41C4E5FIADqtDiUlVUhn0hza21BXzfHM/sJiVI2bhEBHG1YsXoBIuBMOt5udzqKSclDeZjwcxaYNq9HcWMsfFilJl2KjCZRJ5DKrFUmTBUanG2azCSajhUNzCWzV/UN7ckbJWfV6/SgsLML+++yGPWZOZ3ARY+gUUPcWpaOSy3fZZZflTICaS5Pr9c0336C4uJh7WO6xxx49TrK7Js177rknV+OlokgKjFGlZIKoG264IQtjVECJwoXVwDaY++sPjJJm1PKGwplpVFZWsvNJlYfVziABK7mKBNg08htkE5SR1opjTFBKMKf+IkD6dzCD+fPn48orr8zCOzmL11577WahzX2pptsbjFLhMZrHo48+mj0/OgdydtXvT1rv73//O18/JaSY1rv88sv5/a+M7q4fQfltt92WA5p0nh9++CGuuOKK7P1AfW8pxFgMocD2oICA0dF5FQWMjs7rJmYtFOhOgd1/fiKS7HbmVdTttoqu7JDKTqmnoBhIxtG08jtEYinY3R5uq0nFZm1ON7NSRqOD0+UFdHqkMxm0tbWgubEeVrMRNouFU62KCwuwfsVyrFq9Dv7KSrz65EMYX1k2cmBUmQmF3t159734+qsvuSoth+1qySnVwGK1IZUmh9KB4vIq1NduQmNDHcxWCre1w2a3o7S8imOWm+trEY/EAZ0WmXSKerMiEY6goLiMwZRfQBot3AvHhUlTd2H3c8UP32PN8h84D1SrAcxWG4wmE3/ITKelHFGaD7V4sVptsNrt/EGV4LevMFpaWo7y8jIcdsgBKC8rFu+aYVCgrq6OnTlyKclxoxy+nXbaKWcm9Oa6++67cc899/Dr5JgRgKiBQ71BPnwQiD711FO8//xBAEJwSwBDeaS0LoVvjhkzpkeYGcj99QdG1cWeenI8lckTkBI0ksNHQw376lY6P/7xjznns7S0tMe7QO1Qn3POOVz52Gq15qw/EDBKDuWZZ57JTjmB9jPPPMNtfrob+devu3so/36g3FeCzKKiom7vBwp9JiCl0dN5DsNbRRxSKLDNCggY3WYJh2UHAkaHRXZxUKHAoChw8Em/Rnuwk1lm84JFqpYu3bR3cRcUAYkYGld8h4xWjzLqOxqPQWc0webwQG8yo6C0CnqDEbF4HO0MonUIdbTB6bTD5/GgvLSUI8jmf/0V1m2oQdG48fjktedgMhhGHozSjCjncuWqVbj+hlvQ0tyQhVHKASXgM1MP0kQKNbW1sNkcqBwzAf5iIusMV8ztDIehp1BZvY5zQqvGTgSgRXNjAzuiNRvWQm/QcQXeMeMmIpFM4rsvP+NlsWiEHRmdQQ8DuZ28ny7Hk+ZAbV60Oj2H/mXdz15glADW7nCipLQcM3aezPmhVqtlUG44sdPeFfj4449BobQ01EVu8rekojoU5knAqFTbJVDpbuTDx+OPP85QoXY71dvl56USuFG/U2UM5v76A6Nq4OtL2DJBJ+XMTps2DYccckg2XJZyRGlfGzZswAknnLCZI52vrbqYVHfzpvW3FUbzv3igwkg09y1FLOTnrOa76/nXr7e8Y3KBTzzxRIbhns6z9ztbrCEUGHkKCBgdedekLzMSMNoXlcQ6QoHRocBpl92AmpYOREJBxOMxZNLd5Y5SaC6dT25OKeWEauJxNKyYB4vLB4/Xg0g8BafbB4vdCbe/BHa3l/mtuakO7S1NiEYjDKN+nw9VY8bCX1AET0Eh5n3xMRbPX4TCsePw5b9e6VW8IQ3T7W42zS2tePqZZ/HZZ59yESICQcUlJRBMpoFkSoPSyvFM4I311ZyraTCZ4fH6UFhcBrPFhtrqDWhtaYbd7oSGck2tZiSjMbi9BQyfK5YsQGdnkAsTSf61VEQpC5rdhN8q+Z99gVGCWmolU1lZhX333AV777Frr+KLFQZPAXLcKe+RQk5pbAkSKKSUigy9/fbbva6rho/80NSezkYNURS6escdd/CXHDQGc39bC6MU/0/FesjZo5EPzoN3tXJ1GCwYpetMBYYIlMn1pTBqyt3sbVB+7EknncSrnXrqqXj44YezxajU168v/Wp7CyPubS5iuVBgpCogYHSkXpktz0vA6Oi8bmLWQoHuFAiEOjHr+nvRHgghTCmNoRB3GZG4swtMGUXzKuw6vX5oEjE0LJ+L8vFT0dHRAZe/iNtxEoTaXB50BjoQjpChlwI13WxuboJBp8OUaTNhNmkwYcpkzH7v31i+eCnMdg8cPie+fPsvvV6sYYdRmiHl1y1avAQ33Hgz53cqMEq/29vbOIFWZ7SgsbEJRqMBxSWVqBo/GXqDHo11ddi0YQ2CgTYO8XW4nCivGI/SyrGo27Qei+d9w+ROEErxzRS2K4VSqwsRdR9+21cYNZnMGD9hEgoLC3DycYfB63H3KrxYYXAVUH/opxYrL7zwAlcz7mmo279syRFU7zcfTHra95w5c9ihJef18MMP5yq1Su7kYO5va2E0H9aopctgVXylb9ZaWlqwYsUKbn9CrVWUgk+DBaNqrXtzwNXXkuZI98SSJf/f3nmA21GVC/s7+5yTU9J7SAwEQnpCAglBQCAUQRBs98pFwQbiVa/0IvUqV0A6vyhXr2CjqchV8SLFgLRAAphCSCjSQiAhkEZOcmpO+Z9v4trOmewys2dm7ynvPA8PcPaaNWu939rn7Hd/q6ywjuuxjyWv4wwZDfd9T+2VI4CMVo69nycjo37ocS8EokdAd9W98kc/l0UrXpOO9jZpad5m/fsfuxrZpNS2o670SP/BwyTT2S7vvvSs1PUdJP0GDpHGAYMsGa2qrrI2hW3sP0jqGvtZGxdV1dRKXUOD9GvsIw19amXRIw9JZ2et9EiVdHS1ivR0y8wD5slvbri0KKRIyKhpZVtbm/z3T26xzjTUTqiMrn//fflgywcyeco00fNZtjRtld3HT5etW7fIlg+2WHOXu7Zvl86uDsv+p02fLdu2Ncnbq16XLZs2WKKrBq9bGOtGRyqh5p9/7opbmozqNN5hw4bLuHG7y8wZU+TweQdInyLzootGhAKBELDLpdcKC21klOtcUD3fstBVSEDCrM+rjKocnnzyyTJ//vydNiTyytBevqmpSVTIdYrq4sWLrZ1x7TvoOusOS0btXwp4mSJr3+TKmQ33Kpdey/vhzr0QKCcBZLSctIN7FjIaHEtqgkCUCPzv/Y/ILb+7Xzo6t0vbtm1WYi67jnTHdru2411E+g0eLJnODnl35TNSP2CotRmRJvEaBw6RfoOHyYBBw6zpujV1DdLe0SoZ6ZJN766Wt994Q9paOiVTUyvd0im1emLJzNkyZ8YUOfKAfWT6hN2LYomUjJrWbty4Sb512pnyzttvSWtri4wZM1qWLl0m4ydMtM75bGnfLhve32St6ezb2E8GDR0uk2fsLevXrZFlzz69Iwva3SU93ZoNVRHdIaE7xDQ4GZ0wYbK1C+/XT/m8jBnNJkVFR1uZCjin3Zby2HwbGTnPldRyxS63MqpTZIOsz6uMljJluFDfNROsO+7qBk9mR9pc5XV97t577y3PPPNMwbWUfteM6tpgXdeqlxcZLSTpXuXSa/liY4vXIRAVAshoVCLhrR3IqDdelIZAnAi8+sZbcumNt8qGLVutmadtLc3/yIzu6MWOqbo7dt7tO3DQDhldsVDGTpgqLc1bpbahvzQOGCIjx+4uA4eO1JygbN28XtauelXWvb1Gujoz0jBgoHR1t8ugoUNk193Hy2EHHSAHTB8ve44b6xpVJGVUW79lS5P8+YEH5Rc//5k01NdZC2b1Q+HgoSOsIya6u3tkS1OLDB46SgYMHirvrXlbNm1Ybx3NskNG9d9dvbKhwchotQwePESGDhshc+fsLUcfeagMHjTQNXAKhk/Afraoio6u5dMseLHLZPC0XK6db/Xndplwrv/MV79bGQ26Pq8yqudv6mZMuvuw2/Ww+fr83nvvyTnnnJM92sWUmzVrlkyYMEFmzpxpbXo0bdo0a+fZN954w9rldvny5XlF0a+MlpoZff311622LV26dCcuXuXSa/liY5bXIRAVAshoVCLhrR3IqDdelIZA3Ajoe/z8798sK15bJa0tLdLSss2ST+fVt98AyXRvlzUvPC0DR4yx1ogOGDJSdhm3p9Q3NEjL1s2y7p235JVly6T/4F2kuk+t9OnbRxrqG2SvWbNk/K4fkhM+drAMGzrYM6LIyqjpyerV78i5539bero6ROdBd3eLZGpqLJuvre0jLW3tsnljk3R1acZzR0a0u0fL6UZFO9ajmmyoXxmtyVTLiFGjrN2iVEIPn/cRz8C5IVwCzh1T851ZmasVehSMytgTTzxhvaybH+kZpPbLLhNuj+awZ+QKbYATdH1eZdSeAdQNfkpdM5rvrNJPfOIT1pbfuS77usywpumWumbUvtPvYYcdZq0ZHT58uNUNr3LptXy47xZqh0BwBJDR4FiWsyZktJy0eRYEKkfgJ7fdLffMf1ra2lqkZdvWnRrS2H+A1HR3yjvLF8jI8VNlzqHHyQfvvSO77DpOnrz/Xnn37bdl+NhJ0tnRJH0a66Vv/4FyxMeOFmneLGd+9USpr6sruXORl1Ht2bZtzfLQX+ZbHwLfW7dWhg4bKR3trVKV0cNXB1tzmrds2SpNTVv/kRHdMSU3MBnN6PExjTJs2AiZPGmSfPpTx8jE8cXnQJccFW4smYBdKAut/cz1AKfIqjz9+Mc/zm425JQPNxsj6T16xqZmPfU677zzRAXZnGPqdQMcL/V5lVFds33BBRfIT3/6U6utbnbT1Wzq17/+deu8YN2ZVs91VY7mfFe39ej5n0ceeaT13LBktNTddO1noBb6MsHN1F9ktOS3NjdGnAAyGvEA5WlelGTUeZSWNtnLLB377BnTXTd/x6IWOfsXw6Ztbv6++OmHzgzTzQQfeugha2NB/RLWLK8ZMmSIzJgxQyZNmiRHHXWUdQSe2YTRzzPjfm8l4uSX2aLFz8tF1/+PtLW3S1tLS6/q6vv1lz7SJe8sWyDHfuV067WFDz8gLa1dUtOnXmqqu6xjL0fvvodMnDhJpu0xRo44cD8ZPWpE3uMN3bY3FjJqOrP23Xflqquvk1WrVslrf39JPvjgA9l9jz1kl9G7WiC2NbeIfjjWX65ByWhNdY21TnXkqFEyZfIkOe0bJxc8l9AteMqFQ8AuDrlksthT7WeO5jr+wy4T+vqdd94pRxxxRN5q9Re8TlfVcnppttGsW9T/D7M+rzKq7bFv/FTobFbTYfuU6E9/+tNWNlmn6Jopt24+SKi83nDDDfKd73wnVBkN4pzRq666yvpiwZwr61UuvZYvNl55HQJRIYCMRiUS3tqBjHrjVY7S5ZQc/cysX5jrmemF9naw91vlVI9J+4//+I/sLKFycInaM8oZpyD7vmHjZjnvihvlpTdWS0d7e7bq+sa+UpcReXvZEzJy/F6yeeMWqauvl4xsl9q6auu4F3WhIw6YI3NnTpExo0YG1qxYyaj2uqNjuzz2+BPWeYi6wZHuprvv3P2zx8F0dXXLxk2brPWlzk2LvE7T1bMghwwgWqQGAAAgAElEQVQdJv36D5AzvnmqzJo53dXaw8CiQ0WeCDi/VXWKg5vKnJsfOTcyssuE1nfsscda53LqukfnpePv7rvvltNPP9061uXjH/+43HzzzTJixIhs0TDrK0VG9YueL33pS9YxK8Vku7m52TrL1WRSzbRme5/cZKeffPJJK5Oqu9bqFVZmVOt2rie+5ZZb5KCDDso5NJzxmzx5svzqV7+yviE2l1e59FrezZilDASiQAAZjUIUvLcBGfXOLOw7yiE5+vdNNw3U2Vq6y30pl37Z/IMf/ED222+/Um6P/T3liFOYkK686Ra5d/7jsr2zy3pMXWNfqa/OyOolj8nA0ZOkq22LNPbvK8PGjJM9p0yTaeNGy4mfOkYaGuoDb1bsZNQQaG5pkf/8zmUyf/5fZOLEKbazSautrIV++H933TpRQSllzWjfxkYZMGiQzJ0zR/791C9zdmjgQy/4Cl988UU56aST5OWXXxaVoHvuuUf22Wcfzw9Sufz2t79t3efcyMgpj1rm+OOPl8suu0x222237LN02upvf/tbueiii6xvG1Xs9NtHlVf7FWZ9pchorvWeN954ozU1x74JlIqo7pR7xRVXWN055JBDrP6NHj3aOij5m9/8pvzhD3+wXtM+a1l9zX7pe/OPf/yjxc6IqL7uXJdp7rFPwdL69dm6mVk+nrn6rxuhXX755XLNNddYt+kGV5qR/cxnPtOrLmf8tOz3vvc9OeOMM3rNjPAql17Lex683ACBChFARisE3udjkVGfAEO4PWzJ0b/zf/rTn6zPOfa/vaV0RT8j6Y75+mVt2q6w41QOnvc99Ff5/k9uk9a2dulT3yCNdbXy1t/+KkNGjpax02bLh3bdXfYcNVhOO+VE31NxC/UntjKqnWpra5dX/v53+X8/uFmam7dZoDKZHTKqH5y7urtk7bvrrLNK3R7totNyVRz6Dxggp3zlS3LEYYeE8i1AOQZZ2p5hl0gzZXTgQO87Hds3rFGG9o2MnNNq9YzR999/X3Taysc+9jGZMmWKJZ9//vOfrSm45solMvpamPWVIqPaJmfGU3+mf3BUEvv162f98dJ1JeaPmAqdM8N43333iU7z1S+F9LLz0f/XNSm6UZSp47Of/azF8fHHH8+7Rsi+G66+R48++mgrSzl27Fj51Kc+JTqTwY3s6bQkzXjfdddd2fhMnDjRylxrO/Uc1Mcee6xX/HQ60ne/+92dNmBy8zwvspy29yz9TQ4BZDSesURGoxe3sCXHORvJENC/qyeeeKLo3ggql/r3Xi/9glnPCVfpVIl1Xvplrn7+Sts60rDjVK6R+c7adfIvp54pVbUN0r+xQQYNGyLVUiUf3X+WfPbYo2RA/x3jIMwr1jJqwLz//nr59W9/J0uWLLWm8RoZrcrskNL16zdY5xfqh2yTJa2qylgLcfV13UymuqZG6vrUWW8+3aToC1/4nOy/375hsqfuAAk4p9fqL0aVoVIuHSdnn3223H777dbt9rWnTvnQzKdm6B5++OGcj1K50enCJ5xwQs61xmHXp5s3DB06NNs2t/KkWctbb71Vrr766oLrSHTTouuuu846J9R+aQZSNxzTrGehdSgqgSqGxxxzjJWx1Ljp5Vxbqz/LJcn6c5VSbav+IXTbP5Xk66+/3tqgyghzrgBq/HRJgO6q7MzCanm3zzN1ey1fyvjlHghUggAyWgnq/p+JjPpnGHQNYUqOfhmr+x44pVKn3OosKN2cyOyJ4OyXzhjSzxT6xazz7+avf/1r+eQnPxk0ikjXF2acyt3x1tY2ufKHt8hzz78op3zu0zLvw7Nl+LB/fnYMuz2JkFGFpJKpb46rrv2BvLXqTevNtENGq63dPTVz+u7ad2XzBx9IJlMjA4eMlNaWrbK9vUWqqzPWWab1DY3WtM4rL/+ONDY0hM2e+gMk8Oijj1rCp2NAzxXVDYPsa/u8Pso+JVS/LdT/P/TQQ3PKR319vWgmUH8Z6wZIeqmkHXfccVbGzi6DznbkkpOg6ytFRk07NUv4u9/9Th555BFrvaXy1UyoZkp1SrTuKKzZ4VyXvid1DapKvZ5dqplNvVRAdY2JstH7zXEvdubnn3++XHLJJTsJvAqpbrKk8V22bJlVn4rwbbfdJuPHj/csh6Z/mpHVdTMqzqZ/Or1YN6fyGr8gy3sdt5SHQKUIIKOVIu/vuWmXURUK/TL5/vvvl1dffTX7d0WpmnOx9W+BLlUZMGBAQdi6L8lLL71kid6iRYuyf1P0JvuOtFrfgQcemPdvZzHJ0b9b+jdQn6N/B7XuefPmic4w0l3p8/1N1nbYNyk0nVER1S909ezvYpcKqcqorhW1X7nOSc+1DEllVmeu6d97/W/dn0I/E+jMsm984xu9ljtp/UHEJxdPs8uybjL5wAMPWPt76Bpa/Qxg2qNfQusOwvnkPMw4FYtDWK9rIkF/l5f7SoyMGnD6y2DxkuflyQVPybLlz0uVZCwZbW1tsf7Z0tQkW5uapaHfYGlva5HtHdukvk+dDBw0RM4+63Q59pijyh0DnhcjAkFntoKuL0YoaSoEIJAgAshoPIOZVhnVD93/+7//a+0Z4GbdpAqK7jWgy19yyYlmHPXYNt3kzs01e/Zsufbaa60vZp315ZMc3Sxw/vz51hFs+WYc6UwhndGkX8o7L+cMMvO67qSr55znky5nPbqUSTc+0qm8+sX7zJkzLYl0SnAuGdU+6I77OuPIedn3gggyPrl46h4XY8aMsTaYtC+psrdJExFnnXWWtVdELsEPK05uxk/SyiRORu0BenvNWrnh//1INm7YYGVG21pbpaW1xfq3HgOjklpbWyPTpk6XO2//ues3YtIGAf1xTyBoeQy6Pvc9oSQEIACB4Aggo8GxLGdNaZRR507pbnnn2h9B71XJ08zg73//e7dVWeXy1ZdLcjSTqjP3NLNZaGmJ1ptvDaf96DrTUOcmjZ46UKRwLhnVDKieZ+rsg30GWtDxycVTTw3QGXVuvoj42te+Zi3HMrO4TLfDilOQMYhLXYmWUQ1CS2urLFr0nCx85hlZ+PQiaW7ZIaW6Jq6qula+8qWT5KTPf06GDBkcl5jRzgoSCFoeg66vgmh4NAQgkGICyGg8g59GGbUfYeY1arnO33ZOfTW7tOteCLqJosqVZgN1Kqzui2AXsVzimEtyvLYz1xpOzQaqNNuvXNNrvT4rX/lcMpqvrH1vjqDjEwRPzWJr5taePQ6i3jSutc01BhIvo/ZON1lrSm+QZUuWSHt7m5z61VPlhH/716Ded9STAgJBy2PQ9aUgBHQRAhCIIAFkNIJBcdGkqMuoiy4ULGLWBtoL2XfeNz8/88wz5Vvf+pbssssulnBotlOn3H7/+9/vJY+6z4Fuzqfl9FKx1Kmc9t3Z9fxt3dzQOe1V11vqpn665vOAAw6wpujq9F+za61pSyHJ0Wm4WrdOjdUNOHXNqK7hdG6i6JTMjo4Oa2qs2STQPEun9DoF1S9zc78XGbWfCx9kfLQthXjqvhA6VdvwXLlypZUFdW7wlCuDHEacgmIft3pSJaMmOHrci25aNHLEiLjFi/ZWmEDQ8hh0fRXGw+MhAIGUEkBG4xn4NMqoitnatWutDWt0c722tjZr/eYIx2fCXGssdbMf3TBPJTKf6OQ7B9vtCMknOSqiN998s3WOuv1asGCBfPGLX7ROjTCX83g7nQ2oGwNqdtR+5ZJ1t+0sVi6fjOqUXJX8z33ucznXYgYZn0IyqhtJqfiOHDmyV1c0i62CrhtT2i/7MX+F6vUTp2JMk/p6KmU0qcGkX+ETCFoeg64vfAI8AQIQgMDOBJDReI6KNMqo20jlEjinjOoZnCqff/jDH3pVe/zxx4uuNZwzZ451BraXK5+M5hPHd99919qASM/uNpfznHGvdRaSrVx9cXLRMvlkNN9u+V4YaVk38SnUj0JTZO0nNJh2aTw1g6snHhSq10+cvDJISnlkNCmRpB9lIRC0PAZdX1kg8BAIQAACDgLIaDyHBDLaO266vlN3qtWjyHS33QcffLDXzrVO6dLyOtX1v/7rv3IOAHPsih4Nd9BBB8kee+xR9OiMXOKo2dB77rnH2sTIeRU7YkTLa5b3q1/9qnWMif0qlBn1sibSrYxqVvSPf/yjtQtvKZfX+OSTRj1PVdf66vreXFepgu83TqUwScI9yGgSokgfIAABCEAAAhUkgIxWEL6PR0ddRnNJTr7u2s+qNmWKTUPVI0TeeOMNefLJJ+Wxxx6zzr0stMNqrva89tprohsb6b3FLpUfnZ6q02rHjRuX8xSHXBJYiIMbGS1lmm4YMmo/F7wYK309iPjk6odzGrOzLS0tLdbxNbo+2Fxupmj7jZMbJkksg4wmMar0CQIQgAAEIFBGAshoGWEH+Ki0ymhzc7O16dAtt9wiK1ascE00n2y88sor1sZCzsxjvoo1Q6jTPnXzI82e2q9c8nTYYYdZYjR8+PCdqnQjo3qUoWZvdW2s/dJNjS688MKczQxDRp3Th/PxCTI+ufqRa1dke1vcTAEOI06uB2LCCiKjCQso3YEABCAAAQiUmwAyWm7iwTwvjTKqG9Scc845Oc8F1Y2J5s2bJypNU6dOleuvv140u2quQpkv3S338ccftzYJ0ixrsfNAtc5cZ1i6kcti8ppL+u6880459dRTew2cz3/+83LjjTeKyrHbK9daULfTdN3IaNDxycVT19iqmDc2NubsdqkyWqh/XuPqNh5JKIeMJiGK9AECEIAABCBQQQLIaAXh+3h02mRUM4Q33HCDdZyH/dLdU7/+9a/LbrvtZh2ZopcbIcmHXjN7ixcvlkceeUTuvfdeazOfXJdKoE4v1jWl5vIqLW7LL1myRP71X/+11667kydPljvuuMMSb7eXHxktJr9hxMctH3v/c03TdU4x9lqv1/Ju45GEcshoEqJIHyAAAQhAAAIVJICMVhC+j0enTUZ1PeiXv/xlWbRoUZbaySefbG1C1Ldv314k/ciovSKz6Y4+U48Sse96q+WcU2W9Sovb8vl2/tWzT88++2yprq52NZL8yGix6bFhxCcXn+nTp8vtt98ukyZNytnnUjcwIjPqagjtVAgZLY0bd0EAAhCAAAQg8A8CyGg8h0LaZHThwoVy+OGH9wpWvnWT69evt45M0bNIzeVlQ6VcI0LPBD3yyCMLPt+tXJpKvJTXLK1uoGS/dFMlXTuru/26uZYtW2ZtwKQbNxXikktai8loGPHJt/bVeW6ove+5jnbR7Pn3vve97FE9Xrhr3V7Lu4lFUsogo0mJJP2AAAQgAAEIVIgAMloh8D4fi4yKnHjiidba0AEDBmRpajZTp8+qPNkvp4zqbq+6xnHlypXWbrpPP/20HHvssdaU36qqqp2io9N2jzvuuIrJqB7xolL1+9//vlcbdK3sTTfdZAlprnZrYe2rroW95JJLZPny5QW56ItByaif+OSTQP35vvvuK//zP/8jOlXZfjU1NVlrinWNrf1y7szsVS69lvf51o7V7chorMJFYyEAAQhAAALRI4CMRi8mblqUNhnNtW5SOV188cWWpOkaTp2i+eMf/1h++tOf7rQJkXN6Z65Mo+6OqzJzwgknyMiRI601qDrl96mnnhKdEqtrSe3X7373O/n4xz+e/ZFXafFaXhno2k3nETbadxU/fW3atGnS0NAg3d3dVkZPs8O33nqr1Ydcl9sNjIplRoOOTyEZ1ddmz55trR8++OCDrfNf9Zifyy+/XO6+++5e3dRzUVVGdU2xubxy91rezfs3KWWQ0aREkn5AAAIQgAAEKkQAGa0QeJ+PTZuMambwG9/4hvzpT38qmZxmN1VO9MqXaXRb+Wc+8xlrHengwYPLJjma9dVdfzV7W+hMVbd90HK6MZJml+1Hz5SSGQ06PsVk1G0fdYdk/XLBnjX2Kpdey7ttWxLKIaNJiCJ9gAAEIAABCFSQADJaQfg+Hp02GVVU9913nzX9ttjRK5opVFlcunRpr2mpzumaL7/8svz7v/+7NU3Xy5VvmqhXafFa3rRR+3XuueeKrtMs9dLpvXpO6ac+9Smpq6vrVU0pMhpGfHLx0UzumDFjXJ0Le/7558t555230wZXXrl7LV9qTOJ4HzIax6jRZghAAAIQgECECCCjEQqGh6akUUZ17aOuB73gggtk06ZNOWmpZF100UXWeaMqInfddVe23De/+U254ooresnXO++8Y03Bda4zzBeKo48+Wq688sqcu7l6lRav5e1t0iNo9GgXnZac7/iZXH048MAD5atf/aq1Pta5C7EpX6qMBh2ffHx+9KMfyS9+8Qu5+eabc34xoV9GnHXWWXLGGWdYU5adl1fuXst7eBvHvigyGvsQ0gEIQAACEIBAZQkgo5XlX+rT0yijhtVbb70lv/rVr+TBBx8U3SFW5UOn3+oGQ5rpGzp0qFX02muv7XUuqW54o/fNmDGjF3ad/rpmzRor2/bwww/LK6+8khU8rVuzcbpBkArcrFmzsueZRkFyOjo6rOzv/PnzrQzviy++mJ3Cq2tgta96DIrKua6z1LWw+TY68iujQcenkATq9Ojnn3/e2k1Y18XqtGX9IuJjH/uYdQSQ9jlfP73Kpdfypb6n43gfMhrHqNFmCEAAAhCAQIQIIKMRCoaHpkRJRj00m6IQcE0ACXSNqmIFkdGKoefBEIAABCAAgWQQQEbjGUdkNJ5xo9XuCSCj7llVqiQyWinyPBcCEIAABCCQEALIaDwDiYzGM2602j0BZNQ9q0qVREYrRZ7nQgACEIAABBJCABmNZyCR0XjGjVa7J4CMumdVqZLIaKXI81wIQAACEIBAQgggo/EMJDIaz7jRavcEkFH3rCpVEhmtFHmeCwEIQAACEEgIAWQ0noFERuMZN1rtngAy6p5VpUoio5Uiz3MhAAEIQAACCSGAjMYzkMhoPONGq90TQEbds6pUSWS0UuR5LgQgAAEIQCAhBJDReAYSGY1n3Gg1BJJEABlNUjTpCwQgAAEIQKACBJDRCkAP4JHIaAAQqQICEPBFABn1hY+bIQABCEAAAhBARuM5BpDReMaNVkMgSQSQ0SRFk75AAAIQgAAEKkAAGa0A9AAeiYwGAJEqIAABXwSQUV/4uBkCEIAABCAAAWQ0nmMAGY1n3Gg1BJJEABlNUjTpCwQgAAEIQKACBJDRCkAP4JHIaAAQqQICEPBFABn1hY+bIQABCEAAAhBARuM5BpDReMaNVkMgSQSQ0SRFk75AAAIQgAAEKkAAGa0A9AAeiYwGAJEqIAABXwSQUV/4uBkCEIAABCAAAWQ0nmMAGY1n3Gg1BJJEwJOM9kiVtPdUS3d3T5IY0BcIQOAfBDKZKqmr6pIqcfce7+zuke7ubvhBAAIJJJDJZKQmU+WqZ8ioK0yRK4SMRi4kNAgCqSPgSUZbu2ukpbs6dZDoMATSRKAx0yUNmc6iXd7e1S3bO7uKlqMABCAQXwK1NdVSW50p2gFktCiiSBZARqMTlt/85jdy8sknu27QxIkTZfz48TJnzhw58sgjZebMmaLvw2LX3//+d/niF78oy5cvzxY95ZRT5JprrpGGhoZit2df37hxo9Xe+fPnu76nUMG99tpLbrvtNtF+caWLADKarnjTWwgUJYCMFkVEAQikhgAymuxQI6PRia9XGXW2/Oijj5ZLLrlEZs2aJVVV+Wc0IKPRiTkt2UEAGWUkQAACvQggowwICEDAEEBGkz0WkNHoxNevjGpPhgwZItdff7189rOfFZ1mn+tCRqMTc1qCjDIGIACBHASQUYYFBCCAjKZjDCCj0YlzEDKqvenfv7/cdNNNcvzxx+fMkCKj0Yk5LUFGGQMQgAAyyhiAAAQKECAzmuzhgYxGJ765ZPTnP/+5nHDCCb0a2dPTI01NTfLOO+/IvffeK//93/8tmzZt6lVG11/+8pe/lMmTJ+/UwaBktBi5XP259NJL5cILLyx2K6+njADTdFMWcLoLgWIEyIwWI8TrEEgPAWQ02bFGRqMTX7cy6mzxkiVL5KyzzpLnnnuu10tnnHGGfPe735W6urpeP0dGoxNzWrKDADLKSIAABHoRQEYZEBCAgCGAjCZ7LCCj0YlvqTKqPXj44YflxBNPlK1bt2Y7pFnRO+64Q6ZOnYqMRifMtCQHAWSUYQEBCCCjjAEIQCAnAWQ02QMDGY1OfP3IaHNzs5x99tly++239+rQD3/4Q9FjW+wXmdHoxJyW7CCAjDISIAABZJQxAAEIIKMpHAPIaHSC7kdGtRc/+9nP5LTTTuvVoa997Wty1VVXSX19ffbnyGh0Yk5LkFHGAAQgkIMA03QZFhCAgCFAZjTZYwEZjU58/crowoUL5fDDD+/VoY9+9KOimyANHToUGY1OqGmJgwCZUYYEBCBAZpQxAAEIkBlN4RhARqMTdL8y+sorr8gXvvAFWbFiRbZTuqvubbfdJhMnTkRGoxNqWoKMMgYgAIFCBMiMMj4gAAEyo+kYA8hodOLsV0ZzTb9FRqMTX1qSn0ComdFXlj0rq197Kfv0oaPGyD4fOcL6/zVvviovLn5aps4+QOoaGmX5osdkzLgJMmnW3JLjtb29XV547kmZPGs/aezXv1c99ueN2X1Cyc8Iqp6SG8CNEAiZQNAyqhsrLHj8UWlvb+/V8j3G7ynT95pp/ez9996Tvz27SHbdbVz2Zx0dHfL0k09IU9OWnXqsW9V/5JBDpW/fvtnXTB2dnZ29ys/cex/ZbdzuIVOjeggkkwDTdJMZV9MrZDQ68Q1DRvv37y//93//J3Pn/vOzNWtGoxNzWrKDQGgyumTBw/LBhvdkrw/Pk2GjxkjLtq3y3KP3S5/6Bplz8FHy/trVWRn1I4f2QOozt27eKPseekxoMsrAgUDSCYQlowMHDZIPH/ARC99bq96U55cuESOkuWTUztlZPlcMnHUYmW1vb9tJXJMeQ/oHgaAIIKNBkYxmPchodOIShoxq7x555BHZf//9sx1FRqMTc1oSooxuWLemaKazUGbUiGtHe5vVSs2eqrCaeoeN+pBsXr9O9HWTbbVnYatrarISbALtzGg6n7HrnlOyWVnznK7OTuk3cLB0tLVK/8FDrayusx57WXtbGWAQiCuBcsiosln09ALZ8sEHlig2b9u2U2bUr4zapVezo3qpAI8YOdLKxOq/VY5XLH9e3nj9Net1e8bV/FzvHTZ8hJXdraurt7K3K154XkzG1WR+7bId19jTbgg4CSCjyR4TyGh04huGjE6fPt067mXSpEnIaHRCTUscBELJjKoYrln16k5CaH92PhndY8pM+dsTD1lFNYP6xkvPZ+vSn+l03oa+/Xd6TbOvbjOjg4ePsrK0uQRzxOhdreergGqGVaVXpxMb6bW329QzauzulsgWej4jDwJxIVAuGVXZW/3WKpkz98MWGuc03TBl1GRo7W0YNHiwNS1YrwMOOtj6t/6/ZlZVQltamq229u3XzxJTI58ma8t04LiMcNrphQAy6oVW/Moio9GJWRgyyprR6MSXluQnEDkZVemzrx81mcdJM+dm15YOGjYyZ5bSrYwqDrNeVTOuutbUCPAek/eSlYufEvMMk0HNJa5azyvPP1tQuhl8EIgbgaTIqHOa7ob171uZUSON5nUjn3369MlOHzZljGhqGZNJ1f+2Z3VfeH5pNsNrX8Mat7jTXgjkIoCMJntcIKPRia9fGc11tMthhx0mv/jFL2T48OHZjjJNNzoxpyU7CERORnVarIqi89JptE5RdU6ZdSuj27Zs7pW5zSWjZjOlQjLqrIdBBYEkEIi7jNo3MNJfcJrNVJF0ZjBzTa91ljHCarKiWo9eWm7lC8tl2oy95OUXV2azpEmIP32AgJ1ApWS0tbVVGhoaCEbIBJDRkAF7qN6vjN55551y6qmn9nriKaecItdcc02v9xIy6iEoFC0LgVBk1M+aUadw2ik46y1VRrXOoDKj9nrKEjEeAoGQCZRLRsuxZtSOKp9oahmdlpsrM2pfTzpgwMBsOSOyOmW3acsWS0rZsTfkgUn1FSFQbhlduXKl6NTCSy65RC677LKK9DnKD73//vvlggsukOXLlwfSTGQ0EIyBVOJHRvXLm/PPP19+9rOf9WrLD3/4Q1EhtV/IaCDhopIACYQio9o+L7vp2o92cbNm1GQtS5VRL2tG337tJet4mkJrRs0UXjdrZQOMHVVBIBQC5ZBR5863Yeym64STa21noTWjH2zebK1jHTJ0qPTr19/a5Mh+HI3KtLY71zEzoQSGSiFQAQLllNE77rhDrrrqKjnppJNk06ZNVkaHqzeB6667TpYuXWod16FCOm7cOF+IkFFf+AK92Y+MvvDCC/KlL31JXn755WybJk+eLPqemjp1KjIaaKSoLGgCocmoNtR5zqhOwdVNiWrr6gqeM1psN918MmrkVJ9tduA1wIrtpmsvz266QQ8z6osTgbBk1M05o84zQs06zVKOdnEjo1omX/ZTZXPTxo3WNF+zuZH9mBjTJvta0jjFmbZCwA2BcsnoueeeK++995618+e1114r69evR0ZzBMiwufTSS60M8g9+8AP5xCc+4SaUOcsgoyWjC/zGUmV07dq1cuaZZ8p9993Xq01nnHGGfPe737W+MLVfZEYDDx0V+iQQqoz6bFtFbrevH1Vx3rJ5Q9FjairSUB4KgZAIBC2jITWz4tWyi27FQ0ADykCgHDJ6+OGHyzHHHCPnnHOO1SPNiG7cuFGuvvrqMvQwXo9wsvnkJz8pc+fOlYsvvrikjiCjJWEL5SYvMqpf3OqXN48//rj8+Mc/lsWLF/dqk35R8ctf/lI0O+q8kNFQwkelPgggozng2TOs+rI9o+uDNbdCIBYEkNHCYTLrRTXTS1Y0FkOaRvogEKaMrl69WmbNmiX33HOP6K6f5lIJ3bx5szVll6s3gVxsdH3tq6++Kr/97W8940JGPSML7YZcMlrKw8UhnoQAACAASURBVPr37y833XSTHH/88VJVVeVKRkt5jmbnL7zwwry35upPsXtKaQf3xJ8AMhr/GNIDCARKABkNFCeVQSDWBMKS0XvvvVdOP/10WbZsmQwePLgXI5XQLVu2yPe///1Yswuj8flE/e6775bvfOc71jrS2tpa149GRl2jCr1gEDKqIqpjRNdd6wf8XFeuzGgpnSsmlshoKVTTeQ8yms6402sI5CWAjDI4IAABQyAMGdV1bCqhf/zjH3OCRkbzj79CbHTzGp2eqedNzp4929UgRkZdYSpLIb8yevTRR1u7UOtsg1wZUdMJZLQs4eQhHgggox5gURQCaSCAjKYhyvQRAu4IBC2jusZxn332sbJ4+S7NiG7dulWuvPJKd41MUSk3bObMmSPf+ta35Mtf/nJRMshoUURlK+BVRidOnCiTJk2Sgw46SI444gjR/89kMkXbi4wWRUSBMhNARssMnMdBIOoEkNGoR4j2QaB8BIKSUT2qZe+99xY997DY7q8qobo2+4orrihfR2PyJLdsvvKVr1jTn2+44YaCPUNGYxJ4mgmBBBNARhMcXLoGgVIIIKOlUOMeCCSTQBAy+sgjj1ibqej5mLvuumtRUCqhra2tcvnllxctm7YCbmVUudx4443y5z//WR5++OG8mJDRtI0g+guB6BFARqMXE1oEgYoSQEYrip+HQyBSBPzK6HXXXScPPvhgQSFydvihhx6Sz33uc9YGLLr2rdg/en+xMn5eD7N+r3W//vrr1uY0eq6km0u/CFCWurHRqFGjdroFGXVDkTIQgECYBJDRMOlSNwRiSAAZjWHQaDIEQiLgR0ZVmnbZZRe59tprPbdOzxnt7u6Wnp6eov9o5W7KlVomzPpLqTvfkR35IK9fv97a2Oi2226Tj370o72KIaOehyY3QAACARNARgMGSnUQiDsBZDTuEaT9EAiOQCky2tHRYa0Pveiii+TEE08MrjHU5IvAkUceKUcddZScc8452XqQUV9IuRkCEAiAADIaAESqgECSCCCjSYomfYGAPwJeZfTZZ5+1dvfU9aFTp07193DuDpzAueeeK5op/dWvfmXVjYwGjpgKIQABjwSQUY/AKA6BpBNARpMeYfoHAfcEvMjoz3/+c9F/nnnmGfcPoGTZCeh0Xd3cSL8wQEbLjp8HQgACDgLIKEMCAhDoRQAZZUBAAAKGgBcZnTVrlqxcuRJ4MSCwbNky67zX9vZ26ezsjEGLaSIEIJBUAshoUiNLvyBQIgFktERw3AaBBBLwIqO33nqr3HnnnbJgwYIEkkhWl26//Xa55pprZMmSJchoskJLbyAQOwLIaOxCRoMhEC4BZDRcvtQOgTgR8CKjtbW18tRTT8kxxxwjL7zwgqszRePEIiltPfvss2XDhg3W7rpM001KVOkHBOJLABmNb+xoOQRCIYCMhoKVSiEQSwJeZVQ72dTUJDNmzJCbb75Zjj322Fj2O6mNPvTQQ+UTn/iEnHXWWVYXkdGkRpp+QSA+BJDR+MSKlkKgLASQ0bJg5iEQiAWBUmTUdOy4446TAw44QC688MJY9DXJjVy1apV13M4f/vAHmTdvXraryGiSo07fIBAPAshoPOJEKyFQNgLIaNlQ8yAIRJ6AHxnVzulZo2+++ab8+te/dt3XJ554Qj75yU+KTvutqqpy9Y9W7rZsKeXCrN9L3T09PfKTn/xEhgwZ4pqnCqhOzdXdcwcNGtTrPmTUNUYKQgACIRFARkMCS7UQiCsBZDSukaPdEAiegF8Z1Rb95je/kcsvv1yWL18umUymaCMvuOAC6dOnj5x22mmi8uXmH63UTblSy4RZv5e677rrLtl///3l29/+dlGOWuA///M/ZcWKFfL73/8+Z3lk1BVGCkEAAiESQEZDhEvVEIgjAWQ0jlGjzRAIh0AQMqot0yNf9tprL2v31pkzZxZsrIrW0KFD5fzzzw+nUzGu1QsbnSY9d+5cufTSS/P2GBmN8WCg6RBICAFkNCGBpBsQCIoAMhoUSeqBQPwJBCWjhoSeRXruuefKSSedlBeOSujw4cPlvPPOiz/AgHvghs369eut9aE6nbfYBlLIaMABojoIQMAzAWTUMzJugECyCSCjyY4vvYOAFwJBy6g++wtf+ILssssu1jmXuS43wuWlD0kqW4zNX/7yF0v0dX3omDFjinYdGS2KiAIQgEDIBJDRkAFTPQTiRgAZjVvEaC8EwiMQhoxqa6+99lr561//Kg888MBOjdeM6MiRI60MKldvAoXYXH311RbThx56yDU2ZNQ1KgpCAAIhEUBGQwJLtRCIKwFkNK6Ro90QCJ5AWDKqLX3wwQfllFNOkRdeeKHX7rAqoZo5Peecc4LvUMxrzMfmhBNOkHHjxslVV13lqYfIqCdcFIYABEIggIyGAJUqIRBnAshonKNH2yEQLIEwZVRbunbtWpkxY4a12+shhxxiNV4lVKeY6nEkXL0JONm0trZa60Mvu+wy+bd/+zfPuJBRz8i4AQIQCJgAMhowUKqDQNwJIKNxjyDth0BwBMKWUdPSefPmyb/8y79Yx7mohI4dO1bOOuus4DqSkJrsMvr000/LEUccYa0PnTRpUkk9REZLwsZNEIBAgASQ0QBhUhUEkkAAGU1CFOkDBIIhUC4Z1daefvrp0tbWJv369UNG84TPiLqew6pnjj711FO+Ao2M+sLHzRCAQAAEkNEAIFIFBJJEABlNUjTpCwT8ESinjGpLb7nlFrn88sutrOiZZ57pr/EJvFu5LFy4UObMmSM/+tGPfPcQGfWNkAogAAGfBEKR0Yx0S19plirp9tk8bocABIIg0CMZaZa+0i2ZotUFLaMZ6ZG6TIcIvw+KsqcABMpDICPt3X2kW6qKPq7cMqoNWrBggSVb9fX1RduXtgKaCX3sscfk4osvDqTryGggGKkEAhDwQSAUGR1QtUUGSJOPZnErBCAQNIEmfVf2DCxabdAy2phplYZMW9HnUgACECgfgdbuemnpbij6wErIaNFGpbhAV1eXVFdXB0YAGQ0MJRVBAAIlEkBGSwTHbRCIGwFkNG4Ro70QCI8AMhoe2zjVjIzGKVq0FQLJJICMJjOu9AoCOxFARhkUEICAIYCMMhaUADLKOIAABCpNABmtdAR4PgTKRAAZLRNoHgOBGBBARmMQpDI0ERktA2QeAQEIFCSAjDJAIJASAshoSgJNNyHgggAy6gJSCoogoykIMl2EQMQJIKMRDxDNg0BQBJDRoEhSDwTiTwAZjX8Mg+gBMhoEReqAAAT8EEBG/dDjXgjEiAAyGqNg0VQIhEwAGQ0ZcEyqR0ZjEiiaCYEEE0BGExxcugYBOwFklPEAAQgYAsgoY0EJIKOMAwhAoNIEkNFKR4DnQ6BMBJDRMoHmMRCIAQFkNAZBKkMTkdEyQOYREIBAQQLIKAMEAikhgIymJNB0EwIuCCCjLiCloAgymoIg00UIRJwAMhrxANE8CARFABkNiiT1QCD+BJDR+McwiB4go0FQpA4IQMAPAWTUDz3uhUCMCCCjMQoWTYVAyASQ0ZABx6R6ZDQmgaKZEEgwgYrK6F+efF7WrNu4E976uj5y7GGzpX+/hkijf2bZq7Jla4scedDMXu1sb98uDzy+VKZO+JBM3H10pPtA49JDIOoyunVbq9z318XS1t7RKyiDB/aTow/ZW+rqaq3fF39duEI6O7t6lZk6YazsN2tC9mf63nzx1bez/3/gnMm8F9Mz1OmpCwLIqAtIKSiCjKYgyHQRAhEnUFEZNWzMh9DZM/aI1QdGZDTio5vm9SIQFxm1/x4wX+zsMmKwJZsqo088+5IcPHeKjBk11Oqf/v546Mllsv/eE62f6fvyjdXvZb/QiuvvF4YvBMIkgIyGSTc+dSOj8YkVLYVAUglEVkbNh04DXjOl767fLE/97eWdsh2aYd2+vVM2bdlmZUzsmZS/v7k2e4/JuPaprbEyl8OG9Jc3337fuseeWbFnX+xZWn1O07YW68Ovfjh+9/3NVlv0A7A9O+rMjNrboOU1S9O3oU4WLv27HHXQLCsDrHU+8vQLcvgBM6z/t2eNTdtMvZ1dXVZ5sj1JfVuG0684yqiSsH/pk0tG7e+3XYYPtrKrzi+29D344qvvZDOs4RCmVgjEhwAyGp9YhdlSZDRMutQNAQi4IRBpGdXpeJoN0amuzg+h+gFVZVCn7z3+7IuycfNWKxOismju0w+mzoyJQpk1ZZwlo61tHdl7TLZlQL9G68PsHruOtJ6tUtjS2p59jvlvnTLoJjOq0mnP5Jh2H7b/dKudZiqvflhe9c56S2rtfduwuSnbn91GD7fa3dhQt9PUYDfBpky6CcRRRt1kRu2/G5pb22XxC2/EYpp/ukcjva80AWS00hGIxvOR0WjEgVZAIM0EIi2jzul49kDZMx0qo3qpyDmzJHYZNfc7P+Dqz1U6B/ZvlA+NGtIrY2n/oLvy1Xeyz3FmbOxtK7Rm1N7uZS+tsm4z0jvuQ8PFCKeZlmhvm5Fo+2tpHrz03RuBuMioc82ofeZBvjWjZpYAGVBvY4LS6SWAjKY39vaeI6OMAwhAoNIEIi2j9mmsRsrsGx6Z6bgqoyqSKnVOEbR/eDXltS7nBkNGRgcP7Nsrs2Jfj6Yyap7jRUadGzWZdmjWc9mLq6x2L/jby9YUXTOFePOWbb3Ghn4gP2TuVDZGqvQ7JsbPj4uMmim2uabk5vqZ80sqMqMxHqQ0vWwEkNGyoY70g5DRSIeHxkEgFQRiI6Oa8bB/yHRmRvPJqD2KZlqtkTqTYbRnSotlRr3KqD4/X7v1tYefWi4DBzRKS2vHTpld50687NKbivdkaJ2Mm4yaL3zsmxEVk9F8mxXpffrFzxEH7mXtyssFgbQTQEbTPgJ29B8ZZRxAAAKVJhBLGTXZQ4Vn1ozmklHnJkEqo3qZ6a7mfs1Qul0z6kdGne026071CAr7ZkT2NaMd2zuza1hNuzkyptJvm3g+P44y6mbNqDMa+XbTNevA4xk9Wg2BYAkgo8HyjGttyGhcI0e7IZAcArGRUfOhVKev1tRUy/SJu8rrq9dZu9HqdN58mVH7eYPOabq6EZCZ9muXwUK76dpl1OySW2g3XbMGNFe7dddcfZZzOrIOL/vUXlM/mdHkvPEq0ZM4yqhy0veZvo910y+9Cq0lN1yd54w6zyGtBH+eCYEoEUBGoxSNyrUFGa0ce54MAQjsIBAJGS13MKIkdfl25C03E56XfAJRl9HkR4AeQiA6BJDR6MSiki1BRitJn2dDAALI6IQPWcfGVOrS7Kc5kkazpFwQCJMAMhomXeqGQLwIIKPxildYrUVGwyJLvRCAgFsCqcyMuoVDOQgkiQAymqRo0hcI+COAjPrjl5S7kdGkRJJ+QCC+BJDR+MaOlkPAEwFk1BMuCkMg0QSQ0USH13XnkFHXqCgIAQiERAAZDQks1UIgagSQ0ahFhPZAoHIEkNHKsY/Sk5HRKEWDtkAgnQSQ0XTGnV6nkAAymsKg02UI5CGAjDI0lAAyyjiAAAQqTQAZrXQEeD4EykQAGS0TaB4DgRgQQEZjEKQyNBEZLQNkHgEBCBQkgIwyQCCQEgLIaEoCTTch4IIAMuoCUgqKIKMpCDJdhEDECSCjEQ8QzYNAUASQ0aBIUg8E4k8AGY1/DIPoATIaBEXqgAAE/BBARv3Q414IxIgAMhqjYNFUCIRMABkNGXBMqkdGYxIomgmBBBNARhMcXLoGATsBZJTxAAEIGALIKGNBCSCjjAMIQKDSBJDRSkeA50OgTASQ0TKB5jEQiAEBZDQGQSpDE5HRMkDmERCAQEECyCgDBAIpIYCMpiTQdBMCLgggoy4gpaAIMpqCINNFCEScADIa8QDRPAgERQAZDYok9UAg/gSQ0fjHMIgeIKNBUKQOCEDADwFk1A897oVAjAggozEKFk2FQMgEkNGQAcekemQ0JoGimRBIMAFkNMHBpWsQsBNARhkPEICAIYCMMhaUADLKOIAABCpNABmtdAR4PgTKRAAZLRNoHgOBGBBARmMQpDI0ERktA2QeAQEIFCSAjDJAIJASAshoSgJNNyHgggAy6gJSCoogoykIMl2EQMQJIKMRDxDNg0BQBJDRoEhSDwTiTwAZjX8Mg+gBMhoEReqAAAT8EEBG/dDjXgjEiAAyGqNg0VQIhEwAGQ0ZcEyqR0ZjEiiaCYEEE0BGExxcugYBOwFklPEAAQgYAsgoY0EJIKOMAwhAoNIEkNFKR4DnQ6BMBJDRMoHmMRCIAQFkNAZBKkMTkdEyQOYREIBAQQLIKAMEAikhgIymJNB0EwIuCCCjLiCloAgymoIg00UIRJwAMhrxANE8CARFABkNiiT1QCD+BJDR+McwiB4go0FQpA4IQMAPAWTUDz3uhUCMCCCjMQoWTYVAyASQ0ZABx6R6ZDQmgaKZEEgwAWQ0wcGlaxCwE0BGGQ8QgIAhgIwyFpQAMso4gAAEKk0AGa10BHg+BMpEABktE2geA4EYEEBGYxCkMjQRGS0DZB4BAQgUJICMMkAgkBICyGhKAk03IeCCADLqAlIKiiCjKQgyXYRAxAlUVEZ7eqqlvbNeenp6Io6J5kEgmgSqqqqkrqZNqqq6ijYw+jJaJd2d1SL8PigaSwpAICeBqirJ1OjvguJ/U5FRxpASKIeM9kiVtPdUS3d38XFJVCAAgfgRyGSqpK6qS6pc/O3J1buKymhrR1/Rf7ggAIHSCTT0aRb9p9gVdRnt3l4j3duri3WD1yEAgQIEMrVdkqntLMoIGS2KKBUFyiGjrd010tLN7/ZUDCg6mVoCjZkuacgU/9uDjKZ2iNDxJBNARpMcXfoGAW8EkFFvvNJeGhlN+wig/xAIhgAyGgxHaoFALAkgo7EMG42GQCgEkNFQsCa2UmQ0saGlYxAoKwFktKy4eRgEokUAGY1WPGgNBCpJABmtJP34PRsZjV/MaDEEokgAGY1iVGgTBMpEABktE2geA4EYEEBGYxCkCDURGY1QMGgKBGJMABmNcfBoOgT8EkBG/RLkfggkhwAympxYlqMnyGg5KPMMCCSfADKa/BjTQwjkJYCMMjggAAFDABllLHghgIx6oUVZCEAgHwFklLEBgRQTQEZTHHy6DgEHAWSUIeGFADLqhRZlIQABZJQxAAEI7EQAGWVQQAACZEYZA6UQQEZLocY9EICAkwCZUcYEBFJMABlNcfDpOgTIjDIGfBBARn3A41YIQCBLABllMEAgxQSQ0RQHn65DABllDPgggIz6gMetEIAAMsoYgAAERJBRRgEEIGAIsGaUseCFADLqhRZlIQCBfAQSnxltbtkmTy58WKZMnCG7jR2f5fDCS0tk27atsv++h8j769+V5S8ulv33nSd9G/sxWiCQGgJpk9GtLS3y4FMLZdakiTJh17FWnM3PGurq5KMfnit1ffr4ir+pr62jw6qnvk8f+diB+0v/xkbrWY8885zMnT5VRg8f7us5Yd3c3tEh8xc9KyOHDpV9p03JPmbt+vXy+OKl0tnVtdOjJ48b16tsWG3zUu8jzz4nA/r2s9pl/28vdeQqm2sM+alTuT674kU5fL99rTFSyQsZrST9+D07ajLasm2rPPfo/dLR3mbB7FNXL/seeow09usfCtwN69bIy8uekX0+8tHsM9a8+aq8uPjp7PN23XOKTJo1t+Tna5+WLJgvk2ftJ8NGjSm5HnNj0PX5bhAVQEBEkFFklDdCigmkXUaNWIwbPToQmcpV33MrX5JVa9daQqpXXGXU/jbRPr23cWMg8h7W2y9IAbW3MWgZDav/pdSLjJZCLb33RElGjYiOGrt7Vv5eWfasrHv7zdCE1CmjKqKvPP+s7PXheZY4bm9vl7898ZAMGT6qZCENWh6Dri+9o5+eB0kAGUVGgxxP1BUzAmmW0V1HjSyaATRZzT41NVbZSeN2y2ZUVXZ2HTUq+/8aes1yPbVsuRw4a69s5tPIy7Txe8gb76yRzVu3Sk11tRwye28ZOnCgVa/+TK8Pz5hu1WfqMcNJRXZrc3M2M2nPtjqH3Kur35ZFL6zI/tjUqT9f+fob1s+1TaYNJkOr/Vm7fkM2OzdmxIi8gu6UUZNN1ayp1q3PHDVsqJWFNhni0cOHyeFz97X6pplAfX6ufpvsq719pn5TfnD//r1E2LTdMPxg6zZ5edUqq6+atW1q3pbNkjrrsjPP1y4vMmrnb2+nPWOuP1dWmiHXy54ZtWegnf0M+9cLMho24WTVHyUZVTFc+dwCmbbvR7IZRCOoe07fR+oaGq0s5oBBQ+W9d1ZJdU2NTJo5V15bscTKpA4dNUb2+cgRVoCc2c2psw+QMbtPsH6u5bu6OqWuoa9s72iX7e1tVgZ21oFHyIuLn9pJPHMJq8mc9hs4WOYcfJT1TJVWbePGdWus/9f2zNj3IOvn27Zstto7dfaB8ubLy6W7q1O0b9quwcNH9coG2/thzxTb22jqU2lub23JZnLDziQna/TTmyAJIKPIaJDjibpiRiCtMmrEsKG+zhIkczmzXio5rW3tlvgsf/V1S2q0vJZ7/G9L5JA5+/SaWmkXHSM5TpGxZ0bt9a9e95787cWXLEnVS6VsztQplpwWapd9WrFThu3SqPWrpGq7jIib/tuzt0Z69xw71rOMmvqcU33t7TJ9M/UbBgfP3lueWLw0K/wqdavXrbN4axm9DHv7VGttu4mLfcrrsytW5pymW4y5s13OqduFMqNGJDVuTsb2PmibX3v77WysjYxqH53jw0w1LsevFmS0HJST84woyajJQqpoGXm0k1YpXL7oMRkzboKVpVyy4GH5YMN7VhZTLyOy9v/W7KZmVzetX2dJ4/trV/fKfNpFs2Vb004y7Iy0aYNK8IjRu2YF1Einlnc+p7HfgOw03YGDh2XvUXF2Zl7tQm7K6jRhFWntR/O2Jmu6r5n2a6/b9FXb4GdacXJGNz0pJwFkFBkt53jjWREjkFYZdWbrTFhUgJa98vfsGk+73KikqZAeOmcfUbEzopQrpPmyk/Y1oyYrarKtdoEbM2JYrwxroXYVWmeo972y6i1LprXN9r7ZJc45pbXYFNd8mVHnOlO75BvJ0p/Zs8emjU4ZzfdWMZyUmxE+e8ba3JdrzeheE8b3ynAXY27Y2YW/kIzaees9Jm4H7TNLFi1fkV0rbB8H2l4jo+s2bMzGy+/a5VJ+1SCjpVBL7z1RklEThXxZTWfm1MiZSl2hqata3+rXXspKomZGzTpUp4w61486R4a9rtq6umym1ZlVtbcnl4zmm/Zrv0+fnas9+eoOYj1qet8J9NwvAWQUGfU7hrg/xgTSKqNDBg6QudOnWdNI7etFnRKpobVPqX30b0tEhealN1ftNEU33zCwZwX79+2bzXzpfzs3UzICpTJqn7pZqF3OjZDsU1a1TWaqp8qoXa6MjH5k1sydpiuXKqN2KXS22XC0y5eKtF3gOjo7s1N77VORc22eZJ8KbN+QqpCMTt59N0/MvcqoU9LNlxnTJ4yXpS+9kp2+nU9GX37zrYquxUVGY/zLvAJNj6KM2jHYBdQpZ4VkVLOmZrqs3mem02pm1IipyqTXzKg9y2q/f8bcQ6wpviaLWUxGTTltm1O+dTqvmX5rF2fDxSneJlvb1dmZ7ae2jQsC5SSQeBnt6GiXp559VPbYbUKv3XQXPve4xZnddMs53HhW1AikVUaNvDintTozW854qWy0trdJ07bmnaboaln71FJzrz2Tp+soTYawWGbUKaO5xMjZPmcG1ZkZzSWjZhqsfTqoXxl1Zg/zyZdTRu3ZQGfG1GRdw8yMumFOZlSktbteWrobiv46q62pltrqTNFyNTU1UltbW7QcBaJFIEoyqlL23pq3sus+lZSZxqryZtaMmp1v88morqG0S5wzM5pPRmtr++TcrEjl7/mFj8rM/Q+VzevX9ZJZswbVZEa9yqh9TaxOxfWaGXVmQ+1MojXSaE3SCSReRjWAKp5t7a1y4NxDpU+fOusol+eWPiXTp+xtCSpHuyR9mNO/fATSLqPKxbnbrXM9otkJV8XJZOhGDBnca62p4ZtLVFSqzFpQe2ZUM5qF1i/axchZr73N9mm6dhk1my5p28w03Xwyar/Pz5pRkxnN1d5cayTtMrr/XjPkyaXLslNZjdg7M7cm42rW5NrXYtq/XNDsda6jXdwyz/fFRJhrRpW9fQqzvW/l+C1GZrQclJPzjCjJqFPMlLJ9d1v9f/u0VTcyagRT7zVrOfPJqB4fk283XRVhnQ5cbM2oXxnVPq1Z9aqVGdXpvXrMjW7eZNaM6trXabMPlOXPPm6tHc3FRH/GmtHkvEfj0pNUyKgR0vc3vJuNy6zp+2YzpchoXIYr7QyaADIqYjJtre3t1lpR+661zh1n7Vk5c06pMybOc0Zz7QqrZYrtpus8e9I+VdXZLtMG+wZKWmbqHrvLm2vWWmdYOtcj2teM6v1meq9Ojx05dIg06Bl9tnNG7f3Mt2bUPk1Xy5gdbfcc+yHZ+MEWa3Oivg31O01Btq9rNTsB26fp2qf86q68ehnRzLc7rnm+1910zXmfxWTUrDs2XOy7Fps+5NtNd7ddRsmmLU05d9PNtxtv0O/9XPUho+WgnJxnRElGlarznFEzZVUzgM5dbfPJqNn4x+w4u9vEafLu6jess0SdmU3zPH22WUfqnDZr393WCHK+3XRzyahpT2uz7p67Yzdd+zRd7YcKsl6jx+0pTZs3Zl+3T8E1O+Uawdb6VFp1OrK530xHZppuct6jcelJamQ0LgGhnRAoJ4G0yahftvYNjQptHOT3OdyfbALO6dRR6S0yGpVIxKMdUZPReFCjlRCAgJMAMsqYgECKCSCj7oPvnB7q/k5Kpp2AM3ubL7NdaU7IaKUjEK/nI6PxihethUBUCSCjUY0M7YJAGQggo2WAzCMgEBMCyGhMAhWRZiKjEQkEzYBAzAkgozEPIM2HgB8Cl9VtbAAACkdJREFUyKgfetwLgWQRQEaTFc+we4OMhk2Y+iGQDgLIaDriTC8hkJMAMsrAgAAEDAFklLHghQAy6oUWZSEAgXwEkFHGBgRSTAAZTXHw6ToEHASQUYaEFwLIqBdalIUABJBRxgAEILATAWSUQQEBCJAZZQyUQgAZLYUa90AAAk4CZEYZExBIMQFkNMXBp+sQIDPKGPBBABn1AY9bIQCBLAFklMEAgRQTQEZTHHy6DgFklDHggwAy6gMet0IAAsgoYwACEBBBRhkFEICAIcCaUcaCFwLIqBdalIUABPIRIDPK2IBAigkgoykOPl2HAJlRxoAPAsioD3jcCgEIkBllDEAAAmRGGQMQgMA/CZAZZTR4IYCMeqFFWQhAgMwoYwACENiJAJlRBgUEIGAIIKOMBS8EkFEvtCgLAQggo4wBCEAAGWUMQAACeQkgowwOLwSQUS+0KAsBCCCjjAEIQAAZZQxAAALIKGMgEALIaCAYqQQCqSfABkapHwIASDMBpummOfr0HQK9CZAZZUR4IYCMeqFFWQhAgMwoYwACECAzyhiAAATIjDIGAiGAjAaCkUogkHoCZEZTPwQAkGYCZEbTHH36DgEyo4yB0gkgo6Wz404IQOCfBJBRRgMEUkwAGU1x8Ok6BBwEmKbLkPBCABn1QouyEIBAPgLIKGMDAikmgIymOPh0HQLIKGPABwFk1Ac8boUABLIEkFEGAwRSTAAZTXHw6ToEkFHGgA8CyKgPeNwKAQggo4wBCEBABBllFEAAAoYA03QZC14IIKNeaFEWAhDIR4DMKGMDAikmgIymOPh0HQJkRhkDPgggoz7gcSsEIEBmlDEAAQiQGWUMQAAC/yRAZpTR4IUAMuqFFmUhAAEyo4wBCEBgJwJkRhkUEICAIYCMMha8EEBGvdCiLAQggIwyBiAAAWSUMQABCOQlgIwyOLwQQEa90KIsBCCAjDIGIAABZJQxAAEIIKOMgUAIIKOBYKQSCKSeABsYpX4IACDNBBIzTbezRro7qtMcSvoOAd8EMn26JFPTWbSe1u56aeluKFqutqZaaqszRcvV1NRIbW1t0XIUiBYBZDRa8aA1EIgrAWQ0rpGj3RAIgEBSZFSkSro7q0V6egKgQhUQSCGBqirJ1HSJSPH3EDKawvGRo8vIKOMAAhAIggAyGgRF6oBATAkkR0ZjGgCaDYEYEkBGYxi0EJqMjIYAlSohkEICyGgKg06XIWAIIKOMBQhAwCsBZNQrsWSWR0aTGVd6BYFyE0BGy02c50EgQgSQ0QgFg6ZAICYEkNGYBCrkZiKjIQOmegikhAAympJA000I5CKAjDIuIAABrwSQUa/EklkeGU1mXOkVBMpNABktN3GeB4EIEUBGIxQMmgKBmBBARmMSqJCbiYyGDJjqIZASAshoSgJNNyFAZpQxAAEIBEEAGQ2CYvzrQEbjH0N6AIEoEEBGoxAF2gCBChEgM1oh8DwWAjEmgIzGOHgBNh0ZDRAmVUEgxQSQ0RQHn65DABllDEAAAl4JIKNeiSWzPDKazLjSKwiUm0BsZbRte19pae9bbl48DwKJItBY1yz1tc1F+9QkA6SpZ2DRcm5/oWzv6pbtnV0u6muVhkxb0XIUgAAEykcAGS0f6yg/qRwy2tZTI81d1VHGQNsgAAGfBPpWd0l9VWdJtdTU1EhVR0dHT2dn8Qpau2ukpbv4L5QBVVv0Y2/RBvX0VEt7Z7309PQULUsBCEBgZwJVVVVSV9MmVVXFpRAZZQRBAAKGADLKWFAC5ZDRHqmS9p5q6e7msx6jDgJJJJDJVEldVZdUSWnv8YrKaBIDQp8gEFUCyGhUI0O7IFB+Asho+ZlH8YnlkNEo9ps2QQAC0SGAjEYnFrQEAqESQEZDxUvlEIgVAWQ0VuEKrbHIaGhoqRgCEHBJABl1CYpiEIg7AWQ07hGk/RAIjgAyGhzLONeEjMY5erQdAskggIwmI470AgJFCSCjRRFRAAKpIYCMpibUBTuKjDIOIACBShNARisdAZ4PgTIRQEbLBJrHQCAGBJDRGASpDE1ERssAmUdAAAIFCSCjDBAIpIQAMpqSQNNNCLgggIy6gJSCIshoCoJMFyEQcQLIaMQDRPMgEBQBZDQoktQDgfgTQEbjH8MgeoCMBkGROiAAAT8EkFE/9LgXAjEigIzGKFg0FQIhE0BGQwYck+qR0ZgEimZCIMEEQpHR/lVbZaB8kGBsdA0C8SOwRQbJ1p7+RRvemOmShkxn0XLbu7ple2dX0XIN1e3SWNVStBwFIACB8hFo6WmU1q66og+sramW2upM0XL6YaK2trZoOQpEiwAyGq140BoIpJFAKDKakW7pK81SJd1pZEqfIRA5Aj2SkWbpK91S/ENl0DKakR6py3SI8PsgcuOCBqWVQEbau/tIt1QVBYCMFkUU6wLIaKzDR+MhkAgCochoIsjQCQiklEDQMppSjHQbAokggIwmIox5O4GMJju+9A4CcSCAjMYhSrQRAmUkgIyWETaPgkDECSCjEQ+Qz+Yhoz4BcjsEIOCbADLqGyEVQCBZBJDRZMWT3kDADwFk1A+96N+LjEY/RrQQAkkngIwmPcL0DwIeCSCjHoFRHAIJJoCMJji4IoKMJju+9A4CcSCAjMYhSrQRAmUkgIyWETaPgkDECSCjEQ+Qz+Yhoz4BcjsEIOCbADLqGyEVQCBZBJDRZMWT3kDADwFk1A+96N+LjEY/RrQQAkkngIwmPcL0DwIeCSCjHoFRHAIJJoCMJji4TNNNdnDpHQRiQgAZjUmgaCYEykUAGS0XaZ4DgegTQEajHyM/LSQz6oce90IAAkEQ8CSjbT010txVHcRzqQMCEIgogb7VXVJf1Vm0dZ3dPdKxvXi5ohVRAAIQiCyBPrU1UpOpKto+/TBRW1tbtBwFokUAGY1WPGgNBNJIwJOM9kiVtPdUS3d3TxpZ0WcIJJ5AJlMldVVdUiXu3uMqpN3d3YnnQgchkEYCmUzGlYgqG2Q0niMEGY1n3Gg1BJJEwJOMJqnj9AUCEIAABCAAgWAIIKPBcCx3LchouYnzPAhAwEkAGWVMQAACEIAABCDgiwAy6gtfxW5GRiuGngdDAAL/IICMMhQgAAEIQAACEPBFABn1ha9iNyOjFUPPgyEAAWSUMQABCEAAAhCAQBAEkNEgKJa/DmS0/Mx5IgQg0JsAmVFGBAQgAAEIQAACvgggo77wVexmZLRi6HkwBCBAZpQxAAEIQAACEIBAEASQ0SAolr8OZLT8zHkiBCBAZpQxAAEIQAACEIBAgASQ0QBhlrEqZLSMsHkUBCCQkwDTdBkYEIAABCAAAQj4IoCM+sJXsZuR0Yqh58EQgMA/CFgyun379h79hcQFAQhAAAIQgAAEvBKora0V/UDBFS8CnZ2dwue/eMWM1kIgaQT070dVT09Pj/5C6unpSVr/6A8EIAABCEAAAiESqKqqQkRD5Bt21Xz+C5sw9UMAAvkImL8floyCCQIQgAAEIAABCEAAAhCAAAQgUE4C/x+hH5XffWkLo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A6MAAAE4CAYAAACuWCW1AAAgAElEQVR4XuydBZwc5fnHf+vue25xgSQQXAot0BYorqU4NLi1UFyKQ3H4UyhuLRUoUKBAKVYIloQQI+4599vdW5f/53lmZm92c5e7XE6T96XX292xd34zm9vv/h7RZDKZTDKZRCaTgRhCAaGAUEAoIBQQCggF+qqARqOBXq/v6+pivRGmgPj8N8IuiJiOUGAHUkD5+6GJx+MMo2IIBYQCQgGhgFBAKCAU2FoFCEYNBsPWbibWH2YFEokExOe/Yb4I4vBCgR1cAfr7IWB0B78JxOkLBYQCQgGhgFBgWxQQMLot6g3ftgJGh097cWShgFBAUkDAqLgThAJCAaGAUEAoIBTYJgUEjG6TfMO2sYDRYZNeHFgoIBSQFRAwKm4FoYBQQCggFBAKCAW2SQEBo9sk37BtLGB02KQXBxYKCAUEjIp7QCggFBAKCAWEAkKBgVBAwOhAqDj0+xAwOvSaiyMKBYQCuQoIZ1TcEUIBoYBQQCggFBAKbJMCAka3Sb5h21jA6LBJLw4sFBAKCGdU3ANCAaGAUEAoIBQQCgyEAgJGB0LFod+HgNGh11wcUSggFBDOqLgHhAJCAaGAUEAoIBQYQAUEjA6gmEO4KwGjQyi2OJRQQCjQrQIiTFfcGEIBoYBQQCggFBAKbJMCAka3Sb5h21jA6LBJLw4sFBAKyArs0DCaTqcRDHWyFJlMBhpokFHfGhp6BdBotNBqAYNeD5PJKG4eoYBQQCggFBAKCAVUCggYHZ23g4DR0XndxKyFAtuTAjs0jL7/4ad4/V8fQKs3wGAwwmAwwWg0QW8wQq83wmCi50bo9AZotVpoMmlcfNYRMJtM29M9IM5FKCAUEAoIBYQC26SAgNFtkm/YNhYwOmzSiwMLBYQCg+mMLlu+ErffdS/IeZSGhqxHdh8zZDWS/ZiRPMjNnuddGtomf2h4d/S64lxq5OfkYtIBpEPyL+W5/Fh6WVp/7foNSKXS0GjJ+dRBp9NJIGowwKA3MITqdHoJRLV0LA28bjumT5uCqy6/SNxEQgGhgFBAKCAUEAoAEDA6Om8DAaOj87qJWQsFticFBsUZXfLDUtxy650SfOb9KIBKv7tbvqVtlGU5++A/gga+JqlUEqlUigGTflPQbW9zoO2U/ZEYBJ/8W/nR0Ws66TV6rNejwO/Hqy89tT3dB+JchAJCAaGAUEAo0G8FBIz2W7ph3VDA6LDKLw4uFBAKyF9mauLxeCaZTA6YIASj1153E1LsjCpAKLmZ7GjSb36dHhKUdi1TnNB8iKTJ5b7Gr/Br5GpSOC2dA/+kkkinpGOnleN1A8bZ+QDQEnDKsEnwqYCnnh6rQJTW8RX48JfnnxwwvcSOhAJCAaGAUEAoMJoVEDA6Oq+egNHRed3ErIUC25MCg+KMLlq8BNddfzPMFgtrpXY0u3tMr6mdUuVxvotKbicN9fLc/cnHIgglEGYABdJZ4JXChnVaHbSy46nVUYiult1VJVSXwFTHr+uh11GILgGpjpdT2K/X7cbLzz2+Pd0H4lyEAkIBoYBQQCjQbwUEjPZbumHdUMDosMovDi4UGHEKED/VN7WgoamVWWji2EpYzINbK2dQYHThosW4/sZbYDRZ4SufCq2Owmi7HFLJGZXDdNPkXqaRSdNyei2NND+Wn8vLKdfTajVl691yKihXwJXyQ+UUUb6oFJ7blTsqVcmVquJKOaQEn+x+Uq6orusxvUbPyQ3VajWSOyrni87+/HMYTSakMxo4HHa8+PRjI+4GEhPaPhQIBAL48ssv8Z///AcLFizAnDlz+MQcDgdmzJiB/fbbD4cddhj23HNPDh/f0li5ciXOPPNMLFq0CD/72c/w/PPPw+fzZTfpbfn2oag4C6GAUGCwFRAwOtgKD87+BYwOjq5ir0KBkaRAMplCeyCEzkgE0XgCHDyq0aCuuQ0r125ETUMzOkIRpDIamCxW/myZSiaRSMQRT8SRinTCbTNixtQJmDF1Ekx6HaxmE3xeN+w26zaf6uDB6A23wGx1YI/DzuPf+aMr5LYLShlRKZeUflTupuRsZmCzGGAzGxgqtQSYWkBLjxkwu37TsXRUcEij4d/SctVjHb0GhlL165IbSutpJVClbbmKbgq33HwDzBYrMhkN7A47XvjTI9ssvtiBUECtQFNTE5577jk8/vjjaG1t7VWc3XffHbfddht+8pOf8H3a3egNNntb3uskRsgK9O/GZ599hmXLluGSSy4ZIbMS0xAK7DgKCBgdnddawOjovG5i1kKB7hRoae/At9//gPnL1mJ1dQOag2FEUlrojWaO9CSzTfqthZ6iQmVDLve5tEyB0UQygWQijmQiwamQBKjS4wQ/TsWi8Dlt2HOXqTjmsJ+hwOdhR5X+JhgNUk2f3sbgwOjCRbj+pt/DbHVij0NnbQFGFRdUVcwonZbDajMSlGZzPaUQW7fDDIOOQBNc4ZY+ghM0MqASSCrup/ycnVCNBKcKXOoYXBXYVIGqDKB0ERQopd/IpHHn7bfAYrEhnQHsdgeee/LB3rQVy4UCfVKA7vFvvvkGv/3tb9nBVEZlZSW7n9OnT2cnPxQK4auvvsIXX3yRXYfcUtruiiuugEUOi1cftDfY7G15n05gmFdavnw57r33XvzjH//AzTffjOuvv36YZyQOLxTY8RQQMDo6r7mA0dF53cSshQL5CixevgZnXXEDEvEYxZ5Cb7LC7PLB5i2CwWyV4XPgYbQLTBMcBWu3mFFU4MfY8WMxc/o0HH3AHr1erEGB0e++X4Cbb7kdJosde3bjjOYUIlK5oFKYble+p+KISlAq5X4SG3odFmh1khMqhd7KrqgMoFnXUwFWGUazTqkMpjoGUgliOXRXdlGJ6Pmx/Jtg9A933QGLzQZKRSVn9JnHH+hVXLGCUKA3Beh+//DDDxkmN27cyKsfeOCBuPbaa3HAAQd0G4a7adMmdk//7//+L7v7O+64g/eRH7bbG2z2try3+Y+E5X/7299w7rnn8lQEjI6EKyLmsCMqIGB0dF51AaOj87qJWQsFSIG2QAgP/v2/qG0JIhDqRCgURDAUBhIRJMNBRNubEGqthSadhsFsgc3pQ+GYiXD5i2Gy2qkNiVQ3J8cpzXVGqSiswmGpdBLpdBIZ3g7QG3QwmcwwW8ywWm2czpiIxxGJhBEKhtDW0gy7LoMxlZUoKyvHaUf/lCNP88egwOg3387BHXfdC6N5cxiVquUScKryQsn9lF3Q3PxRKW+UKuIyqMrbmIw6OKwmBlMJRGWXVH7McCk7ohyKS9Aqh/F2OaTSOspzJTeUnkuvUS6pBKUEow/df68UppvOwO504KnH7hPvBKHANiswf/58nHrqqVkQveiii3DrrbdyfuiWBoVKPProowxfNGh9CvE98sgjczbbHmCzN5EFjPamkFguFBh8BQSMDr7Gg3EEAaODoarYp1BgaBTojERx36sfoikQlrjFYGAm6gwGEYpEkUgkkYgnEA60obOlDtGOFq6rozfoYXN5UFQ5Hna3DyazhTuKmAw6GPR6GPQ6pNMppLk7SRLxWASJeJRBk3NIkylotFpmokRSaqtJDikdT280wmg0wWAyM/BaHG5EYzFo9SY8ftkJXTV9VBINCozO/vJr3HPv/TCyM3o+T4YQlIZGDruVKuLmhuEqRYyy1W/VgKqCUdrOYTOxaNlcURk+CTqpXFHW8ZTzRbvgVAnLJUiV8ka7gFSC0GweqQykSKfw+CMPwmK1IpXOwOF04slH7hmaO00cZbtVgAoVXXXVVfjLX/7C53j++efjrrvugs1m69M5d3Z2soNKRYloHH300XjyySfh8Xiy2wsY7ZOUYiWhgFBgGxUQMLqNAg7T5gJGh0l4cVihwAAoQMbeXS+/g+qmdmg01P1D+qFUREplpNeoPaVer0OgvRWdwU7qZQlNOoNUMo50IsZ5pGaHA1anB2MK3QycEljGEY3GEIvFEIvHkExI0Ek8ZdABFouJ08PsDhfX+QmHI4jG4kik0gh0tKOprhadoRCCbS1ob6rHjAMPxT8fuanbsx4UGP3ks//hwYcehcHs4DBdk9mePTiXJlLarlBUc7aKruJ+KoCqOKK5rinF60otXzJw2c0w6LVyhVypqJHkisqOqap4kQSeucWMOGyXihblOaRanVLsiNxRDfWSwZ+eeBQWiwSjTpcTf3zwrgG4jcQudmQF3n33Xfz6179GMBjElClT8NJLL3F+6NaMefPm4eSTT0Z9fT27o+QSHnTQQQJGt0ZEsa5QQCiwzQoIGN1mCYdlBwJGh0V2cVChwIApcPOf/o661qAEopx+qGMIYiiV4ZRBlcw5nY6PS78NegOCrU2IhAIwm22cmmjQ6dg5jcfDQEaKKjVTJ5FEFJp0EiaDAUaTkX8HA+1YNG8OmlvbEE/IzAZwkaNUMsGOKj9O0OMU9v750Xj90d8PHYx++N+P8chjf4TR4uRqukYzOT0U7iq3cZHDbqU+oBJ8Uigs55KqHNPcnNGudZU+owSi5JCqXU+lkJFUZVfOK+XCRkoBIwVY5cJGOTCqckU5RJd+aNppPP/UE7BarUgSjDpd+L8Hbh+wG0nsaMdTIBKJ4JprruHQWhpXX301brnlFi5UtDWDQJYK9tAHQWrdQgWPCgsL+wyjW+uctrS04K233sJ7772Hb7/9lqv+er1e7L333vjFL36Bo446Kuf4+eeiPp6S30n/WM2dOxd//vOfuaUNrUP7pCrBxxxzDO833y3O1687zQj077vvvm4LO22NxmJdoYBQoHcFBIz2rtFIXEPA6Ei8KmJOQoG+K3DjIy+gJhCVnFG5faXikGo0On5NAVOiS6noq+ygcotL+tyZQc2qpYiFgtAbDdBRKK9Oi2Q8hvbmRkQ7gwyUDJfcnlMDjd4ArU6PdCrNlXXTVGk3FkEsFgXtkdxYyiGt27AOVpcfe//8SLx6f/cFJgfFGX333x/giT89zTC626HncSEjGurquOxuZvuNpqk6Edu8BH4SmMotXmSAVRzRbP9RdkgzMJukXjeS85lfyKir5QtBKueFZl1QpbULJFAl+OTfSi6p3INUbu3y8vNPwWK1IZXKwOFy47H7uqf7vt8+Ys0dWQE1lJEO77zzDg455JABl6Q32OxtuTIh+geIXNfrrrtui21nCCIJMs8++2yYTJs3Sc6H0VmzZjGEkyvc06AWNg8++CD22muv7CoCRgf8VhE7FApskwICRrdJvmHbWMDosEkvDiwUGBAFbnnkOaxr6cyCKAFn1hVVQnezIbzEOF3hvBKUEivpsHH5YrTUbkS4uRrJWIThUqPJQKc3Qqs3QKPTQ6PVI00gyjmRUmoj8Rzll6aI6yiYNJGA2WKB1WZDMhrF6iWLYPUU4MdHHY/n77yq23MeFBh96+138dTTz8FkdWPmoefDZLZKoJlt1SK5jUpV3Sx8Zl8jOJWglNxRxTWVih51hfFK/UgBu4WSZXVZh1RyR5WcUMkVVQoYSZVzVcWLZADlvqKqHFJ+zuG6ZI2m8NeXn2dhpZxRFx6595YBuYnETnZMBT7++GN2EWnMmDEDL7/8MiZNmjTgYvQGm70tpwlRvsBjjz2G3/++6wsYmusRRxzBDia5o59++ikWLFiQnf+NN96IK6+8cjNXUn28M844A21tbaBwZQoxJieUwJNyEmbPns37VMa+++7LubFVVVX8UjweZ4eWKgsvXboUf/3rX/n1ww47DPvvvz8/rqiowLHHHguj0TjguoodCgWEArkKCBgdnXeEgNHRed3ErIUCigJ3Pf4CllS3qHJFJeOtyx2Vw3XzIJRbV7JTKrmjNauWoXrNMkSrlwFaPaChtiVaZKCFlvqFarQw2xwwW2wwWqwoLK2iSF7UblqHVCLJfBboaEMqEYPP62M4tZnNWPLdXJgdXhx12ll49LoLhg5GX//nm3juhZdgsnkx8+fncznhnHYuDJRslXLOqASdSqiu7IhCAtKM8ju7jpQzqm4DQ2G6LoeJCxdRWG0OjG4WntuVO0qFi9TtXpT8US5glHVKtdBk0njtry9zqCDnjDrdePDuG8U7QSjQbwUoPPeyyy7j7Sm8lkDL5/P1e389bdgbbPa2nN635IhSyCsNglByMqlYkrqNDL0nCR4JQpVeqXSOp5xySk7ltHxHmPZJOa+33XZbFjTpte5a3lArG2Ue6vMV1XQH/LYROxQKbLUCAka3WrIRsYGA0RFxGcQkhAL9VuDR5/6CL5dtzIbpZosYyTmkajAlB5Sfq8GUc0t1aFi/BtWrf0DnpqUIRZNw+/yw2OzQGy2wORxcnKikcjzaWhqhN5pgsTnQWF/DMJtKxNm4CEfC8Hu98Lg9oOKviWgYC+bOhcFix1mXXIFbL/rV0MHoq39/DS+//GeY7T7seuj5MJisMowqrqYUspvNE83JG+0Kz5VCdlOqdVWuqFzISIFSg04Lm9Ukw6jUf1TdbzTb0kVdXZddUlpP6StKLmpeNV3aCdL41+uvwmazI5lKw+ny4IE7u4977vfdJDbcoRS45557QL1BaQxmbmNvsNnb8vXr1+Oss87inM7Kyko888wz3P+0p/HFF1/gvPPO41Y1+W4mbZMPo9SKhiCzqKhos10SkD777LPcP5XGOeecg/vvv59ztwWM7lBvF3Gyo0ABAaOj4CJ1M0UBo6PzuolZCwUUBV5+/W289cX3m4ffbpY/qjim1IlEDtWVwZSc0eaajahe9QPC1cuRgA4lZWXoCITgKSyWWrnoDHAXFIE6ORSVVki5oQYzQsF2tLe2IBhs58q8ZSXF8Lrc6AwFEAkGsHD+99CazLjq5ttw+S8PGzoYffnPf8VfXv0rzM4C7HroBUzQFE8ruZ9Sf9Fs6C09zgnJVcJ5CUJVbmkmJTmlSj5pHozSfi1mI6gHqVRVV1VRlytHdVXSZedThk6pBYwUosuhuUqfUbnHKIEqkMJ7b70Gu12CUZfbgz/cdq14JwgF+q3AaIHRF198ERdffDGfJxVcuummm3Ic0XwBKMT29ttvZ2ikQY4vuaPKyIdRCq+lIkU9DerDeuKJJ3K14J4cZOGM9vs2FBsKBQZMAQGjAyblkO5IwOiQyi0OJhQYcAU++PQLPPnaB9Cw66m0dskN0+W80M1yRZXqu1podDq0N9Rh08ofEK1dAWdxBcKBdpgdHlgpNNfu5H27/AWwOb0wGIyIxqLo7AyhvaUJbW3N6AwG4Ha5UFpcDJ/XjY3r1iOTiGHpkqXI6HS484GHccbhUhpV/hiUnNHnX3wFf/v7a7C4CrHrYeczOUthuZQ5KofocghuVx4pgSbnh6qAU3qNYDUlQ2gq65RmCxnJeaS8HjKwWUwgl1Rp8aL+nQ3JVdq8MHgq1aekdi6Sg6r0HpV+kzP633+/mYVRp8uLe2/93YDfUGKHO44CowFG84sE9bXI0r///W+cdNJJfDEpFJkcYCVvUw2jEyZM4B6rW2pn05tzS8cQMLrjvG/EmY5cBQSMjtxrs6WZCRgdnddNzFoooCiwZNlKXPfwszKIEnRKuZ7qXqO5+aMyqKr7kmp1CLa2YNPKJYjUrIDZ5YfWYITRZIXZaoPTV8BVc93+Qtgcbkqg5NYuwWCAXdHOYDunNJLRSNhk0us5D9WkoYi4NchotXji2Wfxi32mDR2MPv3sC3jt9Tdg8xRjxmHnQy/DKIMou52SO5pTxIgglMFSAk8GUXZMpTBdqbouwaj0uwtGJahVqvOS00lAKrmfSn4ouaQEqJv3GlX3HpW2kSvryqDKJZAzaXz24TuwO5xIpFJwu3246+bfineCUKDfCqhhtKfw037vXLVhbzC3peVNTU0cGvvJJ5/wHi+88EKUlZX1Oq2amhr86U9/4vWOO+44PPHEE3C5XPxcfbwDDzwQL7zwAkpKSnrcZ2/zFzDa6+UQKwgFhkQBAaNDIvOAH0TA6IBLKnYoFBhSBUKdYZx46Q057VqyOaE5lXW7yRWlnEZKVdTpEQ50YOPKHxCpXQGj3QuL3QG9ycKdRJwev1SQyOXh3xQF1xnqQGtTE5KJODOXwWDgPqUer4dbwzgdTqxbuQzr19cAei3+8rdXsc8UqQhl/hgUZ/TJp57FP994CzZvKXY5/ALoDMacMF2aRLa1i1ykiCFVhk4uUEQgqjii3UJpKqeQkVKpl9xVo14Hi4n630i9RLkPqVxBt8spVVfPVdq8yFV2lfYu7LBKBYy+/PQ92B0uJJMpuDw+3HmjlMcmhlCgPwqo3byRWsCou2JDW3uu+efWF7hUH6Mv6wtndGuvilhfKDDwCggYHXhNh2KPAkaHQmVxDKHA4Crws9Mv5jBdYhZuucIQqsu2baHXJFNO3dYlt99oPBrBxhUEoythcRcyhBrMNu4VKsGUHi6vH21tLdDqDJyyFU8m0BnoQKC1ievqVFRWoNDvh8NmQ3tbG5Yu/B51DW3QGvV48cXnsO/O44YORh99/Em88867sPnKMePwC6A3mNi9lHqFSuG0Ut6oHKartHxhAFXCdWXYJDdU5YwydLJDSu6oAqSyy6pq/UL5owY9tXuhXFC5oJHc1kVq9SKBqlLYSMkXlfJHJXjlsF0dOaMZzJn9XzgcLiRkGL39eqkSqhhCgf4oMGfOHG7tEgwGMW3aNLzyyiuYPHlyf3a1xW16g7ktLRcwOuCXQ+xQKLDdKiBgdHReWgGjo/O6iVkLBdQKHPzLWTJ8SnmgHJar9BDNhuMqOaVdYCqF81JEqA6pRIKd0WjdKpSO3wntTXUwWp1wFZRwUdhoNIaK8TtBq9ehpbGeK+dStGhbcyMyqQQKCwo4eq6ouAQ6owWJSBhffPA2WgNRmGxWPPXkY9hv+sShg9EHH3kc7733Phz+Ckw/QoZROadTglGpmi6H2rLrqSpalFIAlcJzpSJGmUwSmZRSfTeFdEqCUSnHNMnrSP1I5bYv3H00A5vZyOWKpXYvcj6oKl80C53q9i+qli5SmC8VMEpjwTefwuF0M4x6vD78/ppLxDtBKNBvBerq6jgE9vPPP+d9vPbaa9y3sz/jvffew6uvvoqDDjqIK91SLqZ03+aGxXbnwPYVRgeqF2pvcJx//n1ZXzij/blrxDZCgYFVQMDowOo5VHsTMDpUSovjCAUGT4FDTj4XyYzUHYQBU66Hk9PCRXFGcwoZSXVyeD2NFhtXLEG0fhWcRZWwOd1IxhOcL2q02JBMJuHxF8NgsaC5oQ4dba0wWW1IxGPMcya9Dm6PGz6/D8UlRTBZrPj33/6Cmk2NsHnd+OND92Cf6ZOGDkbve+ARfPCfD+EsrMKMIy/kJFg2RqWSulLhIrmKrlSgSM4PJUBNyTmhtB7DqOR+IiU5oYozKi1LykDalUNK+5PySzPsblrMBsn9ZNtabuUiP1eKFfVYUVcuZEQwuuS72dxfNJFIwePz4+bfXTh4d5XY83avQDwex80338xtTWhQxdq77roLJgqH2IpBfZ2otyflZdI49dRT8fDDD8PhcGwzjKqBubi4GK+//jp22223rZjd5qv2BS7VW/VlfQGj23RJxMZCgQFRQMDogMg45DsRMDrkkosDCgUGXIGfn3wuwvGE7Ijmht9m+4yqCxbluKeSk0oVcglGI3Wr4SkbB4vdxW6r3emBt6iEbT6j2coAGg4GEI10IhTsgAYpeL1eFJdLNUXCwSDamhpRu3EDViyYD4uzEN6yUjx8543Yc+chdEbvvvdB/Pejj+AqHosZR1/EMEo1adnlzIKoXKxIzhVNsyMqwSY7n/xbyhtlGOXf9LocnkvLUgmkoTioVMioy3FVnFIK1TUZ9dnqumQ1U1sX+vKAQ3PZnlZc067wXA7XVdZBGssWfMMtXSRn1I8brzx/wG8mscMdS4FPP/2U255QqO6UKVPw0ksvbbGybHfqLF68mPuALl++nBcTlJ599tnZVXuDuS0tp3n99re/Zde1u33352r1Np/8ffZlfQGj/bkSYhuhwMAqIGB0YPUcqr0JGO1Z6fyK8rTm1kQJqf82KUfJb3c2VNd5S8fZ1vMcCeewo8/hiFNnoTUQ5GJEuS1cuirn5vcWJQCl6FEFVk0WG7d2IRgtmbQLrHYn/KWVDKB6vYELFaVTScSinTBaTGz86XQ6JOMxNFRXo3b9OiSSSWjNNsSTSfj9XtStWAqToxClEyfivhuvwMwp47u9VINSwOi2O+/FZ599BlfpeMw45mLo9Abp4BRGq7ijHH4rAyiBKPURTWUYRBlCKQw32QWaEqAqTqn8mN3SpFzISG7/ouyX+5FKxzAb9dDL+aNcwIhc7GxRI1VvUVVrl2wIL+WMIoO1P8yTYDSRhMtbgBt/O2tHv/fF+W+jAoFAAFdddRW3N6Fx/vnnsztqs9n6tGdqPEyu6NNPP83r//jHP8Zzzz2H0tLSAYFR2gk5t9deK/XUPfroo/Hkk0/C4/H0OD96v1GF3GeffRZ+vx9HHnkkw3F3rV36UrhJwGifbgWxklBg2BUQMDrsl6BfExAwKmBUwGi/3jojaqMTz74IG+rqs0WKGEqVYkVZF1QVkquE8fI6VF9HC6vTLbV2qVuL4gnT4C8uRUFxGTwFhWwGEmh2BtqxYfVK1KxbA53WgLLxE1BUPhbNddWo37gWgUAbm3baTArewmLUrl0Nm6cEE3bfG3f/9hzsNH4Iq+necttd+PzzL+Aum4Bdj78UWr1BLmDERCq5n+x2kpMph95yeK7kimYYQuXHHLpLeaG0DeWOdkEplRamnFFyQQlKKQSYK/Gq+pfSMoJJs8kIvex20rcABJtcnIiLGCltX7Tc2oVe7ypkRHHUaWxasQBuj5dFdnv8uO6Kc0fUjSgmMzoVmD9/PofWbty4kU/gd7/7Ha6++upsmG1PZ0V/PB566CGGVxoUlvv4449n+3sq2/UGc70tX7p0KU4//fSs80o9Q6+44gquotbdIIf2ggsuwNy5c3nx1jq1+fvsbX60vogWMzcAACAASURBVHBGR+e9L2a9fSkgYHR0Xk8BowJGBYyOzveuetZnXvQbLFmxOqdwkZQvShV1pSjQrqJGxDV5YKrVwuEpQPXKpYg3r8dZ196DWCSMDatXoWbDWrS3NrMzarE6ONI1mYzDU1AMk9WBmnUrEQ4FEY1HkUxn4HC6uJBROBTCyoXz4SqsxK6HHI7bLzgR4yq6zBL1/AfFGb3hptvw1VdfwVM5CbuccBm08gdXzhNlUJRzRxUoTcngyb+VxykGT4ZVdktVrijDqfJaUs4lVfUjlav2Sn1MJYeUHFFySHNbvHS1fFGq6krOKYXtauVKu1pokEbd2h/g8XoRTyTh8RXimkvPGv13rziDYVeA7s1//OMfuPzyyzlcl8buu++OW2+9lZ3OfOijL1uWLVuG+++/n7dTRk+Q2BvM9bacvvB57LHH2IFVoPc3v/kNz1ft4NJ5LFiwAL///e/x0Ucf8brkpJKzWlBQkJ1nb8fbVhjtb+7tsN8IYgJCgVGugIDR0XkBBYwKGBUwOjrfu+pZX3L1jfjim7lya5dcV1Rq96IqapTnmCqg6vKXoGb1MkTq18DiLUGwrRU6gw5mixWeghJY7W40Vq9HIhlnB5YKFDn9hdDqjYhEwgiFgvy7sMCPAr8f7c3NWPztV/CWjsN+x52CO849CkV+b7diDwqMXnPdzfj222/hHTMVM0+6DBq9XsoZ5XxRbjIqVcCVCxZxCK6cM0qhuRSTnEl2QSk9l3JIVQDKkEohurRMyifNFjgiGJWLGEmhuhKQUv6oUU/fFCjFjKRcUanSLhWgoh49ebmk3JsHaN64HF6fj+OgPb4i/O6i00f/3SvOYEQoQO8DqqZLIbutra3ZOVVWVmLPPffkPFKKy9+0aROoJQxBnzLIEaW8TnIrLRbLZufTG/z1tpx2SOHABMd//OMfc+Z24IEHcjsaKsY0e/ZsUA6sMmjeTz31FOfCqkdfjre166vb5JAehx9+OGtWUVGBY489NhsiPCIutpiEUGA7VUDA6Oi8sAJGBYwKGB2d7131rG++6z688c77kvsph+B2QajUb1Td8qW7/FFPUTnq1q5AuH4NIh4PjHozdIEAUgkpHdJgMsPh9qC4YhwcHj/0Ruo/qkOwow2BthYEA62IhCMYN34c2luaYTWZ8f3Xs+EpqsL+J5yKBy85CQ6bdehg9Mqrb8C8eXPhG7czdvvlFdyTBhoZRAlKyf0kd1RxQpXcUAJRhlECzTTSSamlC8GoBKwyqCpuKYftSi4pVdbdrO9ojkMq5Y9SMSO1C5qttCs7ohy+y48VZ1SC0Y7a1fD5/eyMev1F+O0Fp47+u1ecwYhSYOHChbjnnnvw9ttv92le5KDedttt+MlPfpJt5ZK/YW/w19tyZX/0x4ryQP/whz/kAHN3EyUYvPvuu7vtm9rX4yn77cv6+bmzyrY0D5rzlnJc+yS0WEkoIBToVQEBo71KNCJXEDAqYFTA6Ih8a27VpO5+4BG89LfXORy3q7VLF5h2FSvKfY0AVWkD4y8fg7q1qxCuX42OUISr65qtdlgdTviKSqE3mGEwm1FYWsn5o6FABwMqQWhzfQ1i0SiKS0u5X6nDamEo/uaTj+D0l+HAk8/AU1f3HFE6KM7ob666Ft99Nx8FE6Zh5mm/gU6n74JRLlqUkSGTgFMBT8oVlaCTckbZBWU4lfJEJUBVPVZauzCMKkAq9R7N9jCVHVF2YGWHlK6TUS8BKTuk2aJFGs4XVaroSjmlUnEjrQYIN62Hz1+IeCIBr78YV5z3y626UcTKQoG+KED3aU1NDf7zn/9wD9JVq1ZlnVBy/aiSH/USpZ6ku+yyS4+5m32Fub7AnnrejY2NeOedd/DBBx+AKvkqua577bUXhxUfdthh7Ob2lFO6tcfr6/oEpC+++CIXg1Kc45kzZ+Lll1/G+PHdV2/ry/UQ6wgFhAJ9U0DAaN90GmlrCRgdeTBKUVAULfXxxx9j3rx5nMIzadIk/ptPRQEPPfRQOJ3OPt1K9Jli/fr1eOWVV/jvNv19pDYc9CX2mWeeyX+36TPyNddcwwUQldGXqsHbOk/133fluFRt+LjjjuNaEPSY6k/QudNni4suughVVbkFcFpaWjg1iPqtqz8v0f523XVXTJw4cas165OwI2ylex54BM+98qqUH6r0Dc0pUiRV2WVQzekzKuWP0naFlRNQv34Vh+nGkhmupuvyFfJyX1EZOsMhWGwuWOwOtLU0wmSyQG82ItTRjtaWVhiNBpgMBpSWFKOivAwL58/H4nlzYfcVY/9jTsbzN/fcEnNQYPTSK36HhQsXoGDiDOx+5m9lGNVI1XQz1JKFquZKPUVTCTknVAbPdEIJ05Wr6SpQmuOOJqSwXBlOuaIuPc4QlEoOKBdIghwKnIVSKWSXQnINBj20oOuSW02XLpJWJ7V/UUCVADbeUY0CfyFi5Ix6i3D5eSePsFtRTEcoIBQQCggFhALDo4CA0eHRfVuPKmB05MAo9Q2nL1WpBoQ6ZSd/hgRnVJ/hmGOO6TEqirYhx/PRRx/l3uNKTYr8fVFtByUNp68wOlDz7A5GqTtAQ0MD92HPH+qaEMlkEv/85z9ZB+VL8S29F0iz++67D1TFn+Bqexv3PfwYnnz2BVAop7pdSzZUVylglAOqubmlxWMmoXHTWoTr1iCjM6Jy0hQEWpphcXihNxoQCYdRUFqFjFYDo8nKJmE4HEIkFkdrcwO32yz0+1FSUgKb1Yz1q9dg0by5sLoL8KOjT8Tzt17ao+yDAqMXXPwb/PDDYhRM3gV7nfM7LmBE117KF82AiqJwxVzKC00kkVLCc+XnnAvKUKpyRskhpcq5ck4pheymKF+U80YpZ1RxSLtcUAVKlZxRCVSl5Xo9heEqzqcSmisXNFK1eCG3lL5MQKgBBYVF7Iy6fcW47NwTtrd7WZyPUEAoIBQQCggF+qWAgNF+yTbsGwkYHRkwStE9VJiQgKkvgyKlKE1n1qxZ3UYiETBSxX0C294GRTbR5/Lvvvsuu2pPzuhAzrM7GCUH9Msvv9wMnul8yS096KCD+DN8fuHH3s6RllMdjmeeeYajy7a38cjjT+DBx/6Y54rm5Y+qXdE8OCWALR0/FU3V6xGpXwt3UTlMJiNC4SjcvgLoTWZodUZYHS4UlFYgmUyhub6WW7lE4zG0NTfCZjbD5/PAbLYgEg5Bn8ng+zlzYHX68ONjTsAzt14+tDA668JLsWzpUhRO3hX7nH8ttAbKGZW+ieBw24QEoemk5IxyKC7/TqnglIoYdcEnh+5ybqnsgrIrKoOokjeaSUg9SrOOqASflJ+aBVIOE5YLGhl0XQWMqJ1Ltveo3N6F80epqJEGulgTCglG40kuZ3zJWcdtb/eyOB+hgFBAKCAUEAr0SwEBo/2Sbdg3EjA6/DBKcEVt0Kit29aM4uJiDmWlkNv8QWG+l156aY+OaG/H6Q5GB3qe3cFoT/NS9zmnsOOzzjor20Kut3NRL//1r3/NwN9dwcet2c9IW/fZF17CLbffqWrfQr1De84fzQnnlcG0fNJ0tNRWc85o6djJ6Ohoh9NbCJ3BBKfXzwWQ9EYz/MXlCIUCaK6rQSQaYqcx0N7GIbo2mxVulxMelwu1mzZi/py5sDhc+PkJp+Dxmy4ZWhg9Z9ZFWLFiBYqmzsS+FxKM6qEhIKViRDKIMoTGyQGlnzRSBKRZGJUhVHlNySXlUF25mFEyyc6o1HuUHFLZHc1QVV0lPFcK2ZXgM420UllXDuWlEr8GJS9UVWFXCc+Vihtpue+oKdmOouISxOMJeAtKcOEZR4+0e1HMRyggFBAKCAWEAsOigIDRYZF9mw8qYHTrYHRbBSd4POWUU3J2k9/PmxaSi0chqARh1EaN6jVQ3ieBlDrk9vjjj+cWaupCfXV1dTjvvPPwySef5Bxn33335X3ut99+7KCtXbsWd955Z06bOGWD7mB0oOe5NTB677334rLLLuMQWzrfa6+9NufcqOUcwTeFiNI6bW1teOmll7gopFov6gLwwgsv8Hrb0/jH62/iit91fZkh5YEqPUaVXFG516gSqqv0GpUr8FZM2RVt9bUMo2anHxabE2abHQaTBS5fATQgGDUhlU4hEAygM9ghuaehEHOYQZOB2+VCaWkJeYJoqq/Dt19/A7PdiRNOPwv3XjVraGH0zHMuwOrVK1E4dSb2u+A6aI0Eo1ogBSn8NpFAKi67o4mU5I4m5OJEFLbLrqn0Q8WLKIyX80PlEF3OD1XAlGFUrqbLcNoFo5JDKsOo7JYqeasKpFIIrp6AVO2K5uSRanm5HUEUlZRKfUb9xbjgtCO3p/tYnItQQCggFBAKCAX6rYCA0X5LN6wbChgdXhilz6IEV9ddd112IhSSSsX4fvrTn+ZMjvIkKQdUnU9J67711lsg0FQGFT466qijcrbtqd0ahd0S2BEkq0c+jA7GPHuCUTongshf/epX3TqY1E6utraWW0gScEejUQ5xLiwszDkHAlIqeqTuUNCXwkzD+obs58E/+uQznDnrAnYp6T/6n/x/XS1deoBQqeWLBmN22h3tTfUI16+F1VMEu9MFo8UOrY4iRLVIJBNwuAtgNJsRiUa4gm4ikUIoHITL6YTf40HluEmw2uzwu+1Ytvh7fPrBhzDaHPj1RRfjuvN/NbQwetpZs7B2zWoUTpmJ/S68Hlru7amVXEp2Rwk+pR9yRKXHXW6oBKNydd1sRV15OYfpSsukMF1VMSOGUckFzfYXpX6mynNVVV12T2XXlHqLUsVc/lH6jmooslgjgapOA785jZLSUsRicfgKSzHrV7/o5y0jNhMKCAWEAkIBocD2pYCA0dF5PQWMDi+MdnR0gArzvPnmm9mJUDVZCtt1uVybTa47gKPcUXWIL4EZOaDqQfs7++yzuz1Zqth78skno76+Prs8H9oGY549wShV9r3pppt67RbQ2ztuR2pZs3DRYvzi+JPl4jxKK00pOrQLTKlVpdQ1ROpFmtvmZez0vRBoaUS4bi1Kx01GoK0JFocbVqcXRrOV+Yrg1Op0I9DRxnmiVJ1XZzDylwY+jwf+Qh98fh+vO/d/n2HRvHkwWm249obrMevEnrlpUAoY/fK0c7Bh/TrYi8oxbv9D5eJFVEFXqpybJPczHkcyGUcqTk5onPvSKD/8OgNpXArfpe3IVk1JuZ/IpKFhdUlk6TGFRmvoP/qtDrmVxVaq5kpht/Qj2dd6nZ6f6w166PUGGKjti/xbb1Ce6+HxeGEwGhGNxhhGf33K4b29D8RyoYBQQCggFBAK7BAKCBgdnZdZwOjwwmh3QEZgecstt/Dn1PxBrUzOPfdc/Pe//80uUudBdgdgEyZMYKd1+vTp3Z5sU1MTzjnnnJyw3nwYHeh50kS622d3Tu/WvLMIvqgS8Zw5c7jaLrWzUVcm3l6d0YbGRuy+/0EyFxEdER+xPSoBqfxceon+T2pvqQApMdK4GXujs70VnXVrUDZhZ9gcLnRGwjBbnXB6C3gbo9nCRWlTGSpGm0Yk1I5kIorKMVV8vzbWVGP5gvkItrchlSSzUAu91YpHH34Avzhwrx4v5aDA6EmnnIlVK5dLItAPOZKKIOxISuJIxC5ZytJDOcdTFpC2pwpPZBHTSfKPnooO0Wt66Mk6zi6ToJJez66reiytp1rGvUbl7XmfXct4XXqN15fWY4ClqsBaHUpKSnHmCbnhE1vzZhHrCgWEAkIBoYBQYHtSQMDo6LyaAka3Dka3Bmao+iuBo3rk54x+/fXXOOSQQ7bp5qF2JbRfn8/HuZJUYff999/P7vPggw/mPMmCAgKKzUdfHMSBnmdPMLq1/cEpdJlyX7/44gt89tlnXNRoS61etub6bdNFGYaNK6fMYN7aDEClF/JeVwEr5ZdqNJgwc1+EA0HOGfWUjofD7YVOb4TN6YansASeghIYTCY0VK9HR1sD3F4vpziuW7YE61cs54rMGqMReqsdFeUV6GxpRG11HXRmE1579UXsOnnc0MLoib88A+vWrWUUDQQ6YDZb2RZWYJPyOukGYtDUahGPR+W+OFqkUglCUAY/OklyOqmfDcEhu5gEkQSi/JugUQZGvfKa9DovV5Ypz+XtpW1puQScXc+79pl7LBlM5e20mgxOO2bz6mXDcO+JQwoFhAJCAaGAUGDYFRAwOuyXoF8TEDC6fcFod86pGlZHOoz2Nldl/pTr+uqrr3KrliVLlvT53t+eYXTMzjO5xo7kgqrd0dznkjkqwWlXjmkG42fui1hnJzujReN2xtidZsLp8XGhIqRTsDkdHJ3aULMRa5cuRWegnSNMy8ZPYRe0ftM6dHaGoNMAbq8PJqMR9TUN0JoM+OqT91Dgsg8tjB574qnYtHEDXG4PNmxYC7fLi0QizjBK9O1wONHYVAejwQyfvwC1tZtgt9lhtdrQEeyA0+FCOByB1WrhUN5MRoFOGTJ1enZE21qas1Yz9wzVG7iimNdX0CO0KuDZHcxKYKoAqqHLHZXBVwFUCgvef9dxqKwo6/MbQKwoFBAKCAWEAkKB7VUBAaOj88oKGBUwOpKc0b7AaENDA6666iq88cYbm128SZMmcasb2s9OO+2EBx98MKc40/YMo5N23RvRWCwLo4yjqpzRbGGjbJGjXLd0/C57IyrD6O4/PQ5Ojwc2h5Pd1pr1a1C7cT1aGxs5ZZFeH7/zTGihxfJFc9DR1oJkBtw9paioCBRgHgm0o6GhBXqzCV9+9C58TtvQwujRx5+C6k0bYbZYGAzraquRiMcVCEdxSQkocLe5oQEW6knj9qChvp4LDZWUlKGtrZWTX10uN1fDZeeUAJSr3FIorg7JeAKBYBAGgynn5KgNS2l5ObQayXXlHz1Vy6XHFJZLSbtK/1AdNBR+S8vk16vGTmaQzYXWLheVlmXSGXz0xtvw+V047LAfo7KqBGPHVHYb3z86/zyJWQsFhAJCAaGAUKDvCggY7btWI2lNAaMjD0apWu7111/fr9uku0JD++yzD1588UVuF9Pd6C+Mbss8aR7d5YyeeuqpePjhh0G5o90NCgV96KGHNivQRG1fLrzwQlRVVfHnfhp9Oa9+iTxCN9p1v4PQ1tHRjetJE5bBlB+qKu6qHo+dsQfinWFEmzbg2FlXoXrDGqxbuRxNtdUwmS3w+ArZpOsMBRCLdMLlL0Y4HILBbEUyDUSiYXjcTmTicVjMZrQ11KKpuQNGmxWfv/8GfEPtjB5xzEmoralmuFQqNhHsSWG3BIlS4iwBIhgS6Ueu8qSAIb+mk8CRe4HKQKmjbXSIhjuxbu16jlFWj5LSEoyfOEnKHaVjaAliNVJuqQyytF/aJ+V/SvuWwVWng8dDYqtDfpVw3y5XNtYZxeJPFiLQGUZ7vA1mRwIulwX77703jj3mcC6CJIZQQCggFBAKCAV2FAUEjI7OKy1gdHhhdMWKFTjjjDNyQk0JrO644w4YjcatvqmozQm1iXn66aez2xYXF+P111/Hbrvt1u3+mpubOc/0ww8/zC7PdxAHep49wai6GFN3k6V8UKoK/M0332QXU17uH/7wB+7Hqh47Gozu/7MjUVtfL0fgyjV5NgvHlcBUHcarOKZjdt4N8UgYwZpVgMmFjCYDbSYNh8sFp7sQqVQSLQ21MJMrSiG8ZDZu2oDOzgDCnSGYTQZ0tDTDabfC4fKgYcN6tHWEYXU78fG//gqfq/svGGhGg1LA6IvZX2P1WsoZzba5oSJMuc+lWk9cAZeHXA2XkkQJQGtqavDNnHmora1GOBSSlhO8Qiv1EqUfDRUU0vP62VYuqTgsJguMJhOMRgvi8Rg6OzvYZtbqdTCZrVyBlwoWxRMxKWdUp0ea/kslYbU7odXo0RnqYHHMFiuHGCdiUViNTkybsjcsehfqW2vRHmsFtHGk0km4PV5YrFaEOzowdepkHHzQARhXVY6y0uKt/sdEbCAUEAoIBYQCQoHRpICA0dF0tbrmKmB0eGG0u4JD+++/PzuZZWX9SwWjvqXUO1Q9Hn/8ca6YS5+X88fs2bNx5plnbrG1y2DMsztntDcY7a6QUk8ObV+qBI/Od233sz7y5NOxdPlKuZOLVEE3Wz2XHVA5V1QpZpStsCuF61ZN2RXxaBih6pWIlZbDYjIhUV3LkahUzKhs3ESu4WNxOOHxF6OhfhPqNqxnPiPTL5WMw+P2oLKyApFgEEvmf4dgJAl3USE++Pvz8DiHOGd0Wy5uRyCIp176Cz7//H9obqhDLBplRzWWSCIZS3AJYXJD0ympnyj1CnX7yhGJBKDNAHqDEXqdAXa7DQaDHnQzRqOdHOOcTCU4fDca6YTZYmMBkwSkBLQ6clvDsLs8MJnMSGdS3DKGjk8JwVJfHg3KysYhHo0jkY7BYDTBbDFjwuRpvG1bcxNaWxpQMXYCErEErDYrSkqKcOpJR2PGtKnbIovYViggFBAKCAWEAiNWAQGjI/bSbHFiAkaHF0bp8+zdd9+Ne+65J2ci5IxeccUVOb02yXR56aWX8Nprr2G//fbDnnvuiZ133plz9Oj9p4zu+obSuk899RSmTJmScxzKvyQn9t133815Pd8ZHYx5DhSMnnbaaZwb6nQ6s+dAWlE1Y4Jb9diec0bPuvByfPH1nG4LGHVBqarViwKrcuuXysm7IB6NIFi9AsFIjM04KmBktbvg8Pj4JxQIsmmX0WoQaGvhFi5mu53Dde1WK8ZUVaGirBT1tbX49n+fIprSoXjsGLz1/P/BPZJhlHJDV6xeg+8XLcZ33y/E6tWrEI2EkYgnuIcNQSetI/d+YQeUn9PQaGG3uaHTm2Gzurj5KoXcRsNBxJIRhMMdaGmshcXqkL4N0mg5jzUcDsJoMMLp8qKjvQWhYBAVYyci2NHKZJ9KptlRjUYjsNudbE2Ts5pMJVFQXMYXi+ZQNYbCgbWIxaK8H7pwFosNkUiYvyXwev0YN34ikEoijRR2mjIRpSVF2GPmdNis1tH5l0vMWiggFBAKCAWEAnkKCBgdnbeEgNHhhVE6+vz580G5kuqWJJQzSZB4/vnno7CwEFQ99u2338Ztt922WeuSv/71rzjmmGOyJxIIBLjAD/UWVY99992Xcy0JZMlgoZYod955J/7xj39sJkJ30DbQ8+wPjNIcTjzxxBwXlyZ/4403sl6kW11dHZ588kkOVQ4GgznnNm3aNLzyyiuYPHny6HzDbmHWV998B9549/0tt3HJ7ztK+5Od0opJ05CIRhHYtBwpjQE2pxOFpRWIxeLwFBQj0NHGEarU5kWj0yORSqG5rgbBUBBaZFBRXo7CAj8XLyLz7n//eQ8ZvR3jpk3Hq4/dCZdjiAsY9XaFCeSo4tOc7xbi72++hYaGWgTa2hj4KMc0FApDp9FBr5XCCWj9rh6kUriux1MEk9kBaPSw2aRqTxR229JajdaWOjjcftisZsQiEfgKy7Bp/Uq2mivHTWTw/O7r/3HIrr+wBG2tTdyzdOyknTB39kewOjywWG0w6LWIhEOw2d1oba5Da0sLnC43HG43DHoD0skUGhpq4PEVoLi0CpFQCG0tjTBbLZi6864w6XWIxsL8LYW6VyqBcVVFGX55wpEwm8wwGg29SSaWCwWEAkIBoYBQYMQqIGB0xF6aLU5MwOjwwyi1OnzggQdw++23b/VNdPzxx4PCcqmThHpQ383zzjtviz03t3Sw7mB0oOfZHxilcOGLLrqIwby/4+OPPwaB+fY2Hn7iGfzxuZc4H7T7gkWqXFE5b1RdzKh84k6ckhjYuBxaoxUTp+3CFXRdBcUwmswwmGyw2B0wWe3cnjMQCqCBc0aD8Pu8XC+HokQtFjN2320mXnvlJRhsfszY/0d47q6rYbdaepR8UHJGezpae0cHW8jLV63CwkWL0drchGQyIYXCpjJc1ZYGFRpSO6AEowSgNrsHOh2Fxjqh1xv5J5NJIRLuQDga4jxP6m0TjgRgNNg4HLejowXFJRUoKa9CPBZBXXU1tAYK1Y1wGG55xViiW2xcs4rjoClsl1rMxGNhFBRWoL5uI9paWuDyelBRNQGRzgBCoRCaGupgtdng9ReioLAEa1cuBbQajJswBTaTiUOIaW7knFJeqhpGuT+q/OPxuFFZXoqxVeWYNnXS9vbeEOcjFBAKCAWEAjuAAgJGR+dFFjA6/DBKM6CUMqqgS70z+zp6Cr2l7SmslhxTckjz3cH8/ZObeOSRR/L6yugpnHUg59kfGKX5UUgxhd/25bwI1r///nssWrQoe27PP/88TjnllL7KPGrW+8eb7+DGux6Qw3SVirnqfqJ5lXTzckbLJxCMRtCxYRmqpsxAIh5FWmuC3emE2e6Gx1+EJKVJZjIIBjsQCnSgqa4GFqsZVrOZgXTC2LHwetzoDEfwzGOPwOotwQFHHY/HrjkXZlNu9xO1sIMKowSU7YEgGhqb8M93/40lPyxFKNCOzmBQcjrJIQ3HYLFYmKgVAFW7oDq9AQ47xSyXIZ2xIZWOw6gPI51OIhhoRl3tGq7aZLFTrLiGm7BSyKzN7oDb64fb50dDTTXHPFM5YopxpnYyEyZNg8FkxqrlS+DxFqC+dgMXIKoaMxE6gwFzv/oMJouVXU+X04lIuBPIaNDQUMfrU3ljegM7HOSS6pCMRLhAkkab4SrCauDcEoxS5V6q/FtfV4doJIbjjj4MPz/4R6Pm5h9NE6UwlyuvvJJDNGhQ7sSf//xn7kW1vQz1P+7d9evqbflo12F7P7/Rfn3E/LdfBQSMjs5rK2B0ZMAozYLginIfKcS0N9CiPEkKuS0vL+/xBMjIeeutt3DDDTf06JB6vV4+Ju2HPjP0BqMDOc/+wii5cpQPSlWDW1tbuz1/6jdK503ndPXVV+dA/sUXX4y77roLpi3A0Wh8N7/57ge49rZ7uylcJDmim7ulSoiu1PalfPxUdkbbNyzFuJ12RWc4CqvTzazkcPvg8hUimUiioW4DIuEwOsOdtwH+8wAAIABJREFUiAaplUwKpaXlIM1LK6sQjmagS4fx5IP3we4twZHnXIC7zzt2i51GBgVG6Q0w9/tF+GruPKxesxrVmzYh0hnik6X8TII6m8XKIbmKC6oAqJIPanf4YLW6uf1KNOZHOOJFJr0WSDcgGKzneGSXtxCZdALhUBiBQBtDJkEouZXxSIzzRwlm16xaykWQJk2dAW9BETauWwmvuxDr169EW2szyqvGYdzEqVi9fBFamxphc7oBTQYutwc2iwtNjdUIhyPcZ4e+KaBQ3eLSCq6+Gw0GGDy5Tyl3qiEnVGkDozigPTujDKNaHWKxGNpaW1BSXIJrfnP+aHwfjPg5L126FKeffjqWL1+eneu9997LeQbdVZgb8SfUzQR7g7Helo/0c6Z/Hz777DMsW7YMl1xyyWbTHe3nN9L1F/MTCvSkgIDR0XlvCBgdOTDKuJDJMDi+8847+PTTT/Htt98ycJH5QW7lAQccgBNOOAFTp07N9tPs7c7btGkT549+8MEHmDNnDu+LwlSPOOII/iktLUV+ldreCv0MxDz7C6PK+W7YsIELOtF5LViwIHteRx11FI499lj4fD5e9f7778/pS0pGBG03ffr03qQbVcv/9d6HuKY7GJVBVArJ7QJQ9XN6vWzcZCRjUbSt+wGOwjK4vAVs9OmNJu5g0tkZArQ6jiZNJJJob2tFIh7B+IlTUFhCTBRHSVkZYuEgFn77NZYvWACbtwgnXnwV7jznF1vUclBg9JFH/w9zvpuPUCSCYKADabn6LRUkcjldDGu5eaBSkxeDwcx5oGazi4IM0NLWCZORKtp2cr+bVCrO1XTJWS0srUJrcwO0egNcHi8LSIWDxoybzG1dli6cx2L5iorg8fpZyGQihcaGWoRDAVTp9bA73XBMn4nli+YjDQ1sNjva25vhcnpQWFwOvdGIcDCEYKidc0e9PgrJLeV5NNVs5KY0eqMhC6MSlEoASsJ2uaNbhlEKp4jHYvwPwt67z8DMGduPUzdS3sn0DyflVdA3afQPMbnxjY2NOPjgg/HMM8+gpKRkpEx1m+bRG4z1tnybDj7IG9OXCPTlARVb6KmU+2g+v0GWT+xeKDCoCggYHVR5B23nAkYHTVqxY6HAkCrw3oef4Mrf380FidTQ2W17F6XXqFxJl36VjZuERDSCtnVLUDRmCrTUogQ6WF1uWGwO6AxmBNpboTEYEUskYDCa+fO0TqeByaBFJpnA6qU/IBIKoryyEt9/8w3D6PHnXYp7Ljh+6GH0V6eejva2FsTiCXRGohzWSmG4Xf1ApYq4BAhE2BaLG1arh5dTDmlTSwxWSxqpdAzpVAL1tRvhLSxhEKSeoeSykjBNtRv4GNNn7gW704WlC+cgEonB7nJDb9DD6XRxTHMqEUdbWyusDjfHLLusFhy8+gekTRYsmLYXlixfxDmkU6fvhsLSctRsWAO9zsQFkaDToLJqHGwOJ2rWrULDpo1sdVMzYoJVCtdVh+RuLYxSU16b3YZCnx9HH3EI/F5Pn7/tGtK7fJQfTJ30fvTRR3NIyhNPPMFnlV+JbjSfam8w1tvykXzuFJZDza1pCBgdyVdKzG1HVEDA6Oi86gJGR+d1E7MWCuQr8PH/ZuPSG26XQnIZSFUFi2TolF7KD9uVnpeMnSjB6NrFmDB9D25/mdEYYLI54S+rYl6jFi42h5sjQzua67iN5sZVy1GzYQNS6TTs/kIU+b0o8Pnw6fvvwery4eizzsP9l5829DA66/wLUb1xPce8Nzc3o7xyLBxOF9JpcjdTfEJUydZotiIeScBgcHArlNaOOEwGapuSRGPDJs7zJNczxf1B9QgEWtDe3AyLzY6C4lIUFpWio6OViwlR+5ZYpJP373A44S8qRSDQjmB7OzugoWAbh+q6PD6YzDasXLqAW7V4/UXwFxTB4XKjev1avobUP5Qgk16n4wRamrFp3UpoM2mYzWbuSRqPx7Mhuf2BUboqBOTkFFMP0r33mAG3q6tHknibDawCFO5CCet0T95yyy0c6kKJ7fT8jDPOwEMPPQSbreey0wM7m8Hb22iGzd5U6QuM9rYPsVwoIBQYHAUEjA6OroO9VwGjg62w2L9QYGgUmP31HJx/9S3SwVQwmvOYe4uqixp1gWlx1Xgko1G0rl2Ekom7wOXzQ6vVw+Hxw19ayUZZW1MNdHotqtesxOoli7m4Ucm4qahbvwKt1Jkkk0ZRSRlKyivx7eefw+L04Lgzf417rzhj6GF09uyvcPc9d6GjvR0tLS0wmy2g3MjSskrEkykkUxR6G+NCQS6PBy6XH6H2ABoaq9nRpNxPg8HC8Eh9QilJ1mZ3co9QOklyRvUGEyfQBjva0NbSxEmzVeMnw2i0YPni+fB4C1FftwmB9mbM3PMAePyFWLt6Gao3rJULEOlhdzgQDgag0egQS8SJkdn1LC2vRFnFeA4PXjDnC3R2tCOVod6mGey6y27swlKOZ3tbO9LIbLUzSt82pOIJVFRV4Ud774YZ06ZsNzmLQ/OW27qj0BcUVDKd8gZoUC7Gbrvtli0PPmHCBM6n2B7yBwSMbt29IdYWCggFBkYBAaMDo+NQ70XA6FArLo4nFBgcBb5f9ANOv+TqzZ1PGT6zjqgqNJctURlciyrGIRWPoWXNQoyZvg/nkFJLl2Q8AqfHwz1FVyycz2mFFROnonzcZDRsXI9VP8xDOByGwWzGhMlTMHHCBGxauxbffvklrC4vTj7rHNx+6TDAKH34/+jjTzhB+Pv533HFKirSY9AkYXUVMkhG40kUlVRAq9dzrmc0EkI0HIHDSb2SMtzgl8JgtRqp6q4GGpRWjGWR161cimg8Bl9BMdweL1fBrV63BnanBxvWruS8zeKySnj9BfwNwIY1K2G1ObnIEFXzJRd2/MSdEQoFULNpA1vRer0ORcXlKCqrQCqRwKZ1q1C9YQ0S8RjcHh+CwQDi0TAKDVrYXR5UzdyL282EQkHQP+aKO9pbmG4iEYfH7cH48eNw8AF7o6jQPzh3pdhrVoH169fjrLPOwty5c7HPPvvgxRdfREVFRTaHlFbcXgoZCRgVN75QQCgwHAoIGB0O1bf9mAJGt11DsQehwEhQYNWadTju3MtyckbVIblbzCXNAIXlVUgnYmhZvQB7HXYyvAWFSCUT3Gt005pVXNuHokg1Oi1ikQiMZgsXNaIcUo56zaRQUV4OvcGAZGcQ3307F1aXB2eedx6um/XLoXdGlSN2doZx9TXXYs6cb7gc8E/GB/HlRi+7gP6iYrS1hTgJ1l9QjKKysWhvqSOtULNxLTuOFZXj2Or1FhRj/tefIh5PcTVcAsSWhhpMnLILh/EumPcV9EYznC4P0pkU0skYdDoDFywKtLegnVq9OFwoqxiDyrETufXL93O+5CJDep2Be5NOnb47V+hdt+IHbFq/CskUAaZB6mPa2YlUOoXx5JyOnYCyseNZ7HCok78h6EuYLlefiscxafJUjB9ThsN/9uORcO/uEHMg+KRS3jSoxDeF6dI1W7x4Mag8+urVq/tcyEgNe9Tn6r777uPQhffff58hlyrSUejvrrvuigMPPBBnn302Jk+e3KPzPZj7G4jWLlTkiZzk9957L1vVj0rB77333vjFL36RU7Gup5uJyrAvXLgQ//73v1kf0l0px06lwHfZZRfucXbooYfC6cwNVaec6muuuQbPPfdcj/eqch2oKNXWwnhtbS3Pi6rxKVUL1edHVfkKCwt7PLb6eEoeK50vffFBbYO+/PJLnhPt8yc/+QmOOeYY1m17CAnfIf7xECfZZwUEjPZZqhG1ooDREXU5xGSEAv1WgNpo/vSXv86DUbl6brduqFJZV6riXFBWgXQsjpbV3+Nnp16I5Qvno2b9GjYUSyrHcaplR2sjpyoWlFXC5vIhHOlEe1M9WpoaUVDoh91mg91qRTQYxPx538Hu9eHSyy7BhaccPXwwqhz5vx99jPvuewAzStbh86VO/mBOLqXFaofZ4kAyBbS2NsNqd8Jis6GouJSXR4JhmKxWrt7U2FCDZCKBMeOphHApWpubEGhrY8e1tbUesWgUEyZPg1WuiLthzSrYnV5+brXZuO1KJBBEW3sL7496f/r8hSivmsAQW1u9Do21mxCPRxGNhJGh/FCLFRaDAa3t7dCbjCirqOKiSDToAye527n9RDevpktOKVUTJgeXKrYe8uN9MXFclShS1O+329ZtqO4tSlW/KO/woIMO4p3k9x3tSyGjfHikhtI33XQT3njjjW4nRse86KKLuPE0Pc4fg7m/bYFRgsBnn30Wf/jDH3rs40XnQjBJvc4IsgjK8wdBKIVIE6z3NmhfBPc0b6XVzmDBKF37xx57DI888sgW+7kRRBJk0pcK3fUky4fRWbNm8ZcdFBXS09h99925r9tee+3VmyRiuVBg1CggYHTUXKqciQoYHZ3XTcxaKJCvQCwWx56Hn8wvS3mhSghuLnSy6yd1HWVwVRxTf3E5MokYmlZ9j4zRAWhTbOTpNXpOi3T5C1BcMQ42NxVaNSBANXvqqxEKBmAwGuH3eVFeWoZJEybg84//iyWLfoC9oBA3XnMlfnnEwcMPo8oMrr3uRnz+v8+QSiWlvpwaLX+ApX6e4WgSGq0e02bui2gsjJVLFiCj1cJsMjOQTpi8E4fYRkNhVG9ci+amRjjdHtgdLpRWVHIe55L538Jmd3Nv0aaGaqSSSey6+36cr1pXW42Wpga0NNXBaDJi8tSZ8PuLuMjRd99+Biv3PaXCShaGVbKqq4x6tMfiQGEJ7HYHjNRrJ5PhOUsQqm7fIlXVVYfp0noEopVjxqKspATHHflTrjwlxtApMG/ePJx88smor68HVdGlZtIeD4WCS+Nf//oXfvWrX/HjvhQyUsMHuWb0AezNN9/k7Qlyf/SjH3Fxq08++YTdMWWcf/753GQ53xEbzP31F0YJ1G688UY8/fTT2fkTKFI/MoIzcjXJTaS50yDIJrAjndX9Wr/44gucd9552WbbijtI/cvovUL7ocJS1B9MGfn9v0hLatpNfdKoTyx9YUDjsMMOw/7778+PKeSaeopRheu+OKNNTU24/vrrc5pgq8+PjkW9TJXzo2NQT9Nbb711i9eP7h+q2vzuu++yJuSEEnhS+Mrs2bP5XJVBPd6ef/55VFVVDd2bQRxJKDCICggYHURxB3HXAkYHUVyxa6HAECsw4+DjOPWwq2quAqVd8Jlt9UJzo3xRGVy9Mow2r5yPCPFNKgOTyQKH2wtvUSlcXj9iiRg14uToUfp8Fk8kEOoMAqkkyoqLUFZSjEgsjsZN67Fs6Sp4Skrw8D234sA9d9miEoPSZ7SnIyaTKcyZMxePPPoINm7ckIVR+gBLoGe1ORBPAg31NfzYU1CEsrIxnBTb3tpMNYZZ41C4E5FIADqtDiUlVUhn0hza21BXzfHM/sJiVI2bhEBHG1YsXoBIuBMOt5udzqKSclDeZjwcxaYNq9HcWMsfFilJl2KjCZRJ5DKrFUmTBUanG2azCSajhUNzCWzV/UN7ckbJWfV6/SgsLML+++yGPWZOZ3ARY+gUUPcWpaOSy3fZZZflTICaS5Pr9c0336C4uJh7WO6xxx49TrK7Js177rknV+OlokgKjFGlZIKoG264IQtjVECJwoXVwDaY++sPjJJm1PKGwplpVFZWsvNJlYfVziABK7mKBNg08htkE5SR1opjTFBKMKf+IkD6dzCD+fPn48orr8zCOzmL11577WahzX2pptsbjFLhMZrHo48+mj0/OgdydtXvT1rv73//O18/JaSY1rv88sv5/a+M7q4fQfltt92WA5p0nh9++CGuuOKK7P1AfW8pxFgMocD2oICA0dF5FQWMjs7rJmYtFOhOgd1/fiKS7HbmVdTttoqu7JDKTqmnoBhIxtG08jtEYinY3R5uq0nFZm1ON7NSRqOD0+UFdHqkMxm0tbWgubEeVrMRNouFU62KCwuwfsVyrFq9Dv7KSrz65EMYX1k2cmBUmQmF3t159734+qsvuSoth+1qySnVwGK1IZUmh9KB4vIq1NduQmNDHcxWCre1w2a3o7S8imOWm+trEY/EAZ0WmXSKerMiEY6goLiMwZRfQBot3AvHhUlTd2H3c8UP32PN8h84D1SrAcxWG4wmE3/ITKelHFGaD7V4sVptsNrt/EGV4LevMFpaWo7y8jIcdsgBKC8rFu+aYVCgrq6OnTlyKclxoxy+nXbaKWcm9Oa6++67cc899/Dr5JgRgKiBQ71BPnwQiD711FO8//xBAEJwSwBDeaS0LoVvjhkzpkeYGcj99QdG1cWeenI8lckTkBI0ksNHQw376lY6P/7xjznns7S0tMe7QO1Qn3POOVz52Gq15qw/EDBKDuWZZ57JTjmB9jPPPMNtfrob+devu3so/36g3FeCzKKiom7vBwp9JiCl0dN5DsNbRRxSKLDNCggY3WYJh2UHAkaHRXZxUKHAoChw8Em/Rnuwk1lm84JFqpYu3bR3cRcUAYkYGld8h4xWjzLqOxqPQWc0webwQG8yo6C0CnqDEbF4HO0MonUIdbTB6bTD5/GgvLSUI8jmf/0V1m2oQdG48fjktedgMhhGHozSjCjncuWqVbj+hlvQ0tyQhVHKASXgM1MP0kQKNbW1sNkcqBwzAf5iIusMV8ztDIehp1BZvY5zQqvGTgSgRXNjAzuiNRvWQm/QcQXeMeMmIpFM4rsvP+NlsWiEHRmdQQ8DuZ28ny7Hk+ZAbV60Oj2H/mXdz15glADW7nCipLQcM3aezPmhVqtlUG44sdPeFfj4449BobQ01EVu8rekojoU5knAqFTbJVDpbuTDx+OPP85QoXY71dvl56USuFG/U2UM5v76A6Nq4OtL2DJBJ+XMTps2DYccckg2XJZyRGlfGzZswAknnLCZI52vrbqYVHfzpvW3FUbzv3igwkg09y1FLOTnrOa76/nXr7e8Y3KBTzzxRIbhns6z9ztbrCEUGHkKCBgdedekLzMSMNoXlcQ6QoHRocBpl92AmpYOREJBxOMxZNLd5Y5SaC6dT25OKeWEauJxNKyYB4vLB4/Xg0g8BafbB4vdCbe/BHa3l/mtuakO7S1NiEYjDKN+nw9VY8bCX1AET0Eh5n3xMRbPX4TCsePw5b9e6VW8IQ3T7W42zS2tePqZZ/HZZ59yESICQcUlJRBMpoFkSoPSyvFM4I311ZyraTCZ4fH6UFhcBrPFhtrqDWhtaYbd7oSGck2tZiSjMbi9BQyfK5YsQGdnkAsTSf61VEQpC5rdhN8q+Z99gVGCWmolU1lZhX333AV777Frr+KLFQZPAXLcKe+RQk5pbAkSKKSUigy9/fbbva6rho/80NSezkYNURS6escdd/CXHDQGc39bC6MU/0/FesjZo5EPzoN3tXJ1GCwYpetMBYYIlMn1pTBqyt3sbVB+7EknncSrnXrqqXj44YezxajU168v/Wp7CyPubS5iuVBgpCogYHSkXpktz0vA6Oi8bmLWQoHuFAiEOjHr+nvRHgghTCmNoRB3GZG4swtMGUXzKuw6vX5oEjE0LJ+L8vFT0dHRAZe/iNtxEoTaXB50BjoQjpChlwI13WxuboJBp8OUaTNhNmkwYcpkzH7v31i+eCnMdg8cPie+fPsvvV6sYYdRmiHl1y1avAQ33Hgz53cqMEq/29vbOIFWZ7SgsbEJRqMBxSWVqBo/GXqDHo11ddi0YQ2CgTYO8XW4nCivGI/SyrGo27Qei+d9w+ROEErxzRS2K4VSqwsRdR9+21cYNZnMGD9hEgoLC3DycYfB63H3KrxYYXAVUH/opxYrL7zwAlcz7mmo279syRFU7zcfTHra95w5c9ihJef18MMP5yq1Su7kYO5va2E0H9aopctgVXylb9ZaWlqwYsUKbn9CrVWUgk+DBaNqrXtzwNXXkuZI98SSJf/f3nmA21GVC/s7+5yTU9J7SAwEQnpCAglBQCAUQRBs98pFwQbiVa/0IvUqV0A6vyhXr2CjqchV8SLFgLRAAphCSCjSQiAhkEZOcmpO+Z9v4trOmewys2dm7ynvPA8PcPaaNWu939rn7Hd/q6ywjuuxjyWv4wwZDfd9T+2VI4CMVo69nycjo37ocS8EokdAd9W98kc/l0UrXpOO9jZpad5m/fsfuxrZpNS2o670SP/BwyTT2S7vvvSs1PUdJP0GDpHGAYMsGa2qrrI2hW3sP0jqGvtZGxdV1dRKXUOD9GvsIw19amXRIw9JZ2et9EiVdHS1ivR0y8wD5slvbri0KKRIyKhpZVtbm/z3T26xzjTUTqiMrn//fflgywcyeco00fNZtjRtld3HT5etW7fIlg+2WHOXu7Zvl86uDsv+p02fLdu2Ncnbq16XLZs2WKKrBq9bGOtGRyqh5p9/7opbmozqNN5hw4bLuHG7y8wZU+TweQdInyLzootGhAKBELDLpdcKC21klOtcUD3fstBVSEDCrM+rjKocnnzyyTJ//vydNiTyytBevqmpSVTIdYrq4sWLrZ1x7TvoOusOS0btXwp4mSJr3+TKmQ33Kpdey/vhzr0QKCcBZLSctIN7FjIaHEtqgkCUCPzv/Y/ILb+7Xzo6t0vbtm1WYi67jnTHdru2411E+g0eLJnODnl35TNSP2CotRmRJvEaBw6RfoOHyYBBw6zpujV1DdLe0SoZ6ZJN766Wt994Q9paOiVTUyvd0im1emLJzNkyZ8YUOfKAfWT6hN2LYomUjJrWbty4Sb512pnyzttvSWtri4wZM1qWLl0m4ydMtM75bGnfLhve32St6ezb2E8GDR0uk2fsLevXrZFlzz69Iwva3SU93ZoNVRHdIaE7xDQ4GZ0wYbK1C+/XT/m8jBnNJkVFR1uZCjin3Zby2HwbGTnPldRyxS63MqpTZIOsz6uMljJluFDfNROsO+7qBk9mR9pc5XV97t577y3PPPNMwbWUfteM6tpgXdeqlxcZLSTpXuXSa/liY4vXIRAVAshoVCLhrR3IqDdelIZAnAi8+sZbcumNt8qGLVutmadtLc3/yIzu6MWOqbo7dt7tO3DQDhldsVDGTpgqLc1bpbahvzQOGCIjx+4uA4eO1JygbN28XtauelXWvb1Gujoz0jBgoHR1t8ugoUNk193Hy2EHHSAHTB8ve44b6xpVJGVUW79lS5P8+YEH5Rc//5k01NdZC2b1Q+HgoSOsIya6u3tkS1OLDB46SgYMHirvrXlbNm1Ybx3NskNG9d9dvbKhwchotQwePESGDhshc+fsLUcfeagMHjTQNXAKhk/Afraoio6u5dMseLHLZPC0XK6db/Xndplwrv/MV79bGQ26Pq8yqudv6mZMuvuw2/Ww+fr83nvvyTnnnJM92sWUmzVrlkyYMEFmzpxpbXo0bdo0a+fZN954w9rldvny5XlF0a+MlpoZff311622LV26dCcuXuXSa/liY5bXIRAVAshoVCLhrR3IqDdelIZA3Ajoe/z8798sK15bJa0tLdLSss2ST+fVt98AyXRvlzUvPC0DR4yx1ogOGDJSdhm3p9Q3NEjL1s2y7p235JVly6T/4F2kuk+t9OnbRxrqG2SvWbNk/K4fkhM+drAMGzrYM6LIyqjpyerV78i5539bero6ROdBd3eLZGpqLJuvre0jLW3tsnljk3R1acZzR0a0u0fL6UZFO9ajmmyoXxmtyVTLiFGjrN2iVEIPn/cRz8C5IVwCzh1T851ZmasVehSMytgTTzxhvaybH+kZpPbLLhNuj+awZ+QKbYATdH1eZdSeAdQNfkpdM5rvrNJPfOIT1pbfuS77usywpumWumbUvtPvYYcdZq0ZHT58uNUNr3LptXy47xZqh0BwBJDR4FiWsyZktJy0eRYEKkfgJ7fdLffMf1ra2lqkZdvWnRrS2H+A1HR3yjvLF8jI8VNlzqHHyQfvvSO77DpOnrz/Xnn37bdl+NhJ0tnRJH0a66Vv/4FyxMeOFmneLGd+9USpr6sruXORl1Ht2bZtzfLQX+ZbHwLfW7dWhg4bKR3trVKV0cNXB1tzmrds2SpNTVv/kRHdMSU3MBnN6PExjTJs2AiZPGmSfPpTx8jE8cXnQJccFW4smYBdKAut/cz1AKfIqjz9+Mc/zm425JQPNxsj6T16xqZmPfU677zzRAXZnGPqdQMcL/V5lVFds33BBRfIT3/6U6utbnbT1Wzq17/+deu8YN2ZVs91VY7mfFe39ej5n0ceeaT13LBktNTddO1noBb6MsHN1F9ktOS3NjdGnAAyGvEA5WlelGTUeZSWNtnLLB377BnTXTd/x6IWOfsXw6Ztbv6++OmHzgzTzQQfeugha2NB/RLWLK8ZMmSIzJgxQyZNmiRHHXWUdQSe2YTRzzPjfm8l4uSX2aLFz8tF1/+PtLW3S1tLS6/q6vv1lz7SJe8sWyDHfuV067WFDz8gLa1dUtOnXmqqu6xjL0fvvodMnDhJpu0xRo44cD8ZPWpE3uMN3bY3FjJqOrP23Xflqquvk1WrVslrf39JPvjgA9l9jz1kl9G7WiC2NbeIfjjWX65ByWhNdY21TnXkqFEyZfIkOe0bJxc8l9AteMqFQ8AuDrlksthT7WeO5jr+wy4T+vqdd94pRxxxRN5q9Re8TlfVcnppttGsW9T/D7M+rzKq7bFv/FTobFbTYfuU6E9/+tNWNlmn6Jopt24+SKi83nDDDfKd73wnVBkN4pzRq666yvpiwZwr61UuvZYvNl55HQJRIYCMRiUS3tqBjHrjVY7S5ZQc/cysX5jrmemF9naw91vlVI9J+4//+I/sLKFycInaM8oZpyD7vmHjZjnvihvlpTdWS0d7e7bq+sa+UpcReXvZEzJy/F6yeeMWqauvl4xsl9q6auu4F3WhIw6YI3NnTpExo0YG1qxYyaj2uqNjuzz2+BPWeYi6wZHuprvv3P2zx8F0dXXLxk2brPWlzk2LvE7T1bMghwwgWqQGAAAgAElEQVQdJv36D5AzvnmqzJo53dXaw8CiQ0WeCDi/VXWKg5vKnJsfOTcyssuE1nfsscda53LqukfnpePv7rvvltNPP9061uXjH/+43HzzzTJixIhs0TDrK0VG9YueL33pS9YxK8Vku7m52TrL1WRSzbRme5/cZKeffPJJK5Oqu9bqFVZmVOt2rie+5ZZb5KCDDso5NJzxmzx5svzqV7+yviE2l1e59FrezZilDASiQAAZjUIUvLcBGfXOLOw7yiE5+vdNNw3U2Vq6y30pl37Z/IMf/ED222+/Um6P/T3liFOYkK686Ra5d/7jsr2zy3pMXWNfqa/OyOolj8nA0ZOkq22LNPbvK8PGjJM9p0yTaeNGy4mfOkYaGuoDb1bsZNQQaG5pkf/8zmUyf/5fZOLEKbazSautrIV++H933TpRQSllzWjfxkYZMGiQzJ0zR/791C9zdmjgQy/4Cl988UU56aST5OWXXxaVoHvuuUf22Wcfzw9Sufz2t79t3efcyMgpj1rm+OOPl8suu0x222237LN02upvf/tbueiii6xvG1Xs9NtHlVf7FWZ9pchorvWeN954ozU1x74JlIqo7pR7xRVXWN055JBDrP6NHj3aOij5m9/8pvzhD3+wXtM+a1l9zX7pe/OPf/yjxc6IqL7uXJdp7rFPwdL69dm6mVk+nrn6rxuhXX755XLNNddYt+kGV5qR/cxnPtOrLmf8tOz3vvc9OeOMM3rNjPAql17Lex683ACBChFARisE3udjkVGfAEO4PWzJ0b/zf/rTn6zPOfa/vaV0RT8j6Y75+mVt2q6w41QOnvc99Ff5/k9uk9a2dulT3yCNdbXy1t/+KkNGjpax02bLh3bdXfYcNVhOO+VE31NxC/UntjKqnWpra5dX/v53+X8/uFmam7dZoDKZHTKqH5y7urtk7bvrrLNK3R7totNyVRz6Dxggp3zlS3LEYYeE8i1AOQZZ2p5hl0gzZXTgQO87Hds3rFGG9o2MnNNq9YzR999/X3Taysc+9jGZMmWKJZ9//vOfrSm45solMvpamPWVIqPaJmfGU3+mf3BUEvv162f98dJ1JeaPmAqdM8N43333iU7z1S+F9LLz0f/XNSm6UZSp47Of/azF8fHHH8+7Rsi+G66+R48++mgrSzl27Fj51Kc+JTqTwY3s6bQkzXjfdddd2fhMnDjRylxrO/Uc1Mcee6xX/HQ60ne/+92dNmBy8zwvspy29yz9TQ4BZDSesURGoxe3sCXHORvJENC/qyeeeKLo3ggql/r3Xi/9glnPCVfpVIl1Xvplrn7+Sts60rDjVK6R+c7adfIvp54pVbUN0r+xQQYNGyLVUiUf3X+WfPbYo2RA/x3jIMwr1jJqwLz//nr59W9/J0uWLLWm8RoZrcrskNL16zdY5xfqh2yTJa2qylgLcfV13UymuqZG6vrUWW8+3aToC1/4nOy/375hsqfuAAk4p9fqL0aVoVIuHSdnn3223H777dbt9rWnTvnQzKdm6B5++OGcj1K50enCJ5xwQs61xmHXp5s3DB06NNs2t/KkWctbb71Vrr766oLrSHTTouuuu846J9R+aQZSNxzTrGehdSgqgSqGxxxzjJWx1Ljp5Vxbqz/LJcn6c5VSbav+IXTbP5Xk66+/3tqgyghzrgBq/HRJgO6q7MzCanm3zzN1ey1fyvjlHghUggAyWgnq/p+JjPpnGHQNYUqOfhmr+x44pVKn3OosKN2cyOyJ4OyXzhjSzxT6xazz7+avf/1r+eQnPxk0ikjXF2acyt3x1tY2ufKHt8hzz78op3zu0zLvw7Nl+LB/fnYMuz2JkFGFpJKpb46rrv2BvLXqTevNtENGq63dPTVz+u7ad2XzBx9IJlMjA4eMlNaWrbK9vUWqqzPWWab1DY3WtM4rL/+ONDY0hM2e+gMk8Oijj1rCp2NAzxXVDYPsa/u8Pso+JVS/LdT/P/TQQ3PKR319vWgmUH8Z6wZIeqmkHXfccVbGzi6DznbkkpOg6ytFRk07NUv4u9/9Th555BFrvaXy1UyoZkp1SrTuKKzZ4VyXvid1DapKvZ5dqplNvVRAdY2JstH7zXEvdubnn3++XHLJJTsJvAqpbrKk8V22bJlVn4rwbbfdJuPHj/csh6Z/mpHVdTMqzqZ/Or1YN6fyGr8gy3sdt5SHQKUIIKOVIu/vuWmXURUK/TL5/vvvl1dffTX7d0WpmnOx9W+BLlUZMGBAQdi6L8lLL71kid6iRYuyf1P0JvuOtFrfgQcemPdvZzHJ0b9b+jdQn6N/B7XuefPmic4w0l3p8/1N1nbYNyk0nVER1S909ezvYpcKqcqorhW1X7nOSc+1DEllVmeu6d97/W/dn0I/E+jMsm984xu9ljtp/UHEJxdPs8uybjL5wAMPWPt76Bpa/Qxg2qNfQusOwvnkPMw4FYtDWK9rIkF/l5f7SoyMGnD6y2DxkuflyQVPybLlz0uVZCwZbW1tsf7Z0tQkW5uapaHfYGlva5HtHdukvk+dDBw0RM4+63Q59pijyh0DnhcjAkFntoKuL0YoaSoEIJAgAshoPIOZVhnVD93/+7//a+0Z4GbdpAqK7jWgy19yyYlmHPXYNt3kzs01e/Zsufbaa60vZp315ZMc3Sxw/vz51hFs+WYc6UwhndGkX8o7L+cMMvO67qSr55znky5nPbqUSTc+0qm8+sX7zJkzLYl0SnAuGdU+6I77OuPIedn3gggyPrl46h4XY8aMsTaYtC+psrdJExFnnXWWtVdELsEPK05uxk/SyiRORu0BenvNWrnh//1INm7YYGVG21pbpaW1xfq3HgOjklpbWyPTpk6XO2//ues3YtIGAf1xTyBoeQy6Pvc9oSQEIACB4Aggo8GxLGdNaZRR507pbnnn2h9B71XJ08zg73//e7dVWeXy1ZdLcjSTqjP3NLNZaGmJ1ptvDaf96DrTUOcmjZ46UKRwLhnVDKieZ+rsg30GWtDxycVTTw3QGXVuvoj42te+Zi3HMrO4TLfDilOQMYhLXYmWUQ1CS2urLFr0nCx85hlZ+PQiaW7ZIaW6Jq6qula+8qWT5KTPf06GDBkcl5jRzgoSCFoeg66vgmh4NAQgkGICyGg8g59GGbUfYeY1arnO33ZOfTW7tOteCLqJosqVZgN1Kqzui2AXsVzimEtyvLYz1xpOzQaqNNuvXNNrvT4rX/lcMpqvrH1vjqDjEwRPzWJr5taePQ6i3jSutc01BhIvo/ZON1lrSm+QZUuWSHt7m5z61VPlhH/716Ded9STAgJBy2PQ9aUgBHQRAhCIIAFkNIJBcdGkqMuoiy4ULGLWBtoL2XfeNz8/88wz5Vvf+pbssssulnBotlOn3H7/+9/vJY+6z4Fuzqfl9FKx1Kmc9t3Z9fxt3dzQOe1V11vqpn665vOAAw6wpujq9F+za61pSyHJ0Wm4WrdOjdUNOHXNqK7hdG6i6JTMjo4Oa2qs2STQPEun9DoF1S9zc78XGbWfCx9kfLQthXjqvhA6VdvwXLlypZUFdW7wlCuDHEacgmIft3pSJaMmOHrci25aNHLEiLjFi/ZWmEDQ8hh0fRXGw+MhAIGUEkBG4xn4NMqoitnatWutDWt0c722tjZr/eYIx2fCXGssdbMf3TBPJTKf6OQ7B9vtCMknOSqiN998s3WOuv1asGCBfPGLX7ROjTCX83g7nQ2oGwNqdtR+5ZJ1t+0sVi6fjOqUXJX8z33ucznXYgYZn0IyqhtJqfiOHDmyV1c0i62CrhtT2i/7MX+F6vUTp2JMk/p6KmU0qcGkX+ETCFoeg64vfAI8AQIQgMDOBJDReI6KNMqo20jlEjinjOoZnCqff/jDH3pVe/zxx4uuNZwzZ451BraXK5+M5hPHd99919qASM/uNpfznHGvdRaSrVx9cXLRMvlkNN9u+V4YaVk38SnUj0JTZO0nNJh2aTw1g6snHhSq10+cvDJISnlkNCmRpB9lIRC0PAZdX1kg8BAIQAACDgLIaDyHBDLaO266vlN3qtWjyHS33QcffLDXzrVO6dLyOtX1v/7rv3IOAHPsih4Nd9BBB8kee+xR9OiMXOKo2dB77rnH2sTIeRU7YkTLa5b3q1/9qnWMif0qlBn1sibSrYxqVvSPf/yjtQtvKZfX+OSTRj1PVdf66vreXFepgu83TqUwScI9yGgSokgfIAABCEAAAhUkgIxWEL6PR0ddRnNJTr7u2s+qNmWKTUPVI0TeeOMNefLJJ+Wxxx6zzr0stMNqrva89tprohsb6b3FLpUfnZ6q02rHjRuX8xSHXBJYiIMbGS1lmm4YMmo/F7wYK309iPjk6odzGrOzLS0tLdbxNbo+2Fxupmj7jZMbJkksg4wmMar0CQIQgAAEIFBGAshoGWEH+Ki0ymhzc7O16dAtt9wiK1ascE00n2y88sor1sZCzsxjvoo1Q6jTPnXzI82e2q9c8nTYYYdZYjR8+PCdqnQjo3qUoWZvdW2s/dJNjS688MKczQxDRp3Th/PxCTI+ufqRa1dke1vcTAEOI06uB2LCCiKjCQso3YEABCAAAQiUmwAyWm7iwTwvjTKqG9Scc845Oc8F1Y2J5s2bJypNU6dOleuvv140u2quQpkv3S338ccftzYJ0ixrsfNAtc5cZ1i6kcti8ppL+u6880459dRTew2cz3/+83LjjTeKyrHbK9daULfTdN3IaNDxycVT19iqmDc2NubsdqkyWqh/XuPqNh5JKIeMJiGK9AECEIAABCBQQQLIaAXh+3h02mRUM4Q33HCDdZyH/dLdU7/+9a/LbrvtZh2ZopcbIcmHXjN7ixcvlkceeUTuvfdeazOfXJdKoE4v1jWl5vIqLW7LL1myRP71X/+11667kydPljvuuMMSb7eXHxktJr9hxMctH3v/c03TdU4x9lqv1/Ju45GEcshoEqJIHyAAAQhAAAIVJICMVhC+j0enTUZ1PeiXv/xlWbRoUZbaySefbG1C1Ldv314k/ciovSKz6Y4+U48Sse96q+WcU2W9Sovb8vl2/tWzT88++2yprq52NZL8yGix6bFhxCcXn+nTp8vtt98ukyZNytnnUjcwIjPqagjtVAgZLY0bd0EAAhCAAAQg8A8CyGg8h0LaZHThwoVy+OGH9wpWvnWT69evt45M0bNIzeVlQ6VcI0LPBD3yyCMLPt+tXJpKvJTXLK1uoGS/dFMlXTuru/26uZYtW2ZtwKQbNxXikktai8loGPHJt/bVeW6ove+5jnbR7Pn3vve97FE9Xrhr3V7Lu4lFUsogo0mJJP2AAAQgAAEIVIgAMloh8D4fi4yKnHjiidba0AEDBmRpajZTp8+qPNkvp4zqbq+6xnHlypXWbrpPP/20HHvssdaU36qqqp2io9N2jzvuuIrJqB7xolL1+9//vlcbdK3sTTfdZAlprnZrYe2rroW95JJLZPny5QW56ItByaif+OSTQP35vvvuK//zP/8jOlXZfjU1NVlrinWNrf1y7szsVS69lvf51o7V7chorMJFYyEAAQhAAALRI4CMRi8mblqUNhnNtW5SOV188cWWpOkaTp2i+eMf/1h++tOf7rQJkXN6Z65Mo+6OqzJzwgknyMiRI601qDrl96mnnhKdEqtrSe3X7373O/n4xz+e/ZFXafFaXhno2k3nETbadxU/fW3atGnS0NAg3d3dVkZPs8O33nqr1Ydcl9sNjIplRoOOTyEZ1ddmz55trR8++OCDrfNf9Zifyy+/XO6+++5e3dRzUVVGdU2xubxy91rezfs3KWWQ0aREkn5AAAIQgAAEKkQAGa0QeJ+PTZuMambwG9/4hvzpT38qmZxmN1VO9MqXaXRb+Wc+8xlrHengwYPLJjma9dVdfzV7W+hMVbd90HK6MZJml+1Hz5SSGQ06PsVk1G0fdYdk/XLBnjX2Kpdey7ttWxLKIaNJiCJ9gAAEIAABCFSQADJaQfg+Hp02GVVU9913nzX9ttjRK5opVFlcunRpr2mpzumaL7/8svz7v/+7NU3Xy5VvmqhXafFa3rRR+3XuueeKrtMs9dLpvXpO6ac+9Smpq6vrVU0pMhpGfHLx0UzumDFjXJ0Le/7558t555230wZXXrl7LV9qTOJ4HzIax6jRZghAAAIQgECECCCjEQqGh6akUUZ17aOuB73gggtk06ZNOWmpZF100UXWeaMqInfddVe23De/+U254ooresnXO++8Y03Bda4zzBeKo48+Wq688sqcu7l6lRav5e1t0iNo9GgXnZac7/iZXH048MAD5atf/aq1Pta5C7EpX6qMBh2ffHx+9KMfyS9+8Qu5+eabc34xoV9GnHXWWXLGGWdYU5adl1fuXst7eBvHvigyGvsQ0gEIQAACEIBAZQkgo5XlX+rT0yijhtVbb70lv/rVr+TBBx8U3SFW5UOn3+oGQ5rpGzp0qFX02muv7XUuqW54o/fNmDGjF3ad/rpmzRor2/bwww/LK6+8khU8rVuzcbpBkArcrFmzsueZRkFyOjo6rOzv/PnzrQzviy++mJ3Cq2tgta96DIrKua6z1LWw+TY68iujQcenkATq9Ojnn3/e2k1Y18XqtGX9IuJjH/uYdQSQ9jlfP73Kpdfypb6n43gfMhrHqNFmCEAAAhCAQIQIIKMRCoaHpkRJRj00m6IQcE0ACXSNqmIFkdGKoefBEIAABCAAgWQQQEbjGUdkNJ5xo9XuCSCj7llVqiQyWinyPBcCEIAABCCQEALIaDwDiYzGM2602j0BZNQ9q0qVREYrRZ7nQgACEIAABBJCABmNZyCR0XjGjVa7J4CMumdVqZLIaKXI81wIQAACEIBAQgggo/EMJDIaz7jRavcEkFH3rCpVEhmtFHmeCwEIQAACEEgIAWQ0noFERuMZN1rtngAy6p5VpUoio5Uiz3MhAAEIQAACCSGAjMYzkMhoPONGq90TQEbds6pUSWS0UuR5LgQgAAEIQCAhBJDReAYSGY1n3Gg1BJJEABlNUjTpCwQgAAEIQKACBJDRCkAP4JHIaAAQqQICEPBFABn1hY+bIQABCEAAAhBARuM5BpDReMaNVkMgSQSQ0SRFk75AAAIQgAAEKkAAGa0A9AAeiYwGAJEqIAABXwSQUV/4uBkCEIAABCAAAWQ0nmMAGY1n3Gg1BJJEABlNUjTpCwQgAAEIQKACBJDRCkAP4JHIaAAQqQICEPBFABn1hY+bIQABCEAAAhBARuM5BpDReMaNVkMgSQSQ0SRFk75AAAIQgAAEKkAAGa0A9AAeiYwGAJEqIAABXwSQUV/4uBkCEIAABCAAAWQ0nmMAGY1n3Gg1BJJEwJOM9kiVtPdUS3d3T5IY0BcIQOAfBDKZKqmr6pIqcfce7+zuke7ubvhBAAIJJJDJZKQmU+WqZ8ioK0yRK4SMRi4kNAgCqSPgSUZbu2ukpbs6dZDoMATSRKAx0yUNmc6iXd7e1S3bO7uKlqMABCAQXwK1NdVSW50p2gFktCiiSBZARqMTlt/85jdy8sknu27QxIkTZfz48TJnzhw58sgjZebMmaLvw2LX3//+d/niF78oy5cvzxY95ZRT5JprrpGGhoZit2df37hxo9Xe+fPnu76nUMG99tpLbrvtNtF+caWLADKarnjTWwgUJYCMFkVEAQikhgAymuxQI6PRia9XGXW2/Oijj5ZLLrlEZs2aJVVV+Wc0IKPRiTkt2UEAGWUkQAACvQggowwICEDAEEBGkz0WkNHoxNevjGpPhgwZItdff7189rOfFZ1mn+tCRqMTc1qCjDIGIACBHASQUYYFBCCAjKZjDCCj0YlzEDKqvenfv7/cdNNNcvzxx+fMkCKj0Yk5LUFGGQMQgAAyyhiAAAQKECAzmuzhgYxGJ765ZPTnP/+5nHDCCb0a2dPTI01NTfLOO+/IvffeK//93/8tmzZt6lVG11/+8pe/lMmTJ+/UwaBktBi5XP259NJL5cILLyx2K6+njADTdFMWcLoLgWIEyIwWI8TrEEgPAWQ02bFGRqMTX7cy6mzxkiVL5KyzzpLnnnuu10tnnHGGfPe735W6urpeP0dGoxNzWrKDADLKSIAABHoRQEYZEBCAgCGAjCZ7LCCj0YlvqTKqPXj44YflxBNPlK1bt2Y7pFnRO+64Q6ZOnYqMRifMtCQHAWSUYQEBCCCjjAEIQCAnAWQ02QMDGY1OfP3IaHNzs5x99tly++239+rQD3/4Q9FjW+wXmdHoxJyW7CCAjDISIAABZJQxAAEIIKMpHAPIaHSC7kdGtRc/+9nP5LTTTuvVoa997Wty1VVXSX19ffbnyGh0Yk5LkFHGAAQgkIMA03QZFhCAgCFAZjTZYwEZjU58/crowoUL5fDDD+/VoY9+9KOimyANHToUGY1OqGmJgwCZUYYEBCBAZpQxAAEIkBlN4RhARqMTdL8y+sorr8gXvvAFWbFiRbZTuqvubbfdJhMnTkRGoxNqWoKMMgYgAIFCBMiMMj4gAAEyo+kYA8hodOLsV0ZzTb9FRqMTX1qSn0ComdFXlj0rq197Kfv0oaPGyD4fOcL6/zVvviovLn5aps4+QOoaGmX5osdkzLgJMmnW3JLjtb29XV547kmZPGs/aezXv1c99ueN2X1Cyc8Iqp6SG8CNEAiZQNAyqhsrLHj8UWlvb+/V8j3G7ynT95pp/ez9996Tvz27SHbdbVz2Zx0dHfL0k09IU9OWnXqsW9V/5JBDpW/fvtnXTB2dnZ29ys/cex/ZbdzuIVOjeggkkwDTdJMZV9MrZDQ68Q1DRvv37y//93//J3Pn/vOzNWtGoxNzWrKDQGgyumTBw/LBhvdkrw/Pk2GjxkjLtq3y3KP3S5/6Bplz8FHy/trVWRn1I4f2QOozt27eKPseekxoMsrAgUDSCYQlowMHDZIPH/ARC99bq96U55cuESOkuWTUztlZPlcMnHUYmW1vb9tJXJMeQ/oHgaAIIKNBkYxmPchodOIShoxq7x555BHZf//9sx1FRqMTc1oSooxuWLemaKazUGbUiGtHe5vVSs2eqrCaeoeN+pBsXr9O9HWTbbVnYatrarISbALtzGg6n7HrnlOyWVnznK7OTuk3cLB0tLVK/8FDrayusx57WXtbGWAQiCuBcsiosln09ALZ8sEHlig2b9u2U2bUr4zapVezo3qpAI8YOdLKxOq/VY5XLH9e3nj9Net1e8bV/FzvHTZ8hJXdraurt7K3K154XkzG1WR+7bId19jTbgg4CSCjyR4TyGh04huGjE6fPt067mXSpEnIaHRCTUscBELJjKoYrln16k5CaH92PhndY8pM+dsTD1lFNYP6xkvPZ+vSn+l03oa+/Xd6TbOvbjOjg4ePsrK0uQRzxOhdreergGqGVaVXpxMb6bW329QzauzulsgWej4jDwJxIVAuGVXZW/3WKpkz98MWGuc03TBl1GRo7W0YNHiwNS1YrwMOOtj6t/6/ZlZVQltamq229u3XzxJTI58ma8t04LiMcNrphQAy6oVW/Moio9GJWRgyyprR6MSXluQnEDkZVemzrx81mcdJM+dm15YOGjYyZ5bSrYwqDrNeVTOuutbUCPAek/eSlYufEvMMk0HNJa5azyvPP1tQuhl8EIgbgaTIqHOa7ob171uZUSON5nUjn3369MlOHzZljGhqGZNJ1f+2Z3VfeH5pNsNrX8Mat7jTXgjkIoCMJntcIKPRia9fGc11tMthhx0mv/jFL2T48OHZjjJNNzoxpyU7CERORnVarIqi89JptE5RdU6ZdSuj27Zs7pW5zSWjZjOlQjLqrIdBBYEkEIi7jNo3MNJfcJrNVJF0ZjBzTa91ljHCarKiWo9eWm7lC8tl2oy95OUXV2azpEmIP32AgJ1ApWS0tbVVGhoaCEbIBJDRkAF7qN6vjN55551y6qmn9nriKaecItdcc02v9xIy6iEoFC0LgVBk1M+aUadw2ik46y1VRrXOoDKj9nrKEjEeAoGQCZRLRsuxZtSOKp9oahmdlpsrM2pfTzpgwMBsOSOyOmW3acsWS0rZsTfkgUn1FSFQbhlduXKl6NTCSy65RC677LKK9DnKD73//vvlggsukOXLlwfSTGQ0EIyBVOJHRvXLm/PPP19+9rOf9WrLD3/4Q1EhtV/IaCDhopIACYQio9o+L7vp2o92cbNm1GQtS5VRL2tG337tJet4mkJrRs0UXjdrZQOMHVVBIBQC5ZBR5863Yeym64STa21noTWjH2zebK1jHTJ0qPTr19/a5Mh+HI3KtLY71zEzoQSGSiFQAQLllNE77rhDrrrqKjnppJNk06ZNVkaHqzeB6667TpYuXWod16FCOm7cOF+IkFFf+AK92Y+MvvDCC/KlL31JXn755WybJk+eLPqemjp1KjIaaKSoLGgCocmoNtR5zqhOwdVNiWrr6gqeM1psN918MmrkVJ9tduA1wIrtpmsvz266QQ8z6osTgbBk1M05o84zQs06zVKOdnEjo1omX/ZTZXPTxo3WNF+zuZH9mBjTJvta0jjFmbZCwA2BcsnoueeeK++995618+e1114r69evR0ZzBMiwufTSS60M8g9+8AP5xCc+4SaUOcsgoyWjC/zGUmV07dq1cuaZZ8p9993Xq01nnHGGfPe737W+MLVfZEYDDx0V+iQQqoz6bFtFbrevH1Vx3rJ5Q9FjairSUB4KgZAIBC2jITWz4tWyi27FQ0ADykCgHDJ6+OGHyzHHHCPnnHOO1SPNiG7cuFGuvvrqMvQwXo9wsvnkJz8pc+fOlYsvvrikjiCjJWEL5SYvMqpf3OqXN48//rj8+Mc/lsWLF/dqk35R8ctf/lI0O+q8kNFQwkelPgggozng2TOs+rI9o+uDNbdCIBYEkNHCYTLrRTXTS1Y0FkOaRvogEKaMrl69WmbNmiX33HOP6K6f5lIJ3bx5szVll6s3gVxsdH3tq6++Kr/97W8940JGPSML7YZcMlrKw8UhnoQAACAASURBVPr37y833XSTHH/88VJVVeVKRkt5jmbnL7zwwry35upPsXtKaQf3xJ8AMhr/GNIDCARKABkNFCeVQSDWBMKS0XvvvVdOP/10WbZsmQwePLgXI5XQLVu2yPe///1Yswuj8flE/e6775bvfOc71jrS2tpa149GRl2jCr1gEDKqIqpjRNdd6wf8XFeuzGgpnSsmlshoKVTTeQ8yms6402sI5CWAjDI4IAABQyAMGdV1bCqhf/zjH3OCRkbzj79CbHTzGp2eqedNzp4929UgRkZdYSpLIb8yevTRR1u7UOtsg1wZUdMJZLQs4eQhHgggox5gURQCaSCAjKYhyvQRAu4IBC2jusZxn332sbJ4+S7NiG7dulWuvPJKd41MUSk3bObMmSPf+ta35Mtf/nJRMshoUURlK+BVRidOnCiTJk2Sgw46SI444gjR/89kMkXbi4wWRUSBMhNARssMnMdBIOoEkNGoR4j2QaB8BIKSUT2qZe+99xY997DY7q8qobo2+4orrihfR2PyJLdsvvKVr1jTn2+44YaCPUNGYxJ4mgmBBBNARhMcXLoGgVIIIKOlUOMeCCSTQBAy+sgjj1ibqej5mLvuumtRUCqhra2tcvnllxctm7YCbmVUudx4443y5z//WR5++OG8mJDRtI0g+guB6BFARqMXE1oEgYoSQEYrip+HQyBSBPzK6HXXXScPPvhgQSFydvihhx6Sz33uc9YGLLr2rdg/en+xMn5eD7N+r3W//vrr1uY0eq6km0u/CFCWurHRqFGjdroFGXVDkTIQgECYBJDRMOlSNwRiSAAZjWHQaDIEQiLgR0ZVmnbZZRe59tprPbdOzxnt7u6Wnp6eov9o5W7KlVomzPpLqTvfkR35IK9fv97a2Oi2226Tj370o72KIaOehyY3QAACARNARgMGSnUQiDsBZDTuEaT9EAiOQCky2tHRYa0Pveiii+TEE08MrjHU5IvAkUceKUcddZScc8452XqQUV9IuRkCEAiAADIaAESqgECSCCCjSYomfYGAPwJeZfTZZ5+1dvfU9aFTp07193DuDpzAueeeK5op/dWvfmXVjYwGjpgKIQABjwSQUY/AKA6BpBNARpMeYfoHAfcEvMjoz3/+c9F/nnnmGfcPoGTZCeh0Xd3cSL8wQEbLjp8HQgACDgLIKEMCAhDoRQAZZUBAAAKGgBcZnTVrlqxcuRJ4MSCwbNky67zX9vZ26ezsjEGLaSIEIJBUAshoUiNLvyBQIgFktERw3AaBBBLwIqO33nqr3HnnnbJgwYIEkkhWl26//Xa55pprZMmSJchoskJLbyAQOwLIaOxCRoMhEC4BZDRcvtQOgTgR8CKjtbW18tRTT8kxxxwjL7zwgqszRePEIiltPfvss2XDhg3W7rpM001KVOkHBOJLABmNb+xoOQRCIYCMhoKVSiEQSwJeZVQ72dTUJDNmzJCbb75Zjj322Fj2O6mNPvTQQ+UTn/iEnHXWWVYXkdGkRpp+QSA+BJDR+MSKlkKgLASQ0bJg5iEQiAWBUmTUdOy4446TAw44QC688MJY9DXJjVy1apV13M4f/vAHmTdvXraryGiSo07fIBAPAshoPOJEKyFQNgLIaNlQ8yAIRJ6AHxnVzulZo2+++ab8+te/dt3XJ554Qj75yU+KTvutqqpy9Y9W7rZsKeXCrN9L3T09PfKTn/xEhgwZ4pqnCqhOzdXdcwcNGtTrPmTUNUYKQgACIRFARkMCS7UQiCsBZDSukaPdEAiegF8Z1Rb95je/kcsvv1yWL18umUymaCMvuOAC6dOnj5x22mmi8uXmH63UTblSy4RZv5e677rrLtl///3l29/+dlGOWuA///M/ZcWKFfL73/8+Z3lk1BVGCkEAAiESQEZDhEvVEIgjAWQ0jlGjzRAIh0AQMqot0yNf9tprL2v31pkzZxZsrIrW0KFD5fzzzw+nUzGu1QsbnSY9d+5cufTSS/P2GBmN8WCg6RBICAFkNCGBpBsQCIoAMhoUSeqBQPwJBCWjhoSeRXruuefKSSedlBeOSujw4cPlvPPOiz/AgHvghs369eut9aE6nbfYBlLIaMABojoIQMAzAWTUMzJugECyCSCjyY4vvYOAFwJBy6g++wtf+ILssssu1jmXuS43wuWlD0kqW4zNX/7yF0v0dX3omDFjinYdGS2KiAIQgEDIBJDRkAFTPQTiRgAZjVvEaC8EwiMQhoxqa6+99lr561//Kg888MBOjdeM6MiRI60MKldvAoXYXH311RbThx56yDU2ZNQ1KgpCAAIhEUBGQwJLtRCIKwFkNK6Ro90QCJ5AWDKqLX3wwQfllFNOkRdeeKHX7rAqoZo5Peecc4LvUMxrzMfmhBNOkHHjxslVV13lqYfIqCdcFIYABEIggIyGAJUqIRBnAshonKNH2yEQLIEwZVRbunbtWpkxY4a12+shhxxiNV4lVKeY6nEkXL0JONm0trZa60Mvu+wy+bd/+zfPuJBRz8i4AQIQCJgAMhowUKqDQNwJIKNxjyDth0BwBMKWUdPSefPmyb/8y79Yx7mohI4dO1bOOuus4DqSkJrsMvr000/LEUccYa0PnTRpUkk9REZLwsZNEIBAgASQ0QBhUhUEkkAAGU1CFOkDBIIhUC4Z1daefvrp0tbWJv369UNG84TPiLqew6pnjj711FO+Ao2M+sLHzRCAQAAEkNEAIFIFBJJEABlNUjTpCwT8ESinjGpLb7nlFrn88sutrOiZZ57pr/EJvFu5LFy4UObMmSM/+tGPfPcQGfWNkAogAAGfBEKR0Yx0S19plirp9tk8bocABIIg0CMZaZa+0i2ZotUFLaMZ6ZG6TIcIvw+KsqcABMpDICPt3X2kW6qKPq7cMqoNWrBggSVb9fX1RduXtgKaCX3sscfk4osvDqTryGggGKkEAhDwQSAUGR1QtUUGSJOPZnErBCAQNIEmfVf2DCxabdAy2phplYZMW9HnUgACECgfgdbuemnpbij6wErIaNFGpbhAV1eXVFdXB0YAGQ0MJRVBAAIlEkBGSwTHbRCIGwFkNG4Ro70QCI8AMhoe2zjVjIzGKVq0FQLJJICMJjOu9AoCOxFARhkUEICAIYCMMhaUADLKOIAABCpNABmtdAR4PgTKRAAZLRNoHgOBGBBARmMQpDI0ERktA2QeAQEIFCSAjDJAIJASAshoSgJNNyHgggAy6gJSCoogoykIMl2EQMQJIKMRDxDNg0BQBJDRoEhSDwTiTwAZjX8Mg+gBMhoEReqAAAT8EEBG/dDjXgjEiAAyGqNg0VQIhEwAGQ0ZcEyqR0ZjEiiaCYEEE0BGExxcugYBOwFklPEAAQgYAsgoY0EJIKOMAwhAoNIEkNFKR4DnQ6BMBJDRMoHmMRCIAQFkNAZBKkMTkdEyQOYREIBAQQLIKAMEAikhgIymJNB0EwIuCCCjLiCloAgymoIg00UIRJwAMhrxANE8CARFABkNiiT1QCD+BJDR+McwiB4go0FQpA4IQMAPAWTUDz3uhUCMCCCjMQoWTYVAyASQ0ZABx6R6ZDQmgaKZEEgwgYrK6F+efF7WrNu4E976uj5y7GGzpX+/hkijf2bZq7Jla4scedDMXu1sb98uDzy+VKZO+JBM3H10pPtA49JDIOoyunVbq9z318XS1t7RKyiDB/aTow/ZW+rqaq3fF39duEI6O7t6lZk6YazsN2tC9mf63nzx1bez/3/gnMm8F9Mz1OmpCwLIqAtIKSiCjKYgyHQRAhEnUFEZNWzMh9DZM/aI1QdGZDTio5vm9SIQFxm1/x4wX+zsMmKwJZsqo088+5IcPHeKjBk11Oqf/v546Mllsv/eE62f6fvyjdXvZb/QiuvvF4YvBMIkgIyGSTc+dSOj8YkVLYVAUglEVkbNh04DXjOl767fLE/97eWdsh2aYd2+vVM2bdlmZUzsmZS/v7k2e4/JuPaprbEyl8OG9Jc3337fuseeWbFnX+xZWn1O07YW68Ovfjh+9/3NVlv0A7A9O+rMjNrboOU1S9O3oU4WLv27HHXQLCsDrHU+8vQLcvgBM6z/t2eNTdtMvZ1dXVZ5sj1JfVuG0684yqiSsH/pk0tG7e+3XYYPtrKrzi+29D344qvvZDOs4RCmVgjEhwAyGp9YhdlSZDRMutQNAQi4IRBpGdXpeJoN0amuzg+h+gFVZVCn7z3+7IuycfNWKxOismju0w+mzoyJQpk1ZZwlo61tHdl7TLZlQL9G68PsHruOtJ6tUtjS2p59jvlvnTLoJjOq0mnP5Jh2H7b/dKudZiqvflhe9c56S2rtfduwuSnbn91GD7fa3dhQt9PUYDfBpky6CcRRRt1kRu2/G5pb22XxC2/EYpp/ukcjva80AWS00hGIxvOR0WjEgVZAIM0EIi2jzul49kDZMx0qo3qpyDmzJHYZNfc7P+Dqz1U6B/ZvlA+NGtIrY2n/oLvy1Xeyz3FmbOxtK7Rm1N7uZS+tsm4z0jvuQ8PFCKeZlmhvm5Fo+2tpHrz03RuBuMioc82ofeZBvjWjZpYAGVBvY4LS6SWAjKY39vaeI6OMAwhAoNIEIi2j9mmsRsrsGx6Z6bgqoyqSKnVOEbR/eDXltS7nBkNGRgcP7Nsrs2Jfj6Yyap7jRUadGzWZdmjWc9mLq6x2L/jby9YUXTOFePOWbb3Ghn4gP2TuVDZGqvQ7JsbPj4uMmim2uabk5vqZ80sqMqMxHqQ0vWwEkNGyoY70g5DRSIeHxkEgFQRiI6Oa8bB/yHRmRvPJqD2KZlqtkTqTYbRnSotlRr3KqD4/X7v1tYefWi4DBzRKS2vHTpld50687NKbivdkaJ2Mm4yaL3zsmxEVk9F8mxXpffrFzxEH7mXtyssFgbQTQEbTPgJ29B8ZZRxAAAKVJhBLGTXZQ4Vn1ozmklHnJkEqo3qZ6a7mfs1Qul0z6kdGne026071CAr7ZkT2NaMd2zuza1hNuzkyptJvm3g+P44y6mbNqDMa+XbTNevA4xk9Wg2BYAkgo8HyjGttyGhcI0e7IZAcArGRUfOhVKev1tRUy/SJu8rrq9dZu9HqdN58mVH7eYPOabq6EZCZ9muXwUK76dpl1OySW2g3XbMGNFe7dddcfZZzOrIOL/vUXlM/mdHkvPEq0ZM4yqhy0veZvo910y+9Cq0lN1yd54w6zyGtBH+eCYEoEUBGoxSNyrUFGa0ce54MAQjsIBAJGS13MKIkdfl25C03E56XfAJRl9HkR4AeQiA6BJDR6MSiki1BRitJn2dDAALI6IQPWcfGVOrS7Kc5kkazpFwQCJMAMhomXeqGQLwIIKPxildYrUVGwyJLvRCAgFsCqcyMuoVDOQgkiQAymqRo0hcI+COAjPrjl5S7kdGkRJJ+QCC+BJDR+MaOlkPAEwFk1BMuCkMg0QSQ0USH13XnkFHXqCgIAQiERAAZDQks1UIgagSQ0ahFhPZAoHIEkNHKsY/Sk5HRKEWDtkAgnQSQ0XTGnV6nkAAymsKg02UI5CGAjDI0lAAyyjiAAAQqTQAZrXQEeD4EykQAGS0TaB4DgRgQQEZjEKQyNBEZLQNkHgEBCBQkgIwyQCCQEgLIaEoCTTch4IIAMuoCUgqKIKMpCDJdhEDECSCjEQ8QzYNAUASQ0aBIUg8E4k8AGY1/DIPoATIaBEXqgAAE/BBARv3Q414IxIgAMhqjYNFUCIRMABkNGXBMqkdGYxIomgmBBBNARhMcXLoGATsBZJTxAAEIGALIKGNBCSCjjAMIQKDSBJDRSkeA50OgTASQ0TKB5jEQiAEBZDQGQSpDE5HRMkDmERCAQEECyCgDBAIpIYCMpiTQdBMCLgggoy4gpaAIMpqCINNFCEScADIa8QDRPAgERQAZDYok9UAg/gSQ0fjHMIgeIKNBUKQOCEDADwFk1A897oVAjAggozEKFk2FQMgEkNGQAcekemQ0JoGimRBIMAFkNMHBpWsQsBNARhkPEICAIYCMMhaUADLKOIAABCpNABmtdAR4PgTKRAAZLRNoHgOBGBBARmMQpDI0ERktA2QeAQEIFCSAjDJAIJASAshoSgJNNyHgggAy6gJSCoogoykIMl2EQMQJIKMRDxDNg0BQBJDRoEhSDwTiTwAZjX8Mg+gBMhoEReqAAAT8EEBG/dDjXgjEiAAyGqNg0VQIhEwAGQ0ZcEyqR0ZjEiiaCYEEE0BGExxcugYBOwFklPEAAQgYAsgoY0EJIKOMAwhAoNIEkNFKR4DnQ6BMBJDRMoHmMRCIAQFkNAZBKkMTkdEyQOYREIBAQQLIKAMEAikhgIymJNB0EwIuCCCjLiCloAgymoIg00UIRJwAMhrxANE8CARFABkNiiT1QCD+BJDR+McwiB4go0FQpA4IQMAPAWTUDz3uhUCMCCCjMQoWTYVAyASQ0ZABx6R6ZDQmgaKZEEgwAWQ0wcGlaxCwE0BGGQ8QgIAhgIwyFpQAMso4gAAEKk0AGa10BHg+BMpEABktE2geA4EYEEBGYxCkMjQRGS0DZB4BAQgUJICMMkAgkBICyGhKAk03IeCCADLqAlIKiiCjKQgyXYRAxAlUVEZ7eqqlvbNeenp6Io6J5kEgmgSqqqqkrqZNqqq6ijYw+jJaJd2d1SL8PigaSwpAICeBqirJ1OjvguJ/U5FRxpASKIeM9kiVtPdUS3d38XFJVCAAgfgRyGSqpK6qS6pc/O3J1buKymhrR1/Rf7ggAIHSCTT0aRb9p9gVdRnt3l4j3duri3WD1yEAgQIEMrVdkqntLMoIGS2KKBUFyiGjrd010tLN7/ZUDCg6mVoCjZkuacgU/9uDjKZ2iNDxJBNARpMcXfoGAW8EkFFvvNJeGhlN+wig/xAIhgAyGgxHaoFALAkgo7EMG42GQCgEkNFQsCa2UmQ0saGlYxAoKwFktKy4eRgEokUAGY1WPGgNBCpJABmtJP34PRsZjV/MaDEEokgAGY1iVGgTBMpEABktE2geA4EYEEBGYxCkCDURGY1QMGgKBGJMABmNcfBoOgT8EkBG/RLkfggkhwAympxYlqMnyGg5KPMMCCSfADKa/BjTQwjkJYCMMjggAAFDABllLHghgIx6oUVZCEAgHwFklLEBgRQTQEZTHHy6DgEHAWSUIeGFADLqhRZlIQABZJQxAAEI7EQAGWVQQAACZEYZA6UQQEZLocY9EICAkwCZUcYEBFJMABlNcfDpOgTIjDIGfBBARn3A41YIQCBLABllMEAgxQSQ0RQHn65DABllDPgggIz6gMetEIAAMsoYgAAERJBRRgEEIGAIsGaUseCFADLqhRZlIQCBfAQSnxltbtkmTy58WKZMnCG7jR2f5fDCS0tk27atsv++h8j769+V5S8ulv33nSd9G/sxWiCQGgJpk9GtLS3y4FMLZdakiTJh17FWnM3PGurq5KMfnit1ffr4ir+pr62jw6qnvk8f+diB+0v/xkbrWY8885zMnT5VRg8f7us5Yd3c3tEh8xc9KyOHDpV9p03JPmbt+vXy+OKl0tnVtdOjJ48b16tsWG3zUu8jzz4nA/r2s9pl/28vdeQqm2sM+alTuT674kU5fL99rTFSyQsZrST9+D07ajLasm2rPPfo/dLR3mbB7FNXL/seeow09usfCtwN69bIy8uekX0+8tHsM9a8+aq8uPjp7PN23XOKTJo1t+Tna5+WLJgvk2ftJ8NGjSm5HnNj0PX5bhAVQEBEkFFklDdCigmkXUaNWIwbPToQmcpV33MrX5JVa9daQqpXXGXU/jbRPr23cWMg8h7W2y9IAbW3MWgZDav/pdSLjJZCLb33RElGjYiOGrt7Vv5eWfasrHv7zdCE1CmjKqKvPP+s7PXheZY4bm9vl7898ZAMGT6qZCENWh6Dri+9o5+eB0kAGUVGgxxP1BUzAmmW0V1HjSyaATRZzT41NVbZSeN2y2ZUVXZ2HTUq+/8aes1yPbVsuRw4a69s5tPIy7Txe8gb76yRzVu3Sk11tRwye28ZOnCgVa/+TK8Pz5hu1WfqMcNJRXZrc3M2M2nPtjqH3Kur35ZFL6zI/tjUqT9f+fob1s+1TaYNJkOr/Vm7fkM2OzdmxIi8gu6UUZNN1ayp1q3PHDVsqJWFNhni0cOHyeFz97X6pplAfX6ufpvsq719pn5TfnD//r1E2LTdMPxg6zZ5edUqq6+atW1q3pbNkjrrsjPP1y4vMmrnb2+nPWOuP1dWmiHXy54ZtWegnf0M+9cLMho24WTVHyUZVTFc+dwCmbbvR7IZRCOoe07fR+oaGq0s5oBBQ+W9d1ZJdU2NTJo5V15bscTKpA4dNUb2+cgRVoCc2c2psw+QMbtPsH6u5bu6OqWuoa9s72iX7e1tVgZ21oFHyIuLn9pJPHMJq8mc9hs4WOYcfJT1TJVWbePGdWus/9f2zNj3IOvn27Zstto7dfaB8ubLy6W7q1O0b9quwcNH9coG2/thzxTb22jqU2lub23JZnLDziQna/TTmyAJIKPIaJDjibpiRiCtMmrEsKG+zhIkczmzXio5rW3tlvgsf/V1S2q0vJZ7/G9L5JA5+/SaWmkXHSM5TpGxZ0bt9a9e95787cWXLEnVS6VsztQplpwWapd9WrFThu3SqPWrpGq7jIib/tuzt0Z69xw71rOMmvqcU33t7TJ9M/UbBgfP3lueWLw0K/wqdavXrbN4axm9DHv7VGttu4mLfcrrsytW5pymW4y5s13OqduFMqNGJDVuTsb2PmibX3v77WysjYxqH53jw0w1LsevFmS0HJST84woyajJQqpoGXm0k1YpXL7oMRkzboKVpVyy4GH5YMN7VhZTLyOy9v/W7KZmVzetX2dJ4/trV/fKfNpFs2Vb004y7Iy0aYNK8IjRu2YF1Einlnc+p7HfgOw03YGDh2XvUXF2Zl7tQm7K6jRhFWntR/O2Jmu6r5n2a6/b9FXb4GdacXJGNz0pJwFkFBkt53jjWREjkFYZdWbrTFhUgJa98vfsGk+73KikqZAeOmcfUbEzopQrpPmyk/Y1oyYrarKtdoEbM2JYrwxroXYVWmeo972y6i1LprXN9r7ZJc45pbXYFNd8mVHnOlO75BvJ0p/Zs8emjU4ZzfdWMZyUmxE+e8ba3JdrzeheE8b3ynAXY27Y2YW/kIzaees9Jm4H7TNLFi1fkV0rbB8H2l4jo+s2bMzGy+/a5VJ+1SCjpVBL7z1RklEThXxZTWfm1MiZSl2hqata3+rXXspKomZGzTpUp4w61486R4a9rtq6umym1ZlVtbcnl4zmm/Zrv0+fnas9+eoOYj1qet8J9NwvAWQUGfU7hrg/xgTSKqNDBg6QudOnWdNI7etFnRKpobVPqX30b0tEhealN1ftNEU33zCwZwX79+2bzXzpfzs3UzICpTJqn7pZqF3OjZDsU1a1TWaqp8qoXa6MjH5k1sydpiuXKqN2KXS22XC0y5eKtF3gOjo7s1N77VORc22eZJ8KbN+QqpCMTt59N0/MvcqoU9LNlxnTJ4yXpS+9kp2+nU9GX37zrYquxUVGY/zLvAJNj6KM2jHYBdQpZ4VkVLOmZrqs3mem02pm1IipyqTXzKg9y2q/f8bcQ6wpviaLWUxGTTltm1O+dTqvmX5rF2fDxSneJlvb1dmZ7ae2jQsC5SSQeBnt6GiXp559VPbYbUKv3XQXPve4xZnddMs53HhW1AikVUaNvDintTozW854qWy0trdJ07bmnaboaln71FJzrz2Tp+soTYawWGbUKaO5xMjZPmcG1ZkZzSWjZhqsfTqoXxl1Zg/zyZdTRu3ZQGfG1GRdw8yMumFOZlSktbteWrobiv46q62pltrqTNFyNTU1UltbW7QcBaJFIEoyqlL23pq3sus+lZSZxqryZtaMmp1v88morqG0S5wzM5pPRmtr++TcrEjl7/mFj8rM/Q+VzevX9ZJZswbVZEa9yqh9TaxOxfWaGXVmQ+1MojXSaE3SCSReRjWAKp5t7a1y4NxDpU+fOusol+eWPiXTp+xtCSpHuyR9mNO/fATSLqPKxbnbrXM9otkJV8XJZOhGDBnca62p4ZtLVFSqzFpQe2ZUM5qF1i/axchZr73N9mm6dhk1my5p28w03Xwyar/Pz5pRkxnN1d5cayTtMrr/XjPkyaXLslNZjdg7M7cm42rW5NrXYtq/XNDsda6jXdwyz/fFRJhrRpW9fQqzvW/l+C1GZrQclJPzjCjJqFPMlLJ9d1v9f/u0VTcyagRT7zVrOfPJqB4fk283XRVhnQ5cbM2oXxnVPq1Z9aqVGdXpvXrMjW7eZNaM6trXabMPlOXPPm6tHc3FRH/GmtHkvEfj0pNUyKgR0vc3vJuNy6zp+2YzpchoXIYr7QyaADIqYjJtre3t1lpR+661zh1n7Vk5c06pMybOc0Zz7QqrZYrtpus8e9I+VdXZLtMG+wZKWmbqHrvLm2vWWmdYOtcj2teM6v1meq9Ojx05dIg06Bl9tnNG7f3Mt2bUPk1Xy5gdbfcc+yHZ+MEWa3Oivg31O01Btq9rNTsB26fp2qf86q68ehnRzLc7rnm+1910zXmfxWTUrDs2XOy7Fps+5NtNd7ddRsmmLU05d9PNtxtv0O/9XPUho+WgnJxnRElGlarznFEzZVUzgM5dbfPJqNn4x+w4u9vEafLu6jess0SdmU3zPH22WUfqnDZr393WCHK+3XRzyahpT2uz7p67Yzdd+zRd7YcKsl6jx+0pTZs3Zl+3T8E1O+Uawdb6VFp1OrK530xHZppuct6jcelJamQ0LgGhnRAoJ4G0yahftvYNjQptHOT3OdyfbALO6dRR6S0yGpVIxKMdUZPReFCjlRCAgJMAMsqYgECKCSCj7oPvnB7q/k5Kpp2AM3ubL7NdaU7IaKUjEK/nI6PxihethUBUCSCjUY0M7YJAGQggo2WAzCMgEBMCyGhMAhWRZiKjEQkEzYBAzAkgozEPIM2HgB8Cl9VtbAAACkdJREFUyKgfetwLgWQRQEaTFc+we4OMhk2Y+iGQDgLIaDriTC8hkJMAMsrAgAAEDAFklLHghQAy6oUWZSEAgXwEkFHGBgRSTAAZTXHw6ToEHASQUYaEFwLIqBdalIUABJBRxgAEILATAWSUQQEBCJAZZQyUQgAZLYUa90AAAk4CZEYZExBIMQFkNMXBp+sQIDPKGPBBABn1AY9bIQCBLAFklMEAgRQTQEZTHHy6DgFklDHggwAy6gMet0IAAsgoYwACEBBBRhkFEICAIcCaUcaCFwLIqBdalIUABPIRIDPK2IBAigkgoykOPl2HAJlRxoAPAsioD3jcCgEIkBllDEAAAmRGGQMQgMA/CZAZZTR4IYCMeqFFWQhAgMwoYwACENiJAJlRBgUEIGAIIKOMBS8EkFEvtCgLAQggo4wBCEAAGWUMQAACeQkgowwOLwSQUS+0KAsBCCCjjAEIQAAZZQxAAALIKGMgEALIaCAYqQQCqSfABkapHwIASDMBpummOfr0HQK9CZAZZUR4IYCMeqFFWQhAgMwoYwACECAzyhiAAATIjDIGAiGAjAaCkUogkHoCZEZTPwQAkGYCZEbTHH36DgEyo4yB0gkgo6Wz404IQOCfBJBRRgMEUkwAGU1x8Ok6BBwEmKbLkPBCABn1QouyEIBAPgLIKGMDAikmgIymOPh0HQLIKGPABwFk1Ac8boUABLIEkFEGAwRSTAAZTXHw6ToEkFHGgA8CyKgPeNwKAQggo4wBCEBABBllFEAAAoYA03QZC14IIKNeaFEWAhDIR4DMKGMDAikmgIymOPh0HQJkRhkDPgggoz7gcSsEIEBmlDEAAQiQGWUMQAAC/yRAZpTR4IUAMuqFFmUhAAEyo4wBCEBgJwJkRhkUEICAIYCMMha8EEBGvdCiLAQggIwyBiAAAWSUMQABCOQlgIwyOLwQQEa90KIsBCCAjDIGIAABZJQxAAEIIKOMgUAIIKOBYKQSCKSeABsYpX4IACDNBBIzTbezRro7qtMcSvoOAd8EMn26JFPTWbSe1u56aeluKFqutqZaaqszRcvV1NRIbW1t0XIUiBYBZDRa8aA1EIgrAWQ0rpGj3RAIgEBSZFSkSro7q0V6egKgQhUQSCGBqirJ1HSJSPH3EDKawvGRo8vIKOMAAhAIggAyGgRF6oBATAkkR0ZjGgCaDYEYEkBGYxi0EJqMjIYAlSohkEICyGgKg06XIWAIIKOMBQhAwCsBZNQrsWSWR0aTGVd6BYFyE0BGy02c50EgQgSQ0QgFg6ZAICYEkNGYBCrkZiKjIQOmegikhAAympJA000I5CKAjDIuIAABrwSQUa/EklkeGU1mXOkVBMpNABktN3GeB4EIEUBGIxQMmgKBmBBARmMSqJCbiYyGDJjqIZASAshoSgJNNyFAZpQxAAEIBEEAGQ2CYvzrQEbjH0N6AIEoEEBGoxAF2gCBChEgM1oh8DwWAjEmgIzGOHgBNh0ZDRAmVUEgxQSQ0RQHn65DABllDEAAAl4JIKNeiSWzPDKazLjSKwiUm0BsZbRte19pae9bbl48DwKJItBY1yz1tc1F+9QkA6SpZ2DRcm5/oWzv6pbtnV0u6muVhkxb0XIUgAAEykcAGS0f6yg/qRwy2tZTI81d1VHGQNsgAAGfBPpWd0l9VWdJtdTU1EhVR0dHT2dn8Qpau2ukpbv4L5QBVVv0Y2/RBvX0VEt7Z7309PQULUsBCEBgZwJVVVVSV9MmVVXFpRAZZQRBAAKGADLKWFAC5ZDRHqmS9p5q6e7msx6jDgJJJJDJVEldVZdUSWnv8YrKaBIDQp8gEFUCyGhUI0O7IFB+Asho+ZlH8YnlkNEo9ps2QQAC0SGAjEYnFrQEAqESQEZDxUvlEIgVAWQ0VuEKrbHIaGhoqRgCEHBJABl1CYpiEIg7AWQ07hGk/RAIjgAyGhzLONeEjMY5erQdAskggIwmI470AgJFCSCjRRFRAAKpIYCMpibUBTuKjDIOIACBShNARisdAZ4PgTIRQEbLBJrHQCAGBJDRGASpDE1ERssAmUdAAAIFCSCjDBAIpIQAMpqSQNNNCLgggIy6gJSCIshoCoJMFyEQcQLIaMQDRPMgEBQBZDQoktQDgfgTQEbjH8MgeoCMBkGROiAAAT8EkFE/9LgXAjEigIzGKFg0FQIhE0BGQwYck+qR0ZgEimZCIMEEQpHR/lVbZaB8kGBsdA0C8SOwRQbJ1p7+RRvemOmShkxn0XLbu7ple2dX0XIN1e3SWNVStBwFIACB8hFo6WmU1q66og+sramW2upM0XL6YaK2trZoOQpEiwAyGq140BoIpJFAKDKakW7pK81SJd1pZEqfIRA5Aj2SkWbpK91S/ENl0DKakR6py3SI8PsgcuOCBqWVQEbau/tIt1QVBYCMFkUU6wLIaKzDR+MhkAgCochoIsjQCQiklEDQMppSjHQbAokggIwmIox5O4GMJju+9A4CcSCAjMYhSrQRAmUkgIyWETaPgkDECSCjEQ+Qz+Yhoz4BcjsEIOCbADLqGyEVQCBZBJDRZMWT3kDADwFk1A+96N+LjEY/RrQQAkkngIwmPcL0DwIeCSCjHoFRHAIJJoCMJji4IoKMJju+9A4CcSCAjMYhSrQRAmUkgIyWETaPgkDECSCjEQ+Qz+Yhoz4BcjsEIOCbADLqGyEVQCBZBJDRZMWT3kDADwFk1A+96N+LjEY/RrQQAkkngIwmPcL0DwIeCSCjHoFRHAIJJoCMJji4TNNNdnDpHQRiQgAZjUmgaCYEykUAGS0XaZ4DgegTQEajHyM/LSQz6oce90IAAkEQ8CSjbT010txVHcRzqQMCEIgogb7VXVJf1Vm0dZ3dPdKxvXi5ohVRAAIQiCyBPrU1UpOpKto+/TBRW1tbtBwFokUAGY1WPGgNBNJIwJOM9kiVtPdUS3d3TxpZ0WcIJJ5AJlMldVVdUiXu3uMqpN3d3YnnQgchkEYCmUzGlYgqG2Q0niMEGY1n3Gg1BJJEwJOMJqnj9AUCEIAABCAAgWAIIKPBcCx3LchouYnzPAhAwEkAGWVMQAACEIAABCDgiwAy6gtfxW5GRiuGngdDAAL/IICMMhQgAAEIQAACEPBFABn1ha9iNyOjFUPPgyEAAWSUMQABCEAAAhCAQBAEkNEgKJa/DmS0/Mx5IgQg0JsAmVFGBAQgAAEIQAACvgggo77wVexmZLRi6HkwBCBAZpQxAAEIQAACEIBAEASQ0SAolr8OZLT8zHkiBCBAZpQxAAEIQAACEIBAgASQ0QBhlrEqZLSMsHkUBCCQkwDTdBkYEIAABCAAAQj4IoCM+sJXsZuR0Yqh58EQgMA/CFgyun379h79hcQFAQhAAAIQgAAEvBKora0V/UDBFS8CnZ2dwue/eMWM1kIgaQT070dVT09Pj/5C6unpSVr/6A8EIAABCEAAAiESqKqqQkRD5Bt21Xz+C5sw9UMAAvkImL8floyCCQIQgAAEIAABCEAAAhCAAAQgUE4C/x+hH5XffWkLo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789937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02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Proxy Realization</a:t>
            </a:r>
            <a:endParaRPr lang="ru-RU" dirty="0"/>
          </a:p>
        </p:txBody>
      </p:sp>
      <p:sp>
        <p:nvSpPr>
          <p:cNvPr id="4" name="AutoShape 2" descr="data:image/png;base64,iVBORw0KGgoAAAANSUhEUgAAA6MAAAE4CAYAAACuWCW1AAAgAElEQVR4XuydBZwc5fnHf+vue25xgSQQXAot0BYorqU4NLi1UFyKQ3H4UyhuLRUoUKBAKVYIloQQI+4599vdW5f/53lmZm92c5e7XE6T96XX292xd34zm9vv/h7RZDKZTDKZRCaTgRhCAaGAUEAoIBQQCggF+qqARqOBXq/v6+pivRGmgPj8N8IuiJiOUGAHUkD5+6GJx+MMo2IIBYQCQgGhgFBAKCAU2FoFCEYNBsPWbibWH2YFEokExOe/Yb4I4vBCgR1cAfr7IWB0B78JxOkLBYQCQgGhgFBgWxQQMLot6g3ftgJGh097cWShgFBAUkDAqLgThAJCAaGAUEAoIBTYJgUEjG6TfMO2sYDRYZNeHFgoIBSQFRAwKm4FoYBQQCggFBAKCAW2SQEBo9sk37BtLGB02KQXBxYKCAUEjIp7QCggFBAKCAWEAkKBgVBAwOhAqDj0+xAwOvSaiyMKBYQCuQoIZ1TcEUIBoYBQQCggFBAKbJMCAka3Sb5h21jA6LBJLw4sFBAKCGdU3ANCAaGAUEAoIBQQCgyEAgJGB0LFod+HgNGh11wcUSggFBDOqLgHhAJCAaGAUEAoIBQYQAUEjA6gmEO4KwGjQyi2OJRQQCjQrQIiTFfcGEIBoYBQQCggFBAKbJMCAka3Sb5h21jA6LBJLw4sFBAKyArs0DCaTqcRDHWyFJlMBhpokFHfGhp6BdBotNBqAYNeD5PJKG4eoYBQQCggFBAKCAVUCggYHZ23g4DR0XndxKyFAtuTAjs0jL7/4ad4/V8fQKs3wGAwwmAwwWg0QW8wQq83wmCi50bo9AZotVpoMmlcfNYRMJtM29M9IM5FKCAUEAoIBYQC26SAgNFtkm/YNhYwOmzSiwMLBYQCg+mMLlu+ErffdS/IeZSGhqxHdh8zZDWS/ZiRPMjNnuddGtomf2h4d/S64lxq5OfkYtIBpEPyL+W5/Fh6WVp/7foNSKXS0GjJ+dRBp9NJIGowwKA3MITqdHoJRLV0LA28bjumT5uCqy6/SNxEQgGhgFBAKCAUEAoAEDA6Om8DAaOj87qJWQsFticFBsUZXfLDUtxy650SfOb9KIBKv7tbvqVtlGU5++A/gga+JqlUEqlUigGTflPQbW9zoO2U/ZEYBJ/8W/nR0Ws66TV6rNejwO/Hqy89tT3dB+JchAJCAaGAUEAo0G8FBIz2W7ph3VDA6LDKLw4uFBAKyF9mauLxeCaZTA6YIASj1153E1LsjCpAKLmZ7GjSb36dHhKUdi1TnNB8iKTJ5b7Gr/Br5GpSOC2dA/+kkkinpGOnleN1A8bZ+QDQEnDKsEnwqYCnnh6rQJTW8RX48JfnnxwwvcSOhAJCAaGAUEAoMJoVEDA6Oq+egNHRed3ErIUC25MCg+KMLlq8BNddfzPMFgtrpXY0u3tMr6mdUuVxvotKbicN9fLc/cnHIgglEGYABdJZ4JXChnVaHbSy46nVUYiult1VJVSXwFTHr+uh11GILgGpjpdT2K/X7cbLzz2+Pd0H4lyEAkIBoYBQQCjQbwUEjPZbumHdUMDosMovDi4UGHEKED/VN7WgoamVWWji2EpYzINbK2dQYHThosW4/sZbYDRZ4SufCq2Owmi7HFLJGZXDdNPkXqaRSdNyei2NND+Wn8vLKdfTajVl691yKihXwJXyQ+UUUb6oFJ7blTsqVcmVquJKOaQEn+x+Uq6orusxvUbPyQ3VajWSOyrni87+/HMYTSakMxo4HHa8+PRjI+4GEhPaPhQIBAL48ssv8Z///AcLFizAnDlz+MQcDgdmzJiB/fbbD4cddhj23HNPDh/f0li5ciXOPPNMLFq0CD/72c/w/PPPw+fzZTfpbfn2oag4C6GAUGCwFRAwOtgKD87+BYwOjq5ir0KBkaRAMplCeyCEzkgE0XgCHDyq0aCuuQ0r125ETUMzOkIRpDIamCxW/myZSiaRSMQRT8SRinTCbTNixtQJmDF1Ekx6HaxmE3xeN+w26zaf6uDB6A23wGx1YI/DzuPf+aMr5LYLShlRKZeUflTupuRsZmCzGGAzGxgqtQSYWkBLjxkwu37TsXRUcEij4d/SctVjHb0GhlL165IbSutpJVClbbmKbgq33HwDzBYrMhkN7A47XvjTI9ssvtiBUECtQFNTE5577jk8/vjjaG1t7VWc3XffHbfddht+8pOf8H3a3egNNntb3uskRsgK9O/GZ599hmXLluGSSy4ZIbMS0xAK7DgKCBgdnddawOjovG5i1kKB7hRoae/At9//gPnL1mJ1dQOag2FEUlrojWaO9CSzTfqthZ6iQmVDLve5tEyB0UQygWQijmQiwamQBKjS4wQ/TsWi8Dlt2HOXqTjmsJ+hwOdhR5X+JhgNUk2f3sbgwOjCRbj+pt/DbHVij0NnbQFGFRdUVcwonZbDajMSlGZzPaUQW7fDDIOOQBNc4ZY+ghM0MqASSCrup/ycnVCNBKcKXOoYXBXYVIGqDKB0ERQopd/IpHHn7bfAYrEhnQHsdgeee/LB3rQVy4UCfVKA7vFvvvkGv/3tb9nBVEZlZSW7n9OnT2cnPxQK4auvvsIXX3yRXYfcUtruiiuugEUOi1cftDfY7G15n05gmFdavnw57r33XvzjH//AzTffjOuvv36YZyQOLxTY8RQQMDo6r7mA0dF53cSshQL5CixevgZnXXEDEvEYxZ5Cb7LC7PLB5i2CwWyV4XPgYbQLTBMcBWu3mFFU4MfY8WMxc/o0HH3AHr1erEGB0e++X4Cbb7kdJosde3bjjOYUIlK5oFKYble+p+KISlAq5X4SG3odFmh1khMqhd7KrqgMoFnXUwFWGUazTqkMpjoGUgliOXRXdlGJ6Pmx/Jtg9A933QGLzQZKRSVn9JnHH+hVXLGCUKA3Beh+//DDDxkmN27cyKsfeOCBuPbaa3HAAQd0G4a7adMmdk//7//+L7v7O+64g/eRH7bbG2z2try3+Y+E5X/7299w7rnn8lQEjI6EKyLmsCMqIGB0dF51AaOj87qJWQsFSIG2QAgP/v2/qG0JIhDqRCgURDAUBhIRJMNBRNubEGqthSadhsFsgc3pQ+GYiXD5i2Gy2qkNiVQ3J8cpzXVGqSiswmGpdBLpdBIZ3g7QG3QwmcwwW8ywWm2czpiIxxGJhBEKhtDW0gy7LoMxlZUoKyvHaUf/lCNP88egwOg3387BHXfdC6N5cxiVquUScKryQsn9lF3Q3PxRKW+UKuIyqMrbmIw6OKwmBlMJRGWXVH7McCk7ohyKS9Aqh/F2OaTSOspzJTeUnkuvUS6pBKUEow/df68UppvOwO504KnH7hPvBKHANiswf/58nHrqqVkQveiii3DrrbdyfuiWBoVKPProowxfNGh9CvE98sgjczbbHmCzN5EFjPamkFguFBh8BQSMDr7Gg3EEAaODoarYp1BgaBTojERx36sfoikQlrjFYGAm6gwGEYpEkUgkkYgnEA60obOlDtGOFq6rozfoYXN5UFQ5Hna3DyazhTuKmAw6GPR6GPQ6pNMppLk7SRLxWASJeJRBk3NIkylotFpmokRSaqtJDikdT280wmg0wWAyM/BaHG5EYzFo9SY8ftkJXTV9VBINCozO/vJr3HPv/TCyM3o+T4YQlIZGDruVKuLmhuEqRYyy1W/VgKqCUdrOYTOxaNlcURk+CTqpXFHW8ZTzRbvgVAnLJUiV8ka7gFSC0GweqQykSKfw+CMPwmK1IpXOwOF04slH7hmaO00cZbtVgAoVXXXVVfjLX/7C53j++efjrrvugs1m69M5d3Z2soNKRYloHH300XjyySfh8Xiy2wsY7ZOUYiWhgFBgGxUQMLqNAg7T5gJGh0l4cVihwAAoQMbeXS+/g+qmdmg01P1D+qFUREplpNeoPaVer0OgvRWdwU7qZQlNOoNUMo50IsZ5pGaHA1anB2MK3QycEljGEY3GEIvFEIvHkExI0Ek8ZdABFouJ08PsDhfX+QmHI4jG4kik0gh0tKOprhadoRCCbS1ob6rHjAMPxT8fuanbsx4UGP3ks//hwYcehcHs4DBdk9mePTiXJlLarlBUc7aKruJ+KoCqOKK5rinF60otXzJw2c0w6LVyhVypqJHkisqOqap4kQSeucWMOGyXihblOaRanVLsiNxRDfWSwZ+eeBQWiwSjTpcTf3zwrgG4jcQudmQF3n33Xfz6179GMBjElClT8NJLL3F+6NaMefPm4eSTT0Z9fT27o+QSHnTQQQJGt0ZEsa5QQCiwzQoIGN1mCYdlBwJGh0V2cVChwIApcPOf/o661qAEopx+qGMIYiiV4ZRBlcw5nY6PS78NegOCrU2IhAIwm22cmmjQ6dg5jcfDQEaKKjVTJ5FEFJp0EiaDAUaTkX8HA+1YNG8OmlvbEE/IzAZwkaNUMsGOKj9O0OMU9v750Xj90d8PHYx++N+P8chjf4TR4uRqukYzOT0U7iq3cZHDbqU+oBJ8Uigs55KqHNPcnNGudZU+owSi5JCqXU+lkJFUZVfOK+XCRkoBIwVY5cJGOTCqckU5RJd+aNppPP/UE7BarUgSjDpd+L8Hbh+wG0nsaMdTIBKJ4JprruHQWhpXX301brnlFi5UtDWDQJYK9tAHQWrdQgWPCgsL+wyjW+uctrS04K233sJ7772Hb7/9lqv+er1e7L333vjFL36Bo446Kuf4+eeiPp6S30n/WM2dOxd//vOfuaUNrUP7pCrBxxxzDO833y3O1687zQj077vvvm4LO22NxmJdoYBQoHcFBIz2rtFIXEPA6Ei8KmJOQoG+K3DjIy+gJhCVnFG5faXikGo0On5NAVOiS6noq+ygcotL+tyZQc2qpYiFgtAbDdBRKK9Oi2Q8hvbmRkQ7gwyUDJfcnlMDjd4ArU6PdCrNlXXTVGk3FkEsFgXtkdxYyiGt27AOVpcfe//8SLx6f/cFJgfFGX333x/giT89zTC626HncSEjGurquOxuZvuNpqk6Edu8BH4SmMotXmSAVRzRbP9RdkgzMJukXjeS85lfyKir5QtBKueFZl1QpbULJFAl+OTfSi6p3INUbu3y8vNPwWK1IZXKwOFy47H7uqf7vt8+Ys0dWQE1lJEO77zzDg455JABl6Q32OxtuTIh+geIXNfrrrtui21nCCIJMs8++2yYTJs3Sc6H0VmzZjGEkyvc06AWNg8++CD22muv7CoCRgf8VhE7FApskwICRrdJvmHbWMDosEkvDiwUGBAFbnnkOaxr6cyCKAFn1hVVQnezIbzEOF3hvBKUEivpsHH5YrTUbkS4uRrJWIThUqPJQKc3Qqs3QKPTQ6PVI00gyjmRUmoj8Rzll6aI6yiYNJGA2WKB1WZDMhrF6iWLYPUU4MdHHY/n77yq23MeFBh96+138dTTz8FkdWPmoefDZLZKoJlt1SK5jUpV3Sx8Zl8jOJWglNxRxTWVih51hfFK/UgBu4WSZXVZh1RyR5WcUMkVVQoYSZVzVcWLZADlvqKqHFJ+zuG6ZI2m8NeXn2dhpZxRFx6595YBuYnETnZMBT7++GN2EWnMmDEDL7/8MiZNmjTgYvQGm70tpwlRvsBjjz2G3/++6wsYmusRRxzBDia5o59++ikWLFiQnf+NN96IK6+8cjNXUn28M844A21tbaBwZQoxJieUwJNyEmbPns37VMa+++7LubFVVVX8UjweZ4eWKgsvXboUf/3rX/n1ww47DPvvvz8/rqiowLHHHguj0TjguoodCgWEArkKCBgdnXeEgNHRed3ErIUCigJ3Pf4CllS3qHJFJeOtyx2Vw3XzIJRbV7JTKrmjNauWoXrNMkSrlwFaPaChtiVaZKCFlvqFarQw2xwwW2wwWqwoLK2iSF7UblqHVCLJfBboaEMqEYPP62M4tZnNWPLdXJgdXhx12ll49LoLhg5GX//nm3juhZdgsnkx8+fncznhnHYuDJRslXLOqASdSqiu7IhCAtKM8ju7jpQzqm4DQ2G6LoeJCxdRWG0OjG4WntuVO0qFi9TtXpT8US5glHVKtdBk0njtry9zqCDnjDrdePDuG8U7QSjQbwUoPPeyyy7j7Sm8lkDL5/P1e389bdgbbPa2nN635IhSyCsNglByMqlYkrqNDL0nCR4JQpVeqXSOp5xySk7ltHxHmPZJOa+33XZbFjTpte5a3lArG2Ue6vMV1XQH/LYROxQKbLUCAka3WrIRsYGA0RFxGcQkhAL9VuDR5/6CL5dtzIbpZosYyTmkajAlB5Sfq8GUc0t1aFi/BtWrf0DnpqUIRZNw+/yw2OzQGy2wORxcnKikcjzaWhqhN5pgsTnQWF/DMJtKxNm4CEfC8Hu98Lg9oOKviWgYC+bOhcFix1mXXIFbL/rV0MHoq39/DS+//GeY7T7seuj5MJisMowqrqYUspvNE83JG+0Kz5VCdlOqdVWuqFzISIFSg04Lm9Ukw6jUf1TdbzTb0kVdXZddUlpP6StKLmpeNV3aCdL41+uvwmazI5lKw+ny4IE7u4977vfdJDbcoRS45557QL1BaQxmbmNvsNnb8vXr1+Oss87inM7Kyko888wz3P+0p/HFF1/gvPPO41Y1+W4mbZMPo9SKhiCzqKhos10SkD777LPcP5XGOeecg/vvv59ztwWM7lBvF3Gyo0ABAaOj4CJ1M0UBo6PzuolZCwUUBV5+/W289cX3m4ffbpY/qjim1IlEDtWVwZSc0eaajahe9QPC1cuRgA4lZWXoCITgKSyWWrnoDHAXFIE6ORSVVki5oQYzQsF2tLe2IBhs58q8ZSXF8Lrc6AwFEAkGsHD+99CazLjq5ttw+S8PGzoYffnPf8VfXv0rzM4C7HroBUzQFE8ruZ9Sf9Fs6C09zgnJVcJ5CUJVbmkmJTmlSj5pHozSfi1mI6gHqVRVV1VRlytHdVXSZedThk6pBYwUosuhuUqfUbnHKIEqkMJ7b70Gu12CUZfbgz/cdq14JwgF+q3AaIHRF198ERdffDGfJxVcuummm3Ic0XwBKMT29ttvZ2ikQY4vuaPKyIdRCq+lIkU9DerDeuKJJ3K14J4cZOGM9vs2FBsKBQZMAQGjAyblkO5IwOiQyi0OJhQYcAU++PQLPPnaB9Cw66m0dskN0+W80M1yRZXqu1podDq0N9Rh08ofEK1dAWdxBcKBdpgdHlgpNNfu5H27/AWwOb0wGIyIxqLo7AyhvaUJbW3N6AwG4Ha5UFpcDJ/XjY3r1iOTiGHpkqXI6HS484GHccbhUhpV/hiUnNHnX3wFf/v7a7C4CrHrYeczOUthuZQ5KofocghuVx4pgSbnh6qAU3qNYDUlQ2gq65RmCxnJeaS8HjKwWUwgl1Rp8aL+nQ3JVdq8MHgq1aekdi6Sg6r0HpV+kzP633+/mYVRp8uLe2/93YDfUGKHO44CowFG84sE9bXI0r///W+cdNJJfDEpFJkcYCVvUw2jEyZM4B6rW2pn05tzS8cQMLrjvG/EmY5cBQSMjtxrs6WZCRgdnddNzFoooCiwZNlKXPfwszKIEnRKuZ7qXqO5+aMyqKr7kmp1CLa2YNPKJYjUrIDZ5YfWYITRZIXZaoPTV8BVc93+Qtgcbkqg5NYuwWCAXdHOYDunNJLRSNhk0us5D9WkoYi4NchotXji2Wfxi32mDR2MPv3sC3jt9Tdg8xRjxmHnQy/DKIMou52SO5pTxIgglMFSAk8GUXZMpTBdqbouwaj0uwtGJahVqvOS00lAKrmfSn4ouaQEqJv3GlX3HpW2kSvryqDKJZAzaXz24TuwO5xIpFJwu3246+bfineCUKDfCqhhtKfw037vXLVhbzC3peVNTU0cGvvJJ5/wHi+88EKUlZX1Oq2amhr86U9/4vWOO+44PPHEE3C5XPxcfbwDDzwQL7zwAkpKSnrcZ2/zFzDa6+UQKwgFhkQBAaNDIvOAH0TA6IBLKnYoFBhSBUKdYZx46Q057VqyOaE5lXW7yRWlnEZKVdTpEQ50YOPKHxCpXQGj3QuL3QG9ycKdRJwev1SQyOXh3xQF1xnqQGtTE5KJODOXwWDgPqUer4dbwzgdTqxbuQzr19cAei3+8rdXsc8UqQhl/hgUZ/TJp57FP994CzZvKXY5/ALoDMacMF2aRLa1i1ykiCFVhk4uUEQgqjii3UJpKqeQkVKpl9xVo14Hi4n630i9RLkPqVxBt8spVVfPVdq8yFV2lfYu7LBKBYy+/PQ92B0uJJMpuDw+3HmjlMcmhlCgPwqo3byRWsCou2JDW3uu+efWF7hUH6Mv6wtndGuvilhfKDDwCggYHXhNh2KPAkaHQmVxDKHA4Crws9Mv5jBdYhZuucIQqsu2baHXJFNO3dYlt99oPBrBxhUEoythcRcyhBrMNu4VKsGUHi6vH21tLdDqDJyyFU8m0BnoQKC1ievqVFRWoNDvh8NmQ3tbG5Yu/B51DW3QGvV48cXnsO/O44YORh99/Em88867sPnKMePwC6A3mNi9lHqFSuG0Ut6oHKartHxhAFXCdWXYJDdU5YwydLJDSu6oAqSyy6pq/UL5owY9tXuhXFC5oJHc1kVq9SKBqlLYSMkXlfJHJXjlsF0dOaMZzJn9XzgcLiRkGL39eqkSqhhCgf4oMGfOHG7tEgwGMW3aNLzyyiuYPHlyf3a1xW16g7ktLRcwOuCXQ+xQKLDdKiBgdHReWgGjo/O6iVkLBdQKHPzLWTJ8SnmgHJar9BDNhuMqOaVdYCqF81JEqA6pRIKd0WjdKpSO3wntTXUwWp1wFZRwUdhoNIaK8TtBq9ehpbGeK+dStGhbcyMyqQQKCwo4eq6ouAQ6owWJSBhffPA2WgNRmGxWPPXkY9hv+sShg9EHH3kc7733Phz+Ckw/QoZROadTglGpmi6H2rLrqSpalFIAlcJzpSJGmUwSmZRSfTeFdEqCUSnHNMnrSP1I5bYv3H00A5vZyOWKpXYvcj6oKl80C53q9i+qli5SmC8VMEpjwTefwuF0M4x6vD78/ppLxDtBKNBvBerq6jgE9vPPP+d9vPbaa9y3sz/jvffew6uvvoqDDjqIK91SLqZ03+aGxXbnwPYVRgeqF2pvcJx//n1ZXzij/blrxDZCgYFVQMDowOo5VHsTMDpUSovjCAUGT4FDTj4XyYzUHYQBU66Hk9PCRXFGcwoZSXVyeD2NFhtXLEG0fhWcRZWwOd1IxhOcL2q02JBMJuHxF8NgsaC5oQ4dba0wWW1IxGPMcya9Dm6PGz6/D8UlRTBZrPj33/6Cmk2NsHnd+OND92Cf6ZOGDkbve+ARfPCfD+EsrMKMIy/kJFg2RqWSulLhIrmKrlSgSM4PJUBNyTmhtB7DqOR+IiU5oYozKi1LykDalUNK+5PySzPsblrMBsn9ZNtabuUiP1eKFfVYUVcuZEQwuuS72dxfNJFIwePz4+bfXTh4d5XY83avQDwex80338xtTWhQxdq77roLJgqH2IpBfZ2otyflZdI49dRT8fDDD8PhcGwzjKqBubi4GK+//jp22223rZjd5qv2BS7VW/VlfQGj23RJxMZCgQFRQMDogMg45DsRMDrkkosDCgUGXIGfn3wuwvGE7Ijmht9m+4yqCxbluKeSk0oVcglGI3Wr4SkbB4vdxW6r3emBt6iEbT6j2coAGg4GEI10IhTsgAYpeL1eFJdLNUXCwSDamhpRu3EDViyYD4uzEN6yUjx8543Yc+chdEbvvvdB/Pejj+AqHosZR1/EMEo1adnlzIKoXKxIzhVNsyMqwSY7n/xbyhtlGOXf9LocnkvLUgmkoTioVMioy3FVnFIK1TUZ9dnqumQ1U1sX+vKAQ3PZnlZc067wXA7XVdZBGssWfMMtXSRn1I8brzx/wG8mscMdS4FPP/2U255QqO6UKVPw0ksvbbGybHfqLF68mPuALl++nBcTlJ599tnZVXuDuS0tp3n99re/Zde1u33352r1Np/8ffZlfQGj/bkSYhuhwMAqIGB0YPUcqr0JGO1Z6fyK8rTm1kQJqf82KUfJb3c2VNd5S8fZ1vMcCeewo8/hiFNnoTUQ5GJEuS1cuirn5vcWJQCl6FEFVk0WG7d2IRgtmbQLrHYn/KWVDKB6vYELFaVTScSinTBaTGz86XQ6JOMxNFRXo3b9OiSSSWjNNsSTSfj9XtStWAqToxClEyfivhuvwMwp47u9VINSwOi2O+/FZ599BlfpeMw45mLo9Abp4BRGq7ijHH4rAyiBKPURTWUYRBlCKQw32QWaEqAqTqn8mN3SpFzISG7/ouyX+5FKxzAb9dDL+aNcwIhc7GxRI1VvUVVrl2wIL+WMIoO1P8yTYDSRhMtbgBt/O2tHv/fF+W+jAoFAAFdddRW3N6Fx/vnnsztqs9n6tGdqPEyu6NNPP83r//jHP8Zzzz2H0tLSAYFR2gk5t9deK/XUPfroo/Hkk0/C4/H0OD96v1GF3GeffRZ+vx9HHnkkw3F3rV36UrhJwGifbgWxklBg2BUQMDrsl6BfExAwKmBUwGi/3jojaqMTz74IG+rqs0WKGEqVYkVZF1QVkquE8fI6VF9HC6vTLbV2qVuL4gnT4C8uRUFxGTwFhWwGEmh2BtqxYfVK1KxbA53WgLLxE1BUPhbNddWo37gWgUAbm3baTArewmLUrl0Nm6cEE3bfG3f/9hzsNH4Iq+necttd+PzzL+Aum4Bdj78UWr1BLmDERCq5n+x2kpMph95yeK7kimYYQuXHHLpLeaG0DeWOdkEplRamnFFyQQlKKQSYK/Gq+pfSMoJJs8kIvex20rcABJtcnIiLGCltX7Tc2oVe7ypkRHHUaWxasQBuj5dFdnv8uO6Kc0fUjSgmMzoVmD9/PofWbty4kU/gd7/7Ha6++upsmG1PZ0V/PB566CGGVxoUlvv4449n+3sq2/UGc70tX7p0KU4//fSs80o9Q6+44gquotbdIIf2ggsuwNy5c3nx1jq1+fvsbX60vogWMzcAACAASURBVHBGR+e9L2a9fSkgYHR0Xk8BowJGBYyOzveuetZnXvQbLFmxOqdwkZQvShV1pSjQrqJGxDV5YKrVwuEpQPXKpYg3r8dZ196DWCSMDatXoWbDWrS3NrMzarE6ONI1mYzDU1AMk9WBmnUrEQ4FEY1HkUxn4HC6uJBROBTCyoXz4SqsxK6HHI7bLzgR4yq6zBL1/AfFGb3hptvw1VdfwVM5CbuccBm08gdXzhNlUJRzRxUoTcngyb+VxykGT4ZVdktVrijDqfJaUs4lVfUjlav2Sn1MJYeUHFFySHNbvHS1fFGq6krOKYXtauVKu1pokEbd2h/g8XoRTyTh8RXimkvPGv13rziDYVeA7s1//OMfuPzyyzlcl8buu++OW2+9lZ3OfOijL1uWLVuG+++/n7dTRk+Q2BvM9bacvvB57LHH2IFVoPc3v/kNz1ft4NJ5LFiwAL///e/x0Ucf8brkpJKzWlBQkJ1nb8fbVhjtb+7tsN8IYgJCgVGugIDR0XkBBYwKGBUwOjrfu+pZX3L1jfjim7lya5dcV1Rq96IqapTnmCqg6vKXoGb1MkTq18DiLUGwrRU6gw5mixWeghJY7W40Vq9HIhlnB5YKFDn9hdDqjYhEwgiFgvy7sMCPAr8f7c3NWPztV/CWjsN+x52CO849CkV+b7diDwqMXnPdzfj222/hHTMVM0+6DBq9XsoZ5XxRbjIqVcCVCxZxCK6cM0qhuRSTnEl2QSk9l3JIVQDKkEohurRMyifNFjgiGJWLGEmhuhKQUv6oUU/fFCjFjKRcUanSLhWgoh49ebmk3JsHaN64HF6fj+OgPb4i/O6i00f/3SvOYEQoQO8DqqZLIbutra3ZOVVWVmLPPffkPFKKy9+0aROoJQxBnzLIEaW8TnIrLRbLZufTG/z1tpx2SOHABMd//OMfc+Z24IEHcjsaKsY0e/ZsUA6sMmjeTz31FOfCqkdfjre166vb5JAehx9+OGtWUVGBY489NhsiPCIutpiEUGA7VUDA6Oi8sAJGBYwKGB2d7131rG++6z688c77kvsph+B2QajUb1Td8qW7/FFPUTnq1q5AuH4NIh4PjHozdIEAUgkpHdJgMsPh9qC4YhwcHj/0Ruo/qkOwow2BthYEA62IhCMYN34c2luaYTWZ8f3Xs+EpqsL+J5yKBy85CQ6bdehg9Mqrb8C8eXPhG7czdvvlFdyTBhoZRAlKyf0kd1RxQpXcUAJRhlECzTTSSamlC8GoBKwyqCpuKYftSi4pVdbdrO9ojkMq5Y9SMSO1C5qttCs7ohy+y48VZ1SC0Y7a1fD5/eyMev1F+O0Fp47+u1ecwYhSYOHChbjnnnvw9ttv92le5KDedttt+MlPfpJt5ZK/YW/w19tyZX/0x4ryQP/whz/kAHN3EyUYvPvuu7vtm9rX4yn77cv6+bmzyrY0D5rzlnJc+yS0WEkoIBToVQEBo71KNCJXEDAqYFTA6Ih8a27VpO5+4BG89LfXORy3q7VLF5h2FSvKfY0AVWkD4y8fg7q1qxCuX42OUISr65qtdlgdTviKSqE3mGEwm1FYWsn5o6FABwMqQWhzfQ1i0SiKS0u5X6nDamEo/uaTj+D0l+HAk8/AU1f3HFE6KM7ob666Ft99Nx8FE6Zh5mm/gU6n74JRLlqUkSGTgFMBT8oVlaCTckbZBWU4lfJEJUBVPVZauzCMKkAq9R7N9jCVHVF2YGWHlK6TUS8BKTuk2aJFGs4XVaroSjmlUnEjrQYIN62Hz1+IeCIBr78YV5z3y626UcTKQoG+KED3aU1NDf7zn/9wD9JVq1ZlnVBy/aiSH/USpZ6ku+yyS4+5m32Fub7AnnrejY2NeOedd/DBBx+AKvkqua577bUXhxUfdthh7Ob2lFO6tcfr6/oEpC+++CIXg1Kc45kzZ+Lll1/G+PHdV2/ry/UQ6wgFhAJ9U0DAaN90GmlrCRgdeTBKUVAULfXxxx9j3rx5nMIzadIk/ptPRQEPPfRQOJ3OPt1K9Jli/fr1eOWVV/jvNv19pDYc9CX2mWeeyX+36TPyNddcwwUQldGXqsHbOk/133fluFRt+LjjjuNaEPSY6k/QudNni4suughVVbkFcFpaWjg1iPqtqz8v0f523XVXTJw4cas165OwI2ylex54BM+98qqUH6r0Dc0pUiRV2WVQzekzKuWP0naFlRNQv34Vh+nGkhmupuvyFfJyX1EZOsMhWGwuWOwOtLU0wmSyQG82ItTRjtaWVhiNBpgMBpSWFKOivAwL58/H4nlzYfcVY/9jTsbzN/fcEnNQYPTSK36HhQsXoGDiDOx+5m9lGNVI1XQz1JKFquZKPUVTCTknVAbPdEIJ05Wr6SpQmuOOJqSwXBlOuaIuPc4QlEoOKBdIghwKnIVSKWSXQnINBj20oOuSW02XLpJWJ7V/UUCVADbeUY0CfyFi5Ix6i3D5eSePsFtRTEcoIBQQCggFhALDo4CA0eHRfVuPKmB05MAo9Q2nL1WpBoQ6ZSd/hgRnVJ/hmGOO6TEqirYhx/PRRx/l3uNKTYr8fVFtByUNp68wOlDz7A5GqTtAQ0MD92HPH+qaEMlkEv/85z9ZB+VL8S29F0iz++67D1TFn+Bqexv3PfwYnnz2BVAop7pdSzZUVylglAOqubmlxWMmoXHTWoTr1iCjM6Jy0hQEWpphcXihNxoQCYdRUFqFjFYDo8nKJmE4HEIkFkdrcwO32yz0+1FSUgKb1Yz1q9dg0by5sLoL8KOjT8Tzt17ao+yDAqMXXPwb/PDDYhRM3gV7nfM7LmBE117KF82AiqJwxVzKC00kkVLCc+XnnAvKUKpyRskhpcq5ck4pheymKF+U80YpZ1RxSLtcUAVKlZxRCVSl5Xo9heEqzqcSmisXNFK1eCG3lL5MQKgBBYVF7Iy6fcW47NwTtrd7WZyPUEAoIBQQCggF+qWAgNF+yTbsGwkYHRkwStE9VJiQgKkvgyKlKE1n1qxZ3UYiETBSxX0C294GRTbR5/Lvvvsuu2pPzuhAzrM7GCUH9Msvv9wMnul8yS096KCD+DN8fuHH3s6RllMdjmeeeYajy7a38cjjT+DBx/6Y54rm5Y+qXdE8OCWALR0/FU3V6xGpXwt3UTlMJiNC4SjcvgLoTWZodUZYHS4UlFYgmUyhub6WW7lE4zG0NTfCZjbD5/PAbLYgEg5Bn8ng+zlzYHX68ONjTsAzt14+tDA668JLsWzpUhRO3hX7nH8ttAbKGZW+ieBw24QEoemk5IxyKC7/TqnglIoYdcEnh+5ybqnsgrIrKoOokjeaSUg9SrOOqASflJ+aBVIOE5YLGhl0XQWMqJ1Ltveo3N6F80epqJEGulgTCglG40kuZ3zJWcdtb/eyOB+hgFBAKCAUEAr0SwEBo/2Sbdg3EjA6/DBKcEVt0Kit29aM4uJiDmWlkNv8QWG+l156aY+OaG/H6Q5GB3qe3cFoT/NS9zmnsOOzzjor20Kut3NRL//1r3/NwN9dwcet2c9IW/fZF17CLbffqWrfQr1De84fzQnnlcG0fNJ0tNRWc85o6djJ6Ohoh9NbCJ3BBKfXzwWQ9EYz/MXlCIUCaK6rQSQaYqcx0N7GIbo2mxVulxMelwu1mzZi/py5sDhc+PkJp+Dxmy4ZWhg9Z9ZFWLFiBYqmzsS+FxKM6qEhIKViRDKIMoTGyQGlnzRSBKRZGJUhVHlNySXlUF25mFEyyc6o1HuUHFLZHc1QVV0lPFcK2ZXgM420UllXDuWlEr8GJS9UVWFXCc+Vihtpue+oKdmOouISxOMJeAtKcOEZR4+0e1HMRyggFBAKCAWEAsOigIDRYZF9mw8qYHTrYHRbBSd4POWUU3J2k9/PmxaSi0chqARh1EaN6jVQ3ieBlDrk9vjjj+cWaupCfXV1dTjvvPPwySef5Bxn33335X3ut99+7KCtXbsWd955Z06bOGWD7mB0oOe5NTB677334rLLLuMQWzrfa6+9NufcqOUcwTeFiNI6bW1teOmll7gopFov6gLwwgsv8Hrb0/jH62/iit91fZkh5YEqPUaVXFG516gSqqv0GpUr8FZM2RVt9bUMo2anHxabE2abHQaTBS5fATQgGDUhlU4hEAygM9ghuaehEHOYQZOB2+VCaWkJeYJoqq/Dt19/A7PdiRNOPwv3XjVraGH0zHMuwOrVK1E4dSb2u+A6aI0Eo1ogBSn8NpFAKi67o4mU5I4m5OJEFLbLrqn0Q8WLKIyX80PlEF3OD1XAlGFUrqbLcNoFo5JDKsOo7JYqeasKpFIIrp6AVO2K5uSRanm5HUEUlZRKfUb9xbjgtCO3p/tYnItQQCggFBAKCAX6rYCA0X5LN6wbChgdXhilz6IEV9ddd112IhSSSsX4fvrTn+ZMjvIkKQdUnU9J67711lsg0FQGFT466qijcrbtqd0ahd0S2BEkq0c+jA7GPHuCUTongshf/epX3TqY1E6utraWW0gScEejUQ5xLiwszDkHAlIqeqTuUNCXwkzD+obs58E/+uQznDnrAnYp6T/6n/x/XS1deoBQqeWLBmN22h3tTfUI16+F1VMEu9MFo8UOrY4iRLVIJBNwuAtgNJsRiUa4gm4ikUIoHITL6YTf40HluEmw2uzwu+1Ytvh7fPrBhzDaHPj1RRfjuvN/NbQwetpZs7B2zWoUTpmJ/S68Hlru7amVXEp2Rwk+pR9yRKXHXW6oBKNydd1sRV15OYfpSsukMF1VMSOGUckFzfYXpX6mynNVVV12T2XXlHqLUsVc/lH6jmooslgjgapOA785jZLSUsRicfgKSzHrV7/o5y0jNhMKCAWEAkIBocD2pYCA0dF5PQWMDi+MdnR0gArzvPnmm9mJUDVZCtt1uVybTa47gKPcUXWIL4EZOaDqQfs7++yzuz1Zqth78skno76+Prs8H9oGY549wShV9r3pppt67RbQ2ztuR2pZs3DRYvzi+JPl4jxKK00pOrQLTKlVpdQ1ROpFmtvmZez0vRBoaUS4bi1Kx01GoK0JFocbVqcXRrOV+Yrg1Op0I9DRxnmiVJ1XZzDylwY+jwf+Qh98fh+vO/d/n2HRvHkwWm249obrMevEnrlpUAoY/fK0c7Bh/TrYi8oxbv9D5eJFVEFXqpybJPczHkcyGUcqTk5onPvSKD/8OgNpXArfpe3IVk1JuZ/IpKFhdUlk6TGFRmvoP/qtDrmVxVaq5kpht/Qj2dd6nZ6f6w166PUGGKjti/xbb1Ce6+HxeGEwGhGNxhhGf33K4b29D8RyoYBQQCggFBAK7BAKCBgdnZdZwOjwwmh3QEZgecstt/Dn1PxBrUzOPfdc/Pe//80uUudBdgdgEyZMYKd1+vTp3Z5sU1MTzjnnnJyw3nwYHeh50kS622d3Tu/WvLMIvqgS8Zw5c7jaLrWzUVcm3l6d0YbGRuy+/0EyFxEdER+xPSoBqfxceon+T2pvqQApMdK4GXujs70VnXVrUDZhZ9gcLnRGwjBbnXB6C3gbo9nCRWlTGSpGm0Yk1I5kIorKMVV8vzbWVGP5gvkItrchlSSzUAu91YpHH34Avzhwrx4v5aDA6EmnnIlVK5dLItAPOZKKIOxISuJIxC5ZytJDOcdTFpC2pwpPZBHTSfKPnooO0Wt66Mk6zi6ToJJez66reiytp1rGvUbl7XmfXct4XXqN15fWY4ClqsBaHUpKSnHmCbnhE1vzZhHrCgWEAkIBoYBQYHtSQMDo6LyaAka3Dka3Bmao+iuBo3rk54x+/fXXOOSQQ7bp5qF2JbRfn8/HuZJUYff999/P7vPggw/mPMmCAgKKzUdfHMSBnmdPMLq1/cEpdJlyX7/44gt89tlnXNRoS61etub6bdNFGYaNK6fMYN7aDEClF/JeVwEr5ZdqNJgwc1+EA0HOGfWUjofD7YVOb4TN6YansASeghIYTCY0VK9HR1sD3F4vpziuW7YE61cs54rMGqMReqsdFeUV6GxpRG11HXRmE1579UXsOnnc0MLoib88A+vWrWUUDQQ6YDZb2RZWYJPyOukGYtDUahGPR+W+OFqkUglCUAY/OklyOqmfDcEhu5gEkQSi/JugUQZGvfKa9DovV5Ypz+XtpW1puQScXc+79pl7LBlM5e20mgxOO2bz6mXDcO+JQwoFhAJCAaGAUGDYFRAwOuyXoF8TEDC6fcFod86pGlZHOoz2Nldl/pTr+uqrr3KrliVLlvT53t+eYXTMzjO5xo7kgqrd0dznkjkqwWlXjmkG42fui1hnJzujReN2xtidZsLp8XGhIqRTsDkdHJ3aULMRa5cuRWegnSNMy8ZPYRe0ftM6dHaGoNMAbq8PJqMR9TUN0JoM+OqT91Dgsg8tjB574qnYtHEDXG4PNmxYC7fLi0QizjBK9O1wONHYVAejwQyfvwC1tZtgt9lhtdrQEeyA0+FCOByB1WrhUN5MRoFOGTJ1enZE21qas1Yz9wzVG7iimNdX0CO0KuDZHcxKYKoAqqHLHZXBVwFUCgvef9dxqKwo6/MbQKwoFBAKCAWEAkKB7VUBAaOj88oKGBUwOpKc0b7AaENDA6666iq88cYbm128SZMmcasb2s9OO+2EBx98MKc40/YMo5N23RvRWCwLo4yjqpzRbGGjbJGjXLd0/C57IyrD6O4/PQ5Ojwc2h5Pd1pr1a1C7cT1aGxs5ZZFeH7/zTGihxfJFc9DR1oJkBtw9paioCBRgHgm0o6GhBXqzCV9+9C58TtvQwujRx5+C6k0bYbZYGAzraquRiMcVCEdxSQkocLe5oQEW6knj9qChvp4LDZWUlKGtrZWTX10uN1fDZeeUAJSr3FIorg7JeAKBYBAGgynn5KgNS2l5ObQayXXlHz1Vy6XHFJZLSbtK/1AdNBR+S8vk16vGTmaQzYXWLheVlmXSGXz0xtvw+V047LAfo7KqBGPHVHYb3z86/zyJWQsFhAJCAaGAUKDvCggY7btWI2lNAaMjD0apWu7111/fr9uku0JD++yzD1588UVuF9Pd6C+Mbss8aR7d5YyeeuqpePjhh0G5o90NCgV96KGHNivQRG1fLrzwQlRVVfHnfhp9Oa9+iTxCN9p1v4PQ1tHRjetJE5bBlB+qKu6qHo+dsQfinWFEmzbg2FlXoXrDGqxbuRxNtdUwmS3w+ArZpOsMBRCLdMLlL0Y4HILBbEUyDUSiYXjcTmTicVjMZrQ11KKpuQNGmxWfv/8GfEPtjB5xzEmoralmuFQqNhHsSWG3BIlS4iwBIhgS6Ueu8qSAIb+mk8CRe4HKQKmjbXSIhjuxbu16jlFWj5LSEoyfOEnKHaVjaAliNVJuqQyytF/aJ+V/SvuWwVWng8dDYqtDfpVw3y5XNtYZxeJPFiLQGUZ7vA1mRwIulwX77703jj3mcC6CJIZQQCggFBAKCAV2FAUEjI7OKy1gdHhhdMWKFTjjjDNyQk0JrO644w4YjcatvqmozQm1iXn66aez2xYXF+P111/Hbrvt1u3+mpubOc/0ww8/zC7PdxAHep49wai6GFN3k6V8UKoK/M0332QXU17uH/7wB+7Hqh47Gozu/7MjUVtfL0fgyjV5NgvHlcBUHcarOKZjdt4N8UgYwZpVgMmFjCYDbSYNh8sFp7sQqVQSLQ21MJMrSiG8ZDZu2oDOzgDCnSGYTQZ0tDTDabfC4fKgYcN6tHWEYXU78fG//gqfq/svGGhGg1LA6IvZX2P1WsoZzba5oSJMuc+lWk9cAZeHXA2XkkQJQGtqavDNnHmora1GOBSSlhO8Qiv1EqUfDRUU0vP62VYuqTgsJguMJhOMRgvi8Rg6OzvYZtbqdTCZrVyBlwoWxRMxKWdUp0ea/kslYbU7odXo0RnqYHHMFiuHGCdiUViNTkybsjcsehfqW2vRHmsFtHGk0km4PV5YrFaEOzowdepkHHzQARhXVY6y0uKt/sdEbCAUEAoIBYQCQoHRpICA0dF0tbrmKmB0eGG0u4JD+++/PzuZZWX9SwWjvqXUO1Q9Hn/8ca6YS5+X88fs2bNx5plnbrG1y2DMsztntDcY7a6QUk8ObV+qBI/Od233sz7y5NOxdPlKuZOLVEE3Wz2XHVA5V1QpZpStsCuF61ZN2RXxaBih6pWIlZbDYjIhUV3LkahUzKhs3ESu4WNxOOHxF6OhfhPqNqxnPiPTL5WMw+P2oLKyApFgEEvmf4dgJAl3USE++Pvz8DiHOGd0Wy5uRyCIp176Cz7//H9obqhDLBplRzWWSCIZS3AJYXJD0ympnyj1CnX7yhGJBKDNAHqDEXqdAXa7DQaDHnQzRqOdHOOcTCU4fDca6YTZYmMBkwSkBLQ6clvDsLs8MJnMSGdS3DKGjk8JwVJfHg3KysYhHo0jkY7BYDTBbDFjwuRpvG1bcxNaWxpQMXYCErEErDYrSkqKcOpJR2PGtKnbIovYViggFBAKCAWEAiNWAQGjI/bSbHFiAkaHF0bp8+zdd9+Ne+65J2ci5IxeccUVOb02yXR56aWX8Nprr2G//fbDnnvuiZ133plz9Oj9p4zu+obSuk899RSmTJmScxzKvyQn9t133815Pd8ZHYx5DhSMnnbaaZwb6nQ6s+dAWlE1Y4Jb9diec0bPuvByfPH1nG4LGHVBqarViwKrcuuXysm7IB6NIFi9AsFIjM04KmBktbvg8Pj4JxQIsmmX0WoQaGvhFi5mu53Dde1WK8ZUVaGirBT1tbX49n+fIprSoXjsGLz1/P/BPZJhlHJDV6xeg+8XLcZ33y/E6tWrEI2EkYgnuIcNQSetI/d+YQeUn9PQaGG3uaHTm2Gzurj5KoXcRsNBxJIRhMMdaGmshcXqkL4N0mg5jzUcDsJoMMLp8qKjvQWhYBAVYyci2NHKZJ9KptlRjUYjsNudbE2Ts5pMJVFQXMYXi+ZQNYbCgbWIxaK8H7pwFosNkUiYvyXwev0YN34ikEoijRR2mjIRpSVF2GPmdNis1tH5l0vMWiggFBAKCAWEAnkKCBgdnbeEgNHhhVE6+vz580G5kuqWJJQzSZB4/vnno7CwEFQ99u2338Ztt922WeuSv/71rzjmmGOyJxIIBLjAD/UWVY99992Xcy0JZMlgoZYod955J/7xj39sJkJ30DbQ8+wPjNIcTjzxxBwXlyZ/4403sl6kW11dHZ588kkOVQ4GgznnNm3aNLzyyiuYPHny6HzDbmHWV998B9549/0tt3HJ7ztK+5Od0opJ05CIRhHYtBwpjQE2pxOFpRWIxeLwFBQj0NHGEarU5kWj0yORSqG5rgbBUBBaZFBRXo7CAj8XLyLz7n//eQ8ZvR3jpk3Hq4/dCZdjiAsY9XaFCeSo4tOc7xbi72++hYaGWgTa2hj4KMc0FApDp9FBr5XCCWj9rh6kUriux1MEk9kBaPSw2aRqTxR229JajdaWOjjcftisZsQiEfgKy7Bp/Uq2mivHTWTw/O7r/3HIrr+wBG2tTdyzdOyknTB39kewOjywWG0w6LWIhEOw2d1oba5Da0sLnC43HG43DHoD0skUGhpq4PEVoLi0CpFQCG0tjTBbLZi6864w6XWIxsL8LYW6VyqBcVVFGX55wpEwm8wwGg29SSaWCwWEAkIBoYBQYMQqIGB0xF6aLU5MwOjwwyi1OnzggQdw++23b/VNdPzxx4PCcqmThHpQ383zzjtviz03t3Sw7mB0oOfZHxilcOGLLrqIwby/4+OPPwaB+fY2Hn7iGfzxuZc4H7T7gkWqXFE5b1RdzKh84k6ckhjYuBxaoxUTp+3CFXRdBcUwmswwmGyw2B0wWe3cnjMQCqCBc0aD8Pu8XC+HokQtFjN2320mXnvlJRhsfszY/0d47q6rYbdaepR8UHJGezpae0cHW8jLV63CwkWL0drchGQyIYXCpjJc1ZYGFRpSO6AEowSgNrsHOh2Fxjqh1xv5J5NJIRLuQDga4jxP6m0TjgRgNNg4HLejowXFJRUoKa9CPBZBXXU1tAYK1Y1wGG55xViiW2xcs4rjoClsl1rMxGNhFBRWoL5uI9paWuDyelBRNQGRzgBCoRCaGupgtdng9ReioLAEa1cuBbQajJswBTaTiUOIaW7knFJeqhpGuT+q/OPxuFFZXoqxVeWYNnXS9vbeEOcjFBAKCAWEAjuAAgJGR+dFFjA6/DBKM6CUMqqgS70z+zp6Cr2l7SmslhxTckjz3cH8/ZObeOSRR/L6yugpnHUg59kfGKX5UUgxhd/25bwI1r///nssWrQoe27PP/88TjnllL7KPGrW+8eb7+DGux6Qw3SVirnqfqJ5lXTzckbLJxCMRtCxYRmqpsxAIh5FWmuC3emE2e6Gx1+EJKVJZjIIBjsQCnSgqa4GFqsZVrOZgXTC2LHwetzoDEfwzGOPwOotwQFHHY/HrjkXZlNu9xO1sIMKowSU7YEgGhqb8M93/40lPyxFKNCOzmBQcjrJIQ3HYLFYmKgVAFW7oDq9AQ47xSyXIZ2xIZWOw6gPI51OIhhoRl3tGq7aZLFTrLiGm7BSyKzN7oDb64fb50dDTTXHPFM5YopxpnYyEyZNg8FkxqrlS+DxFqC+dgMXIKoaMxE6gwFzv/oMJouVXU+X04lIuBPIaNDQUMfrU3ljegM7HOSS6pCMRLhAkkab4SrCauDcEoxS5V6q/FtfV4doJIbjjj4MPz/4R6Pm5h9NE6UwlyuvvJJDNGhQ7sSf//xn7kW1vQz1P+7d9evqbflo12F7P7/Rfn3E/LdfBQSMjs5rK2B0ZMAozYLginIfKcS0N9CiPEkKuS0vL+/xBMjIeeutt3DDDTf06JB6vV4+Ju2HPjP0BqMDOc/+wii5cpQPSlWDW1tbuz1/6jdK503ndPXVV+dA/sUXX4y77roLpi3A0Wh8N7/57ge49rZ7uylcJDmim7ulSoiu1PalfPxUdkbbNyzFuJ12RWc4CqvTzazkcPvg8hUimUiioW4DIuEwOsOdtwH+8wAAIABJREFUiAaplUwKpaXlIM1LK6sQjmagS4fx5IP3we4twZHnXIC7zzt2i51GBgVG6Q0w9/tF+GruPKxesxrVmzYh0hnik6X8TII6m8XKIbmKC6oAqJIPanf4YLW6uf1KNOZHOOJFJr0WSDcgGKzneGSXtxCZdALhUBiBQBtDJkEouZXxSIzzRwlm16xaykWQJk2dAW9BETauWwmvuxDr169EW2szyqvGYdzEqVi9fBFamxphc7oBTQYutwc2iwtNjdUIhyPcZ4e+KaBQ3eLSCq6+Gw0GGDy5Tyl3qiEnVGkDozigPTujDKNaHWKxGNpaW1BSXIJrfnP+aHwfjPg5L126FKeffjqWL1+eneu9997LeQbdVZgb8SfUzQR7g7Helo/0c6Z/Hz777DMsW7YMl1xyyWbTHe3nN9L1F/MTCvSkgIDR0XlvCBgdOTDKuJDJMDi+8847+PTTT/Htt98ycJH5QW7lAQccgBNOOAFTp07N9tPs7c7btGkT549+8MEHmDNnDu+LwlSPOOII/iktLUV+ldreCv0MxDz7C6PK+W7YsIELOtF5LViwIHteRx11FI499lj4fD5e9f7778/pS0pGBG03ffr03qQbVcv/9d6HuKY7GJVBVArJ7QJQ9XN6vWzcZCRjUbSt+wGOwjK4vAVs9OmNJu5g0tkZArQ6jiZNJJJob2tFIh7B+IlTUFhCTBRHSVkZYuEgFn77NZYvWACbtwgnXnwV7jznF1vUclBg9JFH/w9zvpuPUCSCYKADabn6LRUkcjldDGu5eaBSkxeDwcx5oGazi4IM0NLWCZORKtp2cr+bVCrO1XTJWS0srUJrcwO0egNcHi8LSIWDxoybzG1dli6cx2L5iorg8fpZyGQihcaGWoRDAVTp9bA73XBMn4nli+YjDQ1sNjva25vhcnpQWFwOvdGIcDCEYKidc0e9PgrJLeV5NNVs5KY0eqMhC6MSlEoASsJ2uaNbhlEKp4jHYvwPwt67z8DMGduPUzdS3sn0DyflVdA3afQPMbnxjY2NOPjgg/HMM8+gpKRkpEx1m+bRG4z1tnybDj7IG9OXCPTlARVb6KmU+2g+v0GWT+xeKDCoCggYHVR5B23nAkYHTVqxY6HAkCrw3oef4Mrf380FidTQ2W17F6XXqFxJl36VjZuERDSCtnVLUDRmCrTUogQ6WF1uWGwO6AxmBNpboTEYEUskYDCa+fO0TqeByaBFJpnA6qU/IBIKoryyEt9/8w3D6PHnXYp7Ljh+6GH0V6eejva2FsTiCXRGohzWSmG4Xf1ApYq4BAhE2BaLG1arh5dTDmlTSwxWSxqpdAzpVAL1tRvhLSxhEKSeoeSykjBNtRv4GNNn7gW704WlC+cgEonB7nJDb9DD6XRxTHMqEUdbWyusDjfHLLusFhy8+gekTRYsmLYXlixfxDmkU6fvhsLSctRsWAO9zsQFkaDToLJqHGwOJ2rWrULDpo1sdVMzYoJVCtdVh+RuLYxSU16b3YZCnx9HH3EI/F5Pn7/tGtK7fJQfTJ30fvTRR3NIyhNPPMFnlV+JbjSfam8w1tvykXzuFJZDza1pCBgdyVdKzG1HVEDA6Oi86gJGR+d1E7MWCuQr8PH/ZuPSG26XQnIZSFUFi2TolF7KD9uVnpeMnSjB6NrFmDB9D25/mdEYYLI54S+rYl6jFi42h5sjQzua67iN5sZVy1GzYQNS6TTs/kIU+b0o8Pnw6fvvwery4eizzsP9l5829DA66/wLUb1xPce8Nzc3o7xyLBxOF9JpcjdTfEJUydZotiIeScBgcHArlNaOOEwGapuSRGPDJs7zJNczxf1B9QgEWtDe3AyLzY6C4lIUFpWio6OViwlR+5ZYpJP373A44S8qRSDQjmB7OzugoWAbh+q6PD6YzDasXLqAW7V4/UXwFxTB4XKjev1avobUP5Qgk16n4wRamrFp3UpoM2mYzWbuSRqPx7Mhuf2BUboqBOTkFFMP0r33mAG3q6tHknibDawCFO5CCet0T95yyy0c6kKJ7fT8jDPOwEMPPQSbreey0wM7m8Hb22iGzd5U6QuM9rYPsVwoIBQYHAUEjA6OroO9VwGjg62w2L9QYGgUmP31HJx/9S3SwVQwmvOYe4uqixp1gWlx1Xgko1G0rl2Ekom7wOXzQ6vVw+Hxw19ayUZZW1MNdHotqtesxOoli7m4Ucm4qahbvwKt1Jkkk0ZRSRlKyivx7eefw+L04Lgzf417rzhj6GF09uyvcPc9d6GjvR0tLS0wmy2g3MjSskrEkykkUxR6G+NCQS6PBy6XH6H2ABoaq9nRpNxPg8HC8Eh9QilJ1mZ3co9QOklyRvUGEyfQBjva0NbSxEmzVeMnw2i0YPni+fB4C1FftwmB9mbM3PMAePyFWLt6Gao3rJULEOlhdzgQDgag0egQS8SJkdn1LC2vRFnFeA4PXjDnC3R2tCOVod6mGey6y27swlKOZ3tbO9LIbLUzSt82pOIJVFRV4Ud774YZ06ZsNzmLQ/OW27qj0BcUVDKd8gZoUC7Gbrvtli0PPmHCBM6n2B7yBwSMbt29IdYWCggFBkYBAaMDo+NQ70XA6FArLo4nFBgcBb5f9ANOv+TqzZ1PGT6zjqgqNJctURlciyrGIRWPoWXNQoyZvg/nkFJLl2Q8AqfHwz1FVyycz2mFFROnonzcZDRsXI9VP8xDOByGwWzGhMlTMHHCBGxauxbffvklrC4vTj7rHNx+6TDAKH34/+jjTzhB+Pv533HFKirSY9AkYXUVMkhG40kUlVRAq9dzrmc0EkI0HIHDSb2SMtzgl8JgtRqp6q4GGpRWjGWR161cimg8Bl9BMdweL1fBrV63BnanBxvWruS8zeKySnj9BfwNwIY1K2G1ObnIEFXzJRd2/MSdEQoFULNpA1vRer0ORcXlKCqrQCqRwKZ1q1C9YQ0S8RjcHh+CwQDi0TAKDVrYXR5UzdyL282EQkHQP+aKO9pbmG4iEYfH7cH48eNw8AF7o6jQPzh3pdhrVoH169fjrLPOwty5c7HPPvvgxRdfREVFRTaHlFbcXgoZCRgVN75QQCgwHAoIGB0O1bf9mAJGt11DsQehwEhQYNWadTju3MtyckbVIblbzCXNAIXlVUgnYmhZvQB7HXYyvAWFSCUT3Gt005pVXNuHokg1Oi1ikQiMZgsXNaIcUo56zaRQUV4OvcGAZGcQ3307F1aXB2eedx6um/XLoXdGlSN2doZx9TXXYs6cb7gc8E/GB/HlRi+7gP6iYrS1hTgJ1l9QjKKysWhvqSOtULNxLTuOFZXj2Or1FhRj/tefIh5PcTVcAsSWhhpMnLILh/EumPcV9EYznC4P0pkU0skYdDoDFywKtLegnVq9OFwoqxiDyrETufXL93O+5CJDep2Be5NOnb47V+hdt+IHbFq/CskUAaZB6mPa2YlUOoXx5JyOnYCyseNZ7HCok78h6EuYLlefiscxafJUjB9ThsN/9uORcO/uEHMg+KRS3jSoxDeF6dI1W7x4Mag8+urVq/tcyEgNe9Tn6r777uPQhffff58hlyrSUejvrrvuigMPPBBnn302Jk+e3KPzPZj7G4jWLlTkiZzk9957L1vVj0rB77333vjFL36RU7Gup5uJyrAvXLgQ//73v1kf0l0px06lwHfZZRfucXbooYfC6cwNVaec6muuuQbPPfdcj/eqch2oKNXWwnhtbS3Pi6rxKVUL1edHVfkKCwt7PLb6eEoeK50vffFBbYO+/PJLnhPt8yc/+QmOOeYY1m17CAnfIf7xECfZZwUEjPZZqhG1ooDREXU5xGSEAv1WgNpo/vSXv86DUbl6brduqFJZV6riXFBWgXQsjpbV3+Nnp16I5Qvno2b9GjYUSyrHcaplR2sjpyoWlFXC5vIhHOlEe1M9WpoaUVDoh91mg91qRTQYxPx538Hu9eHSyy7BhaccPXwwqhz5vx99jPvuewAzStbh86VO/mBOLqXFaofZ4kAyBbS2NsNqd8Jis6GouJSXR4JhmKxWrt7U2FCDZCKBMeOphHApWpubEGhrY8e1tbUesWgUEyZPg1WuiLthzSrYnV5+brXZuO1KJBBEW3sL7496f/r8hSivmsAQW1u9Do21mxCPRxGNhJGh/FCLFRaDAa3t7dCbjCirqOKiSDToAye527n9RDevpktOKVUTJgeXKrYe8uN9MXFclShS1O+329ZtqO4tSlW/KO/woIMO4p3k9x3tSyGjfHikhtI33XQT3njjjW4nRse86KKLuPE0Pc4fg7m/bYFRgsBnn30Wf/jDH3rs40XnQjBJvc4IsgjK8wdBKIVIE6z3NmhfBPc0b6XVzmDBKF37xx57DI888sgW+7kRRBJk0pcK3fUky4fRWbNm8ZcdFBXS09h99925r9tee+3VmyRiuVBg1CggYHTUXKqciQoYHZ3XTcxaKJCvQCwWx56Hn8wvS3mhSghuLnSy6yd1HWVwVRxTf3E5MokYmlZ9j4zRAWhTbOTpNXpOi3T5C1BcMQ42NxVaNSBANXvqqxEKBmAwGuH3eVFeWoZJEybg84//iyWLfoC9oBA3XnMlfnnEwcMPo8oMrr3uRnz+v8+QSiWlvpwaLX+ApX6e4WgSGq0e02bui2gsjJVLFiCj1cJsMjOQTpi8E4fYRkNhVG9ci+amRjjdHtgdLpRWVHIe55L538Jmd3Nv0aaGaqSSSey6+36cr1pXW42Wpga0NNXBaDJi8tSZ8PuLuMjRd99+Biv3PaXCShaGVbKqq4x6tMfiQGEJ7HYHjNRrJ5PhOUsQqm7fIlXVVYfp0noEopVjxqKspATHHflTrjwlxtApMG/ePJx88smor68HVdGlZtIeD4WCS+Nf//oXfvWrX/HjvhQyUsMHuWb0AezNN9/k7Qlyf/SjH3Fxq08++YTdMWWcf/753GQ53xEbzP31F0YJ1G688UY8/fTT2fkTKFI/MoIzcjXJTaS50yDIJrAjndX9Wr/44gucd9552WbbijtI/cvovUL7ocJS1B9MGfn9v0hLatpNfdKoTyx9YUDjsMMOw/7778+PKeSaeopRheu+OKNNTU24/vrrc5pgq8+PjkW9TJXzo2NQT9Nbb711i9eP7h+q2vzuu++yJuSEEnhS+Mrs2bP5XJVBPd6ef/55VFVVDd2bQRxJKDCICggYHURxB3HXAkYHUVyxa6HAECsw4+DjOPWwq2quAqVd8Jlt9UJzo3xRGVy9Mow2r5yPCPFNKgOTyQKH2wtvUSlcXj9iiRg14uToUfp8Fk8kEOoMAqkkyoqLUFZSjEgsjsZN67Fs6Sp4Skrw8D234sA9d9miEoPSZ7SnIyaTKcyZMxePPPoINm7ckIVR+gBLoGe1ORBPAg31NfzYU1CEsrIxnBTb3tpMNYZZ41C4E5FIADqtDiUlVUhn0hza21BXzfHM/sJiVI2bhEBHG1YsXoBIuBMOt5udzqKSclDeZjwcxaYNq9HcWMsfFilJl2KjCZRJ5DKrFUmTBUanG2azCSajhUNzCWzV/UN7ckbJWfV6/SgsLML+++yGPWZOZ3ARY+gUUPcWpaOSy3fZZZflTICaS5Pr9c0336C4uJh7WO6xxx49TrK7Js177rknV+OlokgKjFGlZIKoG264IQtjVECJwoXVwDaY++sPjJJm1PKGwplpVFZWsvNJlYfVziABK7mKBNg08htkE5SR1opjTFBKMKf+IkD6dzCD+fPn48orr8zCOzmL11577WahzX2pptsbjFLhMZrHo48+mj0/OgdydtXvT1rv73//O18/JaSY1rv88sv5/a+M7q4fQfltt92WA5p0nh9++CGuuOKK7P1AfW8pxFgMocD2oICA0dF5FQWMjs7rJmYtFOhOgd1/fiKS7HbmVdTttoqu7JDKTqmnoBhIxtG08jtEYinY3R5uq0nFZm1ON7NSRqOD0+UFdHqkMxm0tbWgubEeVrMRNouFU62KCwuwfsVyrFq9Dv7KSrz65EMYX1k2cmBUmQmF3t159734+qsvuSoth+1qySnVwGK1IZUmh9KB4vIq1NduQmNDHcxWCre1w2a3o7S8imOWm+trEY/EAZ0WmXSKerMiEY6goLiMwZRfQBot3AvHhUlTd2H3c8UP32PN8h84D1SrAcxWG4wmE3/ITKelHFGaD7V4sVptsNrt/EGV4LevMFpaWo7y8jIcdsgBKC8rFu+aYVCgrq6OnTlyKclxoxy+nXbaKWcm9Oa6++67cc899/Dr5JgRgKiBQ71BPnwQiD711FO8//xBAEJwSwBDeaS0LoVvjhkzpkeYGcj99QdG1cWeenI8lckTkBI0ksNHQw376lY6P/7xjznns7S0tMe7QO1Qn3POOVz52Gq15qw/EDBKDuWZZ57JTjmB9jPPPMNtfrob+devu3so/36g3FeCzKKiom7vBwp9JiCl0dN5DsNbRRxSKLDNCggY3WYJh2UHAkaHRXZxUKHAoChw8Em/Rnuwk1lm84JFqpYu3bR3cRcUAYkYGld8h4xWjzLqOxqPQWc0webwQG8yo6C0CnqDEbF4HO0MonUIdbTB6bTD5/GgvLSUI8jmf/0V1m2oQdG48fjktedgMhhGHozSjCjncuWqVbj+hlvQ0tyQhVHKASXgM1MP0kQKNbW1sNkcqBwzAf5iIusMV8ztDIehp1BZvY5zQqvGTgSgRXNjAzuiNRvWQm/QcQXeMeMmIpFM4rsvP+NlsWiEHRmdQQ8DuZ28ny7Hk+ZAbV60Oj2H/mXdz15glADW7nCipLQcM3aezPmhVqtlUG44sdPeFfj4449BobQ01EVu8rekojoU5knAqFTbJVDpbuTDx+OPP85QoXY71dvl56USuFG/U2UM5v76A6Nq4OtL2DJBJ+XMTps2DYccckg2XJZyRGlfGzZswAknnLCZI52vrbqYVHfzpvW3FUbzv3igwkg09y1FLOTnrOa76/nXr7e8Y3KBTzzxRIbhns6z9ztbrCEUGHkKCBgdedekLzMSMNoXlcQ6QoHRocBpl92AmpYOREJBxOMxZNLd5Y5SaC6dT25OKeWEauJxNKyYB4vLB4/Xg0g8BafbB4vdCbe/BHa3l/mtuakO7S1NiEYjDKN+nw9VY8bCX1AET0Eh5n3xMRbPX4TCsePw5b9e6VW8IQ3T7W42zS2tePqZZ/HZZ59yESICQcUlJRBMpoFkSoPSyvFM4I311ZyraTCZ4fH6UFhcBrPFhtrqDWhtaYbd7oSGck2tZiSjMbi9BQyfK5YsQGdnkAsTSf61VEQpC5rdhN8q+Z99gVGCWmolU1lZhX333AV777Frr+KLFQZPAXLcKe+RQk5pbAkSKKSUigy9/fbbva6rho/80NSezkYNURS6escdd/CXHDQGc39bC6MU/0/FesjZo5EPzoN3tXJ1GCwYpetMBYYIlMn1pTBqyt3sbVB+7EknncSrnXrqqXj44YezxajU168v/Wp7CyPubS5iuVBgpCogYHSkXpktz0vA6Oi8bmLWQoHuFAiEOjHr+nvRHgghTCmNoRB3GZG4swtMGUXzKuw6vX5oEjE0LJ+L8vFT0dHRAZe/iNtxEoTaXB50BjoQjpChlwI13WxuboJBp8OUaTNhNmkwYcpkzH7v31i+eCnMdg8cPie+fPsvvV6sYYdRmiHl1y1avAQ33Hgz53cqMEq/29vbOIFWZ7SgsbEJRqMBxSWVqBo/GXqDHo11ddi0YQ2CgTYO8XW4nCivGI/SyrGo27Qei+d9w+ROEErxzRS2K4VSqwsRdR9+21cYNZnMGD9hEgoLC3DycYfB63H3KrxYYXAVUH/opxYrL7zwAlcz7mmo279syRFU7zcfTHra95w5c9ihJef18MMP5yq1Su7kYO5va2E0H9aopctgVXylb9ZaWlqwYsUKbn9CrVWUgk+DBaNqrXtzwNXXkuZI98SSJf/f3nmA21GVC/s7+5yTU9J7SAwEQnpCAglBQCAUQRBs98pFwQbiVa/0IvUqV0A6vyhXr2CjqchV8SLFgLRAAphCSCjSQiAhkEZOcmpO+Z9v4trOmewys2dm7ynvPA8PcPaaNWu939rn7Hd/q6ywjuuxjyWv4wwZDfd9T+2VI4CMVo69nycjo37ocS8EokdAd9W98kc/l0UrXpOO9jZpad5m/fsfuxrZpNS2o670SP/BwyTT2S7vvvSs1PUdJP0GDpHGAYMsGa2qrrI2hW3sP0jqGvtZGxdV1dRKXUOD9GvsIw19amXRIw9JZ2et9EiVdHS1ivR0y8wD5slvbri0KKRIyKhpZVtbm/z3T26xzjTUTqiMrn//fflgywcyeco00fNZtjRtld3HT5etW7fIlg+2WHOXu7Zvl86uDsv+p02fLdu2Ncnbq16XLZs2WKKrBq9bGOtGRyqh5p9/7opbmozqNN5hw4bLuHG7y8wZU+TweQdInyLzootGhAKBELDLpdcKC21klOtcUD3fstBVSEDCrM+rjKocnnzyyTJ//vydNiTyytBevqmpSVTIdYrq4sWLrZ1x7TvoOusOS0btXwp4mSJr3+TKmQ33Kpdey/vhzr0QKCcBZLSctIN7FjIaHEtqgkCUCPzv/Y/ILb+7Xzo6t0vbtm1WYi67jnTHdru2411E+g0eLJnODnl35TNSP2CotRmRJvEaBw6RfoOHyYBBw6zpujV1DdLe0SoZ6ZJN766Wt994Q9paOiVTUyvd0im1emLJzNkyZ8YUOfKAfWT6hN2LYomUjJrWbty4Sb512pnyzttvSWtri4wZM1qWLl0m4ydMtM75bGnfLhve32St6ezb2E8GDR0uk2fsLevXrZFlzz69Iwva3SU93ZoNVRHdIaE7xDQ4GZ0wYbK1C+/XT/m8jBnNJkVFR1uZCjin3Zby2HwbGTnPldRyxS63MqpTZIOsz6uMljJluFDfNROsO+7qBk9mR9pc5XV97t577y3PPPNMwbWUfteM6tpgXdeqlxcZLSTpXuXSa/liY4vXIRAVAshoVCLhrR3IqDdelIZAnAi8+sZbcumNt8qGLVutmadtLc3/yIzu6MWOqbo7dt7tO3DQDhldsVDGTpgqLc1bpbahvzQOGCIjx+4uA4eO1JygbN28XtauelXWvb1Gujoz0jBgoHR1t8ugoUNk193Hy2EHHSAHTB8ve44b6xpVJGVUW79lS5P8+YEH5Rc//5k01NdZC2b1Q+HgoSOsIya6u3tkS1OLDB46SgYMHirvrXlbNm1Ybx3NskNG9d9dvbKhwchotQwePESGDhshc+fsLUcfeagMHjTQNXAKhk/Afraoio6u5dMseLHLZPC0XK6db/Xndplwrv/MV79bGQ26Pq8yqudv6mZMuvuw2/Ww+fr83nvvyTnnnJM92sWUmzVrlkyYMEFmzpxpbXo0bdo0a+fZN954w9rldvny5XlF0a+MlpoZff311622LV26dCcuXuXSa/liY5bXIRAVAshoVCLhrR3IqDdelIZA3Ajoe/z8798sK15bJa0tLdLSss2ST+fVt98AyXRvlzUvPC0DR4yx1ogOGDJSdhm3p9Q3NEjL1s2y7p235JVly6T/4F2kuk+t9OnbRxrqG2SvWbNk/K4fkhM+drAMGzrYM6LIyqjpyerV78i5539bero6ROdBd3eLZGpqLJuvre0jLW3tsnljk3R1acZzR0a0u0fL6UZFO9ajmmyoXxmtyVTLiFGjrN2iVEIPn/cRz8C5IVwCzh1T851ZmasVehSMytgTTzxhvaybH+kZpPbLLhNuj+awZ+QKbYATdH1eZdSeAdQNfkpdM5rvrNJPfOIT1pbfuS77usywpumWumbUvtPvYYcdZq0ZHT58uNUNr3LptXy47xZqh0BwBJDR4FiWsyZktJy0eRYEKkfgJ7fdLffMf1ra2lqkZdvWnRrS2H+A1HR3yjvLF8jI8VNlzqHHyQfvvSO77DpOnrz/Xnn37bdl+NhJ0tnRJH0a66Vv/4FyxMeOFmneLGd+9USpr6sruXORl1Ht2bZtzfLQX+ZbHwLfW7dWhg4bKR3trVKV0cNXB1tzmrds2SpNTVv/kRHdMSU3MBnN6PExjTJs2AiZPGmSfPpTx8jE8cXnQJccFW4smYBdKAut/cz1AKfIqjz9+Mc/zm425JQPNxsj6T16xqZmPfU677zzRAXZnGPqdQMcL/V5lVFds33BBRfIT3/6U6utbnbT1Wzq17/+deu8YN2ZVs91VY7mfFe39ej5n0ceeaT13LBktNTddO1noBb6MsHN1F9ktOS3NjdGnAAyGvEA5WlelGTUeZSWNtnLLB377BnTXTd/x6IWOfsXw6Ztbv6++OmHzgzTzQQfeugha2NB/RLWLK8ZMmSIzJgxQyZNmiRHHXWUdQSe2YTRzzPjfm8l4uSX2aLFz8tF1/+PtLW3S1tLS6/q6vv1lz7SJe8sWyDHfuV067WFDz8gLa1dUtOnXmqqu6xjL0fvvodMnDhJpu0xRo44cD8ZPWpE3uMN3bY3FjJqOrP23Xflqquvk1WrVslrf39JPvjgA9l9jz1kl9G7WiC2NbeIfjjWX65ByWhNdY21TnXkqFEyZfIkOe0bJxc8l9AteMqFQ8AuDrlksthT7WeO5jr+wy4T+vqdd94pRxxxRN5q9Re8TlfVcnppttGsW9T/D7M+rzKq7bFv/FTobFbTYfuU6E9/+tNWNlmn6Jopt24+SKi83nDDDfKd73wnVBkN4pzRq666yvpiwZwr61UuvZYvNl55HQJRIYCMRiUS3tqBjHrjVY7S5ZQc/cysX5jrmemF9naw91vlVI9J+4//+I/sLKFycInaM8oZpyD7vmHjZjnvihvlpTdWS0d7e7bq+sa+UpcReXvZEzJy/F6yeeMWqauvl4xsl9q6auu4F3WhIw6YI3NnTpExo0YG1qxYyaj2uqNjuzz2+BPWeYi6wZHuprvv3P2zx8F0dXXLxk2brPWlzk2LvE7T1bMghwwgWqQGAAAgAElEQVQdJv36D5AzvnmqzJo53dXaw8CiQ0WeCDi/VXWKg5vKnJsfOTcyssuE1nfsscda53LqukfnpePv7rvvltNPP9061uXjH/+43HzzzTJixIhs0TDrK0VG9YueL33pS9YxK8Vku7m52TrL1WRSzbRme5/cZKeffPJJK5Oqu9bqFVZmVOt2rie+5ZZb5KCDDso5NJzxmzx5svzqV7+yviE2l1e59FrezZilDASiQAAZjUIUvLcBGfXOLOw7yiE5+vdNNw3U2Vq6y30pl37Z/IMf/ED222+/Um6P/T3liFOYkK686Ra5d/7jsr2zy3pMXWNfqa/OyOolj8nA0ZOkq22LNPbvK8PGjJM9p0yTaeNGy4mfOkYaGuoDb1bsZNQQaG5pkf/8zmUyf/5fZOLEKbazSautrIV++H933TpRQSllzWjfxkYZMGiQzJ0zR/791C9zdmjgQy/4Cl988UU56aST5OWXXxaVoHvuuUf22Wcfzw9Sufz2t79t3efcyMgpj1rm+OOPl8suu0x222237LN02upvf/tbueiii6xvG1Xs9NtHlVf7FWZ9pchorvWeN954ozU1x74JlIqo7pR7xRVXWN055JBDrP6NHj3aOij5m9/8pvzhD3+wXtM+a1l9zX7pe/OPf/yjxc6IqL7uXJdp7rFPwdL69dm6mVk+nrn6rxuhXX755XLNNddYt+kGV5qR/cxnPtOrLmf8tOz3vvc9OeOMM3rNjPAql17Lex683ACBChFARisE3udjkVGfAEO4PWzJ0b/zf/rTn6zPOfa/vaV0RT8j6Y75+mVt2q6w41QOnvc99Ff5/k9uk9a2dulT3yCNdbXy1t/+KkNGjpax02bLh3bdXfYcNVhOO+VE31NxC/UntjKqnWpra5dX/v53+X8/uFmam7dZoDKZHTKqH5y7urtk7bvrrLNK3R7totNyVRz6Dxggp3zlS3LEYYeE8i1AOQZZ2p5hl0gzZXTgQO87Hds3rFGG9o2MnNNq9YzR999/X3Taysc+9jGZMmWKJZ9//vOfrSm45solMvpamPWVIqPaJmfGU3+mf3BUEvv162f98dJ1JeaPmAqdM8N43333iU7z1S+F9LLz0f/XNSm6UZSp47Of/azF8fHHH8+7Rsi+G66+R48++mgrSzl27Fj51Kc+JTqTwY3s6bQkzXjfdddd2fhMnDjRylxrO/Uc1Mcee6xX/HQ60ne/+92dNmBy8zwvspy29yz9TQ4BZDSesURGoxe3sCXHORvJENC/qyeeeKLo3ggql/r3Xi/9glnPCVfpVIl1Xvplrn7+Sts60rDjVK6R+c7adfIvp54pVbUN0r+xQQYNGyLVUiUf3X+WfPbYo2RA/x3jIMwr1jJqwLz//nr59W9/J0uWLLWm8RoZrcrskNL16zdY5xfqh2yTJa2qylgLcfV13UymuqZG6vrUWW8+3aToC1/4nOy/375hsqfuAAk4p9fqL0aVoVIuHSdnn3223H777dbt9rWnTvnQzKdm6B5++OGcj1K50enCJ5xwQs61xmHXp5s3DB06NNs2t/KkWctbb71Vrr766oLrSHTTouuuu846J9R+aQZSNxzTrGehdSgqgSqGxxxzjJWx1Ljp5Vxbqz/LJcn6c5VSbav+IXTbP5Xk66+/3tqgyghzrgBq/HRJgO6q7MzCanm3zzN1ey1fyvjlHghUggAyWgnq/p+JjPpnGHQNYUqOfhmr+x44pVKn3OosKN2cyOyJ4OyXzhjSzxT6xazz7+avf/1r+eQnPxk0ikjXF2acyt3x1tY2ufKHt8hzz78op3zu0zLvw7Nl+LB/fnYMuz2JkFGFpJKpb46rrv2BvLXqTevNtENGq63dPTVz+u7ad2XzBx9IJlMjA4eMlNaWrbK9vUWqqzPWWab1DY3WtM4rL/+ONDY0hM2e+gMk8Oijj1rCp2NAzxXVDYPsa/u8Pso+JVS/LdT/P/TQQ3PKR319vWgmUH8Z6wZIeqmkHXfccVbGzi6DznbkkpOg6ytFRk07NUv4u9/9Th555BFrvaXy1UyoZkp1SrTuKKzZ4VyXvid1DapKvZ5dqplNvVRAdY2JstH7zXEvdubnn3++XHLJJTsJvAqpbrKk8V22bJlVn4rwbbfdJuPHj/csh6Z/mpHVdTMqzqZ/Or1YN6fyGr8gy3sdt5SHQKUIIKOVIu/vuWmXURUK/TL5/vvvl1dffTX7d0WpmnOx9W+BLlUZMGBAQdi6L8lLL71kid6iRYuyf1P0JvuOtFrfgQcemPdvZzHJ0b9b+jdQn6N/B7XuefPmic4w0l3p8/1N1nbYNyk0nVER1S909ezvYpcKqcqorhW1X7nOSc+1DEllVmeu6d97/W/dn0I/E+jMsm984xu9ljtp/UHEJxdPs8uybjL5wAMPWPt76Bpa/Qxg2qNfQusOwvnkPMw4FYtDWK9rIkF/l5f7SoyMGnD6y2DxkuflyQVPybLlz0uVZCwZbW1tsf7Z0tQkW5uapaHfYGlva5HtHdukvk+dDBw0RM4+63Q59pijyh0DnhcjAkFntoKuL0YoaSoEIJAgAshoPIOZVhnVD93/+7//a+0Z4GbdpAqK7jWgy19yyYlmHPXYNt3kzs01e/Zsufbaa60vZp315ZMc3Sxw/vz51hFs+WYc6UwhndGkX8o7L+cMMvO67qSr55znky5nPbqUSTc+0qm8+sX7zJkzLYl0SnAuGdU+6I77OuPIedn3gggyPrl46h4XY8aMsTaYtC+psrdJExFnnXWWtVdELsEPK05uxk/SyiRORu0BenvNWrnh//1INm7YYGVG21pbpaW1xfq3HgOjklpbWyPTpk6XO2//ues3YtIGAf1xTyBoeQy6Pvc9oSQEIACB4Aggo8GxLGdNaZRR507pbnnn2h9B71XJ08zg73//e7dVWeXy1ZdLcjSTqjP3NLNZaGmJ1ptvDaf96DrTUOcmjZ46UKRwLhnVDKieZ+rsg30GWtDxycVTTw3QGXVuvoj42te+Zi3HMrO4TLfDilOQMYhLXYmWUQ1CS2urLFr0nCx85hlZ+PQiaW7ZIaW6Jq6qula+8qWT5KTPf06GDBkcl5jRzgoSCFoeg66vgmh4NAQgkGICyGg8g59GGbUfYeY1arnO33ZOfTW7tOteCLqJosqVZgN1Kqzui2AXsVzimEtyvLYz1xpOzQaqNNuvXNNrvT4rX/lcMpqvrH1vjqDjEwRPzWJr5taePQ6i3jSutc01BhIvo/ZON1lrSm+QZUuWSHt7m5z61VPlhH/716Ded9STAgJBy2PQ9aUgBHQRAhCIIAFkNIJBcdGkqMuoiy4ULGLWBtoL2XfeNz8/88wz5Vvf+pbssssulnBotlOn3H7/+9/vJY+6z4Fuzqfl9FKx1Kmc9t3Z9fxt3dzQOe1V11vqpn665vOAAw6wpujq9F+za61pSyHJ0Wm4WrdOjdUNOHXNqK7hdG6i6JTMjo4Oa2qs2STQPEun9DoF1S9zc78XGbWfCx9kfLQthXjqvhA6VdvwXLlypZUFdW7wlCuDHEacgmIft3pSJaMmOHrci25aNHLEiLjFi/ZWmEDQ8hh0fRXGw+MhAIGUEkBG4xn4NMqoitnatWutDWt0c722tjZr/eYIx2fCXGssdbMf3TBPJTKf6OQ7B9vtCMknOSqiN998s3WOuv1asGCBfPGLX7ROjTCX83g7nQ2oGwNqdtR+5ZJ1t+0sVi6fjOqUXJX8z33ucznXYgYZn0IyqhtJqfiOHDmyV1c0i62CrhtT2i/7MX+F6vUTp2JMk/p6KmU0qcGkX+ETCFoeg64vfAI8AQIQgMDOBJDReI6KNMqo20jlEjinjOoZnCqff/jDH3pVe/zxx4uuNZwzZ451BraXK5+M5hPHd99919qASM/uNpfznHGvdRaSrVx9cXLRMvlkNN9u+V4YaVk38SnUj0JTZO0nNJh2aTw1g6snHhSq10+cvDJISnlkNCmRpB9lIRC0PAZdX1kg8BAIQAACDgLIaDyHBDLaO266vlN3qtWjyHS33QcffLDXzrVO6dLyOtX1v/7rv3IOAHPsih4Nd9BBB8kee+xR9OiMXOKo2dB77rnH2sTIeRU7YkTLa5b3q1/9qnWMif0qlBn1sibSrYxqVvSPf/yjtQtvKZfX+OSTRj1PVdf66vreXFepgu83TqUwScI9yGgSokgfIAABCEAAAhUkgIxWEL6PR0ddRnNJTr7u2s+qNmWKTUPVI0TeeOMNefLJJ+Wxxx6zzr0stMNqrva89tprohsb6b3FLpUfnZ6q02rHjRuX8xSHXBJYiIMbGS1lmm4YMmo/F7wYK309iPjk6odzGrOzLS0tLdbxNbo+2Fxupmj7jZMbJkksg4wmMar0CQIQgAAEIFBGAshoGWEH+Ki0ymhzc7O16dAtt9wiK1ascE00n2y88sor1sZCzsxjvoo1Q6jTPnXzI82e2q9c8nTYYYdZYjR8+PCdqnQjo3qUoWZvdW2s/dJNjS688MKczQxDRp3Th/PxCTI+ufqRa1dke1vcTAEOI06uB2LCCiKjCQso3YEABCAAAQiUmwAyWm7iwTwvjTKqG9Scc845Oc8F1Y2J5s2bJypNU6dOleuvv140u2quQpkv3S338ccftzYJ0ixrsfNAtc5cZ1i6kcti8ppL+u6880459dRTew2cz3/+83LjjTeKyrHbK9daULfTdN3IaNDxycVT19iqmDc2NubsdqkyWqh/XuPqNh5JKIeMJiGK9AECEIAABCBQQQLIaAXh+3h02mRUM4Q33HCDdZyH/dLdU7/+9a/LbrvtZh2ZopcbIcmHXjN7ixcvlkceeUTuvfdeazOfXJdKoE4v1jWl5vIqLW7LL1myRP71X/+11667kydPljvuuMMSb7eXHxktJr9hxMctH3v/c03TdU4x9lqv1/Ju45GEcshoEqJIHyAAAQhAAAIVJICMVhC+j0enTUZ1PeiXv/xlWbRoUZbaySefbG1C1Ldv314k/ciovSKz6Y4+U48Sse96q+WcU2W9Sovb8vl2/tWzT88++2yprq52NZL8yGix6bFhxCcXn+nTp8vtt98ukyZNytnnUjcwIjPqagjtVAgZLY0bd0EAAhCAAAQg8A8CyGg8h0LaZHThwoVy+OGH9wpWvnWT69evt45M0bNIzeVlQ6VcI0LPBD3yyCMLPt+tXJpKvJTXLK1uoGS/dFMlXTuru/26uZYtW2ZtwKQbNxXikktai8loGPHJt/bVeW6ove+5jnbR7Pn3vve97FE9Xrhr3V7Lu4lFUsogo0mJJP2AAAQgAAEIVIgAMloh8D4fi4yKnHjiidba0AEDBmRpajZTp8+qPNkvp4zqbq+6xnHlypXWbrpPP/20HHvssdaU36qqqp2io9N2jzvuuIrJqB7xolL1+9//vlcbdK3sTTfdZAlprnZrYe2rroW95JJLZPny5QW56ItByaif+OSTQP35vvvuK//zP/8jOlXZfjU1NVlrinWNrf1y7szsVS69lvf51o7V7chorMJFYyEAAQhAAALRI4CMRi8mblqUNhnNtW5SOV188cWWpOkaTp2i+eMf/1h++tOf7rQJkXN6Z65Mo+6OqzJzwgknyMiRI601qDrl96mnnhKdEqtrSe3X7373O/n4xz+e/ZFXafFaXhno2k3nETbadxU/fW3atGnS0NAg3d3dVkZPs8O33nqr1Ydcl9sNjIplRoOOTyEZ1ddmz55trR8++OCDrfNf9Zifyy+/XO6+++5e3dRzUVVGdU2xubxy91rezfs3KWWQ0aREkn5AAAIQgAAEKkQAGa0QeJ+PTZuMambwG9/4hvzpT38qmZxmN1VO9MqXaXRb+Wc+8xlrHengwYPLJjma9dVdfzV7W+hMVbd90HK6MZJml+1Hz5SSGQ06PsVk1G0fdYdk/XLBnjX2Kpdey7ttWxLKIaNJiCJ9gAAEIAABCFSQADJaQfg+Hp02GVVU9913nzX9ttjRK5opVFlcunRpr2mpzumaL7/8svz7v/+7NU3Xy5VvmqhXafFa3rRR+3XuueeKrtMs9dLpvXpO6ac+9Smpq6vrVU0pMhpGfHLx0UzumDFjXJ0Le/7558t555230wZXXrl7LV9qTOJ4HzIax6jRZghAAAIQgECECCCjEQqGh6akUUZ17aOuB73gggtk06ZNOWmpZF100UXWeaMqInfddVe23De/+U254ooresnXO++8Y03Bda4zzBeKo48+Wq688sqcu7l6lRav5e1t0iNo9GgXnZac7/iZXH048MAD5atf/aq1Pta5C7EpX6qMBh2ffHx+9KMfyS9+8Qu5+eabc34xoV9GnHXWWXLGGWdYU5adl1fuXst7eBvHvigyGvsQ0gEIQAACEIBAZQkgo5XlX+rT0yijhtVbb70lv/rVr+TBBx8U3SFW5UOn3+oGQ5rpGzp0qFX02muv7XUuqW54o/fNmDGjF3ad/rpmzRor2/bwww/LK6+8khU8rVuzcbpBkArcrFmzsueZRkFyOjo6rOzv/PnzrQzviy++mJ3Cq2tgta96DIrKua6z1LWw+TY68iujQcenkATq9Ojnn3/e2k1Y18XqtGX9IuJjH/uYdQSQ9jlfP73Kpdfypb6n43gfMhrHqNFmCEAAAhCAQIQIIKMRCoaHpkRJRj00m6IQcE0ACXSNqmIFkdGKoefBEIAABCAAgWQQQEbjGUdkNJ5xo9XuCSCj7llVqiQyWinyPBcCEIAABCCQEALIaDwDiYzGM2602j0BZNQ9q0qVREYrRZ7nQgACEIAABBJCABmNZyCR0XjGjVa7J4CMumdVqZLIaKXI81wIQAACEIBAQgggo/EMJDIaz7jRavcEkFH3rCpVEhmtFHmeCwEIQAACEEgIAWQ0noFERuMZN1rtngAy6p5VpUoio5Uiz3MhAAEIQAACCSGAjMYzkMhoPONGq90TQEbds6pUSWS0UuR5LgQgAAEIQCAhBJDReAYSGY1n3Gg1BJJEABlNUjTpCwQgAAEIQKACBJDRCkAP4JHIaAAQqQICEPBFABn1hY+bIQABCEAAAhBARuM5BpDReMaNVkMgSQSQ0SRFk75AAAIQgAAEKkAAGa0A9AAeiYwGAJEqIAABXwSQUV/4uBkCEIAABCAAAWQ0nmMAGY1n3Gg1BJJEABlNUjTpCwQgAAEIQKACBJDRCkAP4JHIaAAQqQICEPBFABn1hY+bIQABCEAAAhBARuM5BpDReMaNVkMgSQSQ0SRFk75AAAIQgAAEKkAAGa0A9AAeiYwGAJEqIAABXwSQUV/4uBkCEIAABCAAAWQ0nmMAGY1n3Gg1BJJEwJOM9kiVtPdUS3d3T5IY0BcIQOAfBDKZKqmr6pIqcfce7+zuke7ubvhBAAIJJJDJZKQmU+WqZ8ioK0yRK4SMRi4kNAgCqSPgSUZbu2ukpbs6dZDoMATSRKAx0yUNmc6iXd7e1S3bO7uKlqMABCAQXwK1NdVSW50p2gFktCiiSBZARqMTlt/85jdy8sknu27QxIkTZfz48TJnzhw58sgjZebMmaLvw2LX3//+d/niF78oy5cvzxY95ZRT5JprrpGGhoZit2df37hxo9Xe+fPnu76nUMG99tpLbrvtNtF+caWLADKarnjTWwgUJYCMFkVEAQikhgAymuxQI6PRia9XGXW2/Oijj5ZLLrlEZs2aJVVV+Wc0IKPRiTkt2UEAGWUkQAACvQggowwICEDAEEBGkz0WkNHoxNevjGpPhgwZItdff7189rOfFZ1mn+tCRqMTc1qCjDIGIACBHASQUYYFBCCAjKZjDCCj0YlzEDKqvenfv7/cdNNNcvzxx+fMkCKj0Yk5LUFGGQMQgAAyyhiAAAQKECAzmuzhgYxGJ765ZPTnP/+5nHDCCb0a2dPTI01NTfLOO+/IvffeK//93/8tmzZt6lVG11/+8pe/lMmTJ+/UwaBktBi5XP259NJL5cILLyx2K6+njADTdFMWcLoLgWIEyIwWI8TrEEgPAWQ02bFGRqMTX7cy6mzxkiVL5KyzzpLnnnuu10tnnHGGfPe735W6urpeP0dGoxNzWrKDADLKSIAABHoRQEYZEBCAgCGAjCZ7LCCj0YlvqTKqPXj44YflxBNPlK1bt2Y7pFnRO+64Q6ZOnYqMRifMtCQHAWSUYQEBCCCjjAEIQCAnAWQ02QMDGY1OfP3IaHNzs5x99tly++239+rQD3/4Q9FjW+wXmdHoxJyW7CCAjDISIAABZJQxAAEIIKMpHAPIaHSC7kdGtRc/+9nP5LTTTuvVoa997Wty1VVXSX19ffbnyGh0Yk5LkFHGAAQgkIMA03QZFhCAgCFAZjTZYwEZjU58/crowoUL5fDDD+/VoY9+9KOimyANHToUGY1OqGmJgwCZUYYEBCBAZpQxAAEIkBlN4RhARqMTdL8y+sorr8gXvvAFWbFiRbZTuqvubbfdJhMnTkRGoxNqWoKMMgYgAIFCBMiMMj4gAAEyo+kYA8hodOLsV0ZzTb9FRqMTX1qSn0ComdFXlj0rq197Kfv0oaPGyD4fOcL6/zVvviovLn5aps4+QOoaGmX5osdkzLgJMmnW3JLjtb29XV547kmZPGs/aezXv1c99ueN2X1Cyc8Iqp6SG8CNEAiZQNAyqhsrLHj8UWlvb+/V8j3G7ynT95pp/ez9996Tvz27SHbdbVz2Zx0dHfL0k09IU9OWnXqsW9V/5JBDpW/fvtnXTB2dnZ29ys/cex/ZbdzuIVOjeggkkwDTdJMZV9MrZDQ68Q1DRvv37y//93//J3Pn/vOzNWtGoxNzWrKDQGgyumTBw/LBhvdkrw/Pk2GjxkjLtq3y3KP3S5/6Bplz8FHy/trVWRn1I4f2QOozt27eKPseekxoMsrAgUDSCYQlowMHDZIPH/ARC99bq96U55cuESOkuWTUztlZPlcMnHUYmW1vb9tJXJMeQ/oHgaAIIKNBkYxmPchodOIShoxq7x555BHZf//9sx1FRqMTc1oSooxuWLemaKazUGbUiGtHe5vVSs2eqrCaeoeN+pBsXr9O9HWTbbVnYatrarISbALtzGg6n7HrnlOyWVnznK7OTuk3cLB0tLVK/8FDrayusx57WXtbGWAQiCuBcsiosln09ALZ8sEHlig2b9u2U2bUr4zapVezo3qpAI8YOdLKxOq/VY5XLH9e3nj9Net1e8bV/FzvHTZ8hJXdraurt7K3K154XkzG1WR+7bId19jTbgg4CSCjyR4TyGh04huGjE6fPt067mXSpEnIaHRCTUscBELJjKoYrln16k5CaH92PhndY8pM+dsTD1lFNYP6xkvPZ+vSn+l03oa+/Xd6TbOvbjOjg4ePsrK0uQRzxOhdreergGqGVaVXpxMb6bW329QzauzulsgWej4jDwJxIVAuGVXZW/3WKpkz98MWGuc03TBl1GRo7W0YNHiwNS1YrwMOOtj6t/6/ZlZVQltamq229u3XzxJTI58ma8t04LiMcNrphQAy6oVW/Moio9GJWRgyyprR6MSXluQnEDkZVemzrx81mcdJM+dm15YOGjYyZ5bSrYwqDrNeVTOuutbUCPAek/eSlYufEvMMk0HNJa5azyvPP1tQuhl8EIgbgaTIqHOa7ob171uZUSON5nUjn3369MlOHzZljGhqGZNJ1f+2Z3VfeH5pNsNrX8Mat7jTXgjkIoCMJntcIKPRia9fGc11tMthhx0mv/jFL2T48OHZjjJNNzoxpyU7CERORnVarIqi89JptE5RdU6ZdSuj27Zs7pW5zSWjZjOlQjLqrIdBBYEkEIi7jNo3MNJfcJrNVJF0ZjBzTa91ljHCarKiWo9eWm7lC8tl2oy95OUXV2azpEmIP32AgJ1ApWS0tbVVGhoaCEbIBJDRkAF7qN6vjN55551y6qmn9nriKaecItdcc02v9xIy6iEoFC0LgVBk1M+aUadw2ik46y1VRrXOoDKj9nrKEjEeAoGQCZRLRsuxZtSOKp9oahmdlpsrM2pfTzpgwMBsOSOyOmW3acsWS0rZsTfkgUn1FSFQbhlduXKl6NTCSy65RC677LKK9DnKD73//vvlggsukOXLlwfSTGQ0EIyBVOJHRvXLm/PPP19+9rOf9WrLD3/4Q1EhtV/IaCDhopIACYQio9o+L7vp2o92cbNm1GQtS5VRL2tG337tJet4mkJrRs0UXjdrZQOMHVVBIBQC5ZBR5863Yeym64STa21noTWjH2zebK1jHTJ0qPTr19/a5Mh+HI3KtLY71zEzoQSGSiFQAQLllNE77rhDrrrqKjnppJNk06ZNVkaHqzeB6667TpYuXWod16FCOm7cOF+IkFFf+AK92Y+MvvDCC/KlL31JXn755WybJk+eLPqemjp1KjIaaKSoLGgCocmoNtR5zqhOwdVNiWrr6gqeM1psN918MmrkVJ9tduA1wIrtpmsvz266QQ8z6osTgbBk1M05o84zQs06zVKOdnEjo1omX/ZTZXPTxo3WNF+zuZH9mBjTJvta0jjFmbZCwA2BcsnoueeeK++995618+e1114r69evR0ZzBMiwufTSS60M8g9+8AP5xCc+4SaUOcsgoyWjC/zGUmV07dq1cuaZZ8p9993Xq01nnHGGfPe737W+MLVfZEYDDx0V+iQQqoz6bFtFbrevH1Vx3rJ5Q9FjairSUB4KgZAIBC2jITWz4tWyi27FQ0ADykCgHDJ6+OGHyzHHHCPnnHOO1SPNiG7cuFGuvvrqMvQwXo9wsvnkJz8pc+fOlYsvvrikjiCjJWEL5SYvMqpf3OqXN48//rj8+Mc/lsWLF/dqk35R8ctf/lI0O+q8kNFQwkelPgggozng2TOs+rI9o+uDNbdCIBYEkNHCYTLrRTXTS1Y0FkOaRvogEKaMrl69WmbNmiX33HOP6K6f5lIJ3bx5szVll6s3gVxsdH3tq6++Kr/97W8940JGPSML7YZcMlrKw8UhnoQAACAASURBVPr37y833XSTHH/88VJVVeVKRkt5jmbnL7zwwry35upPsXtKaQf3xJ8AMhr/GNIDCARKABkNFCeVQSDWBMKS0XvvvVdOP/10WbZsmQwePLgXI5XQLVu2yPe///1Yswuj8flE/e6775bvfOc71jrS2tpa149GRl2jCr1gEDKqIqpjRNdd6wf8XFeuzGgpnSsmlshoKVTTeQ8yms6402sI5CWAjDI4IAABQyAMGdV1bCqhf/zjH3OCRkbzj79CbHTzGp2eqedNzp4929UgRkZdYSpLIb8yevTRR1u7UOtsg1wZUdMJZLQs4eQhHgggox5gURQCaSCAjKYhyvQRAu4IBC2jusZxn332sbJ4+S7NiG7dulWuvPJKd41MUSk3bObMmSPf+ta35Mtf/nJRMshoUURlK+BVRidOnCiTJk2Sgw46SI444gjR/89kMkXbi4wWRUSBMhNARssMnMdBIOoEkNGoR4j2QaB8BIKSUT2qZe+99xY997DY7q8qobo2+4orrihfR2PyJLdsvvKVr1jTn2+44YaCPUNGYxJ4mgmBBBNARhMcXLoGgVIIIKOlUOMeCCSTQBAy+sgjj1ibqej5mLvuumtRUCqhra2tcvnllxctm7YCbmVUudx4443y5z//WR5++OG8mJDRtI0g+guB6BFARqMXE1oEgYoSQEYrip+HQyBSBPzK6HXXXScPPvhgQSFydvihhx6Sz33uc9YGLLr2rdg/en+xMn5eD7N+r3W//vrr1uY0eq6km0u/CFCWurHRqFGjdroFGXVDkTIQgECYBJDRMOlSNwRiSAAZjWHQaDIEQiLgR0ZVmnbZZRe59tprPbdOzxnt7u6Wnp6eov9o5W7KlVomzPpLqTvfkR35IK9fv97a2Oi2226Tj370o72KIaOehyY3QAACARNARgMGSnUQiDsBZDTuEaT9EAiOQCky2tHRYa0Pveiii+TEE08MrjHU5IvAkUceKUcddZScc8452XqQUV9IuRkCEAiAADIaAESqgECSCCCjSYomfYGAPwJeZfTZZ5+1dvfU9aFTp07193DuDpzAueeeK5op/dWvfmXVjYwGjpgKIQABjwSQUY/AKA6BpBNARpMeYfoHAfcEvMjoz3/+c9F/nnnmGfcPoGTZCeh0Xd3cSL8wQEbLjp8HQgACDgLIKEMCAhDoRQAZZUBAAAKGgBcZnTVrlqxcuRJ4MSCwbNky67zX9vZ26ezsjEGLaSIEIJBUAshoUiNLvyBQIgFktERw3AaBBBLwIqO33nqr3HnnnbJgwYIEkkhWl26//Xa55pprZMmSJchoskJLbyAQOwLIaOxCRoMhEC4BZDRcvtQOgTgR8CKjtbW18tRTT8kxxxwjL7zwgqszRePEIiltPfvss2XDhg3W7rpM001KVOkHBOJLABmNb+xoOQRCIYCMhoKVSiEQSwJeZVQ72dTUJDNmzJCbb75Zjj322Fj2O6mNPvTQQ+UTn/iEnHXWWVYXkdGkRpp+QSA+BJDR+MSKlkKgLASQ0bJg5iEQiAWBUmTUdOy4446TAw44QC688MJY9DXJjVy1apV13M4f/vAHmTdvXraryGiSo07fIBAPAshoPOJEKyFQNgLIaNlQ8yAIRJ6AHxnVzulZo2+++ab8+te/dt3XJ554Qj75yU+KTvutqqpy9Y9W7rZsKeXCrN9L3T09PfKTn/xEhgwZ4pqnCqhOzdXdcwcNGtTrPmTUNUYKQgACIRFARkMCS7UQiCsBZDSukaPdEAiegF8Z1Rb95je/kcsvv1yWL18umUymaCMvuOAC6dOnj5x22mmi8uXmH63UTblSy4RZv5e677rrLtl///3l29/+dlGOWuA///M/ZcWKFfL73/8+Z3lk1BVGCkEAAiESQEZDhEvVEIgjAWQ0jlGjzRAIh0AQMqot0yNf9tprL2v31pkzZxZsrIrW0KFD5fzzzw+nUzGu1QsbnSY9d+5cufTSS/P2GBmN8WCg6RBICAFkNCGBpBsQCIoAMhoUSeqBQPwJBCWjhoSeRXruuefKSSedlBeOSujw4cPlvPPOiz/AgHvghs369eut9aE6nbfYBlLIaMABojoIQMAzAWTUMzJugECyCSCjyY4vvYOAFwJBy6g++wtf+ILssssu1jmXuS43wuWlD0kqW4zNX/7yF0v0dX3omDFjinYdGS2KiAIQgEDIBJDRkAFTPQTiRgAZjVvEaC8EwiMQhoxqa6+99lr561//Kg888MBOjdeM6MiRI60MKldvAoXYXH311RbThx56yDU2ZNQ1KgpCAAIhEUBGQwJLtRCIKwFkNK6Ro90QCJ5AWDKqLX3wwQfllFNOkRdeeKHX7rAqoZo5Peecc4LvUMxrzMfmhBNOkHHjxslVV13lqYfIqCdcFIYABEIggIyGAJUqIRBnAshonKNH2yEQLIEwZVRbunbtWpkxY4a12+shhxxiNV4lVKeY6nEkXL0JONm0trZa60Mvu+wy+bd/+zfPuJBRz8i4AQIQCJgAMhowUKqDQNwJIKNxjyDth0BwBMKWUdPSefPmyb/8y79Yx7mohI4dO1bOOuus4DqSkJrsMvr000/LEUccYa0PnTRpUkk9REZLwsZNEIBAgASQ0QBhUhUEkkAAGU1CFOkDBIIhUC4Z1daefvrp0tbWJv369UNG84TPiLqew6pnjj711FO+Ao2M+sLHzRCAQAAEkNEAIFIFBJJEABlNUjTpCwT8ESinjGpLb7nlFrn88sutrOiZZ57pr/EJvFu5LFy4UObMmSM/+tGPfPcQGfWNkAogAAGfBEKR0Yx0S19plirp9tk8bocABIIg0CMZaZa+0i2ZotUFLaMZ6ZG6TIcIvw+KsqcABMpDICPt3X2kW6qKPq7cMqoNWrBggSVb9fX1RduXtgKaCX3sscfk4osvDqTryGggGKkEAhDwQSAUGR1QtUUGSJOPZnErBCAQNIEmfVf2DCxabdAy2phplYZMW9HnUgACECgfgdbuemnpbij6wErIaNFGpbhAV1eXVFdXB0YAGQ0MJRVBAAIlEkBGSwTHbRCIGwFkNG4Ro70QCI8AMhoe2zjVjIzGKVq0FQLJJICMJjOu9AoCOxFARhkUEICAIYCMMhaUADLKOIAABCpNABmtdAR4PgTKRAAZLRNoHgOBGBBARmMQpDI0ERktA2QeAQEIFCSAjDJAIJASAshoSgJNNyHgggAy6gJSCoogoykIMl2EQMQJIKMRDxDNg0BQBJDRoEhSDwTiTwAZjX8Mg+gBMhoEReqAAAT8EEBG/dDjXgjEiAAyGqNg0VQIhEwAGQ0ZcEyqR0ZjEiiaCYEEE0BGExxcugYBOwFklPEAAQgYAsgoY0EJIKOMAwhAoNIEkNFKR4DnQ6BMBJDRMoHmMRCIAQFkNAZBKkMTkdEyQOYREIBAQQLIKAMEAikhgIymJNB0EwIuCCCjLiCloAgymoIg00UIRJwAMhrxANE8CARFABkNiiT1QCD+BJDR+McwiB4go0FQpA4IQMAPAWTUDz3uhUCMCCCjMQoWTYVAyASQ0ZABx6R6ZDQmgaKZEEgwgYrK6F+efF7WrNu4E976uj5y7GGzpX+/hkijf2bZq7Jla4scedDMXu1sb98uDzy+VKZO+JBM3H10pPtA49JDIOoyunVbq9z318XS1t7RKyiDB/aTow/ZW+rqaq3fF39duEI6O7t6lZk6YazsN2tC9mf63nzx1bez/3/gnMm8F9Mz1OmpCwLIqAtIKSiCjKYgyHQRAhEnUFEZNWzMh9DZM/aI1QdGZDTio5vm9SIQFxm1/x4wX+zsMmKwJZsqo088+5IcPHeKjBk11Oqf/v546Mllsv/eE62f6fvyjdXvZb/QiuvvF4YvBMIkgIyGSTc+dSOj8YkVLYVAUglEVkbNh04DXjOl767fLE/97eWdsh2aYd2+vVM2bdlmZUzsmZS/v7k2e4/JuPaprbEyl8OG9Jc3337fuseeWbFnX+xZWn1O07YW68Ovfjh+9/3NVlv0A7A9O+rMjNrboOU1S9O3oU4WLv27HHXQLCsDrHU+8vQLcvgBM6z/t2eNTdtMvZ1dXVZ5sj1JfVuG0684yqiSsH/pk0tG7e+3XYYPtrKrzi+29D344qvvZDOs4RCmVgjEhwAyGp9YhdlSZDRMutQNAQi4IRBpGdXpeJoN0amuzg+h+gFVZVCn7z3+7IuycfNWKxOismju0w+mzoyJQpk1ZZwlo61tHdl7TLZlQL9G68PsHruOtJ6tUtjS2p59jvlvnTLoJjOq0mnP5Jh2H7b/dKudZiqvflhe9c56S2rtfduwuSnbn91GD7fa3dhQt9PUYDfBpky6CcRRRt1kRu2/G5pb22XxC2/EYpp/ukcjva80AWS00hGIxvOR0WjEgVZAIM0EIi2jzul49kDZMx0qo3qpyDmzJHYZNfc7P+Dqz1U6B/ZvlA+NGtIrY2n/oLvy1Xeyz3FmbOxtK7Rm1N7uZS+tsm4z0jvuQ8PFCKeZlmhvm5Fo+2tpHrz03RuBuMioc82ofeZBvjWjZpYAGVBvY4LS6SWAjKY39vaeI6OMAwhAoNIEIi2j9mmsRsrsGx6Z6bgqoyqSKnVOEbR/eDXltS7nBkNGRgcP7Nsrs2Jfj6Yyap7jRUadGzWZdmjWc9mLq6x2L/jby9YUXTOFePOWbb3Ghn4gP2TuVDZGqvQ7JsbPj4uMmim2uabk5vqZ80sqMqMxHqQ0vWwEkNGyoY70g5DRSIeHxkEgFQRiI6Oa8bB/yHRmRvPJqD2KZlqtkTqTYbRnSotlRr3KqD4/X7v1tYefWi4DBzRKS2vHTpld50687NKbivdkaJ2Mm4yaL3zsmxEVk9F8mxXpffrFzxEH7mXtyssFgbQTQEbTPgJ29B8ZZRxAAAKVJhBLGTXZQ4Vn1ozmklHnJkEqo3qZ6a7mfs1Qul0z6kdGne026071CAr7ZkT2NaMd2zuza1hNuzkyptJvm3g+P44y6mbNqDMa+XbTNevA4xk9Wg2BYAkgo8HyjGttyGhcI0e7IZAcArGRUfOhVKev1tRUy/SJu8rrq9dZu9HqdN58mVH7eYPOabq6EZCZ9muXwUK76dpl1OySW2g3XbMGNFe7dddcfZZzOrIOL/vUXlM/mdHkvPEq0ZM4yqhy0veZvo910y+9Cq0lN1yd54w6zyGtBH+eCYEoEUBGoxSNyrUFGa0ce54MAQjsIBAJGS13MKIkdfl25C03E56XfAJRl9HkR4AeQiA6BJDR6MSiki1BRitJn2dDAALI6IQPWcfGVOrS7Kc5kkazpFwQCJMAMhomXeqGQLwIIKPxildYrUVGwyJLvRCAgFsCqcyMuoVDOQgkiQAymqRo0hcI+COAjPrjl5S7kdGkRJJ+QCC+BJDR+MaOlkPAEwFk1BMuCkMg0QSQ0USH13XnkFHXqCgIAQiERAAZDQks1UIgagSQ0ahFhPZAoHIEkNHKsY/Sk5HRKEWDtkAgnQSQ0XTGnV6nkAAymsKg02UI5CGAjDI0lAAyyjiAAAQqTQAZrXQEeD4EykQAGS0TaB4DgRgQQEZjEKQyNBEZLQNkHgEBCBQkgIwyQCCQEgLIaEoCTTch4IIAMuoCUgqKIKMpCDJdhEDECSCjEQ8QzYNAUASQ0aBIUg8E4k8AGY1/DIPoATIaBEXqgAAE/BBARv3Q414IxIgAMhqjYNFUCIRMABkNGXBMqkdGYxIomgmBBBNARhMcXLoGATsBZJTxAAEIGALIKGNBCSCjjAMIQKDSBJDRSkeA50OgTASQ0TKB5jEQiAEBZDQGQSpDE5HRMkDmERCAQEECyCgDBAIpIYCMpiTQdBMCLgggoy4gpaAIMpqCINNFCEScADIa8QDRPAgERQAZDYok9UAg/gSQ0fjHMIgeIKNBUKQOCEDADwFk1A897oVAjAggozEKFk2FQMgEkNGQAcekemQ0JoGimRBIMAFkNMHBpWsQsBNARhkPEICAIYCMMhaUADLKOIAABCpNABmtdAR4PgTKRAAZLRNoHgOBGBBARmMQpDI0ERktA2QeAQEIFCSAjDJAIJASAshoSgJNNyHgggAy6gJSCoogoykIMl2EQMQJIKMRDxDNg0BQBJDRoEhSDwTiTwAZjX8Mg+gBMhoEReqAAAT8EEBG/dDjXgjEiAAyGqNg0VQIhEwAGQ0ZcEyqR0ZjEiiaCYEEE0BGExxcugYBOwFklPEAAQgYAsgoY0EJIKOMAwhAoNIEkNFKR4DnQ6BMBJDRMoHmMRCIAQFkNAZBKkMTkdEyQOYREIBAQQLIKAMEAikhgIymJNB0EwIuCCCjLiCloAgymoIg00UIRJwAMhrxANE8CARFABkNiiT1QCD+BJDR+McwiB4go0FQpA4IQMAPAWTUDz3uhUCMCCCjMQoWTYVAyASQ0ZABx6R6ZDQmgaKZEEgwAWQ0wcGlaxCwE0BGGQ8QgIAhgIwyFpQAMso4gAAEKk0AGa10BHg+BMpEABktE2geA4EYEEBGYxCkMjQRGS0DZB4BAQgUJICMMkAgkBICyGhKAk03IeCCADLqAlIKiiCjKQgyXYRAxAlUVEZ7eqqlvbNeenp6Io6J5kEgmgSqqqqkrqZNqqq6ijYw+jJaJd2d1SL8PigaSwpAICeBqirJ1OjvguJ/U5FRxpASKIeM9kiVtPdUS3d38XFJVCAAgfgRyGSqpK6qS6pc/O3J1buKymhrR1/Rf7ggAIHSCTT0aRb9p9gVdRnt3l4j3duri3WD1yEAgQIEMrVdkqntLMoIGS2KKBUFyiGjrd010tLN7/ZUDCg6mVoCjZkuacgU/9uDjKZ2iNDxJBNARpMcXfoGAW8EkFFvvNJeGhlN+wig/xAIhgAyGgxHaoFALAkgo7EMG42GQCgEkNFQsCa2UmQ0saGlYxAoKwFktKy4eRgEokUAGY1WPGgNBCpJABmtJP34PRsZjV/MaDEEokgAGY1iVGgTBMpEABktE2geA4EYEEBGYxCkCDURGY1QMGgKBGJMABmNcfBoOgT8EkBG/RLkfggkhwAympxYlqMnyGg5KPMMCCSfADKa/BjTQwjkJYCMMjggAAFDABllLHghgIx6oUVZCEAgHwFklLEBgRQTQEZTHHy6DgEHAWSUIeGFADLqhRZlIQABZJQxAAEI7EQAGWVQQAACZEYZA6UQQEZLocY9EICAkwCZUcYEBFJMABlNcfDpOgTIjDIGfBBARn3A41YIQCBLABllMEAgxQSQ0RQHn65DABllDPgggIz6gMetEIAAMsoYgAAERJBRRgEEIGAIsGaUseCFADLqhRZlIQCBfAQSnxltbtkmTy58WKZMnCG7jR2f5fDCS0tk27atsv++h8j769+V5S8ulv33nSd9G/sxWiCQGgJpk9GtLS3y4FMLZdakiTJh17FWnM3PGurq5KMfnit1ffr4ir+pr62jw6qnvk8f+diB+0v/xkbrWY8885zMnT5VRg8f7us5Yd3c3tEh8xc9KyOHDpV9p03JPmbt+vXy+OKl0tnVtdOjJ48b16tsWG3zUu8jzz4nA/r2s9pl/28vdeQqm2sM+alTuT674kU5fL99rTFSyQsZrST9+D07ajLasm2rPPfo/dLR3mbB7FNXL/seeow09usfCtwN69bIy8uekX0+8tHsM9a8+aq8uPjp7PN23XOKTJo1t+Tna5+WLJgvk2ftJ8NGjSm5HnNj0PX5bhAVQEBEkFFklDdCigmkXUaNWIwbPToQmcpV33MrX5JVa9daQqpXXGXU/jbRPr23cWMg8h7W2y9IAbW3MWgZDav/pdSLjJZCLb33RElGjYiOGrt7Vv5eWfasrHv7zdCE1CmjKqKvPP+s7PXheZY4bm9vl7898ZAMGT6qZCENWh6Dri+9o5+eB0kAGUVGgxxP1BUzAmmW0V1HjSyaATRZzT41NVbZSeN2y2ZUVXZ2HTUq+/8aes1yPbVsuRw4a69s5tPIy7Txe8gb76yRzVu3Sk11tRwye28ZOnCgVa/+TK8Pz5hu1WfqMcNJRXZrc3M2M2nPtjqH3Kur35ZFL6zI/tjUqT9f+fob1s+1TaYNJkOr/Vm7fkM2OzdmxIi8gu6UUZNN1ayp1q3PHDVsqJWFNhni0cOHyeFz97X6pplAfX6ufpvsq719pn5TfnD//r1E2LTdMPxg6zZ5edUqq6+atW1q3pbNkjrrsjPP1y4vMmrnb2+nPWOuP1dWmiHXy54ZtWegnf0M+9cLMho24WTVHyUZVTFc+dwCmbbvR7IZRCOoe07fR+oaGq0s5oBBQ+W9d1ZJdU2NTJo5V15bscTKpA4dNUb2+cgRVoCc2c2psw+QMbtPsH6u5bu6OqWuoa9s72iX7e1tVgZ21oFHyIuLn9pJPHMJq8mc9hs4WOYcfJT1TJVWbePGdWus/9f2zNj3IOvn27Zstto7dfaB8ubLy6W7q1O0b9quwcNH9coG2/thzxTb22jqU2lub23JZnLDziQna/TTmyAJIKPIaJDjibpiRiCtMmrEsKG+zhIkczmzXio5rW3tlvgsf/V1S2q0vJZ7/G9L5JA5+/SaWmkXHSM5TpGxZ0bt9a9e95787cWXLEnVS6VsztQplpwWapd9WrFThu3SqPWrpGq7jIib/tuzt0Z69xw71rOMmvqcU33t7TJ9M/UbBgfP3lueWLw0K/wqdavXrbN4axm9DHv7VGttu4mLfcrrsytW5pymW4y5s13OqduFMqNGJDVuTsb2PmibX3v77WysjYxqH53jw0w1LsevFmS0HJST84woyajJQqpoGXm0k1YpXL7oMRkzboKVpVyy4GH5YMN7VhZTLyOy9v/W7KZmVzetX2dJ4/trV/fKfNpFs2Vb004y7Iy0aYNK8IjRu2YF1Einlnc+p7HfgOw03YGDh2XvUXF2Zl7tQm7K6jRhFWntR/O2Jmu6r5n2a6/b9FXb4GdacXJGNz0pJwFkFBkt53jjWREjkFYZdWbrTFhUgJa98vfsGk+73KikqZAeOmcfUbEzopQrpPmyk/Y1oyYrarKtdoEbM2JYrwxroXYVWmeo972y6i1LprXN9r7ZJc45pbXYFNd8mVHnOlO75BvJ0p/Zs8emjU4ZzfdWMZyUmxE+e8ba3JdrzeheE8b3ynAXY27Y2YW/kIzaees9Jm4H7TNLFi1fkV0rbB8H2l4jo+s2bMzGy+/a5VJ+1SCjpVBL7z1RklEThXxZTWfm1MiZSl2hqata3+rXXspKomZGzTpUp4w61486R4a9rtq6umym1ZlVtbcnl4zmm/Zrv0+fnas9+eoOYj1qet8J9NwvAWQUGfU7hrg/xgTSKqNDBg6QudOnWdNI7etFnRKpobVPqX30b0tEhealN1ftNEU33zCwZwX79+2bzXzpfzs3UzICpTJqn7pZqF3OjZDsU1a1TWaqp8qoXa6MjH5k1sydpiuXKqN2KXS22XC0y5eKtF3gOjo7s1N77VORc22eZJ8KbN+QqpCMTt59N0/MvcqoU9LNlxnTJ4yXpS+9kp2+nU9GX37zrYquxUVGY/zLvAJNj6KM2jHYBdQpZ4VkVLOmZrqs3mem02pm1IipyqTXzKg9y2q/f8bcQ6wpviaLWUxGTTltm1O+dTqvmX5rF2fDxSneJlvb1dmZ7ae2jQsC5SSQeBnt6GiXp559VPbYbUKv3XQXPve4xZnddMs53HhW1AikVUaNvDintTozW854qWy0trdJ07bmnaboaln71FJzrz2Tp+soTYawWGbUKaO5xMjZPmcG1ZkZzSWjZhqsfTqoXxl1Zg/zyZdTRu3ZQGfG1GRdw8yMumFOZlSktbteWrobiv46q62pltrqTNFyNTU1UltbW7QcBaJFIEoyqlL23pq3sus+lZSZxqryZtaMmp1v88morqG0S5wzM5pPRmtr++TcrEjl7/mFj8rM/Q+VzevX9ZJZswbVZEa9yqh9TaxOxfWaGXVmQ+1MojXSaE3SCSReRjWAKp5t7a1y4NxDpU+fOusol+eWPiXTp+xtCSpHuyR9mNO/fATSLqPKxbnbrXM9otkJV8XJZOhGDBnca62p4ZtLVFSqzFpQe2ZUM5qF1i/axchZr73N9mm6dhk1my5p28w03Xwyar/Pz5pRkxnN1d5cayTtMrr/XjPkyaXLslNZjdg7M7cm42rW5NrXYtq/XNDsda6jXdwyz/fFRJhrRpW9fQqzvW/l+C1GZrQclJPzjCjJqFPMlLJ9d1v9f/u0VTcyagRT7zVrOfPJqB4fk283XRVhnQ5cbM2oXxnVPq1Z9aqVGdXpvXrMjW7eZNaM6trXabMPlOXPPm6tHc3FRH/GmtHkvEfj0pNUyKgR0vc3vJuNy6zp+2YzpchoXIYr7QyaADIqYjJtre3t1lpR+661zh1n7Vk5c06pMybOc0Zz7QqrZYrtpus8e9I+VdXZLtMG+wZKWmbqHrvLm2vWWmdYOtcj2teM6v1meq9Ojx05dIg06Bl9tnNG7f3Mt2bUPk1Xy5gdbfcc+yHZ+MEWa3Oivg31O01Btq9rNTsB26fp2qf86q68ehnRzLc7rnm+1910zXmfxWTUrDs2XOy7Fps+5NtNd7ddRsmmLU05d9PNtxtv0O/9XPUho+WgnJxnRElGlarznFEzZVUzgM5dbfPJqNn4x+w4u9vEafLu6jess0SdmU3zPH22WUfqnDZr393WCHK+3XRzyahpT2uz7p67Yzdd+zRd7YcKsl6jx+0pTZs3Zl+3T8E1O+Uawdb6VFp1OrK530xHZppuct6jcelJamQ0LgGhnRAoJ4G0yahftvYNjQptHOT3OdyfbALO6dRR6S0yGpVIxKMdUZPReFCjlRCAgJMAMsqYgECKCSCj7oPvnB7q/k5Kpp2AM3ubL7NdaU7IaKUjEK/nI6PxihethUBUCSCjUY0M7YJAGQggo2WAzCMgEBMCyGhMAhWRZiKjEQkEzYBAzAkgozEPIM2HgB8Cl9VtbAAACkdJREFUyKgfetwLgWQRQEaTFc+we4OMhk2Y+iGQDgLIaDriTC8hkJMAMsrAgAAEDAFklLHghQAy6oUWZSEAgXwEkFHGBgRSTAAZTXHw6ToEHASQUYaEFwLIqBdalIUABJBRxgAEILATAWSUQQEBCJAZZQyUQgAZLYUa90AAAk4CZEYZExBIMQFkNMXBp+sQIDPKGPBBABn1AY9bIQCBLAFklMEAgRQTQEZTHHy6DgFklDHggwAy6gMet0IAAsgoYwACEBBBRhkFEICAIcCaUcaCFwLIqBdalIUABPIRIDPK2IBAigkgoykOPl2HAJlRxoAPAsioD3jcCgEIkBllDEAAAmRGGQMQgMA/CZAZZTR4IYCMeqFFWQhAgMwoYwACENiJAJlRBgUEIGAIIKOMBS8EkFEvtCgLAQggo4wBCEAAGWUMQAACeQkgowwOLwSQUS+0KAsBCCCjjAEIQAAZZQxAAALIKGMgEALIaCAYqQQCqSfABkapHwIASDMBpummOfr0HQK9CZAZZUR4IYCMeqFFWQhAgMwoYwACECAzyhiAAATIjDIGAiGAjAaCkUogkHoCZEZTPwQAkGYCZEbTHH36DgEyo4yB0gkgo6Wz404IQOCfBJBRRgMEUkwAGU1x8Ok6BBwEmKbLkPBCABn1QouyEIBAPgLIKGMDAikmgIymOPh0HQLIKGPABwFk1Ac8boUABLIEkFEGAwRSTAAZTXHw6ToEkFHGgA8CyKgPeNwKAQggo4wBCEBABBllFEAAAoYA03QZC14IIKNeaFEWAhDIR4DMKGMDAikmgIymOPh0HQJkRhkDPgggoz7gcSsEIEBmlDEAAQiQGWUMQAAC/yRAZpTR4IUAMuqFFmUhAAEyo4wBCEBgJwJkRhkUEICAIYCMMha8EEBGvdCiLAQggIwyBiAAAWSUMQABCOQlgIwyOLwQQEa90KIsBCCAjDIGIAABZJQxAAEIIKOMgUAIIKOBYKQSCKSeABsYpX4IACDNBBIzTbezRro7qtMcSvoOAd8EMn26JFPTWbSe1u56aeluKFqutqZaaqszRcvV1NRIbW1t0XIUiBYBZDRa8aA1EIgrAWQ0rpGj3RAIgEBSZFSkSro7q0V6egKgQhUQSCGBqirJ1HSJSPH3EDKawvGRo8vIKOMAAhAIggAyGgRF6oBATAkkR0ZjGgCaDYEYEkBGYxi0EJqMjIYAlSohkEICyGgKg06XIWAIIKOMBQhAwCsBZNQrsWSWR0aTGVd6BYFyE0BGy02c50EgQgSQ0QgFg6ZAICYEkNGYBCrkZiKjIQOmegikhAAympJA000I5CKAjDIuIAABrwSQUa/EklkeGU1mXOkVBMpNABktN3GeB4EIEUBGIxQMmgKBmBBARmMSqJCbiYyGDJjqIZASAshoSgJNNyFAZpQxAAEIBEEAGQ2CYvzrQEbjH0N6AIEoEEBGoxAF2gCBChEgM1oh8DwWAjEmgIzGOHgBNh0ZDRAmVUEgxQSQ0RQHn65DABllDEAAAl4JIKNeiSWzPDKazLjSKwiUm0BsZbRte19pae9bbl48DwKJItBY1yz1tc1F+9QkA6SpZ2DRcm5/oWzv6pbtnV0u6muVhkxb0XIUgAAEykcAGS0f6yg/qRwy2tZTI81d1VHGQNsgAAGfBPpWd0l9VWdJtdTU1EhVR0dHT2dn8Qpau2ukpbv4L5QBVVv0Y2/RBvX0VEt7Z7309PQULUsBCEBgZwJVVVVSV9MmVVXFpRAZZQRBAAKGADLKWFAC5ZDRHqmS9p5q6e7msx6jDgJJJJDJVEldVZdUSWnv8YrKaBIDQp8gEFUCyGhUI0O7IFB+Asho+ZlH8YnlkNEo9ps2QQAC0SGAjEYnFrQEAqESQEZDxUvlEIgVAWQ0VuEKrbHIaGhoqRgCEHBJABl1CYpiEIg7AWQ07hGk/RAIjgAyGhzLONeEjMY5erQdAskggIwmI470AgJFCSCjRRFRAAKpIYCMpibUBTuKjDIOIACBShNARisdAZ4PgTIRQEbLBJrHQCAGBJDRGASpDE1ERssAmUdAAAIFCSCjDBAIpIQAMpqSQNNNCLgggIy6gJSCIshoCoJMFyEQcQLIaMQDRPMgEBQBZDQoktQDgfgTQEbjH8MgeoCMBkGROiAAAT8EkFE/9LgXAjEigIzGKFg0FQIhE0BGQwYck+qR0ZgEimZCIMEEQpHR/lVbZaB8kGBsdA0C8SOwRQbJ1p7+RRvemOmShkxn0XLbu7ple2dX0XIN1e3SWNVStBwFIACB8hFo6WmU1q66og+sramW2upM0XL6YaK2trZoOQpEiwAyGq140BoIpJFAKDKakW7pK81SJd1pZEqfIRA5Aj2SkWbpK91S/ENl0DKakR6py3SI8PsgcuOCBqWVQEbau/tIt1QVBYCMFkUU6wLIaKzDR+MhkAgCochoIsjQCQiklEDQMppSjHQbAokggIwmIox5O4GMJju+9A4CcSCAjMYhSrQRAmUkgIyWETaPgkDECSCjEQ+Qz+Yhoz4BcjsEIOCbADLqGyEVQCBZBJDRZMWT3kDADwFk1A+96N+LjEY/RrQQAkkngIwmPcL0DwIeCSCjHoFRHAIJJoCMJji4IoKMJju+9A4CcSCAjMYhSrQRAmUkgIyWETaPgkDECSCjEQ+Qz+Yhoz4BcjsEIOCbADLqGyEVQCBZBJDRZMWT3kDADwFk1A+96N+LjEY/RrQQAkkngIwmPcL0DwIeCSCjHoFRHAIJJoCMJji4TNNNdnDpHQRiQgAZjUmgaCYEykUAGS0XaZ4DgegTQEajHyM/LSQz6oce90IAAkEQ8CSjbT010txVHcRzqQMCEIgogb7VXVJf1Vm0dZ3dPdKxvXi5ohVRAAIQiCyBPrU1UpOpKto+/TBRW1tbtBwFokUAGY1WPGgNBNJIwJOM9kiVtPdUS3d3TxpZ0WcIJJ5AJlMldVVdUiXu3uMqpN3d3YnnQgchkEYCmUzGlYgqG2Q0niMEGY1n3Gg1BJJEwJOMJqnj9AUCEIAABCAAgWAIIKPBcCx3LchouYnzPAhAwEkAGWVMQAACEIAABCDgiwAy6gtfxW5GRiuGngdDAAL/IICMMhQgAAEIQAACEPBFABn1ha9iNyOjFUPPgyEAAWSUMQABCEAAAhCAQBAEkNEgKJa/DmS0/Mx5IgQg0JsAmVFGBAQgAAEIQAACvgggo77wVexmZLRi6HkwBCBAZpQxAAEIQAACEIBAEASQ0SAolr8OZLT8zHkiBCBAZpQxAAEIQAACEIBAgASQ0QBhlrEqZLSMsHkUBCCQkwDTdBkYEIAABCAAAQj4IoCM+sJXsZuR0Yqh58EQgMA/CFgyun379h79hcQFAQhAAAIQgAAEvBKora0V/UDBFS8CnZ2dwue/eMWM1kIgaQT070dVT09Pj/5C6unpSVr/6A8EIAABCEAAAiESqKqqQkRD5Bt21Xz+C5sw9UMAAvkImL8floyCCQIQgAAEIAABCEAAAhCAAAQgUE4C/x+hH5XffWkLo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A6MAAAE4CAYAAACuWCW1AAAgAElEQVR4XuydBZwc5fnHf+vue25xgSQQXAot0BYorqU4NLi1UFyKQ3H4UyhuLRUoUKBAKVYIloQQI+4599vdW5f/53lmZm92c5e7XE6T96XX292xd34zm9vv/h7RZDKZTDKZRCaTgRhCAaGAUEAoIBQQCggF+qqARqOBXq/v6+pivRGmgPj8N8IuiJiOUGAHUkD5+6GJx+MMo2IIBYQCQgGhgFBAKCAU2FoFCEYNBsPWbibWH2YFEokExOe/Yb4I4vBCgR1cAfr7IWB0B78JxOkLBYQCQgGhgFBgWxQQMLot6g3ftgJGh097cWShgFBAUkDAqLgThAJCAaGAUEAoIBTYJgUEjG6TfMO2sYDRYZNeHFgoIBSQFRAwKm4FoYBQQCggFBAKCAW2SQEBo9sk37BtLGB02KQXBxYKCAUEjIp7QCggFBAKCAWEAkKBgVBAwOhAqDj0+xAwOvSaiyMKBYQCuQoIZ1TcEUIBoYBQQCggFBAKbJMCAka3Sb5h21jA6LBJLw4sFBAKCGdU3ANCAaGAUEAoIBQQCgyEAgJGB0LFod+HgNGh11wcUSggFBDOqLgHhAJCAaGAUEAoIBQYQAUEjA6gmEO4KwGjQyi2OJRQQCjQrQIiTFfcGEIBoYBQQCggFBAKbJMCAka3Sb5h21jA6LBJLw4sFBAKyArs0DCaTqcRDHWyFJlMBhpokFHfGhp6BdBotNBqAYNeD5PJKG4eoYBQQCggFBAKCAVUCggYHZ23g4DR0XndxKyFAtuTAjs0jL7/4ad4/V8fQKs3wGAwwmAwwWg0QW8wQq83wmCi50bo9AZotVpoMmlcfNYRMJtM29M9IM5FKCAUEAoIBYQC26SAgNFtkm/YNhYwOmzSiwMLBYQCg+mMLlu+ErffdS/IeZSGhqxHdh8zZDWS/ZiRPMjNnuddGtomf2h4d/S64lxq5OfkYtIBpEPyL+W5/Fh6WVp/7foNSKXS0GjJ+dRBp9NJIGowwKA3MITqdHoJRLV0LA28bjumT5uCqy6/SNxEQgGhgFBAKCAUEAoAEDA6Om8DAaOj87qJWQsFticFBsUZXfLDUtxy650SfOb9KIBKv7tbvqVtlGU5++A/gga+JqlUEqlUigGTflPQbW9zoO2U/ZEYBJ/8W/nR0Ws66TV6rNejwO/Hqy89tT3dB+JchAJCAaGAUEAo0G8FBIz2W7ph3VDA6LDKLw4uFBAKyF9mauLxeCaZTA6YIASj1153E1LsjCpAKLmZ7GjSb36dHhKUdi1TnNB8iKTJ5b7Gr/Br5GpSOC2dA/+kkkinpGOnleN1A8bZ+QDQEnDKsEnwqYCnnh6rQJTW8RX48JfnnxwwvcSOhAJCAaGAUEAoMJoVEDA6Oq+egNHRed3ErIUC25MCg+KMLlq8BNddfzPMFgtrpXY0u3tMr6mdUuVxvotKbicN9fLc/cnHIgglEGYABdJZ4JXChnVaHbSy46nVUYiult1VJVSXwFTHr+uh11GILgGpjpdT2K/X7cbLzz2+Pd0H4lyEAkIBoYBQQCjQbwUEjPZbumHdUMDosMovDi4UGHEKED/VN7WgoamVWWji2EpYzINbK2dQYHThosW4/sZbYDRZ4SufCq2Owmi7HFLJGZXDdNPkXqaRSdNyei2NND+Wn8vLKdfTajVl691yKihXwJXyQ+UUUb6oFJ7blTsqVcmVquJKOaQEn+x+Uq6orusxvUbPyQ3VajWSOyrni87+/HMYTSakMxo4HHa8+PRjI+4GEhPaPhQIBAL48ssv8Z///AcLFizAnDlz+MQcDgdmzJiB/fbbD4cddhj23HNPDh/f0li5ciXOPPNMLFq0CD/72c/w/PPPw+fzZTfpbfn2oag4C6GAUGCwFRAwOtgKD87+BYwOjq5ir0KBkaRAMplCeyCEzkgE0XgCHDyq0aCuuQ0r125ETUMzOkIRpDIamCxW/myZSiaRSMQRT8SRinTCbTNixtQJmDF1Ekx6HaxmE3xeN+w26zaf6uDB6A23wGx1YI/DzuPf+aMr5LYLShlRKZeUflTupuRsZmCzGGAzGxgqtQSYWkBLjxkwu37TsXRUcEij4d/SctVjHb0GhlL165IbSutpJVClbbmKbgq33HwDzBYrMhkN7A47XvjTI9ssvtiBUECtQFNTE5577jk8/vjjaG1t7VWc3XffHbfddht+8pOf8H3a3egNNntb3uskRsgK9O/GZ599hmXLluGSSy4ZIbMS0xAK7DgKCBgdnddawOjovG5i1kKB7hRoae/At9//gPnL1mJ1dQOag2FEUlrojWaO9CSzTfqthZ6iQmVDLve5tEyB0UQygWQijmQiwamQBKjS4wQ/TsWi8Dlt2HOXqTjmsJ+hwOdhR5X+JhgNUk2f3sbgwOjCRbj+pt/DbHVij0NnbQFGFRdUVcwonZbDajMSlGZzPaUQW7fDDIOOQBNc4ZY+ghM0MqASSCrup/ycnVCNBKcKXOoYXBXYVIGqDKB0ERQopd/IpHHn7bfAYrEhnQHsdgeee/LB3rQVy4UCfVKA7vFvvvkGv/3tb9nBVEZlZSW7n9OnT2cnPxQK4auvvsIXX3yRXYfcUtruiiuugEUOi1cftDfY7G15n05gmFdavnw57r33XvzjH//AzTffjOuvv36YZyQOLxTY8RQQMDo6r7mA0dF53cSshQL5CixevgZnXXEDEvEYxZ5Cb7LC7PLB5i2CwWyV4XPgYbQLTBMcBWu3mFFU4MfY8WMxc/o0HH3AHr1erEGB0e++X4Cbb7kdJosde3bjjOYUIlK5oFKYble+p+KISlAq5X4SG3odFmh1khMqhd7KrqgMoFnXUwFWGUazTqkMpjoGUgliOXRXdlGJ6Pmx/Jtg9A933QGLzQZKRSVn9JnHH+hVXLGCUKA3Beh+//DDDxkmN27cyKsfeOCBuPbaa3HAAQd0G4a7adMmdk//7//+L7v7O+64g/eRH7bbG2z2try3+Y+E5X/7299w7rnn8lQEjI6EKyLmsCMqIGB0dF51AaOj87qJWQsFSIG2QAgP/v2/qG0JIhDqRCgURDAUBhIRJMNBRNubEGqthSadhsFsgc3pQ+GYiXD5i2Gy2qkNiVQ3J8cpzXVGqSiswmGpdBLpdBIZ3g7QG3QwmcwwW8ywWm2czpiIxxGJhBEKhtDW0gy7LoMxlZUoKyvHaUf/lCNP88egwOg3387BHXfdC6N5cxiVquUScKryQsn9lF3Q3PxRKW+UKuIyqMrbmIw6OKwmBlMJRGWXVH7McCk7ohyKS9Aqh/F2OaTSOspzJTeUnkuvUS6pBKUEow/df68UppvOwO504KnH7hPvBKHANiswf/58nHrqqVkQveiii3DrrbdyfuiWBoVKPProowxfNGh9CvE98sgjczbbHmCzN5EFjPamkFguFBh8BQSMDr7Gg3EEAaODoarYp1BgaBTojERx36sfoikQlrjFYGAm6gwGEYpEkUgkkYgnEA60obOlDtGOFq6rozfoYXN5UFQ5Hna3DyazhTuKmAw6GPR6GPQ6pNMppLk7SRLxWASJeJRBk3NIkylotFpmokRSaqtJDikdT280wmg0wWAyM/BaHG5EYzFo9SY8ftkJXTV9VBINCozO/vJr3HPv/TCyM3o+T4YQlIZGDruVKuLmhuEqRYyy1W/VgKqCUdrOYTOxaNlcURk+CTqpXFHW8ZTzRbvgVAnLJUiV8ka7gFSC0GweqQykSKfw+CMPwmK1IpXOwOF04slH7hmaO00cZbtVgAoVXXXVVfjLX/7C53j++efjrrvugs1m69M5d3Z2soNKRYloHH300XjyySfh8Xiy2wsY7ZOUYiWhgFBgGxUQMLqNAg7T5gJGh0l4cVihwAAoQMbeXS+/g+qmdmg01P1D+qFUREplpNeoPaVer0OgvRWdwU7qZQlNOoNUMo50IsZ5pGaHA1anB2MK3QycEljGEY3GEIvFEIvHkExI0Ek8ZdABFouJ08PsDhfX+QmHI4jG4kik0gh0tKOprhadoRCCbS1ob6rHjAMPxT8fuanbsx4UGP3ks//hwYcehcHs4DBdk9mePTiXJlLarlBUc7aKruJ+KoCqOKK5rinF60otXzJw2c0w6LVyhVypqJHkisqOqap4kQSeucWMOGyXihblOaRanVLsiNxRDfWSwZ+eeBQWiwSjTpcTf3zwrgG4jcQudmQF3n33Xfz6179GMBjElClT8NJLL3F+6NaMefPm4eSTT0Z9fT27o+QSHnTQQQJGt0ZEsa5QQCiwzQoIGN1mCYdlBwJGh0V2cVChwIApcPOf/o661qAEopx+qGMIYiiV4ZRBlcw5nY6PS78NegOCrU2IhAIwm22cmmjQ6dg5jcfDQEaKKjVTJ5FEFJp0EiaDAUaTkX8HA+1YNG8OmlvbEE/IzAZwkaNUMsGOKj9O0OMU9v750Xj90d8PHYx++N+P8chjf4TR4uRqukYzOT0U7iq3cZHDbqU+oBJ8Uigs55KqHNPcnNGudZU+owSi5JCqXU+lkJFUZVfOK+XCRkoBIwVY5cJGOTCqckU5RJd+aNppPP/UE7BarUgSjDpd+L8Hbh+wG0nsaMdTIBKJ4JprruHQWhpXX301brnlFi5UtDWDQJYK9tAHQWrdQgWPCgsL+wyjW+uctrS04K233sJ7772Hb7/9lqv+er1e7L333vjFL36Bo446Kuf4+eeiPp6S30n/WM2dOxd//vOfuaUNrUP7pCrBxxxzDO833y3O1687zQj077vvvm4LO22NxmJdoYBQoHcFBIz2rtFIXEPA6Ei8KmJOQoG+K3DjIy+gJhCVnFG5faXikGo0On5NAVOiS6noq+ygcotL+tyZQc2qpYiFgtAbDdBRKK9Oi2Q8hvbmRkQ7gwyUDJfcnlMDjd4ArU6PdCrNlXXTVGk3FkEsFgXtkdxYyiGt27AOVpcfe//8SLx6f/cFJgfFGX333x/giT89zTC626HncSEjGurquOxuZvuNpqk6Edu8BH4SmMotXmSAVRzRbP9RdkgzMJukXjeS85lfyKir5QtBKueFZl1QpbULJFAl+OTfSi6p3INUbu3y8vNPwWK1IZXKwOFy47H7uqf7vt8+Ys0dWQE1lJEO77zzDg455JABl6Q32OxtuTIh+geIXNfrrrtui21nCCIJMs8++2yYTJs3Sc6H0VmzZjGEkyvc06AWNg8++CD22muv7CoCRgf8VhE7FApskwICRrdJvmHbWMDosEkvDiwUGBAFbnnkOaxr6cyCKAFn1hVVQnezIbzEOF3hvBKUEivpsHH5YrTUbkS4uRrJWIThUqPJQKc3Qqs3QKPTQ6PVI00gyjmRUmoj8Rzll6aI6yiYNJGA2WKB1WZDMhrF6iWLYPUU4MdHHY/n77yq23MeFBh96+138dTTz8FkdWPmoefDZLZKoJlt1SK5jUpV3Sx8Zl8jOJWglNxRxTWVih51hfFK/UgBu4WSZXVZh1RyR5WcUMkVVQoYSZVzVcWLZADlvqKqHFJ+zuG6ZI2m8NeXn2dhpZxRFx6595YBuYnETnZMBT7++GN2EWnMmDEDL7/8MiZNmjTgYvQGm70tpwlRvsBjjz2G3/++6wsYmusRRxzBDia5o59++ikWLFiQnf+NN96IK6+8cjNXUn28M844A21tbaBwZQoxJieUwJNyEmbPns37VMa+++7LubFVVVX8UjweZ4eWKgsvXboUf/3rX/n1ww47DPvvvz8/rqiowLHHHguj0TjguoodCgWEArkKCBgdnXeEgNHRed3ErIUCigJ3Pf4CllS3qHJFJeOtyx2Vw3XzIJRbV7JTKrmjNauWoXrNMkSrlwFaPaChtiVaZKCFlvqFarQw2xwwW2wwWqwoLK2iSF7UblqHVCLJfBboaEMqEYPP62M4tZnNWPLdXJgdXhx12ll49LoLhg5GX//nm3juhZdgsnkx8+fncznhnHYuDJRslXLOqASdSqiu7IhCAtKM8ju7jpQzqm4DQ2G6LoeJCxdRWG0OjG4WntuVO0qFi9TtXpT8US5glHVKtdBk0njtry9zqCDnjDrdePDuG8U7QSjQbwUoPPeyyy7j7Sm8lkDL5/P1e389bdgbbPa2nN635IhSyCsNglByMqlYkrqNDL0nCR4JQpVeqXSOp5xySk7ltHxHmPZJOa+33XZbFjTpte5a3lArG2Ue6vMV1XQH/LYROxQKbLUCAka3WrIRsYGA0RFxGcQkhAL9VuDR5/6CL5dtzIbpZosYyTmkajAlB5Sfq8GUc0t1aFi/BtWrf0DnpqUIRZNw+/yw2OzQGy2wORxcnKikcjzaWhqhN5pgsTnQWF/DMJtKxNm4CEfC8Hu98Lg9oOKviWgYC+bOhcFix1mXXIFbL/rV0MHoq39/DS+//GeY7T7seuj5MJisMowqrqYUspvNE83JG+0Kz5VCdlOqdVWuqFzISIFSg04Lm9Ukw6jUf1TdbzTb0kVdXZddUlpP6StKLmpeNV3aCdL41+uvwmazI5lKw+ny4IE7u4977vfdJDbcoRS45557QL1BaQxmbmNvsNnb8vXr1+Oss87inM7Kyko888wz3P+0p/HFF1/gvPPO41Y1+W4mbZMPo9SKhiCzqKhos10SkD777LPcP5XGOeecg/vvv59ztwWM7lBvF3Gyo0ABAaOj4CJ1M0UBo6PzuolZCwUUBV5+/W289cX3m4ffbpY/qjim1IlEDtWVwZSc0eaajahe9QPC1cuRgA4lZWXoCITgKSyWWrnoDHAXFIE6ORSVVki5oQYzQsF2tLe2IBhs58q8ZSXF8Lrc6AwFEAkGsHD+99CazLjq5ttw+S8PGzoYffnPf8VfXv0rzM4C7HroBUzQFE8ruZ9Sf9Fs6C09zgnJVcJ5CUJVbmkmJTmlSj5pHozSfi1mI6gHqVRVV1VRlytHdVXSZedThk6pBYwUosuhuUqfUbnHKIEqkMJ7b70Gu12CUZfbgz/cdq14JwgF+q3AaIHRF198ERdffDGfJxVcuummm3Ic0XwBKMT29ttvZ2ikQY4vuaPKyIdRCq+lIkU9DerDeuKJJ3K14J4cZOGM9vs2FBsKBQZMAQGjAyblkO5IwOiQyi0OJhQYcAU++PQLPPnaB9Cw66m0dskN0+W80M1yRZXqu1podDq0N9Rh08ofEK1dAWdxBcKBdpgdHlgpNNfu5H27/AWwOb0wGIyIxqLo7AyhvaUJbW3N6AwG4Ha5UFpcDJ/XjY3r1iOTiGHpkqXI6HS484GHccbhUhpV/hiUnNHnX3wFf/v7a7C4CrHrYeczOUthuZQ5KofocghuVx4pgSbnh6qAU3qNYDUlQ2gq65RmCxnJeaS8HjKwWUwgl1Rp8aL+nQ3JVdq8MHgq1aekdi6Sg6r0HpV+kzP633+/mYVRp8uLe2/93YDfUGKHO44CowFG84sE9bXI0r///W+cdNJJfDEpFJkcYCVvUw2jEyZM4B6rW2pn05tzS8cQMLrjvG/EmY5cBQSMjtxrs6WZCRgdnddNzFoooCiwZNlKXPfwszKIEnRKuZ7qXqO5+aMyqKr7kmp1CLa2YNPKJYjUrIDZ5YfWYITRZIXZaoPTV8BVc93+Qtgcbkqg5NYuwWCAXdHOYDunNJLRSNhk0us5D9WkoYi4NchotXji2Wfxi32mDR2MPv3sC3jt9Tdg8xRjxmHnQy/DKIMou52SO5pTxIgglMFSAk8GUXZMpTBdqbouwaj0uwtGJahVqvOS00lAKrmfSn4ouaQEqJv3GlX3HpW2kSvryqDKJZAzaXz24TuwO5xIpFJwu3246+bfineCUKDfCqhhtKfw037vXLVhbzC3peVNTU0cGvvJJ5/wHi+88EKUlZX1Oq2amhr86U9/4vWOO+44PPHEE3C5XPxcfbwDDzwQL7zwAkpKSnrcZ2/zFzDa6+UQKwgFhkQBAaNDIvOAH0TA6IBLKnYoFBhSBUKdYZx46Q057VqyOaE5lXW7yRWlnEZKVdTpEQ50YOPKHxCpXQGj3QuL3QG9ycKdRJwev1SQyOXh3xQF1xnqQGtTE5KJODOXwWDgPqUer4dbwzgdTqxbuQzr19cAei3+8rdXsc8UqQhl/hgUZ/TJp57FP994CzZvKXY5/ALoDMacMF2aRLa1i1ykiCFVhk4uUEQgqjii3UJpKqeQkVKpl9xVo14Hi4n630i9RLkPqVxBt8spVVfPVdq8yFV2lfYu7LBKBYy+/PQ92B0uJJMpuDw+3HmjlMcmhlCgPwqo3byRWsCou2JDW3uu+efWF7hUH6Mv6wtndGuvilhfKDDwCggYHXhNh2KPAkaHQmVxDKHA4Crws9Mv5jBdYhZuucIQqsu2baHXJFNO3dYlt99oPBrBxhUEoythcRcyhBrMNu4VKsGUHi6vH21tLdDqDJyyFU8m0BnoQKC1ievqVFRWoNDvh8NmQ3tbG5Yu/B51DW3QGvV48cXnsO/O44YORh99/Em88867sPnKMePwC6A3mNi9lHqFSuG0Ut6oHKartHxhAFXCdWXYJDdU5YwydLJDSu6oAqSyy6pq/UL5owY9tXuhXFC5oJHc1kVq9SKBqlLYSMkXlfJHJXjlsF0dOaMZzJn9XzgcLiRkGL39eqkSqhhCgf4oMGfOHG7tEgwGMW3aNLzyyiuYPHlyf3a1xW16g7ktLRcwOuCXQ+xQKLDdKiBgdHReWgGjo/O6iVkLBdQKHPzLWTJ8SnmgHJar9BDNhuMqOaVdYCqF81JEqA6pRIKd0WjdKpSO3wntTXUwWp1wFZRwUdhoNIaK8TtBq9ehpbGeK+dStGhbcyMyqQQKCwo4eq6ouAQ6owWJSBhffPA2WgNRmGxWPPXkY9hv+sShg9EHH3kc7733Phz+Ckw/QoZROadTglGpmi6H2rLrqSpalFIAlcJzpSJGmUwSmZRSfTeFdEqCUSnHNMnrSP1I5bYv3H00A5vZyOWKpXYvcj6oKl80C53q9i+qli5SmC8VMEpjwTefwuF0M4x6vD78/ppLxDtBKNBvBerq6jgE9vPPP+d9vPbaa9y3sz/jvffew6uvvoqDDjqIK91SLqZ03+aGxXbnwPYVRgeqF2pvcJx//n1ZXzij/blrxDZCgYFVQMDowOo5VHsTMDpUSovjCAUGT4FDTj4XyYzUHYQBU66Hk9PCRXFGcwoZSXVyeD2NFhtXLEG0fhWcRZWwOd1IxhOcL2q02JBMJuHxF8NgsaC5oQ4dba0wWW1IxGPMcya9Dm6PGz6/D8UlRTBZrPj33/6Cmk2NsHnd+OND92Cf6ZOGDkbve+ARfPCfD+EsrMKMIy/kJFg2RqWSulLhIrmKrlSgSM4PJUBNyTmhtB7DqOR+IiU5oYozKi1LykDalUNK+5PySzPsblrMBsn9ZNtabuUiP1eKFfVYUVcuZEQwuuS72dxfNJFIwePz4+bfXTh4d5XY83avQDwex80338xtTWhQxdq77roLJgqH2IpBfZ2otyflZdI49dRT8fDDD8PhcGwzjKqBubi4GK+//jp22223rZjd5qv2BS7VW/VlfQGj23RJxMZCgQFRQMDogMg45DsRMDrkkosDCgUGXIGfn3wuwvGE7Ijmht9m+4yqCxbluKeSk0oVcglGI3Wr4SkbB4vdxW6r3emBt6iEbT6j2coAGg4GEI10IhTsgAYpeL1eFJdLNUXCwSDamhpRu3EDViyYD4uzEN6yUjx8543Yc+chdEbvvvdB/Pejj+AqHosZR1/EMEo1adnlzIKoXKxIzhVNsyMqwSY7n/xbyhtlGOXf9LocnkvLUgmkoTioVMioy3FVnFIK1TUZ9dnqumQ1U1sX+vKAQ3PZnlZc067wXA7XVdZBGssWfMMtXSRn1I8brzx/wG8mscMdS4FPP/2U255QqO6UKVPw0ksvbbGybHfqLF68mPuALl++nBcTlJ599tnZVXuDuS0tp3n99re/Zde1u33352r1Np/8ffZlfQGj/bkSYhuhwMAqIGB0YPUcqr0JGO1Z6fyK8rTm1kQJqf82KUfJb3c2VNd5S8fZ1vMcCeewo8/hiFNnoTUQ5GJEuS1cuirn5vcWJQCl6FEFVk0WG7d2IRgtmbQLrHYn/KWVDKB6vYELFaVTScSinTBaTGz86XQ6JOMxNFRXo3b9OiSSSWjNNsSTSfj9XtStWAqToxClEyfivhuvwMwp47u9VINSwOi2O+/FZ599BlfpeMw45mLo9Abp4BRGq7ijHH4rAyiBKPURTWUYRBlCKQw32QWaEqAqTqn8mN3SpFzISG7/ouyX+5FKxzAb9dDL+aNcwIhc7GxRI1VvUVVrl2wIL+WMIoO1P8yTYDSRhMtbgBt/O2tHv/fF+W+jAoFAAFdddRW3N6Fx/vnnsztqs9n6tGdqPEyu6NNPP83r//jHP8Zzzz2H0tLSAYFR2gk5t9deK/XUPfroo/Hkk0/C4/H0OD96v1GF3GeffRZ+vx9HHnkkw3F3rV36UrhJwGifbgWxklBg2BUQMDrsl6BfExAwKmBUwGi/3jojaqMTz74IG+rqs0WKGEqVYkVZF1QVkquE8fI6VF9HC6vTLbV2qVuL4gnT4C8uRUFxGTwFhWwGEmh2BtqxYfVK1KxbA53WgLLxE1BUPhbNddWo37gWgUAbm3baTArewmLUrl0Nm6cEE3bfG3f/9hzsNH4Iq+necttd+PzzL+Aum4Bdj78UWr1BLmDERCq5n+x2kpMph95yeK7kimYYQuXHHLpLeaG0DeWOdkEplRamnFFyQQlKKQSYK/Gq+pfSMoJJs8kIvex20rcABJtcnIiLGCltX7Tc2oVe7ypkRHHUaWxasQBuj5dFdnv8uO6Kc0fUjSgmMzoVmD9/PofWbty4kU/gd7/7Ha6++upsmG1PZ0V/PB566CGGVxoUlvv4449n+3sq2/UGc70tX7p0KU4//fSs80o9Q6+44gquotbdIIf2ggsuwNy5c3nx1jq1+fvsbX60vogWMzcAACAASURBVHBGR+e9L2a9fSkgYHR0Xk8BowJGBYyOzveuetZnXvQbLFmxOqdwkZQvShV1pSjQrqJGxDV5YKrVwuEpQPXKpYg3r8dZ196DWCSMDatXoWbDWrS3NrMzarE6ONI1mYzDU1AMk9WBmnUrEQ4FEY1HkUxn4HC6uJBROBTCyoXz4SqsxK6HHI7bLzgR4yq6zBL1/AfFGb3hptvw1VdfwVM5CbuccBm08gdXzhNlUJRzRxUoTcngyb+VxykGT4ZVdktVrijDqfJaUs4lVfUjlav2Sn1MJYeUHFFySHNbvHS1fFGq6krOKYXtauVKu1pokEbd2h/g8XoRTyTh8RXimkvPGv13rziDYVeA7s1//OMfuPzyyzlcl8buu++OW2+9lZ3OfOijL1uWLVuG+++/n7dTRk+Q2BvM9bacvvB57LHH2IFVoPc3v/kNz1ft4NJ5LFiwAL///e/x0Ucf8brkpJKzWlBQkJ1nb8fbVhjtb+7tsN8IYgJCgVGugIDR0XkBBYwKGBUwOjrfu+pZX3L1jfjim7lya5dcV1Rq96IqapTnmCqg6vKXoGb1MkTq18DiLUGwrRU6gw5mixWeghJY7W40Vq9HIhlnB5YKFDn9hdDqjYhEwgiFgvy7sMCPAr8f7c3NWPztV/CWjsN+x52CO849CkV+b7diDwqMXnPdzfj222/hHTMVM0+6DBq9XsoZ5XxRbjIqVcCVCxZxCK6cM0qhuRSTnEl2QSk9l3JIVQDKkEohurRMyifNFjgiGJWLGEmhuhKQUv6oUU/fFCjFjKRcUanSLhWgoh49ebmk3JsHaN64HF6fj+OgPb4i/O6i00f/3SvOYEQoQO8DqqZLIbutra3ZOVVWVmLPPffkPFKKy9+0aROoJQxBnzLIEaW8TnIrLRbLZufTG/z1tpx2SOHABMd//OMfc+Z24IEHcjsaKsY0e/ZsUA6sMmjeTz31FOfCqkdfjre166vb5JAehx9+OGtWUVGBY489NhsiPCIutpiEUGA7VUDA6Oi8sAJGBYwKGB2d7131rG++6z688c77kvsph+B2QajUb1Td8qW7/FFPUTnq1q5AuH4NIh4PjHozdIEAUgkpHdJgMsPh9qC4YhwcHj/0Ruo/qkOwow2BthYEA62IhCMYN34c2luaYTWZ8f3Xs+EpqsL+J5yKBy85CQ6bdehg9Mqrb8C8eXPhG7czdvvlFdyTBhoZRAlKyf0kd1RxQpXcUAJRhlECzTTSSamlC8GoBKwyqCpuKYftSi4pVdbdrO9ojkMq5Y9SMSO1C5qttCs7ohy+y48VZ1SC0Y7a1fD5/eyMev1F+O0Fp47+u1ecwYhSYOHChbjnnnvw9ttv92le5KDedttt+MlPfpJt5ZK/YW/w19tyZX/0x4ryQP/whz/kAHN3EyUYvPvuu7vtm9rX4yn77cv6+bmzyrY0D5rzlnJc+yS0WEkoIBToVQEBo71KNCJXEDAqYFTA6Ih8a27VpO5+4BG89LfXORy3q7VLF5h2FSvKfY0AVWkD4y8fg7q1qxCuX42OUISr65qtdlgdTviKSqE3mGEwm1FYWsn5o6FABwMqQWhzfQ1i0SiKS0u5X6nDamEo/uaTj+D0l+HAk8/AU1f3HFE6KM7ob666Ft99Nx8FE6Zh5mm/gU6n74JRLlqUkSGTgFMBT8oVlaCTckbZBWU4lfJEJUBVPVZauzCMKkAq9R7N9jCVHVF2YGWHlK6TUS8BKTuk2aJFGs4XVaroSjmlUnEjrQYIN62Hz1+IeCIBr78YV5z3y626UcTKQoG+KED3aU1NDf7zn/9wD9JVq1ZlnVBy/aiSH/USpZ6ku+yyS4+5m32Fub7AnnrejY2NeOedd/DBBx+AKvkqua577bUXhxUfdthh7Ob2lFO6tcfr6/oEpC+++CIXg1Kc45kzZ+Lll1/G+PHdV2/ry/UQ6wgFhAJ9U0DAaN90GmlrCRgdeTBKUVAULfXxxx9j3rx5nMIzadIk/ptPRQEPPfRQOJ3OPt1K9Jli/fr1eOWVV/jvNv19pDYc9CX2mWeeyX+36TPyNddcwwUQldGXqsHbOk/133fluFRt+LjjjuNaEPSY6k/QudNni4suughVVbkFcFpaWjg1iPqtqz8v0f523XVXTJw4cas165OwI2ylex54BM+98qqUH6r0Dc0pUiRV2WVQzekzKuWP0naFlRNQv34Vh+nGkhmupuvyFfJyX1EZOsMhWGwuWOwOtLU0wmSyQG82ItTRjtaWVhiNBpgMBpSWFKOivAwL58/H4nlzYfcVY/9jTsbzN/fcEnNQYPTSK36HhQsXoGDiDOx+5m9lGNVI1XQz1JKFquZKPUVTCTknVAbPdEIJ05Wr6SpQmuOOJqSwXBlOuaIuPc4QlEoOKBdIghwKnIVSKWSXQnINBj20oOuSW02XLpJWJ7V/UUCVADbeUY0CfyFi5Ix6i3D5eSePsFtRTEcoIBQQCggFhALDo4CA0eHRfVuPKmB05MAo9Q2nL1WpBoQ6ZSd/hgRnVJ/hmGOO6TEqirYhx/PRRx/l3uNKTYr8fVFtByUNp68wOlDz7A5GqTtAQ0MD92HPH+qaEMlkEv/85z9ZB+VL8S29F0iz++67D1TFn+Bqexv3PfwYnnz2BVAop7pdSzZUVylglAOqubmlxWMmoXHTWoTr1iCjM6Jy0hQEWpphcXihNxoQCYdRUFqFjFYDo8nKJmE4HEIkFkdrcwO32yz0+1FSUgKb1Yz1q9dg0by5sLoL8KOjT8Tzt17ao+yDAqMXXPwb/PDDYhRM3gV7nfM7LmBE117KF82AiqJwxVzKC00kkVLCc+XnnAvKUKpyRskhpcq5ck4pheymKF+U80YpZ1RxSLtcUAVKlZxRCVSl5Xo9heEqzqcSmisXNFK1eCG3lL5MQKgBBYVF7Iy6fcW47NwTtrd7WZyPUEAoIBQQCggF+qWAgNF+yTbsGwkYHRkwStE9VJiQgKkvgyKlKE1n1qxZ3UYiETBSxX0C294GRTbR5/Lvvvsuu2pPzuhAzrM7GCUH9Msvv9wMnul8yS096KCD+DN8fuHH3s6RllMdjmeeeYajy7a38cjjT+DBx/6Y54rm5Y+qXdE8OCWALR0/FU3V6xGpXwt3UTlMJiNC4SjcvgLoTWZodUZYHS4UlFYgmUyhub6WW7lE4zG0NTfCZjbD5/PAbLYgEg5Bn8ng+zlzYHX68ONjTsAzt14+tDA668JLsWzpUhRO3hX7nH8ttAbKGZW+ieBw24QEoemk5IxyKC7/TqnglIoYdcEnh+5ybqnsgrIrKoOokjeaSUg9SrOOqASflJ+aBVIOE5YLGhl0XQWMqJ1Ltveo3N6F80epqJEGulgTCglG40kuZ3zJWcdtb/eyOB+hgFBAKCAUEAr0SwEBo/2Sbdg3EjA6/DBKcEVt0Kit29aM4uJiDmWlkNv8QWG+l156aY+OaG/H6Q5GB3qe3cFoT/NS9zmnsOOzzjor20Kut3NRL//1r3/NwN9dwcet2c9IW/fZF17CLbffqWrfQr1De84fzQnnlcG0fNJ0tNRWc85o6djJ6Ohoh9NbCJ3BBKfXzwWQ9EYz/MXlCIUCaK6rQSQaYqcx0N7GIbo2mxVulxMelwu1mzZi/py5sDhc+PkJp+Dxmy4ZWhg9Z9ZFWLFiBYqmzsS+FxKM6qEhIKViRDKIMoTGyQGlnzRSBKRZGJUhVHlNySXlUF25mFEyyc6o1HuUHFLZHc1QVV0lPFcK2ZXgM420UllXDuWlEr8GJS9UVWFXCc+Vihtpue+oKdmOouISxOMJeAtKcOEZR4+0e1HMRyggFBAKCAWEAsOigIDRYZF9mw8qYHTrYHRbBSd4POWUU3J2k9/PmxaSi0chqARh1EaN6jVQ3ieBlDrk9vjjj+cWaupCfXV1dTjvvPPwySef5Bxn33335X3ut99+7KCtXbsWd955Z06bOGWD7mB0oOe5NTB677334rLLLuMQWzrfa6+9NufcqOUcwTeFiNI6bW1teOmll7gopFov6gLwwgsv8Hrb0/jH62/iit91fZkh5YEqPUaVXFG516gSqqv0GpUr8FZM2RVt9bUMo2anHxabE2abHQaTBS5fATQgGDUhlU4hEAygM9ghuaehEHOYQZOB2+VCaWkJeYJoqq/Dt19/A7PdiRNOPwv3XjVraGH0zHMuwOrVK1E4dSb2u+A6aI0Eo1ogBSn8NpFAKi67o4mU5I4m5OJEFLbLrqn0Q8WLKIyX80PlEF3OD1XAlGFUrqbLcNoFo5JDKsOo7JYqeasKpFIIrp6AVO2K5uSRanm5HUEUlZRKfUb9xbjgtCO3p/tYnItQQCggFBAKCAX6rYCA0X5LN6wbChgdXhilz6IEV9ddd112IhSSSsX4fvrTn+ZMjvIkKQdUnU9J67711lsg0FQGFT466qijcrbtqd0ahd0S2BEkq0c+jA7GPHuCUTongshf/epX3TqY1E6utraWW0gScEejUQ5xLiwszDkHAlIqeqTuUNCXwkzD+obs58E/+uQznDnrAnYp6T/6n/x/XS1deoBQqeWLBmN22h3tTfUI16+F1VMEu9MFo8UOrY4iRLVIJBNwuAtgNJsRiUa4gm4ikUIoHITL6YTf40HluEmw2uzwu+1Ytvh7fPrBhzDaHPj1RRfjuvN/NbQwetpZs7B2zWoUTpmJ/S68Hlru7amVXEp2Rwk+pR9yRKXHXW6oBKNydd1sRV15OYfpSsukMF1VMSOGUckFzfYXpX6mynNVVV12T2XXlHqLUsVc/lH6jmooslgjgapOA785jZLSUsRicfgKSzHrV7/o5y0jNhMKCAWEAkIBocD2pYCA0dF5PQWMDi+MdnR0gArzvPnmm9mJUDVZCtt1uVybTa47gKPcUXWIL4EZOaDqQfs7++yzuz1Zqth78skno76+Prs8H9oGY549wShV9r3pppt67RbQ2ztuR2pZs3DRYvzi+JPl4jxKK00pOrQLTKlVpdQ1ROpFmtvmZez0vRBoaUS4bi1Kx01GoK0JFocbVqcXRrOV+Yrg1Op0I9DRxnmiVJ1XZzDylwY+jwf+Qh98fh+vO/d/n2HRvHkwWm249obrMevEnrlpUAoY/fK0c7Bh/TrYi8oxbv9D5eJFVEFXqpybJPczHkcyGUcqTk5onPvSKD/8OgNpXArfpe3IVk1JuZ/IpKFhdUlk6TGFRmvoP/qtDrmVxVaq5kpht/Qj2dd6nZ6f6w166PUGGKjti/xbb1Ce6+HxeGEwGhGNxhhGf33K4b29D8RyoYBQQCggFBAK7BAKCBgdnZdZwOjwwmh3QEZgecstt/Dn1PxBrUzOPfdc/Pe//80uUudBdgdgEyZMYKd1+vTp3Z5sU1MTzjnnnJyw3nwYHeh50kS622d3Tu/WvLMIvqgS8Zw5c7jaLrWzUVcm3l6d0YbGRuy+/0EyFxEdER+xPSoBqfxceon+T2pvqQApMdK4GXujs70VnXVrUDZhZ9gcLnRGwjBbnXB6C3gbo9nCRWlTGSpGm0Yk1I5kIorKMVV8vzbWVGP5gvkItrchlSSzUAu91YpHH34Avzhwrx4v5aDA6EmnnIlVK5dLItAPOZKKIOxISuJIxC5ZytJDOcdTFpC2pwpPZBHTSfKPnooO0Wt66Mk6zi6ToJJez66reiytp1rGvUbl7XmfXct4XXqN15fWY4ClqsBaHUpKSnHmCbnhE1vzZhHrCgWEAkIBoYBQYHtSQMDo6LyaAka3Dka3Bmao+iuBo3rk54x+/fXXOOSQQ7bp5qF2JbRfn8/HuZJUYff999/P7vPggw/mPMmCAgKKzUdfHMSBnmdPMLq1/cEpdJlyX7/44gt89tlnXNRoS61etub6bdNFGYaNK6fMYN7aDEClF/JeVwEr5ZdqNJgwc1+EA0HOGfWUjofD7YVOb4TN6YansASeghIYTCY0VK9HR1sD3F4vpziuW7YE61cs54rMGqMReqsdFeUV6GxpRG11HXRmE1579UXsOnnc0MLoib88A+vWrWUUDQQ6YDZb2RZWYJPyOukGYtDUahGPR+W+OFqkUglCUAY/OklyOqmfDcEhu5gEkQSi/JugUQZGvfKa9DovV5Ypz+XtpW1puQScXc+79pl7LBlM5e20mgxOO2bz6mXDcO+JQwoFhAJCAaGAUGDYFRAwOuyXoF8TEDC6fcFod86pGlZHOoz2Nldl/pTr+uqrr3KrliVLlvT53t+eYXTMzjO5xo7kgqrd0dznkjkqwWlXjmkG42fui1hnJzujReN2xtidZsLp8XGhIqRTsDkdHJ3aULMRa5cuRWegnSNMy8ZPYRe0ftM6dHaGoNMAbq8PJqMR9TUN0JoM+OqT91Dgsg8tjB574qnYtHEDXG4PNmxYC7fLi0QizjBK9O1wONHYVAejwQyfvwC1tZtgt9lhtdrQEeyA0+FCOByB1WrhUN5MRoFOGTJ1enZE21qas1Yz9wzVG7iimNdX0CO0KuDZHcxKYKoAqqHLHZXBVwFUCgvef9dxqKwo6/MbQKwoFBAKCAWEAkKB7VUBAaOj88oKGBUwOpKc0b7AaENDA6666iq88cYbm128SZMmcasb2s9OO+2EBx98MKc40/YMo5N23RvRWCwLo4yjqpzRbGGjbJGjXLd0/C57IyrD6O4/PQ5Ojwc2h5Pd1pr1a1C7cT1aGxs5ZZFeH7/zTGihxfJFc9DR1oJkBtw9paioCBRgHgm0o6GhBXqzCV9+9C58TtvQwujRx5+C6k0bYbZYGAzraquRiMcVCEdxSQkocLe5oQEW6knj9qChvp4LDZWUlKGtrZWTX10uN1fDZeeUAJSr3FIorg7JeAKBYBAGgynn5KgNS2l5ObQayXXlHz1Vy6XHFJZLSbtK/1AdNBR+S8vk16vGTmaQzYXWLheVlmXSGXz0xtvw+V047LAfo7KqBGPHVHYb3z86/zyJWQsFhAJCAaGAUKDvCggY7btWI2lNAaMjD0apWu7111/fr9uku0JD++yzD1588UVuF9Pd6C+Mbss8aR7d5YyeeuqpePjhh0G5o90NCgV96KGHNivQRG1fLrzwQlRVVfHnfhp9Oa9+iTxCN9p1v4PQ1tHRjetJE5bBlB+qKu6qHo+dsQfinWFEmzbg2FlXoXrDGqxbuRxNtdUwmS3w+ArZpOsMBRCLdMLlL0Y4HILBbEUyDUSiYXjcTmTicVjMZrQ11KKpuQNGmxWfv/8GfEPtjB5xzEmoralmuFQqNhHsSWG3BIlS4iwBIhgS6Ueu8qSAIb+mk8CRe4HKQKmjbXSIhjuxbu16jlFWj5LSEoyfOEnKHaVjaAliNVJuqQyytF/aJ+V/SvuWwVWng8dDYqtDfpVw3y5XNtYZxeJPFiLQGUZ7vA1mRwIulwX77703jj3mcC6CJIZQQCggFBAKCAV2FAUEjI7OKy1gdHhhdMWKFTjjjDNyQk0JrO644w4YjcatvqmozQm1iXn66aez2xYXF+P111/Hbrvt1u3+mpubOc/0ww8/zC7PdxAHep49wai6GFN3k6V8UKoK/M0332QXU17uH/7wB+7Hqh47Gozu/7MjUVtfL0fgyjV5NgvHlcBUHcarOKZjdt4N8UgYwZpVgMmFjCYDbSYNh8sFp7sQqVQSLQ21MJMrSiG8ZDZu2oDOzgDCnSGYTQZ0tDTDabfC4fKgYcN6tHWEYXU78fG//gqfq/svGGhGg1LA6IvZX2P1WsoZzba5oSJMuc+lWk9cAZeHXA2XkkQJQGtqavDNnHmora1GOBSSlhO8Qiv1EqUfDRUU0vP62VYuqTgsJguMJhOMRgvi8Rg6OzvYZtbqdTCZrVyBlwoWxRMxKWdUp0ea/kslYbU7odXo0RnqYHHMFiuHGCdiUViNTkybsjcsehfqW2vRHmsFtHGk0km4PV5YrFaEOzowdepkHHzQARhXVY6y0uKt/sdEbCAUEAoIBYQCQoHRpICA0dF0tbrmKmB0eGG0u4JD+++/PzuZZWX9SwWjvqXUO1Q9Hn/8ca6YS5+X88fs2bNx5plnbrG1y2DMsztntDcY7a6QUk8ObV+qBI/Od233sz7y5NOxdPlKuZOLVEE3Wz2XHVA5V1QpZpStsCuF61ZN2RXxaBih6pWIlZbDYjIhUV3LkahUzKhs3ESu4WNxOOHxF6OhfhPqNqxnPiPTL5WMw+P2oLKyApFgEEvmf4dgJAl3USE++Pvz8DiHOGd0Wy5uRyCIp176Cz7//H9obqhDLBplRzWWSCIZS3AJYXJD0ympnyj1CnX7yhGJBKDNAHqDEXqdAXa7DQaDHnQzRqOdHOOcTCU4fDca6YTZYmMBkwSkBLQ6clvDsLs8MJnMSGdS3DKGjk8JwVJfHg3KysYhHo0jkY7BYDTBbDFjwuRpvG1bcxNaWxpQMXYCErEErDYrSkqKcOpJR2PGtKnbIovYViggFBAKCAWEAiNWAQGjI/bSbHFiAkaHF0bp8+zdd9+Ne+65J2ci5IxeccUVOb02yXR56aWX8Nprr2G//fbDnnvuiZ133plz9Oj9p4zu+obSuk899RSmTJmScxzKvyQn9t133815Pd8ZHYx5DhSMnnbaaZwb6nQ6s+dAWlE1Y4Jb9diec0bPuvByfPH1nG4LGHVBqarViwKrcuuXysm7IB6NIFi9AsFIjM04KmBktbvg8Pj4JxQIsmmX0WoQaGvhFi5mu53Dde1WK8ZUVaGirBT1tbX49n+fIprSoXjsGLz1/P/BPZJhlHJDV6xeg+8XLcZ33y/E6tWrEI2EkYgnuIcNQSetI/d+YQeUn9PQaGG3uaHTm2Gzurj5KoXcRsNBxJIRhMMdaGmshcXqkL4N0mg5jzUcDsJoMMLp8qKjvQWhYBAVYyci2NHKZJ9KptlRjUYjsNudbE2Ts5pMJVFQXMYXi+ZQNYbCgbWIxaK8H7pwFosNkUiYvyXwev0YN34ikEoijRR2mjIRpSVF2GPmdNis1tH5l0vMWiggFBAKCAWEAnkKCBgdnbeEgNHhhVE6+vz580G5kuqWJJQzSZB4/vnno7CwEFQ99u2338Ztt922WeuSv/71rzjmmGOyJxIIBLjAD/UWVY99992Xcy0JZMlgoZYod955J/7xj39sJkJ30DbQ8+wPjNIcTjzxxBwXlyZ/4403sl6kW11dHZ588kkOVQ4GgznnNm3aNLzyyiuYPHny6HzDbmHWV998B9549/0tt3HJ7ztK+5Od0opJ05CIRhHYtBwpjQE2pxOFpRWIxeLwFBQj0NHGEarU5kWj0yORSqG5rgbBUBBaZFBRXo7CAj8XLyLz7n//eQ8ZvR3jpk3Hq4/dCZdjiAsY9XaFCeSo4tOc7xbi72++hYaGWgTa2hj4KMc0FApDp9FBr5XCCWj9rh6kUriux1MEk9kBaPSw2aRqTxR229JajdaWOjjcftisZsQiEfgKy7Bp/Uq2mivHTWTw/O7r/3HIrr+wBG2tTdyzdOyknTB39kewOjywWG0w6LWIhEOw2d1oba5Da0sLnC43HG43DHoD0skUGhpq4PEVoLi0CpFQCG0tjTBbLZi6864w6XWIxsL8LYW6VyqBcVVFGX55wpEwm8wwGg29SSaWCwWEAkIBoYBQYMQqIGB0xF6aLU5MwOjwwyi1OnzggQdw++23b/VNdPzxx4PCcqmThHpQ383zzjtviz03t3Sw7mB0oOfZHxilcOGLLrqIwby/4+OPPwaB+fY2Hn7iGfzxuZc4H7T7gkWqXFE5b1RdzKh84k6ckhjYuBxaoxUTp+3CFXRdBcUwmswwmGyw2B0wWe3cnjMQCqCBc0aD8Pu8XC+HokQtFjN2320mXnvlJRhsfszY/0d47q6rYbdaepR8UHJGezpae0cHW8jLV63CwkWL0drchGQyIYXCpjJc1ZYGFRpSO6AEowSgNrsHOh2Fxjqh1xv5J5NJIRLuQDga4jxP6m0TjgRgNNg4HLejowXFJRUoKa9CPBZBXXU1tAYK1Y1wGG55xViiW2xcs4rjoClsl1rMxGNhFBRWoL5uI9paWuDyelBRNQGRzgBCoRCaGupgtdng9ReioLAEa1cuBbQajJswBTaTiUOIaW7knFJeqhpGuT+q/OPxuFFZXoqxVeWYNnXS9vbeEOcjFBAKCAWEAjuAAgJGR+dFFjA6/DBKM6CUMqqgS70z+zp6Cr2l7SmslhxTckjz3cH8/ZObeOSRR/L6yugpnHUg59kfGKX5UUgxhd/25bwI1r///nssWrQoe27PP/88TjnllL7KPGrW+8eb7+DGux6Qw3SVirnqfqJ5lXTzckbLJxCMRtCxYRmqpsxAIh5FWmuC3emE2e6Gx1+EJKVJZjIIBjsQCnSgqa4GFqsZVrOZgXTC2LHwetzoDEfwzGOPwOotwQFHHY/HrjkXZlNu9xO1sIMKowSU7YEgGhqb8M93/40lPyxFKNCOzmBQcjrJIQ3HYLFYmKgVAFW7oDq9AQ47xSyXIZ2xIZWOw6gPI51OIhhoRl3tGq7aZLFTrLiGm7BSyKzN7oDb64fb50dDTTXHPFM5YopxpnYyEyZNg8FkxqrlS+DxFqC+dgMXIKoaMxE6gwFzv/oMJouVXU+X04lIuBPIaNDQUMfrU3ljegM7HOSS6pCMRLhAkkab4SrCauDcEoxS5V6q/FtfV4doJIbjjj4MPz/4R6Pm5h9NE6UwlyuvvJJDNGhQ7sSf//xn7kW1vQz1P+7d9evqbflo12F7P7/Rfn3E/LdfBQSMjs5rK2B0ZMAozYLginIfKcS0N9CiPEkKuS0vL+/xBMjIeeutt3DDDTf06JB6vV4+Ju2HPjP0BqMDOc/+wii5cpQPSlWDW1tbuz1/6jdK503ndPXVV+dA/sUXX4y77roLpi3A0Wh8N7/57ge49rZ7uylcJDmim7ulSoiu1PalfPxUdkbbNyzFuJ12RWc4CqvTzazkcPvg8hUimUiioW4DIuEwOsOdtwH+8wAAIABJREFUiAaplUwKpaXlIM1LK6sQjmagS4fx5IP3we4twZHnXIC7zzt2i51GBgVG6Q0w9/tF+GruPKxesxrVmzYh0hnik6X8TII6m8XKIbmKC6oAqJIPanf4YLW6uf1KNOZHOOJFJr0WSDcgGKzneGSXtxCZdALhUBiBQBtDJkEouZXxSIzzRwlm16xaykWQJk2dAW9BETauWwmvuxDr169EW2szyqvGYdzEqVi9fBFamxphc7oBTQYutwc2iwtNjdUIhyPcZ4e+KaBQ3eLSCq6+Gw0GGDy5Tyl3qiEnVGkDozigPTujDKNaHWKxGNpaW1BSXIJrfnP+aHwfjPg5L126FKeffjqWL1+eneu9997LeQbdVZgb8SfUzQR7g7Helo/0c6Z/Hz777DMsW7YMl1xyyWbTHe3nN9L1F/MTCvSkgIDR0XlvCBgdOTDKuJDJMDi+8847+PTTT/Htt98ycJH5QW7lAQccgBNOOAFTp07N9tPs7c7btGkT549+8MEHmDNnDu+LwlSPOOII/iktLUV+ldreCv0MxDz7C6PK+W7YsIELOtF5LViwIHteRx11FI499lj4fD5e9f7778/pS0pGBG03ffr03qQbVcv/9d6HuKY7GJVBVArJ7QJQ9XN6vWzcZCRjUbSt+wGOwjK4vAVs9OmNJu5g0tkZArQ6jiZNJJJob2tFIh7B+IlTUFhCTBRHSVkZYuEgFn77NZYvWACbtwgnXnwV7jznF1vUclBg9JFH/w9zvpuPUCSCYKADabn6LRUkcjldDGu5eaBSkxeDwcx5oGazi4IM0NLWCZORKtp2cr+bVCrO1XTJWS0srUJrcwO0egNcHi8LSIWDxoybzG1dli6cx2L5iorg8fpZyGQihcaGWoRDAVTp9bA73XBMn4nli+YjDQ1sNjva25vhcnpQWFwOvdGIcDCEYKidc0e9PgrJLeV5NNVs5KY0eqMhC6MSlEoASsJ2uaNbhlEKp4jHYvwPwt67z8DMGduPUzdS3sn0DyflVdA3afQPMbnxjY2NOPjgg/HMM8+gpKRkpEx1m+bRG4z1tnybDj7IG9OXCPTlARVb6KmU+2g+v0GWT+xeKDCoCggYHVR5B23nAkYHTVqxY6HAkCrw3oef4Mrf380FidTQ2W17F6XXqFxJl36VjZuERDSCtnVLUDRmCrTUogQ6WF1uWGwO6AxmBNpboTEYEUskYDCa+fO0TqeByaBFJpnA6qU/IBIKoryyEt9/8w3D6PHnXYp7Ljh+6GH0V6eejva2FsTiCXRGohzWSmG4Xf1ApYq4BAhE2BaLG1arh5dTDmlTSwxWSxqpdAzpVAL1tRvhLSxhEKSeoeSykjBNtRv4GNNn7gW704WlC+cgEonB7nJDb9DD6XRxTHMqEUdbWyusDjfHLLusFhy8+gekTRYsmLYXlixfxDmkU6fvhsLSctRsWAO9zsQFkaDToLJqHGwOJ2rWrULDpo1sdVMzYoJVCtdVh+RuLYxSU16b3YZCnx9HH3EI/F5Pn7/tGtK7fJQfTJ30fvTRR3NIyhNPPMFnlV+JbjSfam8w1tvykXzuFJZDza1pCBgdyVdKzG1HVEDA6Oi86gJGR+d1E7MWCuQr8PH/ZuPSG26XQnIZSFUFi2TolF7KD9uVnpeMnSjB6NrFmDB9D25/mdEYYLI54S+rYl6jFi42h5sjQzua67iN5sZVy1GzYQNS6TTs/kIU+b0o8Pnw6fvvwery4eizzsP9l5829DA66/wLUb1xPce8Nzc3o7xyLBxOF9JpcjdTfEJUydZotiIeScBgcHArlNaOOEwGapuSRGPDJs7zJNczxf1B9QgEWtDe3AyLzY6C4lIUFpWio6OViwlR+5ZYpJP373A44S8qRSDQjmB7OzugoWAbh+q6PD6YzDasXLqAW7V4/UXwFxTB4XKjev1avobUP5Qgk16n4wRamrFp3UpoM2mYzWbuSRqPx7Mhuf2BUboqBOTkFFMP0r33mAG3q6tHknibDawCFO5CCet0T95yyy0c6kKJ7fT8jDPOwEMPPQSbreey0wM7m8Hb22iGzd5U6QuM9rYPsVwoIBQYHAUEjA6OroO9VwGjg62w2L9QYGgUmP31HJx/9S3SwVQwmvOYe4uqixp1gWlx1Xgko1G0rl2Ekom7wOXzQ6vVw+Hxw19ayUZZW1MNdHotqtesxOoli7m4Ucm4qahbvwKt1Jkkk0ZRSRlKyivx7eefw+L04Lgzf417rzhj6GF09uyvcPc9d6GjvR0tLS0wmy2g3MjSskrEkykkUxR6G+NCQS6PBy6XH6H2ABoaq9nRpNxPg8HC8Eh9QilJ1mZ3co9QOklyRvUGEyfQBjva0NbSxEmzVeMnw2i0YPni+fB4C1FftwmB9mbM3PMAePyFWLt6Gao3rJULEOlhdzgQDgag0egQS8SJkdn1LC2vRFnFeA4PXjDnC3R2tCOVod6mGey6y27swlKOZ3tbO9LIbLUzSt82pOIJVFRV4Ud774YZ06ZsNzmLQ/OW27qj0BcUVDKd8gZoUC7Gbrvtli0PPmHCBM6n2B7yBwSMbt29IdYWCggFBkYBAaMDo+NQ70XA6FArLo4nFBgcBb5f9ANOv+TqzZ1PGT6zjqgqNJctURlciyrGIRWPoWXNQoyZvg/nkFJLl2Q8AqfHwz1FVyycz2mFFROnonzcZDRsXI9VP8xDOByGwWzGhMlTMHHCBGxauxbffvklrC4vTj7rHNx+6TDAKH34/+jjTzhB+Pv533HFKirSY9AkYXUVMkhG40kUlVRAq9dzrmc0EkI0HIHDSb2SMtzgl8JgtRqp6q4GGpRWjGWR161cimg8Bl9BMdweL1fBrV63BnanBxvWruS8zeKySnj9BfwNwIY1K2G1ObnIEFXzJRd2/MSdEQoFULNpA1vRer0ORcXlKCqrQCqRwKZ1q1C9YQ0S8RjcHh+CwQDi0TAKDVrYXR5UzdyL282EQkHQP+aKO9pbmG4iEYfH7cH48eNw8AF7o6jQPzh3pdhrVoH169fjrLPOwty5c7HPPvvgxRdfREVFRTaHlFbcXgoZCRgVN75QQCgwHAoIGB0O1bf9mAJGt11DsQehwEhQYNWadTju3MtyckbVIblbzCXNAIXlVUgnYmhZvQB7HXYyvAWFSCUT3Gt005pVXNuHokg1Oi1ikQiMZgsXNaIcUo56zaRQUV4OvcGAZGcQ3307F1aXB2eedx6um/XLoXdGlSN2doZx9TXXYs6cb7gc8E/GB/HlRi+7gP6iYrS1hTgJ1l9QjKKysWhvqSOtULNxLTuOFZXj2Or1FhRj/tefIh5PcTVcAsSWhhpMnLILh/EumPcV9EYznC4P0pkU0skYdDoDFywKtLegnVq9OFwoqxiDyrETufXL93O+5CJDep2Be5NOnb47V+hdt+IHbFq/CskUAaZB6mPa2YlUOoXx5JyOnYCyseNZ7HCok78h6EuYLlefiscxafJUjB9ThsN/9uORcO/uEHMg+KRS3jSoxDeF6dI1W7x4Mag8+urVq/tcyEgNe9Tn6r777uPQhffff58hlyrSUejvrrvuigMPPBBnn302Jk+e3KPzPZj7G4jWLlTkiZzk9957L1vVj0rB77333vjFL36RU7Gup5uJyrAvXLgQ//73v1kf0l0px06lwHfZZRfucXbooYfC6cwNVaec6muuuQbPPfdcj/eqch2oKNXWwnhtbS3Pi6rxKVUL1edHVfkKCwt7PLb6eEoeK50vffFBbYO+/PJLnhPt8yc/+QmOOeYY1m17CAnfIf7xECfZZwUEjPZZqhG1ooDREXU5xGSEAv1WgNpo/vSXv86DUbl6brduqFJZV6riXFBWgXQsjpbV3+Nnp16I5Qvno2b9GjYUSyrHcaplR2sjpyoWlFXC5vIhHOlEe1M9WpoaUVDoh91mg91qRTQYxPx538Hu9eHSyy7BhaccPXwwqhz5vx99jPvuewAzStbh86VO/mBOLqXFaofZ4kAyBbS2NsNqd8Jis6GouJSXR4JhmKxWrt7U2FCDZCKBMeOphHApWpubEGhrY8e1tbUesWgUEyZPg1WuiLthzSrYnV5+brXZuO1KJBBEW3sL7496f/r8hSivmsAQW1u9Do21mxCPRxGNhJGh/FCLFRaDAa3t7dCbjCirqOKiSDToAye527n9RDevpktOKVUTJgeXKrYe8uN9MXFclShS1O+329ZtqO4tSlW/KO/woIMO4p3k9x3tSyGjfHikhtI33XQT3njjjW4nRse86KKLuPE0Pc4fg7m/bYFRgsBnn30Wf/jDH3rs40XnQjBJvc4IsgjK8wdBKIVIE6z3NmhfBPc0b6XVzmDBKF37xx57DI888sgW+7kRRBJk0pcK3fUky4fRWbNm8ZcdFBXS09h99925r9tee+3VmyRiuVBg1CggYHTUXKqciQoYHZ3XTcxaKJCvQCwWx56Hn8wvS3mhSghuLnSy6yd1HWVwVRxTf3E5MokYmlZ9j4zRAWhTbOTpNXpOi3T5C1BcMQ42NxVaNSBANXvqqxEKBmAwGuH3eVFeWoZJEybg84//iyWLfoC9oBA3XnMlfnnEwcMPo8oMrr3uRnz+v8+QSiWlvpwaLX+ApX6e4WgSGq0e02bui2gsjJVLFiCj1cJsMjOQTpi8E4fYRkNhVG9ci+amRjjdHtgdLpRWVHIe55L538Jmd3Nv0aaGaqSSSey6+36cr1pXW42Wpga0NNXBaDJi8tSZ8PuLuMjRd99+Biv3PaXCShaGVbKqq4x6tMfiQGEJ7HYHjNRrJ5PhOUsQqm7fIlXVVYfp0noEopVjxqKspATHHflTrjwlxtApMG/ePJx88smor68HVdGlZtIeD4WCS+Nf//oXfvWrX/HjvhQyUsMHuWb0AezNN9/k7Qlyf/SjH3Fxq08++YTdMWWcf/753GQ53xEbzP31F0YJ1G688UY8/fTT2fkTKFI/MoIzcjXJTaS50yDIJrAjndX9Wr/44gucd9552WbbijtI/cvovUL7ocJS1B9MGfn9v0hLatpNfdKoTyx9YUDjsMMOw/7778+PKeSaeopRheu+OKNNTU24/vrrc5pgq8+PjkW9TJXzo2NQT9Nbb711i9eP7h+q2vzuu++yJuSEEnhS+Mrs2bP5XJVBPd6ef/55VFVVDd2bQRxJKDCICggYHURxB3HXAkYHUVyxa6HAECsw4+DjOPWwq2quAqVd8Jlt9UJzo3xRGVy9Mow2r5yPCPFNKgOTyQKH2wtvUSlcXj9iiRg14uToUfp8Fk8kEOoMAqkkyoqLUFZSjEgsjsZN67Fs6Sp4Skrw8D234sA9d9miEoPSZ7SnIyaTKcyZMxePPPoINm7ckIVR+gBLoGe1ORBPAg31NfzYU1CEsrIxnBTb3tpMNYZZ41C4E5FIADqtDiUlVUhn0hza21BXzfHM/sJiVI2bhEBHG1YsXoBIuBMOt5udzqKSclDeZjwcxaYNq9HcWMsfFilJl2KjCZRJ5DKrFUmTBUanG2azCSajhUNzCWzV/UN7ckbJWfV6/SgsLML+++yGPWZOZ3ARY+gUUPcWpaOSy3fZZZflTICaS5Pr9c0336C4uJh7WO6xxx49TrK7Js177rknV+OlokgKjFGlZIKoG264IQtjVECJwoXVwDaY++sPjJJm1PKGwplpVFZWsvNJlYfVziABK7mKBNg08htkE5SR1opjTFBKMKf+IkD6dzCD+fPn48orr8zCOzmL11577WahzX2pptsbjFLhMZrHo48+mj0/OgdydtXvT1rv73//O18/JaSY1rv88sv5/a+M7q4fQfltt92WA5p0nh9++CGuuOKK7P1AfW8pxFgMocD2oICA0dF5FQWMjs7rJmYtFOhOgd1/fiKS7HbmVdTttoqu7JDKTqmnoBhIxtG08jtEYinY3R5uq0nFZm1ON7NSRqOD0+UFdHqkMxm0tbWgubEeVrMRNouFU62KCwuwfsVyrFq9Dv7KSrz65EMYX1k2cmBUmQmF3t159734+qsvuSoth+1qySnVwGK1IZUmh9KB4vIq1NduQmNDHcxWCre1w2a3o7S8imOWm+trEY/EAZ0WmXSKerMiEY6goLiMwZRfQBot3AvHhUlTd2H3c8UP32PN8h84D1SrAcxWG4wmE3/ITKelHFGaD7V4sVptsNrt/EGV4LevMFpaWo7y8jIcdsgBKC8rFu+aYVCgrq6OnTlyKclxoxy+nXbaKWcm9Oa6++67cc899/Dr5JgRgKiBQ71BPnwQiD711FO8//xBAEJwSwBDeaS0LoVvjhkzpkeYGcj99QdG1cWeenI8lckTkBI0ksNHQw376lY6P/7xjznns7S0tMe7QO1Qn3POOVz52Gq15qw/EDBKDuWZZ57JTjmB9jPPPMNtfrob+devu3so/36g3FeCzKKiom7vBwp9JiCl0dN5DsNbRRxSKLDNCggY3WYJh2UHAkaHRXZxUKHAoChw8Em/Rnuwk1lm84JFqpYu3bR3cRcUAYkYGld8h4xWjzLqOxqPQWc0webwQG8yo6C0CnqDEbF4HO0MonUIdbTB6bTD5/GgvLSUI8jmf/0V1m2oQdG48fjktedgMhhGHozSjCjncuWqVbj+hlvQ0tyQhVHKASXgM1MP0kQKNbW1sNkcqBwzAf5iIusMV8ztDIehp1BZvY5zQqvGTgSgRXNjAzuiNRvWQm/QcQXeMeMmIpFM4rsvP+NlsWiEHRmdQQ8DuZ28ny7Hk+ZAbV60Oj2H/mXdz15glADW7nCipLQcM3aezPmhVqtlUG44sdPeFfj4449BobQ01EVu8rekojoU5knAqFTbJVDpbuTDx+OPP85QoXY71dvl56USuFG/U2UM5v76A6Nq4OtL2DJBJ+XMTps2DYccckg2XJZyRGlfGzZswAknnLCZI52vrbqYVHfzpvW3FUbzv3igwkg09y1FLOTnrOa76/nXr7e8Y3KBTzzxRIbhns6z9ztbrCEUGHkKCBgdedekLzMSMNoXlcQ6QoHRocBpl92AmpYOREJBxOMxZNLd5Y5SaC6dT25OKeWEauJxNKyYB4vLB4/Xg0g8BafbB4vdCbe/BHa3l/mtuakO7S1NiEYjDKN+nw9VY8bCX1AET0Eh5n3xMRbPX4TCsePw5b9e6VW8IQ3T7W42zS2tePqZZ/HZZ59yESICQcUlJRBMpoFkSoPSyvFM4I311ZyraTCZ4fH6UFhcBrPFhtrqDWhtaYbd7oSGck2tZiSjMbi9BQyfK5YsQGdnkAsTSf61VEQpC5rdhN8q+Z99gVGCWmolU1lZhX333AV777Frr+KLFQZPAXLcKe+RQk5pbAkSKKSUigy9/fbbva6rho/80NSezkYNURS6escdd/CXHDQGc39bC6MU/0/FesjZo5EPzoN3tXJ1GCwYpetMBYYIlMn1pTBqyt3sbVB+7EknncSrnXrqqXj44YezxajU168v/Wp7CyPubS5iuVBgpCogYHSkXpktz0vA6Oi8bmLWQoHuFAiEOjHr+nvRHgghTCmNoRB3GZG4swtMGUXzKuw6vX5oEjE0LJ+L8vFT0dHRAZe/iNtxEoTaXB50BjoQjpChlwI13WxuboJBp8OUaTNhNmkwYcpkzH7v31i+eCnMdg8cPie+fPsvvV6sYYdRmiHl1y1avAQ33Hgz53cqMEq/29vbOIFWZ7SgsbEJRqMBxSWVqBo/GXqDHo11ddi0YQ2CgTYO8XW4nCivGI/SyrGo27Qei+d9w+ROEErxzRS2K4VSqwsRdR9+21cYNZnMGD9hEgoLC3DycYfB63H3KrxYYXAVUH/opxYrL7zwAlcz7mmo279syRFU7zcfTHra95w5c9ihJef18MMP5yq1Su7kYO5va2E0H9aopctgVXylb9ZaWlqwYsUKbn9CrVWUgk+DBaNqrXtzwNXXkuZI98SSJf/f3nmA21GVC/s7+5yTU9J7SAwEQnpCAglBQCAUQRBs98pFwQbiVa/0IvUqV0A6vyhXr2CjqchV8SLFgLRAAphCSCjSQiAhkEZOcmpO+Z9v4trOmewys2dm7ynvPA8PcPaaNWu939rn7Hd/q6ywjuuxjyWv4wwZDfd9T+2VI4CMVo69nycjo37ocS8EokdAd9W98kc/l0UrXpOO9jZpad5m/fsfuxrZpNS2o670SP/BwyTT2S7vvvSs1PUdJP0GDpHGAYMsGa2qrrI2hW3sP0jqGvtZGxdV1dRKXUOD9GvsIw19amXRIw9JZ2et9EiVdHS1ivR0y8wD5slvbri0KKRIyKhpZVtbm/z3T26xzjTUTqiMrn//fflgywcyeco00fNZtjRtld3HT5etW7fIlg+2WHOXu7Zvl86uDsv+p02fLdu2Ncnbq16XLZs2WKKrBq9bGOtGRyqh5p9/7opbmozqNN5hw4bLuHG7y8wZU+TweQdInyLzootGhAKBELDLpdcKC21klOtcUD3fstBVSEDCrM+rjKocnnzyyTJ//vydNiTyytBevqmpSVTIdYrq4sWLrZ1x7TvoOusOS0btXwp4mSJr3+TKmQ33Kpdey/vhzr0QKCcBZLSctIN7FjIaHEtqgkCUCPzv/Y/ILb+7Xzo6t0vbtm1WYi67jnTHdru2411E+g0eLJnODnl35TNSP2CotRmRJvEaBw6RfoOHyYBBw6zpujV1DdLe0SoZ6ZJN766Wt994Q9paOiVTUyvd0im1emLJzNkyZ8YUOfKAfWT6hN2LYomUjJrWbty4Sb512pnyzttvSWtri4wZM1qWLl0m4ydMtM75bGnfLhve32St6ezb2E8GDR0uk2fsLevXrZFlzz69Iwva3SU93ZoNVRHdIaE7xDQ4GZ0wYbK1C+/XT/m8jBnNJkVFR1uZCjin3Zby2HwbGTnPldRyxS63MqpTZIOsz6uMljJluFDfNROsO+7qBk9mR9pc5XV97t577y3PPPNMwbWUfteM6tpgXdeqlxcZLSTpXuXSa/liY4vXIRAVAshoVCLhrR3IqDdelIZAnAi8+sZbcumNt8qGLVutmadtLc3/yIzu6MWOqbo7dt7tO3DQDhldsVDGTpgqLc1bpbahvzQOGCIjx+4uA4eO1JygbN28XtauelXWvb1Gujoz0jBgoHR1t8ugoUNk193Hy2EHHSAHTB8ve44b6xpVJGVUW79lS5P8+YEH5Rc//5k01NdZC2b1Q+HgoSOsIya6u3tkS1OLDB46SgYMHirvrXlbNm1Ybx3NskNG9d9dvbKhwchotQwePESGDhshc+fsLUcfeagMHjTQNXAKhk/Afraoio6u5dMseLHLZPC0XK6db/Xndplwrv/MV79bGQ26Pq8yqudv6mZMuvuw2/Ww+fr83nvvyTnnnJM92sWUmzVrlkyYMEFmzpxpbXo0bdo0a+fZN954w9rldvny5XlF0a+MlpoZff311622LV26dCcuXuXSa/liY5bXIRAVAshoVCLhrR3IqDdelIZA3Ajoe/z8798sK15bJa0tLdLSss2ST+fVt98AyXRvlzUvPC0DR4yx1ogOGDJSdhm3p9Q3NEjL1s2y7p235JVly6T/4F2kuk+t9OnbRxrqG2SvWbNk/K4fkhM+drAMGzrYM6LIyqjpyerV78i5539bero6ROdBd3eLZGpqLJuvre0jLW3tsnljk3R1acZzR0a0u0fL6UZFO9ajmmyoXxmtyVTLiFGjrN2iVEIPn/cRz8C5IVwCzh1T851ZmasVehSMytgTTzxhvaybH+kZpPbLLhNuj+awZ+QKbYATdH1eZdSeAdQNfkpdM5rvrNJPfOIT1pbfuS77usywpumWumbUvtPvYYcdZq0ZHT58uNUNr3LptXy47xZqh0BwBJDR4FiWsyZktJy0eRYEKkfgJ7fdLffMf1ra2lqkZdvWnRrS2H+A1HR3yjvLF8jI8VNlzqHHyQfvvSO77DpOnrz/Xnn37bdl+NhJ0tnRJH0a66Vv/4FyxMeOFmneLGd+9USpr6sruXORl1Ht2bZtzfLQX+ZbHwLfW7dWhg4bKR3trVKV0cNXB1tzmrds2SpNTVv/kRHdMSU3MBnN6PExjTJs2AiZPGmSfPpTx8jE8cXnQJccFW4smYBdKAut/cz1AKfIqjz9+Mc/zm425JQPNxsj6T16xqZmPfU677zzRAXZnGPqdQMcL/V5lVFds33BBRfIT3/6U6utbnbT1Wzq17/+deu8YN2ZVs91VY7mfFe39ej5n0ceeaT13LBktNTddO1noBb6MsHN1F9ktOS3NjdGnAAyGvEA5WlelGTUeZSWNtnLLB377BnTXTd/x6IWOfsXw6Ztbv6++OmHzgzTzQQfeugha2NB/RLWLK8ZMmSIzJgxQyZNmiRHHXWUdQSe2YTRzzPjfm8l4uSX2aLFz8tF1/+PtLW3S1tLS6/q6vv1lz7SJe8sWyDHfuV067WFDz8gLa1dUtOnXmqqu6xjL0fvvodMnDhJpu0xRo44cD8ZPWpE3uMN3bY3FjJqOrP23Xflqquvk1WrVslrf39JPvjgA9l9jz1kl9G7WiC2NbeIfjjWX65ByWhNdY21TnXkqFEyZfIkOe0bJxc8l9AteMqFQ8AuDrlksthT7WeO5jr+wy4T+vqdd94pRxxxRN5q9Re8TlfVcnppttGsW9T/D7M+rzKq7bFv/FTobFbTYfuU6E9/+tNWNlmn6Jopt24+SKi83nDDDfKd73wnVBkN4pzRq666yvpiwZwr61UuvZYvNl55HQJRIYCMRiUS3tqBjHrjVY7S5ZQc/cysX5jrmemF9naw91vlVI9J+4//+I/sLKFycInaM8oZpyD7vmHjZjnvihvlpTdWS0d7e7bq+sa+UpcReXvZEzJy/F6yeeMWqauvl4xsl9q6auu4F3WhIw6YI3NnTpExo0YG1qxYyaj2uqNjuzz2+BPWeYi6wZHuprvv3P2zx8F0dXXLxk2brPWlzk2LvE7T1bMghwwgWqQGAAAgAElEQVQdJv36D5AzvnmqzJo53dXaw8CiQ0WeCDi/VXWKg5vKnJsfOTcyssuE1nfsscda53LqukfnpePv7rvvltNPP9061uXjH/+43HzzzTJixIhs0TDrK0VG9YueL33pS9YxK8Vku7m52TrL1WRSzbRme5/cZKeffPJJK5Oqu9bqFVZmVOt2rie+5ZZb5KCDDso5NJzxmzx5svzqV7+yviE2l1e59FrezZilDASiQAAZjUIUvLcBGfXOLOw7yiE5+vdNNw3U2Vq6y30pl37Z/IMf/ED222+/Um6P/T3liFOYkK686Ra5d/7jsr2zy3pMXWNfqa/OyOolj8nA0ZOkq22LNPbvK8PGjJM9p0yTaeNGy4mfOkYaGuoDb1bsZNQQaG5pkf/8zmUyf/5fZOLEKbazSautrIV++H933TpRQSllzWjfxkYZMGiQzJ0zR/791C9zdmjgQy/4Cl988UU56aST5OWXXxaVoHvuuUf22Wcfzw9Sufz2t79t3efcyMgpj1rm+OOPl8suu0x222237LN02upvf/tbueiii6xvG1Xs9NtHlVf7FWZ9pchorvWeN954ozU1x74JlIqo7pR7xRVXWN055JBDrP6NHj3aOij5m9/8pvzhD3+wXtM+a1l9zX7pe/OPf/yjxc6IqL7uXJdp7rFPwdL69dm6mVk+nrn6rxuhXX755XLNNddYt+kGV5qR/cxnPtOrLmf8tOz3vvc9OeOMM3rNjPAql17Lex683ACBChFARisE3udjkVGfAEO4PWzJ0b/zf/rTn6zPOfa/vaV0RT8j6Y75+mVt2q6w41QOnvc99Ff5/k9uk9a2dulT3yCNdbXy1t/+KkNGjpax02bLh3bdXfYcNVhOO+VE31NxC/UntjKqnWpra5dX/v53+X8/uFmam7dZoDKZHTKqH5y7urtk7bvrrLNK3R7totNyVRz6Dxggp3zlS3LEYYeE8i1AOQZZ2p5hl0gzZXTgQO87Hds3rFGG9o2MnNNq9YzR999/X3Taysc+9jGZMmWKJZ9//vOfrSm45solMvpamPWVIqPaJmfGU3+mf3BUEvv162f98dJ1JeaPmAqdM8N43333iU7z1S+F9LLz0f/XNSm6UZSp47Of/azF8fHHH8+7Rsi+G66+R48++mgrSzl27Fj51Kc+JTqTwY3s6bQkzXjfdddd2fhMnDjRylxrO/Uc1Mcee6xX/HQ60ne/+92dNmBy8zwvspy29yz9TQ4BZDSesURGoxe3sCXHORvJENC/qyeeeKLo3ggql/r3Xi/9glnPCVfpVIl1Xvplrn7+Sts60rDjVK6R+c7adfIvp54pVbUN0r+xQQYNGyLVUiUf3X+WfPbYo2RA/x3jIMwr1jJqwLz//nr59W9/J0uWLLWm8RoZrcrskNL16zdY5xfqh2yTJa2qylgLcfV13UymuqZG6vrUWW8+3aToC1/4nOy/375hsqfuAAk4p9fqL0aVoVIuHSdnn3223H777dbt9rWnTvnQzKdm6B5++OGcj1K50enCJ5xwQs61xmHXp5s3DB06NNs2t/KkWctbb71Vrr766oLrSHTTouuuu846J9R+aQZSNxzTrGehdSgqgSqGxxxzjJWx1Ljp5Vxbqz/LJcn6c5VSbav+IXTbP5Xk66+/3tqgyghzrgBq/HRJgO6q7MzCanm3zzN1ey1fyvjlHghUggAyWgnq/p+JjPpnGHQNYUqOfhmr+x44pVKn3OosKN2cyOyJ4OyXzhjSzxT6xazz7+avf/1r+eQnPxk0ikjXF2acyt3x1tY2ufKHt8hzz78op3zu0zLvw7Nl+LB/fnYMuz2JkFGFpJKpb46rrv2BvLXqTevNtENGq63dPTVz+u7ad2XzBx9IJlMjA4eMlNaWrbK9vUWqqzPWWab1DY3WtM4rL/+ONDY0hM2e+gMk8Oijj1rCp2NAzxXVDYPsa/u8Pso+JVS/LdT/P/TQQ3PKR319vWgmUH8Z6wZIeqmkHXfccVbGzi6DznbkkpOg6ytFRk07NUv4u9/9Th555BFrvaXy1UyoZkp1SrTuKKzZ4VyXvid1DapKvZ5dqplNvVRAdY2JstH7zXEvdubnn3++XHLJJTsJvAqpbrKk8V22bJlVn4rwbbfdJuPHj/csh6Z/mpHVdTMqzqZ/Or1YN6fyGr8gy3sdt5SHQKUIIKOVIu/vuWmXURUK/TL5/vvvl1dffTX7d0WpmnOx9W+BLlUZMGBAQdi6L8lLL71kid6iRYuyf1P0JvuOtFrfgQcemPdvZzHJ0b9b+jdQn6N/B7XuefPmic4w0l3p8/1N1nbYNyk0nVER1S909ezvYpcKqcqorhW1X7nOSc+1DEllVmeu6d97/W/dn0I/E+jMsm984xu9ljtp/UHEJxdPs8uybjL5wAMPWPt76Bpa/Qxg2qNfQusOwvnkPMw4FYtDWK9rIkF/l5f7SoyMGnD6y2DxkuflyQVPybLlz0uVZCwZbW1tsf7Z0tQkW5uapaHfYGlva5HtHdukvk+dDBw0RM4+63Q59pijyh0DnhcjAkFntoKuL0YoaSoEIJAgAshoPIOZVhnVD93/+7//a+0Z4GbdpAqK7jWgy19yyYlmHPXYNt3kzs01e/Zsufbaa60vZp315ZMc3Sxw/vz51hFs+WYc6UwhndGkX8o7L+cMMvO67qSr55znky5nPbqUSTc+0qm8+sX7zJkzLYl0SnAuGdU+6I77OuPIedn3gggyPrl46h4XY8aMsTaYtC+psrdJExFnnXWWtVdELsEPK05uxk/SyiRORu0BenvNWrnh//1INm7YYGVG21pbpaW1xfq3HgOjklpbWyPTpk6XO2//ues3YtIGAf1xTyBoeQy6Pvc9oSQEIACB4Aggo8GxLGdNaZRR507pbnnn2h9B71XJ08zg73//e7dVWeXy1ZdLcjSTqjP3NLNZaGmJ1ptvDaf96DrTUOcmjZ46UKRwLhnVDKieZ+rsg30GWtDxycVTTw3QGXVuvoj42te+Zi3HMrO4TLfDilOQMYhLXYmWUQ1CS2urLFr0nCx85hlZ+PQiaW7ZIaW6Jq6qula+8qWT5KTPf06GDBkcl5jRzgoSCFoeg66vgmh4NAQgkGICyGg8g59GGbUfYeY1arnO33ZOfTW7tOteCLqJosqVZgN1Kqzui2AXsVzimEtyvLYz1xpOzQaqNNuvXNNrvT4rX/lcMpqvrH1vjqDjEwRPzWJr5taePQ6i3jSutc01BhIvo/ZON1lrSm+QZUuWSHt7m5z61VPlhH/716Ded9STAgJBy2PQ9aUgBHQRAhCIIAFkNIJBcdGkqMuoiy4ULGLWBtoL2XfeNz8/88wz5Vvf+pbssssulnBotlOn3H7/+9/vJY+6z4Fuzqfl9FKx1Kmc9t3Z9fxt3dzQOe1V11vqpn665vOAAw6wpujq9F+za61pSyHJ0Wm4WrdOjdUNOHXNqK7hdG6i6JTMjo4Oa2qs2STQPEun9DoF1S9zc78XGbWfCx9kfLQthXjqvhA6VdvwXLlypZUFdW7wlCuDHEacgmIft3pSJaMmOHrci25aNHLEiLjFi/ZWmEDQ8hh0fRXGw+MhAIGUEkBG4xn4NMqoitnatWutDWt0c722tjZr/eYIx2fCXGssdbMf3TBPJTKf6OQ7B9vtCMknOSqiN998s3WOuv1asGCBfPGLX7ROjTCX83g7nQ2oGwNqdtR+5ZJ1t+0sVi6fjOqUXJX8z33ucznXYgYZn0IyqhtJqfiOHDmyV1c0i62CrhtT2i/7MX+F6vUTp2JMk/p6KmU0qcGkX+ETCFoeg64vfAI8AQIQgMDOBJDReI6KNMqo20jlEjinjOoZnCqff/jDH3pVe/zxx4uuNZwzZ451BraXK5+M5hPHd99919qASM/uNpfznHGvdRaSrVx9cXLRMvlkNN9u+V4YaVk38SnUj0JTZO0nNJh2aTw1g6snHhSq10+cvDJISnlkNCmRpB9lIRC0PAZdX1kg8BAIQAACDgLIaDyHBDLaO266vlN3qtWjyHS33QcffLDXzrVO6dLyOtX1v/7rv3IOAHPsih4Nd9BBB8kee+xR9OiMXOKo2dB77rnH2sTIeRU7YkTLa5b3q1/9qnWMif0qlBn1sibSrYxqVvSPf/yjtQtvKZfX+OSTRj1PVdf66vreXFepgu83TqUwScI9yGgSokgfIAABCEAAAhUkgIxWEL6PR0ddRnNJTr7u2s+qNmWKTUPVI0TeeOMNefLJJ+Wxxx6zzr0stMNqrva89tprohsb6b3FLpUfnZ6q02rHjRuX8xSHXBJYiIMbGS1lmm4YMmo/F7wYK309iPjk6odzGrOzLS0tLdbxNbo+2Fxupmj7jZMbJkksg4wmMar0CQIQgAAEIFBGAshoGWEH+Ki0ymhzc7O16dAtt9wiK1ascE00n2y88sor1sZCzsxjvoo1Q6jTPnXzI82e2q9c8nTYYYdZYjR8+PCdqnQjo3qUoWZvdW2s/dJNjS688MKczQxDRp3Th/PxCTI+ufqRa1dke1vcTAEOI06uB2LCCiKjCQso3YEABCAAAQiUmwAyWm7iwTwvjTKqG9Scc845Oc8F1Y2J5s2bJypNU6dOleuvv140u2quQpkv3S338ccftzYJ0ixrsfNAtc5cZ1i6kcti8ppL+u6880459dRTew2cz3/+83LjjTeKyrHbK9daULfTdN3IaNDxycVT19iqmDc2NubsdqkyWqh/XuPqNh5JKIeMJiGK9AECEIAABCBQQQLIaAXh+3h02mRUM4Q33HCDdZyH/dLdU7/+9a/LbrvtZh2ZopcbIcmHXjN7ixcvlkceeUTuvfdeazOfXJdKoE4v1jWl5vIqLW7LL1myRP71X/+11667kydPljvuuMMSb7eXHxktJr9hxMctH3v/c03TdU4x9lqv1/Ju45GEcshoEqJIHyAAAQhAAAIVJICMVhC+j0enTUZ1PeiXv/xlWbRoUZbaySefbG1C1Ldv314k/ciovSKz6Y4+U48Sse96q+WcU2W9Sovb8vl2/tWzT88++2yprq52NZL8yGix6bFhxCcXn+nTp8vtt98ukyZNytnnUjcwIjPqagjtVAgZLY0bd0EAAhCAAAQg8A8CyGg8h0LaZHThwoVy+OGH9wpWvnWT69evt45M0bNIzeVlQ6VcI0LPBD3yyCMLPt+tXJpKvJTXLK1uoGS/dFMlXTuru/26uZYtW2ZtwKQbNxXikktai8loGPHJt/bVeW6ove+5jnbR7Pn3vve97FE9Xrhr3V7Lu4lFUsogo0mJJP2AAAQgAAEIVIgAMloh8D4fi4yKnHjiidba0AEDBmRpajZTp8+qPNkvp4zqbq+6xnHlypXWbrpPP/20HHvssdaU36qqqp2io9N2jzvuuIrJqB7xolL1+9//vlcbdK3sTTfdZAlprnZrYe2rroW95JJLZPny5QW56ItByaif+OSTQP35vvvuK//zP/8jOlXZfjU1NVlrinWNrf1y7szsVS69lvf51o7V7chorMJFYyEAAQhAAALRI4CMRi8mblqUNhnNtW5SOV188cWWpOkaTp2i+eMf/1h++tOf7rQJkXN6Z65Mo+6OqzJzwgknyMiRI601qDrl96mnnhKdEqtrSe3X7373O/n4xz+e/ZFXafFaXhno2k3nETbadxU/fW3atGnS0NAg3d3dVkZPs8O33nqr1Ydcl9sNjIplRoOOTyEZ1ddmz55trR8++OCDrfNf9Zifyy+/XO6+++5e3dRzUVVGdU2xubxy91rezfs3KWWQ0aREkn5AAAIQgAAEKkQAGa0QeJ+PTZuMambwG9/4hvzpT38qmZxmN1VO9MqXaXRb+Wc+8xlrHengwYPLJjma9dVdfzV7W+hMVbd90HK6MZJml+1Hz5SSGQ06PsVk1G0fdYdk/XLBnjX2Kpdey7ttWxLKIaNJiCJ9gAAEIAABCFSQADJaQfg+Hp02GVVU9913nzX9ttjRK5opVFlcunRpr2mpzumaL7/8svz7v/+7NU3Xy5VvmqhXafFa3rRR+3XuueeKrtMs9dLpvXpO6ac+9Smpq6vrVU0pMhpGfHLx0UzumDFjXJ0Le/7558t555230wZXXrl7LV9qTOJ4HzIax6jRZghAAAIQgECECCCjEQqGh6akUUZ17aOuB73gggtk06ZNOWmpZF100UXWeaMqInfddVe23De/+U254ooresnXO++8Y03Bda4zzBeKo48+Wq688sqcu7l6lRav5e1t0iNo9GgXnZac7/iZXH048MAD5atf/aq1Pta5C7EpX6qMBh2ffHx+9KMfyS9+8Qu5+eabc34xoV9GnHXWWXLGGWdYU5adl1fuXst7eBvHvigyGvsQ0gEIQAACEIBAZQkgo5XlX+rT0yijhtVbb70lv/rVr+TBBx8U3SFW5UOn3+oGQ5rpGzp0qFX02muv7XUuqW54o/fNmDGjF3ad/rpmzRor2/bwww/LK6+8khU8rVuzcbpBkArcrFmzsueZRkFyOjo6rOzv/PnzrQzviy++mJ3Cq2tgta96DIrKua6z1LWw+TY68iujQcenkATq9Ojnn3/e2k1Y18XqtGX9IuJjH/uYdQSQ9jlfP73Kpdfypb6n43gfMhrHqNFmCEAAAhCAQIQIIKMRCoaHpkRJRj00m6IQcE0ACXSNqmIFkdGKoefBEIAABCAAgWQQQEbjGUdkNJ5xo9XuCSCj7llVqiQyWinyPBcCEIAABCCQEALIaDwDiYzGM2602j0BZNQ9q0qVREYrRZ7nQgACEIAABBJCABmNZyCR0XjGjVa7J4CMumdVqZLIaKXI81wIQAACEIBAQgggo/EMJDIaz7jRavcEkFH3rCpVEhmtFHmeCwEIQAACEEgIAWQ0noFERuMZN1rtngAy6p5VpUoio5Uiz3MhAAEIQAACCSGAjMYzkMhoPONGq90TQEbds6pUSWS0UuR5LgQgAAEIQCAhBJDReAYSGY1n3Gg1BJJEABlNUjTpCwQgAAEIQKACBJDRCkAP4JHIaAAQqQICEPBFABn1hY+bIQABCEAAAhBARuM5BpDReMaNVkMgSQSQ0SRFk75AAAIQgAAEKkAAGa0A9AAeiYwGAJEqIAABXwSQUV/4uBkCEIAABCAAAWQ0nmMAGY1n3Gg1BJJEABlNUjTpCwQgAAEIQKACBJDRCkAP4JHIaAAQqQICEPBFABn1hY+bIQABCEAAAhBARuM5BpDReMaNVkMgSQSQ0SRFk75AAAIQgAAEKkAAGa0A9AAeiYwGAJEqIAABXwSQUV/4uBkCEIAABCAAAWQ0nmMAGY1n3Gg1BJJEwJOM9kiVtPdUS3d3T5IY0BcIQOAfBDKZKqmr6pIqcfce7+zuke7ubvhBAAIJJJDJZKQmU+WqZ8ioK0yRK4SMRi4kNAgCqSPgSUZbu2ukpbs6dZDoMATSRKAx0yUNmc6iXd7e1S3bO7uKlqMABCAQXwK1NdVSW50p2gFktCiiSBZARqMTlt/85jdy8sknu27QxIkTZfz48TJnzhw58sgjZebMmaLvw2LX3//+d/niF78oy5cvzxY95ZRT5JprrpGGhoZit2df37hxo9Xe+fPnu76nUMG99tpLbrvtNtF+caWLADKarnjTWwgUJYCMFkVEAQikhgAymuxQI6PRia9XGXW2/Oijj5ZLLrlEZs2aJVVV+Wc0IKPRiTkt2UEAGWUkQAACvQggowwICEDAEEBGkz0WkNHoxNevjGpPhgwZItdff7189rOfFZ1mn+tCRqMTc1qCjDIGIACBHASQUYYFBCCAjKZjDCCj0YlzEDKqvenfv7/cdNNNcvzxx+fMkCKj0Yk5LUFGGQMQgAAyyhiAAAQKECAzmuzhgYxGJ765ZPTnP/+5nHDCCb0a2dPTI01NTfLOO+/IvffeK//93/8tmzZt6lVG11/+8pe/lMmTJ+/UwaBktBi5XP259NJL5cILLyx2K6+njADTdFMWcLoLgWIEyIwWI8TrEEgPAWQ02bFGRqMTX7cy6mzxkiVL5KyzzpLnnnuu10tnnHGGfPe735W6urpeP0dGoxNzWrKDADLKSIAABHoRQEYZEBCAgCGAjCZ7LCCj0YlvqTKqPXj44YflxBNPlK1bt2Y7pFnRO+64Q6ZOnYqMRifMtCQHAWSUYQEBCCCjjAEIQCAnAWQ02QMDGY1OfP3IaHNzs5x99tly++239+rQD3/4Q9FjW+wXmdHoxJyW7CCAjDISIAABZJQxAAEIIKMpHAPIaHSC7kdGtRc/+9nP5LTTTuvVoa997Wty1VVXSX19ffbnyGh0Yk5LkFHGAAQgkIMA03QZFhCAgCFAZjTZYwEZjU58/crowoUL5fDDD+/VoY9+9KOimyANHToUGY1OqGmJgwCZUYYEBCBAZpQxAAEIkBlN4RhARqMTdL8y+sorr8gXvvAFWbFiRbZTuqvubbfdJhMnTkRGoxNqWoKMMgYgAIFCBMiMMj4gAAEyo+kYA8hodOLsV0ZzTb9FRqMTX1qSn0ComdFXlj0rq197Kfv0oaPGyD4fOcL6/zVvviovLn5aps4+QOoaGmX5osdkzLgJMmnW3JLjtb29XV547kmZPGs/aezXv1c99ueN2X1Cyc8Iqp6SG8CNEAiZQNAyqhsrLHj8UWlvb+/V8j3G7ynT95pp/ez9996Tvz27SHbdbVz2Zx0dHfL0k09IU9OWnXqsW9V/5JBDpW/fvtnXTB2dnZ29ys/cex/ZbdzuIVOjeggkkwDTdJMZV9MrZDQ68Q1DRvv37y//93//J3Pn/vOzNWtGoxNzWrKDQGgyumTBw/LBhvdkrw/Pk2GjxkjLtq3y3KP3S5/6Bplz8FHy/trVWRn1I4f2QOozt27eKPseekxoMsrAgUDSCYQlowMHDZIPH/ARC99bq96U55cuESOkuWTUztlZPlcMnHUYmW1vb9tJXJMeQ/oHgaAIIKNBkYxmPchodOIShoxq7x555BHZf//9sx1FRqMTc1oSooxuWLemaKazUGbUiGtHe5vVSs2eqrCaeoeN+pBsXr9O9HWTbbVnYatrarISbALtzGg6n7HrnlOyWVnznK7OTuk3cLB0tLVK/8FDrayusx57WXtbGWAQiCuBcsiosln09ALZ8sEHlig2b9u2U2bUr4zapVezo3qpAI8YOdLKxOq/VY5XLH9e3nj9Net1e8bV/FzvHTZ8hJXdraurt7K3K154XkzG1WR+7bId19jTbgg4CSCjyR4TyGh04huGjE6fPt067mXSpEnIaHRCTUscBELJjKoYrln16k5CaH92PhndY8pM+dsTD1lFNYP6xkvPZ+vSn+l03oa+/Xd6TbOvbjOjg4ePsrK0uQRzxOhdreergGqGVaVXpxMb6bW329QzauzulsgWej4jDwJxIVAuGVXZW/3WKpkz98MWGuc03TBl1GRo7W0YNHiwNS1YrwMOOtj6t/6/ZlZVQltamq229u3XzxJTI58ma8t04LiMcNrphQAy6oVW/Moio9GJWRgyyprR6MSXluQnEDkZVemzrx81mcdJM+dm15YOGjYyZ5bSrYwqDrNeVTOuutbUCPAek/eSlYufEvMMk0HNJa5azyvPP1tQuhl8EIgbgaTIqHOa7ob171uZUSON5nUjn3369MlOHzZljGhqGZNJ1f+2Z3VfeH5pNsNrX8Mat7jTXgjkIoCMJntcIKPRia9fGc11tMthhx0mv/jFL2T48OHZjjJNNzoxpyU7CERORnVarIqi89JptE5RdU6ZdSuj27Zs7pW5zSWjZjOlQjLqrIdBBYEkEIi7jNo3MNJfcJrNVJF0ZjBzTa91ljHCarKiWo9eWm7lC8tl2oy95OUXV2azpEmIP32AgJ1ApWS0tbVVGhoaCEbIBJDRkAF7qN6vjN55551y6qmn9nriKaecItdcc02v9xIy6iEoFC0LgVBk1M+aUadw2ik46y1VRrXOoDKj9nrKEjEeAoGQCZRLRsuxZtSOKp9oahmdlpsrM2pfTzpgwMBsOSOyOmW3acsWS0rZsTfkgUn1FSFQbhlduXKl6NTCSy65RC677LKK9DnKD73//vvlggsukOXLlwfSTGQ0EIyBVOJHRvXLm/PPP19+9rOf9WrLD3/4Q1EhtV/IaCDhopIACYQio9o+L7vp2o92cbNm1GQtS5VRL2tG337tJet4mkJrRs0UXjdrZQOMHVVBIBQC5ZBR5863Yeym64STa21noTWjH2zebK1jHTJ0qPTr19/a5Mh+HI3KtLY71zEzoQSGSiFQAQLllNE77rhDrrrqKjnppJNk06ZNVkaHqzeB6667TpYuXWod16FCOm7cOF+IkFFf+AK92Y+MvvDCC/KlL31JXn755WybJk+eLPqemjp1KjIaaKSoLGgCocmoNtR5zqhOwdVNiWrr6gqeM1psN918MmrkVJ9tduA1wIrtpmsvz266QQ8z6osTgbBk1M05o84zQs06zVKOdnEjo1omX/ZTZXPTxo3WNF+zuZH9mBjTJvta0jjFmbZCwA2BcsnoueeeK++995618+e1114r69evR0ZzBMiwufTSS60M8g9+8AP5xCc+4SaUOcsgoyWjC/zGUmV07dq1cuaZZ8p9993Xq01nnHGGfPe737W+MLVfZEYDDx0V+iQQqoz6bFtFbrevH1Vx3rJ5Q9FjairSUB4KgZAIBC2jITWz4tWyi27FQ0ADykCgHDJ6+OGHyzHHHCPnnHOO1SPNiG7cuFGuvvrqMvQwXo9wsvnkJz8pc+fOlYsvvrikjiCjJWEL5SYvMqpf3OqXN48//rj8+Mc/lsWLF/dqk35R8ctf/lI0O+q8kNFQwkelPgggozng2TOs+rI9o+uDNbdCIBYEkNHCYTLrRTXTS1Y0FkOaRvogEKaMrl69WmbNmiX33HOP6K6f5lIJ3bx5szVll6s3gVxsdH3tq6++Kr/97W8940JGPSML7YZcMlrKw8UhnoQAACAASURBVPr37y833XSTHH/88VJVVeVKRkt5jmbnL7zwwry35upPsXtKaQf3xJ8AMhr/GNIDCARKABkNFCeVQSDWBMKS0XvvvVdOP/10WbZsmQwePLgXI5XQLVu2yPe///1Yswuj8flE/e6775bvfOc71jrS2tpa149GRl2jCr1gEDKqIqpjRNdd6wf8XFeuzGgpnSsmlshoKVTTeQ8yms6402sI5CWAjDI4IAABQyAMGdV1bCqhf/zjH3OCRkbzj79CbHTzGp2eqedNzp4929UgRkZdYSpLIb8yevTRR1u7UOtsg1wZUdMJZLQs4eQhHgggox5gURQCaSCAjKYhyvQRAu4IBC2jusZxn332sbJ4+S7NiG7dulWuvPJKd41MUSk3bObMmSPf+ta35Mtf/nJRMshoUURlK+BVRidOnCiTJk2Sgw46SI444gjR/89kMkXbi4wWRUSBMhNARssMnMdBIOoEkNGoR4j2QaB8BIKSUT2qZe+99xY997DY7q8qobo2+4orrihfR2PyJLdsvvKVr1jTn2+44YaCPUNGYxJ4mgmBBBNARhMcXLoGgVIIIKOlUOMeCCSTQBAy+sgjj1ibqej5mLvuumtRUCqhra2tcvnllxctm7YCbmVUudx4443y5z//WR5++OG8mJDRtI0g+guB6BFARqMXE1oEgYoSQEYrip+HQyBSBPzK6HXXXScPPvhgQSFydvihhx6Sz33uc9YGLLr2rdg/en+xMn5eD7N+r3W//vrr1uY0eq6km0u/CFCWurHRqFGjdroFGXVDkTIQgECYBJDRMOlSNwRiSAAZjWHQaDIEQiLgR0ZVmnbZZRe59tprPbdOzxnt7u6Wnp6eov9o5W7KlVomzPpLqTvfkR35IK9fv97a2Oi2226Tj370o72KIaOehyY3QAACARNARgMGSnUQiDsBZDTuEaT9EAiOQCky2tHRYa0Pveiii+TEE08MrjHU5IvAkUceKUcddZScc8452XqQUV9IuRkCEAiAADIaAESqgECSCCCjSYomfYGAPwJeZfTZZ5+1dvfU9aFTp07193DuDpzAueeeK5op/dWvfmXVjYwGjpgKIQABjwSQUY/AKA6BpBNARpMeYfoHAfcEvMjoz3/+c9F/nnnmGfcPoGTZCeh0Xd3cSL8wQEbLjp8HQgACDgLIKEMCAhDoRQAZZUBAAAKGgBcZnTVrlqxcuRJ4MSCwbNky67zX9vZ26ezsjEGLaSIEIJBUAshoUiNLvyBQIgFktERw3AaBBBLwIqO33nqr3HnnnbJgwYIEkkhWl26//Xa55pprZMmSJchoskJLbyAQOwLIaOxCRoMhEC4BZDRcvtQOgTgR8CKjtbW18tRTT8kxxxwjL7zwgqszRePEIiltPfvss2XDhg3W7rpM001KVOkHBOJLABmNb+xoOQRCIYCMhoKVSiEQSwJeZVQ72dTUJDNmzJCbb75Zjj322Fj2O6mNPvTQQ+UTn/iEnHXWWVYXkdGkRpp+QSA+BJDR+MSKlkKgLASQ0bJg5iEQiAWBUmTUdOy4446TAw44QC688MJY9DXJjVy1apV13M4f/vAHmTdvXraryGiSo07fIBAPAshoPOJEKyFQNgLIaNlQ8yAIRJ6AHxnVzulZo2+++ab8+te/dt3XJ554Qj75yU+KTvutqqpy9Y9W7rZsKeXCrN9L3T09PfKTn/xEhgwZ4pqnCqhOzdXdcwcNGtTrPmTUNUYKQgACIRFARkMCS7UQiCsBZDSukaPdEAiegF8Z1Rb95je/kcsvv1yWL18umUymaCMvuOAC6dOnj5x22mmi8uXmH63UTblSy4RZv5e677rrLtl///3l29/+dlGOWuA///M/ZcWKFfL73/8+Z3lk1BVGCkEAAiESQEZDhEvVEIgjAWQ0jlGjzRAIh0AQMqot0yNf9tprL2v31pkzZxZsrIrW0KFD5fzzzw+nUzGu1QsbnSY9d+5cufTSS/P2GBmN8WCg6RBICAFkNCGBpBsQCIoAMhoUSeqBQPwJBCWjhoSeRXruuefKSSedlBeOSujw4cPlvPPOiz/AgHvghs369eut9aE6nbfYBlLIaMABojoIQMAzAWTUMzJugECyCSCjyY4vvYOAFwJBy6g++wtf+ILssssu1jmXuS43wuWlD0kqW4zNX/7yF0v0dX3omDFjinYdGS2KiAIQgEDIBJDRkAFTPQTiRgAZjVvEaC8EwiMQhoxqa6+99lr561//Kg888MBOjdeM6MiRI60MKldvAoXYXH311RbThx56yDU2ZNQ1KgpCAAIhEUBGQwJLtRCIKwFkNK6Ro90QCJ5AWDKqLX3wwQfllFNOkRdeeKHX7rAqoZo5Peecc4LvUMxrzMfmhBNOkHHjxslVV13lqYfIqCdcFIYABEIggIyGAJUqIRBnAshonKNH2yEQLIEwZVRbunbtWpkxY4a12+shhxxiNV4lVKeY6nEkXL0JONm0trZa60Mvu+wy+bd/+zfPuJBRz8i4AQIQCJgAMhowUKqDQNwJIKNxjyDth0BwBMKWUdPSefPmyb/8y79Yx7mohI4dO1bOOuus4DqSkJrsMvr000/LEUccYa0PnTRpUkk9REZLwsZNEIBAgASQ0QBhUhUEkkAAGU1CFOkDBIIhUC4Z1daefvrp0tbWJv369UNG84TPiLqew6pnjj711FO+Ao2M+sLHzRCAQAAEkNEAIFIFBJJEABlNUjTpCwT8ESinjGpLb7nlFrn88sutrOiZZ57pr/EJvFu5LFy4UObMmSM/+tGPfPcQGfWNkAogAAGfBEKR0Yx0S19plirp9tk8bocABIIg0CMZaZa+0i2ZotUFLaMZ6ZG6TIcIvw+KsqcABMpDICPt3X2kW6qKPq7cMqoNWrBggSVb9fX1RduXtgKaCX3sscfk4osvDqTryGggGKkEAhDwQSAUGR1QtUUGSJOPZnErBCAQNIEmfVf2DCxabdAy2phplYZMW9HnUgACECgfgdbuemnpbij6wErIaNFGpbhAV1eXVFdXB0YAGQ0MJRVBAAIlEkBGSwTHbRCIGwFkNG4Ro70QCI8AMhoe2zjVjIzGKVq0FQLJJICMJjOu9AoCOxFARhkUEICAIYCMMhaUADLKOIAABCpNABmtdAR4PgTKRAAZLRNoHgOBGBBARmMQpDI0ERktA2QeAQEIFCSAjDJAIJASAshoSgJNNyHgggAy6gJSCoogoykIMl2EQMQJIKMRDxDNg0BQBJDRoEhSDwTiTwAZjX8Mg+gBMhoEReqAAAT8EEBG/dDjXgjEiAAyGqNg0VQIhEwAGQ0ZcEyqR0ZjEiiaCYEEE0BGExxcugYBOwFklPEAAQgYAsgoY0EJIKOMAwhAoNIEkNFKR4DnQ6BMBJDRMoHmMRCIAQFkNAZBKkMTkdEyQOYREIBAQQLIKAMEAikhgIymJNB0EwIuCCCjLiCloAgymoIg00UIRJwAMhrxANE8CARFABkNiiT1QCD+BJDR+McwiB4go0FQpA4IQMAPAWTUDz3uhUCMCCCjMQoWTYVAyASQ0ZABx6R6ZDQmgaKZEEgwgYrK6F+efF7WrNu4E976uj5y7GGzpX+/hkijf2bZq7Jla4scedDMXu1sb98uDzy+VKZO+JBM3H10pPtA49JDIOoyunVbq9z318XS1t7RKyiDB/aTow/ZW+rqaq3fF39duEI6O7t6lZk6YazsN2tC9mf63nzx1bez/3/gnMm8F9Mz1OmpCwLIqAtIKSiCjKYgyHQRAhEnUFEZNWzMh9DZM/aI1QdGZDTio5vm9SIQFxm1/x4wX+zsMmKwJZsqo088+5IcPHeKjBk11Oqf/v546Mllsv/eE62f6fvyjdXvZb/QiuvvF4YvBMIkgIyGSTc+dSOj8YkVLYVAUglEVkbNh04DXjOl767fLE/97eWdsh2aYd2+vVM2bdlmZUzsmZS/v7k2e4/JuPaprbEyl8OG9Jc3337fuseeWbFnX+xZWn1O07YW68Ovfjh+9/3NVlv0A7A9O+rMjNrboOU1S9O3oU4WLv27HHXQLCsDrHU+8vQLcvgBM6z/t2eNTdtMvZ1dXVZ5sj1JfVuG0684yqiSsH/pk0tG7e+3XYYPtrKrzi+29D344qvvZDOs4RCmVgjEhwAyGp9YhdlSZDRMutQNAQi4IRBpGdXpeJoN0amuzg+h+gFVZVCn7z3+7IuycfNWKxOismju0w+mzoyJQpk1ZZwlo61tHdl7TLZlQL9G68PsHruOtJ6tUtjS2p59jvlvnTLoJjOq0mnP5Jh2H7b/dKudZiqvflhe9c56S2rtfduwuSnbn91GD7fa3dhQt9PUYDfBpky6CcRRRt1kRu2/G5pb22XxC2/EYpp/ukcjva80AWS00hGIxvOR0WjEgVZAIM0EIi2jzul49kDZMx0qo3qpyDmzJHYZNfc7P+Dqz1U6B/ZvlA+NGtIrY2n/oLvy1Xeyz3FmbOxtK7Rm1N7uZS+tsm4z0jvuQ8PFCKeZlmhvm5Fo+2tpHrz03RuBuMioc82ofeZBvjWjZpYAGVBvY4LS6SWAjKY39vaeI6OMAwhAoNIEIi2j9mmsRsrsGx6Z6bgqoyqSKnVOEbR/eDXltS7nBkNGRgcP7Nsrs2Jfj6Yyap7jRUadGzWZdmjWc9mLq6x2L/jby9YUXTOFePOWbb3Ghn4gP2TuVDZGqvQ7JsbPj4uMmim2uabk5vqZ80sqMqMxHqQ0vWwEkNGyoY70g5DRSIeHxkEgFQRiI6Oa8bB/yHRmRvPJqD2KZlqtkTqTYbRnSotlRr3KqD4/X7v1tYefWi4DBzRKS2vHTpld50687NKbivdkaJ2Mm4yaL3zsmxEVk9F8mxXpffrFzxEH7mXtyssFgbQTQEbTPgJ29B8ZZRxAAAKVJhBLGTXZQ4Vn1ozmklHnJkEqo3qZ6a7mfs1Qul0z6kdGne026071CAr7ZkT2NaMd2zuza1hNuzkyptJvm3g+P44y6mbNqDMa+XbTNevA4xk9Wg2BYAkgo8HyjGttyGhcI0e7IZAcArGRUfOhVKev1tRUy/SJu8rrq9dZu9HqdN58mVH7eYPOabq6EZCZ9muXwUK76dpl1OySW2g3XbMGNFe7dddcfZZzOrIOL/vUXlM/mdHkvPEq0ZM4yqhy0veZvo910y+9Cq0lN1yd54w6zyGtBH+eCYEoEUBGoxSNyrUFGa0ce54MAQjsIBAJGS13MKIkdfl25C03E56XfAJRl9HkR4AeQiA6BJDR6MSiki1BRitJn2dDAALI6IQPWcfGVOrS7Kc5kkazpFwQCJMAMhomXeqGQLwIIKPxildYrUVGwyJLvRCAgFsCqcyMuoVDOQgkiQAymqRo0hcI+COAjPrjl5S7kdGkRJJ+QCC+BJDR+MaOlkPAEwFk1BMuCkMg0QSQ0USH13XnkFHXqCgIAQiERAAZDQks1UIgagSQ0ahFhPZAoHIEkNHKsY/Sk5HRKEWDtkAgnQSQ0XTGnV6nkAAymsKg02UI5CGAjDI0lAAyyjiAAAQqTQAZrXQEeD4EykQAGS0TaB4DgRgQQEZjEKQyNBEZLQNkHgEBCBQkgIwyQCCQEgLIaEoCTTch4IIAMuoCUgqKIKMpCDJdhEDECSCjEQ8QzYNAUASQ0aBIUg8E4k8AGY1/DIPoATIaBEXqgAAE/BBARv3Q414IxIgAMhqjYNFUCIRMABkNGXBMqkdGYxIomgmBBBNARhMcXLoGATsBZJTxAAEIGALIKGNBCSCjjAMIQKDSBJDRSkeA50OgTASQ0TKB5jEQiAEBZDQGQSpDE5HRMkDmERCAQEECyCgDBAIpIYCMpiTQdBMCLgggoy4gpaAIMpqCINNFCEScADIa8QDRPAgERQAZDYok9UAg/gSQ0fjHMIgeIKNBUKQOCEDADwFk1A897oVAjAggozEKFk2FQMgEkNGQAcekemQ0JoGimRBIMAFkNMHBpWsQsBNARhkPEICAIYCMMhaUADLKOIAABCpNABmtdAR4PgTKRAAZLRNoHgOBGBBARmMQpDI0ERktA2QeAQEIFCSAjDJAIJASAshoSgJNNyHgggAy6gJSCoogoykIMl2EQMQJIKMRDxDNg0BQBJDRoEhSDwTiTwAZjX8Mg+gBMhoEReqAAAT8EEBG/dDjXgjEiAAyGqNg0VQIhEwAGQ0ZcEyqR0ZjEiiaCYEEE0BGExxcugYBOwFklPEAAQgYAsgoY0EJIKOMAwhAoNIEkNFKR4DnQ6BMBJDRMoHmMRCIAQFkNAZBKkMTkdEyQOYREIBAQQLIKAMEAikhgIymJNB0EwIuCCCjLiCloAgymoIg00UIRJwAMhrxANE8CARFABkNiiT1QCD+BJDR+McwiB4go0FQpA4IQMAPAWTUDz3uhUCMCCCjMQoWTYVAyASQ0ZABx6R6ZDQmgaKZEEgwAWQ0wcGlaxCwE0BGGQ8QgIAhgIwyFpQAMso4gAAEKk0AGa10BHg+BMpEABktE2geA4EYEEBGYxCkMjQRGS0DZB4BAQgUJICMMkAgkBICyGhKAk03IeCCADLqAlIKiiCjKQgyXYRAxAlUVEZ7eqqlvbNeenp6Io6J5kEgmgSqqqqkrqZNqqq6ijYw+jJaJd2d1SL8PigaSwpAICeBqirJ1OjvguJ/U5FRxpASKIeM9kiVtPdUS3d38XFJVCAAgfgRyGSqpK6qS6pc/O3J1buKymhrR1/Rf7ggAIHSCTT0aRb9p9gVdRnt3l4j3duri3WD1yEAgQIEMrVdkqntLMoIGS2KKBUFyiGjrd010tLN7/ZUDCg6mVoCjZkuacgU/9uDjKZ2iNDxJBNARpMcXfoGAW8EkFFvvNJeGhlN+wig/xAIhgAyGgxHaoFALAkgo7EMG42GQCgEkNFQsCa2UmQ0saGlYxAoKwFktKy4eRgEokUAGY1WPGgNBCpJABmtJP34PRsZjV/MaDEEokgAGY1iVGgTBMpEABktE2geA4EYEEBGYxCkCDURGY1QMGgKBGJMABmNcfBoOgT8EkBG/RLkfggkhwAympxYlqMnyGg5KPMMCCSfADKa/BjTQwjkJYCMMjggAAFDABllLHghgIx6oUVZCEAgHwFklLEBgRQTQEZTHHy6DgEHAWSUIeGFADLqhRZlIQABZJQxAAEI7EQAGWVQQAACZEYZA6UQQEZLocY9EICAkwCZUcYEBFJMABlNcfDpOgTIjDIGfBBARn3A41YIQCBLABllMEAgxQSQ0RQHn65DABllDPgggIz6gMetEIAAMsoYgAAERJBRRgEEIGAIsGaUseCFADLqhRZlIQCBfAQSnxltbtkmTy58WKZMnCG7jR2f5fDCS0tk27atsv++h8j769+V5S8ulv33nSd9G/sxWiCQGgJpk9GtLS3y4FMLZdakiTJh17FWnM3PGurq5KMfnit1ffr4ir+pr62jw6qnvk8f+diB+0v/xkbrWY8885zMnT5VRg8f7us5Yd3c3tEh8xc9KyOHDpV9p03JPmbt+vXy+OKl0tnVtdOjJ48b16tsWG3zUu8jzz4nA/r2s9pl/28vdeQqm2sM+alTuT674kU5fL99rTFSyQsZrST9+D07ajLasm2rPPfo/dLR3mbB7FNXL/seeow09usfCtwN69bIy8uekX0+8tHsM9a8+aq8uPjp7PN23XOKTJo1t+Tna5+WLJgvk2ftJ8NGjSm5HnNj0PX5bhAVQEBEkFFklDdCigmkXUaNWIwbPToQmcpV33MrX5JVa9daQqpXXGXU/jbRPr23cWMg8h7W2y9IAbW3MWgZDav/pdSLjJZCLb33RElGjYiOGrt7Vv5eWfasrHv7zdCE1CmjKqKvPP+s7PXheZY4bm9vl7898ZAMGT6qZCENWh6Dri+9o5+eB0kAGUVGgxxP1BUzAmmW0V1HjSyaATRZzT41NVbZSeN2y2ZUVXZ2HTUq+/8aes1yPbVsuRw4a69s5tPIy7Txe8gb76yRzVu3Sk11tRwye28ZOnCgVa/+TK8Pz5hu1WfqMcNJRXZrc3M2M2nPtjqH3Kur35ZFL6zI/tjUqT9f+fob1s+1TaYNJkOr/Vm7fkM2OzdmxIi8gu6UUZNN1ayp1q3PHDVsqJWFNhni0cOHyeFz97X6pplAfX6ufpvsq719pn5TfnD//r1E2LTdMPxg6zZ5edUqq6+atW1q3pbNkjrrsjPP1y4vMmrnb2+nPWOuP1dWmiHXy54ZtWegnf0M+9cLMho24WTVHyUZVTFc+dwCmbbvR7IZRCOoe07fR+oaGq0s5oBBQ+W9d1ZJdU2NTJo5V15bscTKpA4dNUb2+cgRVoCc2c2psw+QMbtPsH6u5bu6OqWuoa9s72iX7e1tVgZ21oFHyIuLn9pJPHMJq8mc9hs4WOYcfJT1TJVWbePGdWus/9f2zNj3IOvn27Zstto7dfaB8ubLy6W7q1O0b9quwcNH9coG2/thzxTb22jqU2lub23JZnLDziQna/TTmyAJIKPIaJDjibpiRiCtMmrEsKG+zhIkczmzXio5rW3tlvgsf/V1S2q0vJZ7/G9L5JA5+/SaWmkXHSM5TpGxZ0bt9a9e95787cWXLEnVS6VsztQplpwWapd9WrFThu3SqPWrpGq7jIib/tuzt0Z69xw71rOMmvqcU33t7TJ9M/UbBgfP3lueWLw0K/wqdavXrbN4axm9DHv7VGttu4mLfcrrsytW5pymW4y5s13OqduFMqNGJDVuTsb2PmibX3v77WysjYxqH53jw0w1LsevFmS0HJST84woyajJQqpoGXm0k1YpXL7oMRkzboKVpVyy4GH5YMN7VhZTLyOy9v/W7KZmVzetX2dJ4/trV/fKfNpFs2Vb004y7Iy0aYNK8IjRu2YF1Einlnc+p7HfgOw03YGDh2XvUXF2Zl7tQm7K6jRhFWntR/O2Jmu6r5n2a6/b9FXb4GdacXJGNz0pJwFkFBkt53jjWREjkFYZdWbrTFhUgJa98vfsGk+73KikqZAeOmcfUbEzopQrpPmyk/Y1oyYrarKtdoEbM2JYrwxroXYVWmeo972y6i1LprXN9r7ZJc45pbXYFNd8mVHnOlO75BvJ0p/Zs8emjU4ZzfdWMZyUmxE+e8ba3JdrzeheE8b3ynAXY27Y2YW/kIzaees9Jm4H7TNLFi1fkV0rbB8H2l4jo+s2bMzGy+/a5VJ+1SCjpVBL7z1RklEThXxZTWfm1MiZSl2hqata3+rXXspKomZGzTpUp4w61486R4a9rtq6umym1ZlVtbcnl4zmm/Zrv0+fnas9+eoOYj1qet8J9NwvAWQUGfU7hrg/xgTSKqNDBg6QudOnWdNI7etFnRKpobVPqX30b0tEhealN1ftNEU33zCwZwX79+2bzXzpfzs3UzICpTJqn7pZqF3OjZDsU1a1TWaqp8qoXa6MjH5k1sydpiuXKqN2KXS22XC0y5eKtF3gOjo7s1N77VORc22eZJ8KbN+QqpCMTt59N0/MvcqoU9LNlxnTJ4yXpS+9kp2+nU9GX37zrYquxUVGY/zLvAJNj6KM2jHYBdQpZ4VkVLOmZrqs3mem02pm1IipyqTXzKg9y2q/f8bcQ6wpviaLWUxGTTltm1O+dTqvmX5rF2fDxSneJlvb1dmZ7ae2jQsC5SSQeBnt6GiXp559VPbYbUKv3XQXPve4xZnddMs53HhW1AikVUaNvDintTozW854qWy0trdJ07bmnaboaln71FJzrz2Tp+soTYawWGbUKaO5xMjZPmcG1ZkZzSWjZhqsfTqoXxl1Zg/zyZdTRu3ZQGfG1GRdw8yMumFOZlSktbteWrobiv46q62pltrqTNFyNTU1UltbW7QcBaJFIEoyqlL23pq3sus+lZSZxqryZtaMmp1v88morqG0S5wzM5pPRmtr++TcrEjl7/mFj8rM/Q+VzevX9ZJZswbVZEa9yqh9TaxOxfWaGXVmQ+1MojXSaE3SCSReRjWAKp5t7a1y4NxDpU+fOusol+eWPiXTp+xtCSpHuyR9mNO/fATSLqPKxbnbrXM9otkJV8XJZOhGDBnca62p4ZtLVFSqzFpQe2ZUM5qF1i/axchZr73N9mm6dhk1my5p28w03Xwyar/Pz5pRkxnN1d5cayTtMrr/XjPkyaXLslNZjdg7M7cm42rW5NrXYtq/XNDsda6jXdwyz/fFRJhrRpW9fQqzvW/l+C1GZrQclJPzjCjJqFPMlLJ9d1v9f/u0VTcyagRT7zVrOfPJqB4fk283XRVhnQ5cbM2oXxnVPq1Z9aqVGdXpvXrMjW7eZNaM6trXabMPlOXPPm6tHc3FRH/GmtHkvEfj0pNUyKgR0vc3vJuNy6zp+2YzpchoXIYr7QyaADIqYjJtre3t1lpR+661zh1n7Vk5c06pMybOc0Zz7QqrZYrtpus8e9I+VdXZLtMG+wZKWmbqHrvLm2vWWmdYOtcj2teM6v1meq9Ojx05dIg06Bl9tnNG7f3Mt2bUPk1Xy5gdbfcc+yHZ+MEWa3Oivg31O01Btq9rNTsB26fp2qf86q68ehnRzLc7rnm+1910zXmfxWTUrDs2XOy7Fps+5NtNd7ddRsmmLU05d9PNtxtv0O/9XPUho+WgnJxnRElGlarznFEzZVUzgM5dbfPJqNn4x+w4u9vEafLu6jess0SdmU3zPH22WUfqnDZr393WCHK+3XRzyahpT2uz7p67Yzdd+zRd7YcKsl6jx+0pTZs3Zl+3T8E1O+Uawdb6VFp1OrK530xHZppuct6jcelJamQ0LgGhnRAoJ4G0yahftvYNjQptHOT3OdyfbALO6dRR6S0yGpVIxKMdUZPReFCjlRCAgJMAMsqYgECKCSCj7oPvnB7q/k5Kpp2AM3ubL7NdaU7IaKUjEK/nI6PxihethUBUCSCjUY0M7YJAGQggo2WAzCMgEBMCyGhMAhWRZiKjEQkEzYBAzAkgozEPIM2HgB8Cl9VtbAAACkdJREFUyKgfetwLgWQRQEaTFc+we4OMhk2Y+iGQDgLIaDriTC8hkJMAMsrAgAAEDAFklLHghQAy6oUWZSEAgXwEkFHGBgRSTAAZTXHw6ToEHASQUYaEFwLIqBdalIUABJBRxgAEILATAWSUQQEBCJAZZQyUQgAZLYUa90AAAk4CZEYZExBIMQFkNMXBp+sQIDPKGPBBABn1AY9bIQCBLAFklMEAgRQTQEZTHHy6DgFklDHggwAy6gMet0IAAsgoYwACEBBBRhkFEICAIcCaUcaCFwLIqBdalIUABPIRIDPK2IBAigkgoykOPl2HAJlRxoAPAsioD3jcCgEIkBllDEAAAmRGGQMQgMA/CZAZZTR4IYCMeqFFWQhAgMwoYwACENiJAJlRBgUEIGAIIKOMBS8EkFEvtCgLAQggo4wBCEAAGWUMQAACeQkgowwOLwSQUS+0KAsBCCCjjAEIQAAZZQxAAALIKGMgEALIaCAYqQQCqSfABkapHwIASDMBpummOfr0HQK9CZAZZUR4IYCMeqFFWQhAgMwoYwACECAzyhiAAATIjDIGAiGAjAaCkUogkHoCZEZTPwQAkGYCZEbTHH36DgEyo4yB0gkgo6Wz404IQOCfBJBRRgMEUkwAGU1x8Ok6BBwEmKbLkPBCABn1QouyEIBAPgLIKGMDAikmgIymOPh0HQLIKGPABwFk1Ac8boUABLIEkFEGAwRSTAAZTXHw6ToEkFHGgA8CyKgPeNwKAQggo4wBCEBABBllFEAAAoYA03QZC14IIKNeaFEWAhDIR4DMKGMDAikmgIymOPh0HQJkRhkDPgggoz7gcSsEIEBmlDEAAQiQGWUMQAAC/yRAZpTR4IUAMuqFFmUhAAEyo4wBCEBgJwJkRhkUEICAIYCMMha8EEBGvdCiLAQggIwyBiAAAWSUMQABCOQlgIwyOLwQQEa90KIsBCCAjDIGIAABZJQxAAEIIKOMgUAIIKOBYKQSCKSeABsYpX4IACDNBBIzTbezRro7qtMcSvoOAd8EMn26JFPTWbSe1u56aeluKFqutqZaaqszRcvV1NRIbW1t0XIUiBYBZDRa8aA1EIgrAWQ0rpGj3RAIgEBSZFSkSro7q0V6egKgQhUQSCGBqirJ1HSJSPH3EDKawvGRo8vIKOMAAhAIggAyGgRF6oBATAkkR0ZjGgCaDYEYEkBGYxi0EJqMjIYAlSohkEICyGgKg06XIWAIIKOMBQhAwCsBZNQrsWSWR0aTGVd6BYFyE0BGy02c50EgQgSQ0QgFg6ZAICYEkNGYBCrkZiKjIQOmegikhAAympJA000I5CKAjDIuIAABrwSQUa/EklkeGU1mXOkVBMpNABktN3GeB4EIEUBGIxQMmgKBmBBARmMSqJCbiYyGDJjqIZASAshoSgJNNyFAZpQxAAEIBEEAGQ2CYvzrQEbjH0N6AIEoEEBGoxAF2gCBChEgM1oh8DwWAjEmgIzGOHgBNh0ZDRAmVUEgxQSQ0RQHn65DABllDEAAAl4JIKNeiSWzPDKazLjSKwiUm0BsZbRte19pae9bbl48DwKJItBY1yz1tc1F+9QkA6SpZ2DRcm5/oWzv6pbtnV0u6muVhkxb0XIUgAAEykcAGS0f6yg/qRwy2tZTI81d1VHGQNsgAAGfBPpWd0l9VWdJtdTU1EhVR0dHT2dn8Qpau2ukpbv4L5QBVVv0Y2/RBvX0VEt7Z7309PQULUsBCEBgZwJVVVVSV9MmVVXFpRAZZQRBAAKGADLKWFAC5ZDRHqmS9p5q6e7msx6jDgJJJJDJVEldVZdUSWnv8YrKaBIDQp8gEFUCyGhUI0O7IFB+Asho+ZlH8YnlkNEo9ps2QQAC0SGAjEYnFrQEAqESQEZDxUvlEIgVAWQ0VuEKrbHIaGhoqRgCEHBJABl1CYpiEIg7AWQ07hGk/RAIjgAyGhzLONeEjMY5erQdAskggIwmI470AgJFCSCjRRFRAAKpIYCMpibUBTuKjDIOIACBShNARisdAZ4PgTIRQEbLBJrHQCAGBJDRGASpDE1ERssAmUdAAAIFCSCjDBAIpIQAMpqSQNNNCLgggIy6gJSCIshoCoJMFyEQcQLIaMQDRPMgEBQBZDQoktQDgfgTQEbjH8MgeoCMBkGROiAAAT8EkFE/9LgXAjEigIzGKFg0FQIhE0BGQwYck+qR0ZgEimZCIMEEQpHR/lVbZaB8kGBsdA0C8SOwRQbJ1p7+RRvemOmShkxn0XLbu7ple2dX0XIN1e3SWNVStBwFIACB8hFo6WmU1q66og+sramW2upM0XL6YaK2trZoOQpEiwAyGq140BoIpJFAKDKakW7pK81SJd1pZEqfIRA5Aj2SkWbpK91S/ENl0DKakR6py3SI8PsgcuOCBqWVQEbau/tIt1QVBYCMFkUU6wLIaKzDR+MhkAgCochoIsjQCQiklEDQMppSjHQbAokggIwmIox5O4GMJju+9A4CcSCAjMYhSrQRAmUkgIyWETaPgkDECSCjEQ+Qz+Yhoz4BcjsEIOCbADLqGyEVQCBZBJDRZMWT3kDADwFk1A+96N+LjEY/RrQQAkkngIwmPcL0DwIeCSCjHoFRHAIJJoCMJji4IoKMJju+9A4CcSCAjMYhSrQRAmUkgIyWETaPgkDECSCjEQ+Qz+Yhoz4BcjsEIOCbADLqGyEVQCBZBJDRZMWT3kDADwFk1A+96N+LjEY/RrQQAkkngIwmPcL0DwIeCSCjHoFRHAIJJoCMJji4TNNNdnDpHQRiQgAZjUmgaCYEykUAGS0XaZ4DgegTQEajHyM/LSQz6oce90IAAkEQ8CSjbT010txVHcRzqQMCEIgogb7VXVJf1Vm0dZ3dPdKxvXi5ohVRAAIQiCyBPrU1UpOpKto+/TBRW1tbtBwFokUAGY1WPGgNBNJIwJOM9kiVtPdUS3d3TxpZ0WcIJJ5AJlMldVVdUiXu3uMqpN3d3YnnQgchkEYCmUzGlYgqG2Q0niMEGY1n3Gg1BJJEwJOMJqnj9AUCEIAABCAAgWAIIKPBcCx3LchouYnzPAhAwEkAGWVMQAACEIAABCDgiwAy6gtfxW5GRiuGngdDAAL/IICMMhQgAAEIQAACEPBFABn1ha9iNyOjFUPPgyEAAWSUMQABCEAAAhCAQBAEkNEgKJa/DmS0/Mx5IgQg0JsAmVFGBAQgAAEIQAACvgggo77wVexmZLRi6HkwBCBAZpQxAAEIQAACEIBAEASQ0SAolr8OZLT8zHkiBCBAZpQxAAEIQAACEIBAgASQ0QBhlrEqZLSMsHkUBCCQkwDTdBkYEIAABCAAAQj4IoCM+sJXsZuR0Yqh58EQgMA/CFgyun379h79hcQFAQhAAAIQgAAEvBKora0V/UDBFS8CnZ2dwue/eMWM1kIgaQT070dVT09Pj/5C6unpSVr/6A8EIAABCEAAAiESqKqqQkRD5Bt21Xz+C5sw9UMAAvkImL8floyCCQIQgAAEIAABCEAAAhCAAAQgUE4C/x+hH5XffWkLo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6904037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33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Smart Contracts Realization</a:t>
            </a:r>
            <a:endParaRPr lang="ru-RU" dirty="0"/>
          </a:p>
        </p:txBody>
      </p:sp>
      <p:sp>
        <p:nvSpPr>
          <p:cNvPr id="4" name="AutoShape 2" descr="data:image/png;base64,iVBORw0KGgoAAAANSUhEUgAAA6MAAAE4CAYAAACuWCW1AAAgAElEQVR4XuydBZwc5fnHf+vue25xgSQQXAot0BYorqU4NLi1UFyKQ3H4UyhuLRUoUKBAKVYIloQQI+4599vdW5f/53lmZm92c5e7XE6T96XX292xd34zm9vv/h7RZDKZTDKZRCaTgRhCAaGAUEAoIBQQCggF+qqARqOBXq/v6+pivRGmgPj8N8IuiJiOUGAHUkD5+6GJx+MMo2IIBYQCQgGhgFBAKCAU2FoFCEYNBsPWbibWH2YFEokExOe/Yb4I4vBCgR1cAfr7IWB0B78JxOkLBYQCQgGhgFBgWxQQMLot6g3ftgJGh097cWShgFBAUkDAqLgThAJCAaGAUEAoIBTYJgUEjG6TfMO2sYDRYZNeHFgoIBSQFRAwKm4FoYBQQCggFBAKCAW2SQEBo9sk37BtLGB02KQXBxYKCAUEjIp7QCggFBAKCAWEAkKBgVBAwOhAqDj0+xAwOvSaiyMKBYQCuQoIZ1TcEUIBoYBQQCggFBAKbJMCAka3Sb5h21jA6LBJLw4sFBAKCGdU3ANCAaGAUEAoIBQQCgyEAgJGB0LFod+HgNGh11wcUSggFBDOqLgHhAJCAaGAUEAoIBQYQAUEjA6gmEO4KwGjQyi2OJRQQCjQrQIiTFfcGEIBoYBQQCggFBAKbJMCAka3Sb5h21jA6LBJLw4sFBAKyArs0DCaTqcRDHWyFJlMBhpokFHfGhp6BdBotNBqAYNeD5PJKG4eoYBQQCggFBAKCAVUCggYHZ23g4DR0XndxKyFAtuTAjs0jL7/4ad4/V8fQKs3wGAwwmAwwWg0QW8wQq83wmCi50bo9AZotVpoMmlcfNYRMJtM29M9IM5FKCAUEAoIBYQC26SAgNFtkm/YNhYwOmzSiwMLBYQCg+mMLlu+ErffdS/IeZSGhqxHdh8zZDWS/ZiRPMjNnuddGtomf2h4d/S64lxq5OfkYtIBpEPyL+W5/Fh6WVp/7foNSKXS0GjJ+dRBp9NJIGowwKA3MITqdHoJRLV0LA28bjumT5uCqy6/SNxEQgGhgFBAKCAUEAoAEDA6Om8DAaOj87qJWQsFticFBsUZXfLDUtxy650SfOb9KIBKv7tbvqVtlGU5++A/gga+JqlUEqlUigGTflPQbW9zoO2U/ZEYBJ/8W/nR0Ws66TV6rNejwO/Hqy89tT3dB+JchAJCAaGAUEAo0G8FBIz2W7ph3VDA6LDKLw4uFBAKyF9mauLxeCaZTA6YIASj1153E1LsjCpAKLmZ7GjSb36dHhKUdi1TnNB8iKTJ5b7Gr/Br5GpSOC2dA/+kkkinpGOnleN1A8bZ+QDQEnDKsEnwqYCnnh6rQJTW8RX48JfnnxwwvcSOhAJCAaGAUEAoMJoVEDA6Oq+egNHRed3ErIUC25MCg+KMLlq8BNddfzPMFgtrpXY0u3tMr6mdUuVxvotKbicN9fLc/cnHIgglEGYABdJZ4JXChnVaHbSy46nVUYiult1VJVSXwFTHr+uh11GILgGpjpdT2K/X7cbLzz2+Pd0H4lyEAkIBoYBQQCjQbwUEjPZbumHdUMDosMovDi4UGHEKED/VN7WgoamVWWji2EpYzINbK2dQYHThosW4/sZbYDRZ4SufCq2Owmi7HFLJGZXDdNPkXqaRSdNyei2NND+Wn8vLKdfTajVl691yKihXwJXyQ+UUUb6oFJ7blTsqVcmVquJKOaQEn+x+Uq6orusxvUbPyQ3VajWSOyrni87+/HMYTSakMxo4HHa8+PRjI+4GEhPaPhQIBAL48ssv8Z///AcLFizAnDlz+MQcDgdmzJiB/fbbD4cddhj23HNPDh/f0li5ciXOPPNMLFq0CD/72c/w/PPPw+fzZTfpbfn2oag4C6GAUGCwFRAwOtgKD87+BYwOjq5ir0KBkaRAMplCeyCEzkgE0XgCHDyq0aCuuQ0r125ETUMzOkIRpDIamCxW/myZSiaRSMQRT8SRinTCbTNixtQJmDF1Ekx6HaxmE3xeN+w26zaf6uDB6A23wGx1YI/DzuPf+aMr5LYLShlRKZeUflTupuRsZmCzGGAzGxgqtQSYWkBLjxkwu37TsXRUcEij4d/SctVjHb0GhlL165IbSutpJVClbbmKbgq33HwDzBYrMhkN7A47XvjTI9ssvtiBUECtQFNTE5577jk8/vjjaG1t7VWc3XffHbfddht+8pOf8H3a3egNNntb3uskRsgK9O/GZ599hmXLluGSSy4ZIbMS0xAK7DgKCBgdnddawOjovG5i1kKB7hRoae/At9//gPnL1mJ1dQOag2FEUlrojWaO9CSzTfqthZ6iQmVDLve5tEyB0UQygWQijmQiwamQBKjS4wQ/TsWi8Dlt2HOXqTjmsJ+hwOdhR5X+JhgNUk2f3sbgwOjCRbj+pt/DbHVij0NnbQFGFRdUVcwonZbDajMSlGZzPaUQW7fDDIOOQBNc4ZY+ghM0MqASSCrup/ycnVCNBKcKXOoYXBXYVIGqDKB0ERQopd/IpHHn7bfAYrEhnQHsdgeee/LB3rQVy4UCfVKA7vFvvvkGv/3tb9nBVEZlZSW7n9OnT2cnPxQK4auvvsIXX3yRXYfcUtruiiuugEUOi1cftDfY7G15n05gmFdavnw57r33XvzjH//AzTffjOuvv36YZyQOLxTY8RQQMDo6r7mA0dF53cSshQL5CixevgZnXXEDEvEYxZ5Cb7LC7PLB5i2CwWyV4XPgYbQLTBMcBWu3mFFU4MfY8WMxc/o0HH3AHr1erEGB0e++X4Cbb7kdJosde3bjjOYUIlK5oFKYble+p+KISlAq5X4SG3odFmh1khMqhd7KrqgMoFnXUwFWGUazTqkMpjoGUgliOXRXdlGJ6Pmx/Jtg9A933QGLzQZKRSVn9JnHH+hVXLGCUKA3Beh+//DDDxkmN27cyKsfeOCBuPbaa3HAAQd0G4a7adMmdk//7//+L7v7O+64g/eRH7bbG2z2try3+Y+E5X/7299w7rnn8lQEjI6EKyLmsCMqIGB0dF51AaOj87qJWQsFSIG2QAgP/v2/qG0JIhDqRCgURDAUBhIRJMNBRNubEGqthSadhsFsgc3pQ+GYiXD5i2Gy2qkNiVQ3J8cpzXVGqSiswmGpdBLpdBIZ3g7QG3QwmcwwW8ywWm2czpiIxxGJhBEKhtDW0gy7LoMxlZUoKyvHaUf/lCNP88egwOg3387BHXfdC6N5cxiVquUScKryQsn9lF3Q3PxRKW+UKuIyqMrbmIw6OKwmBlMJRGWXVH7McCk7ohyKS9Aqh/F2OaTSOspzJTeUnkuvUS6pBKUEow/df68UppvOwO504KnH7hPvBKHANiswf/58nHrqqVkQveiii3DrrbdyfuiWBoVKPProowxfNGh9CvE98sgjczbbHmCzN5EFjPamkFguFBh8BQSMDr7Gg3EEAaODoarYp1BgaBTojERx36sfoikQlrjFYGAm6gwGEYpEkUgkkYgnEA60obOlDtGOFq6rozfoYXN5UFQ5Hna3DyazhTuKmAw6GPR6GPQ6pNMppLk7SRLxWASJeJRBk3NIkylotFpmokRSaqtJDikdT280wmg0wWAyM/BaHG5EYzFo9SY8ftkJXTV9VBINCozO/vJr3HPv/TCyM3o+T4YQlIZGDruVKuLmhuEqRYyy1W/VgKqCUdrOYTOxaNlcURk+CTqpXFHW8ZTzRbvgVAnLJUiV8ka7gFSC0GweqQykSKfw+CMPwmK1IpXOwOF04slH7hmaO00cZbtVgAoVXXXVVfjLX/7C53j++efjrrvugs1m69M5d3Z2soNKRYloHH300XjyySfh8Xiy2wsY7ZOUYiWhgFBgGxUQMLqNAg7T5gJGh0l4cVihwAAoQMbeXS+/g+qmdmg01P1D+qFUREplpNeoPaVer0OgvRWdwU7qZQlNOoNUMo50IsZ5pGaHA1anB2MK3QycEljGEY3GEIvFEIvHkExI0Ek8ZdABFouJ08PsDhfX+QmHI4jG4kik0gh0tKOprhadoRCCbS1ob6rHjAMPxT8fuanbsx4UGP3ks//hwYcehcHs4DBdk9mePTiXJlLarlBUc7aKruJ+KoCqOKK5rinF60otXzJw2c0w6LVyhVypqJHkisqOqap4kQSeucWMOGyXihblOaRanVLsiNxRDfWSwZ+eeBQWiwSjTpcTf3zwrgG4jcQudmQF3n33Xfz6179GMBjElClT8NJLL3F+6NaMefPm4eSTT0Z9fT27o+QSHnTQQQJGt0ZEsa5QQCiwzQoIGN1mCYdlBwJGh0V2cVChwIApcPOf/o661qAEopx+qGMIYiiV4ZRBlcw5nY6PS78NegOCrU2IhAIwm22cmmjQ6dg5jcfDQEaKKjVTJ5FEFJp0EiaDAUaTkX8HA+1YNG8OmlvbEE/IzAZwkaNUMsGOKj9O0OMU9v750Xj90d8PHYx++N+P8chjf4TR4uRqukYzOT0U7iq3cZHDbqU+oBJ8Uigs55KqHNPcnNGudZU+owSi5JCqXU+lkJFUZVfOK+XCRkoBIwVY5cJGOTCqckU5RJd+aNppPP/UE7BarUgSjDpd+L8Hbh+wG0nsaMdTIBKJ4JprruHQWhpXX301brnlFi5UtDWDQJYK9tAHQWrdQgWPCgsL+wyjW+uctrS04K233sJ7772Hb7/9lqv+er1e7L333vjFL36Bo446Kuf4+eeiPp6S30n/WM2dOxd//vOfuaUNrUP7pCrBxxxzDO833y3O1687zQj077vvvm4LO22NxmJdoYBQoHcFBIz2rtFIXEPA6Ei8KmJOQoG+K3DjIy+gJhCVnFG5faXikGo0On5NAVOiS6noq+ygcotL+tyZQc2qpYiFgtAbDdBRKK9Oi2Q8hvbmRkQ7gwyUDJfcnlMDjd4ArU6PdCrNlXXTVGk3FkEsFgXtkdxYyiGt27AOVpcfe//8SLx6f/cFJgfFGX333x/giT89zTC626HncSEjGurquOxuZvuNpqk6Edu8BH4SmMotXmSAVRzRbP9RdkgzMJukXjeS85lfyKir5QtBKueFZl1QpbULJFAl+OTfSi6p3INUbu3y8vNPwWK1IZXKwOFy47H7uqf7vt8+Ys0dWQE1lJEO77zzDg455JABl6Q32OxtuTIh+geIXNfrrrtui21nCCIJMs8++2yYTJs3Sc6H0VmzZjGEkyvc06AWNg8++CD22muv7CoCRgf8VhE7FApskwICRrdJvmHbWMDosEkvDiwUGBAFbnnkOaxr6cyCKAFn1hVVQnezIbzEOF3hvBKUEivpsHH5YrTUbkS4uRrJWIThUqPJQKc3Qqs3QKPTQ6PVI00gyjmRUmoj8Rzll6aI6yiYNJGA2WKB1WZDMhrF6iWLYPUU4MdHHY/n77yq23MeFBh96+138dTTz8FkdWPmoefDZLZKoJlt1SK5jUpV3Sx8Zl8jOJWglNxRxTWVih51hfFK/UgBu4WSZXVZh1RyR5WcUMkVVQoYSZVzVcWLZADlvqKqHFJ+zuG6ZI2m8NeXn2dhpZxRFx6595YBuYnETnZMBT7++GN2EWnMmDEDL7/8MiZNmjTgYvQGm70tpwlRvsBjjz2G3/++6wsYmusRRxzBDia5o59++ikWLFiQnf+NN96IK6+8cjNXUn28M844A21tbaBwZQoxJieUwJNyEmbPns37VMa+++7LubFVVVX8UjweZ4eWKgsvXboUf/3rX/n1ww47DPvvvz8/rqiowLHHHguj0TjguoodCgWEArkKCBgdnXeEgNHRed3ErIUCigJ3Pf4CllS3qHJFJeOtyx2Vw3XzIJRbV7JTKrmjNauWoXrNMkSrlwFaPaChtiVaZKCFlvqFarQw2xwwW2wwWqwoLK2iSF7UblqHVCLJfBboaEMqEYPP62M4tZnNWPLdXJgdXhx12ll49LoLhg5GX//nm3juhZdgsnkx8+fncznhnHYuDJRslXLOqASdSqiu7IhCAtKM8ju7jpQzqm4DQ2G6LoeJCxdRWG0OjG4WntuVO0qFi9TtXpT8US5glHVKtdBk0njtry9zqCDnjDrdePDuG8U7QSjQbwUoPPeyyy7j7Sm8lkDL5/P1e389bdgbbPa2nN635IhSyCsNglByMqlYkrqNDL0nCR4JQpVeqXSOp5xySk7ltHxHmPZJOa+33XZbFjTpte5a3lArG2Ue6vMV1XQH/LYROxQKbLUCAka3WrIRsYGA0RFxGcQkhAL9VuDR5/6CL5dtzIbpZosYyTmkajAlB5Sfq8GUc0t1aFi/BtWrf0DnpqUIRZNw+/yw2OzQGy2wORxcnKikcjzaWhqhN5pgsTnQWF/DMJtKxNm4CEfC8Hu98Lg9oOKviWgYC+bOhcFix1mXXIFbL/rV0MHoq39/DS+//GeY7T7seuj5MJisMowqrqYUspvNE83JG+0Kz5VCdlOqdVWuqFzISIFSg04Lm9Ukw6jUf1TdbzTb0kVdXZddUlpP6StKLmpeNV3aCdL41+uvwmazI5lKw+ny4IE7u4977vfdJDbcoRS45557QL1BaQxmbmNvsNnb8vXr1+Oss87inM7Kyko888wz3P+0p/HFF1/gvPPO41Y1+W4mbZMPo9SKhiCzqKhos10SkD777LPcP5XGOeecg/vvv59ztwWM7lBvF3Gyo0ABAaOj4CJ1M0UBo6PzuolZCwUUBV5+/W289cX3m4ffbpY/qjim1IlEDtWVwZSc0eaajahe9QPC1cuRgA4lZWXoCITgKSyWWrnoDHAXFIE6ORSVVki5oQYzQsF2tLe2IBhs58q8ZSXF8Lrc6AwFEAkGsHD+99CazLjq5ttw+S8PGzoYffnPf8VfXv0rzM4C7HroBUzQFE8ruZ9Sf9Fs6C09zgnJVcJ5CUJVbmkmJTmlSj5pHozSfi1mI6gHqVRVV1VRlytHdVXSZedThk6pBYwUosuhuUqfUbnHKIEqkMJ7b70Gu12CUZfbgz/cdq14JwgF+q3AaIHRF198ERdffDGfJxVcuummm3Ic0XwBKMT29ttvZ2ikQY4vuaPKyIdRCq+lIkU9DerDeuKJJ3K14J4cZOGM9vs2FBsKBQZMAQGjAyblkO5IwOiQyi0OJhQYcAU++PQLPPnaB9Cw66m0dskN0+W80M1yRZXqu1podDq0N9Rh08ofEK1dAWdxBcKBdpgdHlgpNNfu5H27/AWwOb0wGIyIxqLo7AyhvaUJbW3N6AwG4Ha5UFpcDJ/XjY3r1iOTiGHpkqXI6HS484GHccbhUhpV/hiUnNHnX3wFf/v7a7C4CrHrYeczOUthuZQ5KofocghuVx4pgSbnh6qAU3qNYDUlQ2gq65RmCxnJeaS8HjKwWUwgl1Rp8aL+nQ3JVdq8MHgq1aekdi6Sg6r0HpV+kzP633+/mYVRp8uLe2/93YDfUGKHO44CowFG84sE9bXI0r///W+cdNJJfDEpFJkcYCVvUw2jEyZM4B6rW2pn05tzS8cQMLrjvG/EmY5cBQSMjtxrs6WZCRgdnddNzFoooCiwZNlKXPfwszKIEnRKuZ7qXqO5+aMyqKr7kmp1CLa2YNPKJYjUrIDZ5YfWYITRZIXZaoPTV8BVc93+Qtgcbkqg5NYuwWCAXdHOYDunNJLRSNhk0us5D9WkoYi4NchotXji2Wfxi32mDR2MPv3sC3jt9Tdg8xRjxmHnQy/DKIMou52SO5pTxIgglMFSAk8GUXZMpTBdqbouwaj0uwtGJahVqvOS00lAKrmfSn4ouaQEqJv3GlX3HpW2kSvryqDKJZAzaXz24TuwO5xIpFJwu3246+bfineCUKDfCqhhtKfw037vXLVhbzC3peVNTU0cGvvJJ5/wHi+88EKUlZX1Oq2amhr86U9/4vWOO+44PPHEE3C5XPxcfbwDDzwQL7zwAkpKSnrcZ2/zFzDa6+UQKwgFhkQBAaNDIvOAH0TA6IBLKnYoFBhSBUKdYZx46Q057VqyOaE5lXW7yRWlnEZKVdTpEQ50YOPKHxCpXQGj3QuL3QG9ycKdRJwev1SQyOXh3xQF1xnqQGtTE5KJODOXwWDgPqUer4dbwzgdTqxbuQzr19cAei3+8rdXsc8UqQhl/hgUZ/TJp57FP994CzZvKXY5/ALoDMacMF2aRLa1i1ykiCFVhk4uUEQgqjii3UJpKqeQkVKpl9xVo14Hi4n630i9RLkPqVxBt8spVVfPVdq8yFV2lfYu7LBKBYy+/PQ92B0uJJMpuDw+3HmjlMcmhlCgPwqo3byRWsCou2JDW3uu+efWF7hUH6Mv6wtndGuvilhfKDDwCggYHXhNh2KPAkaHQmVxDKHA4Crws9Mv5jBdYhZuucIQqsu2baHXJFNO3dYlt99oPBrBxhUEoythcRcyhBrMNu4VKsGUHi6vH21tLdDqDJyyFU8m0BnoQKC1ievqVFRWoNDvh8NmQ3tbG5Yu/B51DW3QGvV48cXnsO/O44YORh99/Em88867sPnKMePwC6A3mNi9lHqFSuG0Ut6oHKartHxhAFXCdWXYJDdU5YwydLJDSu6oAqSyy6pq/UL5owY9tXuhXFC5oJHc1kVq9SKBqlLYSMkXlfJHJXjlsF0dOaMZzJn9XzgcLiRkGL39eqkSqhhCgf4oMGfOHG7tEgwGMW3aNLzyyiuYPHlyf3a1xW16g7ktLRcwOuCXQ+xQKLDdKiBgdHReWgGjo/O6iVkLBdQKHPzLWTJ8SnmgHJar9BDNhuMqOaVdYCqF81JEqA6pRIKd0WjdKpSO3wntTXUwWp1wFZRwUdhoNIaK8TtBq9ehpbGeK+dStGhbcyMyqQQKCwo4eq6ouAQ6owWJSBhffPA2WgNRmGxWPPXkY9hv+sShg9EHH3kc7733Phz+Ckw/QoZROadTglGpmi6H2rLrqSpalFIAlcJzpSJGmUwSmZRSfTeFdEqCUSnHNMnrSP1I5bYv3H00A5vZyOWKpXYvcj6oKl80C53q9i+qli5SmC8VMEpjwTefwuF0M4x6vD78/ppLxDtBKNBvBerq6jgE9vPPP+d9vPbaa9y3sz/jvffew6uvvoqDDjqIK91SLqZ03+aGxXbnwPYVRgeqF2pvcJx//n1ZXzij/blrxDZCgYFVQMDowOo5VHsTMDpUSovjCAUGT4FDTj4XyYzUHYQBU66Hk9PCRXFGcwoZSXVyeD2NFhtXLEG0fhWcRZWwOd1IxhOcL2q02JBMJuHxF8NgsaC5oQ4dba0wWW1IxGPMcya9Dm6PGz6/D8UlRTBZrPj33/6Cmk2NsHnd+OND92Cf6ZOGDkbve+ARfPCfD+EsrMKMIy/kJFg2RqWSulLhIrmKrlSgSM4PJUBNyTmhtB7DqOR+IiU5oYozKi1LykDalUNK+5PySzPsblrMBsn9ZNtabuUiP1eKFfVYUVcuZEQwuuS72dxfNJFIwePz4+bfXTh4d5XY83avQDwex80338xtTWhQxdq77roLJgqH2IpBfZ2otyflZdI49dRT8fDDD8PhcGwzjKqBubi4GK+//jp22223rZjd5qv2BS7VW/VlfQGj23RJxMZCgQFRQMDogMg45DsRMDrkkosDCgUGXIGfn3wuwvGE7Ijmht9m+4yqCxbluKeSk0oVcglGI3Wr4SkbB4vdxW6r3emBt6iEbT6j2coAGg4GEI10IhTsgAYpeL1eFJdLNUXCwSDamhpRu3EDViyYD4uzEN6yUjx8543Yc+chdEbvvvdB/Pejj+AqHosZR1/EMEo1adnlzIKoXKxIzhVNsyMqwSY7n/xbyhtlGOXf9LocnkvLUgmkoTioVMioy3FVnFIK1TUZ9dnqumQ1U1sX+vKAQ3PZnlZc067wXA7XVdZBGssWfMMtXSRn1I8brzx/wG8mscMdS4FPP/2U255QqO6UKVPw0ksvbbGybHfqLF68mPuALl++nBcTlJ599tnZVXuDuS0tp3n99re/Zde1u33352r1Np/8ffZlfQGj/bkSYhuhwMAqIGB0YPUcqr0JGO1Z6fyK8rTm1kQJqf82KUfJb3c2VNd5S8fZ1vMcCeewo8/hiFNnoTUQ5GJEuS1cuirn5vcWJQCl6FEFVk0WG7d2IRgtmbQLrHYn/KWVDKB6vYELFaVTScSinTBaTGz86XQ6JOMxNFRXo3b9OiSSSWjNNsSTSfj9XtStWAqToxClEyfivhuvwMwp47u9VINSwOi2O+/FZ599BlfpeMw45mLo9Abp4BRGq7ijHH4rAyiBKPURTWUYRBlCKQw32QWaEqAqTqn8mN3SpFzISG7/ouyX+5FKxzAb9dDL+aNcwIhc7GxRI1VvUVVrl2wIL+WMIoO1P8yTYDSRhMtbgBt/O2tHv/fF+W+jAoFAAFdddRW3N6Fx/vnnsztqs9n6tGdqPEyu6NNPP83r//jHP8Zzzz2H0tLSAYFR2gk5t9deK/XUPfroo/Hkk0/C4/H0OD96v1GF3GeffRZ+vx9HHnkkw3F3rV36UrhJwGifbgWxklBg2BUQMDrsl6BfExAwKmBUwGi/3jojaqMTz74IG+rqs0WKGEqVYkVZF1QVkquE8fI6VF9HC6vTLbV2qVuL4gnT4C8uRUFxGTwFhWwGEmh2BtqxYfVK1KxbA53WgLLxE1BUPhbNddWo37gWgUAbm3baTArewmLUrl0Nm6cEE3bfG3f/9hzsNH4Iq+necttd+PzzL+Aum4Bdj78UWr1BLmDERCq5n+x2kpMph95yeK7kimYYQuXHHLpLeaG0DeWOdkEplRamnFFyQQlKKQSYK/Gq+pfSMoJJs8kIvex20rcABJtcnIiLGCltX7Tc2oVe7ypkRHHUaWxasQBuj5dFdnv8uO6Kc0fUjSgmMzoVmD9/PofWbty4kU/gd7/7Ha6++upsmG1PZ0V/PB566CGGVxoUlvv4449n+3sq2/UGc70tX7p0KU4//fSs80o9Q6+44gquotbdIIf2ggsuwNy5c3nx1jq1+fvsbX60vogWMzcAACAASURBVHBGR+e9L2a9fSkgYHR0Xk8BowJGBYyOzveuetZnXvQbLFmxOqdwkZQvShV1pSjQrqJGxDV5YKrVwuEpQPXKpYg3r8dZ196DWCSMDatXoWbDWrS3NrMzarE6ONI1mYzDU1AMk9WBmnUrEQ4FEY1HkUxn4HC6uJBROBTCyoXz4SqsxK6HHI7bLzgR4yq6zBL1/AfFGb3hptvw1VdfwVM5CbuccBm08gdXzhNlUJRzRxUoTcngyb+VxykGT4ZVdktVrijDqfJaUs4lVfUjlav2Sn1MJYeUHFFySHNbvHS1fFGq6krOKYXtauVKu1pokEbd2h/g8XoRTyTh8RXimkvPGv13rziDYVeA7s1//OMfuPzyyzlcl8buu++OW2+9lZ3OfOijL1uWLVuG+++/n7dTRk+Q2BvM9bacvvB57LHH2IFVoPc3v/kNz1ft4NJ5LFiwAL///e/x0Ucf8brkpJKzWlBQkJ1nb8fbVhjtb+7tsN8IYgJCgVGugIDR0XkBBYwKGBUwOjrfu+pZX3L1jfjim7lya5dcV1Rq96IqapTnmCqg6vKXoGb1MkTq18DiLUGwrRU6gw5mixWeghJY7W40Vq9HIhlnB5YKFDn9hdDqjYhEwgiFgvy7sMCPAr8f7c3NWPztV/CWjsN+x52CO849CkV+b7diDwqMXnPdzfj222/hHTMVM0+6DBq9XsoZ5XxRbjIqVcCVCxZxCK6cM0qhuRSTnEl2QSk9l3JIVQDKkEohurRMyifNFjgiGJWLGEmhuhKQUv6oUU/fFCjFjKRcUanSLhWgoh49ebmk3JsHaN64HF6fj+OgPb4i/O6i00f/3SvOYEQoQO8DqqZLIbutra3ZOVVWVmLPPffkPFKKy9+0aROoJQxBnzLIEaW8TnIrLRbLZufTG/z1tpx2SOHABMd//OMfc+Z24IEHcjsaKsY0e/ZsUA6sMmjeTz31FOfCqkdfjre166vb5JAehx9+OGtWUVGBY489NhsiPCIutpiEUGA7VUDA6Oi8sAJGBYwKGB2d7131rG++6z688c77kvsph+B2QajUb1Td8qW7/FFPUTnq1q5AuH4NIh4PjHozdIEAUgkpHdJgMsPh9qC4YhwcHj/0Ruo/qkOwow2BthYEA62IhCMYN34c2luaYTWZ8f3Xs+EpqsL+J5yKBy85CQ6bdehg9Mqrb8C8eXPhG7czdvvlFdyTBhoZRAlKyf0kd1RxQpXcUAJRhlECzTTSSamlC8GoBKwyqCpuKYftSi4pVdbdrO9ojkMq5Y9SMSO1C5qttCs7ohy+y48VZ1SC0Y7a1fD5/eyMev1F+O0Fp47+u1ecwYhSYOHChbjnnnvw9ttv92le5KDedttt+MlPfpJt5ZK/YW/w19tyZX/0x4ryQP/whz/kAHN3EyUYvPvuu7vtm9rX4yn77cv6+bmzyrY0D5rzlnJc+yS0WEkoIBToVQEBo71KNCJXEDAqYFTA6Ih8a27VpO5+4BG89LfXORy3q7VLF5h2FSvKfY0AVWkD4y8fg7q1qxCuX42OUISr65qtdlgdTviKSqE3mGEwm1FYWsn5o6FABwMqQWhzfQ1i0SiKS0u5X6nDamEo/uaTj+D0l+HAk8/AU1f3HFE6KM7ob666Ft99Nx8FE6Zh5mm/gU6n74JRLlqUkSGTgFMBT8oVlaCTckbZBWU4lfJEJUBVPVZauzCMKkAq9R7N9jCVHVF2YGWHlK6TUS8BKTuk2aJFGs4XVaroSjmlUnEjrQYIN62Hz1+IeCIBr78YV5z3y626UcTKQoG+KED3aU1NDf7zn/9wD9JVq1ZlnVBy/aiSH/USpZ6ku+yyS4+5m32Fub7AnnrejY2NeOedd/DBBx+AKvkqua577bUXhxUfdthh7Ob2lFO6tcfr6/oEpC+++CIXg1Kc45kzZ+Lll1/G+PHdV2/ry/UQ6wgFhAJ9U0DAaN90GmlrCRgdeTBKUVAULfXxxx9j3rx5nMIzadIk/ptPRQEPPfRQOJ3OPt1K9Jli/fr1eOWVV/jvNv19pDYc9CX2mWeeyX+36TPyNddcwwUQldGXqsHbOk/133fluFRt+LjjjuNaEPSY6k/QudNni4suughVVbkFcFpaWjg1iPqtqz8v0f523XVXTJw4cas165OwI2ylex54BM+98qqUH6r0Dc0pUiRV2WVQzekzKuWP0naFlRNQv34Vh+nGkhmupuvyFfJyX1EZOsMhWGwuWOwOtLU0wmSyQG82ItTRjtaWVhiNBpgMBpSWFKOivAwL58/H4nlzYfcVY/9jTsbzN/fcEnNQYPTSK36HhQsXoGDiDOx+5m9lGNVI1XQz1JKFquZKPUVTCTknVAbPdEIJ05Wr6SpQmuOOJqSwXBlOuaIuPc4QlEoOKBdIghwKnIVSKWSXQnINBj20oOuSW02XLpJWJ7V/UUCVADbeUY0CfyFi5Ix6i3D5eSePsFtRTEcoIBQQCggFhALDo4CA0eHRfVuPKmB05MAo9Q2nL1WpBoQ6ZSd/hgRnVJ/hmGOO6TEqirYhx/PRRx/l3uNKTYr8fVFtByUNp68wOlDz7A5GqTtAQ0MD92HPH+qaEMlkEv/85z9ZB+VL8S29F0iz++67D1TFn+Bqexv3PfwYnnz2BVAop7pdSzZUVylglAOqubmlxWMmoXHTWoTr1iCjM6Jy0hQEWpphcXihNxoQCYdRUFqFjFYDo8nKJmE4HEIkFkdrcwO32yz0+1FSUgKb1Yz1q9dg0by5sLoL8KOjT8Tzt17ao+yDAqMXXPwb/PDDYhRM3gV7nfM7LmBE117KF82AiqJwxVzKC00kkVLCc+XnnAvKUKpyRskhpcq5ck4pheymKF+U80YpZ1RxSLtcUAVKlZxRCVSl5Xo9heEqzqcSmisXNFK1eCG3lL5MQKgBBYVF7Iy6fcW47NwTtrd7WZyPUEAoIBQQCggF+qWAgNF+yTbsGwkYHRkwStE9VJiQgKkvgyKlKE1n1qxZ3UYiETBSxX0C294GRTbR5/Lvvvsuu2pPzuhAzrM7GCUH9Msvv9wMnul8yS096KCD+DN8fuHH3s6RllMdjmeeeYajy7a38cjjT+DBx/6Y54rm5Y+qXdE8OCWALR0/FU3V6xGpXwt3UTlMJiNC4SjcvgLoTWZodUZYHS4UlFYgmUyhub6WW7lE4zG0NTfCZjbD5/PAbLYgEg5Bn8ng+zlzYHX68ONjTsAzt14+tDA668JLsWzpUhRO3hX7nH8ttAbKGZW+ieBw24QEoemk5IxyKC7/TqnglIoYdcEnh+5ybqnsgrIrKoOokjeaSUg9SrOOqASflJ+aBVIOE5YLGhl0XQWMqJ1Ltveo3N6F80epqJEGulgTCglG40kuZ3zJWcdtb/eyOB+hgFBAKCAUEAr0SwEBo/2Sbdg3EjA6/DBKcEVt0Kit29aM4uJiDmWlkNv8QWG+l156aY+OaG/H6Q5GB3qe3cFoT/NS9zmnsOOzzjor20Kut3NRL//1r3/NwN9dwcet2c9IW/fZF17CLbffqWrfQr1De84fzQnnlcG0fNJ0tNRWc85o6djJ6Ohoh9NbCJ3BBKfXzwWQ9EYz/MXlCIUCaK6rQSQaYqcx0N7GIbo2mxVulxMelwu1mzZi/py5sDhc+PkJp+Dxmy4ZWhg9Z9ZFWLFiBYqmzsS+FxKM6qEhIKViRDKIMoTGyQGlnzRSBKRZGJUhVHlNySXlUF25mFEyyc6o1HuUHFLZHc1QVV0lPFcK2ZXgM420UllXDuWlEr8GJS9UVWFXCc+Vihtpue+oKdmOouISxOMJeAtKcOEZR4+0e1HMRyggFBAKCAWEAsOigIDRYZF9mw8qYHTrYHRbBSd4POWUU3J2k9/PmxaSi0chqARh1EaN6jVQ3ieBlDrk9vjjj+cWaupCfXV1dTjvvPPwySef5Bxn33335X3ut99+7KCtXbsWd955Z06bOGWD7mB0oOe5NTB677334rLLLuMQWzrfa6+9NufcqOUcwTeFiNI6bW1teOmll7gopFov6gLwwgsv8Hrb0/jH62/iit91fZkh5YEqPUaVXFG516gSqqv0GpUr8FZM2RVt9bUMo2anHxabE2abHQaTBS5fATQgGDUhlU4hEAygM9ghuaehEHOYQZOB2+VCaWkJeYJoqq/Dt19/A7PdiRNOPwv3XjVraGH0zHMuwOrVK1E4dSb2u+A6aI0Eo1ogBSn8NpFAKi67o4mU5I4m5OJEFLbLrqn0Q8WLKIyX80PlEF3OD1XAlGFUrqbLcNoFo5JDKsOo7JYqeasKpFIIrp6AVO2K5uSRanm5HUEUlZRKfUb9xbjgtCO3p/tYnItQQCggFBAKCAX6rYCA0X5LN6wbChgdXhilz6IEV9ddd112IhSSSsX4fvrTn+ZMjvIkKQdUnU9J67711lsg0FQGFT466qijcrbtqd0ahd0S2BEkq0c+jA7GPHuCUTongshf/epX3TqY1E6utraWW0gScEejUQ5xLiwszDkHAlIqeqTuUNCXwkzD+obs58E/+uQznDnrAnYp6T/6n/x/XS1deoBQqeWLBmN22h3tTfUI16+F1VMEu9MFo8UOrY4iRLVIJBNwuAtgNJsRiUa4gm4ikUIoHITL6YTf40HluEmw2uzwu+1Ytvh7fPrBhzDaHPj1RRfjuvN/NbQwetpZs7B2zWoUTpmJ/S68Hlru7amVXEp2Rwk+pR9yRKXHXW6oBKNydd1sRV15OYfpSsukMF1VMSOGUckFzfYXpX6mynNVVV12T2XXlHqLUsVc/lH6jmooslgjgapOA785jZLSUsRicfgKSzHrV7/o5y0jNhMKCAWEAkIBocD2pYCA0dF5PQWMDi+MdnR0gArzvPnmm9mJUDVZCtt1uVybTa47gKPcUXWIL4EZOaDqQfs7++yzuz1Zqth78skno76+Prs8H9oGY549wShV9r3pppt67RbQ2ztuR2pZs3DRYvzi+JPl4jxKK00pOrQLTKlVpdQ1ROpFmtvmZez0vRBoaUS4bi1Kx01GoK0JFocbVqcXRrOV+Yrg1Op0I9DRxnmiVJ1XZzDylwY+jwf+Qh98fh+vO/d/n2HRvHkwWm249obrMevEnrlpUAoY/fK0c7Bh/TrYi8oxbv9D5eJFVEFXqpybJPczHkcyGUcqTk5onPvSKD/8OgNpXArfpe3IVk1JuZ/IpKFhdUlk6TGFRmvoP/qtDrmVxVaq5kpht/Qj2dd6nZ6f6w166PUGGKjti/xbb1Ce6+HxeGEwGhGNxhhGf33K4b29D8RyoYBQQCggFBAK7BAKCBgdnZdZwOjwwmh3QEZgecstt/Dn1PxBrUzOPfdc/Pe//80uUudBdgdgEyZMYKd1+vTp3Z5sU1MTzjnnnJyw3nwYHeh50kS622d3Tu/WvLMIvqgS8Zw5c7jaLrWzUVcm3l6d0YbGRuy+/0EyFxEdER+xPSoBqfxceon+T2pvqQApMdK4GXujs70VnXVrUDZhZ9gcLnRGwjBbnXB6C3gbo9nCRWlTGSpGm0Yk1I5kIorKMVV8vzbWVGP5gvkItrchlSSzUAu91YpHH34Avzhwrx4v5aDA6EmnnIlVK5dLItAPOZKKIOxISuJIxC5ZytJDOcdTFpC2pwpPZBHTSfKPnooO0Wt66Mk6zi6ToJJez66reiytp1rGvUbl7XmfXct4XXqN15fWY4ClqsBaHUpKSnHmCbnhE1vzZhHrCgWEAkIBoYBQYHtSQMDo6LyaAka3Dka3Bmao+iuBo3rk54x+/fXXOOSQQ7bp5qF2JbRfn8/HuZJUYff999/P7vPggw/mPMmCAgKKzUdfHMSBnmdPMLq1/cEpdJlyX7/44gt89tlnXNRoS61etub6bdNFGYaNK6fMYN7aDEClF/JeVwEr5ZdqNJgwc1+EA0HOGfWUjofD7YVOb4TN6YansASeghIYTCY0VK9HR1sD3F4vpziuW7YE61cs54rMGqMReqsdFeUV6GxpRG11HXRmE1579UXsOnnc0MLoib88A+vWrWUUDQQ6YDZb2RZWYJPyOukGYtDUahGPR+W+OFqkUglCUAY/OklyOqmfDcEhu5gEkQSi/JugUQZGvfKa9DovV5Ypz+XtpW1puQScXc+79pl7LBlM5e20mgxOO2bz6mXDcO+JQwoFhAJCAaGAUGDYFRAwOuyXoF8TEDC6fcFod86pGlZHOoz2Nldl/pTr+uqrr3KrliVLlvT53t+eYXTMzjO5xo7kgqrd0dznkjkqwWlXjmkG42fui1hnJzujReN2xtidZsLp8XGhIqRTsDkdHJ3aULMRa5cuRWegnSNMy8ZPYRe0ftM6dHaGoNMAbq8PJqMR9TUN0JoM+OqT91Dgsg8tjB574qnYtHEDXG4PNmxYC7fLi0QizjBK9O1wONHYVAejwQyfvwC1tZtgt9lhtdrQEeyA0+FCOByB1WrhUN5MRoFOGTJ1enZE21qas1Yz9wzVG7iimNdX0CO0KuDZHcxKYKoAqqHLHZXBVwFUCgvef9dxqKwo6/MbQKwoFBAKCAWEAkKB7VUBAaOj88oKGBUwOpKc0b7AaENDA6666iq88cYbm128SZMmcasb2s9OO+2EBx98MKc40/YMo5N23RvRWCwLo4yjqpzRbGGjbJGjXLd0/C57IyrD6O4/PQ5Ojwc2h5Pd1pr1a1C7cT1aGxs5ZZFeH7/zTGihxfJFc9DR1oJkBtw9paioCBRgHgm0o6GhBXqzCV9+9C58TtvQwujRx5+C6k0bYbZYGAzraquRiMcVCEdxSQkocLe5oQEW6knj9qChvp4LDZWUlKGtrZWTX10uN1fDZeeUAJSr3FIorg7JeAKBYBAGgynn5KgNS2l5ObQayXXlHz1Vy6XHFJZLSbtK/1AdNBR+S8vk16vGTmaQzYXWLheVlmXSGXz0xtvw+V047LAfo7KqBGPHVHYb3z86/zyJWQsFhAJCAaGAUKDvCggY7btWI2lNAaMjD0apWu7111/fr9uku0JD++yzD1588UVuF9Pd6C+Mbss8aR7d5YyeeuqpePjhh0G5o90NCgV96KGHNivQRG1fLrzwQlRVVfHnfhp9Oa9+iTxCN9p1v4PQ1tHRjetJE5bBlB+qKu6qHo+dsQfinWFEmzbg2FlXoXrDGqxbuRxNtdUwmS3w+ArZpOsMBRCLdMLlL0Y4HILBbEUyDUSiYXjcTmTicVjMZrQ11KKpuQNGmxWfv/8GfEPtjB5xzEmoralmuFQqNhHsSWG3BIlS4iwBIhgS6Ueu8qSAIb+mk8CRe4HKQKmjbXSIhjuxbu16jlFWj5LSEoyfOEnKHaVjaAliNVJuqQyytF/aJ+V/SvuWwVWng8dDYqtDfpVw3y5XNtYZxeJPFiLQGUZ7vA1mRwIulwX77703jj3mcC6CJIZQQCggFBAKCAV2FAUEjI7OKy1gdHhhdMWKFTjjjDNyQk0JrO644w4YjcatvqmozQm1iXn66aez2xYXF+P111/Hbrvt1u3+mpubOc/0ww8/zC7PdxAHep49wai6GFN3k6V8UKoK/M0332QXU17uH/7wB+7Hqh47Gozu/7MjUVtfL0fgyjV5NgvHlcBUHcarOKZjdt4N8UgYwZpVgMmFjCYDbSYNh8sFp7sQqVQSLQ21MJMrSiG8ZDZu2oDOzgDCnSGYTQZ0tDTDabfC4fKgYcN6tHWEYXU78fG//gqfq/svGGhGg1LA6IvZX2P1WsoZzba5oSJMuc+lWk9cAZeHXA2XkkQJQGtqavDNnHmora1GOBSSlhO8Qiv1EqUfDRUU0vP62VYuqTgsJguMJhOMRgvi8Rg6OzvYZtbqdTCZrVyBlwoWxRMxKWdUp0ea/kslYbU7odXo0RnqYHHMFiuHGCdiUViNTkybsjcsehfqW2vRHmsFtHGk0km4PV5YrFaEOzowdepkHHzQARhXVY6y0uKt/sdEbCAUEAoIBYQCQoHRpICA0dF0tbrmKmB0eGG0u4JD+++/PzuZZWX9SwWjvqXUO1Q9Hn/8ca6YS5+X88fs2bNx5plnbrG1y2DMsztntDcY7a6QUk8ObV+qBI/Od233sz7y5NOxdPlKuZOLVEE3Wz2XHVA5V1QpZpStsCuF61ZN2RXxaBih6pWIlZbDYjIhUV3LkahUzKhs3ESu4WNxOOHxF6OhfhPqNqxnPiPTL5WMw+P2oLKyApFgEEvmf4dgJAl3USE++Pvz8DiHOGd0Wy5uRyCIp176Cz7//H9obqhDLBplRzWWSCIZS3AJYXJD0ympnyj1CnX7yhGJBKDNAHqDEXqdAXa7DQaDHnQzRqOdHOOcTCU4fDca6YTZYmMBkwSkBLQ6clvDsLs8MJnMSGdS3DKGjk8JwVJfHg3KysYhHo0jkY7BYDTBbDFjwuRpvG1bcxNaWxpQMXYCErEErDYrSkqKcOpJR2PGtKnbIovYViggFBAKCAWEAiNWAQGjI/bSbHFiAkaHF0bp8+zdd9+Ne+65J2ci5IxeccUVOb02yXR56aWX8Nprr2G//fbDnnvuiZ133plz9Oj9p4zu+obSuk899RSmTJmScxzKvyQn9t133815Pd8ZHYx5DhSMnnbaaZwb6nQ6s+dAWlE1Y4Jb9diec0bPuvByfPH1nG4LGHVBqarViwKrcuuXysm7IB6NIFi9AsFIjM04KmBktbvg8Pj4JxQIsmmX0WoQaGvhFi5mu53Dde1WK8ZUVaGirBT1tbX49n+fIprSoXjsGLz1/P/BPZJhlHJDV6xeg+8XLcZ33y/E6tWrEI2EkYgnuIcNQSetI/d+YQeUn9PQaGG3uaHTm2Gzurj5KoXcRsNBxJIRhMMdaGmshcXqkL4N0mg5jzUcDsJoMMLp8qKjvQWhYBAVYyci2NHKZJ9KptlRjUYjsNudbE2Ts5pMJVFQXMYXi+ZQNYbCgbWIxaK8H7pwFosNkUiYvyXwev0YN34ikEoijRR2mjIRpSVF2GPmdNis1tH5l0vMWiggFBAKCAWEAnkKCBgdnbeEgNHhhVE6+vz580G5kuqWJJQzSZB4/vnno7CwEFQ99u2338Ztt922WeuSv/71rzjmmGOyJxIIBLjAD/UWVY99992Xcy0JZMlgoZYod955J/7xj39sJkJ30DbQ8+wPjNIcTjzxxBwXlyZ/4403sl6kW11dHZ588kkOVQ4GgznnNm3aNLzyyiuYPHny6HzDbmHWV998B9549/0tt3HJ7ztK+5Od0opJ05CIRhHYtBwpjQE2pxOFpRWIxeLwFBQj0NHGEarU5kWj0yORSqG5rgbBUBBaZFBRXo7CAj8XLyLz7n//eQ8ZvR3jpk3Hq4/dCZdjiAsY9XaFCeSo4tOc7xbi72++hYaGWgTa2hj4KMc0FApDp9FBr5XCCWj9rh6kUriux1MEk9kBaPSw2aRqTxR229JajdaWOjjcftisZsQiEfgKy7Bp/Uq2mivHTWTw/O7r/3HIrr+wBG2tTdyzdOyknTB39kewOjywWG0w6LWIhEOw2d1oba5Da0sLnC43HG43DHoD0skUGhpq4PEVoLi0CpFQCG0tjTBbLZi6864w6XWIxsL8LYW6VyqBcVVFGX55wpEwm8wwGg29SSaWCwWEAkIBoYBQYMQqIGB0xF6aLU5MwOjwwyi1OnzggQdw++23b/VNdPzxx4PCcqmThHpQ383zzjtviz03t3Sw7mB0oOfZHxilcOGLLrqIwby/4+OPPwaB+fY2Hn7iGfzxuZc4H7T7gkWqXFE5b1RdzKh84k6ckhjYuBxaoxUTp+3CFXRdBcUwmswwmGyw2B0wWe3cnjMQCqCBc0aD8Pu8XC+HokQtFjN2320mXnvlJRhsfszY/0d47q6rYbdaepR8UHJGezpae0cHW8jLV63CwkWL0drchGQyIYXCpjJc1ZYGFRpSO6AEowSgNrsHOh2Fxjqh1xv5J5NJIRLuQDga4jxP6m0TjgRgNNg4HLejowXFJRUoKa9CPBZBXXU1tAYK1Y1wGG55xViiW2xcs4rjoClsl1rMxGNhFBRWoL5uI9paWuDyelBRNQGRzgBCoRCaGupgtdng9ReioLAEa1cuBbQajJswBTaTiUOIaW7knFJeqhpGuT+q/OPxuFFZXoqxVeWYNnXS9vbeEOcjFBAKCAWEAjuAAgJGR+dFFjA6/DBKM6CUMqqgS70z+zp6Cr2l7SmslhxTckjz3cH8/ZObeOSRR/L6yugpnHUg59kfGKX5UUgxhd/25bwI1r///nssWrQoe27PP/88TjnllL7KPGrW+8eb7+DGux6Qw3SVirnqfqJ5lXTzckbLJxCMRtCxYRmqpsxAIh5FWmuC3emE2e6Gx1+EJKVJZjIIBjsQCnSgqa4GFqsZVrOZgXTC2LHwetzoDEfwzGOPwOotwQFHHY/HrjkXZlNu9xO1sIMKowSU7YEgGhqb8M93/40lPyxFKNCOzmBQcjrJIQ3HYLFYmKgVAFW7oDq9AQ47xSyXIZ2xIZWOw6gPI51OIhhoRl3tGq7aZLFTrLiGm7BSyKzN7oDb64fb50dDTTXHPFM5YopxpnYyEyZNg8FkxqrlS+DxFqC+dgMXIKoaMxE6gwFzv/oMJouVXU+X04lIuBPIaNDQUMfrU3ljegM7HOSS6pCMRLhAkkab4SrCauDcEoxS5V6q/FtfV4doJIbjjj4MPz/4R6Pm5h9NE6UwlyuvvJJDNGhQ7sSf//xn7kW1vQz1P+7d9evqbflo12F7P7/Rfn3E/LdfBQSMjs5rK2B0ZMAozYLginIfKcS0N9CiPEkKuS0vL+/xBMjIeeutt3DDDTf06JB6vV4+Ju2HPjP0BqMDOc/+wii5cpQPSlWDW1tbuz1/6jdK503ndPXVV+dA/sUXX4y77roLpi3A0Wh8N7/57ge49rZ7uylcJDmim7ulSoiu1PalfPxUdkbbNyzFuJ12RWc4CqvTzazkcPvg8hUimUiioW4DIuEwOsOdtwH+8wAAIABJREFUiAaplUwKpaXlIM1LK6sQjmagS4fx5IP3we4twZHnXIC7zzt2i51GBgVG6Q0w9/tF+GruPKxesxrVmzYh0hnik6X8TII6m8XKIbmKC6oAqJIPanf4YLW6uf1KNOZHOOJFJr0WSDcgGKzneGSXtxCZdALhUBiBQBtDJkEouZXxSIzzRwlm16xaykWQJk2dAW9BETauWwmvuxDr169EW2szyqvGYdzEqVi9fBFamxphc7oBTQYutwc2iwtNjdUIhyPcZ4e+KaBQ3eLSCq6+Gw0GGDy5Tyl3qiEnVGkDozigPTujDKNaHWKxGNpaW1BSXIJrfnP+aHwfjPg5L126FKeffjqWL1+eneu9997LeQbdVZgb8SfUzQR7g7Helo/0c6Z/Hz777DMsW7YMl1xyyWbTHe3nN9L1F/MTCvSkgIDR0XlvCBgdOTDKuJDJMDi+8847+PTTT/Htt98ycJH5QW7lAQccgBNOOAFTp07N9tPs7c7btGkT549+8MEHmDNnDu+LwlSPOOII/iktLUV+ldreCv0MxDz7C6PK+W7YsIELOtF5LViwIHteRx11FI499lj4fD5e9f7778/pS0pGBG03ffr03qQbVcv/9d6HuKY7GJVBVArJ7QJQ9XN6vWzcZCRjUbSt+wGOwjK4vAVs9OmNJu5g0tkZArQ6jiZNJJJob2tFIh7B+IlTUFhCTBRHSVkZYuEgFn77NZYvWACbtwgnXnwV7jznF1vUclBg9JFH/w9zvpuPUCSCYKADabn6LRUkcjldDGu5eaBSkxeDwcx5oGazi4IM0NLWCZORKtp2cr+bVCrO1XTJWS0srUJrcwO0egNcHi8LSIWDxoybzG1dli6cx2L5iorg8fpZyGQihcaGWoRDAVTp9bA73XBMn4nli+YjDQ1sNjva25vhcnpQWFwOvdGIcDCEYKidc0e9PgrJLeV5NNVs5KY0eqMhC6MSlEoASsJ2uaNbhlEKp4jHYvwPwt67z8DMGduPUzdS3sn0DyflVdA3afQPMbnxjY2NOPjgg/HMM8+gpKRkpEx1m+bRG4z1tnybDj7IG9OXCPTlARVb6KmU+2g+v0GWT+xeKDCoCggYHVR5B23nAkYHTVqxY6HAkCrw3oef4Mrf380FidTQ2W17F6XXqFxJl36VjZuERDSCtnVLUDRmCrTUogQ6WF1uWGwO6AxmBNpboTEYEUskYDCa+fO0TqeByaBFJpnA6qU/IBIKoryyEt9/8w3D6PHnXYp7Ljh+6GH0V6eejva2FsTiCXRGohzWSmG4Xf1ApYq4BAhE2BaLG1arh5dTDmlTSwxWSxqpdAzpVAL1tRvhLSxhEKSeoeSykjBNtRv4GNNn7gW704WlC+cgEonB7nJDb9DD6XRxTHMqEUdbWyusDjfHLLusFhy8+gekTRYsmLYXlixfxDmkU6fvhsLSctRsWAO9zsQFkaDToLJqHGwOJ2rWrULDpo1sdVMzYoJVCtdVh+RuLYxSU16b3YZCnx9HH3EI/F5Pn7/tGtK7fJQfTJ30fvTRR3NIyhNPPMFnlV+JbjSfam8w1tvykXzuFJZDza1pCBgdyVdKzG1HVEDA6Oi86gJGR+d1E7MWCuQr8PH/ZuPSG26XQnIZSFUFi2TolF7KD9uVnpeMnSjB6NrFmDB9D25/mdEYYLI54S+rYl6jFi42h5sjQzua67iN5sZVy1GzYQNS6TTs/kIU+b0o8Pnw6fvvwery4eizzsP9l5829DA66/wLUb1xPce8Nzc3o7xyLBxOF9JpcjdTfEJUydZotiIeScBgcHArlNaOOEwGapuSRGPDJs7zJNczxf1B9QgEWtDe3AyLzY6C4lIUFpWio6OViwlR+5ZYpJP373A44S8qRSDQjmB7OzugoWAbh+q6PD6YzDasXLqAW7V4/UXwFxTB4XKjev1avobUP5Qgk16n4wRamrFp3UpoM2mYzWbuSRqPx7Mhuf2BUboqBOTkFFMP0r33mAG3q6tHknibDawCFO5CCet0T95yyy0c6kKJ7fT8jDPOwEMPPQSbreey0wM7m8Hb22iGzd5U6QuM9rYPsVwoIBQYHAUEjA6OroO9VwGjg62w2L9QYGgUmP31HJx/9S3SwVQwmvOYe4uqixp1gWlx1Xgko1G0rl2Ekom7wOXzQ6vVw+Hxw19ayUZZW1MNdHotqtesxOoli7m4Ucm4qahbvwKt1Jkkk0ZRSRlKyivx7eefw+L04Lgzf417rzhj6GF09uyvcPc9d6GjvR0tLS0wmy2g3MjSskrEkykkUxR6G+NCQS6PBy6XH6H2ABoaq9nRpNxPg8HC8Eh9QilJ1mZ3co9QOklyRvUGEyfQBjva0NbSxEmzVeMnw2i0YPni+fB4C1FftwmB9mbM3PMAePyFWLt6Gao3rJULEOlhdzgQDgag0egQS8SJkdn1LC2vRFnFeA4PXjDnC3R2tCOVod6mGey6y27swlKOZ3tbO9LIbLUzSt82pOIJVFRV4Ud774YZ06ZsNzmLQ/OW27qj0BcUVDKd8gZoUC7Gbrvtli0PPmHCBM6n2B7yBwSMbt29IdYWCggFBkYBAaMDo+NQ70XA6FArLo4nFBgcBb5f9ANOv+TqzZ1PGT6zjqgqNJctURlciyrGIRWPoWXNQoyZvg/nkFJLl2Q8AqfHwz1FVyycz2mFFROnonzcZDRsXI9VP8xDOByGwWzGhMlTMHHCBGxauxbffvklrC4vTj7rHNx+6TDAKH34/+jjTzhB+Pv533HFKirSY9AkYXUVMkhG40kUlVRAq9dzrmc0EkI0HIHDSb2SMtzgl8JgtRqp6q4GGpRWjGWR161cimg8Bl9BMdweL1fBrV63BnanBxvWruS8zeKySnj9BfwNwIY1K2G1ObnIEFXzJRd2/MSdEQoFULNpA1vRer0ORcXlKCqrQCqRwKZ1q1C9YQ0S8RjcHh+CwQDi0TAKDVrYXR5UzdyL282EQkHQP+aKO9pbmG4iEYfH7cH48eNw8AF7o6jQPzh3pdhrVoH169fjrLPOwty5c7HPPvvgxRdfREVFRTaHlFbcXgoZCRgVN75QQCgwHAoIGB0O1bf9mAJGt11DsQehwEhQYNWadTju3MtyckbVIblbzCXNAIXlVUgnYmhZvQB7HXYyvAWFSCUT3Gt005pVXNuHokg1Oi1ikQiMZgsXNaIcUo56zaRQUV4OvcGAZGcQ3307F1aXB2eedx6um/XLoXdGlSN2doZx9TXXYs6cb7gc8E/GB/HlRi+7gP6iYrS1hTgJ1l9QjKKysWhvqSOtULNxLTuOFZXj2Or1FhRj/tefIh5PcTVcAsSWhhpMnLILh/EumPcV9EYznC4P0pkU0skYdDoDFywKtLegnVq9OFwoqxiDyrETufXL93O+5CJDep2Be5NOnb47V+hdt+IHbFq/CskUAaZB6mPa2YlUOoXx5JyOnYCyseNZ7HCok78h6EuYLlefiscxafJUjB9ThsN/9uORcO/uEHMg+KRS3jSoxDeF6dI1W7x4Mag8+urVq/tcyEgNe9Tn6r777uPQhffff58hlyrSUejvrrvuigMPPBBnn302Jk+e3KPzPZj7G4jWLlTkiZzk9957L1vVj0rB77333vjFL36RU7Gup5uJyrAvXLgQ//73v1kf0l0px06lwHfZZRfucXbooYfC6cwNVaec6muuuQbPPfdcj/eqch2oKNXWwnhtbS3Pi6rxKVUL1edHVfkKCwt7PLb6eEoeK50vffFBbYO+/PJLnhPt8yc/+QmOOeYY1m17CAnfIf7xECfZZwUEjPZZqhG1ooDREXU5xGSEAv1WgNpo/vSXv86DUbl6brduqFJZV6riXFBWgXQsjpbV3+Nnp16I5Qvno2b9GjYUSyrHcaplR2sjpyoWlFXC5vIhHOlEe1M9WpoaUVDoh91mg91qRTQYxPx538Hu9eHSyy7BhaccPXwwqhz5vx99jPvuewAzStbh86VO/mBOLqXFaofZ4kAyBbS2NsNqd8Jis6GouJSXR4JhmKxWrt7U2FCDZCKBMeOphHApWpubEGhrY8e1tbUesWgUEyZPg1WuiLthzSrYnV5+brXZuO1KJBBEW3sL7496f/r8hSivmsAQW1u9Do21mxCPRxGNhJGh/FCLFRaDAa3t7dCbjCirqOKiSDToAye527n9RDevpktOKVUTJgeXKrYe8uN9MXFclShS1O+329ZtqO4tSlW/KO/woIMO4p3k9x3tSyGjfHikhtI33XQT3njjjW4nRse86KKLuPE0Pc4fg7m/bYFRgsBnn30Wf/jDH3rs40XnQjBJvc4IsgjK8wdBKIVIE6z3NmhfBPc0b6XVzmDBKF37xx57DI888sgW+7kRRBJk0pcK3fUky4fRWbNm8ZcdFBXS09h99925r9tee+3VmyRiuVBg1CggYHTUXKqciQoYHZ3XTcxaKJCvQCwWx56Hn8wvS3mhSghuLnSy6yd1HWVwVRxTf3E5MokYmlZ9j4zRAWhTbOTpNXpOi3T5C1BcMQ42NxVaNSBANXvqqxEKBmAwGuH3eVFeWoZJEybg84//iyWLfoC9oBA3XnMlfnnEwcMPo8oMrr3uRnz+v8+QSiWlvpwaLX+ApX6e4WgSGq0e02bui2gsjJVLFiCj1cJsMjOQTpi8E4fYRkNhVG9ci+amRjjdHtgdLpRWVHIe55L538Jmd3Nv0aaGaqSSSey6+36cr1pXW42Wpga0NNXBaDJi8tSZ8PuLuMjRd99+Biv3PaXCShaGVbKqq4x6tMfiQGEJ7HYHjNRrJ5PhOUsQqm7fIlXVVYfp0noEopVjxqKspATHHflTrjwlxtApMG/ePJx88smor68HVdGlZtIeD4WCS+Nf//oXfvWrX/HjvhQyUsMHuWb0AezNN9/k7Qlyf/SjH3Fxq08++YTdMWWcf/753GQ53xEbzP31F0YJ1G688UY8/fTT2fkTKFI/MoIzcjXJTaS50yDIJrAjndX9Wr/44gucd9552WbbijtI/cvovUL7ocJS1B9MGfn9v0hLatpNfdKoTyx9YUDjsMMOw/7778+PKeSaeopRheu+OKNNTU24/vrrc5pgq8+PjkW9TJXzo2NQT9Nbb711i9eP7h+q2vzuu++yJuSEEnhS+Mrs2bP5XJVBPd6ef/55VFVVDd2bQRxJKDCICggYHURxB3HXAkYHUVyxa6HAECsw4+DjOPWwq2quAqVd8Jlt9UJzo3xRGVy9Mow2r5yPCPFNKgOTyQKH2wtvUSlcXj9iiRg14uToUfp8Fk8kEOoMAqkkyoqLUFZSjEgsjsZN67Fs6Sp4Skrw8D234sA9d9miEoPSZ7SnIyaTKcyZMxePPPoINm7ckIVR+gBLoGe1ORBPAg31NfzYU1CEsrIxnBTb3tpMNYZZ41C4E5FIADqtDiUlVUhn0hza21BXzfHM/sJiVI2bhEBHG1YsXoBIuBMOt5udzqKSclDeZjwcxaYNq9HcWMsfFilJl2KjCZRJ5DKrFUmTBUanG2azCSajhUNzCWzV/UN7ckbJWfV6/SgsLML+++yGPWZOZ3ARY+gUUPcWpaOSy3fZZZflTICaS5Pr9c0336C4uJh7WO6xxx49TrK7Js177rknV+OlokgKjFGlZIKoG264IQtjVECJwoXVwDaY++sPjJJm1PKGwplpVFZWsvNJlYfVziABK7mKBNg08htkE5SR1opjTFBKMKf+IkD6dzCD+fPn48orr8zCOzmL11577WahzX2pptsbjFLhMZrHo48+mj0/OgdydtXvT1rv73//O18/JaSY1rv88sv5/a+M7q4fQfltt92WA5p0nh9++CGuuOKK7P1AfW8pxFgMocD2oICA0dF5FQWMjs7rJmYtFOhOgd1/fiKS7HbmVdTttoqu7JDKTqmnoBhIxtG08jtEYinY3R5uq0nFZm1ON7NSRqOD0+UFdHqkMxm0tbWgubEeVrMRNouFU62KCwuwfsVyrFq9Dv7KSrz65EMYX1k2cmBUmQmF3t159734+qsvuSoth+1qySnVwGK1IZUmh9KB4vIq1NduQmNDHcxWCre1w2a3o7S8imOWm+trEY/EAZ0WmXSKerMiEY6goLiMwZRfQBot3AvHhUlTd2H3c8UP32PN8h84D1SrAcxWG4wmE3/ITKelHFGaD7V4sVptsNrt/EGV4LevMFpaWo7y8jIcdsgBKC8rFu+aYVCgrq6OnTlyKclxoxy+nXbaKWcm9Oa6++67cc899/Dr5JgRgKiBQ71BPnwQiD711FO8//xBAEJwSwBDeaS0LoVvjhkzpkeYGcj99QdG1cWeenI8lckTkBI0ksNHQw376lY6P/7xjznns7S0tMe7QO1Qn3POOVz52Gq15qw/EDBKDuWZZ57JTjmB9jPPPMNtfrob+devu3so/36g3FeCzKKiom7vBwp9JiCl0dN5DsNbRRxSKLDNCggY3WYJh2UHAkaHRXZxUKHAoChw8Em/Rnuwk1lm84JFqpYu3bR3cRcUAYkYGld8h4xWjzLqOxqPQWc0webwQG8yo6C0CnqDEbF4HO0MonUIdbTB6bTD5/GgvLSUI8jmf/0V1m2oQdG48fjktedgMhhGHozSjCjncuWqVbj+hlvQ0tyQhVHKASXgM1MP0kQKNbW1sNkcqBwzAf5iIusMV8ztDIehp1BZvY5zQqvGTgSgRXNjAzuiNRvWQm/QcQXeMeMmIpFM4rsvP+NlsWiEHRmdQQ8DuZ28ny7Hk+ZAbV60Oj2H/mXdz15glADW7nCipLQcM3aezPmhVqtlUG44sdPeFfj4449BobQ01EVu8rekojoU5knAqFTbJVDpbuTDx+OPP85QoXY71dvl56USuFG/U2UM5v76A6Nq4OtL2DJBJ+XMTps2DYccckg2XJZyRGlfGzZswAknnLCZI52vrbqYVHfzpvW3FUbzv3igwkg09y1FLOTnrOa76/nXr7e8Y3KBTzzxRIbhns6z9ztbrCEUGHkKCBgdedekLzMSMNoXlcQ6QoHRocBpl92AmpYOREJBxOMxZNLd5Y5SaC6dT25OKeWEauJxNKyYB4vLB4/Xg0g8BafbB4vdCbe/BHa3l/mtuakO7S1NiEYjDKN+nw9VY8bCX1AET0Eh5n3xMRbPX4TCsePw5b9e6VW8IQ3T7W42zS2tePqZZ/HZZ59yESICQcUlJRBMpoFkSoPSyvFM4I311ZyraTCZ4fH6UFhcBrPFhtrqDWhtaYbd7oSGck2tZiSjMbi9BQyfK5YsQGdnkAsTSf61VEQpC5rdhN8q+Z99gVGCWmolU1lZhX333AV777Frr+KLFQZPAXLcKe+RQk5pbAkSKKSUigy9/fbbva6rho/80NSezkYNURS6escdd/CXHDQGc39bC6MU/0/FesjZo5EPzoN3tXJ1GCwYpetMBYYIlMn1pTBqyt3sbVB+7EknncSrnXrqqXj44YezxajU168v/Wp7CyPubS5iuVBgpCogYHSkXpktz0vA6Oi8bmLWQoHuFAiEOjHr+nvRHgghTCmNoRB3GZG4swtMGUXzKuw6vX5oEjE0LJ+L8vFT0dHRAZe/iNtxEoTaXB50BjoQjpChlwI13WxuboJBp8OUaTNhNmkwYcpkzH7v31i+eCnMdg8cPie+fPsvvV6sYYdRmiHl1y1avAQ33Hgz53cqMEq/29vbOIFWZ7SgsbEJRqMBxSWVqBo/GXqDHo11ddi0YQ2CgTYO8XW4nCivGI/SyrGo27Qei+d9w+ROEErxzRS2K4VSqwsRdR9+21cYNZnMGD9hEgoLC3DycYfB63H3KrxYYXAVUH/opxYrL7zwAlcz7mmo279syRFU7zcfTHra95w5c9ihJef18MMP5yq1Su7kYO5va2E0H9aopctgVXylb9ZaWlqwYsUKbn9CrVWUgk+DBaNqrXtzwNXXkuZI98SSJf/f3nmA21GVC/s7+5yTU9J7SAwEQnpCAglBQCAUQRBs98pFwQbiVa/0IvUqV0A6vyhXr2CjqchV8SLFgLRAAphCSCjSQiAhkEZOcmpO+Z9v4trOmewys2dm7ynvPA8PcPaaNWu939rn7Hd/q6ywjuuxjyWv4wwZDfd9T+2VI4CMVo69nycjo37ocS8EokdAd9W98kc/l0UrXpOO9jZpad5m/fsfuxrZpNS2o670SP/BwyTT2S7vvvSs1PUdJP0GDpHGAYMsGa2qrrI2hW3sP0jqGvtZGxdV1dRKXUOD9GvsIw19amXRIw9JZ2et9EiVdHS1ivR0y8wD5slvbri0KKRIyKhpZVtbm/z3T26xzjTUTqiMrn//fflgywcyeco00fNZtjRtld3HT5etW7fIlg+2WHOXu7Zvl86uDsv+p02fLdu2Ncnbq16XLZs2WKKrBq9bGOtGRyqh5p9/7opbmozqNN5hw4bLuHG7y8wZU+TweQdInyLzootGhAKBELDLpdcKC21klOtcUD3fstBVSEDCrM+rjKocnnzyyTJ//vydNiTyytBevqmpSVTIdYrq4sWLrZ1x7TvoOusOS0btXwp4mSJr3+TKmQ33Kpdey/vhzr0QKCcBZLSctIN7FjIaHEtqgkCUCPzv/Y/ILb+7Xzo6t0vbtm1WYi67jnTHdru2411E+g0eLJnODnl35TNSP2CotRmRJvEaBw6RfoOHyYBBw6zpujV1DdLe0SoZ6ZJN766Wt994Q9paOiVTUyvd0im1emLJzNkyZ8YUOfKAfWT6hN2LYomUjJrWbty4Sb512pnyzttvSWtri4wZM1qWLl0m4ydMtM75bGnfLhve32St6ezb2E8GDR0uk2fsLevXrZFlzz69Iwva3SU93ZoNVRHdIaE7xDQ4GZ0wYbK1C+/XT/m8jBnNJkVFR1uZCjin3Zby2HwbGTnPldRyxS63MqpTZIOsz6uMljJluFDfNROsO+7qBk9mR9pc5XV97t577y3PPPNMwbWUfteM6tpgXdeqlxcZLSTpXuXSa/liY4vXIRAVAshoVCLhrR3IqDdelIZAnAi8+sZbcumNt8qGLVutmadtLc3/yIzu6MWOqbo7dt7tO3DQDhldsVDGTpgqLc1bpbahvzQOGCIjx+4uA4eO1JygbN28XtauelXWvb1Gujoz0jBgoHR1t8ugoUNk193Hy2EHHSAHTB8ve44b6xpVJGVUW79lS5P8+YEH5Rc//5k01NdZC2b1Q+HgoSOsIya6u3tkS1OLDB46SgYMHirvrXlbNm1Ybx3NskNG9d9dvbKhwchotQwePESGDhshc+fsLUcfeagMHjTQNXAKhk/Afraoio6u5dMseLHLZPC0XK6db/Xndplwrv/MV79bGQ26Pq8yqudv6mZMuvuw2/Ww+fr83nvvyTnnnJM92sWUmzVrlkyYMEFmzpxpbXo0bdo0a+fZN954w9rldvny5XlF0a+MlpoZff311622LV26dCcuXuXSa/liY5bXIRAVAshoVCLhrR3IqDdelIZA3Ajoe/z8798sK15bJa0tLdLSss2ST+fVt98AyXRvlzUvPC0DR4yx1ogOGDJSdhm3p9Q3NEjL1s2y7p235JVly6T/4F2kuk+t9OnbRxrqG2SvWbNk/K4fkhM+drAMGzrYM6LIyqjpyerV78i5539bero6ROdBd3eLZGpqLJuvre0jLW3tsnljk3R1acZzR0a0u0fL6UZFO9ajmmyoXxmtyVTLiFGjrN2iVEIPn/cRz8C5IVwCzh1T851ZmasVehSMytgTTzxhvaybH+kZpPbLLhNuj+awZ+QKbYATdH1eZdSeAdQNfkpdM5rvrNJPfOIT1pbfuS77usywpumWumbUvtPvYYcdZq0ZHT58uNUNr3LptXy47xZqh0BwBJDR4FiWsyZktJy0eRYEKkfgJ7fdLffMf1ra2lqkZdvWnRrS2H+A1HR3yjvLF8jI8VNlzqHHyQfvvSO77DpOnrz/Xnn37bdl+NhJ0tnRJH0a66Vv/4FyxMeOFmneLGd+9USpr6sruXORl1Ht2bZtzfLQX+ZbHwLfW7dWhg4bKR3trVKV0cNXB1tzmrds2SpNTVv/kRHdMSU3MBnN6PExjTJs2AiZPGmSfPpTx8jE8cXnQJccFW4smYBdKAut/cz1AKfIqjz9+Mc/zm425JQPNxsj6T16xqZmPfU677zzRAXZnGPqdQMcL/V5lVFds33BBRfIT3/6U6utbnbT1Wzq17/+deu8YN2ZVs91VY7mfFe39ej5n0ceeaT13LBktNTddO1noBb6MsHN1F9ktOS3NjdGnAAyGvEA5WlelGTUeZSWNtnLLB377BnTXTd/x6IWOfsXw6Ztbv6++OmHzgzTzQQfeugha2NB/RLWLK8ZMmSIzJgxQyZNmiRHHXWUdQSe2YTRzzPjfm8l4uSX2aLFz8tF1/+PtLW3S1tLS6/q6vv1lz7SJe8sWyDHfuV067WFDz8gLa1dUtOnXmqqu6xjL0fvvodMnDhJpu0xRo44cD8ZPWpE3uMN3bY3FjJqOrP23Xflqquvk1WrVslrf39JPvjgA9l9jz1kl9G7WiC2NbeIfjjWX65ByWhNdY21TnXkqFEyZfIkOe0bJxc8l9AteMqFQ8AuDrlksthT7WeO5jr+wy4T+vqdd94pRxxxRN5q9Re8TlfVcnppttGsW9T/D7M+rzKq7bFv/FTobFbTYfuU6E9/+tNWNlmn6Jopt24+SKi83nDDDfKd73wnVBkN4pzRq666yvpiwZwr61UuvZYvNl55HQJRIYCMRiUS3tqBjHrjVY7S5ZQc/cysX5jrmemF9naw91vlVI9J+4//+I/sLKFycInaM8oZpyD7vmHjZjnvihvlpTdWS0d7e7bq+sa+UpcReXvZEzJy/F6yeeMWqauvl4xsl9q6auu4F3WhIw6YI3NnTpExo0YG1qxYyaj2uqNjuzz2+BPWeYi6wZHuprvv3P2zx8F0dXXLxk2brPWlzk2LvE7T1bMghwwgWqQGAAAgAElEQVQdJv36D5AzvnmqzJo53dXaw8CiQ0WeCDi/VXWKg5vKnJsfOTcyssuE1nfsscda53LqukfnpePv7rvvltNPP9061uXjH/+43HzzzTJixIhs0TDrK0VG9YueL33pS9YxK8Vku7m52TrL1WRSzbRme5/cZKeffPJJK5Oqu9bqFVZmVOt2rie+5ZZb5KCDDso5NJzxmzx5svzqV7+yviE2l1e59FrezZilDASiQAAZjUIUvLcBGfXOLOw7yiE5+vdNNw3U2Vq6y30pl37Z/IMf/ED222+/Um6P/T3liFOYkK686Ra5d/7jsr2zy3pMXWNfqa/OyOolj8nA0ZOkq22LNPbvK8PGjJM9p0yTaeNGy4mfOkYaGuoDb1bsZNQQaG5pkf/8zmUyf/5fZOLEKbazSautrIV++H933TpRQSllzWjfxkYZMGiQzJ0zR/791C9zdmjgQy/4Cl988UU56aST5OWXXxaVoHvuuUf22Wcfzw9Sufz2t79t3efcyMgpj1rm+OOPl8suu0x222237LN02upvf/tbueiii6xvG1Xs9NtHlVf7FWZ9pchorvWeN954ozU1x74JlIqo7pR7xRVXWN055JBDrP6NHj3aOij5m9/8pvzhD3+wXtM+a1l9zX7pe/OPf/yjxc6IqL7uXJdp7rFPwdL69dm6mVk+nrn6rxuhXX755XLNNddYt+kGV5qR/cxnPtOrLmf8tOz3vvc9OeOMM3rNjPAql17Lex683ACBChFARisE3udjkVGfAEO4PWzJ0b/zf/rTn6zPOfa/vaV0RT8j6Y75+mVt2q6w41QOnvc99Ff5/k9uk9a2dulT3yCNdbXy1t/+KkNGjpax02bLh3bdXfYcNVhOO+VE31NxC/UntjKqnWpra5dX/v53+X8/uFmam7dZoDKZHTKqH5y7urtk7bvrrLNK3R7totNyVRz6Dxggp3zlS3LEYYeE8i1AOQZZ2p5hl0gzZXTgQO87Hds3rFGG9o2MnNNq9YzR999/X3Taysc+9jGZMmWKJZ9//vOfrSm45solMvpamPWVIqPaJmfGU3+mf3BUEvv162f98dJ1JeaPmAqdM8N43333iU7z1S+F9LLz0f/XNSm6UZSp47Of/azF8fHHH8+7Rsi+G66+R48++mgrSzl27Fj51Kc+JTqTwY3s6bQkzXjfdddd2fhMnDjRylxrO/Uc1Mcee6xX/HQ60ne/+92dNmBy8zwvspy29yz9TQ4BZDSesURGoxe3sCXHORvJENC/qyeeeKLo3ggql/r3Xi/9glnPCVfpVIl1Xvplrn7+Sts60rDjVK6R+c7adfIvp54pVbUN0r+xQQYNGyLVUiUf3X+WfPbYo2RA/x3jIMwr1jJqwLz//nr59W9/J0uWLLWm8RoZrcrskNL16zdY5xfqh2yTJa2qylgLcfV13UymuqZG6vrUWW8+3aToC1/4nOy/375hsqfuAAk4p9fqL0aVoVIuHSdnn3223H777dbt9rWnTvnQzKdm6B5++OGcj1K50enCJ5xwQs61xmHXp5s3DB06NNs2t/KkWctbb71Vrr766oLrSHTTouuuu846J9R+aQZSNxzTrGehdSgqgSqGxxxzjJWx1Ljp5Vxbqz/LJcn6c5VSbav+IXTbP5Xk66+/3tqgyghzrgBq/HRJgO6q7MzCanm3zzN1ey1fyvjlHghUggAyWgnq/p+JjPpnGHQNYUqOfhmr+x44pVKn3OosKN2cyOyJ4OyXzhjSzxT6xazz7+avf/1r+eQnPxk0ikjXF2acyt3x1tY2ufKHt8hzz78op3zu0zLvw7Nl+LB/fnYMuz2JkFGFpJKpb46rrv2BvLXqTevNtENGq63dPTVz+u7ad2XzBx9IJlMjA4eMlNaWrbK9vUWqqzPWWab1DY3WtM4rL/+ONDY0hM2e+gMk8Oijj1rCp2NAzxXVDYPsa/u8Pso+JVS/LdT/P/TQQ3PKR319vWgmUH8Z6wZIeqmkHXfccVbGzi6DznbkkpOg6ytFRk07NUv4u9/9Th555BFrvaXy1UyoZkp1SrTuKKzZ4VyXvid1DapKvZ5dqplNvVRAdY2JstH7zXEvdubnn3++XHLJJTsJvAqpbrKk8V22bJlVn4rwbbfdJuPHj/csh6Z/mpHVdTMqzqZ/Or1YN6fyGr8gy3sdt5SHQKUIIKOVIu/vuWmXURUK/TL5/vvvl1dffTX7d0WpmnOx9W+BLlUZMGBAQdi6L8lLL71kid6iRYuyf1P0JvuOtFrfgQcemPdvZzHJ0b9b+jdQn6N/B7XuefPmic4w0l3p8/1N1nbYNyk0nVER1S909ezvYpcKqcqorhW1X7nOSc+1DEllVmeu6d97/W/dn0I/E+jMsm984xu9ljtp/UHEJxdPs8uybjL5wAMPWPt76Bpa/Qxg2qNfQusOwvnkPMw4FYtDWK9rIkF/l5f7SoyMGnD6y2DxkuflyQVPybLlz0uVZCwZbW1tsf7Z0tQkW5uapaHfYGlva5HtHdukvk+dDBw0RM4+63Q59pijyh0DnhcjAkFntoKuL0YoaSoEIJAgAshoPIOZVhnVD93/+7//a+0Z4GbdpAqK7jWgy19yyYlmHPXYNt3kzs01e/Zsufbaa60vZp315ZMc3Sxw/vz51hFs+WYc6UwhndGkX8o7L+cMMvO67qSr55znky5nPbqUSTc+0qm8+sX7zJkzLYl0SnAuGdU+6I77OuPIedn3gggyPrl46h4XY8aMsTaYtC+psrdJExFnnXWWtVdELsEPK05uxk/SyiRORu0BenvNWrnh//1INm7YYGVG21pbpaW1xfq3HgOjklpbWyPTpk6XO2//ues3YtIGAf1xTyBoeQy6Pvc9oSQEIACB4Aggo8GxLGdNaZRR507pbnnn2h9B71XJ08zg73//e7dVWeXy1ZdLcjSTqjP3NLNZaGmJ1ptvDaf96DrTUOcmjZ46UKRwLhnVDKieZ+rsg30GWtDxycVTTw3QGXVuvoj42te+Zi3HMrO4TLfDilOQMYhLXYmWUQ1CS2urLFr0nCx85hlZ+PQiaW7ZIaW6Jq6qula+8qWT5KTPf06GDBkcl5jRzgoSCFoeg66vgmh4NAQgkGICyGg8g59GGbUfYeY1arnO33ZOfTW7tOteCLqJosqVZgN1Kqzui2AXsVzimEtyvLYz1xpOzQaqNNuvXNNrvT4rX/lcMpqvrH1vjqDjEwRPzWJr5taePQ6i3jSutc01BhIvo/ZON1lrSm+QZUuWSHt7m5z61VPlhH/716Ded9STAgJBy2PQ9aUgBHQRAhCIIAFkNIJBcdGkqMuoiy4ULGLWBtoL2XfeNz8/88wz5Vvf+pbssssulnBotlOn3H7/+9/vJY+6z4Fuzqfl9FKx1Kmc9t3Z9fxt3dzQOe1V11vqpn665vOAAw6wpujq9F+za61pSyHJ0Wm4WrdOjdUNOHXNqK7hdG6i6JTMjo4Oa2qs2STQPEun9DoF1S9zc78XGbWfCx9kfLQthXjqvhA6VdvwXLlypZUFdW7wlCuDHEacgmIft3pSJaMmOHrci25aNHLEiLjFi/ZWmEDQ8hh0fRXGw+MhAIGUEkBG4xn4NMqoitnatWutDWt0c722tjZr/eYIx2fCXGssdbMf3TBPJTKf6OQ7B9vtCMknOSqiN998s3WOuv1asGCBfPGLX7ROjTCX83g7nQ2oGwNqdtR+5ZJ1t+0sVi6fjOqUXJX8z33ucznXYgYZn0IyqhtJqfiOHDmyV1c0i62CrhtT2i/7MX+F6vUTp2JMk/p6KmU0qcGkX+ETCFoeg64vfAI8AQIQgMDOBJDReI6KNMqo20jlEjinjOoZnCqff/jDH3pVe/zxx4uuNZwzZ451BraXK5+M5hPHd99919qASM/uNpfznHGvdRaSrVx9cXLRMvlkNN9u+V4YaVk38SnUj0JTZO0nNJh2aTw1g6snHhSq10+cvDJISnlkNCmRpB9lIRC0PAZdX1kg8BAIQAACDgLIaDyHBDLaO266vlN3qtWjyHS33QcffLDXzrVO6dLyOtX1v/7rv3IOAHPsih4Nd9BBB8kee+xR9OiMXOKo2dB77rnH2sTIeRU7YkTLa5b3q1/9qnWMif0qlBn1sibSrYxqVvSPf/yjtQtvKZfX+OSTRj1PVdf66vreXFepgu83TqUwScI9yGgSokgfIAABCEAAAhUkgIxWEL6PR0ddRnNJTr7u2s+qNmWKTUPVI0TeeOMNefLJJ+Wxxx6zzr0stMNqrva89tprohsb6b3FLpUfnZ6q02rHjRuX8xSHXBJYiIMbGS1lmm4YMmo/F7wYK309iPjk6odzGrOzLS0tLdbxNbo+2Fxupmj7jZMbJkksg4wmMar0CQIQgAAEIFBGAshoGWEH+Ki0ymhzc7O16dAtt9wiK1ascE00n2y88sor1sZCzsxjvoo1Q6jTPnXzI82e2q9c8nTYYYdZYjR8+PCdqnQjo3qUoWZvdW2s/dJNjS688MKczQxDRp3Th/PxCTI+ufqRa1dke1vcTAEOI06uB2LCCiKjCQso3YEABCAAAQiUmwAyWm7iwTwvjTKqG9Scc845Oc8F1Y2J5s2bJypNU6dOleuvv140u2quQpkv3S338ccftzYJ0ixrsfNAtc5cZ1i6kcti8ppL+u6880459dRTew2cz3/+83LjjTeKyrHbK9daULfTdN3IaNDxycVT19iqmDc2NubsdqkyWqh/XuPqNh5JKIeMJiGK9AECEIAABCBQQQLIaAXh+3h02mRUM4Q33HCDdZyH/dLdU7/+9a/LbrvtZh2ZopcbIcmHXjN7ixcvlkceeUTuvfdeazOfXJdKoE4v1jWl5vIqLW7LL1myRP71X/+11667kydPljvuuMMSb7eXHxktJr9hxMctH3v/c03TdU4x9lqv1/Ju45GEcshoEqJIHyAAAQhAAAIVJICMVhC+j0enTUZ1PeiXv/xlWbRoUZbaySefbG1C1Ldv314k/ciovSKz6Y4+U48Sse96q+WcU2W9Sovb8vl2/tWzT88++2yprq52NZL8yGix6bFhxCcXn+nTp8vtt98ukyZNytnnUjcwIjPqagjtVAgZLY0bd0EAAhCAAAQg8A8CyGg8h0LaZHThwoVy+OGH9wpWvnWT69evt45M0bNIzeVlQ6VcI0LPBD3yyCMLPt+tXJpKvJTXLK1uoGS/dFMlXTuru/26uZYtW2ZtwKQbNxXikktai8loGPHJt/bVeW6ove+5jnbR7Pn3vve97FE9Xrhr3V7Lu4lFUsogo0mJJP2AAAQgAAEIVIgAMloh8D4fi4yKnHjiidba0AEDBmRpajZTp8+qPNkvp4zqbq+6xnHlypXWbrpPP/20HHvssdaU36qqqp2io9N2jzvuuIrJqB7xolL1+9//vlcbdK3sTTfdZAlprnZrYe2rroW95JJLZPny5QW56ItByaif+OSTQP35vvvuK//zP/8jOlXZfjU1NVlrinWNrf1y7szsVS69lvf51o7V7chorMJFYyEAAQhAAALRI4CMRi8mblqUNhnNtW5SOV188cWWpOkaTp2i+eMf/1h++tOf7rQJkXN6Z65Mo+6OqzJzwgknyMiRI601qDrl96mnnhKdEqtrSe3X7373O/n4xz+e/ZFXafFaXhno2k3nETbadxU/fW3atGnS0NAg3d3dVkZPs8O33nqr1Ydcl9sNjIplRoOOTyEZ1ddmz55trR8++OCDrfNf9Zifyy+/XO6+++5e3dRzUVVGdU2xubxy91rezfs3KWWQ0aREkn5AAAIQgAAEKkQAGa0QeJ+PTZuMambwG9/4hvzpT38qmZxmN1VO9MqXaXRb+Wc+8xlrHengwYPLJjma9dVdfzV7W+hMVbd90HK6MZJml+1Hz5SSGQ06PsVk1G0fdYdk/XLBnjX2Kpdey7ttWxLKIaNJiCJ9gAAEIAABCFSQADJaQfg+Hp02GVVU9913nzX9ttjRK5opVFlcunRpr2mpzumaL7/8svz7v/+7NU3Xy5VvmqhXafFa3rRR+3XuueeKrtMs9dLpvXpO6ac+9Smpq6vrVU0pMhpGfHLx0UzumDFjXJ0Le/7558t555230wZXXrl7LV9qTOJ4HzIax6jRZghAAAIQgECECCCjEQqGh6akUUZ17aOuB73gggtk06ZNOWmpZF100UXWeaMqInfddVe23De/+U254ooresnXO++8Y03Bda4zzBeKo48+Wq688sqcu7l6lRav5e1t0iNo9GgXnZac7/iZXH048MAD5atf/aq1Pta5C7EpX6qMBh2ffHx+9KMfyS9+8Qu5+eabc34xoV9GnHXWWXLGGWdYU5adl1fuXst7eBvHvigyGvsQ0gEIQAACEIBAZQkgo5XlX+rT0yijhtVbb70lv/rVr+TBBx8U3SFW5UOn3+oGQ5rpGzp0qFX02muv7XUuqW54o/fNmDGjF3ad/rpmzRor2/bwww/LK6+8khU8rVuzcbpBkArcrFmzsueZRkFyOjo6rOzv/PnzrQzviy++mJ3Cq2tgta96DIrKua6z1LWw+TY68iujQcenkATq9Ojnn3/e2k1Y18XqtGX9IuJjH/uYdQSQ9jlfP73Kpdfypb6n43gfMhrHqNFmCEAAAhCAQIQIIKMRCoaHpkRJRj00m6IQcE0ACXSNqmIFkdGKoefBEIAABCAAgWQQQEbjGUdkNJ5xo9XuCSCj7llVqiQyWinyPBcCEIAABCCQEALIaDwDiYzGM2602j0BZNQ9q0qVREYrRZ7nQgACEIAABBJCABmNZyCR0XjGjVa7J4CMumdVqZLIaKXI81wIQAACEIBAQgggo/EMJDIaz7jRavcEkFH3rCpVEhmtFHmeCwEIQAACEEgIAWQ0noFERuMZN1rtngAy6p5VpUoio5Uiz3MhAAEIQAACCSGAjMYzkMhoPONGq90TQEbds6pUSWS0UuR5LgQgAAEIQCAhBJDReAYSGY1n3Gg1BJJEABlNUjTpCwQgAAEIQKACBJDRCkAP4JHIaAAQqQICEPBFABn1hY+bIQABCEAAAhBARuM5BpDReMaNVkMgSQSQ0SRFk75AAAIQgAAEKkAAGa0A9AAeiYwGAJEqIAABXwSQUV/4uBkCEIAABCAAAWQ0nmMAGY1n3Gg1BJJEABlNUjTpCwQgAAEIQKACBJDRCkAP4JHIaAAQqQICEPBFABn1hY+bIQABCEAAAhBARuM5BpDReMaNVkMgSQSQ0SRFk75AAAIQgAAEKkAAGa0A9AAeiYwGAJEqIAABXwSQUV/4uBkCEIAABCAAAWQ0nmMAGY1n3Gg1BJJEwJOM9kiVtPdUS3d3T5IY0BcIQOAfBDKZKqmr6pIqcfce7+zuke7ubvhBAAIJJJDJZKQmU+WqZ8ioK0yRK4SMRi4kNAgCqSPgSUZbu2ukpbs6dZDoMATSRKAx0yUNmc6iXd7e1S3bO7uKlqMABCAQXwK1NdVSW50p2gFktCiiSBZARqMTlt/85jdy8sknu27QxIkTZfz48TJnzhw58sgjZebMmaLvw2LX3//+d/niF78oy5cvzxY95ZRT5JprrpGGhoZit2df37hxo9Xe+fPnu76nUMG99tpLbrvtNtF+caWLADKarnjTWwgUJYCMFkVEAQikhgAymuxQI6PRia9XGXW2/Oijj5ZLLrlEZs2aJVVV+Wc0IKPRiTkt2UEAGWUkQAACvQggowwICEDAEEBGkz0WkNHoxNevjGpPhgwZItdff7189rOfFZ1mn+tCRqMTc1qCjDIGIACBHASQUYYFBCCAjKZjDCCj0YlzEDKqvenfv7/cdNNNcvzxx+fMkCKj0Yk5LUFGGQMQgAAyyhiAAAQKECAzmuzhgYxGJ765ZPTnP/+5nHDCCb0a2dPTI01NTfLOO+/IvffeK//93/8tmzZt6lVG11/+8pe/lMmTJ+/UwaBktBi5XP259NJL5cILLyx2K6+njADTdFMWcLoLgWIEyIwWI8TrEEgPAWQ02bFGRqMTX7cy6mzxkiVL5KyzzpLnnnuu10tnnHGGfPe735W6urpeP0dGoxNzWrKDADLKSIAABHoRQEYZEBCAgCGAjCZ7LCCj0YlvqTKqPXj44YflxBNPlK1bt2Y7pFnRO+64Q6ZOnYqMRifMtCQHAWSUYQEBCCCjjAEIQCAnAWQ02QMDGY1OfP3IaHNzs5x99tly++239+rQD3/4Q9FjW+wXmdHoxJyW7CCAjDISIAABZJQxAAEIIKMpHAPIaHSC7kdGtRc/+9nP5LTTTuvVoa997Wty1VVXSX19ffbnyGh0Yk5LkFHGAAQgkIMA03QZFhCAgCFAZjTZYwEZjU58/crowoUL5fDDD+/VoY9+9KOimyANHToUGY1OqGmJgwCZUYYEBCBAZpQxAAEIkBlN4RhARqMTdL8y+sorr8gXvvAFWbFiRbZTuqvubbfdJhMnTkRGoxNqWoKMMgYgAIFCBMiMMj4gAAEyo+kYA8hodOLsV0ZzTb9FRqMTX1qSn0ComdFXlj0rq197Kfv0oaPGyD4fOcL6/zVvviovLn5aps4+QOoaGmX5osdkzLgJMmnW3JLjtb29XV547kmZPGs/aezXv1c99ueN2X1Cyc8Iqp6SG8CNEAiZQNAyqhsrLHj8UWlvb+/V8j3G7ynT95pp/ez9996Tvz27SHbdbVz2Zx0dHfL0k09IU9OWnXqsW9V/5JBDpW/fvtnXTB2dnZ29ys/cex/ZbdzuIVOjeggkkwDTdJMZV9MrZDQ68Q1DRvv37y//93//J3Pn/vOzNWtGoxNzWrKDQGgyumTBw/LBhvdkrw/Pk2GjxkjLtq3y3KP3S5/6Bplz8FHy/trVWRn1I4f2QOozt27eKPseekxoMsrAgUDSCYQlowMHDZIPH/ARC99bq96U55cuESOkuWTUztlZPlcMnHUYmW1vb9tJXJMeQ/oHgaAIIKNBkYxmPchodOIShoxq7x555BHZf//9sx1FRqMTc1oSooxuWLemaKazUGbUiGtHe5vVSs2eqrCaeoeN+pBsXr9O9HWTbbVnYatrarISbALtzGg6n7HrnlOyWVnznK7OTuk3cLB0tLVK/8FDrayusx57WXtbGWAQiCuBcsiosln09ALZ8sEHlig2b9u2U2bUr4zapVezo3qpAI8YOdLKxOq/VY5XLH9e3nj9Net1e8bV/FzvHTZ8hJXdraurt7K3K154XkzG1WR+7bId19jTbgg4CSCjyR4TyGh04huGjE6fPt067mXSpEnIaHRCTUscBELJjKoYrln16k5CaH92PhndY8pM+dsTD1lFNYP6xkvPZ+vSn+l03oa+/Xd6TbOvbjOjg4ePsrK0uQRzxOhdreergGqGVaVXpxMb6bW329QzauzulsgWej4jDwJxIVAuGVXZW/3WKpkz98MWGuc03TBl1GRo7W0YNHiwNS1YrwMOOtj6t/6/ZlZVQltamq229u3XzxJTI58ma8t04LiMcNrphQAy6oVW/Moio9GJWRgyyprR6MSXluQnEDkZVemzrx81mcdJM+dm15YOGjYyZ5bSrYwqDrNeVTOuutbUCPAek/eSlYufEvMMk0HNJa5azyvPP1tQuhl8EIgbgaTIqHOa7ob171uZUSON5nUjn3369MlOHzZljGhqGZNJ1f+2Z3VfeH5pNsNrX8Mat7jTXgjkIoCMJntcIKPRia9fGc11tMthhx0mv/jFL2T48OHZjjJNNzoxpyU7CERORnVarIqi89JptE5RdU6ZdSuj27Zs7pW5zSWjZjOlQjLqrIdBBYEkEIi7jNo3MNJfcJrNVJF0ZjBzTa91ljHCarKiWo9eWm7lC8tl2oy95OUXV2azpEmIP32AgJ1ApWS0tbVVGhoaCEbIBJDRkAF7qN6vjN55551y6qmn9nriKaecItdcc02v9xIy6iEoFC0LgVBk1M+aUadw2ik46y1VRrXOoDKj9nrKEjEeAoGQCZRLRsuxZtSOKp9oahmdlpsrM2pfTzpgwMBsOSOyOmW3acsWS0rZsTfkgUn1FSFQbhlduXKl6NTCSy65RC677LKK9DnKD73//vvlggsukOXLlwfSTGQ0EIyBVOJHRvXLm/PPP19+9rOf9WrLD3/4Q1EhtV/IaCDhopIACYQio9o+L7vp2o92cbNm1GQtS5VRL2tG337tJet4mkJrRs0UXjdrZQOMHVVBIBQC5ZBR5863Yeym64STa21noTWjH2zebK1jHTJ0qPTr19/a5Mh+HI3KtLY71zEzoQSGSiFQAQLllNE77rhDrrrqKjnppJNk06ZNVkaHqzeB6667TpYuXWod16FCOm7cOF+IkFFf+AK92Y+MvvDCC/KlL31JXn755WybJk+eLPqemjp1KjIaaKSoLGgCocmoNtR5zqhOwdVNiWrr6gqeM1psN918MmrkVJ9tduA1wIrtpmsvz266QQ8z6osTgbBk1M05o84zQs06zVKOdnEjo1omX/ZTZXPTxo3WNF+zuZH9mBjTJvta0jjFmbZCwA2BcsnoueeeK++995618+e1114r69evR0ZzBMiwufTSS60M8g9+8AP5xCc+4SaUOcsgoyWjC/zGUmV07dq1cuaZZ8p9993Xq01nnHGGfPe737W+MLVfZEYDDx0V+iQQqoz6bFtFbrevH1Vx3rJ5Q9FjairSUB4KgZAIBC2jITWz4tWyi27FQ0ADykCgHDJ6+OGHyzHHHCPnnHOO1SPNiG7cuFGuvvrqMvQwXo9wsvnkJz8pc+fOlYsvvrikjiCjJWEL5SYvMqpf3OqXN48//rj8+Mc/lsWLF/dqk35R8ctf/lI0O+q8kNFQwkelPgggozng2TOs+rI9o+uDNbdCIBYEkNHCYTLrRTXTS1Y0FkOaRvogEKaMrl69WmbNmiX33HOP6K6f5lIJ3bx5szVll6s3gVxsdH3tq6++Kr/97W8940JGPSML7YZcMlrKw8UhnoQAACAASURBVPr37y833XSTHH/88VJVVeVKRkt5jmbnL7zwwry35upPsXtKaQf3xJ8AMhr/GNIDCARKABkNFCeVQSDWBMKS0XvvvVdOP/10WbZsmQwePLgXI5XQLVu2yPe///1Yswuj8flE/e6775bvfOc71jrS2tpa149GRl2jCr1gEDKqIqpjRNdd6wf8XFeuzGgpnSsmlshoKVTTeQ8yms6402sI5CWAjDI4IAABQyAMGdV1bCqhf/zjH3OCRkbzj79CbHTzGp2eqedNzp4929UgRkZdYSpLIb8yevTRR1u7UOtsg1wZUdMJZLQs4eQhHgggox5gURQCaSCAjKYhyvQRAu4IBC2jusZxn332sbJ4+S7NiG7dulWuvPJKd41MUSk3bObMmSPf+ta35Mtf/nJRMshoUURlK+BVRidOnCiTJk2Sgw46SI444gjR/89kMkXbi4wWRUSBMhNARssMnMdBIOoEkNGoR4j2QaB8BIKSUT2qZe+99xY997DY7q8qobo2+4orrihfR2PyJLdsvvKVr1jTn2+44YaCPUNGYxJ4mgmBBBNARhMcXLoGgVIIIKOlUOMeCCSTQBAy+sgjj1ibqej5mLvuumtRUCqhra2tcvnllxctm7YCbmVUudx4443y5z//WR5++OG8mJDRtI0g+guB6BFARqMXE1oEgYoSQEYrip+HQyBSBPzK6HXXXScPPvhgQSFydvihhx6Sz33uc9YGLLr2rdg/en+xMn5eD7N+r3W//vrr1uY0eq6km0u/CFCWurHRqFGjdroFGXVDkTIQgECYBJDRMOlSNwRiSAAZjWHQaDIEQiLgR0ZVmnbZZRe59tprPbdOzxnt7u6Wnp6eov9o5W7KlVomzPpLqTvfkR35IK9fv97a2Oi2226Tj370o72KIaOehyY3QAACARNARgMGSnUQiDsBZDTuEaT9EAiOQCky2tHRYa0Pveiii+TEE08MrjHU5IvAkUceKUcddZScc8452XqQUV9IuRkCEAiAADIaAESqgECSCCCjSYomfYGAPwJeZfTZZ5+1dvfU9aFTp07193DuDpzAueeeK5op/dWvfmXVjYwGjpgKIQABjwSQUY/AKA6BpBNARpMeYfoHAfcEvMjoz3/+c9F/nnnmGfcPoGTZCeh0Xd3cSL8wQEbLjp8HQgACDgLIKEMCAhDoRQAZZUBAAAKGgBcZnTVrlqxcuRJ4MSCwbNky67zX9vZ26ezsjEGLaSIEIJBUAshoUiNLvyBQIgFktERw3AaBBBLwIqO33nqr3HnnnbJgwYIEkkhWl26//Xa55pprZMmSJchoskJLbyAQOwLIaOxCRoMhEC4BZDRcvtQOgTgR8CKjtbW18tRTT8kxxxwjL7zwgqszRePEIiltPfvss2XDhg3W7rpM001KVOkHBOJLABmNb+xoOQRCIYCMhoKVSiEQSwJeZVQ72dTUJDNmzJCbb75Zjj322Fj2O6mNPvTQQ+UTn/iEnHXWWVYXkdGkRpp+QSA+BJDR+MSKlkKgLASQ0bJg5iEQiAWBUmTUdOy4446TAw44QC688MJY9DXJjVy1apV13M4f/vAHmTdvXraryGiSo07fIBAPAshoPOJEKyFQNgLIaNlQ8yAIRJ6AHxnVzulZo2+++ab8+te/dt3XJ554Qj75yU+KTvutqqpy9Y9W7rZsKeXCrN9L3T09PfKTn/xEhgwZ4pqnCqhOzdXdcwcNGtTrPmTUNUYKQgACIRFARkMCS7UQiCsBZDSukaPdEAiegF8Z1Rb95je/kcsvv1yWL18umUymaCMvuOAC6dOnj5x22mmi8uXmH63UTblSy4RZv5e677rrLtl///3l29/+dlGOWuA///M/ZcWKFfL73/8+Z3lk1BVGCkEAAiESQEZDhEvVEIgjAWQ0jlGjzRAIh0AQMqot0yNf9tprL2v31pkzZxZsrIrW0KFD5fzzzw+nUzGu1QsbnSY9d+5cufTSS/P2GBmN8WCg6RBICAFkNCGBpBsQCIoAMhoUSeqBQPwJBCWjhoSeRXruuefKSSedlBeOSujw4cPlvPPOiz/AgHvghs369eut9aE6nbfYBlLIaMABojoIQMAzAWTUMzJugECyCSCjyY4vvYOAFwJBy6g++wtf+ILssssu1jmXuS43wuWlD0kqW4zNX/7yF0v0dX3omDFjinYdGS2KiAIQgEDIBJDRkAFTPQTiRgAZjVvEaC8EwiMQhoxqa6+99lr561//Kg888MBOjdeM6MiRI60MKldvAoXYXH311RbThx56yDU2ZNQ1KgpCAAIhEUBGQwJLtRCIKwFkNK6Ro90QCJ5AWDKqLX3wwQfllFNOkRdeeKHX7rAqoZo5Peecc4LvUMxrzMfmhBNOkHHjxslVV13lqYfIqCdcFIYABEIggIyGAJUqIRBnAshonKNH2yEQLIEwZVRbunbtWpkxY4a12+shhxxiNV4lVKeY6nEkXL0JONm0trZa60Mvu+wy+bd/+zfPuJBRz8i4AQIQCJgAMhowUKqDQNwJIKNxjyDth0BwBMKWUdPSefPmyb/8y79Yx7mohI4dO1bOOuus4DqSkJrsMvr000/LEUccYa0PnTRpUkk9REZLwsZNEIBAgASQ0QBhUhUEkkAAGU1CFOkDBIIhUC4Z1daefvrp0tbWJv369UNG84TPiLqew6pnjj711FO+Ao2M+sLHzRCAQAAEkNEAIFIFBJJEABlNUjTpCwT8ESinjGpLb7nlFrn88sutrOiZZ57pr/EJvFu5LFy4UObMmSM/+tGPfPcQGfWNkAogAAGfBEKR0Yx0S19plirp9tk8bocABIIg0CMZaZa+0i2ZotUFLaMZ6ZG6TIcIvw+KsqcABMpDICPt3X2kW6qKPq7cMqoNWrBggSVb9fX1RduXtgKaCX3sscfk4osvDqTryGggGKkEAhDwQSAUGR1QtUUGSJOPZnErBCAQNIEmfVf2DCxabdAy2phplYZMW9HnUgACECgfgdbuemnpbij6wErIaNFGpbhAV1eXVFdXB0YAGQ0MJRVBAAIlEkBGSwTHbRCIGwFkNG4Ro70QCI8AMhoe2zjVjIzGKVq0FQLJJICMJjOu9AoCOxFARhkUEICAIYCMMhaUADLKOIAABCpNABmtdAR4PgTKRAAZLRNoHgOBGBBARmMQpDI0ERktA2QeAQEIFCSAjDJAIJASAshoSgJNNyHgggAy6gJSCoogoykIMl2EQMQJIKMRDxDNg0BQBJDRoEhSDwTiTwAZjX8Mg+gBMhoEReqAAAT8EEBG/dDjXgjEiAAyGqNg0VQIhEwAGQ0ZcEyqR0ZjEiiaCYEEE0BGExxcugYBOwFklPEAAQgYAsgoY0EJIKOMAwhAoNIEkNFKR4DnQ6BMBJDRMoHmMRCIAQFkNAZBKkMTkdEyQOYREIBAQQLIKAMEAikhgIymJNB0EwIuCCCjLiCloAgymoIg00UIRJwAMhrxANE8CARFABkNiiT1QCD+BJDR+McwiB4go0FQpA4IQMAPAWTUDz3uhUCMCCCjMQoWTYVAyASQ0ZABx6R6ZDQmgaKZEEgwgYrK6F+efF7WrNu4E976uj5y7GGzpX+/hkijf2bZq7Jla4scedDMXu1sb98uDzy+VKZO+JBM3H10pPtA49JDIOoyunVbq9z318XS1t7RKyiDB/aTow/ZW+rqaq3fF39duEI6O7t6lZk6YazsN2tC9mf63nzx1bez/3/gnMm8F9Mz1OmpCwLIqAtIKSiCjKYgyHQRAhEnUFEZNWzMh9DZM/aI1QdGZDTio5vm9SIQFxm1/x4wX+zsMmKwJZsqo088+5IcPHeKjBk11Oqf/v546Mllsv/eE62f6fvyjdXvZb/QiuvvF4YvBMIkgIyGSTc+dSOj8YkVLYVAUglEVkbNh04DXjOl767fLE/97eWdsh2aYd2+vVM2bdlmZUzsmZS/v7k2e4/JuPaprbEyl8OG9Jc3337fuseeWbFnX+xZWn1O07YW68Ovfjh+9/3NVlv0A7A9O+rMjNrboOU1S9O3oU4WLv27HHXQLCsDrHU+8vQLcvgBM6z/t2eNTdtMvZ1dXVZ5sj1JfVuG0684yqiSsH/pk0tG7e+3XYYPtrKrzi+29D344qvvZDOs4RCmVgjEhwAyGp9YhdlSZDRMutQNAQi4IRBpGdXpeJoN0amuzg+h+gFVZVCn7z3+7IuycfNWKxOismju0w+mzoyJQpk1ZZwlo61tHdl7TLZlQL9G68PsHruOtJ6tUtjS2p59jvlvnTLoJjOq0mnP5Jh2H7b/dKudZiqvflhe9c56S2rtfduwuSnbn91GD7fa3dhQt9PUYDfBpky6CcRRRt1kRu2/G5pb22XxC2/EYpp/ukcjva80AWS00hGIxvOR0WjEgVZAIM0EIi2jzul49kDZMx0qo3qpyDmzJHYZNfc7P+Dqz1U6B/ZvlA+NGtIrY2n/oLvy1Xeyz3FmbOxtK7Rm1N7uZS+tsm4z0jvuQ8PFCKeZlmhvm5Fo+2tpHrz03RuBuMioc82ofeZBvjWjZpYAGVBvY4LS6SWAjKY39vaeI6OMAwhAoNIEIi2j9mmsRsrsGx6Z6bgqoyqSKnVOEbR/eDXltS7nBkNGRgcP7Nsrs2Jfj6Yyap7jRUadGzWZdmjWc9mLq6x2L/jby9YUXTOFePOWbb3Ghn4gP2TuVDZGqvQ7JsbPj4uMmim2uabk5vqZ80sqMqMxHqQ0vWwEkNGyoY70g5DRSIeHxkEgFQRiI6Oa8bB/yHRmRvPJqD2KZlqtkTqTYbRnSotlRr3KqD4/X7v1tYefWi4DBzRKS2vHTpld50687NKbivdkaJ2Mm4yaL3zsmxEVk9F8mxXpffrFzxEH7mXtyssFgbQTQEbTPgJ29B8ZZRxAAAKVJhBLGTXZQ4Vn1ozmklHnJkEqo3qZ6a7mfs1Qul0z6kdGne026071CAr7ZkT2NaMd2zuza1hNuzkyptJvm3g+P44y6mbNqDMa+XbTNevA4xk9Wg2BYAkgo8HyjGttyGhcI0e7IZAcArGRUfOhVKev1tRUy/SJu8rrq9dZu9HqdN58mVH7eYPOabq6EZCZ9muXwUK76dpl1OySW2g3XbMGNFe7dddcfZZzOrIOL/vUXlM/mdHkvPEq0ZM4yqhy0veZvo910y+9Cq0lN1yd54w6zyGtBH+eCYEoEUBGoxSNyrUFGa0ce54MAQjsIBAJGS13MKIkdfl25C03E56XfAJRl9HkR4AeQiA6BJDR6MSiki1BRitJn2dDAALI6IQPWcfGVOrS7Kc5kkazpFwQCJMAMhomXeqGQLwIIKPxildYrUVGwyJLvRCAgFsCqcyMuoVDOQgkiQAymqRo0hcI+COAjPrjl5S7kdGkRJJ+QCC+BJDR+MaOlkPAEwFk1BMuCkMg0QSQ0USH13XnkFHXqCgIAQiERAAZDQks1UIgagSQ0ahFhPZAoHIEkNHKsY/Sk5HRKEWDtkAgnQSQ0XTGnV6nkAAymsKg02UI5CGAjDI0lAAyyjiAAAQqTQAZrXQEeD4EykQAGS0TaB4DgRgQQEZjEKQyNBEZLQNkHgEBCBQkgIwyQCCQEgLIaEoCTTch4IIAMuoCUgqKIKMpCDJdhEDECSCjEQ8QzYNAUASQ0aBIUg8E4k8AGY1/DIPoATIaBEXqgAAE/BBARv3Q414IxIgAMhqjYNFUCIRMABkNGXBMqkdGYxIomgmBBBNARhMcXLoGATsBZJTxAAEIGALIKGNBCSCjjAMIQKDSBJDRSkeA50OgTASQ0TKB5jEQiAEBZDQGQSpDE5HRMkDmERCAQEECyCgDBAIpIYCMpiTQdBMCLgggoy4gpaAIMpqCINNFCEScADIa8QDRPAgERQAZDYok9UAg/gSQ0fjHMIgeIKNBUKQOCEDADwFk1A897oVAjAggozEKFk2FQMgEkNGQAcekemQ0JoGimRBIMAFkNMHBpWsQsBNARhkPEICAIYCMMhaUADLKOIAABCpNABmtdAR4PgTKRAAZLRNoHgOBGBBARmMQpDI0ERktA2QeAQEIFCSAjDJAIJASAshoSgJNNyHgggAy6gJSCoogoykIMl2EQMQJIKMRDxDNg0BQBJDRoEhSDwTiTwAZjX8Mg+gBMhoEReqAAAT8EEBG/dDjXgjEiAAyGqNg0VQIhEwAGQ0ZcEyqR0ZjEiiaCYEEE0BGExxcugYBOwFklPEAAQgYAsgoY0EJIKOMAwhAoNIEkNFKR4DnQ6BMBJDRMoHmMRCIAQFkNAZBKkMTkdEyQOYREIBAQQLIKAMEAikhgIymJNB0EwIuCCCjLiCloAgymoIg00UIRJwAMhrxANE8CARFABkNiiT1QCD+BJDR+McwiB4go0FQpA4IQMAPAWTUDz3uhUCMCCCjMQoWTYVAyASQ0ZABx6R6ZDQmgaKZEEgwAWQ0wcGlaxCwE0BGGQ8QgIAhgIwyFpQAMso4gAAEKk0AGa10BHg+BMpEABktE2geA4EYEEBGYxCkMjQRGS0DZB4BAQgUJICMMkAgkBICyGhKAk03IeCCADLqAlIKiiCjKQgyXYRAxAlUVEZ7eqqlvbNeenp6Io6J5kEgmgSqqqqkrqZNqqq6ijYw+jJaJd2d1SL8PigaSwpAICeBqirJ1OjvguJ/U5FRxpASKIeM9kiVtPdUS3d38XFJVCAAgfgRyGSqpK6qS6pc/O3J1buKymhrR1/Rf7ggAIHSCTT0aRb9p9gVdRnt3l4j3duri3WD1yEAgQIEMrVdkqntLMoIGS2KKBUFyiGjrd010tLN7/ZUDCg6mVoCjZkuacgU/9uDjKZ2iNDxJBNARpMcXfoGAW8EkFFvvNJeGhlN+wig/xAIhgAyGgxHaoFALAkgo7EMG42GQCgEkNFQsCa2UmQ0saGlYxAoKwFktKy4eRgEokUAGY1WPGgNBCpJABmtJP34PRsZjV/MaDEEokgAGY1iVGgTBMpEABktE2geA4EYEEBGYxCkCDURGY1QMGgKBGJMABmNcfBoOgT8EkBG/RLkfggkhwAympxYlqMnyGg5KPMMCCSfADKa/BjTQwjkJYCMMjggAAFDABllLHghgIx6oUVZCEAgHwFklLEBgRQTQEZTHHy6DgEHAWSUIeGFADLqhRZlIQABZJQxAAEI7EQAGWVQQAACZEYZA6UQQEZLocY9EICAkwCZUcYEBFJMABlNcfDpOgTIjDIGfBBARn3A41YIQCBLABllMEAgxQSQ0RQHn65DABllDPgggIz6gMetEIAAMsoYgAAERJBRRgEEIGAIsGaUseCFADLqhRZlIQCBfAQSnxltbtkmTy58WKZMnCG7jR2f5fDCS0tk27atsv++h8j769+V5S8ulv33nSd9G/sxWiCQGgJpk9GtLS3y4FMLZdakiTJh17FWnM3PGurq5KMfnit1ffr4ir+pr62jw6qnvk8f+diB+0v/xkbrWY8885zMnT5VRg8f7us5Yd3c3tEh8xc9KyOHDpV9p03JPmbt+vXy+OKl0tnVtdOjJ48b16tsWG3zUu8jzz4nA/r2s9pl/28vdeQqm2sM+alTuT674kU5fL99rTFSyQsZrST9+D07ajLasm2rPPfo/dLR3mbB7FNXL/seeow09usfCtwN69bIy8uekX0+8tHsM9a8+aq8uPjp7PN23XOKTJo1t+Tna5+WLJgvk2ftJ8NGjSm5HnNj0PX5bhAVQEBEkFFklDdCigmkXUaNWIwbPToQmcpV33MrX5JVa9daQqpXXGXU/jbRPr23cWMg8h7W2y9IAbW3MWgZDav/pdSLjJZCLb33RElGjYiOGrt7Vv5eWfasrHv7zdCE1CmjKqKvPP+s7PXheZY4bm9vl7898ZAMGT6qZCENWh6Dri+9o5+eB0kAGUVGgxxP1BUzAmmW0V1HjSyaATRZzT41NVbZSeN2y2ZUVXZ2HTUq+/8aes1yPbVsuRw4a69s5tPIy7Txe8gb76yRzVu3Sk11tRwye28ZOnCgVa/+TK8Pz5hu1WfqMcNJRXZrc3M2M2nPtjqH3Kur35ZFL6zI/tjUqT9f+fob1s+1TaYNJkOr/Vm7fkM2OzdmxIi8gu6UUZNN1ayp1q3PHDVsqJWFNhni0cOHyeFz97X6pplAfX6ufpvsq719pn5TfnD//r1E2LTdMPxg6zZ5edUqq6+atW1q3pbNkjrrsjPP1y4vMmrnb2+nPWOuP1dWmiHXy54ZtWegnf0M+9cLMho24WTVHyUZVTFc+dwCmbbvR7IZRCOoe07fR+oaGq0s5oBBQ+W9d1ZJdU2NTJo5V15bscTKpA4dNUb2+cgRVoCc2c2psw+QMbtPsH6u5bu6OqWuoa9s72iX7e1tVgZ21oFHyIuLn9pJPHMJq8mc9hs4WOYcfJT1TJVWbePGdWus/9f2zNj3IOvn27Zstto7dfaB8ubLy6W7q1O0b9quwcNH9coG2/thzxTb22jqU2lub23JZnLDziQna/TTmyAJIKPIaJDjibpiRiCtMmrEsKG+zhIkczmzXio5rW3tlvgsf/V1S2q0vJZ7/G9L5JA5+/SaWmkXHSM5TpGxZ0bt9a9e95787cWXLEnVS6VsztQplpwWapd9WrFThu3SqPWrpGq7jIib/tuzt0Z69xw71rOMmvqcU33t7TJ9M/UbBgfP3lueWLw0K/wqdavXrbN4axm9DHv7VGttu4mLfcrrsytW5pymW4y5s13OqduFMqNGJDVuTsb2PmibX3v77WysjYxqH53jw0w1LsevFmS0HJST84woyajJQqpoGXm0k1YpXL7oMRkzboKVpVyy4GH5YMN7VhZTLyOy9v/W7KZmVzetX2dJ4/trV/fKfNpFs2Vb004y7Iy0aYNK8IjRu2YF1Einlnc+p7HfgOw03YGDh2XvUXF2Zl7tQm7K6jRhFWntR/O2Jmu6r5n2a6/b9FXb4GdacXJGNz0pJwFkFBkt53jjWREjkFYZdWbrTFhUgJa98vfsGk+73KikqZAeOmcfUbEzopQrpPmyk/Y1oyYrarKtdoEbM2JYrwxroXYVWmeo972y6i1LprXN9r7ZJc45pbXYFNd8mVHnOlO75BvJ0p/Zs8emjU4ZzfdWMZyUmxE+e8ba3JdrzeheE8b3ynAXY27Y2YW/kIzaees9Jm4H7TNLFi1fkV0rbB8H2l4jo+s2bMzGy+/a5VJ+1SCjpVBL7z1RklEThXxZTWfm1MiZSl2hqata3+rXXspKomZGzTpUp4w61486R4a9rtq6umym1ZlVtbcnl4zmm/Zrv0+fnas9+eoOYj1qet8J9NwvAWQUGfU7hrg/xgTSKqNDBg6QudOnWdNI7etFnRKpobVPqX30b0tEhealN1ftNEU33zCwZwX79+2bzXzpfzs3UzICpTJqn7pZqF3OjZDsU1a1TWaqp8qoXa6MjH5k1sydpiuXKqN2KXS22XC0y5eKtF3gOjo7s1N77VORc22eZJ8KbN+QqpCMTt59N0/MvcqoU9LNlxnTJ4yXpS+9kp2+nU9GX37zrYquxUVGY/zLvAJNj6KM2jHYBdQpZ4VkVLOmZrqs3mem02pm1IipyqTXzKg9y2q/f8bcQ6wpviaLWUxGTTltm1O+dTqvmX5rF2fDxSneJlvb1dmZ7ae2jQsC5SSQeBnt6GiXp559VPbYbUKv3XQXPve4xZnddMs53HhW1AikVUaNvDintTozW854qWy0trdJ07bmnaboaln71FJzrz2Tp+soTYawWGbUKaO5xMjZPmcG1ZkZzSWjZhqsfTqoXxl1Zg/zyZdTRu3ZQGfG1GRdw8yMumFOZlSktbteWrobiv46q62pltrqTNFyNTU1UltbW7QcBaJFIEoyqlL23pq3sus+lZSZxqryZtaMmp1v88morqG0S5wzM5pPRmtr++TcrEjl7/mFj8rM/Q+VzevX9ZJZswbVZEa9yqh9TaxOxfWaGXVmQ+1MojXSaE3SCSReRjWAKp5t7a1y4NxDpU+fOusol+eWPiXTp+xtCSpHuyR9mNO/fATSLqPKxbnbrXM9otkJV8XJZOhGDBnca62p4ZtLVFSqzFpQe2ZUM5qF1i/axchZr73N9mm6dhk1my5p28w03Xwyar/Pz5pRkxnN1d5cayTtMrr/XjPkyaXLslNZjdg7M7cm42rW5NrXYtq/XNDsda6jXdwyz/fFRJhrRpW9fQqzvW/l+C1GZrQclJPzjCjJqFPMlLJ9d1v9f/u0VTcyagRT7zVrOfPJqB4fk283XRVhnQ5cbM2oXxnVPq1Z9aqVGdXpvXrMjW7eZNaM6trXabMPlOXPPm6tHc3FRH/GmtHkvEfj0pNUyKgR0vc3vJuNy6zp+2YzpchoXIYr7QyaADIqYjJtre3t1lpR+661zh1n7Vk5c06pMybOc0Zz7QqrZYrtpus8e9I+VdXZLtMG+wZKWmbqHrvLm2vWWmdYOtcj2teM6v1meq9Ojx05dIg06Bl9tnNG7f3Mt2bUPk1Xy5gdbfcc+yHZ+MEWa3Oivg31O01Btq9rNTsB26fp2qf86q68ehnRzLc7rnm+1910zXmfxWTUrDs2XOy7Fps+5NtNd7ddRsmmLU05d9PNtxtv0O/9XPUho+WgnJxnRElGlarznFEzZVUzgM5dbfPJqNn4x+w4u9vEafLu6jess0SdmU3zPH22WUfqnDZr393WCHK+3XRzyahpT2uz7p67Yzdd+zRd7YcKsl6jx+0pTZs3Zl+3T8E1O+Uawdb6VFp1OrK530xHZppuct6jcelJamQ0LgGhnRAoJ4G0yahftvYNjQptHOT3OdyfbALO6dRR6S0yGpVIxKMdUZPReFCjlRCAgJMAMsqYgECKCSCj7oPvnB7q/k5Kpp2AM3ubL7NdaU7IaKUjEK/nI6PxihethUBUCSCjUY0M7YJAGQggo2WAzCMgEBMCyGhMAhWRZiKjEQkEzYBAzAkgozEPIM2HgB8Cl9VtbAAACkdJREFUyKgfetwLgWQRQEaTFc+we4OMhk2Y+iGQDgLIaDriTC8hkJMAMsrAgAAEDAFklLHghQAy6oUWZSEAgXwEkFHGBgRSTAAZTXHw6ToEHASQUYaEFwLIqBdalIUABJBRxgAEILATAWSUQQEBCJAZZQyUQgAZLYUa90AAAk4CZEYZExBIMQFkNMXBp+sQIDPKGPBBABn1AY9bIQCBLAFklMEAgRQTQEZTHHy6DgFklDHggwAy6gMet0IAAsgoYwACEBBBRhkFEICAIcCaUcaCFwLIqBdalIUABPIRIDPK2IBAigkgoykOPl2HAJlRxoAPAsioD3jcCgEIkBllDEAAAmRGGQMQgMA/CZAZZTR4IYCMeqFFWQhAgMwoYwACENiJAJlRBgUEIGAIIKOMBS8EkFEvtCgLAQggo4wBCEAAGWUMQAACeQkgowwOLwSQUS+0KAsBCCCjjAEIQAAZZQxAAALIKGMgEALIaCAYqQQCqSfABkapHwIASDMBpummOfr0HQK9CZAZZUR4IYCMeqFFWQhAgMwoYwACECAzyhiAAATIjDIGAiGAjAaCkUogkHoCZEZTPwQAkGYCZEbTHH36DgEyo4yB0gkgo6Wz404IQOCfBJBRRgMEUkwAGU1x8Ok6BBwEmKbLkPBCABn1QouyEIBAPgLIKGMDAikmgIymOPh0HQLIKGPABwFk1Ac8boUABLIEkFEGAwRSTAAZTXHw6ToEkFHGgA8CyKgPeNwKAQggo4wBCEBABBllFEAAAoYA03QZC14IIKNeaFEWAhDIR4DMKGMDAikmgIymOPh0HQJkRhkDPgggoz7gcSsEIEBmlDEAAQiQGWUMQAAC/yRAZpTR4IUAMuqFFmUhAAEyo4wBCEBgJwJkRhkUEICAIYCMMha8EEBGvdCiLAQggIwyBiAAAWSUMQABCOQlgIwyOLwQQEa90KIsBCCAjDIGIAABZJQxAAEIIKOMgUAIIKOBYKQSCKSeABsYpX4IACDNBBIzTbezRro7qtMcSvoOAd8EMn26JFPTWbSe1u56aeluKFqutqZaaqszRcvV1NRIbW1t0XIUiBYBZDRa8aA1EIgrAWQ0rpGj3RAIgEBSZFSkSro7q0V6egKgQhUQSCGBqirJ1HSJSPH3EDKawvGRo8vIKOMAAhAIggAyGgRF6oBATAkkR0ZjGgCaDYEYEkBGYxi0EJqMjIYAlSohkEICyGgKg06XIWAIIKOMBQhAwCsBZNQrsWSWR0aTGVd6BYFyE0BGy02c50EgQgSQ0QgFg6ZAICYEkNGYBCrkZiKjIQOmegikhAAympJA000I5CKAjDIuIAABrwSQUa/EklkeGU1mXOkVBMpNABktN3GeB4EIEUBGIxQMmgKBmBBARmMSqJCbiYyGDJjqIZASAshoSgJNNyFAZpQxAAEIBEEAGQ2CYvzrQEbjH0N6AIEoEEBGoxAF2gCBChEgM1oh8DwWAjEmgIzGOHgBNh0ZDRAmVUEgxQSQ0RQHn65DABllDEAAAl4JIKNeiSWzPDKazLjSKwiUm0BsZbRte19pae9bbl48DwKJItBY1yz1tc1F+9QkA6SpZ2DRcm5/oWzv6pbtnV0u6muVhkxb0XIUgAAEykcAGS0f6yg/qRwy2tZTI81d1VHGQNsgAAGfBPpWd0l9VWdJtdTU1EhVR0dHT2dn8Qpau2ukpbv4L5QBVVv0Y2/RBvX0VEt7Z7309PQULUsBCEBgZwJVVVVSV9MmVVXFpRAZZQRBAAKGADLKWFAC5ZDRHqmS9p5q6e7msx6jDgJJJJDJVEldVZdUSWnv8YrKaBIDQp8gEFUCyGhUI0O7IFB+Asho+ZlH8YnlkNEo9ps2QQAC0SGAjEYnFrQEAqESQEZDxUvlEIgVAWQ0VuEKrbHIaGhoqRgCEHBJABl1CYpiEIg7AWQ07hGk/RAIjgAyGhzLONeEjMY5erQdAskggIwmI470AgJFCSCjRRFRAAKpIYCMpibUBTuKjDIOIACBShNARisdAZ4PgTIRQEbLBJrHQCAGBJDRGASpDE1ERssAmUdAAAIFCSCjDBAIpIQAMpqSQNNNCLgggIy6gJSCIshoCoJMFyEQcQLIaMQDRPMgEBQBZDQoktQDgfgTQEbjH8MgeoCMBkGROiAAAT8EkFE/9LgXAjEigIzGKFg0FQIhE0BGQwYck+qR0ZgEimZCIMEEQpHR/lVbZaB8kGBsdA0C8SOwRQbJ1p7+RRvemOmShkxn0XLbu7ple2dX0XIN1e3SWNVStBwFIACB8hFo6WmU1q66og+sramW2upM0XL6YaK2trZoOQpEiwAyGq140BoIpJFAKDKakW7pK81SJd1pZEqfIRA5Aj2SkWbpK91S/ENl0DKakR6py3SI8PsgcuOCBqWVQEbau/tIt1QVBYCMFkUU6wLIaKzDR+MhkAgCochoIsjQCQiklEDQMppSjHQbAokggIwmIox5O4GMJju+9A4CcSCAjMYhSrQRAmUkgIyWETaPgkDECSCjEQ+Qz+Yhoz4BcjsEIOCbADLqGyEVQCBZBJDRZMWT3kDADwFk1A+96N+LjEY/RrQQAkkngIwmPcL0DwIeCSCjHoFRHAIJJoCMJji4IoKMJju+9A4CcSCAjMYhSrQRAmUkgIyWETaPgkDECSCjEQ+Qz+Yhoz4BcjsEIOCbADLqGyEVQCBZBJDRZMWT3kDADwFk1A+96N+LjEY/RrQQAkkngIwmPcL0DwIeCSCjHoFRHAIJJoCMJji4TNNNdnDpHQRiQgAZjUmgaCYEykUAGS0XaZ4DgegTQEajHyM/LSQz6oce90IAAkEQ8CSjbT010txVHcRzqQMCEIgogb7VXVJf1Vm0dZ3dPdKxvXi5ohVRAAIQiCyBPrU1UpOpKto+/TBRW1tbtBwFokUAGY1WPGgNBNJIwJOM9kiVtPdUS3d3TxpZ0WcIJJ5AJlMldVVdUiXu3uMqpN3d3YnnQgchkEYCmUzGlYgqG2Q0niMEGY1n3Gg1BJJEwJOMJqnj9AUCEIAABCAAgWAIIKPBcCx3LchouYnzPAhAwEkAGWVMQAACEIAABCDgiwAy6gtfxW5GRiuGngdDAAL/IICMMhQgAAEIQAACEPBFABn1ha9iNyOjFUPPgyEAAWSUMQABCEAAAhCAQBAEkNEgKJa/DmS0/Mx5IgQg0JsAmVFGBAQgAAEIQAACvgggo77wVexmZLRi6HkwBCBAZpQxAAEIQAACEIBAEASQ0SAolr8OZLT8zHkiBCBAZpQxAAEIQAACEIBAgASQ0QBhlrEqZLSMsHkUBCCQkwDTdBkYEIAABCAAAQj4IoCM+sJXsZuR0Yqh58EQgMA/CFgyun379h79hcQFAQhAAAIQgAAEvBKora0V/UDBFS8CnZ2dwue/eMWM1kIgaQT070dVT09Pj/5C6unpSVr/6A8EIAABCEAAAiESqKqqQkRD5Bt21Xz+C5sw9UMAAvkImL8floyCCQIQgAAEIAABCEAAAhCAAAQgUE4C/x+hH5XffWkLo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A6MAAAE4CAYAAACuWCW1AAAgAElEQVR4XuydBZwc5fnHf+vue25xgSQQXAot0BYorqU4NLi1UFyKQ3H4UyhuLRUoUKBAKVYIloQQI+4599vdW5f/53lmZm92c5e7XE6T96XX292xd34zm9vv/h7RZDKZTDKZRCaTgRhCAaGAUEAoIBQQCggF+qqARqOBXq/v6+pivRGmgPj8N8IuiJiOUGAHUkD5+6GJx+MMo2IIBYQCQgGhgFBAKCAU2FoFCEYNBsPWbibWH2YFEokExOe/Yb4I4vBCgR1cAfr7IWB0B78JxOkLBYQCQgGhgFBgWxQQMLot6g3ftgJGh097cWShgFBAUkDAqLgThAJCAaGAUEAoIBTYJgUEjG6TfMO2sYDRYZNeHFgoIBSQFRAwKm4FoYBQQCggFBAKCAW2SQEBo9sk37BtLGB02KQXBxYKCAUEjIp7QCggFBAKCAWEAkKBgVBAwOhAqDj0+xAwOvSaiyMKBYQCuQoIZ1TcEUIBoYBQQCggFBAKbJMCAka3Sb5h21jA6LBJLw4sFBAKCGdU3ANCAaGAUEAoIBQQCgyEAgJGB0LFod+HgNGh11wcUSggFBDOqLgHhAJCAaGAUEAoIBQYQAUEjA6gmEO4KwGjQyi2OJRQQCjQrQIiTFfcGEIBoYBQQCggFBAKbJMCAka3Sb5h21jA6LBJLw4sFBAKyArs0DCaTqcRDHWyFJlMBhpokFHfGhp6BdBotNBqAYNeD5PJKG4eoYBQQCggFBAKCAVUCggYHZ23g4DR0XndxKyFAtuTAjs0jL7/4ad4/V8fQKs3wGAwwmAwwWg0QW8wQq83wmCi50bo9AZotVpoMmlcfNYRMJtM29M9IM5FKCAUEAoIBYQC26SAgNFtkm/YNhYwOmzSiwMLBYQCg+mMLlu+ErffdS/IeZSGhqxHdh8zZDWS/ZiRPMjNnuddGtomf2h4d/S64lxq5OfkYtIBpEPyL+W5/Fh6WVp/7foNSKXS0GjJ+dRBp9NJIGowwKA3MITqdHoJRLV0LA28bjumT5uCqy6/SNxEQgGhgFBAKCAUEAoAEDA6Om8DAaOj87qJWQsFticFBsUZXfLDUtxy650SfOb9KIBKv7tbvqVtlGU5++A/gga+JqlUEqlUigGTflPQbW9zoO2U/ZEYBJ/8W/nR0Ws66TV6rNejwO/Hqy89tT3dB+JchAJCAaGAUEAo0G8FBIz2W7ph3VDA6LDKLw4uFBAKyF9mauLxeCaZTA6YIASj1153E1LsjCpAKLmZ7GjSb36dHhKUdi1TnNB8iKTJ5b7Gr/Br5GpSOC2dA/+kkkinpGOnleN1A8bZ+QDQEnDKsEnwqYCnnh6rQJTW8RX48JfnnxwwvcSOhAJCAaGAUEAoMJoVEDA6Oq+egNHRed3ErIUC25MCg+KMLlq8BNddfzPMFgtrpXY0u3tMr6mdUuVxvotKbicN9fLc/cnHIgglEGYABdJZ4JXChnVaHbSy46nVUYiult1VJVSXwFTHr+uh11GILgGpjpdT2K/X7cbLzz2+Pd0H4lyEAkIBoYBQQCjQbwUEjPZbumHdUMDosMovDi4UGHEKED/VN7WgoamVWWji2EpYzINbK2dQYHThosW4/sZbYDRZ4SufCq2Owmi7HFLJGZXDdNPkXqaRSdNyei2NND+Wn8vLKdfTajVl691yKihXwJXyQ+UUUb6oFJ7blTsqVcmVquJKOaQEn+x+Uq6orusxvUbPyQ3VajWSOyrni87+/HMYTSakMxo4HHa8+PRjI+4GEhPaPhQIBAL48ssv8Z///AcLFizAnDlz+MQcDgdmzJiB/fbbD4cddhj23HNPDh/f0li5ciXOPPNMLFq0CD/72c/w/PPPw+fzZTfpbfn2oag4C6GAUGCwFRAwOtgKD87+BYwOjq5ir0KBkaRAMplCeyCEzkgE0XgCHDyq0aCuuQ0r125ETUMzOkIRpDIamCxW/myZSiaRSMQRT8SRinTCbTNixtQJmDF1Ekx6HaxmE3xeN+w26zaf6uDB6A23wGx1YI/DzuPf+aMr5LYLShlRKZeUflTupuRsZmCzGGAzGxgqtQSYWkBLjxkwu37TsXRUcEij4d/SctVjHb0GhlL165IbSutpJVClbbmKbgq33HwDzBYrMhkN7A47XvjTI9ssvtiBUECtQFNTE5577jk8/vjjaG1t7VWc3XffHbfddht+8pOf8H3a3egNNntb3uskRsgK9O/GZ599hmXLluGSSy4ZIbMS0xAK7DgKCBgdnddawOjovG5i1kKB7hRoae/At9//gPnL1mJ1dQOag2FEUlrojWaO9CSzTfqthZ6iQmVDLve5tEyB0UQygWQijmQiwamQBKjS4wQ/TsWi8Dlt2HOXqTjmsJ+hwOdhR5X+JhgNUk2f3sbgwOjCRbj+pt/DbHVij0NnbQFGFRdUVcwonZbDajMSlGZzPaUQW7fDDIOOQBNc4ZY+ghM0MqASSCrup/ycnVCNBKcKXOoYXBXYVIGqDKB0ERQopd/IpHHn7bfAYrEhnQHsdgeee/LB3rQVy4UCfVKA7vFvvvkGv/3tb9nBVEZlZSW7n9OnT2cnPxQK4auvvsIXX3yRXYfcUtruiiuugEUOi1cftDfY7G15n05gmFdavnw57r33XvzjH//AzTffjOuvv36YZyQOLxTY8RQQMDo6r7mA0dF53cSshQL5CixevgZnXXEDEvEYxZ5Cb7LC7PLB5i2CwWyV4XPgYbQLTBMcBWu3mFFU4MfY8WMxc/o0HH3AHr1erEGB0e++X4Cbb7kdJosde3bjjOYUIlK5oFKYble+p+KISlAq5X4SG3odFmh1khMqhd7KrqgMoFnXUwFWGUazTqkMpjoGUgliOXRXdlGJ6Pmx/Jtg9A933QGLzQZKRSVn9JnHH+hVXLGCUKA3Beh+//DDDxkmN27cyKsfeOCBuPbaa3HAAQd0G4a7adMmdk//7//+L7v7O+64g/eRH7bbG2z2try3+Y+E5X/7299w7rnn8lQEjI6EKyLmsCMqIGB0dF51AaOj87qJWQsFSIG2QAgP/v2/qG0JIhDqRCgURDAUBhIRJMNBRNubEGqthSadhsFsgc3pQ+GYiXD5i2Gy2qkNiVQ3J8cpzXVGqSiswmGpdBLpdBIZ3g7QG3QwmcwwW8ywWm2czpiIxxGJhBEKhtDW0gy7LoMxlZUoKyvHaUf/lCNP88egwOg3387BHXfdC6N5cxiVquUScKryQsn9lF3Q3PxRKW+UKuIyqMrbmIw6OKwmBlMJRGWXVH7McCk7ohyKS9Aqh/F2OaTSOspzJTeUnkuvUS6pBKUEow/df68UppvOwO504KnH7hPvBKHANiswf/58nHrqqVkQveiii3DrrbdyfuiWBoVKPProowxfNGh9CvE98sgjczbbHmCzN5EFjPamkFguFBh8BQSMDr7Gg3EEAaODoarYp1BgaBTojERx36sfoikQlrjFYGAm6gwGEYpEkUgkkYgnEA60obOlDtGOFq6rozfoYXN5UFQ5Hna3DyazhTuKmAw6GPR6GPQ6pNMppLk7SRLxWASJeJRBk3NIkylotFpmokRSaqtJDikdT280wmg0wWAyM/BaHG5EYzFo9SY8ftkJXTV9VBINCozO/vJr3HPv/TCyM3o+T4YQlIZGDruVKuLmhuEqRYyy1W/VgKqCUdrOYTOxaNlcURk+CTqpXFHW8ZTzRbvgVAnLJUiV8ka7gFSC0GweqQykSKfw+CMPwmK1IpXOwOF04slH7hmaO00cZbtVgAoVXXXVVfjLX/7C53j++efjrrvugs1m69M5d3Z2soNKRYloHH300XjyySfh8Xiy2wsY7ZOUYiWhgFBgGxUQMLqNAg7T5gJGh0l4cVihwAAoQMbeXS+/g+qmdmg01P1D+qFUREplpNeoPaVer0OgvRWdwU7qZQlNOoNUMo50IsZ5pGaHA1anB2MK3QycEljGEY3GEIvFEIvHkExI0Ek8ZdABFouJ08PsDhfX+QmHI4jG4kik0gh0tKOprhadoRCCbS1ob6rHjAMPxT8fuanbsx4UGP3ks//hwYcehcHs4DBdk9mePTiXJlLarlBUc7aKruJ+KoCqOKK5rinF60otXzJw2c0w6LVyhVypqJHkisqOqap4kQSeucWMOGyXihblOaRanVLsiNxRDfWSwZ+eeBQWiwSjTpcTf3zwrgG4jcQudmQF3n33Xfz6179GMBjElClT8NJLL3F+6NaMefPm4eSTT0Z9fT27o+QSHnTQQQJGt0ZEsa5QQCiwzQoIGN1mCYdlBwJGh0V2cVChwIApcPOf/o661qAEopx+qGMIYiiV4ZRBlcw5nY6PS78NegOCrU2IhAIwm22cmmjQ6dg5jcfDQEaKKjVTJ5FEFJp0EiaDAUaTkX8HA+1YNG8OmlvbEE/IzAZwkaNUMsGOKj9O0OMU9v750Xj90d8PHYx++N+P8chjf4TR4uRqukYzOT0U7iq3cZHDbqU+oBJ8Uigs55KqHNPcnNGudZU+owSi5JCqXU+lkJFUZVfOK+XCRkoBIwVY5cJGOTCqckU5RJd+aNppPP/UE7BarUgSjDpd+L8Hbh+wG0nsaMdTIBKJ4JprruHQWhpXX301brnlFi5UtDWDQJYK9tAHQWrdQgWPCgsL+wyjW+uctrS04K233sJ7772Hb7/9lqv+er1e7L333vjFL36Bo446Kuf4+eeiPp6S30n/WM2dOxd//vOfuaUNrUP7pCrBxxxzDO833y3O1687zQj077vvvm4LO22NxmJdoYBQoHcFBIz2rtFIXEPA6Ei8KmJOQoG+K3DjIy+gJhCVnFG5faXikGo0On5NAVOiS6noq+ygcotL+tyZQc2qpYiFgtAbDdBRKK9Oi2Q8hvbmRkQ7gwyUDJfcnlMDjd4ArU6PdCrNlXXTVGk3FkEsFgXtkdxYyiGt27AOVpcfe//8SLx6f/cFJgfFGX333x/giT89zTC626HncSEjGurquOxuZvuNpqk6Edu8BH4SmMotXmSAVRzRbP9RdkgzMJukXjeS85lfyKir5QtBKueFZl1QpbULJFAl+OTfSi6p3INUbu3y8vNPwWK1IZXKwOFy47H7uqf7vt8+Ys0dWQE1lJEO77zzDg455JABl6Q32OxtuTIh+geIXNfrrrtui21nCCIJMs8++2yYTJs3Sc6H0VmzZjGEkyvc06AWNg8++CD22muv7CoCRgf8VhE7FApskwICRrdJvmHbWMDosEkvDiwUGBAFbnnkOaxr6cyCKAFn1hVVQnezIbzEOF3hvBKUEivpsHH5YrTUbkS4uRrJWIThUqPJQKc3Qqs3QKPTQ6PVI00gyjmRUmoj8Rzll6aI6yiYNJGA2WKB1WZDMhrF6iWLYPUU4MdHHY/n77yq23MeFBh96+138dTTz8FkdWPmoefDZLZKoJlt1SK5jUpV3Sx8Zl8jOJWglNxRxTWVih51hfFK/UgBu4WSZXVZh1RyR5WcUMkVVQoYSZVzVcWLZADlvqKqHFJ+zuG6ZI2m8NeXn2dhpZxRFx6595YBuYnETnZMBT7++GN2EWnMmDEDL7/8MiZNmjTgYvQGm70tpwlRvsBjjz2G3/++6wsYmusRRxzBDia5o59++ikWLFiQnf+NN96IK6+8cjNXUn28M844A21tbaBwZQoxJieUwJNyEmbPns37VMa+++7LubFVVVX8UjweZ4eWKgsvXboUf/3rX/n1ww47DPvvvz8/rqiowLHHHguj0TjguoodCgWEArkKCBgdnXeEgNHRed3ErIUCigJ3Pf4CllS3qHJFJeOtyx2Vw3XzIJRbV7JTKrmjNauWoXrNMkSrlwFaPaChtiVaZKCFlvqFarQw2xwwW2wwWqwoLK2iSF7UblqHVCLJfBboaEMqEYPP62M4tZnNWPLdXJgdXhx12ll49LoLhg5GX//nm3juhZdgsnkx8+fncznhnHYuDJRslXLOqASdSqiu7IhCAtKM8ju7jpQzqm4DQ2G6LoeJCxdRWG0OjG4WntuVO0qFi9TtXpT8US5glHVKtdBk0njtry9zqCDnjDrdePDuG8U7QSjQbwUoPPeyyy7j7Sm8lkDL5/P1e389bdgbbPa2nN635IhSyCsNglByMqlYkrqNDL0nCR4JQpVeqXSOp5xySk7ltHxHmPZJOa+33XZbFjTpte5a3lArG2Ue6vMV1XQH/LYROxQKbLUCAka3WrIRsYGA0RFxGcQkhAL9VuDR5/6CL5dtzIbpZosYyTmkajAlB5Sfq8GUc0t1aFi/BtWrf0DnpqUIRZNw+/yw2OzQGy2wORxcnKikcjzaWhqhN5pgsTnQWF/DMJtKxNm4CEfC8Hu98Lg9oOKviWgYC+bOhcFix1mXXIFbL/rV0MHoq39/DS+//GeY7T7seuj5MJisMowqrqYUspvNE83JG+0Kz5VCdlOqdVWuqFzISIFSg04Lm9Ukw6jUf1TdbzTb0kVdXZddUlpP6StKLmpeNV3aCdL41+uvwmazI5lKw+ny4IE7u4977vfdJDbcoRS45557QL1BaQxmbmNvsNnb8vXr1+Oss87inM7Kyko888wz3P+0p/HFF1/gvPPO41Y1+W4mbZMPo9SKhiCzqKhos10SkD777LPcP5XGOeecg/vvv59ztwWM7lBvF3Gyo0ABAaOj4CJ1M0UBo6PzuolZCwUUBV5+/W289cX3m4ffbpY/qjim1IlEDtWVwZSc0eaajahe9QPC1cuRgA4lZWXoCITgKSyWWrnoDHAXFIE6ORSVVki5oQYzQsF2tLe2IBhs58q8ZSXF8Lrc6AwFEAkGsHD+99CazLjq5ttw+S8PGzoYffnPf8VfXv0rzM4C7HroBUzQFE8ruZ9Sf9Fs6C09zgnJVcJ5CUJVbmkmJTmlSj5pHozSfi1mI6gHqVRVV1VRlytHdVXSZedThk6pBYwUosuhuUqfUbnHKIEqkMJ7b70Gu12CUZfbgz/cdq14JwgF+q3AaIHRF198ERdffDGfJxVcuummm3Ic0XwBKMT29ttvZ2ikQY4vuaPKyIdRCq+lIkU9DerDeuKJJ3K14J4cZOGM9vs2FBsKBQZMAQGjAyblkO5IwOiQyi0OJhQYcAU++PQLPPnaB9Cw66m0dskN0+W80M1yRZXqu1podDq0N9Rh08ofEK1dAWdxBcKBdpgdHlgpNNfu5H27/AWwOb0wGIyIxqLo7AyhvaUJbW3N6AwG4Ha5UFpcDJ/XjY3r1iOTiGHpkqXI6HS484GHccbhUhpV/hiUnNHnX3wFf/v7a7C4CrHrYeczOUthuZQ5KofocghuVx4pgSbnh6qAU3qNYDUlQ2gq65RmCxnJeaS8HjKwWUwgl1Rp8aL+nQ3JVdq8MHgq1aekdi6Sg6r0HpV+kzP633+/mYVRp8uLe2/93YDfUGKHO44CowFG84sE9bXI0r///W+cdNJJfDEpFJkcYCVvUw2jEyZM4B6rW2pn05tzS8cQMLrjvG/EmY5cBQSMjtxrs6WZCRgdnddNzFoooCiwZNlKXPfwszKIEnRKuZ7qXqO5+aMyqKr7kmp1CLa2YNPKJYjUrIDZ5YfWYITRZIXZaoPTV8BVc93+Qtgcbkqg5NYuwWCAXdHOYDunNJLRSNhk0us5D9WkoYi4NchotXji2Wfxi32mDR2MPv3sC3jt9Tdg8xRjxmHnQy/DKIMou52SO5pTxIgglMFSAk8GUXZMpTBdqbouwaj0uwtGJahVqvOS00lAKrmfSn4ouaQEqJv3GlX3HpW2kSvryqDKJZAzaXz24TuwO5xIpFJwu3246+bfineCUKDfCqhhtKfw037vXLVhbzC3peVNTU0cGvvJJ5/wHi+88EKUlZX1Oq2amhr86U9/4vWOO+44PPHEE3C5XPxcfbwDDzwQL7zwAkpKSnrcZ2/zFzDa6+UQKwgFhkQBAaNDIvOAH0TA6IBLKnYoFBhSBUKdYZx46Q057VqyOaE5lXW7yRWlnEZKVdTpEQ50YOPKHxCpXQGj3QuL3QG9ycKdRJwev1SQyOXh3xQF1xnqQGtTE5KJODOXwWDgPqUer4dbwzgdTqxbuQzr19cAei3+8rdXsc8UqQhl/hgUZ/TJp57FP994CzZvKXY5/ALoDMacMF2aRLa1i1ykiCFVhk4uUEQgqjii3UJpKqeQkVKpl9xVo14Hi4n630i9RLkPqVxBt8spVVfPVdq8yFV2lfYu7LBKBYy+/PQ92B0uJJMpuDw+3HmjlMcmhlCgPwqo3byRWsCou2JDW3uu+efWF7hUH6Mv6wtndGuvilhfKDDwCggYHXhNh2KPAkaHQmVxDKHA4Crws9Mv5jBdYhZuucIQqsu2baHXJFNO3dYlt99oPBrBxhUEoythcRcyhBrMNu4VKsGUHi6vH21tLdDqDJyyFU8m0BnoQKC1ievqVFRWoNDvh8NmQ3tbG5Yu/B51DW3QGvV48cXnsO/O44YORh99/Em88867sPnKMePwC6A3mNi9lHqFSuG0Ut6oHKartHxhAFXCdWXYJDdU5YwydLJDSu6oAqSyy6pq/UL5owY9tXuhXFC5oJHc1kVq9SKBqlLYSMkXlfJHJXjlsF0dOaMZzJn9XzgcLiRkGL39eqkSqhhCgf4oMGfOHG7tEgwGMW3aNLzyyiuYPHlyf3a1xW16g7ktLRcwOuCXQ+xQKLDdKiBgdHReWgGjo/O6iVkLBdQKHPzLWTJ8SnmgHJar9BDNhuMqOaVdYCqF81JEqA6pRIKd0WjdKpSO3wntTXUwWp1wFZRwUdhoNIaK8TtBq9ehpbGeK+dStGhbcyMyqQQKCwo4eq6ouAQ6owWJSBhffPA2WgNRmGxWPPXkY9hv+sShg9EHH3kc7733Phz+Ckw/QoZROadTglGpmi6H2rLrqSpalFIAlcJzpSJGmUwSmZRSfTeFdEqCUSnHNMnrSP1I5bYv3H00A5vZyOWKpXYvcj6oKl80C53q9i+qli5SmC8VMEpjwTefwuF0M4x6vD78/ppLxDtBKNBvBerq6jgE9vPPP+d9vPbaa9y3sz/jvffew6uvvoqDDjqIK91SLqZ03+aGxXbnwPYVRgeqF2pvcJx//n1ZXzij/blrxDZCgYFVQMDowOo5VHsTMDpUSovjCAUGT4FDTj4XyYzUHYQBU66Hk9PCRXFGcwoZSXVyeD2NFhtXLEG0fhWcRZWwOd1IxhOcL2q02JBMJuHxF8NgsaC5oQ4dba0wWW1IxGPMcya9Dm6PGz6/D8UlRTBZrPj33/6Cmk2NsHnd+OND92Cf6ZOGDkbve+ARfPCfD+EsrMKMIy/kJFg2RqWSulLhIrmKrlSgSM4PJUBNyTmhtB7DqOR+IiU5oYozKi1LykDalUNK+5PySzPsblrMBsn9ZNtabuUiP1eKFfVYUVcuZEQwuuS72dxfNJFIwePz4+bfXTh4d5XY83avQDwex80338xtTWhQxdq77roLJgqH2IpBfZ2otyflZdI49dRT8fDDD8PhcGwzjKqBubi4GK+//jp22223rZjd5qv2BS7VW/VlfQGj23RJxMZCgQFRQMDogMg45DsRMDrkkosDCgUGXIGfn3wuwvGE7Ijmht9m+4yqCxbluKeSk0oVcglGI3Wr4SkbB4vdxW6r3emBt6iEbT6j2coAGg4GEI10IhTsgAYpeL1eFJdLNUXCwSDamhpRu3EDViyYD4uzEN6yUjx8543Yc+chdEbvvvdB/Pejj+AqHosZR1/EMEo1adnlzIKoXKxIzhVNsyMqwSY7n/xbyhtlGOXf9LocnkvLUgmkoTioVMioy3FVnFIK1TUZ9dnqumQ1U1sX+vKAQ3PZnlZc067wXA7XVdZBGssWfMMtXSRn1I8brzx/wG8mscMdS4FPP/2U255QqO6UKVPw0ksvbbGybHfqLF68mPuALl++nBcTlJ599tnZVXuDuS0tp3n99re/Zde1u33352r1Np/8ffZlfQGj/bkSYhuhwMAqIGB0YPUcqr0JGO1Z6fyK8rTm1kQJqf82KUfJb3c2VNd5S8fZ1vMcCeewo8/hiFNnoTUQ5GJEuS1cuirn5vcWJQCl6FEFVk0WG7d2IRgtmbQLrHYn/KWVDKB6vYELFaVTScSinTBaTGz86XQ6JOMxNFRXo3b9OiSSSWjNNsSTSfj9XtStWAqToxClEyfivhuvwMwp47u9VINSwOi2O+/FZ599BlfpeMw45mLo9Abp4BRGq7ijHH4rAyiBKPURTWUYRBlCKQw32QWaEqAqTqn8mN3SpFzISG7/ouyX+5FKxzAb9dDL+aNcwIhc7GxRI1VvUVVrl2wIL+WMIoO1P8yTYDSRhMtbgBt/O2tHv/fF+W+jAoFAAFdddRW3N6Fx/vnnsztqs9n6tGdqPEyu6NNPP83r//jHP8Zzzz2H0tLSAYFR2gk5t9deK/XUPfroo/Hkk0/C4/H0OD96v1GF3GeffRZ+vx9HHnkkw3F3rV36UrhJwGifbgWxklBg2BUQMDrsl6BfExAwKmBUwGi/3jojaqMTz74IG+rqs0WKGEqVYkVZF1QVkquE8fI6VF9HC6vTLbV2qVuL4gnT4C8uRUFxGTwFhWwGEmh2BtqxYfVK1KxbA53WgLLxE1BUPhbNddWo37gWgUAbm3baTArewmLUrl0Nm6cEE3bfG3f/9hzsNH4Iq+necttd+PzzL+Aum4Bdj78UWr1BLmDERCq5n+x2kpMph95yeK7kimYYQuXHHLpLeaG0DeWOdkEplRamnFFyQQlKKQSYK/Gq+pfSMoJJs8kIvex20rcABJtcnIiLGCltX7Tc2oVe7ypkRHHUaWxasQBuj5dFdnv8uO6Kc0fUjSgmMzoVmD9/PofWbty4kU/gd7/7Ha6++upsmG1PZ0V/PB566CGGVxoUlvv4449n+3sq2/UGc70tX7p0KU4//fSs80o9Q6+44gquotbdIIf2ggsuwNy5c3nx1jq1+fvsbX60vogWMzcAACAASURBVHBGR+e9L2a9fSkgYHR0Xk8BowJGBYyOzveuetZnXvQbLFmxOqdwkZQvShV1pSjQrqJGxDV5YKrVwuEpQPXKpYg3r8dZ196DWCSMDatXoWbDWrS3NrMzarE6ONI1mYzDU1AMk9WBmnUrEQ4FEY1HkUxn4HC6uJBROBTCyoXz4SqsxK6HHI7bLzgR4yq6zBL1/AfFGb3hptvw1VdfwVM5CbuccBm08gdXzhNlUJRzRxUoTcngyb+VxykGT4ZVdktVrijDqfJaUs4lVfUjlav2Sn1MJYeUHFFySHNbvHS1fFGq6krOKYXtauVKu1pokEbd2h/g8XoRTyTh8RXimkvPGv13rziDYVeA7s1//OMfuPzyyzlcl8buu++OW2+9lZ3OfOijL1uWLVuG+++/n7dTRk+Q2BvM9bacvvB57LHH2IFVoPc3v/kNz1ft4NJ5LFiwAL///e/x0Ucf8brkpJKzWlBQkJ1nb8fbVhjtb+7tsN8IYgJCgVGugIDR0XkBBYwKGBUwOjrfu+pZX3L1jfjim7lya5dcV1Rq96IqapTnmCqg6vKXoGb1MkTq18DiLUGwrRU6gw5mixWeghJY7W40Vq9HIhlnB5YKFDn9hdDqjYhEwgiFgvy7sMCPAr8f7c3NWPztV/CWjsN+x52CO849CkV+b7diDwqMXnPdzfj222/hHTMVM0+6DBq9XsoZ5XxRbjIqVcCVCxZxCK6cM0qhuRSTnEl2QSk9l3JIVQDKkEohurRMyifNFjgiGJWLGEmhuhKQUv6oUU/fFCjFjKRcUanSLhWgoh49ebmk3JsHaN64HF6fj+OgPb4i/O6i00f/3SvOYEQoQO8DqqZLIbutra3ZOVVWVmLPPffkPFKKy9+0aROoJQxBnzLIEaW8TnIrLRbLZufTG/z1tpx2SOHABMd//OMfc+Z24IEHcjsaKsY0e/ZsUA6sMmjeTz31FOfCqkdfjre166vb5JAehx9+OGtWUVGBY489NhsiPCIutpiEUGA7VUDA6Oi8sAJGBYwKGB2d7131rG++6z688c77kvsph+B2QajUb1Td8qW7/FFPUTnq1q5AuH4NIh4PjHozdIEAUgkpHdJgMsPh9qC4YhwcHj/0Ruo/qkOwow2BthYEA62IhCMYN34c2luaYTWZ8f3Xs+EpqsL+J5yKBy85CQ6bdehg9Mqrb8C8eXPhG7czdvvlFdyTBhoZRAlKyf0kd1RxQpXcUAJRhlECzTTSSamlC8GoBKwyqCpuKYftSi4pVdbdrO9ojkMq5Y9SMSO1C5qttCs7ohy+y48VZ1SC0Y7a1fD5/eyMev1F+O0Fp47+u1ecwYhSYOHChbjnnnvw9ttv92le5KDedttt+MlPfpJt5ZK/YW/w19tyZX/0x4ryQP/whz/kAHN3EyUYvPvuu7vtm9rX4yn77cv6+bmzyrY0D5rzlnJc+yS0WEkoIBToVQEBo71KNCJXEDAqYFTA6Ih8a27VpO5+4BG89LfXORy3q7VLF5h2FSvKfY0AVWkD4y8fg7q1qxCuX42OUISr65qtdlgdTviKSqE3mGEwm1FYWsn5o6FABwMqQWhzfQ1i0SiKS0u5X6nDamEo/uaTj+D0l+HAk8/AU1f3HFE6KM7ob666Ft99Nx8FE6Zh5mm/gU6n74JRLlqUkSGTgFMBT8oVlaCTckbZBWU4lfJEJUBVPVZauzCMKkAq9R7N9jCVHVF2YGWHlK6TUS8BKTuk2aJFGs4XVaroSjmlUnEjrQYIN62Hz1+IeCIBr78YV5z3y626UcTKQoG+KED3aU1NDf7zn/9wD9JVq1ZlnVBy/aiSH/USpZ6ku+yyS4+5m32Fub7AnnrejY2NeOedd/DBBx+AKvkqua577bUXhxUfdthh7Ob2lFO6tcfr6/oEpC+++CIXg1Kc45kzZ+Lll1/G+PHdV2/ry/UQ6wgFhAJ9U0DAaN90GmlrCRgdeTBKUVAULfXxxx9j3rx5nMIzadIk/ptPRQEPPfRQOJ3OPt1K9Jli/fr1eOWVV/jvNv19pDYc9CX2mWeeyX+36TPyNddcwwUQldGXqsHbOk/133fluFRt+LjjjuNaEPSY6k/QudNni4suughVVbkFcFpaWjg1iPqtqz8v0f523XVXTJw4cas165OwI2ylex54BM+98qqUH6r0Dc0pUiRV2WVQzekzKuWP0naFlRNQv34Vh+nGkhmupuvyFfJyX1EZOsMhWGwuWOwOtLU0wmSyQG82ItTRjtaWVhiNBpgMBpSWFKOivAwL58/H4nlzYfcVY/9jTsbzN/fcEnNQYPTSK36HhQsXoGDiDOx+5m9lGNVI1XQz1JKFquZKPUVTCTknVAbPdEIJ05Wr6SpQmuOOJqSwXBlOuaIuPc4QlEoOKBdIghwKnIVSKWSXQnINBj20oOuSW02XLpJWJ7V/UUCVADbeUY0CfyFi5Ix6i3D5eSePsFtRTEcoIBQQCggFhALDo4CA0eHRfVuPKmB05MAo9Q2nL1WpBoQ6ZSd/hgRnVJ/hmGOO6TEqirYhx/PRRx/l3uNKTYr8fVFtByUNp68wOlDz7A5GqTtAQ0MD92HPH+qaEMlkEv/85z9ZB+VL8S29F0iz++67D1TFn+Bqexv3PfwYnnz2BVAop7pdSzZUVylglAOqubmlxWMmoXHTWoTr1iCjM6Jy0hQEWpphcXihNxoQCYdRUFqFjFYDo8nKJmE4HEIkFkdrcwO32yz0+1FSUgKb1Yz1q9dg0by5sLoL8KOjT8Tzt17ao+yDAqMXXPwb/PDDYhRM3gV7nfM7LmBE117KF82AiqJwxVzKC00kkVLCc+XnnAvKUKpyRskhpcq5ck4pheymKF+U80YpZ1RxSLtcUAVKlZxRCVSl5Xo9heEqzqcSmisXNFK1eCG3lL5MQKgBBYVF7Iy6fcW47NwTtrd7WZyPUEAoIBQQCggF+qWAgNF+yTbsGwkYHRkwStE9VJiQgKkvgyKlKE1n1qxZ3UYiETBSxX0C294GRTbR5/Lvvvsuu2pPzuhAzrM7GCUH9Msvv9wMnul8yS096KCD+DN8fuHH3s6RllMdjmeeeYajy7a38cjjT+DBx/6Y54rm5Y+qXdE8OCWALR0/FU3V6xGpXwt3UTlMJiNC4SjcvgLoTWZodUZYHS4UlFYgmUyhub6WW7lE4zG0NTfCZjbD5/PAbLYgEg5Bn8ng+zlzYHX68ONjTsAzt14+tDA668JLsWzpUhRO3hX7nH8ttAbKGZW+ieBw24QEoemk5IxyKC7/TqnglIoYdcEnh+5ybqnsgrIrKoOokjeaSUg9SrOOqASflJ+aBVIOE5YLGhl0XQWMqJ1Ltveo3N6F80epqJEGulgTCglG40kuZ3zJWcdtb/eyOB+hgFBAKCAUEAr0SwEBo/2Sbdg3EjA6/DBKcEVt0Kit29aM4uJiDmWlkNv8QWG+l156aY+OaG/H6Q5GB3qe3cFoT/NS9zmnsOOzzjor20Kut3NRL//1r3/NwN9dwcet2c9IW/fZF17CLbffqWrfQr1De84fzQnnlcG0fNJ0tNRWc85o6djJ6Ohoh9NbCJ3BBKfXzwWQ9EYz/MXlCIUCaK6rQSQaYqcx0N7GIbo2mxVulxMelwu1mzZi/py5sDhc+PkJp+Dxmy4ZWhg9Z9ZFWLFiBYqmzsS+FxKM6qEhIKViRDKIMoTGyQGlnzRSBKRZGJUhVHlNySXlUF25mFEyyc6o1HuUHFLZHc1QVV0lPFcK2ZXgM420UllXDuWlEr8GJS9UVWFXCc+Vihtpue+oKdmOouISxOMJeAtKcOEZR4+0e1HMRyggFBAKCAWEAsOigIDRYZF9mw8qYHTrYHRbBSd4POWUU3J2k9/PmxaSi0chqARh1EaN6jVQ3ieBlDrk9vjjj+cWaupCfXV1dTjvvPPwySef5Bxn33335X3ut99+7KCtXbsWd955Z06bOGWD7mB0oOe5NTB677334rLLLuMQWzrfa6+9NufcqOUcwTeFiNI6bW1teOmll7gopFov6gLwwgsv8Hrb0/jH62/iit91fZkh5YEqPUaVXFG516gSqqv0GpUr8FZM2RVt9bUMo2anHxabE2abHQaTBS5fATQgGDUhlU4hEAygM9ghuaehEHOYQZOB2+VCaWkJeYJoqq/Dt19/A7PdiRNOPwv3XjVraGH0zHMuwOrVK1E4dSb2u+A6aI0Eo1ogBSn8NpFAKi67o4mU5I4m5OJEFLbLrqn0Q8WLKIyX80PlEF3OD1XAlGFUrqbLcNoFo5JDKsOo7JYqeasKpFIIrp6AVO2K5uSRanm5HUEUlZRKfUb9xbjgtCO3p/tYnItQQCggFBAKCAX6rYCA0X5LN6wbChgdXhilz6IEV9ddd112IhSSSsX4fvrTn+ZMjvIkKQdUnU9J67711lsg0FQGFT466qijcrbtqd0ahd0S2BEkq0c+jA7GPHuCUTongshf/epX3TqY1E6utraWW0gScEejUQ5xLiwszDkHAlIqeqTuUNCXwkzD+obs58E/+uQznDnrAnYp6T/6n/x/XS1deoBQqeWLBmN22h3tTfUI16+F1VMEu9MFo8UOrY4iRLVIJBNwuAtgNJsRiUa4gm4ikUIoHITL6YTf40HluEmw2uzwu+1Ytvh7fPrBhzDaHPj1RRfjuvN/NbQwetpZs7B2zWoUTpmJ/S68Hlru7amVXEp2Rwk+pR9yRKXHXW6oBKNydd1sRV15OYfpSsukMF1VMSOGUckFzfYXpX6mynNVVV12T2XXlHqLUsVc/lH6jmooslgjgapOA785jZLSUsRicfgKSzHrV7/o5y0jNhMKCAWEAkIBocD2pYCA0dF5PQWMDi+MdnR0gArzvPnmm9mJUDVZCtt1uVybTa47gKPcUXWIL4EZOaDqQfs7++yzuz1Zqth78skno76+Prs8H9oGY549wShV9r3pppt67RbQ2ztuR2pZs3DRYvzi+JPl4jxKK00pOrQLTKlVpdQ1ROpFmtvmZez0vRBoaUS4bi1Kx01GoK0JFocbVqcXRrOV+Yrg1Op0I9DRxnmiVJ1XZzDylwY+jwf+Qh98fh+vO/d/n2HRvHkwWm249obrMevEnrlpUAoY/fK0c7Bh/TrYi8oxbv9D5eJFVEFXqpybJPczHkcyGUcqTk5onPvSKD/8OgNpXArfpe3IVk1JuZ/IpKFhdUlk6TGFRmvoP/qtDrmVxVaq5kpht/Qj2dd6nZ6f6w166PUGGKjti/xbb1Ce6+HxeGEwGhGNxhhGf33K4b29D8RyoYBQQCggFBAK7BAKCBgdnZdZwOjwwmh3QEZgecstt/Dn1PxBrUzOPfdc/Pe//80uUudBdgdgEyZMYKd1+vTp3Z5sU1MTzjnnnJyw3nwYHeh50kS622d3Tu/WvLMIvqgS8Zw5c7jaLrWzUVcm3l6d0YbGRuy+/0EyFxEdER+xPSoBqfxceon+T2pvqQApMdK4GXujs70VnXVrUDZhZ9gcLnRGwjBbnXB6C3gbo9nCRWlTGSpGm0Yk1I5kIorKMVV8vzbWVGP5gvkItrchlSSzUAu91YpHH34Avzhwrx4v5aDA6EmnnIlVK5dLItAPOZKKIOxISuJIxC5ZytJDOcdTFpC2pwpPZBHTSfKPnooO0Wt66Mk6zi6ToJJez66reiytp1rGvUbl7XmfXct4XXqN15fWY4ClqsBaHUpKSnHmCbnhE1vzZhHrCgWEAkIBoYBQYHtSQMDo6LyaAka3Dka3Bmao+iuBo3rk54x+/fXXOOSQQ7bp5qF2JbRfn8/HuZJUYff999/P7vPggw/mPMmCAgKKzUdfHMSBnmdPMLq1/cEpdJlyX7/44gt89tlnXNRoS61etub6bdNFGYaNK6fMYN7aDEClF/JeVwEr5ZdqNJgwc1+EA0HOGfWUjofD7YVOb4TN6YansASeghIYTCY0VK9HR1sD3F4vpziuW7YE61cs54rMGqMReqsdFeUV6GxpRG11HXRmE1579UXsOnnc0MLoib88A+vWrWUUDQQ6YDZb2RZWYJPyOukGYtDUahGPR+W+OFqkUglCUAY/OklyOqmfDcEhu5gEkQSi/JugUQZGvfKa9DovV5Ypz+XtpW1puQScXc+79pl7LBlM5e20mgxOO2bz6mXDcO+JQwoFhAJCAaGAUGDYFRAwOuyXoF8TEDC6fcFod86pGlZHOoz2Nldl/pTr+uqrr3KrliVLlvT53t+eYXTMzjO5xo7kgqrd0dznkjkqwWlXjmkG42fui1hnJzujReN2xtidZsLp8XGhIqRTsDkdHJ3aULMRa5cuRWegnSNMy8ZPYRe0ftM6dHaGoNMAbq8PJqMR9TUN0JoM+OqT91Dgsg8tjB574qnYtHEDXG4PNmxYC7fLi0QizjBK9O1wONHYVAejwQyfvwC1tZtgt9lhtdrQEeyA0+FCOByB1WrhUN5MRoFOGTJ1enZE21qas1Yz9wzVG7iimNdX0CO0KuDZHcxKYKoAqqHLHZXBVwFUCgvef9dxqKwo6/MbQKwoFBAKCAWEAkKB7VUBAaOj88oKGBUwOpKc0b7AaENDA6666iq88cYbm128SZMmcasb2s9OO+2EBx98MKc40/YMo5N23RvRWCwLo4yjqpzRbGGjbJGjXLd0/C57IyrD6O4/PQ5Ojwc2h5Pd1pr1a1C7cT1aGxs5ZZFeH7/zTGihxfJFc9DR1oJkBtw9paioCBRgHgm0o6GhBXqzCV9+9C58TtvQwujRx5+C6k0bYbZYGAzraquRiMcVCEdxSQkocLe5oQEW6knj9qChvp4LDZWUlKGtrZWTX10uN1fDZeeUAJSr3FIorg7JeAKBYBAGgynn5KgNS2l5ObQayXXlHz1Vy6XHFJZLSbtK/1AdNBR+S8vk16vGTmaQzYXWLheVlmXSGXz0xtvw+V047LAfo7KqBGPHVHYb3z86/zyJWQsFhAJCAaGAUKDvCggY7btWI2lNAaMjD0apWu7111/fr9uku0JD++yzD1588UVuF9Pd6C+Mbss8aR7d5YyeeuqpePjhh0G5o90NCgV96KGHNivQRG1fLrzwQlRVVfHnfhp9Oa9+iTxCN9p1v4PQ1tHRjetJE5bBlB+qKu6qHo+dsQfinWFEmzbg2FlXoXrDGqxbuRxNtdUwmS3w+ArZpOsMBRCLdMLlL0Y4HILBbEUyDUSiYXjcTmTicVjMZrQ11KKpuQNGmxWfv/8GfEPtjB5xzEmoralmuFQqNhHsSWG3BIlS4iwBIhgS6Ueu8qSAIb+mk8CRe4HKQKmjbXSIhjuxbu16jlFWj5LSEoyfOEnKHaVjaAliNVJuqQyytF/aJ+V/SvuWwVWng8dDYqtDfpVw3y5XNtYZxeJPFiLQGUZ7vA1mRwIulwX77703jj3mcC6CJIZQQCggFBAKCAV2FAUEjI7OKy1gdHhhdMWKFTjjjDNyQk0JrO644w4YjcatvqmozQm1iXn66aez2xYXF+P111/Hbrvt1u3+mpubOc/0ww8/zC7PdxAHep49wai6GFN3k6V8UKoK/M0332QXU17uH/7wB+7Hqh47Gozu/7MjUVtfL0fgyjV5NgvHlcBUHcarOKZjdt4N8UgYwZpVgMmFjCYDbSYNh8sFp7sQqVQSLQ21MJMrSiG8ZDZu2oDOzgDCnSGYTQZ0tDTDabfC4fKgYcN6tHWEYXU78fG//gqfq/svGGhGg1LA6IvZX2P1WsoZzba5oSJMuc+lWk9cAZeHXA2XkkQJQGtqavDNnHmora1GOBSSlhO8Qiv1EqUfDRUU0vP62VYuqTgsJguMJhOMRgvi8Rg6OzvYZtbqdTCZrVyBlwoWxRMxKWdUp0ea/kslYbU7odXo0RnqYHHMFiuHGCdiUViNTkybsjcsehfqW2vRHmsFtHGk0km4PV5YrFaEOzowdepkHHzQARhXVY6y0uKt/sdEbCAUEAoIBYQCQoHRpICA0dF0tbrmKmB0eGG0u4JD+++/PzuZZWX9SwWjvqXUO1Q9Hn/8ca6YS5+X88fs2bNx5plnbrG1y2DMsztntDcY7a6QUk8ObV+qBI/Od233sz7y5NOxdPlKuZOLVEE3Wz2XHVA5V1QpZpStsCuF61ZN2RXxaBih6pWIlZbDYjIhUV3LkahUzKhs3ESu4WNxOOHxF6OhfhPqNqxnPiPTL5WMw+P2oLKyApFgEEvmf4dgJAl3USE++Pvz8DiHOGd0Wy5uRyCIp176Cz7//H9obqhDLBplRzWWSCIZS3AJYXJD0ympnyj1CnX7yhGJBKDNAHqDEXqdAXa7DQaDHnQzRqOdHOOcTCU4fDca6YTZYmMBkwSkBLQ6clvDsLs8MJnMSGdS3DKGjk8JwVJfHg3KysYhHo0jkY7BYDTBbDFjwuRpvG1bcxNaWxpQMXYCErEErDYrSkqKcOpJR2PGtKnbIovYViggFBAKCAWEAiNWAQGjI/bSbHFiAkaHF0bp8+zdd9+Ne+65J2ci5IxeccUVOb02yXR56aWX8Nprr2G//fbDnnvuiZ133plz9Oj9p4zu+obSuk899RSmTJmScxzKvyQn9t133815Pd8ZHYx5DhSMnnbaaZwb6nQ6s+dAWlE1Y4Jb9diec0bPuvByfPH1nG4LGHVBqarViwKrcuuXysm7IB6NIFi9AsFIjM04KmBktbvg8Pj4JxQIsmmX0WoQaGvhFi5mu53Dde1WK8ZUVaGirBT1tbX49n+fIprSoXjsGLz1/P/BPZJhlHJDV6xeg+8XLcZ33y/E6tWrEI2EkYgnuIcNQSetI/d+YQeUn9PQaGG3uaHTm2Gzurj5KoXcRsNBxJIRhMMdaGmshcXqkL4N0mg5jzUcDsJoMMLp8qKjvQWhYBAVYyci2NHKZJ9KptlRjUYjsNudbE2Ts5pMJVFQXMYXi+ZQNYbCgbWIxaK8H7pwFosNkUiYvyXwev0YN34ikEoijRR2mjIRpSVF2GPmdNis1tH5l0vMWiggFBAKCAWEAnkKCBgdnbeEgNHhhVE6+vz580G5kuqWJJQzSZB4/vnno7CwEFQ99u2338Ztt922WeuSv/71rzjmmGOyJxIIBLjAD/UWVY99992Xcy0JZMlgoZYod955J/7xj39sJkJ30DbQ8+wPjNIcTjzxxBwXlyZ/4403sl6kW11dHZ588kkOVQ4GgznnNm3aNLzyyiuYPHny6HzDbmHWV998B9549/0tt3HJ7ztK+5Od0opJ05CIRhHYtBwpjQE2pxOFpRWIxeLwFBQj0NHGEarU5kWj0yORSqG5rgbBUBBaZFBRXo7CAj8XLyLz7n//eQ8ZvR3jpk3Hq4/dCZdjiAsY9XaFCeSo4tOc7xbi72++hYaGWgTa2hj4KMc0FApDp9FBr5XCCWj9rh6kUriux1MEk9kBaPSw2aRqTxR229JajdaWOjjcftisZsQiEfgKy7Bp/Uq2mivHTWTw/O7r/3HIrr+wBG2tTdyzdOyknTB39kewOjywWG0w6LWIhEOw2d1oba5Da0sLnC43HG43DHoD0skUGhpq4PEVoLi0CpFQCG0tjTBbLZi6864w6XWIxsL8LYW6VyqBcVVFGX55wpEwm8wwGg29SSaWCwWEAkIBoYBQYMQqIGB0xF6aLU5MwOjwwyi1OnzggQdw++23b/VNdPzxx4PCcqmThHpQ383zzjtviz03t3Sw7mB0oOfZHxilcOGLLrqIwby/4+OPPwaB+fY2Hn7iGfzxuZc4H7T7gkWqXFE5b1RdzKh84k6ckhjYuBxaoxUTp+3CFXRdBcUwmswwmGyw2B0wWe3cnjMQCqCBc0aD8Pu8XC+HokQtFjN2320mXnvlJRhsfszY/0d47q6rYbdaepR8UHJGezpae0cHW8jLV63CwkWL0drchGQyIYXCpjJc1ZYGFRpSO6AEowSgNrsHOh2Fxjqh1xv5J5NJIRLuQDga4jxP6m0TjgRgNNg4HLejowXFJRUoKa9CPBZBXXU1tAYK1Y1wGG55xViiW2xcs4rjoClsl1rMxGNhFBRWoL5uI9paWuDyelBRNQGRzgBCoRCaGupgtdng9ReioLAEa1cuBbQajJswBTaTiUOIaW7knFJeqhpGuT+q/OPxuFFZXoqxVeWYNnXS9vbeEOcjFBAKCAWEAjuAAgJGR+dFFjA6/DBKM6CUMqqgS70z+zp6Cr2l7SmslhxTckjz3cH8/ZObeOSRR/L6yugpnHUg59kfGKX5UUgxhd/25bwI1r///nssWrQoe27PP/88TjnllL7KPGrW+8eb7+DGux6Qw3SVirnqfqJ5lXTzckbLJxCMRtCxYRmqpsxAIh5FWmuC3emE2e6Gx1+EJKVJZjIIBjsQCnSgqa4GFqsZVrOZgXTC2LHwetzoDEfwzGOPwOotwQFHHY/HrjkXZlNu9xO1sIMKowSU7YEgGhqb8M93/40lPyxFKNCOzmBQcjrJIQ3HYLFYmKgVAFW7oDq9AQ47xSyXIZ2xIZWOw6gPI51OIhhoRl3tGq7aZLFTrLiGm7BSyKzN7oDb64fb50dDTTXHPFM5YopxpnYyEyZNg8FkxqrlS+DxFqC+dgMXIKoaMxE6gwFzv/oMJouVXU+X04lIuBPIaNDQUMfrU3ljegM7HOSS6pCMRLhAkkab4SrCauDcEoxS5V6q/FtfV4doJIbjjj4MPz/4R6Pm5h9NE6UwlyuvvJJDNGhQ7sSf//xn7kW1vQz1P+7d9evqbflo12F7P7/Rfn3E/LdfBQSMjs5rK2B0ZMAozYLginIfKcS0N9CiPEkKuS0vL+/xBMjIeeutt3DDDTf06JB6vV4+Ju2HPjP0BqMDOc/+wii5cpQPSlWDW1tbuz1/6jdK503ndPXVV+dA/sUXX4y77roLpi3A0Wh8N7/57ge49rZ7uylcJDmim7ulSoiu1PalfPxUdkbbNyzFuJ12RWc4CqvTzazkcPvg8hUimUiioW4DIuEwOsOdtwH+8wAAIABJREFUiAaplUwKpaXlIM1LK6sQjmagS4fx5IP3we4twZHnXIC7zzt2i51GBgVG6Q0w9/tF+GruPKxesxrVmzYh0hnik6X8TII6m8XKIbmKC6oAqJIPanf4YLW6uf1KNOZHOOJFJr0WSDcgGKzneGSXtxCZdALhUBiBQBtDJkEouZXxSIzzRwlm16xaykWQJk2dAW9BETauWwmvuxDr169EW2szyqvGYdzEqVi9fBFamxphc7oBTQYutwc2iwtNjdUIhyPcZ4e+KaBQ3eLSCq6+Gw0GGDy5Tyl3qiEnVGkDozigPTujDKNaHWKxGNpaW1BSXIJrfnP+aHwfjPg5L126FKeffjqWL1+eneu9997LeQbdVZgb8SfUzQR7g7Helo/0c6Z/Hz777DMsW7YMl1xyyWbTHe3nN9L1F/MTCvSkgIDR0XlvCBgdOTDKuJDJMDi+8847+PTTT/Htt98ycJH5QW7lAQccgBNOOAFTp07N9tPs7c7btGkT549+8MEHmDNnDu+LwlSPOOII/iktLUV+ldreCv0MxDz7C6PK+W7YsIELOtF5LViwIHteRx11FI499lj4fD5e9f7778/pS0pGBG03ffr03qQbVcv/9d6HuKY7GJVBVArJ7QJQ9XN6vWzcZCRjUbSt+wGOwjK4vAVs9OmNJu5g0tkZArQ6jiZNJJJob2tFIh7B+IlTUFhCTBRHSVkZYuEgFn77NZYvWACbtwgnXnwV7jznF1vUclBg9JFH/w9zvpuPUCSCYKADabn6LRUkcjldDGu5eaBSkxeDwcx5oGazi4IM0NLWCZORKtp2cr+bVCrO1XTJWS0srUJrcwO0egNcHi8LSIWDxoybzG1dli6cx2L5iorg8fpZyGQihcaGWoRDAVTp9bA73XBMn4nli+YjDQ1sNjva25vhcnpQWFwOvdGIcDCEYKidc0e9PgrJLeV5NNVs5KY0eqMhC6MSlEoASsJ2uaNbhlEKp4jHYvwPwt67z8DMGduPUzdS3sn0DyflVdA3afQPMbnxjY2NOPjgg/HMM8+gpKRkpEx1m+bRG4z1tnybDj7IG9OXCPTlARVb6KmU+2g+v0GWT+xeKDCoCggYHVR5B23nAkYHTVqxY6HAkCrw3oef4Mrf380FidTQ2W17F6XXqFxJl36VjZuERDSCtnVLUDRmCrTUogQ6WF1uWGwO6AxmBNpboTEYEUskYDCa+fO0TqeByaBFJpnA6qU/IBIKoryyEt9/8w3D6PHnXYp7Ljh+6GH0V6eejva2FsTiCXRGohzWSmG4Xf1ApYq4BAhE2BaLG1arh5dTDmlTSwxWSxqpdAzpVAL1tRvhLSxhEKSeoeSykjBNtRv4GNNn7gW704WlC+cgEonB7nJDb9DD6XRxTHMqEUdbWyusDjfHLLusFhy8+gekTRYsmLYXlixfxDmkU6fvhsLSctRsWAO9zsQFkaDToLJqHGwOJ2rWrULDpo1sdVMzYoJVCtdVh+RuLYxSU16b3YZCnx9HH3EI/F5Pn7/tGtK7fJQfTJ30fvTRR3NIyhNPPMFnlV+JbjSfam8w1tvykXzuFJZDza1pCBgdyVdKzG1HVEDA6Oi86gJGR+d1E7MWCuQr8PH/ZuPSG26XQnIZSFUFi2TolF7KD9uVnpeMnSjB6NrFmDB9D25/mdEYYLI54S+rYl6jFi42h5sjQzua67iN5sZVy1GzYQNS6TTs/kIU+b0o8Pnw6fvvwery4eizzsP9l5829DA66/wLUb1xPce8Nzc3o7xyLBxOF9JpcjdTfEJUydZotiIeScBgcHArlNaOOEwGapuSRGPDJs7zJNczxf1B9QgEWtDe3AyLzY6C4lIUFpWio6OViwlR+5ZYpJP373A44S8qRSDQjmB7OzugoWAbh+q6PD6YzDasXLqAW7V4/UXwFxTB4XKjev1avobUP5Qgk16n4wRamrFp3UpoM2mYzWbuSRqPx7Mhuf2BUboqBOTkFFMP0r33mAG3q6tHknibDawCFO5CCet0T95yyy0c6kKJ7fT8jDPOwEMPPQSbreey0wM7m8Hb22iGzd5U6QuM9rYPsVwoIBQYHAUEjA6OroO9VwGjg62w2L9QYGgUmP31HJx/9S3SwVQwmvOYe4uqixp1gWlx1Xgko1G0rl2Ekom7wOXzQ6vVw+Hxw19ayUZZW1MNdHotqtesxOoli7m4Ucm4qahbvwKt1Jkkk0ZRSRlKyivx7eefw+L04Lgzf417rzhj6GF09uyvcPc9d6GjvR0tLS0wmy2g3MjSskrEkykkUxR6G+NCQS6PBy6XH6H2ABoaq9nRpNxPg8HC8Eh9QilJ1mZ3co9QOklyRvUGEyfQBjva0NbSxEmzVeMnw2i0YPni+fB4C1FftwmB9mbM3PMAePyFWLt6Gao3rJULEOlhdzgQDgag0egQS8SJkdn1LC2vRFnFeA4PXjDnC3R2tCOVod6mGey6y27swlKOZ3tbO9LIbLUzSt82pOIJVFRV4Ud774YZ06ZsNzmLQ/OW27qj0BcUVDKd8gZoUC7Gbrvtli0PPmHCBM6n2B7yBwSMbt29IdYWCggFBkYBAaMDo+NQ70XA6FArLo4nFBgcBb5f9ANOv+TqzZ1PGT6zjqgqNJctURlciyrGIRWPoWXNQoyZvg/nkFJLl2Q8AqfHwz1FVyycz2mFFROnonzcZDRsXI9VP8xDOByGwWzGhMlTMHHCBGxauxbffvklrC4vTj7rHNx+6TDAKH34/+jjTzhB+Pv533HFKirSY9AkYXUVMkhG40kUlVRAq9dzrmc0EkI0HIHDSb2SMtzgl8JgtRqp6q4GGpRWjGWR161cimg8Bl9BMdweL1fBrV63BnanBxvWruS8zeKySnj9BfwNwIY1K2G1ObnIEFXzJRd2/MSdEQoFULNpA1vRer0ORcXlKCqrQCqRwKZ1q1C9YQ0S8RjcHh+CwQDi0TAKDVrYXR5UzdyL282EQkHQP+aKO9pbmG4iEYfH7cH48eNw8AF7o6jQPzh3pdhrVoH169fjrLPOwty5c7HPPvvgxRdfREVFRTaHlFbcXgoZCRgVN75QQCgwHAoIGB0O1bf9mAJGt11DsQehwEhQYNWadTju3MtyckbVIblbzCXNAIXlVUgnYmhZvQB7HXYyvAWFSCUT3Gt005pVXNuHokg1Oi1ikQiMZgsXNaIcUo56zaRQUV4OvcGAZGcQ3307F1aXB2eedx6um/XLoXdGlSN2doZx9TXXYs6cb7gc8E/GB/HlRi+7gP6iYrS1hTgJ1l9QjKKysWhvqSOtULNxLTuOFZXj2Or1FhRj/tefIh5PcTVcAsSWhhpMnLILh/EumPcV9EYznC4P0pkU0skYdDoDFywKtLegnVq9OFwoqxiDyrETufXL93O+5CJDep2Be5NOnb47V+hdt+IHbFq/CskUAaZB6mPa2YlUOoXx5JyOnYCyseNZ7HCok78h6EuYLlefiscxafJUjB9ThsN/9uORcO/uEHMg+KRS3jSoxDeF6dI1W7x4Mag8+urVq/tcyEgNe9Tn6r777uPQhffff58hlyrSUejvrrvuigMPPBBnn302Jk+e3KPzPZj7G4jWLlTkiZzk9957L1vVj0rB77333vjFL36RU7Gup5uJyrAvXLgQ//73v1kf0l0px06lwHfZZRfucXbooYfC6cwNVaec6muuuQbPPfdcj/eqch2oKNXWwnhtbS3Pi6rxKVUL1edHVfkKCwt7PLb6eEoeK50vffFBbYO+/PJLnhPt8yc/+QmOOeYY1m17CAnfIf7xECfZZwUEjPZZqhG1ooDREXU5xGSEAv1WgNpo/vSXv86DUbl6brduqFJZV6riXFBWgXQsjpbV3+Nnp16I5Qvno2b9GjYUSyrHcaplR2sjpyoWlFXC5vIhHOlEe1M9WpoaUVDoh91mg91qRTQYxPx538Hu9eHSyy7BhaccPXwwqhz5vx99jPvuewAzStbh86VO/mBOLqXFaofZ4kAyBbS2NsNqd8Jis6GouJSXR4JhmKxWrt7U2FCDZCKBMeOphHApWpubEGhrY8e1tbUesWgUEyZPg1WuiLthzSrYnV5+brXZuO1KJBBEW3sL7496f/r8hSivmsAQW1u9Do21mxCPRxGNhJGh/FCLFRaDAa3t7dCbjCirqOKiSDToAye527n9RDevpktOKVUTJgeXKrYe8uN9MXFclShS1O+329ZtqO4tSlW/KO/woIMO4p3k9x3tSyGjfHikhtI33XQT3njjjW4nRse86KKLuPE0Pc4fg7m/bYFRgsBnn30Wf/jDH3rs40XnQjBJvc4IsgjK8wdBKIVIE6z3NmhfBPc0b6XVzmDBKF37xx57DI888sgW+7kRRBJk0pcK3fUky4fRWbNm8ZcdFBXS09h99925r9tee+3VmyRiuVBg1CggYHTUXKqciQoYHZ3XTcxaKJCvQCwWx56Hn8wvS3mhSghuLnSy6yd1HWVwVRxTf3E5MokYmlZ9j4zRAWhTbOTpNXpOi3T5C1BcMQ42NxVaNSBANXvqqxEKBmAwGuH3eVFeWoZJEybg84//iyWLfoC9oBA3XnMlfnnEwcMPo8oMrr3uRnz+v8+QSiWlvpwaLX+ApX6e4WgSGq0e02bui2gsjJVLFiCj1cJsMjOQTpi8E4fYRkNhVG9ci+amRjjdHtgdLpRWVHIe55L538Jmd3Nv0aaGaqSSSey6+36cr1pXW42Wpga0NNXBaDJi8tSZ8PuLuMjRd99+Biv3PaXCShaGVbKqq4x6tMfiQGEJ7HYHjNRrJ5PhOUsQqm7fIlXVVYfp0noEopVjxqKspATHHflTrjwlxtApMG/ePJx88smor68HVdGlZtIeD4WCS+Nf//oXfvWrX/HjvhQyUsMHuWb0AezNN9/k7Qlyf/SjH3Fxq08++YTdMWWcf/753GQ53xEbzP31F0YJ1G688UY8/fTT2fkTKFI/MoIzcjXJTaS50yDIJrAjndX9Wr/44gucd9552WbbijtI/cvovUL7ocJS1B9MGfn9v0hLatpNfdKoTyx9YUDjsMMOw/7778+PKeSaeopRheu+OKNNTU24/vrrc5pgq8+PjkW9TJXzo2NQT9Nbb711i9eP7h+q2vzuu++yJuSEEnhS+Mrs2bP5XJVBPd6ef/55VFVVDd2bQRxJKDCICggYHURxB3HXAkYHUVyxa6HAECsw4+DjOPWwq2quAqVd8Jlt9UJzo3xRGVy9Mow2r5yPCPFNKgOTyQKH2wtvUSlcXj9iiRg14uToUfp8Fk8kEOoMAqkkyoqLUFZSjEgsjsZN67Fs6Sp4Skrw8D234sA9d9miEoPSZ7SnIyaTKcyZMxePPPoINm7ckIVR+gBLoGe1ORBPAg31NfzYU1CEsrIxnBTb3tpMNYZZ41C4E5FIADqtDiUlVUhn0hza21BXzfHM/sJiVI2bhEBHG1YsXoBIuBMOt5udzqKSclDeZjwcxaYNq9HcWMsfFilJl2KjCZRJ5DKrFUmTBUanG2azCSajhUNzCWzV/UN7ckbJWfV6/SgsLML+++yGPWZOZ3ARY+gUUPcWpaOSy3fZZZflTICaS5Pr9c0336C4uJh7WO6xxx49TrK7Js177rknV+OlokgKjFGlZIKoG264IQtjVECJwoXVwDaY++sPjJJm1PKGwplpVFZWsvNJlYfVziABK7mKBNg08htkE5SR1opjTFBKMKf+IkD6dzCD+fPn48orr8zCOzmL11577WahzX2pptsbjFLhMZrHo48+mj0/OgdydtXvT1rv73//O18/JaSY1rv88sv5/a+M7q4fQfltt92WA5p0nh9++CGuuOKK7P1AfW8pxFgMocD2oICA0dF5FQWMjs7rJmYtFOhOgd1/fiKS7HbmVdTttoqu7JDKTqmnoBhIxtG08jtEYinY3R5uq0nFZm1ON7NSRqOD0+UFdHqkMxm0tbWgubEeVrMRNouFU62KCwuwfsVyrFq9Dv7KSrz65EMYX1k2cmBUmQmF3t159734+qsvuSoth+1qySnVwGK1IZUmh9KB4vIq1NduQmNDHcxWCre1w2a3o7S8imOWm+trEY/EAZ0WmXSKerMiEY6goLiMwZRfQBot3AvHhUlTd2H3c8UP32PN8h84D1SrAcxWG4wmE3/ITKelHFGaD7V4sVptsNrt/EGV4LevMFpaWo7y8jIcdsgBKC8rFu+aYVCgrq6OnTlyKclxoxy+nXbaKWcm9Oa6++67cc899/Dr5JgRgKiBQ71BPnwQiD711FO8//xBAEJwSwBDeaS0LoVvjhkzpkeYGcj99QdG1cWeenI8lckTkBI0ksNHQw376lY6P/7xjznns7S0tMe7QO1Qn3POOVz52Gq15qw/EDBKDuWZZ57JTjmB9jPPPMNtfrob+devu3so/36g3FeCzKKiom7vBwp9JiCl0dN5DsNbRRxSKLDNCggY3WYJh2UHAkaHRXZxUKHAoChw8Em/Rnuwk1lm84JFqpYu3bR3cRcUAYkYGld8h4xWjzLqOxqPQWc0webwQG8yo6C0CnqDEbF4HO0MonUIdbTB6bTD5/GgvLSUI8jmf/0V1m2oQdG48fjktedgMhhGHozSjCjncuWqVbj+hlvQ0tyQhVHKASXgM1MP0kQKNbW1sNkcqBwzAf5iIusMV8ztDIehp1BZvY5zQqvGTgSgRXNjAzuiNRvWQm/QcQXeMeMmIpFM4rsvP+NlsWiEHRmdQQ8DuZ28ny7Hk+ZAbV60Oj2H/mXdz15glADW7nCipLQcM3aezPmhVqtlUG44sdPeFfj4449BobQ01EVu8rekojoU5knAqFTbJVDpbuTDx+OPP85QoXY71dvl56USuFG/U2UM5v76A6Nq4OtL2DJBJ+XMTps2DYccckg2XJZyRGlfGzZswAknnLCZI52vrbqYVHfzpvW3FUbzv3igwkg09y1FLOTnrOa76/nXr7e8Y3KBTzzxRIbhns6z9ztbrCEUGHkKCBgdedekLzMSMNoXlcQ6QoHRocBpl92AmpYOREJBxOMxZNLd5Y5SaC6dT25OKeWEauJxNKyYB4vLB4/Xg0g8BafbB4vdCbe/BHa3l/mtuakO7S1NiEYjDKN+nw9VY8bCX1AET0Eh5n3xMRbPX4TCsePw5b9e6VW8IQ3T7W42zS2tePqZZ/HZZ59yESICQcUlJRBMpoFkSoPSyvFM4I311ZyraTCZ4fH6UFhcBrPFhtrqDWhtaYbd7oSGck2tZiSjMbi9BQyfK5YsQGdnkAsTSf61VEQpC5rdhN8q+Z99gVGCWmolU1lZhX333AV777Frr+KLFQZPAXLcKe+RQk5pbAkSKKSUigy9/fbbva6rho/80NSezkYNURS6escdd/CXHDQGc39bC6MU/0/FesjZo5EPzoN3tXJ1GCwYpetMBYYIlMn1pTBqyt3sbVB+7EknncSrnXrqqXj44YezxajU168v/Wp7CyPubS5iuVBgpCogYHSkXpktz0vA6Oi8bmLWQoHuFAiEOjHr+nvRHgghTCmNoRB3GZG4swtMGUXzKuw6vX5oEjE0LJ+L8vFT0dHRAZe/iNtxEoTaXB50BjoQjpChlwI13WxuboJBp8OUaTNhNmkwYcpkzH7v31i+eCnMdg8cPie+fPsvvV6sYYdRmiHl1y1avAQ33Hgz53cqMEq/29vbOIFWZ7SgsbEJRqMBxSWVqBo/GXqDHo11ddi0YQ2CgTYO8XW4nCivGI/SyrGo27Qei+d9w+ROEErxzRS2K4VSqwsRdR9+21cYNZnMGD9hEgoLC3DycYfB63H3KrxYYXAVUH/opxYrL7zwAlcz7mmo279syRFU7zcfTHra95w5c9ihJef18MMP5yq1Su7kYO5va2E0H9aopctgVXylb9ZaWlqwYsUKbn9CrVWUgk+DBaNqrXtzwNXXkuZI98SSJf/f3nmA21GVC/s7+5yTU9J7SAwEQnpCAglBQCAUQRBs98pFwQbiVa/0IvUqV0A6vyhXr2CjqchV8SLFgLRAAphCSCjSQiAhkEZOcmpO+Z9v4trOmewys2dm7ynvPA8PcPaaNWu939rn7Hd/q6ywjuuxjyWv4wwZDfd9T+2VI4CMVo69nycjo37ocS8EokdAd9W98kc/l0UrXpOO9jZpad5m/fsfuxrZpNS2o670SP/BwyTT2S7vvvSs1PUdJP0GDpHGAYMsGa2qrrI2hW3sP0jqGvtZGxdV1dRKXUOD9GvsIw19amXRIw9JZ2et9EiVdHS1ivR0y8wD5slvbri0KKRIyKhpZVtbm/z3T26xzjTUTqiMrn//fflgywcyeco00fNZtjRtld3HT5etW7fIlg+2WHOXu7Zvl86uDsv+p02fLdu2Ncnbq16XLZs2WKKrBq9bGOtGRyqh5p9/7opbmozqNN5hw4bLuHG7y8wZU+TweQdInyLzootGhAKBELDLpdcKC21klOtcUD3fstBVSEDCrM+rjKocnnzyyTJ//vydNiTyytBevqmpSVTIdYrq4sWLrZ1x7TvoOusOS0btXwp4mSJr3+TKmQ33Kpdey/vhzr0QKCcBZLSctIN7FjIaHEtqgkCUCPzv/Y/ILb+7Xzo6t0vbtm1WYi67jnTHdru2411E+g0eLJnODnl35TNSP2CotRmRJvEaBw6RfoOHyYBBw6zpujV1DdLe0SoZ6ZJN766Wt994Q9paOiVTUyvd0im1emLJzNkyZ8YUOfKAfWT6hN2LYomUjJrWbty4Sb512pnyzttvSWtri4wZM1qWLl0m4ydMtM75bGnfLhve32St6ezb2E8GDR0uk2fsLevXrZFlzz69Iwva3SU93ZoNVRHdIaE7xDQ4GZ0wYbK1C+/XT/m8jBnNJkVFR1uZCjin3Zby2HwbGTnPldRyxS63MqpTZIOsz6uMljJluFDfNROsO+7qBk9mR9pc5XV97t577y3PPPNMwbWUfteM6tpgXdeqlxcZLSTpXuXSa/liY4vXIRAVAshoVCLhrR3IqDdelIZAnAi8+sZbcumNt8qGLVutmadtLc3/yIzu6MWOqbo7dt7tO3DQDhldsVDGTpgqLc1bpbahvzQOGCIjx+4uA4eO1JygbN28XtauelXWvb1Gujoz0jBgoHR1t8ugoUNk193Hy2EHHSAHTB8ve44b6xpVJGVUW79lS5P8+YEH5Rc//5k01NdZC2b1Q+HgoSOsIya6u3tkS1OLDB46SgYMHirvrXlbNm1Ybx3NskNG9d9dvbKhwchotQwePESGDhshc+fsLUcfeagMHjTQNXAKhk/Afraoio6u5dMseLHLZPC0XK6db/Xndplwrv/MV79bGQ26Pq8yqudv6mZMuvuw2/Ww+fr83nvvyTnnnJM92sWUmzVrlkyYMEFmzpxpbXo0bdo0a+fZN954w9rldvny5XlF0a+MlpoZff311622LV26dCcuXuXSa/liY5bXIRAVAshoVCLhrR3IqDdelIZA3Ajoe/z8798sK15bJa0tLdLSss2ST+fVt98AyXRvlzUvPC0DR4yx1ogOGDJSdhm3p9Q3NEjL1s2y7p235JVly6T/4F2kuk+t9OnbRxrqG2SvWbNk/K4fkhM+drAMGzrYM6LIyqjpyerV78i5539bero6ROdBd3eLZGpqLJuvre0jLW3tsnljk3R1acZzR0a0u0fL6UZFO9ajmmyoXxmtyVTLiFGjrN2iVEIPn/cRz8C5IVwCzh1T851ZmasVehSMytgTTzxhvaybH+kZpPbLLhNuj+awZ+QKbYATdH1eZdSeAdQNfkpdM5rvrNJPfOIT1pbfuS77usywpumWumbUvtPvYYcdZq0ZHT58uNUNr3LptXy47xZqh0BwBJDR4FiWsyZktJy0eRYEKkfgJ7fdLffMf1ra2lqkZdvWnRrS2H+A1HR3yjvLF8jI8VNlzqHHyQfvvSO77DpOnrz/Xnn37bdl+NhJ0tnRJH0a66Vv/4FyxMeOFmneLGd+9USpr6sruXORl1Ht2bZtzfLQX+ZbHwLfW7dWhg4bKR3trVKV0cNXB1tzmrds2SpNTVv/kRHdMSU3MBnN6PExjTJs2AiZPGmSfPpTx8jE8cXnQJccFW4smYBdKAut/cz1AKfIqjz9+Mc/zm425JQPNxsj6T16xqZmPfU677zzRAXZnGPqdQMcL/V5lVFds33BBRfIT3/6U6utbnbT1Wzq17/+deu8YN2ZVs91VY7mfFe39ej5n0ceeaT13LBktNTddO1noBb6MsHN1F9ktOS3NjdGnAAyGvEA5WlelGTUeZSWNtnLLB377BnTXTd/x6IWOfsXw6Ztbv6++OmHzgzTzQQfeugha2NB/RLWLK8ZMmSIzJgxQyZNmiRHHXWUdQSe2YTRzzPjfm8l4uSX2aLFz8tF1/+PtLW3S1tLS6/q6vv1lz7SJe8sWyDHfuV067WFDz8gLa1dUtOnXmqqu6xjL0fvvodMnDhJpu0xRo44cD8ZPWpE3uMN3bY3FjJqOrP23Xflqquvk1WrVslrf39JPvjgA9l9jz1kl9G7WiC2NbeIfjjWX65ByWhNdY21TnXkqFEyZfIkOe0bJxc8l9AteMqFQ8AuDrlksthT7WeO5jr+wy4T+vqdd94pRxxxRN5q9Re8TlfVcnppttGsW9T/D7M+rzKq7bFv/FTobFbTYfuU6E9/+tNWNlmn6Jopt24+SKi83nDDDfKd73wnVBkN4pzRq666yvpiwZwr61UuvZYvNl55HQJRIYCMRiUS3tqBjHrjVY7S5ZQc/cysX5jrmemF9naw91vlVI9J+4//+I/sLKFycInaM8oZpyD7vmHjZjnvihvlpTdWS0d7e7bq+sa+UpcReXvZEzJy/F6yeeMWqauvl4xsl9q6auu4F3WhIw6YI3NnTpExo0YG1qxYyaj2uqNjuzz2+BPWeYi6wZHuprvv3P2zx8F0dXXLxk2brPWlzk2LvE7T1bMghwwgWqQGAAAgAElEQVQdJv36D5AzvnmqzJo53dXaw8CiQ0WeCDi/VXWKg5vKnJsfOTcyssuE1nfsscda53LqukfnpePv7rvvltNPP9061uXjH/+43HzzzTJixIhs0TDrK0VG9YueL33pS9YxK8Vku7m52TrL1WRSzbRme5/cZKeffPJJK5Oqu9bqFVZmVOt2rie+5ZZb5KCDDso5NJzxmzx5svzqV7+yviE2l1e59FrezZilDASiQAAZjUIUvLcBGfXOLOw7yiE5+vdNNw3U2Vq6y30pl37Z/IMf/ED222+/Um6P/T3liFOYkK686Ra5d/7jsr2zy3pMXWNfqa/OyOolj8nA0ZOkq22LNPbvK8PGjJM9p0yTaeNGy4mfOkYaGuoDb1bsZNQQaG5pkf/8zmUyf/5fZOLEKbazSautrIV++H933TpRQSllzWjfxkYZMGiQzJ0zR/791C9zdmjgQy/4Cl988UU56aST5OWXXxaVoHvuuUf22Wcfzw9Sufz2t79t3efcyMgpj1rm+OOPl8suu0x222237LN02upvf/tbueiii6xvG1Xs9NtHlVf7FWZ9pchorvWeN954ozU1x74JlIqo7pR7xRVXWN055JBDrP6NHj3aOij5m9/8pvzhD3+wXtM+a1l9zX7pe/OPf/yjxc6IqL7uXJdp7rFPwdL69dm6mVk+nrn6rxuhXX755XLNNddYt+kGV5qR/cxnPtOrLmf8tOz3vvc9OeOMM3rNjPAql17Lex683ACBChFARisE3udjkVGfAEO4PWzJ0b/zf/rTn6zPOfa/vaV0RT8j6Y75+mVt2q6w41QOnvc99Ff5/k9uk9a2dulT3yCNdbXy1t/+KkNGjpax02bLh3bdXfYcNVhOO+VE31NxC/UntjKqnWpra5dX/v53+X8/uFmam7dZoDKZHTKqH5y7urtk7bvrrLNK3R7totNyVRz6Dxggp3zlS3LEYYeE8i1AOQZZ2p5hl0gzZXTgQO87Hds3rFGG9o2MnNNq9YzR999/X3Taysc+9jGZMmWKJZ9//vOfrSm45solMvpamPWVIqPaJmfGU3+mf3BUEvv162f98dJ1JeaPmAqdM8N43333iU7z1S+F9LLz0f/XNSm6UZSp47Of/azF8fHHH8+7Rsi+G66+R48++mgrSzl27Fj51Kc+JTqTwY3s6bQkzXjfdddd2fhMnDjRylxrO/Uc1Mcee6xX/HQ60ne/+92dNmBy8zwvspy29yz9TQ4BZDSesURGoxe3sCXHORvJENC/qyeeeKLo3ggql/r3Xi/9glnPCVfpVIl1Xvplrn7+Sts60rDjVK6R+c7adfIvp54pVbUN0r+xQQYNGyLVUiUf3X+WfPbYo2RA/x3jIMwr1jJqwLz//nr59W9/J0uWLLWm8RoZrcrskNL16zdY5xfqh2yTJa2qylgLcfV13UymuqZG6vrUWW8+3aToC1/4nOy/375hsqfuAAk4p9fqL0aVoVIuHSdnn3223H777dbt9rWnTvnQzKdm6B5++OGcj1K50enCJ5xwQs61xmHXp5s3DB06NNs2t/KkWctbb71Vrr766oLrSHTTouuuu846J9R+aQZSNxzTrGehdSgqgSqGxxxzjJWx1Ljp5Vxbqz/LJcn6c5VSbav+IXTbP5Xk66+/3tqgyghzrgBq/HRJgO6q7MzCanm3zzN1ey1fyvjlHghUggAyWgnq/p+JjPpnGHQNYUqOfhmr+x44pVKn3OosKN2cyOyJ4OyXzhjSzxT6xazz7+avf/1r+eQnPxk0ikjXF2acyt3x1tY2ufKHt8hzz78op3zu0zLvw7Nl+LB/fnYMuz2JkFGFpJKpb46rrv2BvLXqTevNtENGq63dPTVz+u7ad2XzBx9IJlMjA4eMlNaWrbK9vUWqqzPWWab1DY3WtM4rL/+ONDY0hM2e+gMk8Oijj1rCp2NAzxXVDYPsa/u8Pso+JVS/LdT/P/TQQ3PKR319vWgmUH8Z6wZIeqmkHXfccVbGzi6DznbkkpOg6ytFRk07NUv4u9/9Th555BFrvaXy1UyoZkp1SrTuKKzZ4VyXvid1DapKvZ5dqplNvVRAdY2JstH7zXEvdubnn3++XHLJJTsJvAqpbrKk8V22bJlVn4rwbbfdJuPHj/csh6Z/mpHVdTMqzqZ/Or1YN6fyGr8gy3sdt5SHQKUIIKOVIu/vuWmXURUK/TL5/vvvl1dffTX7d0WpmnOx9W+BLlUZMGBAQdi6L8lLL71kid6iRYuyf1P0JvuOtFrfgQcemPdvZzHJ0b9b+jdQn6N/B7XuefPmic4w0l3p8/1N1nbYNyk0nVER1S909ezvYpcKqcqorhW1X7nOSc+1DEllVmeu6d97/W/dn0I/E+jMsm984xu9ljtp/UHEJxdPs8uybjL5wAMPWPt76Bpa/Qxg2qNfQusOwvnkPMw4FYtDWK9rIkF/l5f7SoyMGnD6y2DxkuflyQVPybLlz0uVZCwZbW1tsf7Z0tQkW5uapaHfYGlva5HtHdukvk+dDBw0RM4+63Q59pijyh0DnhcjAkFntoKuL0YoaSoEIJAgAshoPIOZVhnVD93/+7//a+0Z4GbdpAqK7jWgy19yyYlmHPXYNt3kzs01e/Zsufbaa60vZp315ZMc3Sxw/vz51hFs+WYc6UwhndGkX8o7L+cMMvO67qSr55znky5nPbqUSTc+0qm8+sX7zJkzLYl0SnAuGdU+6I77OuPIedn3gggyPrl46h4XY8aMsTaYtC+psrdJExFnnXWWtVdELsEPK05uxk/SyiRORu0BenvNWrnh//1INm7YYGVG21pbpaW1xfq3HgOjklpbWyPTpk6XO2//ues3YtIGAf1xTyBoeQy6Pvc9oSQEIACB4Aggo8GxLGdNaZRR507pbnnn2h9B71XJ08zg73//e7dVWeXy1ZdLcjSTqjP3NLNZaGmJ1ptvDaf96DrTUOcmjZ46UKRwLhnVDKieZ+rsg30GWtDxycVTTw3QGXVuvoj42te+Zi3HMrO4TLfDilOQMYhLXYmWUQ1CS2urLFr0nCx85hlZ+PQiaW7ZIaW6Jq6qula+8qWT5KTPf06GDBkcl5jRzgoSCFoeg66vgmh4NAQgkGICyGg8g59GGbUfYeY1arnO33ZOfTW7tOteCLqJosqVZgN1Kqzui2AXsVzimEtyvLYz1xpOzQaqNNuvXNNrvT4rX/lcMpqvrH1vjqDjEwRPzWJr5taePQ6i3jSutc01BhIvo/ZON1lrSm+QZUuWSHt7m5z61VPlhH/716Ded9STAgJBy2PQ9aUgBHQRAhCIIAFkNIJBcdGkqMuoiy4ULGLWBtoL2XfeNz8/88wz5Vvf+pbssssulnBotlOn3H7/+9/vJY+6z4Fuzqfl9FKx1Kmc9t3Z9fxt3dzQOe1V11vqpn665vOAAw6wpujq9F+za61pSyHJ0Wm4WrdOjdUNOHXNqK7hdG6i6JTMjo4Oa2qs2STQPEun9DoF1S9zc78XGbWfCx9kfLQthXjqvhA6VdvwXLlypZUFdW7wlCuDHEacgmIft3pSJaMmOHrci25aNHLEiLjFi/ZWmEDQ8hh0fRXGw+MhAIGUEkBG4xn4NMqoitnatWutDWt0c722tjZr/eYIx2fCXGssdbMf3TBPJTKf6OQ7B9vtCMknOSqiN998s3WOuv1asGCBfPGLX7ROjTCX83g7nQ2oGwNqdtR+5ZJ1t+0sVi6fjOqUXJX8z33ucznXYgYZn0IyqhtJqfiOHDmyV1c0i62CrhtT2i/7MX+F6vUTp2JMk/p6KmU0qcGkX+ETCFoeg64vfAI8AQIQgMDOBJDReI6KNMqo20jlEjinjOoZnCqff/jDH3pVe/zxx4uuNZwzZ451BraXK5+M5hPHd99919qASM/uNpfznHGvdRaSrVx9cXLRMvlkNN9u+V4YaVk38SnUj0JTZO0nNJh2aTw1g6snHhSq10+cvDJISnlkNCmRpB9lIRC0PAZdX1kg8BAIQAACDgLIaDyHBDLaO266vlN3qtWjyHS33QcffLDXzrVO6dLyOtX1v/7rv3IOAHPsih4Nd9BBB8kee+xR9OiMXOKo2dB77rnH2sTIeRU7YkTLa5b3q1/9qnWMif0qlBn1sibSrYxqVvSPf/yjtQtvKZfX+OSTRj1PVdf66vreXFepgu83TqUwScI9yGgSokgfIAABCEAAAhUkgIxWEL6PR0ddRnNJTr7u2s+qNmWKTUPVI0TeeOMNefLJJ+Wxxx6zzr0stMNqrva89tprohsb6b3FLpUfnZ6q02rHjRuX8xSHXBJYiIMbGS1lmm4YMmo/F7wYK309iPjk6odzGrOzLS0tLdbxNbo+2Fxupmj7jZMbJkksg4wmMar0CQIQgAAEIFBGAshoGWEH+Ki0ymhzc7O16dAtt9wiK1ascE00n2y88sor1sZCzsxjvoo1Q6jTPnXzI82e2q9c8nTYYYdZYjR8+PCdqnQjo3qUoWZvdW2s/dJNjS688MKczQxDRp3Th/PxCTI+ufqRa1dke1vcTAEOI06uB2LCCiKjCQso3YEABCAAAQiUmwAyWm7iwTwvjTKqG9Scc845Oc8F1Y2J5s2bJypNU6dOleuvv140u2quQpkv3S338ccftzYJ0ixrsfNAtc5cZ1i6kcti8ppL+u6880459dRTew2cz3/+83LjjTeKyrHbK9daULfTdN3IaNDxycVT19iqmDc2NubsdqkyWqh/XuPqNh5JKIeMJiGK9AECEIAABCBQQQLIaAXh+3h02mRUM4Q33HCDdZyH/dLdU7/+9a/LbrvtZh2ZopcbIcmHXjN7ixcvlkceeUTuvfdeazOfXJdKoE4v1jWl5vIqLW7LL1myRP71X/+11667kydPljvuuMMSb7eXHxktJr9hxMctH3v/c03TdU4x9lqv1/Ju45GEcshoEqJIHyAAAQhAAAIVJICMVhC+j0enTUZ1PeiXv/xlWbRoUZbaySefbG1C1Ldv314k/ciovSKz6Y4+U48Sse96q+WcU2W9Sovb8vl2/tWzT88++2yprq52NZL8yGix6bFhxCcXn+nTp8vtt98ukyZNytnnUjcwIjPqagjtVAgZLY0bd0EAAhCAAAQg8A8CyGg8h0LaZHThwoVy+OGH9wpWvnWT69evt45M0bNIzeVlQ6VcI0LPBD3yyCMLPt+tXJpKvJTXLK1uoGS/dFMlXTuru/26uZYtW2ZtwKQbNxXikktai8loGPHJt/bVeW6ove+5jnbR7Pn3vve97FE9Xrhr3V7Lu4lFUsogo0mJJP2AAAQgAAEIVIgAMloh8D4fi4yKnHjiidba0AEDBmRpajZTp8+qPNkvp4zqbq+6xnHlypXWbrpPP/20HHvssdaU36qqqp2io9N2jzvuuIrJqB7xolL1+9//vlcbdK3sTTfdZAlprnZrYe2rroW95JJLZPny5QW56ItByaif+OSTQP35vvvuK//zP/8jOlXZfjU1NVlrinWNrf1y7szsVS69lvf51o7V7chorMJFYyEAAQhAAALRI4CMRi8mblqUNhnNtW5SOV188cWWpOkaTp2i+eMf/1h++tOf7rQJkXN6Z65Mo+6OqzJzwgknyMiRI601qDrl96mnnhKdEqtrSe3X7373O/n4xz+e/ZFXafFaXhno2k3nETbadxU/fW3atGnS0NAg3d3dVkZPs8O33nqr1Ydcl9sNjIplRoOOTyEZ1ddmz55trR8++OCDrfNf9Zifyy+/XO6+++5e3dRzUVVGdU2xubxy91rezfs3KWWQ0aREkn5AAAIQgAAEKkQAGa0QeJ+PTZuMambwG9/4hvzpT38qmZxmN1VO9MqXaXRb+Wc+8xlrHengwYPLJjma9dVdfzV7W+hMVbd90HK6MZJml+1Hz5SSGQ06PsVk1G0fdYdk/XLBnjX2Kpdey7ttWxLKIaNJiCJ9gAAEIAABCFSQADJaQfg+Hp02GVVU9913nzX9ttjRK5opVFlcunRpr2mpzumaL7/8svz7v/+7NU3Xy5VvmqhXafFa3rRR+3XuueeKrtMs9dLpvXpO6ac+9Smpq6vrVU0pMhpGfHLx0UzumDFjXJ0Le/7558t555230wZXXrl7LV9qTOJ4HzIax6jRZghAAAIQgECECCCjEQqGh6akUUZ17aOuB73gggtk06ZNOWmpZF100UXWeaMqInfddVe23De/+U254ooresnXO++8Y03Bda4zzBeKo48+Wq688sqcu7l6lRav5e1t0iNo9GgXnZac7/iZXH048MAD5atf/aq1Pta5C7EpX6qMBh2ffHx+9KMfyS9+8Qu5+eabc34xoV9GnHXWWXLGGWdYU5adl1fuXst7eBvHvigyGvsQ0gEIQAACEIBAZQkgo5XlX+rT0yijhtVbb70lv/rVr+TBBx8U3SFW5UOn3+oGQ5rpGzp0qFX02muv7XUuqW54o/fNmDGjF3ad/rpmzRor2/bwww/LK6+8khU8rVuzcbpBkArcrFmzsueZRkFyOjo6rOzv/PnzrQzviy++mJ3Cq2tgta96DIrKua6z1LWw+TY68iujQcenkATq9Ojnn3/e2k1Y18XqtGX9IuJjH/uYdQSQ9jlfP73Kpdfypb6n43gfMhrHqNFmCEAAAhCAQIQIIKMRCoaHpkRJRj00m6IQcE0ACXSNqmIFkdGKoefBEIAABCAAgWQQQEbjGUdkNJ5xo9XuCSCj7llVqiQyWinyPBcCEIAABCCQEALIaDwDiYzGM2602j0BZNQ9q0qVREYrRZ7nQgACEIAABBJCABmNZyCR0XjGjVa7J4CMumdVqZLIaKXI81wIQAACEIBAQgggo/EMJDIaz7jRavcEkFH3rCpVEhmtFHmeCwEIQAACEEgIAWQ0noFERuMZN1rtngAy6p5VpUoio5Uiz3MhAAEIQAACCSGAjMYzkMhoPONGq90TQEbds6pUSWS0UuR5LgQgAAEIQCAhBJDReAYSGY1n3Gg1BJJEABlNUjTpCwQgAAEIQKACBJDRCkAP4JHIaAAQqQICEPBFABn1hY+bIQABCEAAAhBARuM5BpDReMaNVkMgSQSQ0SRFk75AAAIQgAAEKkAAGa0A9AAeiYwGAJEqIAABXwSQUV/4uBkCEIAABCAAAWQ0nmMAGY1n3Gg1BJJEABlNUjTpCwQgAAEIQKACBJDRCkAP4JHIaAAQqQICEPBFABn1hY+bIQABCEAAAhBARuM5BpDReMaNVkMgSQSQ0SRFk75AAAIQgAAEKkAAGa0A9AAeiYwGAJEqIAABXwSQUV/4uBkCEIAABCAAAWQ0nmMAGY1n3Gg1BJJEwJOM9kiVtPdUS3d3T5IY0BcIQOAfBDKZKqmr6pIqcfce7+zuke7ubvhBAAIJJJDJZKQmU+WqZ8ioK0yRK4SMRi4kNAgCqSPgSUZbu2ukpbs6dZDoMATSRKAx0yUNmc6iXd7e1S3bO7uKlqMABCAQXwK1NdVSW50p2gFktCiiSBZARqMTlt/85jdy8sknu27QxIkTZfz48TJnzhw58sgjZebMmaLvw2LX3//+d/niF78oy5cvzxY95ZRT5JprrpGGhoZit2df37hxo9Xe+fPnu76nUMG99tpLbrvtNtF+caWLADKarnjTWwgUJYCMFkVEAQikhgAymuxQI6PRia9XGXW2/Oijj5ZLLrlEZs2aJVVV+Wc0IKPRiTkt2UEAGWUkQAACvQggowwICEDAEEBGkz0WkNHoxNevjGpPhgwZItdff7189rOfFZ1mn+tCRqMTc1qCjDIGIACBHASQUYYFBCCAjKZjDCCj0YlzEDKqvenfv7/cdNNNcvzxx+fMkCKj0Yk5LUFGGQMQgAAyyhiAAAQKECAzmuzhgYxGJ765ZPTnP/+5nHDCCb0a2dPTI01NTfLOO+/IvffeK//93/8tmzZt6lVG11/+8pe/lMmTJ+/UwaBktBi5XP259NJL5cILLyx2K6+njADTdFMWcLoLgWIEyIwWI8TrEEgPAWQ02bFGRqMTX7cy6mzxkiVL5KyzzpLnnnuu10tnnHGGfPe735W6urpeP0dGoxNzWrKDADLKSIAABHoRQEYZEBCAgCGAjCZ7LCCj0YlvqTKqPXj44YflxBNPlK1bt2Y7pFnRO+64Q6ZOnYqMRifMtCQHAWSUYQEBCCCjjAEIQCAnAWQ02QMDGY1OfP3IaHNzs5x99tly++239+rQD3/4Q9FjW+wXmdHoxJyW7CCAjDISIAABZJQxAAEIIKMpHAPIaHSC7kdGtRc/+9nP5LTTTuvVoa997Wty1VVXSX19ffbnyGh0Yk5LkFHGAAQgkIMA03QZFhCAgCFAZjTZYwEZjU58/crowoUL5fDDD+/VoY9+9KOimyANHToUGY1OqGmJgwCZUYYEBCBAZpQxAAEIkBlN4RhARqMTdL8y+sorr8gXvvAFWbFiRbZTuqvubbfdJhMnTkRGoxNqWoKMMgYgAIFCBMiMMj4gAAEyo+kYA8hodOLsV0ZzTb9FRqMTX1qSn0ComdFXlj0rq197Kfv0oaPGyD4fOcL6/zVvviovLn5aps4+QOoaGmX5osdkzLgJMmnW3JLjtb29XV547kmZPGs/aezXv1c99ueN2X1Cyc8Iqp6SG8CNEAiZQNAyqhsrLHj8UWlvb+/V8j3G7ynT95pp/ez9996Tvz27SHbdbVz2Zx0dHfL0k09IU9OWnXqsW9V/5JBDpW/fvtnXTB2dnZ29ys/cex/ZbdzuIVOjeggkkwDTdJMZV9MrZDQ68Q1DRvv37y//93//J3Pn/vOzNWtGoxNzWrKDQGgyumTBw/LBhvdkrw/Pk2GjxkjLtq3y3KP3S5/6Bplz8FHy/trVWRn1I4f2QOozt27eKPseekxoMsrAgUDSCYQlowMHDZIPH/ARC99bq96U55cuESOkuWTUztlZPlcMnHUYmW1vb9tJXJMeQ/oHgaAIIKNBkYxmPchodOIShoxq7x555BHZf//9sx1FRqMTc1oSooxuWLemaKazUGbUiGtHe5vVSs2eqrCaeoeN+pBsXr9O9HWTbbVnYatrarISbALtzGg6n7HrnlOyWVnznK7OTuk3cLB0tLVK/8FDrayusx57WXtbGWAQiCuBcsiosln09ALZ8sEHlig2b9u2U2bUr4zapVezo3qpAI8YOdLKxOq/VY5XLH9e3nj9Net1e8bV/FzvHTZ8hJXdraurt7K3K154XkzG1WR+7bId19jTbgg4CSCjyR4TyGh04huGjE6fPt067mXSpEnIaHRCTUscBELJjKoYrln16k5CaH92PhndY8pM+dsTD1lFNYP6xkvPZ+vSn+l03oa+/Xd6TbOvbjOjg4ePsrK0uQRzxOhdreergGqGVaVXpxMb6bW329QzauzulsgWej4jDwJxIVAuGVXZW/3WKpkz98MWGuc03TBl1GRo7W0YNHiwNS1YrwMOOtj6t/6/ZlZVQltamq229u3XzxJTI58ma8t04LiMcNrphQAy6oVW/Moio9GJWRgyyprR6MSXluQnEDkZVemzrx81mcdJM+dm15YOGjYyZ5bSrYwqDrNeVTOuutbUCPAek/eSlYufEvMMk0HNJa5azyvPP1tQuhl8EIgbgaTIqHOa7ob171uZUSON5nUjn3369MlOHzZljGhqGZNJ1f+2Z3VfeH5pNsNrX8Mat7jTXgjkIoCMJntcIKPRia9fGc11tMthhx0mv/jFL2T48OHZjjJNNzoxpyU7CERORnVarIqi89JptE5RdU6ZdSuj27Zs7pW5zSWjZjOlQjLqrIdBBYEkEIi7jNo3MNJfcJrNVJF0ZjBzTa91ljHCarKiWo9eWm7lC8tl2oy95OUXV2azpEmIP32AgJ1ApWS0tbVVGhoaCEbIBJDRkAF7qN6vjN55551y6qmn9nriKaecItdcc02v9xIy6iEoFC0LgVBk1M+aUadw2ik46y1VRrXOoDKj9nrKEjEeAoGQCZRLRsuxZtSOKp9oahmdlpsrM2pfTzpgwMBsOSOyOmW3acsWS0rZsTfkgUn1FSFQbhlduXKl6NTCSy65RC677LKK9DnKD73//vvlggsukOXLlwfSTGQ0EIyBVOJHRvXLm/PPP19+9rOf9WrLD3/4Q1EhtV/IaCDhopIACYQio9o+L7vp2o92cbNm1GQtS5VRL2tG337tJet4mkJrRs0UXjdrZQOMHVVBIBQC5ZBR5863Yeym64STa21noTWjH2zebK1jHTJ0qPTr19/a5Mh+HI3KtLY71zEzoQSGSiFQAQLllNE77rhDrrrqKjnppJNk06ZNVkaHqzeB6667TpYuXWod16FCOm7cOF+IkFFf+AK92Y+MvvDCC/KlL31JXn755WybJk+eLPqemjp1KjIaaKSoLGgCocmoNtR5zqhOwdVNiWrr6gqeM1psN918MmrkVJ9tduA1wIrtpmsvz266QQ8z6osTgbBk1M05o84zQs06zVKOdnEjo1omX/ZTZXPTxo3WNF+zuZH9mBjTJvta0jjFmbZCwA2BcsnoueeeK++995618+e1114r69evR0ZzBMiwufTSS60M8g9+8AP5xCc+4SaUOcsgoyWjC/zGUmV07dq1cuaZZ8p9993Xq01nnHGGfPe737W+MLVfZEYDDx0V+iQQqoz6bFtFbrevH1Vx3rJ5Q9FjairSUB4KgZAIBC2jITWz4tWyi27FQ0ADykCgHDJ6+OGHyzHHHCPnnHOO1SPNiG7cuFGuvvrqMvQwXo9wsvnkJz8pc+fOlYsvvrikjiCjJWEL5SYvMqpf3OqXN48//rj8+Mc/lsWLF/dqk35R8ctf/lI0O+q8kNFQwkelPgggozng2TOs+rI9o+uDNbdCIBYEkNHCYTLrRTXTS1Y0FkOaRvogEKaMrl69WmbNmiX33HOP6K6f5lIJ3bx5szVll6s3gVxsdH3tq6++Kr/97W8940JGPSML7YZcMlrKw8UhnoQAACAASURBVPr37y833XSTHH/88VJVVeVKRkt5jmbnL7zwwry35upPsXtKaQf3xJ8AMhr/GNIDCARKABkNFCeVQSDWBMKS0XvvvVdOP/10WbZsmQwePLgXI5XQLVu2yPe///1Yswuj8flE/e6775bvfOc71jrS2tpa149GRl2jCr1gEDKqIqpjRNdd6wf8XFeuzGgpnSsmlshoKVTTeQ8yms6402sI5CWAjDI4IAABQyAMGdV1bCqhf/zjH3OCRkbzj79CbHTzGp2eqedNzp4929UgRkZdYSpLIb8yevTRR1u7UOtsg1wZUdMJZLQs4eQhHgggox5gURQCaSCAjKYhyvQRAu4IBC2jusZxn332sbJ4+S7NiG7dulWuvPJKd41MUSk3bObMmSPf+ta35Mtf/nJRMshoUURlK+BVRidOnCiTJk2Sgw46SI444gjR/89kMkXbi4wWRUSBMhNARssMnMdBIOoEkNGoR4j2QaB8BIKSUT2qZe+99xY997DY7q8qobo2+4orrihfR2PyJLdsvvKVr1jTn2+44YaCPUNGYxJ4mgmBBBNARhMcXLoGgVIIIKOlUOMeCCSTQBAy+sgjj1ibqej5mLvuumtRUCqhra2tcvnllxctm7YCbmVUudx4443y5z//WR5++OG8mJDRtI0g+guB6BFARqMXE1oEgYoSQEYrip+HQyBSBPzK6HXXXScPPvhgQSFydvihhx6Sz33uc9YGLLr2rdg/en+xMn5eD7N+r3W//vrr1uY0eq6km0u/CFCWurHRqFGjdroFGXVDkTIQgECYBJDRMOlSNwRiSAAZjWHQaDIEQiLgR0ZVmnbZZRe59tprPbdOzxnt7u6Wnp6eov9o5W7KlVomzPpLqTvfkR35IK9fv97a2Oi2226Tj370o72KIaOehyY3QAACARNARgMGSnUQiDsBZDTuEaT9EAiOQCky2tHRYa0Pveiii+TEE08MrjHU5IvAkUceKUcddZScc8452XqQUV9IuRkCEAiAADIaAESqgECSCCCjSYomfYGAPwJeZfTZZ5+1dvfU9aFTp07193DuDpzAueeeK5op/dWvfmXVjYwGjpgKIQABjwSQUY/AKA6BpBNARpMeYfoHAfcEvMjoz3/+c9F/nnnmGfcPoGTZCeh0Xd3cSL8wQEbLjp8HQgACDgLIKEMCAhDoRQAZZUBAAAKGgBcZnTVrlqxcuRJ4MSCwbNky67zX9vZ26ezsjEGLaSIEIJBUAshoUiNLvyBQIgFktERw3AaBBBLwIqO33nqr3HnnnbJgwYIEkkhWl26//Xa55pprZMmSJchoskJLbyAQOwLIaOxCRoMhEC4BZDRcvtQOgTgR8CKjtbW18tRTT8kxxxwjL7zwgqszRePEIiltPfvss2XDhg3W7rpM001KVOkHBOJLABmNb+xoOQRCIYCMhoKVSiEQSwJeZVQ72dTUJDNmzJCbb75Zjj322Fj2O6mNPvTQQ+UTn/iEnHXWWVYXkdGkRpp+QSA+BJDR+MSKlkKgLASQ0bJg5iEQiAWBUmTUdOy4446TAw44QC688MJY9DXJjVy1apV13M4f/vAHmTdvXraryGiSo07fIBAPAshoPOJEKyFQNgLIaNlQ8yAIRJ6AHxnVzulZo2+++ab8+te/dt3XJ554Qj75yU+KTvutqqpy9Y9W7rZsKeXCrN9L3T09PfKTn/xEhgwZ4pqnCqhOzdXdcwcNGtTrPmTUNUYKQgACIRFARkMCS7UQiCsBZDSukaPdEAiegF8Z1Rb95je/kcsvv1yWL18umUymaCMvuOAC6dOnj5x22mmi8uXmH63UTblSy4RZv5e677rrLtl///3l29/+dlGOWuA///M/ZcWKFfL73/8+Z3lk1BVGCkEAAiESQEZDhEvVEIgjAWQ0jlGjzRAIh0AQMqot0yNf9tprL2v31pkzZxZsrIrW0KFD5fzzzw+nUzGu1QsbnSY9d+5cufTSS/P2GBmN8WCg6RBICAFkNCGBpBsQCIoAMhoUSeqBQPwJBCWjhoSeRXruuefKSSedlBeOSujw4cPlvPPOiz/AgHvghs369eut9aE6nbfYBlLIaMABojoIQMAzAWTUMzJugECyCSCjyY4vvYOAFwJBy6g++wtf+ILssssu1jmXuS43wuWlD0kqW4zNX/7yF0v0dX3omDFjinYdGS2KiAIQgEDIBJDRkAFTPQTiRgAZjVvEaC8EwiMQhoxqa6+99lr561//Kg888MBOjdeM6MiRI60MKldvAoXYXH311RbThx56yDU2ZNQ1KgpCAAIhEUBGQwJLtRCIKwFkNK6Ro90QCJ5AWDKqLX3wwQfllFNOkRdeeKHX7rAqoZo5Peecc4LvUMxrzMfmhBNOkHHjxslVV13lqYfIqCdcFIYABEIggIyGAJUqIRBnAshonKNH2yEQLIEwZVRbunbtWpkxY4a12+shhxxiNV4lVKeY6nEkXL0JONm0trZa60Mvu+wy+bd/+zfPuJBRz8i4AQIQCJgAMhowUKqDQNwJIKNxjyDth0BwBMKWUdPSefPmyb/8y79Yx7mohI4dO1bOOuus4DqSkJrsMvr000/LEUccYa0PnTRpUkk9REZLwsZNEIBAgASQ0QBhUhUEkkAAGU1CFOkDBIIhUC4Z1daefvrp0tbWJv369UNG84TPiLqew6pnjj711FO+Ao2M+sLHzRCAQAAEkNEAIFIFBJJEABlNUjTpCwT8ESinjGpLb7nlFrn88sutrOiZZ57pr/EJvFu5LFy4UObMmSM/+tGPfPcQGfWNkAogAAGfBEKR0Yx0S19plirp9tk8bocABIIg0CMZaZa+0i2ZotUFLaMZ6ZG6TIcIvw+KsqcABMpDICPt3X2kW6qKPq7cMqoNWrBggSVb9fX1RduXtgKaCX3sscfk4osvDqTryGggGKkEAhDwQSAUGR1QtUUGSJOPZnErBCAQNIEmfVf2DCxabdAy2phplYZMW9HnUgACECgfgdbuemnpbij6wErIaNFGpbhAV1eXVFdXB0YAGQ0MJRVBAAIlEkBGSwTHbRCIGwFkNG4Ro70QCI8AMhoe2zjVjIzGKVq0FQLJJICMJjOu9AoCOxFARhkUEICAIYCMMhaUADLKOIAABCpNABmtdAR4PgTKRAAZLRNoHgOBGBBARmMQpDI0ERktA2QeAQEIFCSAjDJAIJASAshoSgJNNyHgggAy6gJSCoogoykIMl2EQMQJIKMRDxDNg0BQBJDRoEhSDwTiTwAZjX8Mg+gBMhoEReqAAAT8EEBG/dDjXgjEiAAyGqNg0VQIhEwAGQ0ZcEyqR0ZjEiiaCYEEE0BGExxcugYBOwFklPEAAQgYAsgoY0EJIKOMAwhAoNIEkNFKR4DnQ6BMBJDRMoHmMRCIAQFkNAZBKkMTkdEyQOYREIBAQQLIKAMEAikhgIymJNB0EwIuCCCjLiCloAgymoIg00UIRJwAMhrxANE8CARFABkNiiT1QCD+BJDR+McwiB4go0FQpA4IQMAPAWTUDz3uhUCMCCCjMQoWTYVAyASQ0ZABx6R6ZDQmgaKZEEgwgYrK6F+efF7WrNu4E976uj5y7GGzpX+/hkijf2bZq7Jla4scedDMXu1sb98uDzy+VKZO+JBM3H10pPtA49JDIOoyunVbq9z318XS1t7RKyiDB/aTow/ZW+rqaq3fF39duEI6O7t6lZk6YazsN2tC9mf63nzx1bez/3/gnMm8F9Mz1OmpCwLIqAtIKSiCjKYgyHQRAhEnUFEZNWzMh9DZM/aI1QdGZDTio5vm9SIQFxm1/x4wX+zsMmKwJZsqo088+5IcPHeKjBk11Oqf/v546Mllsv/eE62f6fvyjdXvZb/QiuvvF4YvBMIkgIyGSTc+dSOj8YkVLYVAUglEVkbNh04DXjOl767fLE/97eWdsh2aYd2+vVM2bdlmZUzsmZS/v7k2e4/JuPaprbEyl8OG9Jc3337fuseeWbFnX+xZWn1O07YW68Ovfjh+9/3NVlv0A7A9O+rMjNrboOU1S9O3oU4WLv27HHXQLCsDrHU+8vQLcvgBM6z/t2eNTdtMvZ1dXVZ5sj1JfVuG0684yqiSsH/pk0tG7e+3XYYPtrKrzi+29D344qvvZDOs4RCmVgjEhwAyGp9YhdlSZDRMutQNAQi4IRBpGdXpeJoN0amuzg+h+gFVZVCn7z3+7IuycfNWKxOismju0w+mzoyJQpk1ZZwlo61tHdl7TLZlQL9G68PsHruOtJ6tUtjS2p59jvlvnTLoJjOq0mnP5Jh2H7b/dKudZiqvflhe9c56S2rtfduwuSnbn91GD7fa3dhQt9PUYDfBpky6CcRRRt1kRu2/G5pb22XxC2/EYpp/ukcjva80AWS00hGIxvOR0WjEgVZAIM0EIi2jzul49kDZMx0qo3qpyDmzJHYZNfc7P+Dqz1U6B/ZvlA+NGtIrY2n/oLvy1Xeyz3FmbOxtK7Rm1N7uZS+tsm4z0jvuQ8PFCKeZlmhvm5Fo+2tpHrz03RuBuMioc82ofeZBvjWjZpYAGVBvY4LS6SWAjKY39vaeI6OMAwhAoNIEIi2j9mmsRsrsGx6Z6bgqoyqSKnVOEbR/eDXltS7nBkNGRgcP7Nsrs2Jfj6Yyap7jRUadGzWZdmjWc9mLq6x2L/jby9YUXTOFePOWbb3Ghn4gP2TuVDZGqvQ7JsbPj4uMmim2uabk5vqZ80sqMqMxHqQ0vWwEkNGyoY70g5DRSIeHxkEgFQRiI6Oa8bB/yHRmRvPJqD2KZlqtkTqTYbRnSotlRr3KqD4/X7v1tYefWi4DBzRKS2vHTpld50687NKbivdkaJ2Mm4yaL3zsmxEVk9F8mxXpffrFzxEH7mXtyssFgbQTQEbTPgJ29B8ZZRxAAAKVJhBLGTXZQ4Vn1ozmklHnJkEqo3qZ6a7mfs1Qul0z6kdGne026071CAr7ZkT2NaMd2zuza1hNuzkyptJvm3g+P44y6mbNqDMa+XbTNevA4xk9Wg2BYAkgo8HyjGttyGhcI0e7IZAcArGRUfOhVKev1tRUy/SJu8rrq9dZu9HqdN58mVH7eYPOabq6EZCZ9muXwUK76dpl1OySW2g3XbMGNFe7dddcfZZzOrIOL/vUXlM/mdHkvPEq0ZM4yqhy0veZvo910y+9Cq0lN1yd54w6zyGtBH+eCYEoEUBGoxSNyrUFGa0ce54MAQjsIBAJGS13MKIkdfl25C03E56XfAJRl9HkR4AeQiA6BJDR6MSiki1BRitJn2dDAALI6IQPWcfGVOrS7Kc5kkazpFwQCJMAMhomXeqGQLwIIKPxildYrUVGwyJLvRCAgFsCqcyMuoVDOQgkiQAymqRo0hcI+COAjPrjl5S7kdGkRJJ+QCC+BJDR+MaOlkPAEwFk1BMuCkMg0QSQ0USH13XnkFHXqCgIAQiERAAZDQks1UIgagSQ0ahFhPZAoHIEkNHKsY/Sk5HRKEWDtkAgnQSQ0XTGnV6nkAAymsKg02UI5CGAjDI0lAAyyjiAAAQqTQAZrXQEeD4EykQAGS0TaB4DgRgQQEZjEKQyNBEZLQNkHgEBCBQkgIwyQCCQEgLIaEoCTTch4IIAMuoCUgqKIKMpCDJdhEDECSCjEQ8QzYNAUASQ0aBIUg8E4k8AGY1/DIPoATIaBEXqgAAE/BBARv3Q414IxIgAMhqjYNFUCIRMABkNGXBMqkdGYxIomgmBBBNARhMcXLoGATsBZJTxAAEIGALIKGNBCSCjjAMIQKDSBJDRSkeA50OgTASQ0TKB5jEQiAEBZDQGQSpDE5HRMkDmERCAQEECyCgDBAIpIYCMpiTQdBMCLgggoy4gpaAIMpqCINNFCEScADIa8QDRPAgERQAZDYok9UAg/gSQ0fjHMIgeIKNBUKQOCEDADwFk1A897oVAjAggozEKFk2FQMgEkNGQAcekemQ0JoGimRBIMAFkNMHBpWsQsBNARhkPEICAIYCMMhaUADLKOIAABCpNABmtdAR4PgTKRAAZLRNoHgOBGBBARmMQpDI0ERktA2QeAQEIFCSAjDJAIJASAshoSgJNNyHgggAy6gJSCoogoykIMl2EQMQJIKMRDxDNg0BQBJDRoEhSDwTiTwAZjX8Mg+gBMhoEReqAAAT8EEBG/dDjXgjEiAAyGqNg0VQIhEwAGQ0ZcEyqR0ZjEiiaCYEEE0BGExxcugYBOwFklPEAAQgYAsgoY0EJIKOMAwhAoNIEkNFKR4DnQ6BMBJDRMoHmMRCIAQFkNAZBKkMTkdEyQOYREIBAQQLIKAMEAikhgIymJNB0EwIuCCCjLiCloAgymoIg00UIRJwAMhrxANE8CARFABkNiiT1QCD+BJDR+McwiB4go0FQpA4IQMAPAWTUDz3uhUCMCCCjMQoWTYVAyASQ0ZABx6R6ZDQmgaKZEEgwAWQ0wcGlaxCwE0BGGQ8QgIAhgIwyFpQAMso4gAAEKk0AGa10BHg+BMpEABktE2geA4EYEEBGYxCkMjQRGS0DZB4BAQgUJICMMkAgkBICyGhKAk03IeCCADLqAlIKiiCjKQgyXYRAxAlUVEZ7eqqlvbNeenp6Io6J5kEgmgSqqqqkrqZNqqq6ijYw+jJaJd2d1SL8PigaSwpAICeBqirJ1OjvguJ/U5FRxpASKIeM9kiVtPdUS3d38XFJVCAAgfgRyGSqpK6qS6pc/O3J1buKymhrR1/Rf7ggAIHSCTT0aRb9p9gVdRnt3l4j3duri3WD1yEAgQIEMrVdkqntLMoIGS2KKBUFyiGjrd010tLN7/ZUDCg6mVoCjZkuacgU/9uDjKZ2iNDxJBNARpMcXfoGAW8EkFFvvNJeGhlN+wig/xAIhgAyGgxHaoFALAkgo7EMG42GQCgEkNFQsCa2UmQ0saGlYxAoKwFktKy4eRgEokUAGY1WPGgNBCpJABmtJP34PRsZjV/MaDEEokgAGY1iVGgTBMpEABktE2geA4EYEEBGYxCkCDURGY1QMGgKBGJMABmNcfBoOgT8EkBG/RLkfggkhwAympxYlqMnyGg5KPMMCCSfADKa/BjTQwjkJYCMMjggAAFDABllLHghgIx6oUVZCEAgHwFklLEBgRQTQEZTHHy6DgEHAWSUIeGFADLqhRZlIQABZJQxAAEI7EQAGWVQQAACZEYZA6UQQEZLocY9EICAkwCZUcYEBFJMABlNcfDpOgTIjDIGfBBARn3A41YIQCBLABllMEAgxQSQ0RQHn65DABllDPgggIz6gMetEIAAMsoYgAAERJBRRgEEIGAIsGaUseCFADLqhRZlIQCBfAQSnxltbtkmTy58WKZMnCG7jR2f5fDCS0tk27atsv++h8j769+V5S8ulv33nSd9G/sxWiCQGgJpk9GtLS3y4FMLZdakiTJh17FWnM3PGurq5KMfnit1ffr4ir+pr62jw6qnvk8f+diB+0v/xkbrWY8885zMnT5VRg8f7us5Yd3c3tEh8xc9KyOHDpV9p03JPmbt+vXy+OKl0tnVtdOjJ48b16tsWG3zUu8jzz4nA/r2s9pl/28vdeQqm2sM+alTuT674kU5fL99rTFSyQsZrST9+D07ajLasm2rPPfo/dLR3mbB7FNXL/seeow09usfCtwN69bIy8uekX0+8tHsM9a8+aq8uPjp7PN23XOKTJo1t+Tna5+WLJgvk2ftJ8NGjSm5HnNj0PX5bhAVQEBEkFFklDdCigmkXUaNWIwbPToQmcpV33MrX5JVa9daQqpXXGXU/jbRPr23cWMg8h7W2y9IAbW3MWgZDav/pdSLjJZCLb33RElGjYiOGrt7Vv5eWfasrHv7zdCE1CmjKqKvPP+s7PXheZY4bm9vl7898ZAMGT6qZCENWh6Dri+9o5+eB0kAGUVGgxxP1BUzAmmW0V1HjSyaATRZzT41NVbZSeN2y2ZUVXZ2HTUq+/8aes1yPbVsuRw4a69s5tPIy7Txe8gb76yRzVu3Sk11tRwye28ZOnCgVa/+TK8Pz5hu1WfqMcNJRXZrc3M2M2nPtjqH3Kur35ZFL6zI/tjUqT9f+fob1s+1TaYNJkOr/Vm7fkM2OzdmxIi8gu6UUZNN1ayp1q3PHDVsqJWFNhni0cOHyeFz97X6pplAfX6ufpvsq719pn5TfnD//r1E2LTdMPxg6zZ5edUqq6+atW1q3pbNkjrrsjPP1y4vMmrnb2+nPWOuP1dWmiHXy54ZtWegnf0M+9cLMho24WTVHyUZVTFc+dwCmbbvR7IZRCOoe07fR+oaGq0s5oBBQ+W9d1ZJdU2NTJo5V15bscTKpA4dNUb2+cgRVoCc2c2psw+QMbtPsH6u5bu6OqWuoa9s72iX7e1tVgZ21oFHyIuLn9pJPHMJq8mc9hs4WOYcfJT1TJVWbePGdWus/9f2zNj3IOvn27Zstto7dfaB8ubLy6W7q1O0b9quwcNH9coG2/thzxTb22jqU2lub23JZnLDziQna/TTmyAJIKPIaJDjibpiRiCtMmrEsKG+zhIkczmzXio5rW3tlvgsf/V1S2q0vJZ7/G9L5JA5+/SaWmkXHSM5TpGxZ0bt9a9e95787cWXLEnVS6VsztQplpwWapd9WrFThu3SqPWrpGq7jIib/tuzt0Z69xw71rOMmvqcU33t7TJ9M/UbBgfP3lueWLw0K/wqdavXrbN4axm9DHv7VGttu4mLfcrrsytW5pymW4y5s13OqduFMqNGJDVuTsb2PmibX3v77WysjYxqH53jw0w1LsevFmS0HJST84woyajJQqpoGXm0k1YpXL7oMRkzboKVpVyy4GH5YMN7VhZTLyOy9v/W7KZmVzetX2dJ4/trV/fKfNpFs2Vb004y7Iy0aYNK8IjRu2YF1Einlnc+p7HfgOw03YGDh2XvUXF2Zl7tQm7K6jRhFWntR/O2Jmu6r5n2a6/b9FXb4GdacXJGNz0pJwFkFBkt53jjWREjkFYZdWbrTFhUgJa98vfsGk+73KikqZAeOmcfUbEzopQrpPmyk/Y1oyYrarKtdoEbM2JYrwxroXYVWmeo972y6i1LprXN9r7ZJc45pbXYFNd8mVHnOlO75BvJ0p/Zs8emjU4ZzfdWMZyUmxE+e8ba3JdrzeheE8b3ynAXY27Y2YW/kIzaees9Jm4H7TNLFi1fkV0rbB8H2l4jo+s2bMzGy+/a5VJ+1SCjpVBL7z1RklEThXxZTWfm1MiZSl2hqata3+rXXspKomZGzTpUp4w61486R4a9rtq6umym1ZlVtbcnl4zmm/Zrv0+fnas9+eoOYj1qet8J9NwvAWQUGfU7hrg/xgTSKqNDBg6QudOnWdNI7etFnRKpobVPqX30b0tEhealN1ftNEU33zCwZwX79+2bzXzpfzs3UzICpTJqn7pZqF3OjZDsU1a1TWaqp8qoXa6MjH5k1sydpiuXKqN2KXS22XC0y5eKtF3gOjo7s1N77VORc22eZJ8KbN+QqpCMTt59N0/MvcqoU9LNlxnTJ4yXpS+9kp2+nU9GX37zrYquxUVGY/zLvAJNj6KM2jHYBdQpZ4VkVLOmZrqs3mem02pm1IipyqTXzKg9y2q/f8bcQ6wpviaLWUxGTTltm1O+dTqvmX5rF2fDxSneJlvb1dmZ7ae2jQsC5SSQeBnt6GiXp559VPbYbUKv3XQXPve4xZnddMs53HhW1AikVUaNvDintTozW854qWy0trdJ07bmnaboaln71FJzrz2Tp+soTYawWGbUKaO5xMjZPmcG1ZkZzSWjZhqsfTqoXxl1Zg/zyZdTRu3ZQGfG1GRdw8yMumFOZlSktbteWrobiv46q62pltrqTNFyNTU1UltbW7QcBaJFIEoyqlL23pq3sus+lZSZxqryZtaMmp1v88morqG0S5wzM5pPRmtr++TcrEjl7/mFj8rM/Q+VzevX9ZJZswbVZEa9yqh9TaxOxfWaGXVmQ+1MojXSaE3SCSReRjWAKp5t7a1y4NxDpU+fOusol+eWPiXTp+xtCSpHuyR9mNO/fATSLqPKxbnbrXM9otkJV8XJZOhGDBnca62p4ZtLVFSqzFpQe2ZUM5qF1i/axchZr73N9mm6dhk1my5p28w03Xwyar/Pz5pRkxnN1d5cayTtMrr/XjPkyaXLslNZjdg7M7cm42rW5NrXYtq/XNDsda6jXdwyz/fFRJhrRpW9fQqzvW/l+C1GZrQclJPzjCjJqFPMlLJ9d1v9f/u0VTcyagRT7zVrOfPJqB4fk283XRVhnQ5cbM2oXxnVPq1Z9aqVGdXpvXrMjW7eZNaM6trXabMPlOXPPm6tHc3FRH/GmtHkvEfj0pNUyKgR0vc3vJuNy6zp+2YzpchoXIYr7QyaADIqYjJtre3t1lpR+661zh1n7Vk5c06pMybOc0Zz7QqrZYrtpus8e9I+VdXZLtMG+wZKWmbqHrvLm2vWWmdYOtcj2teM6v1meq9Ojx05dIg06Bl9tnNG7f3Mt2bUPk1Xy5gdbfcc+yHZ+MEWa3Oivg31O01Btq9rNTsB26fp2qf86q68ehnRzLc7rnm+1910zXmfxWTUrDs2XOy7Fps+5NtNd7ddRsmmLU05d9PNtxtv0O/9XPUho+WgnJxnRElGlarznFEzZVUzgM5dbfPJqNn4x+w4u9vEafLu6jess0SdmU3zPH22WUfqnDZr393WCHK+3XRzyahpT2uz7p67Yzdd+zRd7YcKsl6jx+0pTZs3Zl+3T8E1O+Uawdb6VFp1OrK530xHZppuct6jcelJamQ0LgGhnRAoJ4G0yahftvYNjQptHOT3OdyfbALO6dRR6S0yGpVIxKMdUZPReFCjlRCAgJMAMsqYgECKCSCj7oPvnB7q/k5Kpp2AM3ubL7NdaU7IaKUjEK/nI6PxihethUBUCSCjUY0M7YJAGQggo2WAzCMgEBMCyGhMAhWRZiKjEQkEzYBAzAkgozEPIM2HgB8Cl9VtbAAACkdJREFUyKgfetwLgWQRQEaTFc+we4OMhk2Y+iGQDgLIaDriTC8hkJMAMsrAgAAEDAFklLHghQAy6oUWZSEAgXwEkFHGBgRSTAAZTXHw6ToEHASQUYaEFwLIqBdalIUABJBRxgAEILATAWSUQQEBCJAZZQyUQgAZLYUa90AAAk4CZEYZExBIMQFkNMXBp+sQIDPKGPBBABn1AY9bIQCBLAFklMEAgRQTQEZTHHy6DgFklDHggwAy6gMet0IAAsgoYwACEBBBRhkFEICAIcCaUcaCFwLIqBdalIUABPIRIDPK2IBAigkgoykOPl2HAJlRxoAPAsioD3jcCgEIkBllDEAAAmRGGQMQgMA/CZAZZTR4IYCMeqFFWQhAgMwoYwACENiJAJlRBgUEIGAIIKOMBS8EkFEvtCgLAQggo4wBCEAAGWUMQAACeQkgowwOLwSQUS+0KAsBCCCjjAEIQAAZZQxAAALIKGMgEALIaCAYqQQCqSfABkapHwIASDMBpummOfr0HQK9CZAZZUR4IYCMeqFFWQhAgMwoYwACECAzyhiAAATIjDIGAiGAjAaCkUogkHoCZEZTPwQAkGYCZEbTHH36DgEyo4yB0gkgo6Wz404IQOCfBJBRRgMEUkwAGU1x8Ok6BBwEmKbLkPBCABn1QouyEIBAPgLIKGMDAikmgIymOPh0HQLIKGPABwFk1Ac8boUABLIEkFEGAwRSTAAZTXHw6ToEkFHGgA8CyKgPeNwKAQggo4wBCEBABBllFEAAAoYA03QZC14IIKNeaFEWAhDIR4DMKGMDAikmgIymOPh0HQJkRhkDPgggoz7gcSsEIEBmlDEAAQiQGWUMQAAC/yRAZpTR4IUAMuqFFmUhAAEyo4wBCEBgJwJkRhkUEICAIYCMMha8EEBGvdCiLAQggIwyBiAAAWSUMQABCOQlgIwyOLwQQEa90KIsBCCAjDIGIAABZJQxAAEIIKOMgUAIIKOBYKQSCKSeABsYpX4IACDNBBIzTbezRro7qtMcSvoOAd8EMn26JFPTWbSe1u56aeluKFqutqZaaqszRcvV1NRIbW1t0XIUiBYBZDRa8aA1EIgrAWQ0rpGj3RAIgEBSZFSkSro7q0V6egKgQhUQSCGBqirJ1HSJSPH3EDKawvGRo8vIKOMAAhAIggAyGgRF6oBATAkkR0ZjGgCaDYEYEkBGYxi0EJqMjIYAlSohkEICyGgKg06XIWAIIKOMBQhAwCsBZNQrsWSWR0aTGVd6BYFyE0BGy02c50EgQgSQ0QgFg6ZAICYEkNGYBCrkZiKjIQOmegikhAAympJA000I5CKAjDIuIAABrwSQUa/EklkeGU1mXOkVBMpNABktN3GeB4EIEUBGIxQMmgKBmBBARmMSqJCbiYyGDJjqIZASAshoSgJNNyFAZpQxAAEIBEEAGQ2CYvzrQEbjH0N6AIEoEEBGoxAF2gCBChEgM1oh8DwWAjEmgIzGOHgBNh0ZDRAmVUEgxQSQ0RQHn65DABllDEAAAl4JIKNeiSWzPDKazLjSKwiUm0BsZbRte19pae9bbl48DwKJItBY1yz1tc1F+9QkA6SpZ2DRcm5/oWzv6pbtnV0u6muVhkxb0XIUgAAEykcAGS0f6yg/qRwy2tZTI81d1VHGQNsgAAGfBPpWd0l9VWdJtdTU1EhVR0dHT2dn8Qpau2ukpbv4L5QBVVv0Y2/RBvX0VEt7Z7309PQULUsBCEBgZwJVVVVSV9MmVVXFpRAZZQRBAAKGADLKWFAC5ZDRHqmS9p5q6e7msx6jDgJJJJDJVEldVZdUSWnv8YrKaBIDQp8gEFUCyGhUI0O7IFB+Asho+ZlH8YnlkNEo9ps2QQAC0SGAjEYnFrQEAqESQEZDxUvlEIgVAWQ0VuEKrbHIaGhoqRgCEHBJABl1CYpiEIg7AWQ07hGk/RAIjgAyGhzLONeEjMY5erQdAskggIwmI470AgJFCSCjRRFRAAKpIYCMpibUBTuKjDIOIACBShNARisdAZ4PgTIRQEbLBJrHQCAGBJDRGASpDE1ERssAmUdAAAIFCSCjDBAIpIQAMpqSQNNNCLgggIy6gJSCIshoCoJMFyEQcQLIaMQDRPMgEBQBZDQoktQDgfgTQEbjH8MgeoCMBkGROiAAAT8EkFE/9LgXAjEigIzGKFg0FQIhE0BGQwYck+qR0ZgEimZCIMEEQpHR/lVbZaB8kGBsdA0C8SOwRQbJ1p7+RRvemOmShkxn0XLbu7ple2dX0XIN1e3SWNVStBwFIACB8hFo6WmU1q66og+sramW2upM0XL6YaK2trZoOQpEiwAyGq140BoIpJFAKDKakW7pK81SJd1pZEqfIRA5Aj2SkWbpK91S/ENl0DKakR6py3SI8PsgcuOCBqWVQEbau/tIt1QVBYCMFkUU6wLIaKzDR+MhkAgCochoIsjQCQiklEDQMppSjHQbAokggIwmIox5O4GMJju+9A4CcSCAjMYhSrQRAmUkgIyWETaPgkDECSCjEQ+Qz+Yhoz4BcjsEIOCbADLqGyEVQCBZBJDRZMWT3kDADwFk1A+96N+LjEY/RrQQAkkngIwmPcL0DwIeCSCjHoFRHAIJJoCMJji4IoKMJju+9A4CcSCAjMYhSrQRAmUkgIyWETaPgkDECSCjEQ+Qz+Yhoz4BcjsEIOCbADLqGyEVQCBZBJDRZMWT3kDADwFk1A+96N+LjEY/RrQQAkkngIwmPcL0DwIeCSCjHoFRHAIJJoCMJji4TNNNdnDpHQRiQgAZjUmgaCYEykUAGS0XaZ4DgegTQEajHyM/LSQz6oce90IAAkEQ8CSjbT010txVHcRzqQMCEIgogb7VXVJf1Vm0dZ3dPdKxvXi5ohVRAAIQiCyBPrU1UpOpKto+/TBRW1tbtBwFokUAGY1WPGgNBNJIwJOM9kiVtPdUS3d3TxpZ0WcIJJ5AJlMldVVdUiXu3uMqpN3d3YnnQgchkEYCmUzGlYgqG2Q0niMEGY1n3Gg1BJJEwJOMJqnj9AUCEIAABCAAgWAIIKPBcCx3LchouYnzPAhAwEkAGWVMQAACEIAABCDgiwAy6gtfxW5GRiuGngdDAAL/IICMMhQgAAEIQAACEPBFABn1ha9iNyOjFUPPgyEAAWSUMQABCEAAAhCAQBAEkNEgKJa/DmS0/Mx5IgQg0JsAmVFGBAQgAAEIQAACvgggo77wVexmZLRi6HkwBCBAZpQxAAEIQAACEIBAEASQ0SAolr8OZLT8zHkiBCBAZpQxAAEIQAACEIBAgASQ0QBhlrEqZLSMsHkUBCCQkwDTdBkYEIAABCAAAQj4IoCM+sJXsZuR0Yqh58EQgMA/CFgyun379h79hcQFAQhAAAIQgAAEvBKora0V/UDBFS8CnZ2dwue/eMWM1kIgaQT070dVT09Pj/5C6unpSVr/6A8EIAABCEAAAiESqKqqQkRD5Bt21Xz+C5sw9UMAAvkImL8floyCCQIQgAAEIAABCEAAAhCAAAQgUE4C/x+hH5XffWkLo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132856"/>
            <a:ext cx="3848975" cy="43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5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374</TotalTime>
  <Words>49</Words>
  <Application>Microsoft Office PowerPoint</Application>
  <PresentationFormat>Экран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Городская</vt:lpstr>
      <vt:lpstr>GameGraph Nano</vt:lpstr>
      <vt:lpstr>Project Summary</vt:lpstr>
      <vt:lpstr>Project architecture</vt:lpstr>
      <vt:lpstr>Client Realization</vt:lpstr>
      <vt:lpstr>Proxy Realization</vt:lpstr>
      <vt:lpstr>Smart Contracts Realization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GameGraph Nano</dc:title>
  <dc:creator>Ирина</dc:creator>
  <cp:lastModifiedBy>Ирина</cp:lastModifiedBy>
  <cp:revision>13</cp:revision>
  <dcterms:created xsi:type="dcterms:W3CDTF">2018-10-16T05:05:46Z</dcterms:created>
  <dcterms:modified xsi:type="dcterms:W3CDTF">2018-10-16T11:34:56Z</dcterms:modified>
</cp:coreProperties>
</file>