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58" r:id="rId4"/>
    <p:sldId id="259" r:id="rId5"/>
    <p:sldId id="260" r:id="rId6"/>
    <p:sldId id="267" r:id="rId7"/>
    <p:sldId id="268" r:id="rId8"/>
    <p:sldId id="269" r:id="rId9"/>
    <p:sldId id="262" r:id="rId10"/>
    <p:sldId id="263" r:id="rId11"/>
    <p:sldId id="264" r:id="rId12"/>
    <p:sldId id="265" r:id="rId13"/>
    <p:sldId id="266" r:id="rId1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05" d="100"/>
          <a:sy n="105" d="100"/>
        </p:scale>
        <p:origin x="1794"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chael binyamin" userId="ef277f66a907f8fc" providerId="LiveId" clId="{3BCAFC1F-201F-4BA9-A735-DEC75BAE46C1}"/>
    <pc:docChg chg="delSld modSld">
      <pc:chgData name="michael binyamin" userId="ef277f66a907f8fc" providerId="LiveId" clId="{3BCAFC1F-201F-4BA9-A735-DEC75BAE46C1}" dt="2024-11-10T22:58:08.833" v="265" actId="20577"/>
      <pc:docMkLst>
        <pc:docMk/>
      </pc:docMkLst>
      <pc:sldChg chg="modSp mod">
        <pc:chgData name="michael binyamin" userId="ef277f66a907f8fc" providerId="LiveId" clId="{3BCAFC1F-201F-4BA9-A735-DEC75BAE46C1}" dt="2024-11-10T22:46:34.715" v="0" actId="122"/>
        <pc:sldMkLst>
          <pc:docMk/>
          <pc:sldMk cId="0" sldId="257"/>
        </pc:sldMkLst>
        <pc:spChg chg="mod">
          <ac:chgData name="michael binyamin" userId="ef277f66a907f8fc" providerId="LiveId" clId="{3BCAFC1F-201F-4BA9-A735-DEC75BAE46C1}" dt="2024-11-10T22:46:34.715" v="0" actId="122"/>
          <ac:spMkLst>
            <pc:docMk/>
            <pc:sldMk cId="0" sldId="257"/>
            <ac:spMk id="2" creationId="{00000000-0000-0000-0000-000000000000}"/>
          </ac:spMkLst>
        </pc:spChg>
      </pc:sldChg>
      <pc:sldChg chg="modSp mod">
        <pc:chgData name="michael binyamin" userId="ef277f66a907f8fc" providerId="LiveId" clId="{3BCAFC1F-201F-4BA9-A735-DEC75BAE46C1}" dt="2024-11-10T22:46:42.675" v="1" actId="122"/>
        <pc:sldMkLst>
          <pc:docMk/>
          <pc:sldMk cId="0" sldId="258"/>
        </pc:sldMkLst>
        <pc:spChg chg="mod">
          <ac:chgData name="michael binyamin" userId="ef277f66a907f8fc" providerId="LiveId" clId="{3BCAFC1F-201F-4BA9-A735-DEC75BAE46C1}" dt="2024-11-10T22:46:42.675" v="1" actId="122"/>
          <ac:spMkLst>
            <pc:docMk/>
            <pc:sldMk cId="0" sldId="258"/>
            <ac:spMk id="2" creationId="{00000000-0000-0000-0000-000000000000}"/>
          </ac:spMkLst>
        </pc:spChg>
      </pc:sldChg>
      <pc:sldChg chg="modSp mod">
        <pc:chgData name="michael binyamin" userId="ef277f66a907f8fc" providerId="LiveId" clId="{3BCAFC1F-201F-4BA9-A735-DEC75BAE46C1}" dt="2024-11-10T22:46:50.231" v="2" actId="122"/>
        <pc:sldMkLst>
          <pc:docMk/>
          <pc:sldMk cId="0" sldId="259"/>
        </pc:sldMkLst>
        <pc:spChg chg="mod">
          <ac:chgData name="michael binyamin" userId="ef277f66a907f8fc" providerId="LiveId" clId="{3BCAFC1F-201F-4BA9-A735-DEC75BAE46C1}" dt="2024-11-10T22:46:50.231" v="2" actId="122"/>
          <ac:spMkLst>
            <pc:docMk/>
            <pc:sldMk cId="0" sldId="259"/>
            <ac:spMk id="2" creationId="{00000000-0000-0000-0000-000000000000}"/>
          </ac:spMkLst>
        </pc:spChg>
      </pc:sldChg>
      <pc:sldChg chg="modSp mod">
        <pc:chgData name="michael binyamin" userId="ef277f66a907f8fc" providerId="LiveId" clId="{3BCAFC1F-201F-4BA9-A735-DEC75BAE46C1}" dt="2024-11-10T22:46:57.424" v="3" actId="122"/>
        <pc:sldMkLst>
          <pc:docMk/>
          <pc:sldMk cId="0" sldId="260"/>
        </pc:sldMkLst>
        <pc:spChg chg="mod">
          <ac:chgData name="michael binyamin" userId="ef277f66a907f8fc" providerId="LiveId" clId="{3BCAFC1F-201F-4BA9-A735-DEC75BAE46C1}" dt="2024-11-10T22:46:57.424" v="3" actId="122"/>
          <ac:spMkLst>
            <pc:docMk/>
            <pc:sldMk cId="0" sldId="260"/>
            <ac:spMk id="2" creationId="{00000000-0000-0000-0000-000000000000}"/>
          </ac:spMkLst>
        </pc:spChg>
      </pc:sldChg>
      <pc:sldChg chg="modSp del mod">
        <pc:chgData name="michael binyamin" userId="ef277f66a907f8fc" providerId="LiveId" clId="{3BCAFC1F-201F-4BA9-A735-DEC75BAE46C1}" dt="2024-11-10T22:56:32.291" v="227" actId="47"/>
        <pc:sldMkLst>
          <pc:docMk/>
          <pc:sldMk cId="0" sldId="261"/>
        </pc:sldMkLst>
        <pc:spChg chg="mod">
          <ac:chgData name="michael binyamin" userId="ef277f66a907f8fc" providerId="LiveId" clId="{3BCAFC1F-201F-4BA9-A735-DEC75BAE46C1}" dt="2024-11-10T22:47:52.167" v="10" actId="122"/>
          <ac:spMkLst>
            <pc:docMk/>
            <pc:sldMk cId="0" sldId="261"/>
            <ac:spMk id="2" creationId="{00000000-0000-0000-0000-000000000000}"/>
          </ac:spMkLst>
        </pc:spChg>
      </pc:sldChg>
      <pc:sldChg chg="modSp mod">
        <pc:chgData name="michael binyamin" userId="ef277f66a907f8fc" providerId="LiveId" clId="{3BCAFC1F-201F-4BA9-A735-DEC75BAE46C1}" dt="2024-11-10T22:47:57.685" v="11" actId="122"/>
        <pc:sldMkLst>
          <pc:docMk/>
          <pc:sldMk cId="0" sldId="262"/>
        </pc:sldMkLst>
        <pc:spChg chg="mod">
          <ac:chgData name="michael binyamin" userId="ef277f66a907f8fc" providerId="LiveId" clId="{3BCAFC1F-201F-4BA9-A735-DEC75BAE46C1}" dt="2024-11-10T22:47:57.685" v="11" actId="122"/>
          <ac:spMkLst>
            <pc:docMk/>
            <pc:sldMk cId="0" sldId="262"/>
            <ac:spMk id="2" creationId="{00000000-0000-0000-0000-000000000000}"/>
          </ac:spMkLst>
        </pc:spChg>
      </pc:sldChg>
      <pc:sldChg chg="modSp mod">
        <pc:chgData name="michael binyamin" userId="ef277f66a907f8fc" providerId="LiveId" clId="{3BCAFC1F-201F-4BA9-A735-DEC75BAE46C1}" dt="2024-11-10T22:48:01.630" v="12" actId="122"/>
        <pc:sldMkLst>
          <pc:docMk/>
          <pc:sldMk cId="0" sldId="263"/>
        </pc:sldMkLst>
        <pc:spChg chg="mod">
          <ac:chgData name="michael binyamin" userId="ef277f66a907f8fc" providerId="LiveId" clId="{3BCAFC1F-201F-4BA9-A735-DEC75BAE46C1}" dt="2024-11-10T22:48:01.630" v="12" actId="122"/>
          <ac:spMkLst>
            <pc:docMk/>
            <pc:sldMk cId="0" sldId="263"/>
            <ac:spMk id="2" creationId="{00000000-0000-0000-0000-000000000000}"/>
          </ac:spMkLst>
        </pc:spChg>
      </pc:sldChg>
      <pc:sldChg chg="modSp mod">
        <pc:chgData name="michael binyamin" userId="ef277f66a907f8fc" providerId="LiveId" clId="{3BCAFC1F-201F-4BA9-A735-DEC75BAE46C1}" dt="2024-11-10T22:48:05.568" v="13" actId="122"/>
        <pc:sldMkLst>
          <pc:docMk/>
          <pc:sldMk cId="0" sldId="264"/>
        </pc:sldMkLst>
        <pc:spChg chg="mod">
          <ac:chgData name="michael binyamin" userId="ef277f66a907f8fc" providerId="LiveId" clId="{3BCAFC1F-201F-4BA9-A735-DEC75BAE46C1}" dt="2024-11-10T22:48:05.568" v="13" actId="122"/>
          <ac:spMkLst>
            <pc:docMk/>
            <pc:sldMk cId="0" sldId="264"/>
            <ac:spMk id="2" creationId="{00000000-0000-0000-0000-000000000000}"/>
          </ac:spMkLst>
        </pc:spChg>
      </pc:sldChg>
      <pc:sldChg chg="modSp mod">
        <pc:chgData name="michael binyamin" userId="ef277f66a907f8fc" providerId="LiveId" clId="{3BCAFC1F-201F-4BA9-A735-DEC75BAE46C1}" dt="2024-11-10T22:48:09.429" v="14" actId="122"/>
        <pc:sldMkLst>
          <pc:docMk/>
          <pc:sldMk cId="0" sldId="265"/>
        </pc:sldMkLst>
        <pc:spChg chg="mod">
          <ac:chgData name="michael binyamin" userId="ef277f66a907f8fc" providerId="LiveId" clId="{3BCAFC1F-201F-4BA9-A735-DEC75BAE46C1}" dt="2024-11-10T22:48:09.429" v="14" actId="122"/>
          <ac:spMkLst>
            <pc:docMk/>
            <pc:sldMk cId="0" sldId="265"/>
            <ac:spMk id="2" creationId="{00000000-0000-0000-0000-000000000000}"/>
          </ac:spMkLst>
        </pc:spChg>
      </pc:sldChg>
      <pc:sldChg chg="modSp mod">
        <pc:chgData name="michael binyamin" userId="ef277f66a907f8fc" providerId="LiveId" clId="{3BCAFC1F-201F-4BA9-A735-DEC75BAE46C1}" dt="2024-11-10T22:58:08.833" v="265" actId="20577"/>
        <pc:sldMkLst>
          <pc:docMk/>
          <pc:sldMk cId="0" sldId="266"/>
        </pc:sldMkLst>
        <pc:spChg chg="mod">
          <ac:chgData name="michael binyamin" userId="ef277f66a907f8fc" providerId="LiveId" clId="{3BCAFC1F-201F-4BA9-A735-DEC75BAE46C1}" dt="2024-11-10T22:48:14.123" v="15" actId="122"/>
          <ac:spMkLst>
            <pc:docMk/>
            <pc:sldMk cId="0" sldId="266"/>
            <ac:spMk id="2" creationId="{00000000-0000-0000-0000-000000000000}"/>
          </ac:spMkLst>
        </pc:spChg>
        <pc:spChg chg="mod">
          <ac:chgData name="michael binyamin" userId="ef277f66a907f8fc" providerId="LiveId" clId="{3BCAFC1F-201F-4BA9-A735-DEC75BAE46C1}" dt="2024-11-10T22:58:08.833" v="265" actId="20577"/>
          <ac:spMkLst>
            <pc:docMk/>
            <pc:sldMk cId="0" sldId="266"/>
            <ac:spMk id="3" creationId="{00000000-0000-0000-0000-000000000000}"/>
          </ac:spMkLst>
        </pc:spChg>
      </pc:sldChg>
      <pc:sldChg chg="modSp mod">
        <pc:chgData name="michael binyamin" userId="ef277f66a907f8fc" providerId="LiveId" clId="{3BCAFC1F-201F-4BA9-A735-DEC75BAE46C1}" dt="2024-11-10T22:47:03.328" v="4" actId="122"/>
        <pc:sldMkLst>
          <pc:docMk/>
          <pc:sldMk cId="1549366057" sldId="267"/>
        </pc:sldMkLst>
        <pc:spChg chg="mod">
          <ac:chgData name="michael binyamin" userId="ef277f66a907f8fc" providerId="LiveId" clId="{3BCAFC1F-201F-4BA9-A735-DEC75BAE46C1}" dt="2024-11-10T22:47:03.328" v="4" actId="122"/>
          <ac:spMkLst>
            <pc:docMk/>
            <pc:sldMk cId="1549366057" sldId="267"/>
            <ac:spMk id="2" creationId="{0224BB06-6BBD-81B7-E11B-2D0223CD4D06}"/>
          </ac:spMkLst>
        </pc:spChg>
      </pc:sldChg>
      <pc:sldChg chg="modSp mod">
        <pc:chgData name="michael binyamin" userId="ef277f66a907f8fc" providerId="LiveId" clId="{3BCAFC1F-201F-4BA9-A735-DEC75BAE46C1}" dt="2024-11-10T22:55:18.150" v="223" actId="20577"/>
        <pc:sldMkLst>
          <pc:docMk/>
          <pc:sldMk cId="2364438022" sldId="268"/>
        </pc:sldMkLst>
        <pc:spChg chg="mod">
          <ac:chgData name="michael binyamin" userId="ef277f66a907f8fc" providerId="LiveId" clId="{3BCAFC1F-201F-4BA9-A735-DEC75BAE46C1}" dt="2024-11-10T22:47:23.669" v="9" actId="20577"/>
          <ac:spMkLst>
            <pc:docMk/>
            <pc:sldMk cId="2364438022" sldId="268"/>
            <ac:spMk id="2" creationId="{0EFEAA22-2849-8FBF-F9D2-8537EC5E5447}"/>
          </ac:spMkLst>
        </pc:spChg>
        <pc:spChg chg="mod">
          <ac:chgData name="michael binyamin" userId="ef277f66a907f8fc" providerId="LiveId" clId="{3BCAFC1F-201F-4BA9-A735-DEC75BAE46C1}" dt="2024-11-10T22:55:18.150" v="223" actId="20577"/>
          <ac:spMkLst>
            <pc:docMk/>
            <pc:sldMk cId="2364438022" sldId="268"/>
            <ac:spMk id="3" creationId="{E4BDAD86-551B-5BB0-4D49-F8C5EAB83950}"/>
          </ac:spMkLst>
        </pc:spChg>
      </pc:sldChg>
      <pc:sldChg chg="modSp mod">
        <pc:chgData name="michael binyamin" userId="ef277f66a907f8fc" providerId="LiveId" clId="{3BCAFC1F-201F-4BA9-A735-DEC75BAE46C1}" dt="2024-11-10T22:55:58.760" v="226" actId="20577"/>
        <pc:sldMkLst>
          <pc:docMk/>
          <pc:sldMk cId="3989290246" sldId="269"/>
        </pc:sldMkLst>
        <pc:spChg chg="mod">
          <ac:chgData name="michael binyamin" userId="ef277f66a907f8fc" providerId="LiveId" clId="{3BCAFC1F-201F-4BA9-A735-DEC75BAE46C1}" dt="2024-11-10T22:53:41.090" v="220" actId="122"/>
          <ac:spMkLst>
            <pc:docMk/>
            <pc:sldMk cId="3989290246" sldId="269"/>
            <ac:spMk id="2" creationId="{08CE99BA-33A7-BC34-C5AF-000ED5B9A528}"/>
          </ac:spMkLst>
        </pc:spChg>
        <pc:spChg chg="mod">
          <ac:chgData name="michael binyamin" userId="ef277f66a907f8fc" providerId="LiveId" clId="{3BCAFC1F-201F-4BA9-A735-DEC75BAE46C1}" dt="2024-11-10T22:55:58.760" v="226" actId="20577"/>
          <ac:spMkLst>
            <pc:docMk/>
            <pc:sldMk cId="3989290246" sldId="269"/>
            <ac:spMk id="3" creationId="{7C0C5FE2-5C12-4034-7D8E-86CA53BBD796}"/>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396319" y="802299"/>
            <a:ext cx="5618515" cy="2541431"/>
          </a:xfrm>
        </p:spPr>
        <p:txBody>
          <a:bodyPr bIns="0" anchor="b">
            <a:normAutofit/>
          </a:bodyPr>
          <a:lstStyle>
            <a:lvl1pPr algn="l">
              <a:defRPr sz="5400"/>
            </a:lvl1pPr>
          </a:lstStyle>
          <a:p>
            <a:r>
              <a:rPr lang="en-GB"/>
              <a:t>Click to edit Master title style</a:t>
            </a:r>
            <a:endParaRPr lang="en-US" dirty="0"/>
          </a:p>
        </p:txBody>
      </p:sp>
      <p:sp>
        <p:nvSpPr>
          <p:cNvPr id="3" name="Subtitle 2"/>
          <p:cNvSpPr>
            <a:spLocks noGrp="1"/>
          </p:cNvSpPr>
          <p:nvPr>
            <p:ph type="subTitle" idx="1"/>
          </p:nvPr>
        </p:nvSpPr>
        <p:spPr>
          <a:xfrm>
            <a:off x="2396319" y="3531205"/>
            <a:ext cx="5618515" cy="977621"/>
          </a:xfrm>
        </p:spPr>
        <p:txBody>
          <a:bodyPr tIns="91440" bIns="91440">
            <a:normAutofit/>
          </a:bodyPr>
          <a:lstStyle>
            <a:lvl1pPr marL="0" indent="0" algn="l">
              <a:buNone/>
              <a:defRPr sz="1600" b="0" cap="all" baseline="0">
                <a:solidFill>
                  <a:schemeClr val="tx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11/11/2024</a:t>
            </a:fld>
            <a:endParaRPr lang="en-US"/>
          </a:p>
        </p:txBody>
      </p:sp>
      <p:sp>
        <p:nvSpPr>
          <p:cNvPr id="5" name="Footer Placeholder 4"/>
          <p:cNvSpPr>
            <a:spLocks noGrp="1"/>
          </p:cNvSpPr>
          <p:nvPr>
            <p:ph type="ftr" sz="quarter" idx="11"/>
          </p:nvPr>
        </p:nvSpPr>
        <p:spPr>
          <a:xfrm>
            <a:off x="2396319" y="329308"/>
            <a:ext cx="3086292" cy="309201"/>
          </a:xfrm>
        </p:spPr>
        <p:txBody>
          <a:bodyPr/>
          <a:lstStyle/>
          <a:p>
            <a:endParaRPr lang="en-US"/>
          </a:p>
        </p:txBody>
      </p:sp>
      <p:sp>
        <p:nvSpPr>
          <p:cNvPr id="6" name="Slide Number Placeholder 5"/>
          <p:cNvSpPr>
            <a:spLocks noGrp="1"/>
          </p:cNvSpPr>
          <p:nvPr>
            <p:ph type="sldNum" sz="quarter" idx="12"/>
          </p:nvPr>
        </p:nvSpPr>
        <p:spPr>
          <a:xfrm>
            <a:off x="1434703" y="798973"/>
            <a:ext cx="802005" cy="503578"/>
          </a:xfrm>
        </p:spPr>
        <p:txBody>
          <a:bodyPr/>
          <a:lstStyle/>
          <a:p>
            <a:fld id="{C1FF6DA9-008F-8B48-92A6-B652298478BF}" type="slidenum">
              <a:rPr lang="en-US" smtClean="0"/>
              <a:t>‹#›</a:t>
            </a:fld>
            <a:endParaRPr lang="en-US"/>
          </a:p>
        </p:txBody>
      </p:sp>
      <p:cxnSp>
        <p:nvCxnSpPr>
          <p:cNvPr id="15" name="Straight Connector 14"/>
          <p:cNvCxnSpPr/>
          <p:nvPr/>
        </p:nvCxnSpPr>
        <p:spPr>
          <a:xfrm>
            <a:off x="2396319" y="3528542"/>
            <a:ext cx="5618515"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986856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cxnSp>
        <p:nvCxnSpPr>
          <p:cNvPr id="33" name="Straight Connector 32"/>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11/11/2024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067768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18028" y="798974"/>
            <a:ext cx="1103027" cy="4659889"/>
          </a:xfrm>
        </p:spPr>
        <p:txBody>
          <a:bodyPr vert="eaVert"/>
          <a:lstStyle>
            <a:lvl1pPr algn="l">
              <a:defRPr/>
            </a:lvl1pPr>
          </a:lstStyle>
          <a:p>
            <a:r>
              <a:rPr lang="en-GB"/>
              <a:t>Click to edit Master title style</a:t>
            </a:r>
            <a:endParaRPr lang="en-US" dirty="0"/>
          </a:p>
        </p:txBody>
      </p:sp>
      <p:sp>
        <p:nvSpPr>
          <p:cNvPr id="3" name="Vertical Text Placeholder 2"/>
          <p:cNvSpPr>
            <a:spLocks noGrp="1"/>
          </p:cNvSpPr>
          <p:nvPr>
            <p:ph type="body" orient="vert" idx="1"/>
          </p:nvPr>
        </p:nvSpPr>
        <p:spPr>
          <a:xfrm>
            <a:off x="1443491" y="798974"/>
            <a:ext cx="5301095" cy="4659889"/>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11/11/2024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cxnSp>
        <p:nvCxnSpPr>
          <p:cNvPr id="15" name="Straight Connector 14"/>
          <p:cNvCxnSpPr/>
          <p:nvPr/>
        </p:nvCxnSpPr>
        <p:spPr>
          <a:xfrm>
            <a:off x="6918028" y="798974"/>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536900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11/11/2024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cxnSp>
        <p:nvCxnSpPr>
          <p:cNvPr id="33" name="Straight Connector 32"/>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157073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43491" y="1756130"/>
            <a:ext cx="5617002" cy="1887950"/>
          </a:xfrm>
        </p:spPr>
        <p:txBody>
          <a:bodyPr anchor="b">
            <a:normAutofit/>
          </a:bodyPr>
          <a:lstStyle>
            <a:lvl1pPr algn="l">
              <a:defRPr sz="3200"/>
            </a:lvl1pPr>
          </a:lstStyle>
          <a:p>
            <a:r>
              <a:rPr lang="en-GB"/>
              <a:t>Click to edit Master title style</a:t>
            </a:r>
            <a:endParaRPr lang="en-US" dirty="0"/>
          </a:p>
        </p:txBody>
      </p:sp>
      <p:sp>
        <p:nvSpPr>
          <p:cNvPr id="3" name="Text Placeholder 2"/>
          <p:cNvSpPr>
            <a:spLocks noGrp="1"/>
          </p:cNvSpPr>
          <p:nvPr>
            <p:ph type="body" idx="1"/>
          </p:nvPr>
        </p:nvSpPr>
        <p:spPr>
          <a:xfrm>
            <a:off x="1443492" y="3806196"/>
            <a:ext cx="5617002" cy="1012929"/>
          </a:xfrm>
        </p:spPr>
        <p:txBody>
          <a:bodyPr tIns="91440">
            <a:normAutofit/>
          </a:bodyPr>
          <a:lstStyle>
            <a:lvl1pPr marL="0" indent="0" algn="l">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11/11/2024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cxnSp>
        <p:nvCxnSpPr>
          <p:cNvPr id="15" name="Straight Connector 14"/>
          <p:cNvCxnSpPr/>
          <p:nvPr/>
        </p:nvCxnSpPr>
        <p:spPr>
          <a:xfrm>
            <a:off x="1443491" y="3804985"/>
            <a:ext cx="561700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076827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3491" y="804890"/>
            <a:ext cx="6571343" cy="1059305"/>
          </a:xfrm>
        </p:spPr>
        <p:txBody>
          <a:bodyPr/>
          <a:lstStyle/>
          <a:p>
            <a:r>
              <a:rPr lang="en-GB"/>
              <a:t>Click to edit Master title style</a:t>
            </a:r>
            <a:endParaRPr lang="en-US" dirty="0"/>
          </a:p>
        </p:txBody>
      </p:sp>
      <p:sp>
        <p:nvSpPr>
          <p:cNvPr id="3" name="Content Placeholder 2"/>
          <p:cNvSpPr>
            <a:spLocks noGrp="1"/>
          </p:cNvSpPr>
          <p:nvPr>
            <p:ph sz="half" idx="1"/>
          </p:nvPr>
        </p:nvSpPr>
        <p:spPr>
          <a:xfrm>
            <a:off x="1443490" y="2013936"/>
            <a:ext cx="3125871" cy="343756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4889182" y="2013936"/>
            <a:ext cx="3125652" cy="3437559"/>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5BCAD085-E8A6-8845-BD4E-CB4CCA059FC4}" type="datetimeFigureOut">
              <a:rPr lang="en-US" smtClean="0"/>
              <a:t>11/11/2024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cxnSp>
        <p:nvCxnSpPr>
          <p:cNvPr id="33" name="Straight Connector 32"/>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91509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cxnSp>
        <p:nvCxnSpPr>
          <p:cNvPr id="36" name="Straight Connector 35"/>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a:xfrm>
            <a:off x="1443491" y="804164"/>
            <a:ext cx="6571344" cy="1056319"/>
          </a:xfrm>
        </p:spPr>
        <p:txBody>
          <a:bodyPr/>
          <a:lstStyle/>
          <a:p>
            <a:r>
              <a:rPr lang="en-GB"/>
              <a:t>Click to edit Master title style</a:t>
            </a:r>
            <a:endParaRPr lang="en-US" dirty="0"/>
          </a:p>
        </p:txBody>
      </p:sp>
      <p:sp>
        <p:nvSpPr>
          <p:cNvPr id="3" name="Text Placeholder 2"/>
          <p:cNvSpPr>
            <a:spLocks noGrp="1"/>
          </p:cNvSpPr>
          <p:nvPr>
            <p:ph type="body" idx="1"/>
          </p:nvPr>
        </p:nvSpPr>
        <p:spPr>
          <a:xfrm>
            <a:off x="1443491" y="2019550"/>
            <a:ext cx="3125766" cy="801943"/>
          </a:xfrm>
        </p:spPr>
        <p:txBody>
          <a:bodyPr anchor="b">
            <a:normAutofit/>
          </a:bodyPr>
          <a:lstStyle>
            <a:lvl1pPr marL="0" indent="0">
              <a:lnSpc>
                <a:spcPct val="100000"/>
              </a:lnSpc>
              <a:buNone/>
              <a:defRPr sz="220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GB"/>
              <a:t>Click to edit Master text styles</a:t>
            </a:r>
          </a:p>
        </p:txBody>
      </p:sp>
      <p:sp>
        <p:nvSpPr>
          <p:cNvPr id="4" name="Content Placeholder 3"/>
          <p:cNvSpPr>
            <a:spLocks noGrp="1"/>
          </p:cNvSpPr>
          <p:nvPr>
            <p:ph sz="half" idx="2"/>
          </p:nvPr>
        </p:nvSpPr>
        <p:spPr>
          <a:xfrm>
            <a:off x="1443491" y="2824270"/>
            <a:ext cx="3125766" cy="264445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4889182" y="2023004"/>
            <a:ext cx="3125652" cy="802237"/>
          </a:xfrm>
        </p:spPr>
        <p:txBody>
          <a:bodyPr anchor="b">
            <a:normAutofit/>
          </a:bodyPr>
          <a:lstStyle>
            <a:lvl1pPr marL="0" indent="0">
              <a:lnSpc>
                <a:spcPct val="100000"/>
              </a:lnSpc>
              <a:buNone/>
              <a:defRPr sz="220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GB"/>
              <a:t>Click to edit Master text styles</a:t>
            </a:r>
          </a:p>
        </p:txBody>
      </p:sp>
      <p:sp>
        <p:nvSpPr>
          <p:cNvPr id="6" name="Content Placeholder 5"/>
          <p:cNvSpPr>
            <a:spLocks noGrp="1"/>
          </p:cNvSpPr>
          <p:nvPr>
            <p:ph sz="quarter" idx="4"/>
          </p:nvPr>
        </p:nvSpPr>
        <p:spPr>
          <a:xfrm>
            <a:off x="4889182" y="2821491"/>
            <a:ext cx="3125652" cy="263737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t>11/11/2024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097143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cxnSp>
        <p:nvCxnSpPr>
          <p:cNvPr id="32" name="Straight Connector 31"/>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5BCAD085-E8A6-8845-BD4E-CB4CCA059FC4}" type="datetimeFigureOut">
              <a:rPr lang="en-US" smtClean="0"/>
              <a:t>11/11/2024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4141681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11/11/2024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274552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39042" y="798973"/>
            <a:ext cx="2425950" cy="2247117"/>
          </a:xfrm>
        </p:spPr>
        <p:txBody>
          <a:bodyPr anchor="b">
            <a:normAutofit/>
          </a:bodyPr>
          <a:lstStyle>
            <a:lvl1pPr algn="l">
              <a:defRPr sz="2400"/>
            </a:lvl1pPr>
          </a:lstStyle>
          <a:p>
            <a:r>
              <a:rPr lang="en-GB"/>
              <a:t>Click to edit Master title style</a:t>
            </a:r>
            <a:endParaRPr lang="en-US" dirty="0"/>
          </a:p>
        </p:txBody>
      </p:sp>
      <p:sp>
        <p:nvSpPr>
          <p:cNvPr id="3" name="Content Placeholder 2"/>
          <p:cNvSpPr>
            <a:spLocks noGrp="1"/>
          </p:cNvSpPr>
          <p:nvPr>
            <p:ph idx="1"/>
          </p:nvPr>
        </p:nvSpPr>
        <p:spPr>
          <a:xfrm>
            <a:off x="4186656" y="798974"/>
            <a:ext cx="3828178" cy="4658826"/>
          </a:xfrm>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439042" y="3205492"/>
            <a:ext cx="2427369" cy="2248181"/>
          </a:xfrm>
        </p:spPr>
        <p:txBody>
          <a:bodyPr>
            <a:normAutofit/>
          </a:bodyPr>
          <a:lstStyle>
            <a:lvl1pPr marL="0" indent="0" algn="l">
              <a:buNone/>
              <a:defRPr sz="16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GB"/>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11/11/2024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cxnSp>
        <p:nvCxnSpPr>
          <p:cNvPr id="17" name="Straight Connector 16"/>
          <p:cNvCxnSpPr/>
          <p:nvPr/>
        </p:nvCxnSpPr>
        <p:spPr>
          <a:xfrm>
            <a:off x="1441748" y="3205491"/>
            <a:ext cx="242327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009048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3" name="Group 12"/>
          <p:cNvGrpSpPr/>
          <p:nvPr/>
        </p:nvGrpSpPr>
        <p:grpSpPr>
          <a:xfrm>
            <a:off x="4996501" y="482171"/>
            <a:ext cx="3511387" cy="5149101"/>
            <a:chOff x="6852919" y="583365"/>
            <a:chExt cx="4681849" cy="5181928"/>
          </a:xfrm>
        </p:grpSpPr>
        <p:sp>
          <p:nvSpPr>
            <p:cNvPr id="14" name="Rectangle 13"/>
            <p:cNvSpPr/>
            <p:nvPr/>
          </p:nvSpPr>
          <p:spPr>
            <a:xfrm>
              <a:off x="6852919" y="583365"/>
              <a:ext cx="4681849" cy="5181928"/>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5" name="Rectangle 14"/>
            <p:cNvSpPr/>
            <p:nvPr/>
          </p:nvSpPr>
          <p:spPr>
            <a:xfrm>
              <a:off x="7273787" y="915806"/>
              <a:ext cx="3844017" cy="4507918"/>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44148" y="1129513"/>
            <a:ext cx="3244935" cy="1830584"/>
          </a:xfrm>
        </p:spPr>
        <p:txBody>
          <a:bodyPr anchor="b">
            <a:normAutofit/>
          </a:bodyPr>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5640128" y="1122543"/>
            <a:ext cx="2234998" cy="3866327"/>
          </a:xfrm>
          <a:solidFill>
            <a:schemeClr val="bg1">
              <a:lumMod val="85000"/>
            </a:schemeClr>
          </a:solidFill>
          <a:ln w="9525" cap="sq">
            <a:noFill/>
            <a:miter lim="800000"/>
          </a:ln>
          <a:effectLst/>
        </p:spPr>
        <p:txBody>
          <a:bodyPr anchor="t"/>
          <a:lstStyle>
            <a:lvl1pPr marL="0" indent="0" algn="ctr">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GB"/>
              <a:t>Click icon to add picture</a:t>
            </a:r>
            <a:endParaRPr lang="en-US" dirty="0"/>
          </a:p>
        </p:txBody>
      </p:sp>
      <p:sp>
        <p:nvSpPr>
          <p:cNvPr id="4" name="Text Placeholder 3"/>
          <p:cNvSpPr>
            <a:spLocks noGrp="1"/>
          </p:cNvSpPr>
          <p:nvPr>
            <p:ph type="body" sz="half" idx="2"/>
          </p:nvPr>
        </p:nvSpPr>
        <p:spPr>
          <a:xfrm>
            <a:off x="1443492" y="3145992"/>
            <a:ext cx="3240286" cy="2003742"/>
          </a:xfrm>
        </p:spPr>
        <p:txBody>
          <a:bodyPr>
            <a:normAutofit/>
          </a:bodyPr>
          <a:lstStyle>
            <a:lvl1pPr marL="0" indent="0" algn="l">
              <a:buNone/>
              <a:defRPr sz="18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GB"/>
              <a:t>Click to edit Master text styles</a:t>
            </a:r>
          </a:p>
        </p:txBody>
      </p:sp>
      <p:sp>
        <p:nvSpPr>
          <p:cNvPr id="5" name="Date Placeholder 4"/>
          <p:cNvSpPr>
            <a:spLocks noGrp="1"/>
          </p:cNvSpPr>
          <p:nvPr>
            <p:ph type="dt" sz="half" idx="10"/>
          </p:nvPr>
        </p:nvSpPr>
        <p:spPr>
          <a:xfrm>
            <a:off x="1436664" y="5469857"/>
            <a:ext cx="3252420" cy="320123"/>
          </a:xfrm>
        </p:spPr>
        <p:txBody>
          <a:bodyPr/>
          <a:lstStyle>
            <a:lvl1pPr algn="l">
              <a:defRPr/>
            </a:lvl1pPr>
          </a:lstStyle>
          <a:p>
            <a:fld id="{5BCAD085-E8A6-8845-BD4E-CB4CCA059FC4}" type="datetimeFigureOut">
              <a:rPr lang="en-US" smtClean="0"/>
              <a:t>11/11/2024</a:t>
            </a:fld>
            <a:endParaRPr lang="en-US"/>
          </a:p>
        </p:txBody>
      </p:sp>
      <p:sp>
        <p:nvSpPr>
          <p:cNvPr id="6" name="Footer Placeholder 5"/>
          <p:cNvSpPr>
            <a:spLocks noGrp="1"/>
          </p:cNvSpPr>
          <p:nvPr>
            <p:ph type="ftr" sz="quarter" idx="11"/>
          </p:nvPr>
        </p:nvSpPr>
        <p:spPr>
          <a:xfrm>
            <a:off x="1437530" y="318641"/>
            <a:ext cx="3251553" cy="320931"/>
          </a:xfrm>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cxnSp>
        <p:nvCxnSpPr>
          <p:cNvPr id="31" name="Straight Connector 30"/>
          <p:cNvCxnSpPr/>
          <p:nvPr/>
        </p:nvCxnSpPr>
        <p:spPr>
          <a:xfrm>
            <a:off x="1441281" y="3143605"/>
            <a:ext cx="3242014"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950752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0" name="Rectangle 9"/>
          <p:cNvSpPr/>
          <p:nvPr/>
        </p:nvSpPr>
        <p:spPr>
          <a:xfrm>
            <a:off x="0" y="2015734"/>
            <a:ext cx="9144000" cy="4079520"/>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2" name="Picture 11"/>
          <p:cNvPicPr>
            <a:picLocks noChangeAspect="1"/>
          </p:cNvPicPr>
          <p:nvPr/>
        </p:nvPicPr>
        <p:blipFill rotWithShape="1">
          <a:blip r:embed="rId13">
            <a:extLst>
              <a:ext uri="{28A0092B-C50C-407E-A947-70E740481C1C}">
                <a14:useLocalDpi xmlns:a14="http://schemas.microsoft.com/office/drawing/2010/main" val="0"/>
              </a:ext>
            </a:extLst>
          </a:blip>
          <a:srcRect l="12500" t="1538" r="12500" b="-1538"/>
          <a:stretch/>
        </p:blipFill>
        <p:spPr>
          <a:xfrm>
            <a:off x="-1" y="6095253"/>
            <a:ext cx="9144001" cy="774727"/>
          </a:xfrm>
          <a:prstGeom prst="rect">
            <a:avLst/>
          </a:prstGeom>
        </p:spPr>
      </p:pic>
      <p:cxnSp>
        <p:nvCxnSpPr>
          <p:cNvPr id="13" name="Straight Connector 12"/>
          <p:cNvCxnSpPr/>
          <p:nvPr/>
        </p:nvCxnSpPr>
        <p:spPr>
          <a:xfrm>
            <a:off x="0" y="6101127"/>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1443491" y="804520"/>
            <a:ext cx="6571343" cy="1049235"/>
          </a:xfrm>
          <a:prstGeom prst="rect">
            <a:avLst/>
          </a:prstGeom>
        </p:spPr>
        <p:txBody>
          <a:bodyPr vert="horz" lIns="91440" tIns="45720" rIns="91440" bIns="45720" rtlCol="0" anchor="t">
            <a:normAutofit/>
          </a:bodyPr>
          <a:lstStyle/>
          <a:p>
            <a:r>
              <a:rPr lang="en-GB"/>
              <a:t>Click to edit Master title style</a:t>
            </a:r>
            <a:endParaRPr lang="en-US" dirty="0"/>
          </a:p>
        </p:txBody>
      </p:sp>
      <p:sp>
        <p:nvSpPr>
          <p:cNvPr id="3" name="Text Placeholder 2"/>
          <p:cNvSpPr>
            <a:spLocks noGrp="1"/>
          </p:cNvSpPr>
          <p:nvPr>
            <p:ph type="body" idx="1"/>
          </p:nvPr>
        </p:nvSpPr>
        <p:spPr>
          <a:xfrm>
            <a:off x="1443491" y="2015733"/>
            <a:ext cx="6571343" cy="345061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5646542" y="330370"/>
            <a:ext cx="2368292"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5BCAD085-E8A6-8845-BD4E-CB4CCA059FC4}" type="datetimeFigureOut">
              <a:rPr lang="en-US" smtClean="0"/>
              <a:t>11/11/2024</a:t>
            </a:fld>
            <a:endParaRPr lang="en-US"/>
          </a:p>
        </p:txBody>
      </p:sp>
      <p:sp>
        <p:nvSpPr>
          <p:cNvPr id="5" name="Footer Placeholder 4"/>
          <p:cNvSpPr>
            <a:spLocks noGrp="1"/>
          </p:cNvSpPr>
          <p:nvPr>
            <p:ph type="ftr" sz="quarter" idx="3"/>
          </p:nvPr>
        </p:nvSpPr>
        <p:spPr>
          <a:xfrm>
            <a:off x="1443491" y="329308"/>
            <a:ext cx="4034004"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7725" y="798973"/>
            <a:ext cx="795746" cy="503578"/>
          </a:xfrm>
          <a:prstGeom prst="rect">
            <a:avLst/>
          </a:prstGeom>
        </p:spPr>
        <p:txBody>
          <a:bodyPr vert="horz" lIns="91440" tIns="45720" rIns="91440" bIns="45720" rtlCol="0" anchor="t"/>
          <a:lstStyle>
            <a:lvl1pPr algn="r">
              <a:defRPr sz="2800">
                <a:solidFill>
                  <a:schemeClr val="accent1"/>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9940318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685800" rtl="0" eaLnBrk="1" latinLnBrk="0" hangingPunct="1">
        <a:lnSpc>
          <a:spcPct val="120000"/>
        </a:lnSpc>
        <a:spcBef>
          <a:spcPts val="1000"/>
        </a:spcBef>
        <a:buClr>
          <a:schemeClr val="accent1"/>
        </a:buClr>
        <a:buSzPct val="100000"/>
        <a:buFont typeface="Arial" panose="020B0604020202020204" pitchFamily="34" charset="0"/>
        <a:buChar char="•"/>
        <a:defRPr sz="2000" kern="1200" cap="none">
          <a:solidFill>
            <a:schemeClr val="tx1"/>
          </a:solidFill>
          <a:effectLst/>
          <a:latin typeface="+mn-lt"/>
          <a:ea typeface="+mn-ea"/>
          <a:cs typeface="+mn-cs"/>
        </a:defRPr>
      </a:lvl1pPr>
      <a:lvl2pPr marL="6858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600" kern="1200" cap="none" baseline="0">
          <a:solidFill>
            <a:schemeClr val="tx1"/>
          </a:solidFill>
          <a:effectLst/>
          <a:latin typeface="+mn-lt"/>
          <a:ea typeface="+mn-ea"/>
          <a:cs typeface="+mn-cs"/>
        </a:defRPr>
      </a:lvl2pPr>
      <a:lvl3pPr marL="11430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600" kern="1200" cap="none">
          <a:solidFill>
            <a:schemeClr val="tx1"/>
          </a:solidFill>
          <a:effectLst/>
          <a:latin typeface="+mn-lt"/>
          <a:ea typeface="+mn-ea"/>
          <a:cs typeface="+mn-cs"/>
        </a:defRPr>
      </a:lvl3pPr>
      <a:lvl4pPr marL="16002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200" kern="1200" cap="none">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r"/>
            <a:r>
              <a:rPr dirty="0" err="1"/>
              <a:t>ניתוח</a:t>
            </a:r>
            <a:r>
              <a:rPr dirty="0"/>
              <a:t> </a:t>
            </a:r>
            <a:r>
              <a:rPr dirty="0" err="1"/>
              <a:t>רכיבים</a:t>
            </a:r>
            <a:r>
              <a:rPr dirty="0"/>
              <a:t> </a:t>
            </a:r>
            <a:r>
              <a:rPr dirty="0" err="1"/>
              <a:t>רשמיים</a:t>
            </a:r>
            <a:r>
              <a:rPr lang="en-US" dirty="0"/>
              <a:t> </a:t>
            </a:r>
            <a:r>
              <a:rPr dirty="0" err="1"/>
              <a:t>במשחק</a:t>
            </a:r>
            <a:r>
              <a:rPr lang="he-IL" dirty="0"/>
              <a:t> - </a:t>
            </a:r>
            <a:r>
              <a:rPr lang="en-US" dirty="0" err="1"/>
              <a:t>funRun</a:t>
            </a:r>
            <a:r>
              <a:rPr lang="en-US" dirty="0"/>
              <a:t> 4</a:t>
            </a:r>
            <a:endParaRPr dirty="0"/>
          </a:p>
        </p:txBody>
      </p:sp>
      <p:sp>
        <p:nvSpPr>
          <p:cNvPr id="3" name="Subtitle 2"/>
          <p:cNvSpPr>
            <a:spLocks noGrp="1"/>
          </p:cNvSpPr>
          <p:nvPr>
            <p:ph type="subTitle" idx="1"/>
          </p:nvPr>
        </p:nvSpPr>
        <p:spPr/>
        <p:txBody>
          <a:bodyPr/>
          <a:lstStyle/>
          <a:p>
            <a:r>
              <a:rPr dirty="0" err="1"/>
              <a:t>מטל</a:t>
            </a:r>
            <a:r>
              <a:rPr lang="he-IL" dirty="0"/>
              <a:t>ה בנושא </a:t>
            </a:r>
            <a:r>
              <a:rPr dirty="0" err="1"/>
              <a:t>ניתוח</a:t>
            </a:r>
            <a:r>
              <a:rPr dirty="0"/>
              <a:t> </a:t>
            </a:r>
            <a:r>
              <a:rPr dirty="0" err="1"/>
              <a:t>משחקים</a:t>
            </a:r>
            <a:endParaRPr lang="he-IL" dirty="0"/>
          </a:p>
          <a:p>
            <a:r>
              <a:rPr lang="he-IL" dirty="0"/>
              <a:t>מגישים מיכאל בנימין ועדי יוחנן</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dirty="0" err="1"/>
              <a:t>עימותים</a:t>
            </a:r>
            <a:r>
              <a:rPr dirty="0"/>
              <a:t> </a:t>
            </a:r>
            <a:r>
              <a:rPr dirty="0" err="1"/>
              <a:t>מרכזיים</a:t>
            </a:r>
            <a:endParaRPr dirty="0"/>
          </a:p>
        </p:txBody>
      </p:sp>
      <p:sp>
        <p:nvSpPr>
          <p:cNvPr id="3" name="Content Placeholder 2"/>
          <p:cNvSpPr>
            <a:spLocks noGrp="1"/>
          </p:cNvSpPr>
          <p:nvPr>
            <p:ph idx="1"/>
          </p:nvPr>
        </p:nvSpPr>
        <p:spPr/>
        <p:txBody>
          <a:bodyPr/>
          <a:lstStyle/>
          <a:p>
            <a:pPr algn="r" rtl="1"/>
            <a:r>
              <a:rPr dirty="0" err="1"/>
              <a:t>מכשולים</a:t>
            </a:r>
            <a:r>
              <a:rPr dirty="0"/>
              <a:t> </a:t>
            </a:r>
            <a:r>
              <a:rPr dirty="0" err="1"/>
              <a:t>במסלול</a:t>
            </a:r>
            <a:r>
              <a:rPr dirty="0"/>
              <a:t>, </a:t>
            </a:r>
            <a:r>
              <a:rPr dirty="0" err="1"/>
              <a:t>יריבים</a:t>
            </a:r>
            <a:r>
              <a:rPr dirty="0"/>
              <a:t> </a:t>
            </a:r>
            <a:r>
              <a:rPr dirty="0" err="1"/>
              <a:t>שמשתמשים</a:t>
            </a:r>
            <a:r>
              <a:rPr dirty="0"/>
              <a:t> </a:t>
            </a:r>
            <a:r>
              <a:rPr dirty="0" err="1"/>
              <a:t>בכוחות</a:t>
            </a:r>
            <a:r>
              <a:rPr dirty="0"/>
              <a:t> </a:t>
            </a:r>
            <a:r>
              <a:rPr dirty="0" err="1"/>
              <a:t>נגדייים</a:t>
            </a:r>
            <a:r>
              <a:rPr dirty="0"/>
              <a:t>.</a:t>
            </a:r>
          </a:p>
          <a:p>
            <a:pPr algn="r" rtl="1"/>
            <a:r>
              <a:rPr dirty="0" err="1"/>
              <a:t>הדילמות</a:t>
            </a:r>
            <a:r>
              <a:rPr dirty="0"/>
              <a:t> </a:t>
            </a:r>
            <a:r>
              <a:rPr dirty="0" err="1"/>
              <a:t>כוללות</a:t>
            </a:r>
            <a:r>
              <a:rPr dirty="0"/>
              <a:t>: </a:t>
            </a:r>
            <a:r>
              <a:rPr dirty="0" err="1"/>
              <a:t>מתי</a:t>
            </a:r>
            <a:r>
              <a:rPr dirty="0"/>
              <a:t> </a:t>
            </a:r>
            <a:r>
              <a:rPr dirty="0" err="1"/>
              <a:t>להשתמש</a:t>
            </a:r>
            <a:r>
              <a:rPr dirty="0"/>
              <a:t> </a:t>
            </a:r>
            <a:r>
              <a:rPr dirty="0" err="1"/>
              <a:t>בכוח</a:t>
            </a:r>
            <a:r>
              <a:rPr dirty="0"/>
              <a:t> </a:t>
            </a:r>
            <a:r>
              <a:rPr dirty="0" err="1"/>
              <a:t>מיוחד</a:t>
            </a:r>
            <a:r>
              <a:rPr dirty="0"/>
              <a:t>, </a:t>
            </a:r>
            <a:r>
              <a:rPr dirty="0" err="1"/>
              <a:t>באיזה</a:t>
            </a:r>
            <a:r>
              <a:rPr dirty="0"/>
              <a:t> </a:t>
            </a:r>
            <a:r>
              <a:rPr dirty="0" err="1"/>
              <a:t>מסלול</a:t>
            </a:r>
            <a:r>
              <a:rPr dirty="0"/>
              <a:t> </a:t>
            </a:r>
            <a:r>
              <a:rPr dirty="0" err="1"/>
              <a:t>לבחור</a:t>
            </a:r>
            <a:r>
              <a:rPr dirty="0"/>
              <a:t>.</a:t>
            </a:r>
          </a:p>
          <a:p>
            <a:pPr algn="r" rtl="1"/>
            <a:r>
              <a:rPr dirty="0" err="1"/>
              <a:t>העימותים</a:t>
            </a:r>
            <a:r>
              <a:rPr dirty="0"/>
              <a:t> </a:t>
            </a:r>
            <a:r>
              <a:rPr dirty="0" err="1"/>
              <a:t>תורמים</a:t>
            </a:r>
            <a:r>
              <a:rPr dirty="0"/>
              <a:t> </a:t>
            </a:r>
            <a:r>
              <a:rPr dirty="0" err="1"/>
              <a:t>לחוויית</a:t>
            </a:r>
            <a:r>
              <a:rPr dirty="0"/>
              <a:t> </a:t>
            </a:r>
            <a:r>
              <a:rPr dirty="0" err="1"/>
              <a:t>מתח</a:t>
            </a:r>
            <a:r>
              <a:rPr dirty="0"/>
              <a:t> </a:t>
            </a:r>
            <a:r>
              <a:rPr dirty="0" err="1"/>
              <a:t>והנאה</a:t>
            </a:r>
            <a:r>
              <a:rPr dirty="0"/>
              <a: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dirty="0" err="1"/>
              <a:t>גבולות</a:t>
            </a:r>
            <a:r>
              <a:rPr dirty="0"/>
              <a:t> </a:t>
            </a:r>
            <a:r>
              <a:rPr dirty="0" err="1"/>
              <a:t>המשחק</a:t>
            </a:r>
            <a:endParaRPr dirty="0"/>
          </a:p>
        </p:txBody>
      </p:sp>
      <p:sp>
        <p:nvSpPr>
          <p:cNvPr id="3" name="Content Placeholder 2"/>
          <p:cNvSpPr>
            <a:spLocks noGrp="1"/>
          </p:cNvSpPr>
          <p:nvPr>
            <p:ph idx="1"/>
          </p:nvPr>
        </p:nvSpPr>
        <p:spPr/>
        <p:txBody>
          <a:bodyPr/>
          <a:lstStyle/>
          <a:p>
            <a:pPr algn="r" rtl="1"/>
            <a:r>
              <a:rPr dirty="0" err="1"/>
              <a:t>העולם</a:t>
            </a:r>
            <a:r>
              <a:rPr dirty="0"/>
              <a:t> </a:t>
            </a:r>
            <a:r>
              <a:rPr dirty="0" err="1"/>
              <a:t>הוא</a:t>
            </a:r>
            <a:r>
              <a:rPr dirty="0"/>
              <a:t> </a:t>
            </a:r>
            <a:r>
              <a:rPr dirty="0" err="1"/>
              <a:t>סגור</a:t>
            </a:r>
            <a:r>
              <a:rPr dirty="0"/>
              <a:t> </a:t>
            </a:r>
            <a:r>
              <a:rPr dirty="0" err="1"/>
              <a:t>עם</a:t>
            </a:r>
            <a:r>
              <a:rPr dirty="0"/>
              <a:t> </a:t>
            </a:r>
            <a:r>
              <a:rPr dirty="0" err="1"/>
              <a:t>מסלולים</a:t>
            </a:r>
            <a:r>
              <a:rPr dirty="0"/>
              <a:t> </a:t>
            </a:r>
            <a:r>
              <a:rPr dirty="0" err="1"/>
              <a:t>מוגדרים</a:t>
            </a:r>
            <a:r>
              <a:rPr dirty="0"/>
              <a:t> </a:t>
            </a:r>
            <a:r>
              <a:rPr dirty="0" err="1"/>
              <a:t>מראש</a:t>
            </a:r>
            <a:r>
              <a:rPr dirty="0"/>
              <a:t>.</a:t>
            </a:r>
          </a:p>
          <a:p>
            <a:pPr algn="r" rtl="1"/>
            <a:r>
              <a:rPr dirty="0" err="1"/>
              <a:t>כל</a:t>
            </a:r>
            <a:r>
              <a:rPr dirty="0"/>
              <a:t> </a:t>
            </a:r>
            <a:r>
              <a:rPr dirty="0" err="1"/>
              <a:t>מקום</a:t>
            </a:r>
            <a:r>
              <a:rPr dirty="0"/>
              <a:t> </a:t>
            </a:r>
            <a:r>
              <a:rPr dirty="0" err="1"/>
              <a:t>במסלול</a:t>
            </a:r>
            <a:r>
              <a:rPr dirty="0"/>
              <a:t> </a:t>
            </a:r>
            <a:r>
              <a:rPr dirty="0" err="1"/>
              <a:t>מתוכנן</a:t>
            </a:r>
            <a:r>
              <a:rPr dirty="0"/>
              <a:t> </a:t>
            </a:r>
            <a:r>
              <a:rPr dirty="0" err="1"/>
              <a:t>בקפידה</a:t>
            </a:r>
            <a:r>
              <a:rPr dirty="0"/>
              <a:t> </a:t>
            </a:r>
            <a:r>
              <a:rPr dirty="0" err="1"/>
              <a:t>כדי</a:t>
            </a:r>
            <a:r>
              <a:rPr dirty="0"/>
              <a:t> </a:t>
            </a:r>
            <a:r>
              <a:rPr dirty="0" err="1"/>
              <a:t>ליצור</a:t>
            </a:r>
            <a:r>
              <a:rPr dirty="0"/>
              <a:t> </a:t>
            </a:r>
            <a:r>
              <a:rPr dirty="0" err="1"/>
              <a:t>חוויית</a:t>
            </a:r>
            <a:r>
              <a:rPr dirty="0"/>
              <a:t> </a:t>
            </a:r>
            <a:r>
              <a:rPr dirty="0" err="1"/>
              <a:t>משחק</a:t>
            </a:r>
            <a:r>
              <a:rPr dirty="0"/>
              <a:t> </a:t>
            </a:r>
            <a:r>
              <a:rPr dirty="0" err="1"/>
              <a:t>מאתגרת</a:t>
            </a:r>
            <a:r>
              <a:rPr dirty="0"/>
              <a:t>.</a:t>
            </a:r>
          </a:p>
          <a:p>
            <a:pPr algn="r" rtl="1"/>
            <a:r>
              <a:rPr dirty="0" err="1"/>
              <a:t>קל</a:t>
            </a:r>
            <a:r>
              <a:rPr dirty="0"/>
              <a:t> </a:t>
            </a:r>
            <a:r>
              <a:rPr dirty="0" err="1"/>
              <a:t>להתמצא</a:t>
            </a:r>
            <a:r>
              <a:rPr dirty="0"/>
              <a:t> </a:t>
            </a:r>
            <a:r>
              <a:rPr dirty="0" err="1"/>
              <a:t>בעולם</a:t>
            </a:r>
            <a:r>
              <a:rPr dirty="0"/>
              <a:t> </a:t>
            </a:r>
            <a:r>
              <a:rPr dirty="0" err="1"/>
              <a:t>המשחק</a:t>
            </a:r>
            <a:r>
              <a:rPr dirty="0"/>
              <a:t> </a:t>
            </a:r>
            <a:r>
              <a:rPr dirty="0" err="1"/>
              <a:t>בזכות</a:t>
            </a:r>
            <a:r>
              <a:rPr dirty="0"/>
              <a:t> </a:t>
            </a:r>
            <a:r>
              <a:rPr dirty="0" err="1"/>
              <a:t>מפה</a:t>
            </a:r>
            <a:r>
              <a:rPr dirty="0"/>
              <a:t> </a:t>
            </a:r>
            <a:r>
              <a:rPr dirty="0" err="1"/>
              <a:t>ברורה</a:t>
            </a:r>
            <a:r>
              <a:rPr dirty="0"/>
              <a:t> </a:t>
            </a:r>
            <a:r>
              <a:rPr dirty="0" err="1"/>
              <a:t>וממשק</a:t>
            </a:r>
            <a:r>
              <a:rPr dirty="0"/>
              <a:t> </a:t>
            </a:r>
            <a:r>
              <a:rPr dirty="0" err="1"/>
              <a:t>אינטואיטיבי</a:t>
            </a:r>
            <a:r>
              <a:rPr dirty="0"/>
              <a: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dirty="0" err="1"/>
              <a:t>תוצאות</a:t>
            </a:r>
            <a:r>
              <a:rPr dirty="0"/>
              <a:t> </a:t>
            </a:r>
            <a:r>
              <a:rPr dirty="0" err="1"/>
              <a:t>המשחק</a:t>
            </a:r>
            <a:endParaRPr dirty="0"/>
          </a:p>
        </p:txBody>
      </p:sp>
      <p:sp>
        <p:nvSpPr>
          <p:cNvPr id="3" name="Content Placeholder 2"/>
          <p:cNvSpPr>
            <a:spLocks noGrp="1"/>
          </p:cNvSpPr>
          <p:nvPr>
            <p:ph idx="1"/>
          </p:nvPr>
        </p:nvSpPr>
        <p:spPr/>
        <p:txBody>
          <a:bodyPr/>
          <a:lstStyle/>
          <a:p>
            <a:pPr algn="r" rtl="1"/>
            <a:r>
              <a:rPr dirty="0" err="1"/>
              <a:t>תוצאות</a:t>
            </a:r>
            <a:r>
              <a:rPr dirty="0"/>
              <a:t> </a:t>
            </a:r>
            <a:r>
              <a:rPr dirty="0" err="1"/>
              <a:t>אפשריות</a:t>
            </a:r>
            <a:r>
              <a:rPr dirty="0"/>
              <a:t>: </a:t>
            </a:r>
            <a:r>
              <a:rPr dirty="0" err="1"/>
              <a:t>ניצחון</a:t>
            </a:r>
            <a:r>
              <a:rPr dirty="0"/>
              <a:t>, </a:t>
            </a:r>
            <a:r>
              <a:rPr dirty="0" err="1"/>
              <a:t>מקום</a:t>
            </a:r>
            <a:r>
              <a:rPr dirty="0"/>
              <a:t> </a:t>
            </a:r>
            <a:r>
              <a:rPr dirty="0" err="1"/>
              <a:t>שני</a:t>
            </a:r>
            <a:r>
              <a:rPr dirty="0"/>
              <a:t>, </a:t>
            </a:r>
            <a:r>
              <a:rPr dirty="0" err="1"/>
              <a:t>שלישי</a:t>
            </a:r>
            <a:r>
              <a:rPr dirty="0"/>
              <a:t> </a:t>
            </a:r>
            <a:r>
              <a:rPr dirty="0" err="1"/>
              <a:t>או</a:t>
            </a:r>
            <a:r>
              <a:rPr dirty="0"/>
              <a:t> </a:t>
            </a:r>
            <a:r>
              <a:rPr dirty="0" err="1"/>
              <a:t>רביעי</a:t>
            </a:r>
            <a:r>
              <a:rPr dirty="0"/>
              <a:t>.</a:t>
            </a:r>
          </a:p>
          <a:p>
            <a:pPr algn="r" rtl="1"/>
            <a:r>
              <a:rPr dirty="0" err="1"/>
              <a:t>השחקן</a:t>
            </a:r>
            <a:r>
              <a:rPr dirty="0"/>
              <a:t> </a:t>
            </a:r>
            <a:r>
              <a:rPr dirty="0" err="1"/>
              <a:t>יודע</a:t>
            </a:r>
            <a:r>
              <a:rPr dirty="0"/>
              <a:t> </a:t>
            </a:r>
            <a:r>
              <a:rPr dirty="0" err="1"/>
              <a:t>מראש</a:t>
            </a:r>
            <a:r>
              <a:rPr dirty="0"/>
              <a:t> </a:t>
            </a:r>
            <a:r>
              <a:rPr dirty="0" err="1"/>
              <a:t>את</a:t>
            </a:r>
            <a:r>
              <a:rPr dirty="0"/>
              <a:t> </a:t>
            </a:r>
            <a:r>
              <a:rPr dirty="0" err="1"/>
              <a:t>רוב</a:t>
            </a:r>
            <a:r>
              <a:rPr dirty="0"/>
              <a:t> </a:t>
            </a:r>
            <a:r>
              <a:rPr dirty="0" err="1"/>
              <a:t>התוצאות</a:t>
            </a:r>
            <a:r>
              <a:rPr dirty="0"/>
              <a:t> </a:t>
            </a:r>
            <a:r>
              <a:rPr dirty="0" err="1"/>
              <a:t>האפשריות</a:t>
            </a:r>
            <a:r>
              <a:rPr dirty="0"/>
              <a:t>.</a:t>
            </a:r>
          </a:p>
          <a:p>
            <a:pPr algn="r" rtl="1"/>
            <a:r>
              <a:rPr dirty="0" err="1"/>
              <a:t>התוצאה</a:t>
            </a:r>
            <a:r>
              <a:rPr dirty="0"/>
              <a:t> </a:t>
            </a:r>
            <a:r>
              <a:rPr dirty="0" err="1"/>
              <a:t>תלויה</a:t>
            </a:r>
            <a:r>
              <a:rPr dirty="0"/>
              <a:t> </a:t>
            </a:r>
            <a:r>
              <a:rPr dirty="0" err="1"/>
              <a:t>בעיקר</a:t>
            </a:r>
            <a:r>
              <a:rPr dirty="0"/>
              <a:t> </a:t>
            </a:r>
            <a:r>
              <a:rPr dirty="0" err="1"/>
              <a:t>בכישרון</a:t>
            </a:r>
            <a:r>
              <a:rPr dirty="0"/>
              <a:t>, </a:t>
            </a:r>
            <a:r>
              <a:rPr dirty="0" err="1"/>
              <a:t>עם</a:t>
            </a:r>
            <a:r>
              <a:rPr dirty="0"/>
              <a:t> </a:t>
            </a:r>
            <a:r>
              <a:rPr dirty="0" err="1"/>
              <a:t>מעט</a:t>
            </a:r>
            <a:r>
              <a:rPr dirty="0"/>
              <a:t> </a:t>
            </a:r>
            <a:r>
              <a:rPr dirty="0" err="1"/>
              <a:t>השפעה</a:t>
            </a:r>
            <a:r>
              <a:rPr dirty="0"/>
              <a:t> </a:t>
            </a:r>
            <a:r>
              <a:rPr dirty="0" err="1"/>
              <a:t>של</a:t>
            </a:r>
            <a:r>
              <a:rPr dirty="0"/>
              <a:t> </a:t>
            </a:r>
            <a:r>
              <a:rPr dirty="0" err="1"/>
              <a:t>מזל</a:t>
            </a:r>
            <a:r>
              <a:rPr dirty="0"/>
              <a: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dirty="0" err="1"/>
              <a:t>רכיב</a:t>
            </a:r>
            <a:r>
              <a:rPr dirty="0"/>
              <a:t> </a:t>
            </a:r>
            <a:r>
              <a:rPr dirty="0" err="1"/>
              <a:t>ייחודי</a:t>
            </a:r>
            <a:endParaRPr dirty="0"/>
          </a:p>
        </p:txBody>
      </p:sp>
      <p:sp>
        <p:nvSpPr>
          <p:cNvPr id="3" name="Content Placeholder 2"/>
          <p:cNvSpPr>
            <a:spLocks noGrp="1"/>
          </p:cNvSpPr>
          <p:nvPr>
            <p:ph idx="1"/>
          </p:nvPr>
        </p:nvSpPr>
        <p:spPr/>
        <p:txBody>
          <a:bodyPr/>
          <a:lstStyle/>
          <a:p>
            <a:pPr algn="r" rtl="1"/>
            <a:r>
              <a:rPr lang="he-IL" dirty="0"/>
              <a:t>התחרות שקיימת במשחק, כלומר המשחק מול משתתפים אחרים וזה מוסיף אתגר.</a:t>
            </a:r>
          </a:p>
          <a:p>
            <a:pPr algn="r" rtl="1"/>
            <a:r>
              <a:rPr lang="he-IL" dirty="0"/>
              <a:t>הפשטות במשחק</a:t>
            </a:r>
            <a:r>
              <a:rPr lang="he-IL"/>
              <a:t>, החוקים </a:t>
            </a:r>
            <a:r>
              <a:rPr lang="he-IL" dirty="0"/>
              <a:t>נורא פשוטים, אין יותר מדי הוראות מה שנותן לכול אדם תחושה שהוא מסוגל להצליח במשחק.</a:t>
            </a:r>
          </a:p>
          <a:p>
            <a:pPr algn="r" rtl="1"/>
            <a:r>
              <a:rPr lang="he-IL" dirty="0"/>
              <a:t>הדמויות במשחק, דמויות חמודות של בובות, נותן תחושת דיסוננס עם המשחק.</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rtl="1"/>
            <a:r>
              <a:rPr dirty="0" err="1"/>
              <a:t>מבוא</a:t>
            </a:r>
            <a:r>
              <a:rPr dirty="0"/>
              <a:t> </a:t>
            </a:r>
            <a:r>
              <a:rPr dirty="0" err="1"/>
              <a:t>למשחק</a:t>
            </a:r>
            <a:r>
              <a:rPr dirty="0"/>
              <a:t> Fun Run 4</a:t>
            </a:r>
          </a:p>
        </p:txBody>
      </p:sp>
      <p:sp>
        <p:nvSpPr>
          <p:cNvPr id="3" name="Content Placeholder 2"/>
          <p:cNvSpPr>
            <a:spLocks noGrp="1"/>
          </p:cNvSpPr>
          <p:nvPr>
            <p:ph idx="1"/>
          </p:nvPr>
        </p:nvSpPr>
        <p:spPr/>
        <p:txBody>
          <a:bodyPr/>
          <a:lstStyle/>
          <a:p>
            <a:pPr algn="r" rtl="1"/>
            <a:r>
              <a:rPr lang="en-IL" dirty="0"/>
              <a:t>- </a:t>
            </a:r>
            <a:r>
              <a:rPr dirty="0"/>
              <a:t>Fun Run 4הוא </a:t>
            </a:r>
            <a:r>
              <a:rPr dirty="0" err="1"/>
              <a:t>משחק</a:t>
            </a:r>
            <a:r>
              <a:rPr dirty="0"/>
              <a:t> </a:t>
            </a:r>
            <a:r>
              <a:rPr dirty="0" err="1"/>
              <a:t>מרובה</a:t>
            </a:r>
            <a:r>
              <a:rPr dirty="0"/>
              <a:t> </a:t>
            </a:r>
            <a:r>
              <a:rPr dirty="0" err="1"/>
              <a:t>משתתפים</a:t>
            </a:r>
            <a:r>
              <a:rPr lang="he-IL" dirty="0"/>
              <a:t> </a:t>
            </a:r>
            <a:r>
              <a:rPr dirty="0" err="1"/>
              <a:t>עד</a:t>
            </a:r>
            <a:r>
              <a:rPr lang="en-IL" dirty="0"/>
              <a:t>4</a:t>
            </a:r>
            <a:r>
              <a:rPr dirty="0"/>
              <a:t> </a:t>
            </a:r>
            <a:r>
              <a:rPr lang="he-IL" dirty="0"/>
              <a:t> </a:t>
            </a:r>
            <a:r>
              <a:rPr dirty="0" err="1"/>
              <a:t>שחקנים</a:t>
            </a:r>
            <a:r>
              <a:rPr lang="he-IL" dirty="0"/>
              <a:t> </a:t>
            </a:r>
            <a:r>
              <a:rPr dirty="0" err="1"/>
              <a:t>בכל</a:t>
            </a:r>
            <a:r>
              <a:rPr dirty="0"/>
              <a:t> </a:t>
            </a:r>
            <a:r>
              <a:rPr dirty="0" err="1"/>
              <a:t>משחק</a:t>
            </a:r>
            <a:r>
              <a:rPr dirty="0"/>
              <a:t>.</a:t>
            </a:r>
          </a:p>
          <a:p>
            <a:pPr algn="r" rtl="1"/>
            <a:r>
              <a:rPr lang="he-IL" dirty="0"/>
              <a:t>המשחק הוא תחרותי, ומיועד בעיקר לשחקנים שאוהבים משחקי מהירות ותחרות.</a:t>
            </a:r>
          </a:p>
          <a:p>
            <a:pPr algn="r" rtl="1"/>
            <a:r>
              <a:rPr lang="he-IL" dirty="0"/>
              <a:t>קהל היעד: בני נוער ומבוגרים צעירים.</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dirty="0" err="1"/>
              <a:t>שחקנים</a:t>
            </a:r>
            <a:r>
              <a:rPr dirty="0"/>
              <a:t> </a:t>
            </a:r>
            <a:r>
              <a:rPr dirty="0" err="1"/>
              <a:t>ודפוסי</a:t>
            </a:r>
            <a:r>
              <a:rPr dirty="0"/>
              <a:t> </a:t>
            </a:r>
            <a:r>
              <a:rPr dirty="0" err="1"/>
              <a:t>אינטראקציה</a:t>
            </a:r>
            <a:endParaRPr dirty="0"/>
          </a:p>
        </p:txBody>
      </p:sp>
      <p:sp>
        <p:nvSpPr>
          <p:cNvPr id="3" name="Content Placeholder 2"/>
          <p:cNvSpPr>
            <a:spLocks noGrp="1"/>
          </p:cNvSpPr>
          <p:nvPr>
            <p:ph idx="1"/>
          </p:nvPr>
        </p:nvSpPr>
        <p:spPr/>
        <p:txBody>
          <a:bodyPr/>
          <a:lstStyle/>
          <a:p>
            <a:pPr algn="r" rtl="1"/>
            <a:r>
              <a:rPr dirty="0" err="1"/>
              <a:t>עד</a:t>
            </a:r>
            <a:r>
              <a:rPr dirty="0"/>
              <a:t> 4 </a:t>
            </a:r>
            <a:r>
              <a:rPr lang="he-IL" dirty="0"/>
              <a:t> </a:t>
            </a:r>
            <a:r>
              <a:rPr dirty="0" err="1"/>
              <a:t>שחקנים</a:t>
            </a:r>
            <a:r>
              <a:rPr dirty="0"/>
              <a:t> </a:t>
            </a:r>
            <a:r>
              <a:rPr dirty="0" err="1"/>
              <a:t>בכל</a:t>
            </a:r>
            <a:r>
              <a:rPr dirty="0"/>
              <a:t> </a:t>
            </a:r>
            <a:r>
              <a:rPr dirty="0" err="1"/>
              <a:t>משחק</a:t>
            </a:r>
            <a:r>
              <a:rPr dirty="0"/>
              <a:t>.</a:t>
            </a:r>
          </a:p>
          <a:p>
            <a:pPr algn="r" rtl="1"/>
            <a:r>
              <a:rPr dirty="0" err="1"/>
              <a:t>לא</a:t>
            </a:r>
            <a:r>
              <a:rPr dirty="0"/>
              <a:t> </a:t>
            </a:r>
            <a:r>
              <a:rPr dirty="0" err="1"/>
              <a:t>ניתן</a:t>
            </a:r>
            <a:r>
              <a:rPr dirty="0"/>
              <a:t> </a:t>
            </a:r>
            <a:r>
              <a:rPr dirty="0" err="1"/>
              <a:t>לשחק</a:t>
            </a:r>
            <a:r>
              <a:rPr dirty="0"/>
              <a:t> </a:t>
            </a:r>
            <a:r>
              <a:rPr dirty="0" err="1"/>
              <a:t>עם</a:t>
            </a:r>
            <a:r>
              <a:rPr dirty="0"/>
              <a:t> </a:t>
            </a:r>
            <a:r>
              <a:rPr dirty="0" err="1"/>
              <a:t>פחות</a:t>
            </a:r>
            <a:r>
              <a:rPr dirty="0"/>
              <a:t> </a:t>
            </a:r>
            <a:r>
              <a:rPr dirty="0" err="1"/>
              <a:t>משני</a:t>
            </a:r>
            <a:r>
              <a:rPr dirty="0"/>
              <a:t> </a:t>
            </a:r>
            <a:r>
              <a:rPr dirty="0" err="1"/>
              <a:t>שחקנים</a:t>
            </a:r>
            <a:r>
              <a:rPr dirty="0"/>
              <a:t>.</a:t>
            </a:r>
          </a:p>
          <a:p>
            <a:pPr algn="r" rtl="1"/>
            <a:r>
              <a:rPr lang="he-IL" dirty="0"/>
              <a:t>קהל יעד : </a:t>
            </a:r>
            <a:r>
              <a:rPr dirty="0" err="1"/>
              <a:t>שחקנים</a:t>
            </a:r>
            <a:r>
              <a:rPr dirty="0"/>
              <a:t> </a:t>
            </a:r>
            <a:r>
              <a:rPr dirty="0" err="1"/>
              <a:t>תחרותיים</a:t>
            </a:r>
            <a:r>
              <a:rPr dirty="0"/>
              <a:t>, </a:t>
            </a:r>
            <a:r>
              <a:rPr dirty="0" err="1"/>
              <a:t>ופחות</a:t>
            </a:r>
            <a:r>
              <a:rPr dirty="0"/>
              <a:t> </a:t>
            </a:r>
            <a:r>
              <a:rPr dirty="0" err="1"/>
              <a:t>למי</a:t>
            </a:r>
            <a:r>
              <a:rPr dirty="0"/>
              <a:t> </a:t>
            </a:r>
            <a:r>
              <a:rPr dirty="0" err="1"/>
              <a:t>שמעדיף</a:t>
            </a:r>
            <a:r>
              <a:rPr dirty="0"/>
              <a:t> </a:t>
            </a:r>
            <a:r>
              <a:rPr dirty="0" err="1"/>
              <a:t>שיתוף</a:t>
            </a:r>
            <a:r>
              <a:rPr dirty="0"/>
              <a:t> </a:t>
            </a:r>
            <a:r>
              <a:rPr dirty="0" err="1"/>
              <a:t>פעולה</a:t>
            </a:r>
            <a:r>
              <a:rPr dirty="0"/>
              <a:t>.</a:t>
            </a:r>
            <a:endParaRPr lang="he-IL" dirty="0"/>
          </a:p>
          <a:p>
            <a:pPr algn="r" rtl="1"/>
            <a:r>
              <a:rPr lang="he-IL" dirty="0"/>
              <a:t>דפוס האינטראקציה בין השחקנים: תחרותי, כאשר כל שחקן מתחרה להגיע ראשון לקו הסיום.</a:t>
            </a:r>
          </a:p>
          <a:p>
            <a:pPr algn="r" rtl="1"/>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dirty="0" err="1"/>
              <a:t>יעדים</a:t>
            </a:r>
            <a:r>
              <a:rPr dirty="0"/>
              <a:t> </a:t>
            </a:r>
            <a:r>
              <a:rPr dirty="0" err="1"/>
              <a:t>במשחק</a:t>
            </a:r>
            <a:endParaRPr dirty="0"/>
          </a:p>
        </p:txBody>
      </p:sp>
      <p:sp>
        <p:nvSpPr>
          <p:cNvPr id="3" name="Content Placeholder 2"/>
          <p:cNvSpPr>
            <a:spLocks noGrp="1"/>
          </p:cNvSpPr>
          <p:nvPr>
            <p:ph idx="1"/>
          </p:nvPr>
        </p:nvSpPr>
        <p:spPr/>
        <p:txBody>
          <a:bodyPr>
            <a:normAutofit/>
          </a:bodyPr>
          <a:lstStyle/>
          <a:p>
            <a:pPr algn="r" rtl="1"/>
            <a:r>
              <a:rPr dirty="0" err="1"/>
              <a:t>יעד</a:t>
            </a:r>
            <a:r>
              <a:rPr dirty="0"/>
              <a:t> </a:t>
            </a:r>
            <a:r>
              <a:rPr dirty="0" err="1"/>
              <a:t>לטווח</a:t>
            </a:r>
            <a:r>
              <a:rPr dirty="0"/>
              <a:t> </a:t>
            </a:r>
            <a:r>
              <a:rPr dirty="0" err="1"/>
              <a:t>קצר</a:t>
            </a:r>
            <a:r>
              <a:rPr dirty="0"/>
              <a:t>: </a:t>
            </a:r>
            <a:r>
              <a:rPr dirty="0" err="1"/>
              <a:t>לסיים</a:t>
            </a:r>
            <a:r>
              <a:rPr dirty="0"/>
              <a:t> </a:t>
            </a:r>
            <a:r>
              <a:rPr dirty="0" err="1"/>
              <a:t>את</a:t>
            </a:r>
            <a:r>
              <a:rPr dirty="0"/>
              <a:t> </a:t>
            </a:r>
            <a:r>
              <a:rPr dirty="0" err="1"/>
              <a:t>המרוץ</a:t>
            </a:r>
            <a:r>
              <a:rPr dirty="0"/>
              <a:t> </a:t>
            </a:r>
            <a:r>
              <a:rPr dirty="0" err="1"/>
              <a:t>במקום</a:t>
            </a:r>
            <a:r>
              <a:rPr dirty="0"/>
              <a:t> </a:t>
            </a:r>
            <a:r>
              <a:rPr dirty="0" err="1"/>
              <a:t>הראשון</a:t>
            </a:r>
            <a:r>
              <a:rPr dirty="0"/>
              <a:t>.</a:t>
            </a:r>
          </a:p>
          <a:p>
            <a:pPr algn="r" rtl="1"/>
            <a:r>
              <a:rPr dirty="0" err="1"/>
              <a:t>יעד</a:t>
            </a:r>
            <a:r>
              <a:rPr dirty="0"/>
              <a:t> </a:t>
            </a:r>
            <a:r>
              <a:rPr dirty="0" err="1"/>
              <a:t>לטווח</a:t>
            </a:r>
            <a:r>
              <a:rPr dirty="0"/>
              <a:t> </a:t>
            </a:r>
            <a:r>
              <a:rPr dirty="0" err="1"/>
              <a:t>בינוני</a:t>
            </a:r>
            <a:r>
              <a:rPr dirty="0"/>
              <a:t>: </a:t>
            </a:r>
            <a:r>
              <a:rPr dirty="0" err="1"/>
              <a:t>לשפר</a:t>
            </a:r>
            <a:r>
              <a:rPr dirty="0"/>
              <a:t> </a:t>
            </a:r>
            <a:r>
              <a:rPr dirty="0" err="1"/>
              <a:t>את</a:t>
            </a:r>
            <a:r>
              <a:rPr dirty="0"/>
              <a:t> </a:t>
            </a:r>
            <a:r>
              <a:rPr dirty="0" err="1"/>
              <a:t>המיקום</a:t>
            </a:r>
            <a:r>
              <a:rPr dirty="0"/>
              <a:t> </a:t>
            </a:r>
            <a:r>
              <a:rPr dirty="0" err="1"/>
              <a:t>הכללי</a:t>
            </a:r>
            <a:r>
              <a:rPr dirty="0"/>
              <a:t> </a:t>
            </a:r>
            <a:r>
              <a:rPr dirty="0" err="1"/>
              <a:t>ולצבור</a:t>
            </a:r>
            <a:r>
              <a:rPr dirty="0"/>
              <a:t> </a:t>
            </a:r>
            <a:r>
              <a:rPr dirty="0" err="1"/>
              <a:t>נקודות</a:t>
            </a:r>
            <a:r>
              <a:rPr dirty="0"/>
              <a:t>.</a:t>
            </a:r>
          </a:p>
          <a:p>
            <a:pPr algn="r" rtl="1"/>
            <a:r>
              <a:rPr dirty="0" err="1"/>
              <a:t>יעד</a:t>
            </a:r>
            <a:r>
              <a:rPr dirty="0"/>
              <a:t> </a:t>
            </a:r>
            <a:r>
              <a:rPr dirty="0" err="1"/>
              <a:t>לטווח</a:t>
            </a:r>
            <a:r>
              <a:rPr dirty="0"/>
              <a:t> </a:t>
            </a:r>
            <a:r>
              <a:rPr dirty="0" err="1"/>
              <a:t>ארוך</a:t>
            </a:r>
            <a:r>
              <a:rPr dirty="0"/>
              <a:t>: </a:t>
            </a:r>
            <a:r>
              <a:rPr dirty="0" err="1"/>
              <a:t>לטפס</a:t>
            </a:r>
            <a:r>
              <a:rPr dirty="0"/>
              <a:t> </a:t>
            </a:r>
            <a:r>
              <a:rPr dirty="0" err="1"/>
              <a:t>בדירוג</a:t>
            </a:r>
            <a:r>
              <a:rPr dirty="0"/>
              <a:t> </a:t>
            </a:r>
            <a:r>
              <a:rPr dirty="0" err="1"/>
              <a:t>העולמי</a:t>
            </a:r>
            <a:r>
              <a:rPr dirty="0"/>
              <a:t> </a:t>
            </a:r>
            <a:r>
              <a:rPr dirty="0" err="1"/>
              <a:t>ולשפר</a:t>
            </a:r>
            <a:r>
              <a:rPr dirty="0"/>
              <a:t> </a:t>
            </a:r>
            <a:r>
              <a:rPr dirty="0" err="1"/>
              <a:t>את</a:t>
            </a:r>
            <a:r>
              <a:rPr dirty="0"/>
              <a:t> </a:t>
            </a:r>
            <a:r>
              <a:rPr dirty="0" err="1"/>
              <a:t>הדמות</a:t>
            </a:r>
            <a:r>
              <a:rPr dirty="0"/>
              <a:t>.</a:t>
            </a:r>
            <a:endParaRPr lang="he-IL" dirty="0"/>
          </a:p>
          <a:p>
            <a:pPr algn="r" rtl="1"/>
            <a:r>
              <a:rPr dirty="0" err="1"/>
              <a:t>המשחק</a:t>
            </a:r>
            <a:r>
              <a:rPr dirty="0"/>
              <a:t> </a:t>
            </a:r>
            <a:r>
              <a:rPr dirty="0" err="1"/>
              <a:t>מלמד</a:t>
            </a:r>
            <a:r>
              <a:rPr dirty="0"/>
              <a:t> </a:t>
            </a:r>
            <a:r>
              <a:rPr dirty="0" err="1"/>
              <a:t>את</a:t>
            </a:r>
            <a:r>
              <a:rPr dirty="0"/>
              <a:t> </a:t>
            </a:r>
            <a:r>
              <a:rPr dirty="0" err="1"/>
              <a:t>היעדים</a:t>
            </a:r>
            <a:r>
              <a:rPr dirty="0"/>
              <a:t> </a:t>
            </a:r>
            <a:r>
              <a:rPr dirty="0" err="1"/>
              <a:t>דרך</a:t>
            </a:r>
            <a:r>
              <a:rPr dirty="0"/>
              <a:t> </a:t>
            </a:r>
            <a:r>
              <a:rPr dirty="0" err="1"/>
              <a:t>הנחיות</a:t>
            </a:r>
            <a:r>
              <a:rPr dirty="0"/>
              <a:t> </a:t>
            </a:r>
            <a:r>
              <a:rPr dirty="0" err="1"/>
              <a:t>ברורות</a:t>
            </a:r>
            <a:r>
              <a:rPr dirty="0"/>
              <a:t> </a:t>
            </a:r>
            <a:r>
              <a:rPr dirty="0" err="1"/>
              <a:t>בתחילת</a:t>
            </a:r>
            <a:r>
              <a:rPr dirty="0"/>
              <a:t> </a:t>
            </a:r>
            <a:r>
              <a:rPr dirty="0" err="1"/>
              <a:t>המשחק</a:t>
            </a:r>
            <a:r>
              <a:rPr dirty="0"/>
              <a:t> </a:t>
            </a:r>
            <a:r>
              <a:rPr dirty="0" err="1"/>
              <a:t>וממשק</a:t>
            </a:r>
            <a:r>
              <a:rPr dirty="0"/>
              <a:t> </a:t>
            </a:r>
            <a:r>
              <a:rPr dirty="0" err="1"/>
              <a:t>אינטואיטיבי</a:t>
            </a:r>
            <a:r>
              <a:rPr dirty="0"/>
              <a: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dirty="0" err="1"/>
              <a:t>תהליכים</a:t>
            </a:r>
            <a:r>
              <a:rPr dirty="0"/>
              <a:t> </a:t>
            </a:r>
            <a:r>
              <a:rPr dirty="0" err="1"/>
              <a:t>במשחק</a:t>
            </a:r>
            <a:endParaRPr dirty="0"/>
          </a:p>
        </p:txBody>
      </p:sp>
      <p:sp>
        <p:nvSpPr>
          <p:cNvPr id="3" name="Content Placeholder 2"/>
          <p:cNvSpPr>
            <a:spLocks noGrp="1"/>
          </p:cNvSpPr>
          <p:nvPr>
            <p:ph idx="1"/>
          </p:nvPr>
        </p:nvSpPr>
        <p:spPr/>
        <p:txBody>
          <a:bodyPr>
            <a:normAutofit/>
          </a:bodyPr>
          <a:lstStyle/>
          <a:p>
            <a:pPr algn="r" rtl="1"/>
            <a:r>
              <a:rPr dirty="0" err="1"/>
              <a:t>תהליך</a:t>
            </a:r>
            <a:r>
              <a:rPr dirty="0"/>
              <a:t> </a:t>
            </a:r>
            <a:r>
              <a:rPr dirty="0" err="1"/>
              <a:t>התחלה</a:t>
            </a:r>
            <a:r>
              <a:rPr dirty="0"/>
              <a:t>: </a:t>
            </a:r>
            <a:r>
              <a:rPr lang="he-IL" dirty="0"/>
              <a:t> השחקן </a:t>
            </a:r>
            <a:r>
              <a:rPr dirty="0"/>
              <a:t>ב</a:t>
            </a:r>
            <a:r>
              <a:rPr lang="he-IL" dirty="0"/>
              <a:t>ו</a:t>
            </a:r>
            <a:r>
              <a:rPr dirty="0" err="1"/>
              <a:t>חר</a:t>
            </a:r>
            <a:r>
              <a:rPr dirty="0"/>
              <a:t> </a:t>
            </a:r>
            <a:r>
              <a:rPr dirty="0" err="1"/>
              <a:t>דמות</a:t>
            </a:r>
            <a:r>
              <a:rPr dirty="0"/>
              <a:t> </a:t>
            </a:r>
            <a:r>
              <a:rPr dirty="0" err="1"/>
              <a:t>ומסלול</a:t>
            </a:r>
            <a:r>
              <a:rPr dirty="0"/>
              <a:t>.</a:t>
            </a:r>
            <a:r>
              <a:rPr lang="he-IL" dirty="0"/>
              <a:t> במסך ההתחלה, לאחר ההורדה או כניסה למשחק.</a:t>
            </a:r>
            <a:endParaRPr dirty="0"/>
          </a:p>
          <a:p>
            <a:pPr algn="r" rtl="1"/>
            <a:r>
              <a:rPr dirty="0" err="1"/>
              <a:t>לולאת</a:t>
            </a:r>
            <a:r>
              <a:rPr dirty="0"/>
              <a:t> </a:t>
            </a:r>
            <a:r>
              <a:rPr dirty="0" err="1"/>
              <a:t>ליבה</a:t>
            </a:r>
            <a:r>
              <a:rPr dirty="0"/>
              <a:t>: </a:t>
            </a:r>
            <a:r>
              <a:rPr lang="he-IL" dirty="0"/>
              <a:t> במהלך המירוץ השחקן שולט בדמות, רץ, קופץ, נמנע ממכשולים ומתמודד עם יריבים</a:t>
            </a:r>
            <a:r>
              <a:rPr dirty="0"/>
              <a:t>.</a:t>
            </a:r>
          </a:p>
          <a:p>
            <a:pPr algn="r" rtl="1"/>
            <a:r>
              <a:rPr dirty="0" err="1"/>
              <a:t>תהליך</a:t>
            </a:r>
            <a:r>
              <a:rPr dirty="0"/>
              <a:t> </a:t>
            </a:r>
            <a:r>
              <a:rPr dirty="0" err="1"/>
              <a:t>סיום</a:t>
            </a:r>
            <a:r>
              <a:rPr dirty="0"/>
              <a:t>: </a:t>
            </a:r>
            <a:r>
              <a:rPr lang="he-IL" dirty="0"/>
              <a:t> כאשר השחקן או היריב מגיעים לסוף המרוץ, המשחק מ</a:t>
            </a:r>
            <a:r>
              <a:rPr dirty="0" err="1"/>
              <a:t>סכם</a:t>
            </a:r>
            <a:r>
              <a:rPr dirty="0"/>
              <a:t> </a:t>
            </a:r>
            <a:r>
              <a:rPr dirty="0" err="1"/>
              <a:t>נקודות</a:t>
            </a:r>
            <a:r>
              <a:rPr dirty="0"/>
              <a:t> ו</a:t>
            </a:r>
            <a:r>
              <a:rPr lang="he-IL" dirty="0"/>
              <a:t>מד</a:t>
            </a:r>
            <a:r>
              <a:rPr dirty="0" err="1"/>
              <a:t>רג</a:t>
            </a:r>
            <a:r>
              <a:rPr lang="he-IL" dirty="0"/>
              <a:t> באיזה סדר המשתתפים הגיעו לקו הסיום</a:t>
            </a:r>
            <a:r>
              <a:rPr dirty="0"/>
              <a: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4BB06-6BBD-81B7-E11B-2D0223CD4D06}"/>
              </a:ext>
            </a:extLst>
          </p:cNvPr>
          <p:cNvSpPr>
            <a:spLocks noGrp="1"/>
          </p:cNvSpPr>
          <p:nvPr>
            <p:ph type="title"/>
          </p:nvPr>
        </p:nvSpPr>
        <p:spPr/>
        <p:txBody>
          <a:bodyPr/>
          <a:lstStyle/>
          <a:p>
            <a:pPr algn="ctr"/>
            <a:r>
              <a:rPr lang="he-IL" dirty="0"/>
              <a:t>לימוד התהליכים במשחק</a:t>
            </a:r>
            <a:endParaRPr lang="en-IL" dirty="0"/>
          </a:p>
        </p:txBody>
      </p:sp>
      <p:sp>
        <p:nvSpPr>
          <p:cNvPr id="3" name="Content Placeholder 2">
            <a:extLst>
              <a:ext uri="{FF2B5EF4-FFF2-40B4-BE49-F238E27FC236}">
                <a16:creationId xmlns:a16="http://schemas.microsoft.com/office/drawing/2014/main" id="{519BC7E8-E401-CBAC-7E2F-0E6FB18E3B16}"/>
              </a:ext>
            </a:extLst>
          </p:cNvPr>
          <p:cNvSpPr>
            <a:spLocks noGrp="1"/>
          </p:cNvSpPr>
          <p:nvPr>
            <p:ph idx="1"/>
          </p:nvPr>
        </p:nvSpPr>
        <p:spPr/>
        <p:txBody>
          <a:bodyPr/>
          <a:lstStyle/>
          <a:p>
            <a:pPr algn="r" rtl="1"/>
            <a:r>
              <a:rPr lang="he-IL" dirty="0"/>
              <a:t>המשחק כולל מדריך קצר שמסביר את הדרך בה שחקן צריך לפעול (לרוץ, לקפוץ, להתחמק מהמכשולים).</a:t>
            </a:r>
          </a:p>
          <a:p>
            <a:pPr algn="r" rtl="1"/>
            <a:r>
              <a:rPr lang="he-IL" dirty="0"/>
              <a:t>המדריך קל להבנה והוא עוזר מאוד בשלב הראשוני של המשחק, מכיוון שהוא מסביר את התנועה הבסיסית והכיצד להתמודד עם מכשולים.</a:t>
            </a:r>
            <a:endParaRPr lang="en-IL" dirty="0"/>
          </a:p>
        </p:txBody>
      </p:sp>
    </p:spTree>
    <p:extLst>
      <p:ext uri="{BB962C8B-B14F-4D97-AF65-F5344CB8AC3E}">
        <p14:creationId xmlns:p14="http://schemas.microsoft.com/office/powerpoint/2010/main" val="15493660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FEAA22-2849-8FBF-F9D2-8537EC5E5447}"/>
              </a:ext>
            </a:extLst>
          </p:cNvPr>
          <p:cNvSpPr>
            <a:spLocks noGrp="1"/>
          </p:cNvSpPr>
          <p:nvPr>
            <p:ph type="title"/>
          </p:nvPr>
        </p:nvSpPr>
        <p:spPr/>
        <p:txBody>
          <a:bodyPr/>
          <a:lstStyle/>
          <a:p>
            <a:pPr algn="ctr"/>
            <a:r>
              <a:rPr lang="he-IL" dirty="0"/>
              <a:t>החוקים במשחק</a:t>
            </a:r>
            <a:endParaRPr lang="en-IL" dirty="0"/>
          </a:p>
        </p:txBody>
      </p:sp>
      <p:sp>
        <p:nvSpPr>
          <p:cNvPr id="3" name="Content Placeholder 2">
            <a:extLst>
              <a:ext uri="{FF2B5EF4-FFF2-40B4-BE49-F238E27FC236}">
                <a16:creationId xmlns:a16="http://schemas.microsoft.com/office/drawing/2014/main" id="{E4BDAD86-551B-5BB0-4D49-F8C5EAB83950}"/>
              </a:ext>
            </a:extLst>
          </p:cNvPr>
          <p:cNvSpPr>
            <a:spLocks noGrp="1"/>
          </p:cNvSpPr>
          <p:nvPr>
            <p:ph idx="1"/>
          </p:nvPr>
        </p:nvSpPr>
        <p:spPr/>
        <p:txBody>
          <a:bodyPr/>
          <a:lstStyle/>
          <a:p>
            <a:pPr algn="r" rtl="1"/>
            <a:r>
              <a:rPr lang="he-IL" dirty="0"/>
              <a:t>השחקן חייב לרוץ ולחמוק ממכשולים בדרך, להגיע לקו הסיום לפני היריבים.</a:t>
            </a:r>
          </a:p>
          <a:p>
            <a:pPr algn="r" rtl="1"/>
            <a:r>
              <a:rPr lang="he-IL" dirty="0"/>
              <a:t>השחקן יכול להשתמש בכוח שדרוגים (כמו מהירות או קפיצה גבוהה) כדי לעזור לו במהלך המרוץ.</a:t>
            </a:r>
          </a:p>
          <a:p>
            <a:pPr algn="r" rtl="1"/>
            <a:r>
              <a:rPr lang="he-IL" dirty="0"/>
              <a:t>המכשולים במהלך הדרך: חייבים להימנע מהם כדי לא להאט את השחקן.</a:t>
            </a:r>
            <a:endParaRPr lang="en-IL" dirty="0"/>
          </a:p>
        </p:txBody>
      </p:sp>
    </p:spTree>
    <p:extLst>
      <p:ext uri="{BB962C8B-B14F-4D97-AF65-F5344CB8AC3E}">
        <p14:creationId xmlns:p14="http://schemas.microsoft.com/office/powerpoint/2010/main" val="23644380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CE99BA-33A7-BC34-C5AF-000ED5B9A528}"/>
              </a:ext>
            </a:extLst>
          </p:cNvPr>
          <p:cNvSpPr>
            <a:spLocks noGrp="1"/>
          </p:cNvSpPr>
          <p:nvPr>
            <p:ph type="title"/>
          </p:nvPr>
        </p:nvSpPr>
        <p:spPr/>
        <p:txBody>
          <a:bodyPr/>
          <a:lstStyle/>
          <a:p>
            <a:pPr algn="ctr"/>
            <a:r>
              <a:rPr lang="he-IL" dirty="0"/>
              <a:t>איך החוקים משפיעים על חוויית השחקן</a:t>
            </a:r>
            <a:endParaRPr lang="en-IL" dirty="0"/>
          </a:p>
        </p:txBody>
      </p:sp>
      <p:sp>
        <p:nvSpPr>
          <p:cNvPr id="3" name="Content Placeholder 2">
            <a:extLst>
              <a:ext uri="{FF2B5EF4-FFF2-40B4-BE49-F238E27FC236}">
                <a16:creationId xmlns:a16="http://schemas.microsoft.com/office/drawing/2014/main" id="{7C0C5FE2-5C12-4034-7D8E-86CA53BBD796}"/>
              </a:ext>
            </a:extLst>
          </p:cNvPr>
          <p:cNvSpPr>
            <a:spLocks noGrp="1"/>
          </p:cNvSpPr>
          <p:nvPr>
            <p:ph idx="1"/>
          </p:nvPr>
        </p:nvSpPr>
        <p:spPr/>
        <p:txBody>
          <a:bodyPr>
            <a:normAutofit fontScale="92500" lnSpcReduction="20000"/>
          </a:bodyPr>
          <a:lstStyle/>
          <a:p>
            <a:pPr algn="r" rtl="1"/>
            <a:r>
              <a:rPr lang="he-IL" dirty="0"/>
              <a:t>החוקים גורמים לשחקן להרגיש את המתח והאתגר בתחרות. כל שגיאה או מכשול גורמים להאטה משמעותית, כך שהשחקן חייב להיות מרוכז ומדויק.</a:t>
            </a:r>
          </a:p>
          <a:p>
            <a:pPr algn="r" rtl="1"/>
            <a:r>
              <a:rPr lang="he-IL" dirty="0"/>
              <a:t>שינוי אחד מהחוקים, לדוגמה אם המכשולים היו פחות קשים, זה יכול היה להפחית את רמת האתגר וההתרגשות שבמשחק, מה שהיה משפיע על חוויית השחקן.</a:t>
            </a:r>
          </a:p>
          <a:p>
            <a:pPr algn="r" rtl="1"/>
            <a:r>
              <a:rPr lang="he-IL" dirty="0"/>
              <a:t>המשחק מסביר את החוקים דרך מדריך קצר בתחילת המשחק, עם תהליך הדרגתי שבו השחקן מתרגל את התנועות הבסיסיות. יש גם הסברים קלילים במהלך המשחק עצמו, כך שהשחקן לומד את החוקים תוך כדי משחק.</a:t>
            </a:r>
          </a:p>
        </p:txBody>
      </p:sp>
    </p:spTree>
    <p:extLst>
      <p:ext uri="{BB962C8B-B14F-4D97-AF65-F5344CB8AC3E}">
        <p14:creationId xmlns:p14="http://schemas.microsoft.com/office/powerpoint/2010/main" val="39892902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dirty="0" err="1"/>
              <a:t>משאבים</a:t>
            </a:r>
            <a:r>
              <a:rPr dirty="0"/>
              <a:t> </a:t>
            </a:r>
            <a:r>
              <a:rPr dirty="0" err="1"/>
              <a:t>במשחק</a:t>
            </a:r>
            <a:endParaRPr dirty="0"/>
          </a:p>
        </p:txBody>
      </p:sp>
      <p:sp>
        <p:nvSpPr>
          <p:cNvPr id="3" name="Content Placeholder 2"/>
          <p:cNvSpPr>
            <a:spLocks noGrp="1"/>
          </p:cNvSpPr>
          <p:nvPr>
            <p:ph idx="1"/>
          </p:nvPr>
        </p:nvSpPr>
        <p:spPr/>
        <p:txBody>
          <a:bodyPr>
            <a:normAutofit/>
          </a:bodyPr>
          <a:lstStyle/>
          <a:p>
            <a:pPr algn="r" rtl="1"/>
            <a:r>
              <a:rPr dirty="0" err="1"/>
              <a:t>משאבים</a:t>
            </a:r>
            <a:r>
              <a:rPr dirty="0"/>
              <a:t>: </a:t>
            </a:r>
            <a:r>
              <a:rPr dirty="0" err="1"/>
              <a:t>מטבעות</a:t>
            </a:r>
            <a:r>
              <a:rPr dirty="0"/>
              <a:t>, </a:t>
            </a:r>
            <a:r>
              <a:rPr dirty="0" err="1"/>
              <a:t>כוחות</a:t>
            </a:r>
            <a:r>
              <a:rPr dirty="0"/>
              <a:t> </a:t>
            </a:r>
            <a:r>
              <a:rPr dirty="0" err="1"/>
              <a:t>מיוחדים</a:t>
            </a:r>
            <a:r>
              <a:rPr dirty="0"/>
              <a:t>, </a:t>
            </a:r>
            <a:r>
              <a:rPr dirty="0" err="1"/>
              <a:t>ושדרוגי</a:t>
            </a:r>
            <a:r>
              <a:rPr dirty="0"/>
              <a:t> </a:t>
            </a:r>
            <a:r>
              <a:rPr dirty="0" err="1"/>
              <a:t>דמות</a:t>
            </a:r>
            <a:r>
              <a:rPr dirty="0"/>
              <a:t>.</a:t>
            </a:r>
          </a:p>
          <a:p>
            <a:pPr algn="r" rtl="1"/>
            <a:r>
              <a:rPr dirty="0" err="1"/>
              <a:t>ניתן</a:t>
            </a:r>
            <a:r>
              <a:rPr dirty="0"/>
              <a:t> </a:t>
            </a:r>
            <a:r>
              <a:rPr dirty="0" err="1"/>
              <a:t>להשיג</a:t>
            </a:r>
            <a:r>
              <a:rPr dirty="0"/>
              <a:t> </a:t>
            </a:r>
            <a:r>
              <a:rPr dirty="0" err="1"/>
              <a:t>משאבים</a:t>
            </a:r>
            <a:r>
              <a:rPr dirty="0"/>
              <a:t> </a:t>
            </a:r>
            <a:r>
              <a:rPr dirty="0" err="1"/>
              <a:t>דרך</a:t>
            </a:r>
            <a:r>
              <a:rPr dirty="0"/>
              <a:t> </a:t>
            </a:r>
            <a:r>
              <a:rPr dirty="0" err="1"/>
              <a:t>ניצחונות</a:t>
            </a:r>
            <a:r>
              <a:rPr dirty="0"/>
              <a:t> </a:t>
            </a:r>
            <a:r>
              <a:rPr dirty="0" err="1"/>
              <a:t>במשחקים</a:t>
            </a:r>
            <a:r>
              <a:rPr lang="he-IL" dirty="0"/>
              <a:t>, במהלך הריצה במשחקים </a:t>
            </a:r>
            <a:r>
              <a:rPr dirty="0" err="1"/>
              <a:t>או</a:t>
            </a:r>
            <a:r>
              <a:rPr dirty="0"/>
              <a:t> </a:t>
            </a:r>
            <a:r>
              <a:rPr dirty="0" err="1"/>
              <a:t>רכישות</a:t>
            </a:r>
            <a:r>
              <a:rPr dirty="0"/>
              <a:t>.</a:t>
            </a:r>
            <a:endParaRPr lang="he-IL" dirty="0"/>
          </a:p>
          <a:p>
            <a:pPr algn="r" rtl="1"/>
            <a:r>
              <a:rPr lang="he-IL" dirty="0"/>
              <a:t>המשאבים מועילים לשחקן בלהפיל את היריבים,להשיג כוחות מיוחדים בזמן הריצה, ולעצב את הדמות</a:t>
            </a:r>
          </a:p>
          <a:p>
            <a:pPr algn="r" rtl="1"/>
            <a:r>
              <a:rPr dirty="0" err="1"/>
              <a:t>המשאבים</a:t>
            </a:r>
            <a:r>
              <a:rPr dirty="0"/>
              <a:t> </a:t>
            </a:r>
            <a:r>
              <a:rPr dirty="0" err="1"/>
              <a:t>נדירים</a:t>
            </a:r>
            <a:r>
              <a:rPr dirty="0"/>
              <a:t> </a:t>
            </a:r>
            <a:r>
              <a:rPr dirty="0" err="1"/>
              <a:t>יחסית</a:t>
            </a:r>
            <a:r>
              <a:rPr lang="he-IL" dirty="0"/>
              <a:t> והם מופיעים באמצע המירוץ לרוב בתור סימן שאלה וצריך להשיג אותם</a:t>
            </a:r>
            <a:r>
              <a:rPr dirty="0"/>
              <a:t>, </a:t>
            </a:r>
            <a:r>
              <a:rPr dirty="0" err="1"/>
              <a:t>מה</a:t>
            </a:r>
            <a:r>
              <a:rPr dirty="0"/>
              <a:t> </a:t>
            </a:r>
            <a:r>
              <a:rPr dirty="0" err="1"/>
              <a:t>שגורם</a:t>
            </a:r>
            <a:r>
              <a:rPr dirty="0"/>
              <a:t> </a:t>
            </a:r>
            <a:r>
              <a:rPr dirty="0" err="1"/>
              <a:t>לשחקנים</a:t>
            </a:r>
            <a:r>
              <a:rPr dirty="0"/>
              <a:t> </a:t>
            </a:r>
            <a:r>
              <a:rPr dirty="0" err="1"/>
              <a:t>לתכנן</a:t>
            </a:r>
            <a:r>
              <a:rPr dirty="0"/>
              <a:t> </a:t>
            </a:r>
            <a:r>
              <a:rPr dirty="0" err="1"/>
              <a:t>אסטרטגיות</a:t>
            </a:r>
            <a:r>
              <a:rPr dirty="0"/>
              <a:t>.</a:t>
            </a:r>
          </a:p>
        </p:txBody>
      </p:sp>
    </p:spTree>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101</TotalTime>
  <Words>600</Words>
  <Application>Microsoft Office PowerPoint</Application>
  <PresentationFormat>On-screen Show (4:3)</PresentationFormat>
  <Paragraphs>53</Paragraphs>
  <Slides>13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Arial</vt:lpstr>
      <vt:lpstr>Gill Sans MT</vt:lpstr>
      <vt:lpstr>Gallery</vt:lpstr>
      <vt:lpstr>ניתוח רכיבים רשמיים במשחק - funRun 4</vt:lpstr>
      <vt:lpstr>מבוא למשחק Fun Run 4</vt:lpstr>
      <vt:lpstr>שחקנים ודפוסי אינטראקציה</vt:lpstr>
      <vt:lpstr>יעדים במשחק</vt:lpstr>
      <vt:lpstr>תהליכים במשחק</vt:lpstr>
      <vt:lpstr>לימוד התהליכים במשחק</vt:lpstr>
      <vt:lpstr>החוקים במשחק</vt:lpstr>
      <vt:lpstr>איך החוקים משפיעים על חוויית השחקן</vt:lpstr>
      <vt:lpstr>משאבים במשחק</vt:lpstr>
      <vt:lpstr>עימותים מרכזיים</vt:lpstr>
      <vt:lpstr>גבולות המשחק</vt:lpstr>
      <vt:lpstr>תוצאות המשחק</vt:lpstr>
      <vt:lpstr>רכיב ייחודי</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michael binyamin</cp:lastModifiedBy>
  <cp:revision>6</cp:revision>
  <dcterms:created xsi:type="dcterms:W3CDTF">2013-01-27T09:14:16Z</dcterms:created>
  <dcterms:modified xsi:type="dcterms:W3CDTF">2024-11-10T22:58:09Z</dcterms:modified>
  <cp:category/>
</cp:coreProperties>
</file>