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75310-A242-4783-A7A1-0FCF2871A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0EAAC6-5D3E-48ED-9DDA-AFEECF0D4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18E130-B5C5-4CD1-AFF0-0FF06CF1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D828-C2D1-4CFA-95A0-3109D6E90853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67433C-05FA-49F2-98D8-236AC969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4D712F-5C9D-47E6-839E-A1504EB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C24F-6887-41D4-AEBD-424D14A419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5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F97D20-0D56-40CD-A20E-7D575F09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A357CD-3D72-4EEE-A053-350BBBA9F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E4EDA9-2E36-4647-A57E-B56A6D23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D828-C2D1-4CFA-95A0-3109D6E90853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D40D81-9282-48E4-9A41-E1A17C98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FED3C6-B991-4E91-8A6F-89F37E20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C24F-6887-41D4-AEBD-424D14A419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36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4F01991-0ED7-4EA5-8C32-68408CB1D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6368F6-39E8-48A7-AB00-9C1A286CF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0E87EC-0A69-44AF-BE7C-0DC3D96A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D828-C2D1-4CFA-95A0-3109D6E90853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08A635-4DA9-4D95-A200-1CA71811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9F6046-CD58-49C6-9F9D-4E991672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C24F-6887-41D4-AEBD-424D14A419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17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7FF6D-0B2F-4C2D-B741-5BBE034E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F1343-C53D-42C6-8BA8-429EBA39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E1CE80-0AFB-4F13-B9A7-7406D613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D828-C2D1-4CFA-95A0-3109D6E90853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525D3A-4E0A-4B38-B0ED-873DF8D3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16969-4FE0-469E-8E2D-35611629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C24F-6887-41D4-AEBD-424D14A419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0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94C227-ACB7-4E85-921A-858060B2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D3131D-66FE-454E-BE24-E878D0ADE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28CD0C-3F01-45C8-A278-FDC22662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D828-C2D1-4CFA-95A0-3109D6E90853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4C1461-3BB1-4AFC-8C65-55B1CC63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D093C1-FF0B-4A3B-B1EB-CF13CE16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C24F-6887-41D4-AEBD-424D14A419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18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30AEAE-1345-4523-894F-52177607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184DDA-BB7F-40DA-A734-B15FF61AA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539ED9-5011-47B0-B51E-3609329AE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834519-1208-443D-9318-E210A54A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D828-C2D1-4CFA-95A0-3109D6E90853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7B1E49-5EBE-45DB-B81D-C773F4F5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264230-3092-4670-8DBD-AB5F4D36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C24F-6887-41D4-AEBD-424D14A419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9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FE4C4-ECC2-439F-A422-90C7918F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59C5A6-17C9-48B9-84B1-4B8A032B9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1078ED-5606-412A-9754-88891330B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5315E7-87E6-4748-877D-0F92E65C0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19A72B-7705-4463-9BD8-5827594F1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AF5069-7EC1-4DC8-B559-BE3A0493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D828-C2D1-4CFA-95A0-3109D6E90853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3955B0D-920E-461B-B262-5305F5BB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828518-DBD4-4389-9D7A-EAFA49B8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C24F-6887-41D4-AEBD-424D14A419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15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04752-5D08-4A0F-B8DD-09A83A69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C94F3C-95BF-4266-BDD0-DA7089B2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D828-C2D1-4CFA-95A0-3109D6E90853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36FDC4-0A2E-45E4-9869-4A13DE9E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F0F870-1B1E-44A8-B1B5-1DB7D5C9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C24F-6887-41D4-AEBD-424D14A419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12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E9705C-EE0B-4A50-BF02-973A1B79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D828-C2D1-4CFA-95A0-3109D6E90853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4799748-3B23-44BF-804D-8ED6FF90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06E7D6-73D8-4A32-A8EE-878F7D17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C24F-6887-41D4-AEBD-424D14A419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96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6001E-869B-4AA6-9B40-84F93152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3660B3-7737-4F34-BBF9-4FB1C4FCB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5F1FB3-5E79-4C45-9CFB-034287CA7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EE5322-D782-40EE-8A98-1B398460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D828-C2D1-4CFA-95A0-3109D6E90853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838BB5-9C38-476A-83A5-470847B8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FD99C7-589A-4136-869F-71B78F7D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C24F-6887-41D4-AEBD-424D14A419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65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1A444-5092-446D-BCB8-3E5E6944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793537-FD81-45A1-8124-58CF4B000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FBB3A3-3189-4164-85EC-06088299F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B7A7C2-BEF2-4829-B3C8-4C0A7F6D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D828-C2D1-4CFA-95A0-3109D6E90853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94BC2D-DFAD-4E86-A527-43AD6587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6DB60C-FC02-4E10-99AE-87AEAE4E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C24F-6887-41D4-AEBD-424D14A419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57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C7A6A5-12BB-463A-A126-24A7EC80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06E976-8B32-4299-9EA9-CD9A06551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23BDF5-A6C0-4837-9E7F-7AA0520AC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3D828-C2D1-4CFA-95A0-3109D6E90853}" type="datetimeFigureOut">
              <a:rPr lang="fr-FR" smtClean="0"/>
              <a:t>23/11/2018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792047-CE52-47C2-A634-53B4881C5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42BBD4-15ED-439C-9769-A80686A55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8C24F-6887-41D4-AEBD-424D14A419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9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C20FAF0-67A4-461B-B005-620BE1234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1381125"/>
            <a:ext cx="77152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5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81BD574-FA5C-4AC8-8C5F-F7BEC8CAD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788" y="1527645"/>
            <a:ext cx="6500423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9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B8B1752-66E2-4656-B4E8-FEADDF161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83" y="1318918"/>
            <a:ext cx="8116433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0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A0E7766-71F4-4A4D-AA0E-61D9A4344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15" y="371048"/>
            <a:ext cx="7840169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1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12A326F-C77F-4060-8BEC-98E52A6E5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730" y="801973"/>
            <a:ext cx="9340540" cy="52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2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1865E02-DC93-4EC3-920D-347324361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2" y="942975"/>
            <a:ext cx="58959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1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7A89A91-7EEF-4123-994B-4C4563ABF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057275"/>
            <a:ext cx="59436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029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stagiaire</dc:creator>
  <cp:lastModifiedBy>stagiaire</cp:lastModifiedBy>
  <cp:revision>1</cp:revision>
  <dcterms:created xsi:type="dcterms:W3CDTF">2018-11-23T07:25:42Z</dcterms:created>
  <dcterms:modified xsi:type="dcterms:W3CDTF">2018-11-23T07:27:06Z</dcterms:modified>
</cp:coreProperties>
</file>