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65" r:id="rId5"/>
    <p:sldId id="26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35" autoAdjust="0"/>
  </p:normalViewPr>
  <p:slideViewPr>
    <p:cSldViewPr snapToGrid="0">
      <p:cViewPr varScale="1">
        <p:scale>
          <a:sx n="67" d="100"/>
          <a:sy n="67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EDBBB-86CB-4B23-8504-30A9C5C7EBEF}" type="datetimeFigureOut">
              <a:rPr lang="fr-FR" smtClean="0"/>
              <a:t>18/11/2018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CC9EE-E5F8-417B-A89B-D9B8938A5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1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1974</a:t>
            </a:r>
          </a:p>
          <a:p>
            <a:endParaRPr lang="fr-FR" dirty="0"/>
          </a:p>
          <a:p>
            <a:r>
              <a:rPr lang="fr-FR" dirty="0"/>
              <a:t>Communiquer avec les BDD relationnelles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CC9EE-E5F8-417B-A89B-D9B8938A59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65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Table a un nom unique</a:t>
            </a:r>
          </a:p>
          <a:p>
            <a:r>
              <a:rPr lang="fr-FR" dirty="0"/>
              <a:t>Data type, et autres attributs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CC9EE-E5F8-417B-A89B-D9B8938A59A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11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Table a un nom unique</a:t>
            </a:r>
          </a:p>
          <a:p>
            <a:r>
              <a:rPr lang="fr-FR" dirty="0"/>
              <a:t>Data type, et autres attributs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CC9EE-E5F8-417B-A89B-D9B8938A59A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49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http://www.sqlcourse.com/select.html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CC9EE-E5F8-417B-A89B-D9B8938A59A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40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3E051-2CAB-498D-ADB8-95AEB45D6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36318B-D4D2-4CEE-B078-D7BEE6413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B74CD-76E0-435A-838A-66AE9674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BAA-12FA-4DE3-86B6-C9779D216A77}" type="datetimeFigureOut">
              <a:rPr lang="fr-FR" smtClean="0"/>
              <a:t>18/11/2018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AB9E2F-21A8-43D4-BCEA-79F6C99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3A9B9E-1FB3-4980-B655-CF13953D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4FEA-5DA6-4550-A1E9-83935EDCF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88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E1ACB-C0EC-4020-83EF-002F49BB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266729-E108-4275-8094-6EC95487D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B3C2C-0F1F-4917-A2C9-95CFBFB7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BAA-12FA-4DE3-86B6-C9779D216A77}" type="datetimeFigureOut">
              <a:rPr lang="fr-FR" smtClean="0"/>
              <a:t>18/11/2018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4BB95-D7E7-4283-93E2-A11D77F2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4A1C62-EE68-451F-BCCE-F85746A8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4FEA-5DA6-4550-A1E9-83935EDCF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4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2E38FB-3DF7-450D-82C9-46FD88B16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EB500F-7EA4-443B-AD18-871FFA9CD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491E56-0314-40D2-A561-F20A296E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BAA-12FA-4DE3-86B6-C9779D216A77}" type="datetimeFigureOut">
              <a:rPr lang="fr-FR" smtClean="0"/>
              <a:t>18/11/2018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124186-6B14-43C7-AB5D-0ED517FB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43783-F528-4FBB-98F2-32B6F3CF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4FEA-5DA6-4550-A1E9-83935EDCF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02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19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5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30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77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89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87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17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5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8DFAD-F11D-45BB-AF97-4CE2C8B1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50C04-EED8-4F32-96DA-EB95707E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832CDE-253C-4B62-9BCC-7BBCFDB9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BAA-12FA-4DE3-86B6-C9779D216A77}" type="datetimeFigureOut">
              <a:rPr lang="fr-FR" smtClean="0"/>
              <a:t>18/11/2018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BD6FC-9C27-4385-8762-C3792CF2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77FB82-2994-4FEA-9238-18444012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4FEA-5DA6-4550-A1E9-83935EDCF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69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97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4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77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90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97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19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477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088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1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37950-4AB9-48A5-BC1D-4E647E99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3DF2F9-5C2C-4434-8213-16A709B69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02DE91-EB18-41E8-9B72-C2795231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BAA-12FA-4DE3-86B6-C9779D216A77}" type="datetimeFigureOut">
              <a:rPr lang="fr-FR" smtClean="0"/>
              <a:t>18/11/2018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D289F9-BF80-4E3D-A0FC-F87D4C65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B506D-367C-4CD7-9BC2-2AB004E8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4FEA-5DA6-4550-A1E9-83935EDCF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62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B2D4-EA28-4824-88D5-DAF4C1D9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70540-4847-49F0-9205-D37D4696E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8EA367-5CC6-4B44-BDF5-14F5AA003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99A1DF-3405-4707-978C-379D7E99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BAA-12FA-4DE3-86B6-C9779D216A77}" type="datetimeFigureOut">
              <a:rPr lang="fr-FR" smtClean="0"/>
              <a:t>18/11/2018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F79C05-D27D-4E31-B171-34EB6421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0B13F9-697E-48F5-90E7-B5CFC37B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4FEA-5DA6-4550-A1E9-83935EDCF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79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FE4C4-875A-424F-9C93-BFE15C27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228119-ECD5-4B4D-8C39-4D4488D84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19CFCA-7872-4500-BFAB-19E4D9D69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D16BA7-63E4-41B4-9682-4013E917D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D2AEEF-DF7D-4C86-85F1-FE9C0F0B5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FBCBC0-6895-4510-A2F2-66B48DAB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BAA-12FA-4DE3-86B6-C9779D216A77}" type="datetimeFigureOut">
              <a:rPr lang="fr-FR" smtClean="0"/>
              <a:t>18/11/2018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72C6F6-76D7-4377-996A-1681AFBE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D47265-E590-4C9C-876D-6DB6B22A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4FEA-5DA6-4550-A1E9-83935EDCF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8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D97CF-531C-488F-8B83-470DB044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BB4FF-1959-4F3D-9988-861B1A6F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BAA-12FA-4DE3-86B6-C9779D216A77}" type="datetimeFigureOut">
              <a:rPr lang="fr-FR" smtClean="0"/>
              <a:t>18/11/2018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F3FF6-4B78-456A-AB08-FBAFC80B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36321D-847E-4D58-9D24-8800F92E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4FEA-5DA6-4550-A1E9-83935EDCF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7F9BA7-23A5-4903-B2E1-5F15E705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BAA-12FA-4DE3-86B6-C9779D216A77}" type="datetimeFigureOut">
              <a:rPr lang="fr-FR" smtClean="0"/>
              <a:t>18/11/2018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F2425A-1B91-4E87-9D84-79C8FC1A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162BB0-8976-4A75-85FA-3DABA94F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4FEA-5DA6-4550-A1E9-83935EDCF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5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304F4-7A78-4241-91F8-C354202C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831DA-50EB-4642-A517-2822E8EC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A43D7E-24D2-4A7C-9DAA-BEE51E68F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61D604-11B7-41B4-BA7D-E2574475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BAA-12FA-4DE3-86B6-C9779D216A77}" type="datetimeFigureOut">
              <a:rPr lang="fr-FR" smtClean="0"/>
              <a:t>18/11/2018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2AAF63-09C7-4F5A-BB28-47A2F9DA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0A94C6-D454-4BA8-976B-78DF934A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4FEA-5DA6-4550-A1E9-83935EDCF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2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F43A4-9E81-4DA8-ABF5-01F7C8AA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AA1407-CBA3-41F3-8F5D-145719477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7A43C0-EE86-4D3E-A63D-6D7ACF241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5BE125-2557-4ADE-ADCB-0C1D3BB0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BAA-12FA-4DE3-86B6-C9779D216A77}" type="datetimeFigureOut">
              <a:rPr lang="fr-FR" smtClean="0"/>
              <a:t>18/11/2018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F84F66-A29F-448A-B712-BDEBAF13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BBEBFA-0892-4347-8F43-053AADBA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4FEA-5DA6-4550-A1E9-83935EDCF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4AC1AD-97F9-40B6-A27C-6357913F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7EB815-BBAC-4403-A581-9048BD1C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7D19AC-9DAF-4325-BA76-4E4E63A72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2BAA-12FA-4DE3-86B6-C9779D216A77}" type="datetimeFigureOut">
              <a:rPr lang="fr-FR" smtClean="0"/>
              <a:t>18/11/2018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7A2FEB-6B76-42AF-B1A3-74350A00C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1C3CC8-2D87-4AA4-991F-1835A23FB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4FEA-5DA6-4550-A1E9-83935EDCF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23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1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51A79-C915-48F4-B7C1-D97044E70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7" y="609601"/>
            <a:ext cx="10858499" cy="3200400"/>
          </a:xfrm>
        </p:spPr>
        <p:txBody>
          <a:bodyPr/>
          <a:lstStyle/>
          <a:p>
            <a:r>
              <a:rPr lang="fr-FR" dirty="0"/>
              <a:t>SQL</a:t>
            </a:r>
            <a:br>
              <a:rPr lang="fr-FR" dirty="0"/>
            </a:br>
            <a:r>
              <a:rPr lang="fr-FR" dirty="0" err="1"/>
              <a:t>structured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4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33C2B-2E0A-4437-8AE1-85EFB5BF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7" y="952057"/>
            <a:ext cx="9905998" cy="3124201"/>
          </a:xfrm>
        </p:spPr>
        <p:txBody>
          <a:bodyPr anchor="t">
            <a:normAutofit/>
          </a:bodyPr>
          <a:lstStyle/>
          <a:p>
            <a:r>
              <a:rPr lang="fr-FR" sz="2800" dirty="0"/>
              <a:t>Structuration des données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97BD676-248E-4969-B33A-98C7B602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235086"/>
            <a:ext cx="9906000" cy="716971"/>
          </a:xfrm>
        </p:spPr>
        <p:txBody>
          <a:bodyPr/>
          <a:lstStyle/>
          <a:p>
            <a:r>
              <a:rPr lang="fr-FR" dirty="0"/>
              <a:t>Introduction aux bases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E47EC4-23ED-45C0-9FFB-3718E8B45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5" y="1550982"/>
            <a:ext cx="9552330" cy="5177363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ADE7537-DAFD-48F5-B9E1-9852635DA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89515"/>
              </p:ext>
            </p:extLst>
          </p:nvPr>
        </p:nvGraphicFramePr>
        <p:xfrm>
          <a:off x="4724193" y="4586288"/>
          <a:ext cx="5202178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73">
                  <a:extLst>
                    <a:ext uri="{9D8B030D-6E8A-4147-A177-3AD203B41FA5}">
                      <a16:colId xmlns:a16="http://schemas.microsoft.com/office/drawing/2014/main" val="3312045871"/>
                    </a:ext>
                  </a:extLst>
                </a:gridCol>
                <a:gridCol w="1212773">
                  <a:extLst>
                    <a:ext uri="{9D8B030D-6E8A-4147-A177-3AD203B41FA5}">
                      <a16:colId xmlns:a16="http://schemas.microsoft.com/office/drawing/2014/main" val="3205301144"/>
                    </a:ext>
                  </a:extLst>
                </a:gridCol>
                <a:gridCol w="1261730">
                  <a:extLst>
                    <a:ext uri="{9D8B030D-6E8A-4147-A177-3AD203B41FA5}">
                      <a16:colId xmlns:a16="http://schemas.microsoft.com/office/drawing/2014/main" val="1613045493"/>
                    </a:ext>
                  </a:extLst>
                </a:gridCol>
                <a:gridCol w="1514902">
                  <a:extLst>
                    <a:ext uri="{9D8B030D-6E8A-4147-A177-3AD203B41FA5}">
                      <a16:colId xmlns:a16="http://schemas.microsoft.com/office/drawing/2014/main" val="3372301243"/>
                    </a:ext>
                  </a:extLst>
                </a:gridCol>
              </a:tblGrid>
              <a:tr h="355928"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Pop.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Surf. area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Anaheim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USA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15m²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97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Gotham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USA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600k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12km²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1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Paradise</a:t>
                      </a:r>
                      <a:endParaRPr lang="fr-FR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25km²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27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Canyon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USA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120k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120km²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63563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8DF6122-C39F-4D8F-B162-1125C86EC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59287"/>
              </p:ext>
            </p:extLst>
          </p:nvPr>
        </p:nvGraphicFramePr>
        <p:xfrm>
          <a:off x="6237025" y="1550982"/>
          <a:ext cx="5732062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499">
                  <a:extLst>
                    <a:ext uri="{9D8B030D-6E8A-4147-A177-3AD203B41FA5}">
                      <a16:colId xmlns:a16="http://schemas.microsoft.com/office/drawing/2014/main" val="3312045871"/>
                    </a:ext>
                  </a:extLst>
                </a:gridCol>
                <a:gridCol w="1572008">
                  <a:extLst>
                    <a:ext uri="{9D8B030D-6E8A-4147-A177-3AD203B41FA5}">
                      <a16:colId xmlns:a16="http://schemas.microsoft.com/office/drawing/2014/main" val="3205301144"/>
                    </a:ext>
                  </a:extLst>
                </a:gridCol>
                <a:gridCol w="1337481">
                  <a:extLst>
                    <a:ext uri="{9D8B030D-6E8A-4147-A177-3AD203B41FA5}">
                      <a16:colId xmlns:a16="http://schemas.microsoft.com/office/drawing/2014/main" val="1613045493"/>
                    </a:ext>
                  </a:extLst>
                </a:gridCol>
                <a:gridCol w="1392074">
                  <a:extLst>
                    <a:ext uri="{9D8B030D-6E8A-4147-A177-3AD203B41FA5}">
                      <a16:colId xmlns:a16="http://schemas.microsoft.com/office/drawing/2014/main" val="3372301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Cap. City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Surf. area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USA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Washington DC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500m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Big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97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France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Paris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70m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smol</a:t>
                      </a:r>
                      <a:endParaRPr lang="fr-FR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1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Allemagne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Berlin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60m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Average</a:t>
                      </a:r>
                      <a:endParaRPr lang="fr-FR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27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Russie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Moscou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300m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Very big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635638"/>
                  </a:ext>
                </a:extLst>
              </a:tr>
            </a:tbl>
          </a:graphicData>
        </a:graphic>
      </p:graphicFrame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7593B75-DFFC-4F9A-AF7F-19557F376125}"/>
              </a:ext>
            </a:extLst>
          </p:cNvPr>
          <p:cNvSpPr/>
          <p:nvPr/>
        </p:nvSpPr>
        <p:spPr>
          <a:xfrm>
            <a:off x="4211659" y="1318664"/>
            <a:ext cx="660377" cy="4237310"/>
          </a:xfrm>
          <a:custGeom>
            <a:avLst/>
            <a:gdLst>
              <a:gd name="connsiteX0" fmla="*/ 0 w 549376"/>
              <a:gd name="connsiteY0" fmla="*/ 195812 h 3267625"/>
              <a:gd name="connsiteX1" fmla="*/ 257175 w 549376"/>
              <a:gd name="connsiteY1" fmla="*/ 152950 h 3267625"/>
              <a:gd name="connsiteX2" fmla="*/ 542925 w 549376"/>
              <a:gd name="connsiteY2" fmla="*/ 1881737 h 3267625"/>
              <a:gd name="connsiteX3" fmla="*/ 428625 w 549376"/>
              <a:gd name="connsiteY3" fmla="*/ 3267625 h 3267625"/>
              <a:gd name="connsiteX0" fmla="*/ 0 w 542925"/>
              <a:gd name="connsiteY0" fmla="*/ 195812 h 4224888"/>
              <a:gd name="connsiteX1" fmla="*/ 257175 w 542925"/>
              <a:gd name="connsiteY1" fmla="*/ 152950 h 4224888"/>
              <a:gd name="connsiteX2" fmla="*/ 542925 w 542925"/>
              <a:gd name="connsiteY2" fmla="*/ 1881737 h 4224888"/>
              <a:gd name="connsiteX3" fmla="*/ 257175 w 542925"/>
              <a:gd name="connsiteY3" fmla="*/ 4224888 h 4224888"/>
              <a:gd name="connsiteX0" fmla="*/ 55456 w 598381"/>
              <a:gd name="connsiteY0" fmla="*/ 195812 h 4224888"/>
              <a:gd name="connsiteX1" fmla="*/ 312631 w 598381"/>
              <a:gd name="connsiteY1" fmla="*/ 152950 h 4224888"/>
              <a:gd name="connsiteX2" fmla="*/ 598381 w 598381"/>
              <a:gd name="connsiteY2" fmla="*/ 1881737 h 4224888"/>
              <a:gd name="connsiteX3" fmla="*/ 312631 w 598381"/>
              <a:gd name="connsiteY3" fmla="*/ 4224888 h 4224888"/>
              <a:gd name="connsiteX0" fmla="*/ 154817 w 697742"/>
              <a:gd name="connsiteY0" fmla="*/ 195812 h 4243206"/>
              <a:gd name="connsiteX1" fmla="*/ 411992 w 697742"/>
              <a:gd name="connsiteY1" fmla="*/ 152950 h 4243206"/>
              <a:gd name="connsiteX2" fmla="*/ 697742 w 697742"/>
              <a:gd name="connsiteY2" fmla="*/ 1881737 h 4243206"/>
              <a:gd name="connsiteX3" fmla="*/ 411992 w 697742"/>
              <a:gd name="connsiteY3" fmla="*/ 4224888 h 4243206"/>
              <a:gd name="connsiteX0" fmla="*/ 74013 w 616938"/>
              <a:gd name="connsiteY0" fmla="*/ 195812 h 4224928"/>
              <a:gd name="connsiteX1" fmla="*/ 331188 w 616938"/>
              <a:gd name="connsiteY1" fmla="*/ 152950 h 4224928"/>
              <a:gd name="connsiteX2" fmla="*/ 616938 w 616938"/>
              <a:gd name="connsiteY2" fmla="*/ 1881737 h 4224928"/>
              <a:gd name="connsiteX3" fmla="*/ 331188 w 616938"/>
              <a:gd name="connsiteY3" fmla="*/ 4224888 h 4224928"/>
              <a:gd name="connsiteX0" fmla="*/ 92607 w 635532"/>
              <a:gd name="connsiteY0" fmla="*/ 195812 h 4231008"/>
              <a:gd name="connsiteX1" fmla="*/ 349782 w 635532"/>
              <a:gd name="connsiteY1" fmla="*/ 152950 h 4231008"/>
              <a:gd name="connsiteX2" fmla="*/ 635532 w 635532"/>
              <a:gd name="connsiteY2" fmla="*/ 1881737 h 4231008"/>
              <a:gd name="connsiteX3" fmla="*/ 349782 w 635532"/>
              <a:gd name="connsiteY3" fmla="*/ 4224888 h 4231008"/>
              <a:gd name="connsiteX0" fmla="*/ 117452 w 660377"/>
              <a:gd name="connsiteY0" fmla="*/ 195812 h 4237310"/>
              <a:gd name="connsiteX1" fmla="*/ 374627 w 660377"/>
              <a:gd name="connsiteY1" fmla="*/ 152950 h 4237310"/>
              <a:gd name="connsiteX2" fmla="*/ 660377 w 660377"/>
              <a:gd name="connsiteY2" fmla="*/ 1881737 h 4237310"/>
              <a:gd name="connsiteX3" fmla="*/ 374627 w 660377"/>
              <a:gd name="connsiteY3" fmla="*/ 4224888 h 423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377" h="4237310">
                <a:moveTo>
                  <a:pt x="117452" y="195812"/>
                </a:moveTo>
                <a:cubicBezTo>
                  <a:pt x="200796" y="33887"/>
                  <a:pt x="284140" y="-128037"/>
                  <a:pt x="374627" y="152950"/>
                </a:cubicBezTo>
                <a:cubicBezTo>
                  <a:pt x="465114" y="433937"/>
                  <a:pt x="660377" y="1203081"/>
                  <a:pt x="660377" y="1881737"/>
                </a:cubicBezTo>
                <a:cubicBezTo>
                  <a:pt x="660377" y="2560393"/>
                  <a:pt x="-611211" y="4405862"/>
                  <a:pt x="374627" y="4224888"/>
                </a:cubicBezTo>
              </a:path>
            </a:pathLst>
          </a:cu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0868A46C-230C-4EAE-95B2-DECDABE38B18}"/>
              </a:ext>
            </a:extLst>
          </p:cNvPr>
          <p:cNvSpPr/>
          <p:nvPr/>
        </p:nvSpPr>
        <p:spPr>
          <a:xfrm>
            <a:off x="5776766" y="2517713"/>
            <a:ext cx="748376" cy="2040000"/>
          </a:xfrm>
          <a:custGeom>
            <a:avLst/>
            <a:gdLst>
              <a:gd name="connsiteX0" fmla="*/ 724047 w 748376"/>
              <a:gd name="connsiteY0" fmla="*/ 2040000 h 2040000"/>
              <a:gd name="connsiteX1" fmla="*/ 681184 w 748376"/>
              <a:gd name="connsiteY1" fmla="*/ 1582800 h 2040000"/>
              <a:gd name="connsiteX2" fmla="*/ 152547 w 748376"/>
              <a:gd name="connsiteY2" fmla="*/ 1197037 h 2040000"/>
              <a:gd name="connsiteX3" fmla="*/ 9672 w 748376"/>
              <a:gd name="connsiteY3" fmla="*/ 154050 h 2040000"/>
              <a:gd name="connsiteX4" fmla="*/ 366859 w 748376"/>
              <a:gd name="connsiteY4" fmla="*/ 25462 h 2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376" h="2040000">
                <a:moveTo>
                  <a:pt x="724047" y="2040000"/>
                </a:moveTo>
                <a:cubicBezTo>
                  <a:pt x="750240" y="1881647"/>
                  <a:pt x="776434" y="1723294"/>
                  <a:pt x="681184" y="1582800"/>
                </a:cubicBezTo>
                <a:cubicBezTo>
                  <a:pt x="585934" y="1442306"/>
                  <a:pt x="264466" y="1435162"/>
                  <a:pt x="152547" y="1197037"/>
                </a:cubicBezTo>
                <a:cubicBezTo>
                  <a:pt x="40628" y="958912"/>
                  <a:pt x="-26047" y="349312"/>
                  <a:pt x="9672" y="154050"/>
                </a:cubicBezTo>
                <a:cubicBezTo>
                  <a:pt x="45391" y="-41213"/>
                  <a:pt x="206125" y="-7876"/>
                  <a:pt x="366859" y="25462"/>
                </a:cubicBezTo>
              </a:path>
            </a:pathLst>
          </a:cu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3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-0.18698 -0.1895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-94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33C2B-2E0A-4437-8AE1-85EFB5BF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7" y="952058"/>
            <a:ext cx="9905998" cy="598926"/>
          </a:xfrm>
        </p:spPr>
        <p:txBody>
          <a:bodyPr anchor="t">
            <a:normAutofit/>
          </a:bodyPr>
          <a:lstStyle/>
          <a:p>
            <a:r>
              <a:rPr lang="fr-FR" sz="2800" dirty="0"/>
              <a:t>Les tables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97BD676-248E-4969-B33A-98C7B602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235086"/>
            <a:ext cx="9906000" cy="716971"/>
          </a:xfrm>
        </p:spPr>
        <p:txBody>
          <a:bodyPr/>
          <a:lstStyle/>
          <a:p>
            <a:r>
              <a:rPr lang="fr-FR" dirty="0"/>
              <a:t>SQL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E47EC4-23ED-45C0-9FFB-3718E8B45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5" y="1550983"/>
            <a:ext cx="7181180" cy="38922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60B625CA-7E8D-4991-8B97-6574CA3C5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5582777"/>
            <a:ext cx="115354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</a:rPr>
              <a:t>ALTER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 TABLE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FFFF"/>
                </a:solidFill>
                <a:effectLst/>
                <a:latin typeface="Arial" panose="020B0604020202020204" pitchFamily="34" charset="0"/>
              </a:rPr>
              <a:t>superheros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</a:rPr>
              <a:t>ADD COLUMN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fr-FR" altLang="fr-FR" sz="2800" dirty="0" err="1">
                <a:solidFill>
                  <a:srgbClr val="00FFFF"/>
                </a:solidFill>
                <a:latin typeface="Arial" panose="020B0604020202020204" pitchFamily="34" charset="0"/>
              </a:rPr>
              <a:t>anneenaissance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altLang="fr-FR" sz="2400" dirty="0">
                <a:solidFill>
                  <a:srgbClr val="7030A0"/>
                </a:solidFill>
                <a:latin typeface="Arial Unicode MS"/>
              </a:rPr>
              <a:t>INTEGER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NULL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6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33C2B-2E0A-4437-8AE1-85EFB5BF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276529"/>
            <a:ext cx="9905998" cy="844101"/>
          </a:xfrm>
        </p:spPr>
        <p:txBody>
          <a:bodyPr anchor="t">
            <a:normAutofit/>
          </a:bodyPr>
          <a:lstStyle/>
          <a:p>
            <a:r>
              <a:rPr lang="fr-FR" sz="2800" dirty="0"/>
              <a:t>Manipulation des données : select, insert, update, </a:t>
            </a:r>
            <a:r>
              <a:rPr lang="fr-FR" sz="2800" dirty="0" err="1"/>
              <a:t>delete</a:t>
            </a:r>
            <a:endParaRPr lang="fr-FR" sz="2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97BD676-248E-4969-B33A-98C7B602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673"/>
            <a:ext cx="9906000" cy="1133856"/>
          </a:xfrm>
        </p:spPr>
        <p:txBody>
          <a:bodyPr/>
          <a:lstStyle/>
          <a:p>
            <a:r>
              <a:rPr lang="fr-FR" dirty="0"/>
              <a:t>SQL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D42D0DC-AAF5-4763-A397-F566F4A2D8DB}"/>
              </a:ext>
            </a:extLst>
          </p:cNvPr>
          <p:cNvSpPr txBox="1">
            <a:spLocks/>
          </p:cNvSpPr>
          <p:nvPr/>
        </p:nvSpPr>
        <p:spPr>
          <a:xfrm>
            <a:off x="90826" y="1822315"/>
            <a:ext cx="1381328" cy="695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/>
              <a:t>Select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E03A741-3323-4144-BBE5-01B10B2C6ED1}"/>
              </a:ext>
            </a:extLst>
          </p:cNvPr>
          <p:cNvSpPr txBox="1">
            <a:spLocks/>
          </p:cNvSpPr>
          <p:nvPr/>
        </p:nvSpPr>
        <p:spPr>
          <a:xfrm>
            <a:off x="3608997" y="1822315"/>
            <a:ext cx="1381328" cy="695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/>
              <a:t>Insert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D054AD-419D-40D0-9DD5-2AECCCB02B86}"/>
              </a:ext>
            </a:extLst>
          </p:cNvPr>
          <p:cNvSpPr txBox="1">
            <a:spLocks/>
          </p:cNvSpPr>
          <p:nvPr/>
        </p:nvSpPr>
        <p:spPr>
          <a:xfrm>
            <a:off x="7127168" y="1822315"/>
            <a:ext cx="1381328" cy="695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/>
              <a:t>Update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9CB003E-F7C5-480C-97A4-5B4183646414}"/>
              </a:ext>
            </a:extLst>
          </p:cNvPr>
          <p:cNvSpPr txBox="1">
            <a:spLocks/>
          </p:cNvSpPr>
          <p:nvPr/>
        </p:nvSpPr>
        <p:spPr>
          <a:xfrm>
            <a:off x="10645339" y="1822315"/>
            <a:ext cx="1381328" cy="695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err="1"/>
              <a:t>Delete</a:t>
            </a:r>
            <a:endParaRPr lang="fr-FR" sz="28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B50D39-711E-4574-8AB7-6451F9185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4" r="9885"/>
          <a:stretch/>
        </p:blipFill>
        <p:spPr>
          <a:xfrm>
            <a:off x="90826" y="2457774"/>
            <a:ext cx="6554890" cy="35609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DCE4DB4-A474-460E-90A4-925AC1CDF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5" y="4338234"/>
            <a:ext cx="11150443" cy="163177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665FF2C-5790-4241-99FF-21A0A1944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46" y="3063694"/>
            <a:ext cx="9048350" cy="29590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1D6F9AF-BBD5-49F8-85CE-F75C6530E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679" y="2460036"/>
            <a:ext cx="8928904" cy="253256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DB7E146-C92C-4041-B203-9492BFD87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2470" y="3153367"/>
            <a:ext cx="7276657" cy="25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131</Words>
  <Application>Microsoft Office PowerPoint</Application>
  <PresentationFormat>Grand écran</PresentationFormat>
  <Paragraphs>64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Century Gothic</vt:lpstr>
      <vt:lpstr>Thème Office</vt:lpstr>
      <vt:lpstr>Maillage</vt:lpstr>
      <vt:lpstr>SQL structured query language</vt:lpstr>
      <vt:lpstr>Introduction aux bases de données</vt:lpstr>
      <vt:lpstr>SQL</vt:lpstr>
      <vt:lpstr>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Lucas van den Berg</dc:creator>
  <cp:lastModifiedBy>Lucas van den Berg</cp:lastModifiedBy>
  <cp:revision>12</cp:revision>
  <dcterms:created xsi:type="dcterms:W3CDTF">2018-11-18T21:09:16Z</dcterms:created>
  <dcterms:modified xsi:type="dcterms:W3CDTF">2018-11-18T22:48:28Z</dcterms:modified>
</cp:coreProperties>
</file>