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57" r:id="rId6"/>
    <p:sldId id="269" r:id="rId7"/>
    <p:sldId id="276" r:id="rId8"/>
    <p:sldId id="274" r:id="rId9"/>
    <p:sldId id="275" r:id="rId10"/>
    <p:sldId id="299" r:id="rId11"/>
    <p:sldId id="290" r:id="rId12"/>
    <p:sldId id="291" r:id="rId13"/>
    <p:sldId id="292" r:id="rId14"/>
    <p:sldId id="293" r:id="rId15"/>
    <p:sldId id="294" r:id="rId16"/>
    <p:sldId id="295" r:id="rId17"/>
    <p:sldId id="296" r:id="rId18"/>
    <p:sldId id="298" r:id="rId19"/>
    <p:sldId id="300" r:id="rId20"/>
    <p:sldId id="297" r:id="rId21"/>
    <p:sldId id="270" r:id="rId22"/>
    <p:sldId id="289" r:id="rId23"/>
    <p:sldId id="265" r:id="rId24"/>
    <p:sldId id="266"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DE51C-82C8-473C-9F8A-BA5AA10E5A4F}" v="1" dt="2025-02-02T01:23:56.413"/>
    <p1510:client id="{E52C1DE2-4CA0-7662-2941-C3178CE85F00}" v="1" dt="2025-02-02T09:34:09.486"/>
    <p1510:client id="{EC875FC0-BD5B-4F5D-B3D0-ED14B19F5247}" v="56" dt="2025-02-02T10:45:34.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71" d="100"/>
          <a:sy n="71" d="100"/>
        </p:scale>
        <p:origin x="596"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AEB25-03DB-49D8-BB63-416DBE6FE14A}" type="datetimeFigureOut">
              <a:rPr lang="fr-FR" smtClean="0"/>
              <a:t>02/02/2025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9382D-1DA5-4892-8F9E-68960CED4A57}" type="slidenum">
              <a:rPr lang="fr-FR" smtClean="0"/>
              <a:t>‹N°›</a:t>
            </a:fld>
            <a:endParaRPr lang="fr-FR"/>
          </a:p>
        </p:txBody>
      </p:sp>
    </p:spTree>
    <p:extLst>
      <p:ext uri="{BB962C8B-B14F-4D97-AF65-F5344CB8AC3E}">
        <p14:creationId xmlns:p14="http://schemas.microsoft.com/office/powerpoint/2010/main" val="246282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039382D-1DA5-4892-8F9E-68960CED4A57}" type="slidenum">
              <a:rPr lang="fr-FR" smtClean="0"/>
              <a:t>1</a:t>
            </a:fld>
            <a:endParaRPr lang="fr-FR"/>
          </a:p>
        </p:txBody>
      </p:sp>
    </p:spTree>
    <p:extLst>
      <p:ext uri="{BB962C8B-B14F-4D97-AF65-F5344CB8AC3E}">
        <p14:creationId xmlns:p14="http://schemas.microsoft.com/office/powerpoint/2010/main" val="2366943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B91F6-8CE1-06F4-4C32-B9654C533FA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3090A91-D0CB-06ED-36FB-94F59CE19F6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FD56C3-11CF-47FF-BB5C-5B79D4F1E7B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CD44404-445D-CA2E-0A5E-98404595132A}"/>
              </a:ext>
            </a:extLst>
          </p:cNvPr>
          <p:cNvSpPr>
            <a:spLocks noGrp="1"/>
          </p:cNvSpPr>
          <p:nvPr>
            <p:ph type="sldNum" sz="quarter" idx="5"/>
          </p:nvPr>
        </p:nvSpPr>
        <p:spPr/>
        <p:txBody>
          <a:bodyPr/>
          <a:lstStyle/>
          <a:p>
            <a:fld id="{6039382D-1DA5-4892-8F9E-68960CED4A57}" type="slidenum">
              <a:rPr lang="fr-FR" smtClean="0"/>
              <a:t>10</a:t>
            </a:fld>
            <a:endParaRPr lang="fr-FR"/>
          </a:p>
        </p:txBody>
      </p:sp>
    </p:spTree>
    <p:extLst>
      <p:ext uri="{BB962C8B-B14F-4D97-AF65-F5344CB8AC3E}">
        <p14:creationId xmlns:p14="http://schemas.microsoft.com/office/powerpoint/2010/main" val="277943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60A1B-4006-AAF7-A42B-1547FE6B580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46C4205-547F-0175-85F7-24FE3B8ABD1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95B59F-8050-1088-1656-07115F4DAF8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31003F1-64E6-C0FB-AE48-2F477C71E2BE}"/>
              </a:ext>
            </a:extLst>
          </p:cNvPr>
          <p:cNvSpPr>
            <a:spLocks noGrp="1"/>
          </p:cNvSpPr>
          <p:nvPr>
            <p:ph type="sldNum" sz="quarter" idx="5"/>
          </p:nvPr>
        </p:nvSpPr>
        <p:spPr/>
        <p:txBody>
          <a:bodyPr/>
          <a:lstStyle/>
          <a:p>
            <a:fld id="{6039382D-1DA5-4892-8F9E-68960CED4A57}" type="slidenum">
              <a:rPr lang="fr-FR" smtClean="0"/>
              <a:t>11</a:t>
            </a:fld>
            <a:endParaRPr lang="fr-FR"/>
          </a:p>
        </p:txBody>
      </p:sp>
    </p:spTree>
    <p:extLst>
      <p:ext uri="{BB962C8B-B14F-4D97-AF65-F5344CB8AC3E}">
        <p14:creationId xmlns:p14="http://schemas.microsoft.com/office/powerpoint/2010/main" val="1730886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55995-4D2B-C1EB-3209-A9E1271A1E5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8F9C587-6321-7865-859E-722B0564ABB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9BDE4AC-3328-6B8F-6C71-EC3A4CE03F7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654B4BA-A2BB-1B44-6EB8-F816E88CBC1A}"/>
              </a:ext>
            </a:extLst>
          </p:cNvPr>
          <p:cNvSpPr>
            <a:spLocks noGrp="1"/>
          </p:cNvSpPr>
          <p:nvPr>
            <p:ph type="sldNum" sz="quarter" idx="5"/>
          </p:nvPr>
        </p:nvSpPr>
        <p:spPr/>
        <p:txBody>
          <a:bodyPr/>
          <a:lstStyle/>
          <a:p>
            <a:fld id="{6039382D-1DA5-4892-8F9E-68960CED4A57}" type="slidenum">
              <a:rPr lang="fr-FR" smtClean="0"/>
              <a:t>12</a:t>
            </a:fld>
            <a:endParaRPr lang="fr-FR"/>
          </a:p>
        </p:txBody>
      </p:sp>
    </p:spTree>
    <p:extLst>
      <p:ext uri="{BB962C8B-B14F-4D97-AF65-F5344CB8AC3E}">
        <p14:creationId xmlns:p14="http://schemas.microsoft.com/office/powerpoint/2010/main" val="213809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124AD-8D36-AD6D-F850-3D2CA69BBD9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A1E5D68-95D0-258C-87D4-24CC381A8CE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9433C70-C6FB-EBDD-0378-5E1200EA20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438DEC6-27E9-8850-2671-A9CD44B3B7BE}"/>
              </a:ext>
            </a:extLst>
          </p:cNvPr>
          <p:cNvSpPr>
            <a:spLocks noGrp="1"/>
          </p:cNvSpPr>
          <p:nvPr>
            <p:ph type="sldNum" sz="quarter" idx="5"/>
          </p:nvPr>
        </p:nvSpPr>
        <p:spPr/>
        <p:txBody>
          <a:bodyPr/>
          <a:lstStyle/>
          <a:p>
            <a:fld id="{6039382D-1DA5-4892-8F9E-68960CED4A57}" type="slidenum">
              <a:rPr lang="fr-FR" smtClean="0"/>
              <a:t>13</a:t>
            </a:fld>
            <a:endParaRPr lang="fr-FR"/>
          </a:p>
        </p:txBody>
      </p:sp>
    </p:spTree>
    <p:extLst>
      <p:ext uri="{BB962C8B-B14F-4D97-AF65-F5344CB8AC3E}">
        <p14:creationId xmlns:p14="http://schemas.microsoft.com/office/powerpoint/2010/main" val="476863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BD519-6124-CE28-55DB-89F35950D9D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6164355-04FF-6303-C299-584471643F9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462FF11-6E71-0A48-E6AA-1AFCB707F61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0334DF7-B6E2-66EF-31BE-3F5AC11B78FB}"/>
              </a:ext>
            </a:extLst>
          </p:cNvPr>
          <p:cNvSpPr>
            <a:spLocks noGrp="1"/>
          </p:cNvSpPr>
          <p:nvPr>
            <p:ph type="sldNum" sz="quarter" idx="5"/>
          </p:nvPr>
        </p:nvSpPr>
        <p:spPr/>
        <p:txBody>
          <a:bodyPr/>
          <a:lstStyle/>
          <a:p>
            <a:fld id="{6039382D-1DA5-4892-8F9E-68960CED4A57}" type="slidenum">
              <a:rPr lang="fr-FR" smtClean="0"/>
              <a:t>14</a:t>
            </a:fld>
            <a:endParaRPr lang="fr-FR"/>
          </a:p>
        </p:txBody>
      </p:sp>
    </p:spTree>
    <p:extLst>
      <p:ext uri="{BB962C8B-B14F-4D97-AF65-F5344CB8AC3E}">
        <p14:creationId xmlns:p14="http://schemas.microsoft.com/office/powerpoint/2010/main" val="373499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AF07D-682F-0DC9-D7EB-AB47D7281A6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8EFECC2-3260-C8EC-4A76-59C8230C3FE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EC58E36-6017-EA1D-6A5C-6DDB2C24CFB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41FAF86-0220-BF0F-89FF-C1AEE24EF4AA}"/>
              </a:ext>
            </a:extLst>
          </p:cNvPr>
          <p:cNvSpPr>
            <a:spLocks noGrp="1"/>
          </p:cNvSpPr>
          <p:nvPr>
            <p:ph type="sldNum" sz="quarter" idx="5"/>
          </p:nvPr>
        </p:nvSpPr>
        <p:spPr/>
        <p:txBody>
          <a:bodyPr/>
          <a:lstStyle/>
          <a:p>
            <a:fld id="{6039382D-1DA5-4892-8F9E-68960CED4A57}" type="slidenum">
              <a:rPr lang="fr-FR" smtClean="0"/>
              <a:t>15</a:t>
            </a:fld>
            <a:endParaRPr lang="fr-FR"/>
          </a:p>
        </p:txBody>
      </p:sp>
    </p:spTree>
    <p:extLst>
      <p:ext uri="{BB962C8B-B14F-4D97-AF65-F5344CB8AC3E}">
        <p14:creationId xmlns:p14="http://schemas.microsoft.com/office/powerpoint/2010/main" val="316143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0E596-69E6-636A-5C98-690B84BA9EF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B1FB7E2-D71F-2365-207C-43317133D40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B55E339-2DFD-ADEC-DF13-BBBC8561D35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5267871-6126-D653-8476-A0061DD8A649}"/>
              </a:ext>
            </a:extLst>
          </p:cNvPr>
          <p:cNvSpPr>
            <a:spLocks noGrp="1"/>
          </p:cNvSpPr>
          <p:nvPr>
            <p:ph type="sldNum" sz="quarter" idx="5"/>
          </p:nvPr>
        </p:nvSpPr>
        <p:spPr/>
        <p:txBody>
          <a:bodyPr/>
          <a:lstStyle/>
          <a:p>
            <a:fld id="{6039382D-1DA5-4892-8F9E-68960CED4A57}" type="slidenum">
              <a:rPr lang="fr-FR" smtClean="0"/>
              <a:t>16</a:t>
            </a:fld>
            <a:endParaRPr lang="fr-FR"/>
          </a:p>
        </p:txBody>
      </p:sp>
    </p:spTree>
    <p:extLst>
      <p:ext uri="{BB962C8B-B14F-4D97-AF65-F5344CB8AC3E}">
        <p14:creationId xmlns:p14="http://schemas.microsoft.com/office/powerpoint/2010/main" val="1137543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A0B69-4EDC-D6F6-D86D-CDC9EB379CC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7EF5188-72D0-1BC9-9B97-180B0897ECF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44A7AE-B2A4-79A4-4F53-9F3E440F904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6043E8A-9F8B-DC17-FE0E-9851A85DFEC6}"/>
              </a:ext>
            </a:extLst>
          </p:cNvPr>
          <p:cNvSpPr>
            <a:spLocks noGrp="1"/>
          </p:cNvSpPr>
          <p:nvPr>
            <p:ph type="sldNum" sz="quarter" idx="5"/>
          </p:nvPr>
        </p:nvSpPr>
        <p:spPr/>
        <p:txBody>
          <a:bodyPr/>
          <a:lstStyle/>
          <a:p>
            <a:fld id="{6039382D-1DA5-4892-8F9E-68960CED4A57}" type="slidenum">
              <a:rPr lang="fr-FR" smtClean="0"/>
              <a:t>17</a:t>
            </a:fld>
            <a:endParaRPr lang="fr-FR"/>
          </a:p>
        </p:txBody>
      </p:sp>
    </p:spTree>
    <p:extLst>
      <p:ext uri="{BB962C8B-B14F-4D97-AF65-F5344CB8AC3E}">
        <p14:creationId xmlns:p14="http://schemas.microsoft.com/office/powerpoint/2010/main" val="63588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8C9CA-1AF6-1EAA-F2CB-AAC1CBC8AB8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FF07374-1972-3ABB-D935-C6CB1172A77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4F8C6E2-CF94-DE51-50E9-5515751C40D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93408E7-B37E-676E-7AA8-EDC86FA32C68}"/>
              </a:ext>
            </a:extLst>
          </p:cNvPr>
          <p:cNvSpPr>
            <a:spLocks noGrp="1"/>
          </p:cNvSpPr>
          <p:nvPr>
            <p:ph type="sldNum" sz="quarter" idx="5"/>
          </p:nvPr>
        </p:nvSpPr>
        <p:spPr/>
        <p:txBody>
          <a:bodyPr/>
          <a:lstStyle/>
          <a:p>
            <a:fld id="{6039382D-1DA5-4892-8F9E-68960CED4A57}" type="slidenum">
              <a:rPr lang="fr-FR" smtClean="0"/>
              <a:t>18</a:t>
            </a:fld>
            <a:endParaRPr lang="fr-FR"/>
          </a:p>
        </p:txBody>
      </p:sp>
    </p:spTree>
    <p:extLst>
      <p:ext uri="{BB962C8B-B14F-4D97-AF65-F5344CB8AC3E}">
        <p14:creationId xmlns:p14="http://schemas.microsoft.com/office/powerpoint/2010/main" val="261612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668BF-047B-8B9B-30F4-681089C58F7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6CE3892-5299-E68C-F114-F34F15F69E2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E29EA83-0837-8D39-0A5C-0A228D809FD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04CAF95-25A4-F8E9-0D09-1B3C7ED2685E}"/>
              </a:ext>
            </a:extLst>
          </p:cNvPr>
          <p:cNvSpPr>
            <a:spLocks noGrp="1"/>
          </p:cNvSpPr>
          <p:nvPr>
            <p:ph type="sldNum" sz="quarter" idx="5"/>
          </p:nvPr>
        </p:nvSpPr>
        <p:spPr/>
        <p:txBody>
          <a:bodyPr/>
          <a:lstStyle/>
          <a:p>
            <a:fld id="{6039382D-1DA5-4892-8F9E-68960CED4A57}" type="slidenum">
              <a:rPr lang="fr-FR" smtClean="0"/>
              <a:t>19</a:t>
            </a:fld>
            <a:endParaRPr lang="fr-FR"/>
          </a:p>
        </p:txBody>
      </p:sp>
    </p:spTree>
    <p:extLst>
      <p:ext uri="{BB962C8B-B14F-4D97-AF65-F5344CB8AC3E}">
        <p14:creationId xmlns:p14="http://schemas.microsoft.com/office/powerpoint/2010/main" val="166969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039382D-1DA5-4892-8F9E-68960CED4A57}" type="slidenum">
              <a:rPr lang="fr-FR" smtClean="0"/>
              <a:t>2</a:t>
            </a:fld>
            <a:endParaRPr lang="fr-FR"/>
          </a:p>
        </p:txBody>
      </p:sp>
    </p:spTree>
    <p:extLst>
      <p:ext uri="{BB962C8B-B14F-4D97-AF65-F5344CB8AC3E}">
        <p14:creationId xmlns:p14="http://schemas.microsoft.com/office/powerpoint/2010/main" val="1817146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039382D-1DA5-4892-8F9E-68960CED4A57}" type="slidenum">
              <a:rPr lang="fr-FR" smtClean="0"/>
              <a:t>20</a:t>
            </a:fld>
            <a:endParaRPr lang="fr-FR"/>
          </a:p>
        </p:txBody>
      </p:sp>
    </p:spTree>
    <p:extLst>
      <p:ext uri="{BB962C8B-B14F-4D97-AF65-F5344CB8AC3E}">
        <p14:creationId xmlns:p14="http://schemas.microsoft.com/office/powerpoint/2010/main" val="416280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105FC-32AF-0494-3B94-544ECEA57E1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B1AD01D-E64F-942F-F452-93733A79B14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664CCBA-6563-B4E9-16DC-2D7DDA4CBAE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99EB9D5-59D5-9FD5-F437-CA9AE8FA33C3}"/>
              </a:ext>
            </a:extLst>
          </p:cNvPr>
          <p:cNvSpPr>
            <a:spLocks noGrp="1"/>
          </p:cNvSpPr>
          <p:nvPr>
            <p:ph type="sldNum" sz="quarter" idx="5"/>
          </p:nvPr>
        </p:nvSpPr>
        <p:spPr/>
        <p:txBody>
          <a:bodyPr/>
          <a:lstStyle/>
          <a:p>
            <a:fld id="{6039382D-1DA5-4892-8F9E-68960CED4A57}" type="slidenum">
              <a:rPr lang="fr-FR" smtClean="0"/>
              <a:t>3</a:t>
            </a:fld>
            <a:endParaRPr lang="fr-FR"/>
          </a:p>
        </p:txBody>
      </p:sp>
    </p:spTree>
    <p:extLst>
      <p:ext uri="{BB962C8B-B14F-4D97-AF65-F5344CB8AC3E}">
        <p14:creationId xmlns:p14="http://schemas.microsoft.com/office/powerpoint/2010/main" val="285950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1C85A-D59F-6F21-030F-CE98EF83436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DBA6F0F-9233-FB9A-0CCE-59E8CB2B10E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73FA130-8CC0-A1DA-C413-52F3280F625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46E92D5-BA40-0C92-8A7C-CE98AC550172}"/>
              </a:ext>
            </a:extLst>
          </p:cNvPr>
          <p:cNvSpPr>
            <a:spLocks noGrp="1"/>
          </p:cNvSpPr>
          <p:nvPr>
            <p:ph type="sldNum" sz="quarter" idx="5"/>
          </p:nvPr>
        </p:nvSpPr>
        <p:spPr/>
        <p:txBody>
          <a:bodyPr/>
          <a:lstStyle/>
          <a:p>
            <a:fld id="{6039382D-1DA5-4892-8F9E-68960CED4A57}" type="slidenum">
              <a:rPr lang="fr-FR" smtClean="0"/>
              <a:t>4</a:t>
            </a:fld>
            <a:endParaRPr lang="fr-FR"/>
          </a:p>
        </p:txBody>
      </p:sp>
    </p:spTree>
    <p:extLst>
      <p:ext uri="{BB962C8B-B14F-4D97-AF65-F5344CB8AC3E}">
        <p14:creationId xmlns:p14="http://schemas.microsoft.com/office/powerpoint/2010/main" val="2013934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C6FE8-D4EF-AFE2-6479-C7DE40038E6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A3954D-2D69-214D-7327-B8047A88573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379E01F-33ED-58BB-8436-3DC3EA4D36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DC7673F-5063-E7AD-8146-CA27C2B357B6}"/>
              </a:ext>
            </a:extLst>
          </p:cNvPr>
          <p:cNvSpPr>
            <a:spLocks noGrp="1"/>
          </p:cNvSpPr>
          <p:nvPr>
            <p:ph type="sldNum" sz="quarter" idx="5"/>
          </p:nvPr>
        </p:nvSpPr>
        <p:spPr/>
        <p:txBody>
          <a:bodyPr/>
          <a:lstStyle/>
          <a:p>
            <a:fld id="{6039382D-1DA5-4892-8F9E-68960CED4A57}" type="slidenum">
              <a:rPr lang="fr-FR" smtClean="0"/>
              <a:t>5</a:t>
            </a:fld>
            <a:endParaRPr lang="fr-FR"/>
          </a:p>
        </p:txBody>
      </p:sp>
    </p:spTree>
    <p:extLst>
      <p:ext uri="{BB962C8B-B14F-4D97-AF65-F5344CB8AC3E}">
        <p14:creationId xmlns:p14="http://schemas.microsoft.com/office/powerpoint/2010/main" val="266333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38ECC-4665-9F55-8AF4-21988264C28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3C27594-4240-B7DE-8B27-45717D94685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A8ECA4D-0F62-FA26-A929-6AA16CC1173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7EBBD29-DA8F-9F5B-866D-9437F5C78681}"/>
              </a:ext>
            </a:extLst>
          </p:cNvPr>
          <p:cNvSpPr>
            <a:spLocks noGrp="1"/>
          </p:cNvSpPr>
          <p:nvPr>
            <p:ph type="sldNum" sz="quarter" idx="5"/>
          </p:nvPr>
        </p:nvSpPr>
        <p:spPr/>
        <p:txBody>
          <a:bodyPr/>
          <a:lstStyle/>
          <a:p>
            <a:fld id="{6039382D-1DA5-4892-8F9E-68960CED4A57}" type="slidenum">
              <a:rPr lang="fr-FR" smtClean="0"/>
              <a:t>6</a:t>
            </a:fld>
            <a:endParaRPr lang="fr-FR"/>
          </a:p>
        </p:txBody>
      </p:sp>
    </p:spTree>
    <p:extLst>
      <p:ext uri="{BB962C8B-B14F-4D97-AF65-F5344CB8AC3E}">
        <p14:creationId xmlns:p14="http://schemas.microsoft.com/office/powerpoint/2010/main" val="49618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60556-0BF9-9F40-6147-2C22771A055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68396B9-25EF-F38C-6544-740EB57A95B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6052A3C-A4E9-6A88-00BA-D61B482435F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ADE9427-C7CC-690C-DBAC-0B33E8734672}"/>
              </a:ext>
            </a:extLst>
          </p:cNvPr>
          <p:cNvSpPr>
            <a:spLocks noGrp="1"/>
          </p:cNvSpPr>
          <p:nvPr>
            <p:ph type="sldNum" sz="quarter" idx="5"/>
          </p:nvPr>
        </p:nvSpPr>
        <p:spPr/>
        <p:txBody>
          <a:bodyPr/>
          <a:lstStyle/>
          <a:p>
            <a:fld id="{6039382D-1DA5-4892-8F9E-68960CED4A57}" type="slidenum">
              <a:rPr lang="fr-FR" smtClean="0"/>
              <a:t>7</a:t>
            </a:fld>
            <a:endParaRPr lang="fr-FR"/>
          </a:p>
        </p:txBody>
      </p:sp>
    </p:spTree>
    <p:extLst>
      <p:ext uri="{BB962C8B-B14F-4D97-AF65-F5344CB8AC3E}">
        <p14:creationId xmlns:p14="http://schemas.microsoft.com/office/powerpoint/2010/main" val="564197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D3195-A438-DA27-26AF-3D0F86AEB2B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EFAB37F-A1D5-B4D7-E138-CAF6AF0A232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986F6C2-2C63-BFBB-90D0-8093BB7E6B5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17FD94-AB89-0C91-498A-B672FAC5C995}"/>
              </a:ext>
            </a:extLst>
          </p:cNvPr>
          <p:cNvSpPr>
            <a:spLocks noGrp="1"/>
          </p:cNvSpPr>
          <p:nvPr>
            <p:ph type="sldNum" sz="quarter" idx="5"/>
          </p:nvPr>
        </p:nvSpPr>
        <p:spPr/>
        <p:txBody>
          <a:bodyPr/>
          <a:lstStyle/>
          <a:p>
            <a:fld id="{6039382D-1DA5-4892-8F9E-68960CED4A57}" type="slidenum">
              <a:rPr lang="fr-FR" smtClean="0"/>
              <a:t>8</a:t>
            </a:fld>
            <a:endParaRPr lang="fr-FR"/>
          </a:p>
        </p:txBody>
      </p:sp>
    </p:spTree>
    <p:extLst>
      <p:ext uri="{BB962C8B-B14F-4D97-AF65-F5344CB8AC3E}">
        <p14:creationId xmlns:p14="http://schemas.microsoft.com/office/powerpoint/2010/main" val="2587776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81209-042D-621A-B8CF-54654B957BA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52F9CBE-4139-C6EE-C583-6EDBCFD0F52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B1F89A4-CA55-3BA6-EC2F-C83D0BB6106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76F06E3-6CE9-2483-301E-9206F136E6D4}"/>
              </a:ext>
            </a:extLst>
          </p:cNvPr>
          <p:cNvSpPr>
            <a:spLocks noGrp="1"/>
          </p:cNvSpPr>
          <p:nvPr>
            <p:ph type="sldNum" sz="quarter" idx="5"/>
          </p:nvPr>
        </p:nvSpPr>
        <p:spPr/>
        <p:txBody>
          <a:bodyPr/>
          <a:lstStyle/>
          <a:p>
            <a:fld id="{6039382D-1DA5-4892-8F9E-68960CED4A57}" type="slidenum">
              <a:rPr lang="fr-FR" smtClean="0"/>
              <a:t>9</a:t>
            </a:fld>
            <a:endParaRPr lang="fr-FR"/>
          </a:p>
        </p:txBody>
      </p:sp>
    </p:spTree>
    <p:extLst>
      <p:ext uri="{BB962C8B-B14F-4D97-AF65-F5344CB8AC3E}">
        <p14:creationId xmlns:p14="http://schemas.microsoft.com/office/powerpoint/2010/main" val="78706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82038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50292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4927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349634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873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275214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3241276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135283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317381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2A83EB-1AF8-49D7-841C-595FBFE3C3DB}" type="datetimeFigureOut">
              <a:rPr lang="fr-FR" smtClean="0"/>
              <a:t>02/02/2025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375899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5C2A83EB-1AF8-49D7-841C-595FBFE3C3DB}" type="datetimeFigureOut">
              <a:rPr lang="fr-FR" smtClean="0"/>
              <a:t>02/02/2025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393181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5C2A83EB-1AF8-49D7-841C-595FBFE3C3DB}" type="datetimeFigureOut">
              <a:rPr lang="fr-FR" smtClean="0"/>
              <a:t>02/02/2025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181607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5C2A83EB-1AF8-49D7-841C-595FBFE3C3DB}" type="datetimeFigureOut">
              <a:rPr lang="fr-FR" smtClean="0"/>
              <a:t>02/02/2025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282443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A83EB-1AF8-49D7-841C-595FBFE3C3DB}" type="datetimeFigureOut">
              <a:rPr lang="fr-FR" smtClean="0"/>
              <a:t>02/02/2025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212564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C2A83EB-1AF8-49D7-841C-595FBFE3C3DB}" type="datetimeFigureOut">
              <a:rPr lang="fr-FR" smtClean="0"/>
              <a:t>02/02/2025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166037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C2A83EB-1AF8-49D7-841C-595FBFE3C3DB}" type="datetimeFigureOut">
              <a:rPr lang="fr-FR" smtClean="0"/>
              <a:t>02/02/2025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4C85B1C-0595-4AEF-89E7-07CA5F175E25}" type="slidenum">
              <a:rPr lang="fr-FR" smtClean="0"/>
              <a:t>‹N°›</a:t>
            </a:fld>
            <a:endParaRPr lang="fr-FR"/>
          </a:p>
        </p:txBody>
      </p:sp>
    </p:spTree>
    <p:extLst>
      <p:ext uri="{BB962C8B-B14F-4D97-AF65-F5344CB8AC3E}">
        <p14:creationId xmlns:p14="http://schemas.microsoft.com/office/powerpoint/2010/main" val="210076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2A83EB-1AF8-49D7-841C-595FBFE3C3DB}" type="datetimeFigureOut">
              <a:rPr lang="fr-FR" smtClean="0"/>
              <a:t>02/02/2025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C85B1C-0595-4AEF-89E7-07CA5F175E25}" type="slidenum">
              <a:rPr lang="fr-FR" smtClean="0"/>
              <a:t>‹N°›</a:t>
            </a:fld>
            <a:endParaRPr lang="fr-FR"/>
          </a:p>
        </p:txBody>
      </p:sp>
    </p:spTree>
    <p:extLst>
      <p:ext uri="{BB962C8B-B14F-4D97-AF65-F5344CB8AC3E}">
        <p14:creationId xmlns:p14="http://schemas.microsoft.com/office/powerpoint/2010/main" val="215951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7.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90E7D1-5439-C13E-1D44-E19CA630D796}"/>
              </a:ext>
            </a:extLst>
          </p:cNvPr>
          <p:cNvSpPr>
            <a:spLocks noGrp="1"/>
          </p:cNvSpPr>
          <p:nvPr>
            <p:ph type="ctrTitle"/>
          </p:nvPr>
        </p:nvSpPr>
        <p:spPr>
          <a:xfrm>
            <a:off x="0" y="5978768"/>
            <a:ext cx="4407878" cy="703385"/>
          </a:xfrm>
        </p:spPr>
        <p:txBody>
          <a:bodyPr/>
          <a:lstStyle/>
          <a:p>
            <a:pPr algn="ctr"/>
            <a:r>
              <a:rPr lang="fr-FR" sz="4000"/>
              <a:t>Neural Nonsense</a:t>
            </a:r>
          </a:p>
        </p:txBody>
      </p:sp>
      <p:sp>
        <p:nvSpPr>
          <p:cNvPr id="3" name="Sous-titre 2">
            <a:extLst>
              <a:ext uri="{FF2B5EF4-FFF2-40B4-BE49-F238E27FC236}">
                <a16:creationId xmlns:a16="http://schemas.microsoft.com/office/drawing/2014/main" id="{08C97873-6081-CA0E-4577-4AD110F39507}"/>
              </a:ext>
            </a:extLst>
          </p:cNvPr>
          <p:cNvSpPr>
            <a:spLocks noGrp="1"/>
          </p:cNvSpPr>
          <p:nvPr>
            <p:ph type="subTitle" idx="1"/>
          </p:nvPr>
        </p:nvSpPr>
        <p:spPr>
          <a:xfrm>
            <a:off x="1507067" y="3429000"/>
            <a:ext cx="7766936" cy="1096899"/>
          </a:xfrm>
        </p:spPr>
        <p:txBody>
          <a:bodyPr/>
          <a:lstStyle/>
          <a:p>
            <a:pPr algn="ctr"/>
            <a:r>
              <a:rPr lang="fr-FR" sz="3600">
                <a:solidFill>
                  <a:schemeClr val="bg1">
                    <a:lumMod val="65000"/>
                  </a:schemeClr>
                </a:solidFill>
              </a:rPr>
              <a:t>Cas d’usage Sfil 2</a:t>
            </a:r>
          </a:p>
        </p:txBody>
      </p:sp>
      <p:sp>
        <p:nvSpPr>
          <p:cNvPr id="4" name="Titre 1">
            <a:extLst>
              <a:ext uri="{FF2B5EF4-FFF2-40B4-BE49-F238E27FC236}">
                <a16:creationId xmlns:a16="http://schemas.microsoft.com/office/drawing/2014/main" id="{702FC135-9331-A8CA-B2B2-5099E8044429}"/>
              </a:ext>
            </a:extLst>
          </p:cNvPr>
          <p:cNvSpPr txBox="1">
            <a:spLocks/>
          </p:cNvSpPr>
          <p:nvPr/>
        </p:nvSpPr>
        <p:spPr>
          <a:xfrm>
            <a:off x="1659467" y="2481595"/>
            <a:ext cx="7766936" cy="95594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a:t>Hackathon GEN IA 2025</a:t>
            </a:r>
          </a:p>
        </p:txBody>
      </p:sp>
    </p:spTree>
    <p:extLst>
      <p:ext uri="{BB962C8B-B14F-4D97-AF65-F5344CB8AC3E}">
        <p14:creationId xmlns:p14="http://schemas.microsoft.com/office/powerpoint/2010/main" val="56635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B0DB37-8331-B5B6-D1A3-6B9B378474D4}"/>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FC40DFDE-7C0A-1362-C3DD-ECD49B749F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F9E0365C-C543-1E02-71AD-616573E206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EDF6A6C6-78CE-9478-BA72-96597449CE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0EE9AF4A-1083-B12E-2406-DD1863550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4C76484F-E6F7-8B02-4E51-27F5CA5A2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5A14C264-5FEF-A970-C5EF-E7F52A9B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5DDCA702-D5DC-8EBD-3330-B86A45A70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B37A1542-44BE-71B1-DCC1-90061F3C20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5409A7EB-70AA-35CF-7C75-2FADEB76D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821B2720-536D-0675-659D-4199AD6D6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38612FDC-A1E6-82EB-E341-13EE2E5C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 name="Picture 2" descr="Atout d'un personnage de dessin animé de jeune homme d'affaires à la  recherche d'un livre dans la bibliothèque | Vecteur Premium">
            <a:extLst>
              <a:ext uri="{FF2B5EF4-FFF2-40B4-BE49-F238E27FC236}">
                <a16:creationId xmlns:a16="http://schemas.microsoft.com/office/drawing/2014/main" id="{A20F5D5C-49BC-00C8-533F-39319AC6FD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3" t="16502" r="2018" b="16270"/>
          <a:stretch/>
        </p:blipFill>
        <p:spPr bwMode="auto">
          <a:xfrm>
            <a:off x="502919" y="1159971"/>
            <a:ext cx="4256037" cy="2949464"/>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61111F75-497E-7D84-CD45-1FB1904E06DF}"/>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Manque à gagner</a:t>
            </a:r>
          </a:p>
        </p:txBody>
      </p:sp>
      <p:pic>
        <p:nvPicPr>
          <p:cNvPr id="3" name="Picture 2" descr="Flèche Rouge PNG Images | Vecteurs Et Fichiers PSD | Téléchargement Gratuit  Sur Pngtree">
            <a:extLst>
              <a:ext uri="{FF2B5EF4-FFF2-40B4-BE49-F238E27FC236}">
                <a16:creationId xmlns:a16="http://schemas.microsoft.com/office/drawing/2014/main" id="{92B5D95A-CE88-6144-049C-38A0667DF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16540" flipH="1">
            <a:off x="4352229" y="4581664"/>
            <a:ext cx="2690786" cy="10477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oncept De Délai Manquant, Mauvaise Gestion Du Temps. Scène De Tête  D'embrayage Homme Fatigué, Furieux, Stressé, Horloge Alarmante. Perte De  Temps Au Travail. Illustration De Dessin Animé De Vecteur Plat Isolé Sur">
            <a:extLst>
              <a:ext uri="{FF2B5EF4-FFF2-40B4-BE49-F238E27FC236}">
                <a16:creationId xmlns:a16="http://schemas.microsoft.com/office/drawing/2014/main" id="{C3176014-5578-6695-919B-7FA7788BC9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851" r="11486" b="9260"/>
          <a:stretch/>
        </p:blipFill>
        <p:spPr bwMode="auto">
          <a:xfrm>
            <a:off x="6604000" y="1446527"/>
            <a:ext cx="2691930" cy="32763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lèche Rouge PNG Images | Vecteurs Et Fichiers PSD | Téléchargement Gratuit  Sur Pngtree">
            <a:extLst>
              <a:ext uri="{FF2B5EF4-FFF2-40B4-BE49-F238E27FC236}">
                <a16:creationId xmlns:a16="http://schemas.microsoft.com/office/drawing/2014/main" id="{C7844818-8E9A-02C5-7DE5-05EE76EC7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521811" flipH="1">
            <a:off x="4242606" y="1741651"/>
            <a:ext cx="2690786" cy="104774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descr="Une image contenant chaise, Graphique, dessin humoristique, conception&#10;&#10;Description générée automatiquement">
            <a:extLst>
              <a:ext uri="{FF2B5EF4-FFF2-40B4-BE49-F238E27FC236}">
                <a16:creationId xmlns:a16="http://schemas.microsoft.com/office/drawing/2014/main" id="{B3103483-7CB0-132E-F9A3-44CF94425FB2}"/>
              </a:ext>
            </a:extLst>
          </p:cNvPr>
          <p:cNvPicPr>
            <a:picLocks noChangeAspect="1"/>
          </p:cNvPicPr>
          <p:nvPr/>
        </p:nvPicPr>
        <p:blipFill>
          <a:blip r:embed="rId6">
            <a:extLst>
              <a:ext uri="{28A0092B-C50C-407E-A947-70E740481C1C}">
                <a14:useLocalDpi xmlns:a14="http://schemas.microsoft.com/office/drawing/2010/main" val="0"/>
              </a:ext>
            </a:extLst>
          </a:blip>
          <a:srcRect l="7332" t="10084" r="10240" b="11706"/>
          <a:stretch/>
        </p:blipFill>
        <p:spPr>
          <a:xfrm>
            <a:off x="1592471" y="4258759"/>
            <a:ext cx="2559378" cy="2428386"/>
          </a:xfrm>
          <a:prstGeom prst="rect">
            <a:avLst/>
          </a:prstGeom>
        </p:spPr>
      </p:pic>
    </p:spTree>
    <p:extLst>
      <p:ext uri="{BB962C8B-B14F-4D97-AF65-F5344CB8AC3E}">
        <p14:creationId xmlns:p14="http://schemas.microsoft.com/office/powerpoint/2010/main" val="137608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71A185-B577-CE65-37C1-72CDC18873FD}"/>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83D1E03F-5C7A-8224-5C39-B65531F38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DD7FD1CE-DCB7-301A-1AFC-4DB38F542C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ADFFA475-FD10-2F79-ED54-A4146352AF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ED6ED782-550B-D4DC-90F3-504C6350F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7A55AD29-8BDA-782E-D502-2FA4B59B3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F3092B8F-B3E9-02F8-AC62-62DB0B0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D35C2035-4DD4-249C-399B-0DECFBC3C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ED8D3A0E-16D4-82A6-27C2-EB3EB31D9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71EABFC2-F8D8-0D8B-1414-FD0829EE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A01DA162-327C-23FA-8444-F996ABE42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66B0EDC2-FBE3-205A-88DB-4E1FD4C73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8" name="Image 7" descr="Une image contenant capture d’écran, texte, Appareil de présentation, multimédia&#10;&#10;Description générée automatiquement">
            <a:extLst>
              <a:ext uri="{FF2B5EF4-FFF2-40B4-BE49-F238E27FC236}">
                <a16:creationId xmlns:a16="http://schemas.microsoft.com/office/drawing/2014/main" id="{A4BF32BF-7EFD-BD8C-D680-EFAF113BD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14" y="2020165"/>
            <a:ext cx="2817669" cy="2817669"/>
          </a:xfrm>
          <a:prstGeom prst="rect">
            <a:avLst/>
          </a:prstGeom>
        </p:spPr>
      </p:pic>
      <p:sp>
        <p:nvSpPr>
          <p:cNvPr id="9" name="Titre 1">
            <a:extLst>
              <a:ext uri="{FF2B5EF4-FFF2-40B4-BE49-F238E27FC236}">
                <a16:creationId xmlns:a16="http://schemas.microsoft.com/office/drawing/2014/main" id="{488BAB11-56F5-B23F-D226-F51059F0100D}"/>
              </a:ext>
            </a:extLst>
          </p:cNvPr>
          <p:cNvSpPr txBox="1">
            <a:spLocks/>
          </p:cNvSpPr>
          <p:nvPr/>
        </p:nvSpPr>
        <p:spPr>
          <a:xfrm>
            <a:off x="1086202" y="4837834"/>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Collecte</a:t>
            </a:r>
          </a:p>
        </p:txBody>
      </p:sp>
      <p:sp>
        <p:nvSpPr>
          <p:cNvPr id="10" name="Titre 1">
            <a:extLst>
              <a:ext uri="{FF2B5EF4-FFF2-40B4-BE49-F238E27FC236}">
                <a16:creationId xmlns:a16="http://schemas.microsoft.com/office/drawing/2014/main" id="{60F0CAE9-7D4B-7308-1F2F-FF825DFDED94}"/>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Solution idéale</a:t>
            </a:r>
          </a:p>
        </p:txBody>
      </p:sp>
    </p:spTree>
    <p:extLst>
      <p:ext uri="{BB962C8B-B14F-4D97-AF65-F5344CB8AC3E}">
        <p14:creationId xmlns:p14="http://schemas.microsoft.com/office/powerpoint/2010/main" val="339387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A8ED00-84FB-4406-1D4A-CFDD2D195091}"/>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5A09A667-5271-6850-1AF7-73BF711949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6E33CE5E-D096-3F85-5134-C73754EC3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EE4522F4-3CBA-426B-A21B-58A0FA8BFF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3479910B-2EF6-9982-F9D6-3F947971F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8C792BDA-6E44-0DA2-DDE8-B49BCF83A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BA573BB3-0C7A-BF38-8098-4B12C883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46A80525-079D-F83A-075A-3C311EEBA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82DE11AC-2157-644C-3ED4-326646398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2DB88857-87D8-CE46-C457-3191EB91A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94EC00DA-1CE9-DD3F-FCD1-796AD4000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F749FF67-91B9-4EE1-7609-24743BA60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8" name="Image 7" descr="Une image contenant capture d’écran, texte, Appareil de présentation, multimédia&#10;&#10;Description générée automatiquement">
            <a:extLst>
              <a:ext uri="{FF2B5EF4-FFF2-40B4-BE49-F238E27FC236}">
                <a16:creationId xmlns:a16="http://schemas.microsoft.com/office/drawing/2014/main" id="{012802B9-7569-1F4A-5AB2-844943639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14" y="2020165"/>
            <a:ext cx="2817669" cy="2817669"/>
          </a:xfrm>
          <a:prstGeom prst="rect">
            <a:avLst/>
          </a:prstGeom>
        </p:spPr>
      </p:pic>
      <p:sp>
        <p:nvSpPr>
          <p:cNvPr id="9" name="Titre 1">
            <a:extLst>
              <a:ext uri="{FF2B5EF4-FFF2-40B4-BE49-F238E27FC236}">
                <a16:creationId xmlns:a16="http://schemas.microsoft.com/office/drawing/2014/main" id="{171C05FB-05E2-1A4E-2A43-BEA85B7E0AED}"/>
              </a:ext>
            </a:extLst>
          </p:cNvPr>
          <p:cNvSpPr txBox="1">
            <a:spLocks/>
          </p:cNvSpPr>
          <p:nvPr/>
        </p:nvSpPr>
        <p:spPr>
          <a:xfrm>
            <a:off x="1086202" y="4837834"/>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Collecte</a:t>
            </a:r>
          </a:p>
        </p:txBody>
      </p:sp>
      <p:sp>
        <p:nvSpPr>
          <p:cNvPr id="10" name="Titre 1">
            <a:extLst>
              <a:ext uri="{FF2B5EF4-FFF2-40B4-BE49-F238E27FC236}">
                <a16:creationId xmlns:a16="http://schemas.microsoft.com/office/drawing/2014/main" id="{4A1A7FE5-B539-97E2-7516-D5503932AD6A}"/>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Solution idéale</a:t>
            </a:r>
          </a:p>
        </p:txBody>
      </p:sp>
      <p:pic>
        <p:nvPicPr>
          <p:cNvPr id="2" name="Picture 2" descr="risque gestion. minuscule gens examen, évaluer, une analyse risque. risque  évaluation en ligne. affaires et investissement concept. risque les niveaux  bouton. moderne plat dessin animé style. vecteur illustration 26567863 Art  vectoriel chez">
            <a:extLst>
              <a:ext uri="{FF2B5EF4-FFF2-40B4-BE49-F238E27FC236}">
                <a16:creationId xmlns:a16="http://schemas.microsoft.com/office/drawing/2014/main" id="{BEDD9D18-9A4C-9D65-FC62-26DC461B1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583" y="2125324"/>
            <a:ext cx="3791521" cy="2607350"/>
          </a:xfrm>
          <a:prstGeom prst="rect">
            <a:avLst/>
          </a:prstGeom>
          <a:noFill/>
          <a:extLst>
            <a:ext uri="{909E8E84-426E-40DD-AFC4-6F175D3DCCD1}">
              <a14:hiddenFill xmlns:a14="http://schemas.microsoft.com/office/drawing/2010/main">
                <a:solidFill>
                  <a:srgbClr val="FFFFFF"/>
                </a:solidFill>
              </a14:hiddenFill>
            </a:ext>
          </a:extLst>
        </p:spPr>
      </p:pic>
      <p:sp>
        <p:nvSpPr>
          <p:cNvPr id="3" name="Titre 1">
            <a:extLst>
              <a:ext uri="{FF2B5EF4-FFF2-40B4-BE49-F238E27FC236}">
                <a16:creationId xmlns:a16="http://schemas.microsoft.com/office/drawing/2014/main" id="{E4E632B4-5B14-2021-43E3-7ECE69FF8491}"/>
              </a:ext>
            </a:extLst>
          </p:cNvPr>
          <p:cNvSpPr txBox="1">
            <a:spLocks/>
          </p:cNvSpPr>
          <p:nvPr/>
        </p:nvSpPr>
        <p:spPr>
          <a:xfrm>
            <a:off x="4390797" y="4837834"/>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Analyse</a:t>
            </a:r>
          </a:p>
        </p:txBody>
      </p:sp>
    </p:spTree>
    <p:extLst>
      <p:ext uri="{BB962C8B-B14F-4D97-AF65-F5344CB8AC3E}">
        <p14:creationId xmlns:p14="http://schemas.microsoft.com/office/powerpoint/2010/main" val="109536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39FD65-BCCF-3A2B-1737-8C965E883178}"/>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326679D0-D661-8A5E-BFA7-8BC7E46334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06560814-7044-83A9-2588-7840E68656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C424847D-C2C8-DFB4-55B2-75A4D07AC7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F10B848C-F484-363C-E6FF-7F1E75770A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9C9DE7A4-8C06-1AD6-BB34-2C2D44C05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5CC6917E-2C7B-70CA-ECA0-DFCFAEF66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B6077576-00A6-27B4-3201-0D9991921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37CBFC52-6764-2498-EE1E-2B7636AB2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A667A77E-ADB5-4C6C-578C-84FEC8CDA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DC5C17E5-9380-8285-8968-FED292469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DD97A310-C16D-32C8-C2DD-5F348A377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8" name="Image 7" descr="Une image contenant capture d’écran, texte, Appareil de présentation, multimédia&#10;&#10;Description générée automatiquement">
            <a:extLst>
              <a:ext uri="{FF2B5EF4-FFF2-40B4-BE49-F238E27FC236}">
                <a16:creationId xmlns:a16="http://schemas.microsoft.com/office/drawing/2014/main" id="{9BAADCDD-BA32-DBE9-73E1-B862E8B3A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14" y="2020165"/>
            <a:ext cx="2817669" cy="2817669"/>
          </a:xfrm>
          <a:prstGeom prst="rect">
            <a:avLst/>
          </a:prstGeom>
        </p:spPr>
      </p:pic>
      <p:sp>
        <p:nvSpPr>
          <p:cNvPr id="9" name="Titre 1">
            <a:extLst>
              <a:ext uri="{FF2B5EF4-FFF2-40B4-BE49-F238E27FC236}">
                <a16:creationId xmlns:a16="http://schemas.microsoft.com/office/drawing/2014/main" id="{42613EC0-B215-9CCE-3918-5ED6AED58A67}"/>
              </a:ext>
            </a:extLst>
          </p:cNvPr>
          <p:cNvSpPr txBox="1">
            <a:spLocks/>
          </p:cNvSpPr>
          <p:nvPr/>
        </p:nvSpPr>
        <p:spPr>
          <a:xfrm>
            <a:off x="1086202" y="4837834"/>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Collecte</a:t>
            </a:r>
          </a:p>
        </p:txBody>
      </p:sp>
      <p:sp>
        <p:nvSpPr>
          <p:cNvPr id="10" name="Titre 1">
            <a:extLst>
              <a:ext uri="{FF2B5EF4-FFF2-40B4-BE49-F238E27FC236}">
                <a16:creationId xmlns:a16="http://schemas.microsoft.com/office/drawing/2014/main" id="{C2F6C0AD-1CD8-D9A2-8080-75520A9B6E2B}"/>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Solution idéale</a:t>
            </a:r>
          </a:p>
        </p:txBody>
      </p:sp>
      <p:pic>
        <p:nvPicPr>
          <p:cNvPr id="2" name="Picture 2" descr="risque gestion. minuscule gens examen, évaluer, une analyse risque. risque  évaluation en ligne. affaires et investissement concept. risque les niveaux  bouton. moderne plat dessin animé style. vecteur illustration 26567863 Art  vectoriel chez">
            <a:extLst>
              <a:ext uri="{FF2B5EF4-FFF2-40B4-BE49-F238E27FC236}">
                <a16:creationId xmlns:a16="http://schemas.microsoft.com/office/drawing/2014/main" id="{434D60C4-4104-8AC7-C3A5-C60B9E3A7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583" y="2125324"/>
            <a:ext cx="3791521" cy="2607350"/>
          </a:xfrm>
          <a:prstGeom prst="rect">
            <a:avLst/>
          </a:prstGeom>
          <a:noFill/>
          <a:extLst>
            <a:ext uri="{909E8E84-426E-40DD-AFC4-6F175D3DCCD1}">
              <a14:hiddenFill xmlns:a14="http://schemas.microsoft.com/office/drawing/2010/main">
                <a:solidFill>
                  <a:srgbClr val="FFFFFF"/>
                </a:solidFill>
              </a14:hiddenFill>
            </a:ext>
          </a:extLst>
        </p:spPr>
      </p:pic>
      <p:sp>
        <p:nvSpPr>
          <p:cNvPr id="3" name="Titre 1">
            <a:extLst>
              <a:ext uri="{FF2B5EF4-FFF2-40B4-BE49-F238E27FC236}">
                <a16:creationId xmlns:a16="http://schemas.microsoft.com/office/drawing/2014/main" id="{41AF336E-2CA2-0792-4F9B-4995AE28646F}"/>
              </a:ext>
            </a:extLst>
          </p:cNvPr>
          <p:cNvSpPr txBox="1">
            <a:spLocks/>
          </p:cNvSpPr>
          <p:nvPr/>
        </p:nvSpPr>
        <p:spPr>
          <a:xfrm>
            <a:off x="4390797" y="4837834"/>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Analyse</a:t>
            </a:r>
          </a:p>
        </p:txBody>
      </p:sp>
      <p:pic>
        <p:nvPicPr>
          <p:cNvPr id="4" name="Image 3" descr="Une image contenant chaise, Graphique, dessin humoristique, conception&#10;&#10;Description générée automatiquement">
            <a:extLst>
              <a:ext uri="{FF2B5EF4-FFF2-40B4-BE49-F238E27FC236}">
                <a16:creationId xmlns:a16="http://schemas.microsoft.com/office/drawing/2014/main" id="{CCFA6756-57FB-0AA3-CB26-15902E4E3D29}"/>
              </a:ext>
            </a:extLst>
          </p:cNvPr>
          <p:cNvPicPr>
            <a:picLocks noChangeAspect="1"/>
          </p:cNvPicPr>
          <p:nvPr/>
        </p:nvPicPr>
        <p:blipFill>
          <a:blip r:embed="rId5">
            <a:extLst>
              <a:ext uri="{28A0092B-C50C-407E-A947-70E740481C1C}">
                <a14:useLocalDpi xmlns:a14="http://schemas.microsoft.com/office/drawing/2010/main" val="0"/>
              </a:ext>
            </a:extLst>
          </a:blip>
          <a:srcRect l="7332" t="10084" r="10240" b="11706"/>
          <a:stretch/>
        </p:blipFill>
        <p:spPr>
          <a:xfrm>
            <a:off x="7173752" y="2214806"/>
            <a:ext cx="2559378" cy="2428386"/>
          </a:xfrm>
          <a:prstGeom prst="rect">
            <a:avLst/>
          </a:prstGeom>
        </p:spPr>
      </p:pic>
      <p:sp>
        <p:nvSpPr>
          <p:cNvPr id="5" name="Titre 1">
            <a:extLst>
              <a:ext uri="{FF2B5EF4-FFF2-40B4-BE49-F238E27FC236}">
                <a16:creationId xmlns:a16="http://schemas.microsoft.com/office/drawing/2014/main" id="{A7EFCAE4-5AFF-C385-29FA-14974B761BAC}"/>
              </a:ext>
            </a:extLst>
          </p:cNvPr>
          <p:cNvSpPr txBox="1">
            <a:spLocks/>
          </p:cNvSpPr>
          <p:nvPr/>
        </p:nvSpPr>
        <p:spPr>
          <a:xfrm>
            <a:off x="7574895" y="4837834"/>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Synthèse</a:t>
            </a:r>
          </a:p>
        </p:txBody>
      </p:sp>
    </p:spTree>
    <p:extLst>
      <p:ext uri="{BB962C8B-B14F-4D97-AF65-F5344CB8AC3E}">
        <p14:creationId xmlns:p14="http://schemas.microsoft.com/office/powerpoint/2010/main" val="390947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6B1048-767B-1D02-4934-3D342051056D}"/>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10762B5B-85C5-ED93-F682-42DC2EBC1C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331052FA-B390-B5A9-BBA5-DACC277B7A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86EB27F2-A194-E35B-821F-0EC53153A0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03477D49-4476-7029-97E8-1D761EB8B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97B2C4B4-B404-3F5E-0BA0-6F7723B28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2C5D8A75-4BF1-EFD5-3D35-ABA1994990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06345419-2687-6CB0-54BB-01A5A0C7F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9FCDEA71-4A1D-BC1D-5070-5FAAA0CBA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1E9F23F8-DC80-0857-F10B-3966729EA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120D43BD-8CF3-7F80-C7B8-E5ADEC7EF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FD07AF9D-F56F-24D8-A4DB-7424C805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6" name="Titre 1">
            <a:extLst>
              <a:ext uri="{FF2B5EF4-FFF2-40B4-BE49-F238E27FC236}">
                <a16:creationId xmlns:a16="http://schemas.microsoft.com/office/drawing/2014/main" id="{598C3079-0005-1799-09B2-617DA7E1384C}"/>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Notre Produit</a:t>
            </a:r>
          </a:p>
        </p:txBody>
      </p:sp>
      <p:pic>
        <p:nvPicPr>
          <p:cNvPr id="7" name="Image 6" descr="Une image contenant Graphique, cercle, capture d’écran, Bleu électrique&#10;&#10;Description générée automatiquement">
            <a:extLst>
              <a:ext uri="{FF2B5EF4-FFF2-40B4-BE49-F238E27FC236}">
                <a16:creationId xmlns:a16="http://schemas.microsoft.com/office/drawing/2014/main" id="{4CA41E6D-3816-E185-1279-D412D8215D68}"/>
              </a:ext>
            </a:extLst>
          </p:cNvPr>
          <p:cNvPicPr>
            <a:picLocks noChangeAspect="1"/>
          </p:cNvPicPr>
          <p:nvPr/>
        </p:nvPicPr>
        <p:blipFill>
          <a:blip r:embed="rId3">
            <a:extLst>
              <a:ext uri="{28A0092B-C50C-407E-A947-70E740481C1C}">
                <a14:useLocalDpi xmlns:a14="http://schemas.microsoft.com/office/drawing/2010/main" val="0"/>
              </a:ext>
            </a:extLst>
          </a:blip>
          <a:srcRect l="22039" t="9073" r="23478" b="12032"/>
          <a:stretch/>
        </p:blipFill>
        <p:spPr>
          <a:xfrm>
            <a:off x="601729" y="1577231"/>
            <a:ext cx="4287794" cy="2536074"/>
          </a:xfrm>
          <a:prstGeom prst="rect">
            <a:avLst/>
          </a:prstGeom>
        </p:spPr>
      </p:pic>
    </p:spTree>
    <p:extLst>
      <p:ext uri="{BB962C8B-B14F-4D97-AF65-F5344CB8AC3E}">
        <p14:creationId xmlns:p14="http://schemas.microsoft.com/office/powerpoint/2010/main" val="283322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B1778C-A644-D57A-FD7C-E89870901999}"/>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43C3FD92-D903-1978-7714-EBBCDD5C5A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809CAE90-32B9-1E44-E79D-394A504327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67F4C611-9200-C342-3618-26C79120B3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830BD94C-9F59-12AD-7AAA-0C5170B50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4F936DCB-A3DF-EDE7-839A-F77330800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00EECA98-7F02-CA76-878A-827618D89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B2EE9F8E-668E-9D29-4264-73D0712DD8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C249EA63-148E-407D-DC3B-9B5379542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6CA1240A-06EE-6570-909F-3CA4FD59C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9939B422-6495-298A-449F-7371B4D07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060DD278-7F77-64E5-0E05-6E03252F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6" name="Titre 1">
            <a:extLst>
              <a:ext uri="{FF2B5EF4-FFF2-40B4-BE49-F238E27FC236}">
                <a16:creationId xmlns:a16="http://schemas.microsoft.com/office/drawing/2014/main" id="{1F025C31-9942-8893-F362-44097E0EF1DA}"/>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Notre Produit</a:t>
            </a:r>
          </a:p>
        </p:txBody>
      </p:sp>
      <p:pic>
        <p:nvPicPr>
          <p:cNvPr id="7" name="Image 6" descr="Une image contenant Graphique, cercle, capture d’écran, Bleu électrique&#10;&#10;Description générée automatiquement">
            <a:extLst>
              <a:ext uri="{FF2B5EF4-FFF2-40B4-BE49-F238E27FC236}">
                <a16:creationId xmlns:a16="http://schemas.microsoft.com/office/drawing/2014/main" id="{F309755B-277E-F9D5-6C6C-B429DF131BB8}"/>
              </a:ext>
            </a:extLst>
          </p:cNvPr>
          <p:cNvPicPr>
            <a:picLocks noChangeAspect="1"/>
          </p:cNvPicPr>
          <p:nvPr/>
        </p:nvPicPr>
        <p:blipFill>
          <a:blip r:embed="rId3">
            <a:extLst>
              <a:ext uri="{28A0092B-C50C-407E-A947-70E740481C1C}">
                <a14:useLocalDpi xmlns:a14="http://schemas.microsoft.com/office/drawing/2010/main" val="0"/>
              </a:ext>
            </a:extLst>
          </a:blip>
          <a:srcRect l="22039" t="9073" r="23478" b="12032"/>
          <a:stretch/>
        </p:blipFill>
        <p:spPr>
          <a:xfrm>
            <a:off x="601729" y="1577231"/>
            <a:ext cx="4287794" cy="2536074"/>
          </a:xfrm>
          <a:prstGeom prst="rect">
            <a:avLst/>
          </a:prstGeom>
        </p:spPr>
      </p:pic>
      <p:pic>
        <p:nvPicPr>
          <p:cNvPr id="2" name="Picture 2" descr="1 100+ Ux Test Stock Illustrations, graphiques vectoriels libre de droits  et Clip Art - iStock">
            <a:extLst>
              <a:ext uri="{FF2B5EF4-FFF2-40B4-BE49-F238E27FC236}">
                <a16:creationId xmlns:a16="http://schemas.microsoft.com/office/drawing/2014/main" id="{7E430ECF-4072-47CB-3377-6A8B0A5E39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530" t="9762" r="7122" b="9989"/>
          <a:stretch/>
        </p:blipFill>
        <p:spPr bwMode="auto">
          <a:xfrm>
            <a:off x="5606002" y="2078182"/>
            <a:ext cx="3584179" cy="353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8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330240-D7AE-D018-AB4D-E1D6AEAFC8F2}"/>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D9D146AE-D3FC-534C-B93A-2DB08A5C62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85E2D572-A20E-C355-4663-54169D4FE8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B0FF4816-29E0-08FB-FB45-442AC5FD41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B1CD01B7-A074-8C04-6C9F-226B7346E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2E197B64-1FF9-A318-7D03-F1FDFE5DE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4CDF1B18-09D0-5A0E-DF32-24C1C1363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F284A1D9-2405-CE1F-1CF0-0F6767F78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1BF1B864-6A89-FC09-30AB-E0F361ADC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E6EF87AC-0FA0-DDAA-92F8-DB3C76EA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81C8B255-6D7C-BC6A-9AEA-75E9890CE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B401E02C-421E-433A-A385-4484EAB9A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6" name="Titre 1">
            <a:extLst>
              <a:ext uri="{FF2B5EF4-FFF2-40B4-BE49-F238E27FC236}">
                <a16:creationId xmlns:a16="http://schemas.microsoft.com/office/drawing/2014/main" id="{13B54E02-F304-1C6D-C8DF-40B2336F72F6}"/>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Notre Produit</a:t>
            </a:r>
          </a:p>
        </p:txBody>
      </p:sp>
      <p:pic>
        <p:nvPicPr>
          <p:cNvPr id="7" name="Image 6" descr="Une image contenant Graphique, cercle, capture d’écran, Bleu électrique&#10;&#10;Description générée automatiquement">
            <a:extLst>
              <a:ext uri="{FF2B5EF4-FFF2-40B4-BE49-F238E27FC236}">
                <a16:creationId xmlns:a16="http://schemas.microsoft.com/office/drawing/2014/main" id="{027928F8-011A-6D5C-C006-FBF2A230DEC6}"/>
              </a:ext>
            </a:extLst>
          </p:cNvPr>
          <p:cNvPicPr>
            <a:picLocks noChangeAspect="1"/>
          </p:cNvPicPr>
          <p:nvPr/>
        </p:nvPicPr>
        <p:blipFill>
          <a:blip r:embed="rId3">
            <a:extLst>
              <a:ext uri="{28A0092B-C50C-407E-A947-70E740481C1C}">
                <a14:useLocalDpi xmlns:a14="http://schemas.microsoft.com/office/drawing/2010/main" val="0"/>
              </a:ext>
            </a:extLst>
          </a:blip>
          <a:srcRect l="22039" t="9073" r="23478" b="12032"/>
          <a:stretch/>
        </p:blipFill>
        <p:spPr>
          <a:xfrm>
            <a:off x="601729" y="1577231"/>
            <a:ext cx="4287794" cy="2536074"/>
          </a:xfrm>
          <a:prstGeom prst="rect">
            <a:avLst/>
          </a:prstGeom>
        </p:spPr>
      </p:pic>
      <p:pic>
        <p:nvPicPr>
          <p:cNvPr id="2" name="Picture 2" descr="1 100+ Ux Test Stock Illustrations, graphiques vectoriels libre de droits  et Clip Art - iStock">
            <a:extLst>
              <a:ext uri="{FF2B5EF4-FFF2-40B4-BE49-F238E27FC236}">
                <a16:creationId xmlns:a16="http://schemas.microsoft.com/office/drawing/2014/main" id="{E941D903-2E91-BCD1-C83B-61183D3E7B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530" t="9762" r="7122" b="9989"/>
          <a:stretch/>
        </p:blipFill>
        <p:spPr bwMode="auto">
          <a:xfrm>
            <a:off x="5606002" y="2078182"/>
            <a:ext cx="3584179" cy="353577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descr="Une image contenant texte, graphisme, Graphique, Police&#10;&#10;Description générée automatiquement">
            <a:extLst>
              <a:ext uri="{FF2B5EF4-FFF2-40B4-BE49-F238E27FC236}">
                <a16:creationId xmlns:a16="http://schemas.microsoft.com/office/drawing/2014/main" id="{0BB19663-4F28-24D2-455F-27F4CE67B2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973" y="4012732"/>
            <a:ext cx="3203306" cy="2707767"/>
          </a:xfrm>
          <a:prstGeom prst="rect">
            <a:avLst/>
          </a:prstGeom>
        </p:spPr>
      </p:pic>
    </p:spTree>
    <p:extLst>
      <p:ext uri="{BB962C8B-B14F-4D97-AF65-F5344CB8AC3E}">
        <p14:creationId xmlns:p14="http://schemas.microsoft.com/office/powerpoint/2010/main" val="3488720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77D821-9224-CBB4-CD59-9CCCC824BB4A}"/>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E32BDFAC-7AFA-FB30-C626-3FBD3F16E7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082BC694-1737-9575-1DFB-B8941799F7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B43CBD9F-F6A9-6590-6945-0B34C57D7D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6389BF13-1FC2-8680-55C6-AB126441E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78929049-5111-CC07-D7D1-356E14DE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398902C6-49B1-5970-E393-35DBAE1A7E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84F44FF5-34F5-6DC7-3D98-6572504FDA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BFD37706-AED8-470B-AEB0-DFEF4BF3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B3A0A339-222A-7030-9BC6-1AF8C1BFD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37F84E0C-1BD4-9BEA-ED7B-D86071B92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CAC28AB7-8905-86C4-D319-44DD4C525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6" name="Titre 1">
            <a:extLst>
              <a:ext uri="{FF2B5EF4-FFF2-40B4-BE49-F238E27FC236}">
                <a16:creationId xmlns:a16="http://schemas.microsoft.com/office/drawing/2014/main" id="{F2CE3E45-AA1E-F787-3E76-09496FD2B07D}"/>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Notre Produit</a:t>
            </a:r>
          </a:p>
        </p:txBody>
      </p:sp>
      <p:pic>
        <p:nvPicPr>
          <p:cNvPr id="2052" name="Picture 4">
            <a:extLst>
              <a:ext uri="{FF2B5EF4-FFF2-40B4-BE49-F238E27FC236}">
                <a16:creationId xmlns:a16="http://schemas.microsoft.com/office/drawing/2014/main" id="{FB7BF4D4-8D8D-3CBA-0E27-4ACBB01A29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45" t="4899" r="1803" b="1315"/>
          <a:stretch/>
        </p:blipFill>
        <p:spPr bwMode="auto">
          <a:xfrm>
            <a:off x="1311417" y="1230272"/>
            <a:ext cx="9203201" cy="549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15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4330FF-762B-F433-F615-3E9542145DD1}"/>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9BE0733D-6E05-7A06-F7A1-F9E39AC9F1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59F58CDB-DE7E-0AE6-7D1A-F5B8EA965C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BAED20C7-3986-80BC-9AD2-73241B829D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6021D5BD-F86A-893D-5BCD-F17B945CC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75BDC740-D2A3-7A7A-2481-7616A892AA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906901EA-8705-4E61-3DD2-002D7C58A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4D258AE0-506B-2AAC-6808-D160BAE7A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B57B4C2E-8979-CA2D-3207-979A27805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DEC06170-7D92-6F7D-695F-AFF6B14ED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E1929C7A-CFCC-DC17-2913-46AFBB683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7ED663CA-5C02-A813-E436-208423D0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80BFD39A-0E53-2E6B-A7FA-019A268E48AB}"/>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Notre Produit</a:t>
            </a:r>
          </a:p>
        </p:txBody>
      </p:sp>
      <p:pic>
        <p:nvPicPr>
          <p:cNvPr id="3" name="Picture 2" descr="Accueil - data.gouv.fr">
            <a:extLst>
              <a:ext uri="{FF2B5EF4-FFF2-40B4-BE49-F238E27FC236}">
                <a16:creationId xmlns:a16="http://schemas.microsoft.com/office/drawing/2014/main" id="{C9BBDCF2-CADA-F8D7-9F6C-F27AD1C76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919" y="3589867"/>
            <a:ext cx="2492554" cy="1311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ccueil - Particulier | Géorisques">
            <a:extLst>
              <a:ext uri="{FF2B5EF4-FFF2-40B4-BE49-F238E27FC236}">
                <a16:creationId xmlns:a16="http://schemas.microsoft.com/office/drawing/2014/main" id="{6CE817A7-3F54-4F86-7A58-4AA95B9B3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83" y="5066071"/>
            <a:ext cx="3296027" cy="6607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ouveau Logo Insee - Gagnac sur Garonne">
            <a:extLst>
              <a:ext uri="{FF2B5EF4-FFF2-40B4-BE49-F238E27FC236}">
                <a16:creationId xmlns:a16="http://schemas.microsoft.com/office/drawing/2014/main" id="{4E02A838-917C-587F-6D4D-1C59F050F57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832" t="16849" r="27688" b="15517"/>
          <a:stretch/>
        </p:blipFill>
        <p:spPr bwMode="auto">
          <a:xfrm>
            <a:off x="2411735" y="1765988"/>
            <a:ext cx="1618775" cy="1658778"/>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descr="Une image contenant capture d’écran, texte, conception&#10;&#10;Description générée automatiquement">
            <a:extLst>
              <a:ext uri="{FF2B5EF4-FFF2-40B4-BE49-F238E27FC236}">
                <a16:creationId xmlns:a16="http://schemas.microsoft.com/office/drawing/2014/main" id="{FFE35096-D097-43E6-7B19-8E26AB7749EA}"/>
              </a:ext>
            </a:extLst>
          </p:cNvPr>
          <p:cNvPicPr>
            <a:picLocks noChangeAspect="1"/>
          </p:cNvPicPr>
          <p:nvPr/>
        </p:nvPicPr>
        <p:blipFill>
          <a:blip r:embed="rId6">
            <a:extLst>
              <a:ext uri="{28A0092B-C50C-407E-A947-70E740481C1C}">
                <a14:useLocalDpi xmlns:a14="http://schemas.microsoft.com/office/drawing/2010/main" val="0"/>
              </a:ext>
            </a:extLst>
          </a:blip>
          <a:srcRect l="10631" t="12058" r="10824" b="9434"/>
          <a:stretch/>
        </p:blipFill>
        <p:spPr>
          <a:xfrm>
            <a:off x="5920788" y="2184437"/>
            <a:ext cx="2817816" cy="2810859"/>
          </a:xfrm>
          <a:prstGeom prst="rect">
            <a:avLst/>
          </a:prstGeom>
        </p:spPr>
      </p:pic>
      <p:sp>
        <p:nvSpPr>
          <p:cNvPr id="13" name="Titre 1">
            <a:extLst>
              <a:ext uri="{FF2B5EF4-FFF2-40B4-BE49-F238E27FC236}">
                <a16:creationId xmlns:a16="http://schemas.microsoft.com/office/drawing/2014/main" id="{DABD77EF-E88E-BE69-7A2F-EBC616FFBBB5}"/>
              </a:ext>
            </a:extLst>
          </p:cNvPr>
          <p:cNvSpPr txBox="1">
            <a:spLocks/>
          </p:cNvSpPr>
          <p:nvPr/>
        </p:nvSpPr>
        <p:spPr>
          <a:xfrm>
            <a:off x="6451150" y="5062076"/>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Synthèse</a:t>
            </a:r>
          </a:p>
        </p:txBody>
      </p:sp>
      <p:pic>
        <p:nvPicPr>
          <p:cNvPr id="12298" name="Picture 10" descr="L'icône De L'accolade Clip Art Libres De Droits, Svg, Vecteurs Et  Illustration. Image 40878827">
            <a:extLst>
              <a:ext uri="{FF2B5EF4-FFF2-40B4-BE49-F238E27FC236}">
                <a16:creationId xmlns:a16="http://schemas.microsoft.com/office/drawing/2014/main" id="{FEA78DC1-B473-FEB9-CFE3-044B0A261FE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6071" t="27214" r="11797" b="26672"/>
          <a:stretch/>
        </p:blipFill>
        <p:spPr bwMode="auto">
          <a:xfrm>
            <a:off x="4165794" y="1674392"/>
            <a:ext cx="986770" cy="42561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Villes de France">
            <a:extLst>
              <a:ext uri="{FF2B5EF4-FFF2-40B4-BE49-F238E27FC236}">
                <a16:creationId xmlns:a16="http://schemas.microsoft.com/office/drawing/2014/main" id="{F8D3ECB0-52EB-8A6B-D5C7-68953F222D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670" y="1960951"/>
            <a:ext cx="1648993" cy="126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57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F7B3AB-9B0C-D4E5-5599-7F9BAF9F3B9C}"/>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ABC9517D-D326-4CFA-B46A-42932EF02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75950CFC-5976-2F13-9026-0F529ADE89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89389160-DDAC-5F7B-496D-C6A8CEFD6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840AE975-0206-97F9-CD54-BB41F7C1E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C57F0F44-7991-1B58-8446-D47AE65A1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8AB80098-C035-FD15-2106-475AA6B5E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B291FA50-3EB0-AE74-CA32-ABACF5EE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45B8BD68-AD5D-5496-B093-D2792D5C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10CE40F8-F833-9A6B-873E-555F1D08E5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3270F85B-DB8E-1BA9-7C54-36949F9E3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84D8D36D-4B64-0495-E04F-F1E6844A8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8359117B-3BBF-2C82-19B4-E3C274B2DB58}"/>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Notre Produit</a:t>
            </a:r>
          </a:p>
        </p:txBody>
      </p:sp>
      <p:pic>
        <p:nvPicPr>
          <p:cNvPr id="11266" name="Picture 2" descr="Images de Data Visualisation – Téléchargement gratuit sur Freepik">
            <a:extLst>
              <a:ext uri="{FF2B5EF4-FFF2-40B4-BE49-F238E27FC236}">
                <a16:creationId xmlns:a16="http://schemas.microsoft.com/office/drawing/2014/main" id="{D440B83C-1EDE-A335-1F47-6F3B513202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87" t="6180" r="7132" b="4077"/>
          <a:stretch/>
        </p:blipFill>
        <p:spPr bwMode="auto">
          <a:xfrm>
            <a:off x="5215501" y="2295253"/>
            <a:ext cx="4001252" cy="277231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descr="Une image contenant dessin humoristique, capture d’écran, texte, conception&#10;&#10;Description générée automatiquement">
            <a:extLst>
              <a:ext uri="{FF2B5EF4-FFF2-40B4-BE49-F238E27FC236}">
                <a16:creationId xmlns:a16="http://schemas.microsoft.com/office/drawing/2014/main" id="{2707C980-0ED1-13E2-34EE-62C1B31B18D5}"/>
              </a:ext>
            </a:extLst>
          </p:cNvPr>
          <p:cNvPicPr>
            <a:picLocks noChangeAspect="1"/>
          </p:cNvPicPr>
          <p:nvPr/>
        </p:nvPicPr>
        <p:blipFill>
          <a:blip r:embed="rId4">
            <a:extLst>
              <a:ext uri="{28A0092B-C50C-407E-A947-70E740481C1C}">
                <a14:useLocalDpi xmlns:a14="http://schemas.microsoft.com/office/drawing/2010/main" val="0"/>
              </a:ext>
            </a:extLst>
          </a:blip>
          <a:srcRect l="12982" t="9955" r="13214" b="9195"/>
          <a:stretch/>
        </p:blipFill>
        <p:spPr>
          <a:xfrm>
            <a:off x="1241903" y="2047076"/>
            <a:ext cx="2983870" cy="3268673"/>
          </a:xfrm>
          <a:prstGeom prst="rect">
            <a:avLst/>
          </a:prstGeom>
        </p:spPr>
      </p:pic>
      <p:sp>
        <p:nvSpPr>
          <p:cNvPr id="5" name="Titre 1">
            <a:extLst>
              <a:ext uri="{FF2B5EF4-FFF2-40B4-BE49-F238E27FC236}">
                <a16:creationId xmlns:a16="http://schemas.microsoft.com/office/drawing/2014/main" id="{DB0DC2CA-42EF-68F6-0058-57957BC59F01}"/>
              </a:ext>
            </a:extLst>
          </p:cNvPr>
          <p:cNvSpPr txBox="1">
            <a:spLocks/>
          </p:cNvSpPr>
          <p:nvPr/>
        </p:nvSpPr>
        <p:spPr>
          <a:xfrm>
            <a:off x="1855292" y="5269706"/>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Analyse</a:t>
            </a:r>
          </a:p>
        </p:txBody>
      </p:sp>
      <p:sp>
        <p:nvSpPr>
          <p:cNvPr id="6" name="Titre 1">
            <a:extLst>
              <a:ext uri="{FF2B5EF4-FFF2-40B4-BE49-F238E27FC236}">
                <a16:creationId xmlns:a16="http://schemas.microsoft.com/office/drawing/2014/main" id="{3D2778C5-9D9E-C267-BB21-299B7C9D747E}"/>
              </a:ext>
            </a:extLst>
          </p:cNvPr>
          <p:cNvSpPr txBox="1">
            <a:spLocks/>
          </p:cNvSpPr>
          <p:nvPr/>
        </p:nvSpPr>
        <p:spPr>
          <a:xfrm>
            <a:off x="6537074" y="5270128"/>
            <a:ext cx="1757092" cy="4998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000" dirty="0"/>
              <a:t>Visualise</a:t>
            </a:r>
          </a:p>
        </p:txBody>
      </p:sp>
    </p:spTree>
    <p:extLst>
      <p:ext uri="{BB962C8B-B14F-4D97-AF65-F5344CB8AC3E}">
        <p14:creationId xmlns:p14="http://schemas.microsoft.com/office/powerpoint/2010/main" val="310025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0" name="Group 118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 name="Image 1">
            <a:extLst>
              <a:ext uri="{FF2B5EF4-FFF2-40B4-BE49-F238E27FC236}">
                <a16:creationId xmlns:a16="http://schemas.microsoft.com/office/drawing/2014/main" id="{05FAA38F-02EF-19E9-55D3-488CD76F0DE8}"/>
              </a:ext>
            </a:extLst>
          </p:cNvPr>
          <p:cNvPicPr>
            <a:picLocks noChangeAspect="1"/>
          </p:cNvPicPr>
          <p:nvPr/>
        </p:nvPicPr>
        <p:blipFill>
          <a:blip r:embed="rId3">
            <a:extLst>
              <a:ext uri="{28A0092B-C50C-407E-A947-70E740481C1C}">
                <a14:useLocalDpi xmlns:a14="http://schemas.microsoft.com/office/drawing/2010/main" val="0"/>
              </a:ext>
            </a:extLst>
          </a:blip>
          <a:srcRect l="10854" t="10514" r="10926" b="7290"/>
          <a:stretch/>
        </p:blipFill>
        <p:spPr>
          <a:xfrm>
            <a:off x="446118" y="2347761"/>
            <a:ext cx="3952751" cy="2667303"/>
          </a:xfrm>
          <a:prstGeom prst="rect">
            <a:avLst/>
          </a:prstGeom>
        </p:spPr>
      </p:pic>
      <p:pic>
        <p:nvPicPr>
          <p:cNvPr id="1026" name="Picture 2" descr="Flèche Rouge PNG Images | Vecteurs Et Fichiers PSD | Téléchargement Gratuit  Sur Pngtree">
            <a:extLst>
              <a:ext uri="{FF2B5EF4-FFF2-40B4-BE49-F238E27FC236}">
                <a16:creationId xmlns:a16="http://schemas.microsoft.com/office/drawing/2014/main" id="{3D518493-53CE-C4AF-461A-D8CF482F1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57" y="3424766"/>
            <a:ext cx="2130769" cy="11985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llustration d'investir en épargnant dans une tirelire. concept d' investissement et de financement 14720134 Art vectoriel chez Vecteezy">
            <a:extLst>
              <a:ext uri="{FF2B5EF4-FFF2-40B4-BE49-F238E27FC236}">
                <a16:creationId xmlns:a16="http://schemas.microsoft.com/office/drawing/2014/main" id="{2DA20DD1-023F-7842-5420-06D0BB2049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585644"/>
            <a:ext cx="3543341" cy="2879464"/>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a:extLst>
              <a:ext uri="{FF2B5EF4-FFF2-40B4-BE49-F238E27FC236}">
                <a16:creationId xmlns:a16="http://schemas.microsoft.com/office/drawing/2014/main" id="{C77EBCD6-C6AF-FC66-E754-3396CBBB8173}"/>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Objectif</a:t>
            </a:r>
          </a:p>
        </p:txBody>
      </p:sp>
    </p:spTree>
    <p:extLst>
      <p:ext uri="{BB962C8B-B14F-4D97-AF65-F5344CB8AC3E}">
        <p14:creationId xmlns:p14="http://schemas.microsoft.com/office/powerpoint/2010/main" val="174010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B71DD-2F13-88EB-218C-5687406D83D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5E1E27-55D7-E143-7E0A-D896B8F8BEEB}"/>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Démonstration</a:t>
            </a:r>
          </a:p>
        </p:txBody>
      </p:sp>
    </p:spTree>
    <p:extLst>
      <p:ext uri="{BB962C8B-B14F-4D97-AF65-F5344CB8AC3E}">
        <p14:creationId xmlns:p14="http://schemas.microsoft.com/office/powerpoint/2010/main" val="3725243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A15A-6843-AC3A-2769-02ACF241D1E0}"/>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6B2A8188-5A83-62F4-3BE0-A803BB9C9D4D}"/>
              </a:ext>
            </a:extLst>
          </p:cNvPr>
          <p:cNvSpPr txBox="1">
            <a:spLocks/>
          </p:cNvSpPr>
          <p:nvPr/>
        </p:nvSpPr>
        <p:spPr>
          <a:xfrm>
            <a:off x="1557497" y="733514"/>
            <a:ext cx="7766936" cy="95594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a:t>Bénéfice</a:t>
            </a:r>
          </a:p>
        </p:txBody>
      </p:sp>
      <p:pic>
        <p:nvPicPr>
          <p:cNvPr id="8" name="Image 7" descr="Une image contenant horloge, dessin humoristique, illustration&#10;&#10;Description générée automatiquement">
            <a:extLst>
              <a:ext uri="{FF2B5EF4-FFF2-40B4-BE49-F238E27FC236}">
                <a16:creationId xmlns:a16="http://schemas.microsoft.com/office/drawing/2014/main" id="{4B726C32-A87F-5A92-39D2-D68F8FE1B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77" y="1803372"/>
            <a:ext cx="4781246" cy="2726974"/>
          </a:xfrm>
          <a:prstGeom prst="rect">
            <a:avLst/>
          </a:prstGeom>
        </p:spPr>
      </p:pic>
      <p:pic>
        <p:nvPicPr>
          <p:cNvPr id="10" name="Image 9" descr="Une image contenant capture d’écran, cercle, logo, vitesse&#10;&#10;Description générée automatiquement">
            <a:extLst>
              <a:ext uri="{FF2B5EF4-FFF2-40B4-BE49-F238E27FC236}">
                <a16:creationId xmlns:a16="http://schemas.microsoft.com/office/drawing/2014/main" id="{C139590E-C81A-A652-EA52-0F36725372A2}"/>
              </a:ext>
            </a:extLst>
          </p:cNvPr>
          <p:cNvPicPr>
            <a:picLocks noChangeAspect="1"/>
          </p:cNvPicPr>
          <p:nvPr/>
        </p:nvPicPr>
        <p:blipFill>
          <a:blip r:embed="rId3">
            <a:extLst>
              <a:ext uri="{28A0092B-C50C-407E-A947-70E740481C1C}">
                <a14:useLocalDpi xmlns:a14="http://schemas.microsoft.com/office/drawing/2010/main" val="0"/>
              </a:ext>
            </a:extLst>
          </a:blip>
          <a:srcRect l="17989" t="19238" r="14552" b="15541"/>
          <a:stretch/>
        </p:blipFill>
        <p:spPr>
          <a:xfrm>
            <a:off x="1238751" y="4701153"/>
            <a:ext cx="2019754" cy="1952743"/>
          </a:xfrm>
          <a:prstGeom prst="rect">
            <a:avLst/>
          </a:prstGeom>
        </p:spPr>
      </p:pic>
      <p:pic>
        <p:nvPicPr>
          <p:cNvPr id="12" name="Image 11" descr="Une image contenant symbole, Graphique, capture d’écran, logo&#10;&#10;Description générée automatiquement">
            <a:extLst>
              <a:ext uri="{FF2B5EF4-FFF2-40B4-BE49-F238E27FC236}">
                <a16:creationId xmlns:a16="http://schemas.microsoft.com/office/drawing/2014/main" id="{ECAAC829-4714-D203-FC01-1C9EA817A727}"/>
              </a:ext>
            </a:extLst>
          </p:cNvPr>
          <p:cNvPicPr>
            <a:picLocks noChangeAspect="1"/>
          </p:cNvPicPr>
          <p:nvPr/>
        </p:nvPicPr>
        <p:blipFill>
          <a:blip r:embed="rId4">
            <a:extLst>
              <a:ext uri="{28A0092B-C50C-407E-A947-70E740481C1C}">
                <a14:useLocalDpi xmlns:a14="http://schemas.microsoft.com/office/drawing/2010/main" val="0"/>
              </a:ext>
            </a:extLst>
          </a:blip>
          <a:srcRect b="12390"/>
          <a:stretch/>
        </p:blipFill>
        <p:spPr>
          <a:xfrm>
            <a:off x="3258505" y="4585546"/>
            <a:ext cx="2356354" cy="2009766"/>
          </a:xfrm>
          <a:prstGeom prst="rect">
            <a:avLst/>
          </a:prstGeom>
        </p:spPr>
      </p:pic>
      <p:pic>
        <p:nvPicPr>
          <p:cNvPr id="14" name="Image 13" descr="Une image contenant cercle, Graphique, texte, logo&#10;&#10;Description générée automatiquement">
            <a:extLst>
              <a:ext uri="{FF2B5EF4-FFF2-40B4-BE49-F238E27FC236}">
                <a16:creationId xmlns:a16="http://schemas.microsoft.com/office/drawing/2014/main" id="{300246DB-FF62-6CF2-829F-63B6916BA294}"/>
              </a:ext>
            </a:extLst>
          </p:cNvPr>
          <p:cNvPicPr>
            <a:picLocks noChangeAspect="1"/>
          </p:cNvPicPr>
          <p:nvPr/>
        </p:nvPicPr>
        <p:blipFill>
          <a:blip r:embed="rId5">
            <a:extLst>
              <a:ext uri="{28A0092B-C50C-407E-A947-70E740481C1C}">
                <a14:useLocalDpi xmlns:a14="http://schemas.microsoft.com/office/drawing/2010/main" val="0"/>
              </a:ext>
            </a:extLst>
          </a:blip>
          <a:srcRect l="20329" t="7854" r="21607" b="20295"/>
          <a:stretch/>
        </p:blipFill>
        <p:spPr>
          <a:xfrm>
            <a:off x="6651699" y="2687869"/>
            <a:ext cx="2458556" cy="3076152"/>
          </a:xfrm>
          <a:prstGeom prst="rect">
            <a:avLst/>
          </a:prstGeom>
        </p:spPr>
      </p:pic>
    </p:spTree>
    <p:extLst>
      <p:ext uri="{BB962C8B-B14F-4D97-AF65-F5344CB8AC3E}">
        <p14:creationId xmlns:p14="http://schemas.microsoft.com/office/powerpoint/2010/main" val="49481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929AAF-3057-A38F-414D-AAE46F77C605}"/>
              </a:ext>
            </a:extLst>
          </p:cNvPr>
          <p:cNvSpPr>
            <a:spLocks noGrp="1"/>
          </p:cNvSpPr>
          <p:nvPr>
            <p:ph idx="1"/>
          </p:nvPr>
        </p:nvSpPr>
        <p:spPr/>
        <p:txBody>
          <a:bodyPr vert="horz" lIns="91440" tIns="45720" rIns="91440" bIns="45720" rtlCol="0" anchor="t">
            <a:normAutofit/>
          </a:bodyPr>
          <a:lstStyle/>
          <a:p>
            <a:r>
              <a:rPr lang="fr-FR" dirty="0"/>
              <a:t>Utiliser d'autre web-scraper</a:t>
            </a:r>
          </a:p>
          <a:p>
            <a:endParaRPr lang="fr-FR" dirty="0"/>
          </a:p>
          <a:p>
            <a:r>
              <a:rPr lang="fr-FR" dirty="0"/>
              <a:t>Avoir un RAG qui permet de compresser les données </a:t>
            </a:r>
          </a:p>
          <a:p>
            <a:endParaRPr lang="fr-FR" dirty="0"/>
          </a:p>
          <a:p>
            <a:endParaRPr lang="fr-FR" dirty="0"/>
          </a:p>
        </p:txBody>
      </p:sp>
      <p:sp>
        <p:nvSpPr>
          <p:cNvPr id="5" name="Titre 1">
            <a:extLst>
              <a:ext uri="{FF2B5EF4-FFF2-40B4-BE49-F238E27FC236}">
                <a16:creationId xmlns:a16="http://schemas.microsoft.com/office/drawing/2014/main" id="{B089266E-86D9-07A3-A62B-DF4761F7B883}"/>
              </a:ext>
            </a:extLst>
          </p:cNvPr>
          <p:cNvSpPr txBox="1">
            <a:spLocks/>
          </p:cNvSpPr>
          <p:nvPr/>
        </p:nvSpPr>
        <p:spPr>
          <a:xfrm>
            <a:off x="1557497" y="733514"/>
            <a:ext cx="7766936" cy="95594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a:solidFill>
                  <a:srgbClr val="002060"/>
                </a:solidFill>
                <a:ea typeface="+mj-lt"/>
                <a:cs typeface="+mj-lt"/>
              </a:rPr>
              <a:t>Perspectives</a:t>
            </a:r>
            <a:endParaRPr lang="fr-FR" sz="5000"/>
          </a:p>
        </p:txBody>
      </p:sp>
    </p:spTree>
    <p:extLst>
      <p:ext uri="{BB962C8B-B14F-4D97-AF65-F5344CB8AC3E}">
        <p14:creationId xmlns:p14="http://schemas.microsoft.com/office/powerpoint/2010/main" val="398434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9C2370-33B5-4907-A0E8-DF546896A762}"/>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DD64F9A9-9EBB-7EF7-DC63-02378D6941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7ABBCE81-8C92-AB06-0118-5FD3EE6578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2901F83D-F172-985C-577E-43BCFFF51C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C8E5B4AB-4340-004A-1958-C177C8052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B7C1B543-0C56-D8E8-531A-6AEA67DB66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3A4DEE1C-4EC6-C5AA-861D-51B5475E8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B88590D1-948C-A86A-F58D-1B2E2C2CD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F93F349C-9749-9DF8-F9F1-B63D10A6D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B4DAB580-8F59-BEDE-596E-C044002DB6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95DB7123-1BC1-12E0-48C7-A26D4131F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BC783502-6769-5659-861E-08B000CDC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056" name="Picture 8" descr="77 400+ Base De Données Stock Illustrations, graphiques vectoriels libre de  droits et Clip Art - iStock | Database, Big data, Saisie de données">
            <a:extLst>
              <a:ext uri="{FF2B5EF4-FFF2-40B4-BE49-F238E27FC236}">
                <a16:creationId xmlns:a16="http://schemas.microsoft.com/office/drawing/2014/main" id="{F3A43682-327D-625A-C79B-072AA7A07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407" y="1999950"/>
            <a:ext cx="2203210" cy="2203210"/>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a:extLst>
              <a:ext uri="{FF2B5EF4-FFF2-40B4-BE49-F238E27FC236}">
                <a16:creationId xmlns:a16="http://schemas.microsoft.com/office/drawing/2014/main" id="{9F04C0CB-58F5-1E2B-4A48-C90638922708}"/>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Recherches</a:t>
            </a:r>
          </a:p>
        </p:txBody>
      </p:sp>
    </p:spTree>
    <p:extLst>
      <p:ext uri="{BB962C8B-B14F-4D97-AF65-F5344CB8AC3E}">
        <p14:creationId xmlns:p14="http://schemas.microsoft.com/office/powerpoint/2010/main" val="10641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488233-34CB-17A0-9065-E3AFD3B99E1A}"/>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DDCFE26C-8218-43D2-0C1C-6271F65FDF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FD70F4CE-110F-1FEB-990E-60243E508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3453DE03-AA0A-6454-2069-01ED82DF85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15EFED76-995F-6751-4C2C-B5B385E7A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B0C52AD0-203F-544A-D83D-95EE4053D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34526083-62AD-86F3-E3B7-5334F6C60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6AD35606-E6C6-3754-CBBE-C15955DD9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1A4B0EAC-9778-9E6D-68E8-1DF1BAD0E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20B4D522-F60C-A3A9-C4CA-3C4691816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27CD390B-5A69-251F-F187-9BF29CD95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0121ECD9-F085-627E-AF46-0FAD2EA49F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050" name="Picture 2" descr="Accueil - data.gouv.fr">
            <a:extLst>
              <a:ext uri="{FF2B5EF4-FFF2-40B4-BE49-F238E27FC236}">
                <a16:creationId xmlns:a16="http://schemas.microsoft.com/office/drawing/2014/main" id="{4FBAC857-927B-0D8B-2B03-515B724AF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06" y="4629788"/>
            <a:ext cx="3938190" cy="20727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77 400+ Base De Données Stock Illustrations, graphiques vectoriels libre de  droits et Clip Art - iStock | Database, Big data, Saisie de données">
            <a:extLst>
              <a:ext uri="{FF2B5EF4-FFF2-40B4-BE49-F238E27FC236}">
                <a16:creationId xmlns:a16="http://schemas.microsoft.com/office/drawing/2014/main" id="{3B3716E4-C8A3-EB35-71C8-388E8577D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407" y="1999950"/>
            <a:ext cx="2203210" cy="22032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lèche Rouge PNG Images | Vecteurs Et Fichiers PSD | Téléchargement Gratuit  Sur Pngtree">
            <a:extLst>
              <a:ext uri="{FF2B5EF4-FFF2-40B4-BE49-F238E27FC236}">
                <a16:creationId xmlns:a16="http://schemas.microsoft.com/office/drawing/2014/main" id="{95FA084B-C417-D6B2-E849-7CA2A0C099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152207">
            <a:off x="3075546" y="3791314"/>
            <a:ext cx="1241281" cy="698220"/>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669E5099-1D58-5143-063E-5D694CDBA50E}"/>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Recherches</a:t>
            </a:r>
          </a:p>
        </p:txBody>
      </p:sp>
    </p:spTree>
    <p:extLst>
      <p:ext uri="{BB962C8B-B14F-4D97-AF65-F5344CB8AC3E}">
        <p14:creationId xmlns:p14="http://schemas.microsoft.com/office/powerpoint/2010/main" val="309129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214581-A918-2ED0-FAC3-0C247A19924E}"/>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BC199E3A-6802-77E9-F3CD-FA3AF41350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7EC0F429-7F20-F8EB-B864-9E97A18431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E1243481-F5B9-3068-5EAA-34AFE38A27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19D879E3-E02E-23C6-F85A-23CAA8EE7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CE242BC5-6109-5259-FBBE-39D32A193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384BF1B4-4B44-9900-0235-6F0EF981C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557C4F1F-942C-0DD4-0CA3-A4AC74AD0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5127ED69-EB00-7E2A-8BC5-0DF7CFE4B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FE22EC02-8DA4-4020-AAAA-565954D86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8ACE3A57-5BA2-89BD-1A8A-FDA97B765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1D60DD99-1E4A-9BD5-9112-98F3B02A8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050" name="Picture 2" descr="Accueil - data.gouv.fr">
            <a:extLst>
              <a:ext uri="{FF2B5EF4-FFF2-40B4-BE49-F238E27FC236}">
                <a16:creationId xmlns:a16="http://schemas.microsoft.com/office/drawing/2014/main" id="{7FE4F074-D50F-3AEE-D85C-5F320DA98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06" y="4629788"/>
            <a:ext cx="3938190" cy="20727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cueil - Particulier | Géorisques">
            <a:extLst>
              <a:ext uri="{FF2B5EF4-FFF2-40B4-BE49-F238E27FC236}">
                <a16:creationId xmlns:a16="http://schemas.microsoft.com/office/drawing/2014/main" id="{B3E29199-D264-1EB7-1CE7-C550D6D0BC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5245" y="4892128"/>
            <a:ext cx="40862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77 400+ Base De Données Stock Illustrations, graphiques vectoriels libre de  droits et Clip Art - iStock | Database, Big data, Saisie de données">
            <a:extLst>
              <a:ext uri="{FF2B5EF4-FFF2-40B4-BE49-F238E27FC236}">
                <a16:creationId xmlns:a16="http://schemas.microsoft.com/office/drawing/2014/main" id="{A33E4E96-789C-2236-BC75-6B5D5BE4D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4407" y="1999950"/>
            <a:ext cx="2203210" cy="22032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lèche Rouge PNG Images | Vecteurs Et Fichiers PSD | Téléchargement Gratuit  Sur Pngtree">
            <a:extLst>
              <a:ext uri="{FF2B5EF4-FFF2-40B4-BE49-F238E27FC236}">
                <a16:creationId xmlns:a16="http://schemas.microsoft.com/office/drawing/2014/main" id="{5A55D1B2-69DF-0B02-E3C1-6DC15C5C9C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438781" flipH="1">
            <a:off x="5385496" y="3940495"/>
            <a:ext cx="1762528" cy="6863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9508803-0B59-9DD8-84F0-0933AADD2B0E}"/>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Recherches</a:t>
            </a:r>
          </a:p>
        </p:txBody>
      </p:sp>
      <p:pic>
        <p:nvPicPr>
          <p:cNvPr id="4" name="Picture 2" descr="Flèche Rouge PNG Images | Vecteurs Et Fichiers PSD | Téléchargement Gratuit  Sur Pngtree">
            <a:extLst>
              <a:ext uri="{FF2B5EF4-FFF2-40B4-BE49-F238E27FC236}">
                <a16:creationId xmlns:a16="http://schemas.microsoft.com/office/drawing/2014/main" id="{A5BE8F39-1159-114D-A10F-E9460E7B59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8152207">
            <a:off x="3075546" y="3791314"/>
            <a:ext cx="1241281" cy="69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93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7F3C0F-2854-35A6-3D73-98B20945A215}"/>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12463973-7C28-F58D-64D1-245B79D5BF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9CBEE155-930F-C35C-90D7-2AD8D19012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329BABCC-F3C0-5EC3-85E3-A4906E7662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149A61E2-C615-C67C-E346-46B6DD6FF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789166CC-6C2C-E721-8EA0-9DE1EA029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38D59EC8-3859-2A21-91D2-F377C7157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311163C5-31BD-EB8F-0813-38A3AD21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4EBD2DE2-00C5-DB37-BB96-8E6AD2152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2BEA04B9-DEAA-D648-F0D3-108E84CB6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76309073-CD77-B3AB-B7E4-C4AED159C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E0AEEF7F-BD30-4C65-4498-1AD79865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050" name="Picture 2" descr="Accueil - data.gouv.fr">
            <a:extLst>
              <a:ext uri="{FF2B5EF4-FFF2-40B4-BE49-F238E27FC236}">
                <a16:creationId xmlns:a16="http://schemas.microsoft.com/office/drawing/2014/main" id="{F5EADEC5-A9B8-F2EC-05D4-B11BB1ECF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06" y="4629788"/>
            <a:ext cx="3938190" cy="20727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cueil - Particulier | Géorisques">
            <a:extLst>
              <a:ext uri="{FF2B5EF4-FFF2-40B4-BE49-F238E27FC236}">
                <a16:creationId xmlns:a16="http://schemas.microsoft.com/office/drawing/2014/main" id="{D4B75D8F-F059-844F-DB18-A48C1B97E4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5245" y="4892128"/>
            <a:ext cx="40862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ouveau Logo Insee - Gagnac sur Garonne">
            <a:extLst>
              <a:ext uri="{FF2B5EF4-FFF2-40B4-BE49-F238E27FC236}">
                <a16:creationId xmlns:a16="http://schemas.microsoft.com/office/drawing/2014/main" id="{0830F6BE-980D-0593-E491-9C9E353A9D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832" t="16849" r="27688" b="15517"/>
          <a:stretch/>
        </p:blipFill>
        <p:spPr bwMode="auto">
          <a:xfrm>
            <a:off x="6634832" y="81482"/>
            <a:ext cx="2733006" cy="28005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77 400+ Base De Données Stock Illustrations, graphiques vectoriels libre de  droits et Clip Art - iStock | Database, Big data, Saisie de données">
            <a:extLst>
              <a:ext uri="{FF2B5EF4-FFF2-40B4-BE49-F238E27FC236}">
                <a16:creationId xmlns:a16="http://schemas.microsoft.com/office/drawing/2014/main" id="{E65ED20C-55CD-D15E-3420-CF00E56598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4407" y="1999950"/>
            <a:ext cx="2203210" cy="22032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lèche Rouge PNG Images | Vecteurs Et Fichiers PSD | Téléchargement Gratuit  Sur Pngtree">
            <a:extLst>
              <a:ext uri="{FF2B5EF4-FFF2-40B4-BE49-F238E27FC236}">
                <a16:creationId xmlns:a16="http://schemas.microsoft.com/office/drawing/2014/main" id="{3F7EFBB1-4500-4C9A-D744-60FF82515A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3438781" flipH="1">
            <a:off x="5385496" y="3940495"/>
            <a:ext cx="1762528" cy="686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lèche Rouge PNG Images | Vecteurs Et Fichiers PSD | Téléchargement Gratuit  Sur Pngtree">
            <a:extLst>
              <a:ext uri="{FF2B5EF4-FFF2-40B4-BE49-F238E27FC236}">
                <a16:creationId xmlns:a16="http://schemas.microsoft.com/office/drawing/2014/main" id="{9F3EEDBC-F22A-177D-B8E2-69C3BA3883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980766">
            <a:off x="5569633" y="2989016"/>
            <a:ext cx="1844322" cy="677708"/>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C1BF1C56-0168-1CFB-9CE6-4EE98D344BB5}"/>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Recherches</a:t>
            </a:r>
          </a:p>
        </p:txBody>
      </p:sp>
      <p:pic>
        <p:nvPicPr>
          <p:cNvPr id="2" name="Picture 2" descr="Flèche Rouge PNG Images | Vecteurs Et Fichiers PSD | Téléchargement Gratuit  Sur Pngtree">
            <a:extLst>
              <a:ext uri="{FF2B5EF4-FFF2-40B4-BE49-F238E27FC236}">
                <a16:creationId xmlns:a16="http://schemas.microsoft.com/office/drawing/2014/main" id="{7C0AD6F8-D563-BD1E-E544-CB83D764B7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152207">
            <a:off x="3075546" y="3791314"/>
            <a:ext cx="1241281" cy="69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25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870D1-634E-0F51-F2EB-685B0C4070A2}"/>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C3664848-C1D6-D3D4-987A-8303A8ACD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30EE05C8-114E-6D4A-A5F1-B38D6F1F0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90EB95AE-CFA2-E5F1-83C1-42DB911B27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A4532202-AED0-7C94-CFCE-9E11F97E4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A8891945-02F6-0699-1BD0-A55A73A2C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514B9044-97C7-0026-3CD0-71391A653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0344757C-0B02-276A-C7AA-2F3EEC1C4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B10FF742-CEAB-57D3-7424-E93FBBB88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89E1C1A1-3AFA-8931-BA8F-04F835E4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C113ECB5-6372-120D-012D-69457CAB3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60C29136-E5B4-3CA8-D7A6-CD55D9EBB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050" name="Picture 2" descr="Accueil - data.gouv.fr">
            <a:extLst>
              <a:ext uri="{FF2B5EF4-FFF2-40B4-BE49-F238E27FC236}">
                <a16:creationId xmlns:a16="http://schemas.microsoft.com/office/drawing/2014/main" id="{462B9909-8E85-8B28-91A4-4A9304BCA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06" y="4629788"/>
            <a:ext cx="3938190" cy="20727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cueil - Particulier | Géorisques">
            <a:extLst>
              <a:ext uri="{FF2B5EF4-FFF2-40B4-BE49-F238E27FC236}">
                <a16:creationId xmlns:a16="http://schemas.microsoft.com/office/drawing/2014/main" id="{8168F39E-F5A3-5BD5-669E-79D779F7A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5245" y="4892128"/>
            <a:ext cx="40862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ouveau Logo Insee - Gagnac sur Garonne">
            <a:extLst>
              <a:ext uri="{FF2B5EF4-FFF2-40B4-BE49-F238E27FC236}">
                <a16:creationId xmlns:a16="http://schemas.microsoft.com/office/drawing/2014/main" id="{D5286861-2729-ED0B-60B1-EE8A04AE7A5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832" t="16849" r="27688" b="15517"/>
          <a:stretch/>
        </p:blipFill>
        <p:spPr bwMode="auto">
          <a:xfrm>
            <a:off x="6634832" y="81482"/>
            <a:ext cx="2733006" cy="28005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77 400+ Base De Données Stock Illustrations, graphiques vectoriels libre de  droits et Clip Art - iStock | Database, Big data, Saisie de données">
            <a:extLst>
              <a:ext uri="{FF2B5EF4-FFF2-40B4-BE49-F238E27FC236}">
                <a16:creationId xmlns:a16="http://schemas.microsoft.com/office/drawing/2014/main" id="{EAA40B53-E9E5-0104-5E13-071F927D85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4407" y="1999950"/>
            <a:ext cx="2203210" cy="22032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lèche Rouge PNG Images | Vecteurs Et Fichiers PSD | Téléchargement Gratuit  Sur Pngtree">
            <a:extLst>
              <a:ext uri="{FF2B5EF4-FFF2-40B4-BE49-F238E27FC236}">
                <a16:creationId xmlns:a16="http://schemas.microsoft.com/office/drawing/2014/main" id="{B20CF1AD-BB8B-771E-EA2D-CD2BAAB31F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3438781" flipH="1">
            <a:off x="5385496" y="3940495"/>
            <a:ext cx="1762528" cy="686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lèche Rouge PNG Images | Vecteurs Et Fichiers PSD | Téléchargement Gratuit  Sur Pngtree">
            <a:extLst>
              <a:ext uri="{FF2B5EF4-FFF2-40B4-BE49-F238E27FC236}">
                <a16:creationId xmlns:a16="http://schemas.microsoft.com/office/drawing/2014/main" id="{C52102AB-AA33-7118-2CF8-F462ECC009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980766">
            <a:off x="5569633" y="2989016"/>
            <a:ext cx="1844322" cy="677708"/>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65362322-DE12-67C8-0050-1FF94BFA12EA}"/>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Recherches</a:t>
            </a:r>
          </a:p>
        </p:txBody>
      </p:sp>
      <p:pic>
        <p:nvPicPr>
          <p:cNvPr id="2" name="Picture 2" descr="Flèche Rouge PNG Images | Vecteurs Et Fichiers PSD | Téléchargement Gratuit  Sur Pngtree">
            <a:extLst>
              <a:ext uri="{FF2B5EF4-FFF2-40B4-BE49-F238E27FC236}">
                <a16:creationId xmlns:a16="http://schemas.microsoft.com/office/drawing/2014/main" id="{65021BCF-9C3B-C64A-F71E-D520D53800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152207">
            <a:off x="3075546" y="3791314"/>
            <a:ext cx="1241281" cy="6982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illes de France">
            <a:extLst>
              <a:ext uri="{FF2B5EF4-FFF2-40B4-BE49-F238E27FC236}">
                <a16:creationId xmlns:a16="http://schemas.microsoft.com/office/drawing/2014/main" id="{B10999FA-D7FB-DCFC-560F-0559BAD969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538" y="856134"/>
            <a:ext cx="1937611" cy="14909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lèche Rouge PNG Images | Vecteurs Et Fichiers PSD | Téléchargement Gratuit  Sur Pngtree">
            <a:extLst>
              <a:ext uri="{FF2B5EF4-FFF2-40B4-BE49-F238E27FC236}">
                <a16:creationId xmlns:a16="http://schemas.microsoft.com/office/drawing/2014/main" id="{12458C91-4CF8-296D-8588-33C3D5D58C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008270">
            <a:off x="2994767" y="1807376"/>
            <a:ext cx="1241281" cy="69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30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66ACB8-C99B-DE5E-F43D-2955A676C173}"/>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C3E6E850-FA4B-601A-8AA9-2DDF3679D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ED04D05E-34F7-D28D-9731-51E3490802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77BA3784-81B9-6708-B76B-612327679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3010FCA4-2842-8612-DE8B-18E7EE86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A80D0DA6-32A5-6DEF-4C91-ED8558F6F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1639C1FA-E470-70D2-7A22-7FBBCF190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9D9C0AED-1708-2AF1-C86A-206C721971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5242CF0B-9754-574E-6D8D-712E22F3B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69A6269F-FF28-8D4E-BD3D-AA822437F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82F02B90-C996-11FF-8645-CF8897608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7B502E95-19BC-7474-1E24-D6ED68C51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 name="Picture 2" descr="Atout d'un personnage de dessin animé de jeune homme d'affaires à la  recherche d'un livre dans la bibliothèque | Vecteur Premium">
            <a:extLst>
              <a:ext uri="{FF2B5EF4-FFF2-40B4-BE49-F238E27FC236}">
                <a16:creationId xmlns:a16="http://schemas.microsoft.com/office/drawing/2014/main" id="{9B8CFAB4-3DD1-841E-7ADE-12256E43AA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3" t="16502" r="2018" b="16270"/>
          <a:stretch/>
        </p:blipFill>
        <p:spPr bwMode="auto">
          <a:xfrm>
            <a:off x="502919" y="1159971"/>
            <a:ext cx="4256037" cy="2949464"/>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2C6FACDE-1097-B61F-8343-8BFD31134CF1}"/>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Manque à gagner</a:t>
            </a:r>
          </a:p>
        </p:txBody>
      </p:sp>
    </p:spTree>
    <p:extLst>
      <p:ext uri="{BB962C8B-B14F-4D97-AF65-F5344CB8AC3E}">
        <p14:creationId xmlns:p14="http://schemas.microsoft.com/office/powerpoint/2010/main" val="271181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2C1FB9-D3BC-1C90-8734-D17BF832D3C1}"/>
            </a:ext>
          </a:extLst>
        </p:cNvPr>
        <p:cNvGrpSpPr/>
        <p:nvPr/>
      </p:nvGrpSpPr>
      <p:grpSpPr>
        <a:xfrm>
          <a:off x="0" y="0"/>
          <a:ext cx="0" cy="0"/>
          <a:chOff x="0" y="0"/>
          <a:chExt cx="0" cy="0"/>
        </a:xfrm>
      </p:grpSpPr>
      <p:grpSp>
        <p:nvGrpSpPr>
          <p:cNvPr id="1190" name="Group 1189">
            <a:extLst>
              <a:ext uri="{FF2B5EF4-FFF2-40B4-BE49-F238E27FC236}">
                <a16:creationId xmlns:a16="http://schemas.microsoft.com/office/drawing/2014/main" id="{0616F7E7-0848-2BFD-7592-95C21A79E0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91" name="Straight Connector 1190">
              <a:extLst>
                <a:ext uri="{FF2B5EF4-FFF2-40B4-BE49-F238E27FC236}">
                  <a16:creationId xmlns:a16="http://schemas.microsoft.com/office/drawing/2014/main" id="{3CAFCC2F-0D66-256B-7659-D7383201D8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2" name="Straight Connector 1191">
              <a:extLst>
                <a:ext uri="{FF2B5EF4-FFF2-40B4-BE49-F238E27FC236}">
                  <a16:creationId xmlns:a16="http://schemas.microsoft.com/office/drawing/2014/main" id="{CA2EFDDE-3EAB-E836-5E29-CDFA7650DF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3" name="Rectangle 23">
              <a:extLst>
                <a:ext uri="{FF2B5EF4-FFF2-40B4-BE49-F238E27FC236}">
                  <a16:creationId xmlns:a16="http://schemas.microsoft.com/office/drawing/2014/main" id="{7527C26C-1763-8B28-9FCD-817D7895B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4" name="Rectangle 25">
              <a:extLst>
                <a:ext uri="{FF2B5EF4-FFF2-40B4-BE49-F238E27FC236}">
                  <a16:creationId xmlns:a16="http://schemas.microsoft.com/office/drawing/2014/main" id="{DD6A5097-22DE-1D30-83D3-2E81AB685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5" name="Isosceles Triangle 1194">
              <a:extLst>
                <a:ext uri="{FF2B5EF4-FFF2-40B4-BE49-F238E27FC236}">
                  <a16:creationId xmlns:a16="http://schemas.microsoft.com/office/drawing/2014/main" id="{1D68AE97-8300-490A-9909-F594E0617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6" name="Rectangle 27">
              <a:extLst>
                <a:ext uri="{FF2B5EF4-FFF2-40B4-BE49-F238E27FC236}">
                  <a16:creationId xmlns:a16="http://schemas.microsoft.com/office/drawing/2014/main" id="{383616B5-0141-229F-B934-2E14ECD40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7" name="Rectangle 28">
              <a:extLst>
                <a:ext uri="{FF2B5EF4-FFF2-40B4-BE49-F238E27FC236}">
                  <a16:creationId xmlns:a16="http://schemas.microsoft.com/office/drawing/2014/main" id="{C059E054-B056-FF80-E113-5EB5D6BAB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8" name="Rectangle 29">
              <a:extLst>
                <a:ext uri="{FF2B5EF4-FFF2-40B4-BE49-F238E27FC236}">
                  <a16:creationId xmlns:a16="http://schemas.microsoft.com/office/drawing/2014/main" id="{BBDFDCE5-2B48-03B9-45C0-3E09EAA41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99" name="Isosceles Triangle 1198">
              <a:extLst>
                <a:ext uri="{FF2B5EF4-FFF2-40B4-BE49-F238E27FC236}">
                  <a16:creationId xmlns:a16="http://schemas.microsoft.com/office/drawing/2014/main" id="{714DE77A-8DC7-B621-E2C5-20D529382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00" name="Isosceles Triangle 1199">
              <a:extLst>
                <a:ext uri="{FF2B5EF4-FFF2-40B4-BE49-F238E27FC236}">
                  <a16:creationId xmlns:a16="http://schemas.microsoft.com/office/drawing/2014/main" id="{04127884-8EFA-F1A4-DFC4-93CC07984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2" name="Picture 2" descr="Atout d'un personnage de dessin animé de jeune homme d'affaires à la  recherche d'un livre dans la bibliothèque | Vecteur Premium">
            <a:extLst>
              <a:ext uri="{FF2B5EF4-FFF2-40B4-BE49-F238E27FC236}">
                <a16:creationId xmlns:a16="http://schemas.microsoft.com/office/drawing/2014/main" id="{40F8643F-BE33-B667-DC14-CC9F510AED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3" t="16502" r="2018" b="16270"/>
          <a:stretch/>
        </p:blipFill>
        <p:spPr bwMode="auto">
          <a:xfrm>
            <a:off x="502919" y="1159971"/>
            <a:ext cx="4256037" cy="2949464"/>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264C62AF-CEF1-4958-8650-CF67AF9DF325}"/>
              </a:ext>
            </a:extLst>
          </p:cNvPr>
          <p:cNvSpPr txBox="1">
            <a:spLocks/>
          </p:cNvSpPr>
          <p:nvPr/>
        </p:nvSpPr>
        <p:spPr>
          <a:xfrm>
            <a:off x="1143973" y="460459"/>
            <a:ext cx="7766936" cy="82812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000" dirty="0"/>
              <a:t>Manque à gagner</a:t>
            </a:r>
          </a:p>
        </p:txBody>
      </p:sp>
      <p:pic>
        <p:nvPicPr>
          <p:cNvPr id="3" name="Picture 2" descr="Concept De Délai Manquant, Mauvaise Gestion Du Temps. Scène De Tête  D'embrayage Homme Fatigué, Furieux, Stressé, Horloge Alarmante. Perte De  Temps Au Travail. Illustration De Dessin Animé De Vecteur Plat Isolé Sur">
            <a:extLst>
              <a:ext uri="{FF2B5EF4-FFF2-40B4-BE49-F238E27FC236}">
                <a16:creationId xmlns:a16="http://schemas.microsoft.com/office/drawing/2014/main" id="{7BF954F4-521F-B4E9-0BCA-318265AB8C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51" r="11486" b="9260"/>
          <a:stretch/>
        </p:blipFill>
        <p:spPr bwMode="auto">
          <a:xfrm>
            <a:off x="6604000" y="1446527"/>
            <a:ext cx="2691930" cy="32763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lèche Rouge PNG Images | Vecteurs Et Fichiers PSD | Téléchargement Gratuit  Sur Pngtree">
            <a:extLst>
              <a:ext uri="{FF2B5EF4-FFF2-40B4-BE49-F238E27FC236}">
                <a16:creationId xmlns:a16="http://schemas.microsoft.com/office/drawing/2014/main" id="{61C0557C-0B58-FC98-16C4-D58F05CCD3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2521811" flipH="1">
            <a:off x="4242606" y="1741651"/>
            <a:ext cx="2690786" cy="104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93260"/>
      </p:ext>
    </p:extLst>
  </p:cSld>
  <p:clrMapOvr>
    <a:masterClrMapping/>
  </p:clrMapOvr>
</p:sld>
</file>

<file path=ppt/theme/theme1.xml><?xml version="1.0" encoding="utf-8"?>
<a:theme xmlns:a="http://schemas.openxmlformats.org/drawingml/2006/main" name="Facette">
  <a:themeElements>
    <a:clrScheme name="Personnalisé 1">
      <a:dk1>
        <a:sysClr val="windowText" lastClr="000000"/>
      </a:dk1>
      <a:lt1>
        <a:sysClr val="window" lastClr="FFFFFF"/>
      </a:lt1>
      <a:dk2>
        <a:srgbClr val="373545"/>
      </a:dk2>
      <a:lt2>
        <a:srgbClr val="CEDBE6"/>
      </a:lt2>
      <a:accent1>
        <a:srgbClr val="002060"/>
      </a:accent1>
      <a:accent2>
        <a:srgbClr val="0070C0"/>
      </a:accent2>
      <a:accent3>
        <a:srgbClr val="00B0F0"/>
      </a:accent3>
      <a:accent4>
        <a:srgbClr val="9AD3D9"/>
      </a:accent4>
      <a:accent5>
        <a:srgbClr val="BCE1E5"/>
      </a:accent5>
      <a:accent6>
        <a:srgbClr val="DDF0F2"/>
      </a:accent6>
      <a:hlink>
        <a:srgbClr val="92D050"/>
      </a:hlink>
      <a:folHlink>
        <a:srgbClr val="7030A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57f304f-6367-480c-b912-d7f09ab15a0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317F6BD1D59945A506F00C8E6237AB" ma:contentTypeVersion="8" ma:contentTypeDescription="Crée un document." ma:contentTypeScope="" ma:versionID="af2eb1656387df8b000b3a9cfe2e6215">
  <xsd:schema xmlns:xsd="http://www.w3.org/2001/XMLSchema" xmlns:xs="http://www.w3.org/2001/XMLSchema" xmlns:p="http://schemas.microsoft.com/office/2006/metadata/properties" xmlns:ns3="357f304f-6367-480c-b912-d7f09ab15a0b" targetNamespace="http://schemas.microsoft.com/office/2006/metadata/properties" ma:root="true" ma:fieldsID="ea75e567efcaec595dc21c8838c03313" ns3:_="">
    <xsd:import namespace="357f304f-6367-480c-b912-d7f09ab15a0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7f304f-6367-480c-b912-d7f09ab15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C3A44D-9476-4189-A416-C5019ECDC283}">
  <ds:schemaRefs>
    <ds:schemaRef ds:uri="357f304f-6367-480c-b912-d7f09ab15a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E79E861-D96A-4471-8F0E-0AB50A6CDFD3}">
  <ds:schemaRefs>
    <ds:schemaRef ds:uri="357f304f-6367-480c-b912-d7f09ab15a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63DDA22-F847-48C9-A89D-F0B3371639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87</Words>
  <Application>Microsoft Office PowerPoint</Application>
  <PresentationFormat>Grand écran</PresentationFormat>
  <Paragraphs>56</Paragraphs>
  <Slides>22</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Aptos</vt:lpstr>
      <vt:lpstr>Arial</vt:lpstr>
      <vt:lpstr>Trebuchet MS</vt:lpstr>
      <vt:lpstr>Wingdings 3</vt:lpstr>
      <vt:lpstr>Facette</vt:lpstr>
      <vt:lpstr>Neural Nonsense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Hadrien LAGADEC</dc:creator>
  <cp:lastModifiedBy>Hadrien_ECE Lagadec</cp:lastModifiedBy>
  <cp:revision>4</cp:revision>
  <dcterms:created xsi:type="dcterms:W3CDTF">2025-02-01T11:20:55Z</dcterms:created>
  <dcterms:modified xsi:type="dcterms:W3CDTF">2025-02-02T10:46:56Z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0x01010042317F6BD1D59945A506F00C8E6237AB</vt:lpwstr>
  </property>
</Properties>
</file>