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9A1D-3057-4DC8-9910-579FE9D9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828AA-3352-4CB5-9E7A-73AEFF94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723BD-53BB-4F43-9C23-383E1226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83561-37EE-4A19-AD43-DB645D7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A853C-F773-45A8-B167-02956D40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300A7-DE15-4FE6-AFCB-298C82F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25197-7201-48A5-B808-3328FE03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5052-BAD3-4E26-9281-2C3EBC7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A7E32-B565-484E-B75A-0B88DB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97E7D-C374-42DC-B8CE-94B706C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8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2D73FF-5580-43A6-B312-4D7980C4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1CB39-67CF-42D9-A93C-9F40CB7B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16F9B-07E6-4946-BB6B-5F80CECC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5AB09-6BC5-4C5E-94C4-41813BE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75A5-FE6E-44A7-9271-495C3AC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97324-08E8-48CE-8A52-D7FA0380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0329-ACCC-48BB-B026-21DC0A8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2B42-50FD-4DC8-9576-35E40B1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1E614-F7DA-4FB3-873E-A10043B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7CC6-8F57-4D87-A9EA-131EAC2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D305B-A523-475B-8532-5DA968A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7A40-A0E4-4EA9-A9FB-782A235A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509A5-47F5-4481-BAAF-0059DC9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F0A0D-FC13-45E6-82E0-5999F69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A81A-0647-4E73-8E76-F66906E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57307-ED38-465B-BEA5-1FB879BF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3C94F-F083-4507-BF11-E741567D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0E687-25DF-4C85-9E01-3E5D1B27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8A5F9-2EEC-4083-A3A0-0DF4421C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A0EA50-3EE0-4D01-BC5F-F438BE59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F501F-EDC1-4356-BCCB-D7ABAF1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50C2-26DD-4E55-B7A9-ED6D3440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052DB-33F5-4014-8B77-7447DD1B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E89676-345D-4CD3-81BC-81A1B082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40D5C9-DC9A-4F8C-8862-F6DF14535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3282D-25B9-44E8-9027-DE4B1E55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0AEEC1-E121-4A2E-A5AB-ADDA019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623DCD-0277-4F83-85D4-D76EA81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B8EC3E-DFFE-4773-811A-14CABF6A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13B-74D0-4255-B650-5FCF7C97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4EA438-C2E2-49A7-8F05-3DD1D5B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202CF-C2A7-4497-AB28-200B329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3DB53-F4EB-4155-ADD0-C04368A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0D7035-1442-4416-9422-9E040136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EC5667-D976-41D4-B225-5C251AB5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DEBDC-08E8-419B-B081-942FB05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BEB77-F037-4061-94C3-73C72CB2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B81C9-656B-43A0-AB1C-2FA9A73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4C2CAE-8E74-4E55-BC56-840D7EBA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5C0A-8532-4EDB-9308-9E6BDBD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FEB0C-A5FD-40C8-A0B0-B9E44C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60D48-1A54-4C38-9671-5C1AC66F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093F4-3FED-4F09-9537-1DE100C9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022AF-9F78-46E6-A102-4761C3C3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0F38F-5DE6-4356-995F-001B7EC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F5275-1C84-4390-AB12-AE42615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3C4D8-45BF-4069-A7E2-D2BE6D2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51CAA-9D44-4638-9868-EDF4588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F1252-17DA-4F79-A8C9-EB3871E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7A55A-F527-477A-954C-6C935F2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4A3A0-D8A7-4A41-A922-6DC75B17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F512B-C55C-4B85-97D9-3060DF7C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586F5-DD4F-4A9A-9786-6888A3A1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638E30-966B-45F0-A6FF-DADFB91E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5" y="233265"/>
            <a:ext cx="7629525" cy="658177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2300285" y="5871797"/>
            <a:ext cx="7591425" cy="94324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2300286" y="4054110"/>
            <a:ext cx="7591424" cy="17878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2300286" y="3230197"/>
            <a:ext cx="7591425" cy="7941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2300287" y="233265"/>
            <a:ext cx="7591425" cy="2967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Kellojo ojolleK</dc:creator>
  <cp:lastModifiedBy>Daniel</cp:lastModifiedBy>
  <cp:revision>7</cp:revision>
  <dcterms:created xsi:type="dcterms:W3CDTF">2018-05-27T13:03:38Z</dcterms:created>
  <dcterms:modified xsi:type="dcterms:W3CDTF">2018-07-28T16:30:17Z</dcterms:modified>
</cp:coreProperties>
</file>