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9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6BE8B-17E1-44B6-BEDF-23C9094E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0593C-8636-4C5E-8133-A5F48843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CAC8D-ABBA-404C-8550-06B35E4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96619-2B5A-4442-ADB5-FA69367A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9096-B3D6-4211-9DAC-B4376D8C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311E-CA45-4285-82EF-B3B6067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BE7712-194C-4D58-B734-F2C6209E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1EC87-0533-47AE-AAAD-7F1B0105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5BEF1C-199E-4040-9F4B-07A0AA4C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FD20B-6B76-4E3A-AAB0-A27DE4EB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53794-C156-46D6-AB64-9544B4CD4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D126-2401-4C6C-B8CF-ECD48D8E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298AC-B320-489E-AFE2-CFE0975E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5BD6C-70DC-43F7-BE24-BD5BF377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28C4F-324A-4295-A483-A312056D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67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8C4F-F2A4-4E90-AA65-3E634C4C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36E83-22E4-4F2C-9FC7-9F56036C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203CB-4163-419D-BE48-CA69A970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F4F49-23C5-47CB-80CC-FCBD7BA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A2AF0-5BF9-467F-9BDF-E0B861C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6071B-0872-4EB0-842D-32C5CD45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73703-C51E-4E91-8512-310CC50F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32FDA-EB7C-4E5E-B73C-C70EBB0E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582DF-39D9-4BB9-BAA5-3658D125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B10D1-40E5-4B4A-9AD4-73C8882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64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8A566-338F-4657-A273-CCFA956F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0132-BB65-4FB8-BEE4-FC380253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A40595-9189-465B-99A6-DA52A6E0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F0479-3E40-4F2A-8714-1FF735B7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8A803-8393-4D92-B4B5-CA256AD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233488-A972-4BC2-8313-C7A53BB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3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92B89-806A-4E1C-B0C8-086601C0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672FE-BBAB-47B1-83AD-56870666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1BA06-E31D-42A6-8621-5D94A04C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7946CB-DC9D-4373-AB86-DDF318291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1304A1-ADCE-4B42-9F06-CE152F1C4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DF23C4-B6B8-436F-9A3F-AD9FA33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F63C2D-1E3C-4517-9C74-E4F9F9B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E77B0-E6CC-4059-94FE-C1020A08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0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8005B-DE0F-424C-8DF9-F2428488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C51BA3-C8C1-4C9B-8E7C-94D14CD6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34F0A2-18BE-4A9F-9CAB-4805C0BC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538497-0346-4B97-9B85-DC0093F1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160F8-C7DC-4BD8-97A1-867A55B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20FDCD-F008-4291-9017-F7E08F91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653F8-F82C-4B5A-BE47-F466935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C76D9-1268-41FE-8719-D2297A1A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978BC-3EDF-40B4-ABB5-E7513A0F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C4167E-F079-409F-9249-DC4747DF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4F749-1E9C-473A-9028-737664C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F2026-28C2-44C2-B23B-4A58AAFF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E9B80-97B4-4C05-A544-0268A5A4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9B8D3-F30F-4C6C-9D97-2F28E1A2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4A80B7-78DE-4983-B8E0-E111E600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F2F5C2-DCC2-4738-8C92-42D41F56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82704-95D6-4913-A55F-552014A4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A9E13-A90E-4553-B13E-BC54ABB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CD455-0770-49F0-BD9A-F9BB67F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D814B0-05CE-4D25-9AFA-E800AEF1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0418D-CB60-4570-9D8E-4CF0059F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C4261-1817-4CAB-9DC6-8060FCB5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554F-0A3C-4E11-9282-850BA7307B97}" type="datetimeFigureOut">
              <a:rPr lang="de-DE" smtClean="0"/>
              <a:t>04.08.2018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3E4A-2C9B-4BB4-9C10-E8C9B5F2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75796-1EE5-48AC-9BA8-4E890C527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8E8-4D93-4224-915D-DE92F6461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3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A915CC7-B7AF-4882-94B7-F3F7F495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66" y="41972"/>
            <a:ext cx="5970211" cy="677405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A326E2-FC1C-4D7C-93F3-1C322CD436DF}"/>
              </a:ext>
            </a:extLst>
          </p:cNvPr>
          <p:cNvSpPr/>
          <p:nvPr/>
        </p:nvSpPr>
        <p:spPr>
          <a:xfrm>
            <a:off x="3025165" y="5776645"/>
            <a:ext cx="5970211" cy="98620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DDEAD2-1BAB-4409-B3E8-04E54F9179F2}"/>
              </a:ext>
            </a:extLst>
          </p:cNvPr>
          <p:cNvSpPr/>
          <p:nvPr/>
        </p:nvSpPr>
        <p:spPr>
          <a:xfrm>
            <a:off x="3025165" y="4362548"/>
            <a:ext cx="5970212" cy="13843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04746B-91E6-4720-822B-734F3FCD6104}"/>
              </a:ext>
            </a:extLst>
          </p:cNvPr>
          <p:cNvSpPr/>
          <p:nvPr/>
        </p:nvSpPr>
        <p:spPr>
          <a:xfrm>
            <a:off x="3025166" y="3567077"/>
            <a:ext cx="5970212" cy="76567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B106BA-CD60-4110-92ED-0FE61D0580A0}"/>
              </a:ext>
            </a:extLst>
          </p:cNvPr>
          <p:cNvSpPr/>
          <p:nvPr/>
        </p:nvSpPr>
        <p:spPr>
          <a:xfrm>
            <a:off x="3025166" y="138113"/>
            <a:ext cx="5970211" cy="33991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2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26FCEB3-21B9-40FC-A914-A20DD464D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F9A7F81-718B-4EA3-8431-35229ECA3D18}"/>
              </a:ext>
            </a:extLst>
          </p:cNvPr>
          <p:cNvGrpSpPr/>
          <p:nvPr/>
        </p:nvGrpSpPr>
        <p:grpSpPr>
          <a:xfrm>
            <a:off x="-2436045" y="-4273699"/>
            <a:ext cx="7767064" cy="14280824"/>
            <a:chOff x="-2436045" y="-4273699"/>
            <a:chExt cx="7767064" cy="14280824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C8042B-5E2A-4C08-B94B-AB60B3FC05A4}"/>
                </a:ext>
              </a:extLst>
            </p:cNvPr>
            <p:cNvSpPr/>
            <p:nvPr/>
          </p:nvSpPr>
          <p:spPr>
            <a:xfrm rot="1581459">
              <a:off x="-2436045" y="-4273699"/>
              <a:ext cx="7767064" cy="1266568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828E4AB-A04A-46DA-B01D-C3934790D05E}"/>
                </a:ext>
              </a:extLst>
            </p:cNvPr>
            <p:cNvSpPr/>
            <p:nvPr/>
          </p:nvSpPr>
          <p:spPr>
            <a:xfrm rot="1581459">
              <a:off x="4416190" y="-2658562"/>
              <a:ext cx="416052" cy="12665687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92D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1F8EBFA-939E-455F-B5F3-1340C16420AB}"/>
              </a:ext>
            </a:extLst>
          </p:cNvPr>
          <p:cNvSpPr/>
          <p:nvPr/>
        </p:nvSpPr>
        <p:spPr>
          <a:xfrm>
            <a:off x="582163" y="850979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Parenting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77F07A1-721C-4EB3-BA1D-1F9A2FD7E6E9}"/>
              </a:ext>
            </a:extLst>
          </p:cNvPr>
          <p:cNvSpPr/>
          <p:nvPr/>
        </p:nvSpPr>
        <p:spPr>
          <a:xfrm>
            <a:off x="582163" y="1253898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Density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620DAF5-217C-4E8C-A529-A160796AACDA}"/>
              </a:ext>
            </a:extLst>
          </p:cNvPr>
          <p:cNvSpPr/>
          <p:nvPr/>
        </p:nvSpPr>
        <p:spPr>
          <a:xfrm>
            <a:off x="3362515" y="850979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Multi-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-Painting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54088B5-5993-46E3-9EC9-186A1228A0EC}"/>
              </a:ext>
            </a:extLst>
          </p:cNvPr>
          <p:cNvSpPr/>
          <p:nvPr/>
        </p:nvSpPr>
        <p:spPr>
          <a:xfrm>
            <a:off x="3382678" y="1253898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Copy And Paste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7E6CEA2-A7F3-4541-8EA7-68E5F5E61579}"/>
              </a:ext>
            </a:extLst>
          </p:cNvPr>
          <p:cNvSpPr/>
          <p:nvPr/>
        </p:nvSpPr>
        <p:spPr>
          <a:xfrm>
            <a:off x="3382678" y="1615902"/>
            <a:ext cx="2130805" cy="71440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Enable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/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Disable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Painting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0C7A0-2BE8-4BA9-9E97-2D05CE2D277E}"/>
              </a:ext>
            </a:extLst>
          </p:cNvPr>
          <p:cNvSpPr/>
          <p:nvPr/>
        </p:nvSpPr>
        <p:spPr>
          <a:xfrm>
            <a:off x="595142" y="1656817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Brush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Size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357F489-CDA6-4B2F-A0F5-F58C51411A2F}"/>
              </a:ext>
            </a:extLst>
          </p:cNvPr>
          <p:cNvSpPr/>
          <p:nvPr/>
        </p:nvSpPr>
        <p:spPr>
          <a:xfrm>
            <a:off x="595142" y="2059144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Offset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From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Pivot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EED07DF-3838-415E-B90B-B20BFE1BBA3C}"/>
              </a:ext>
            </a:extLst>
          </p:cNvPr>
          <p:cNvSpPr/>
          <p:nvPr/>
        </p:nvSpPr>
        <p:spPr>
          <a:xfrm>
            <a:off x="595142" y="2462063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Rotational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Offset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C91E571C-03CA-4393-9B9B-82ACD4A2196E}"/>
              </a:ext>
            </a:extLst>
          </p:cNvPr>
          <p:cNvSpPr/>
          <p:nvPr/>
        </p:nvSpPr>
        <p:spPr>
          <a:xfrm>
            <a:off x="607060" y="4891370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Min and Max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Scale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2FCCF9B-D0F8-449C-BEC9-98E1AB7E36EA}"/>
              </a:ext>
            </a:extLst>
          </p:cNvPr>
          <p:cNvSpPr/>
          <p:nvPr/>
        </p:nvSpPr>
        <p:spPr>
          <a:xfrm>
            <a:off x="607062" y="3266718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Align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Surface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E9757CF-F28D-47E6-B24C-2C7CE25B9F9A}"/>
              </a:ext>
            </a:extLst>
          </p:cNvPr>
          <p:cNvSpPr/>
          <p:nvPr/>
        </p:nvSpPr>
        <p:spPr>
          <a:xfrm>
            <a:off x="595142" y="2864982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Randomize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Rotation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F5AD25B-E44F-4E5F-9285-B606C0EEF64B}"/>
              </a:ext>
            </a:extLst>
          </p:cNvPr>
          <p:cNvSpPr/>
          <p:nvPr/>
        </p:nvSpPr>
        <p:spPr>
          <a:xfrm>
            <a:off x="607062" y="3674282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Allow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Intercollision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24BD13E-33B7-475C-9CF1-F55BA4742FD3}"/>
              </a:ext>
            </a:extLst>
          </p:cNvPr>
          <p:cNvSpPr/>
          <p:nvPr/>
        </p:nvSpPr>
        <p:spPr>
          <a:xfrm>
            <a:off x="607061" y="4081765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Slope</a:t>
            </a:r>
            <a:endParaRPr lang="de-DE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sx="1000" sy="1000" algn="ctr" rotWithShape="0">
                  <a:schemeClr val="bg1">
                    <a:lumMod val="50000"/>
                    <a:alpha val="10000"/>
                  </a:schemeClr>
                </a:outerShdw>
              </a:effectLst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E187B48-7712-4066-B73F-41D148FF1D14}"/>
              </a:ext>
            </a:extLst>
          </p:cNvPr>
          <p:cNvSpPr/>
          <p:nvPr/>
        </p:nvSpPr>
        <p:spPr>
          <a:xfrm>
            <a:off x="607060" y="4489248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Layer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DC113D97-9D70-404C-9A5F-8260B96C60B4}"/>
              </a:ext>
            </a:extLst>
          </p:cNvPr>
          <p:cNvSpPr/>
          <p:nvPr/>
        </p:nvSpPr>
        <p:spPr>
          <a:xfrm>
            <a:off x="607059" y="5295086"/>
            <a:ext cx="2130805" cy="2711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Filter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by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sx="1000" sy="1000" algn="ctr" rotWithShape="0">
                    <a:schemeClr val="bg1">
                      <a:lumMod val="50000"/>
                      <a:alpha val="10000"/>
                    </a:schemeClr>
                  </a:outerShdw>
                </a:effectLst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91282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10</cp:revision>
  <dcterms:created xsi:type="dcterms:W3CDTF">2018-08-04T11:00:37Z</dcterms:created>
  <dcterms:modified xsi:type="dcterms:W3CDTF">2018-08-04T11:40:56Z</dcterms:modified>
</cp:coreProperties>
</file>