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E535E1-1C6D-402B-85D7-7C45EBC66C19}" v="366" dt="2021-05-28T21:08:42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4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3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5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8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2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6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4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5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869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Finding Similar New York </a:t>
            </a:r>
            <a:r>
              <a:rPr lang="en-US" dirty="0" err="1">
                <a:cs typeface="Calibri Light"/>
              </a:rPr>
              <a:t>Neighbourhoods</a:t>
            </a:r>
            <a:r>
              <a:rPr lang="en-US" dirty="0">
                <a:cs typeface="Calibri Light"/>
              </a:rPr>
              <a:t> with Data Science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By Santiago Marquez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33FC-A943-4FA2-A67E-4F0F8338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486A-FF38-4716-B3B0-16AE8502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We want to create a map that recommends similar </a:t>
            </a:r>
            <a:r>
              <a:rPr lang="en-US" dirty="0" err="1">
                <a:ea typeface="+mn-lt"/>
                <a:cs typeface="+mn-lt"/>
              </a:rPr>
              <a:t>neighbourhoods</a:t>
            </a:r>
            <a:r>
              <a:rPr lang="en-US" dirty="0">
                <a:ea typeface="+mn-lt"/>
                <a:cs typeface="+mn-lt"/>
              </a:rPr>
              <a:t> to people in New York city based on where they currently live in case they need to move.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8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C4D7-C764-4DA2-9620-7726C017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313C-F11D-4ECB-9443-43E0F04A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are going to use data from Wikipedia to find a list of all </a:t>
            </a:r>
            <a:r>
              <a:rPr lang="en-US" dirty="0" err="1">
                <a:cs typeface="Calibri"/>
              </a:rPr>
              <a:t>neighbourhoods</a:t>
            </a:r>
            <a:r>
              <a:rPr lang="en-US" dirty="0">
                <a:cs typeface="Calibri"/>
              </a:rPr>
              <a:t>. 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In addition to that we will use Foursquare and Google Maps APIs.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600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3EA8-23EE-4E45-ACBF-50A3198F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Model: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F97A-01B0-41AD-AF85-1FD0B9FB2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will use a K-means clustering algorithm to perform the clustering based on the venues each </a:t>
            </a:r>
            <a:r>
              <a:rPr lang="en-US" dirty="0" err="1">
                <a:cs typeface="Calibri"/>
              </a:rPr>
              <a:t>neighbourhood</a:t>
            </a:r>
            <a:r>
              <a:rPr lang="en-US" dirty="0">
                <a:cs typeface="Calibri"/>
              </a:rPr>
              <a:t> has. </a:t>
            </a:r>
          </a:p>
        </p:txBody>
      </p:sp>
    </p:spTree>
    <p:extLst>
      <p:ext uri="{BB962C8B-B14F-4D97-AF65-F5344CB8AC3E}">
        <p14:creationId xmlns:p14="http://schemas.microsoft.com/office/powerpoint/2010/main" val="3902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0548-ED32-420A-836C-E4E88EAC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423B-BB03-4C84-B19D-3EEABC4E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Here is the final result: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976462D3-752E-42C4-8D6B-9ADA55BAF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72" y="2650115"/>
            <a:ext cx="6821090" cy="41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322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Dividend</vt:lpstr>
      <vt:lpstr>Finding Similar New York Neighbourhoods with Data Science</vt:lpstr>
      <vt:lpstr>Problem:</vt:lpstr>
      <vt:lpstr>Data:</vt:lpstr>
      <vt:lpstr>Model: </vt:lpstr>
      <vt:lpstr>Result: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</cp:revision>
  <dcterms:created xsi:type="dcterms:W3CDTF">2021-05-28T20:51:09Z</dcterms:created>
  <dcterms:modified xsi:type="dcterms:W3CDTF">2021-05-28T21:08:52Z</dcterms:modified>
</cp:coreProperties>
</file>