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58" r:id="rId5"/>
    <p:sldId id="259" r:id="rId6"/>
    <p:sldId id="261"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6E"/>
    <a:srgbClr val="00323A"/>
    <a:srgbClr val="A6B939"/>
    <a:srgbClr val="00B3C7"/>
    <a:srgbClr val="E7B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0" autoAdjust="0"/>
    <p:restoredTop sz="94333" autoAdjust="0"/>
  </p:normalViewPr>
  <p:slideViewPr>
    <p:cSldViewPr snapToGrid="0">
      <p:cViewPr varScale="1">
        <p:scale>
          <a:sx n="65" d="100"/>
          <a:sy n="65" d="100"/>
        </p:scale>
        <p:origin x="90" y="180"/>
      </p:cViewPr>
      <p:guideLst>
        <p:guide orient="horz" pos="2160"/>
        <p:guide pos="3840"/>
      </p:guideLst>
    </p:cSldViewPr>
  </p:slideViewPr>
  <p:outlineViewPr>
    <p:cViewPr>
      <p:scale>
        <a:sx n="33" d="100"/>
        <a:sy n="33" d="100"/>
      </p:scale>
      <p:origin x="0" y="-364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6" d="100"/>
          <a:sy n="56" d="100"/>
        </p:scale>
        <p:origin x="283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F4149-F934-4001-8BCF-EEE61FFFD6E2}" type="datetimeFigureOut">
              <a:rPr lang="en-IN" smtClean="0"/>
              <a:t>04.26.2019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554D9-3C79-4D2F-8AC9-46D31E0CC67A}" type="slidenum">
              <a:rPr lang="en-IN" smtClean="0"/>
              <a:t>‹#›</a:t>
            </a:fld>
            <a:endParaRPr lang="en-IN"/>
          </a:p>
        </p:txBody>
      </p:sp>
    </p:spTree>
    <p:extLst>
      <p:ext uri="{BB962C8B-B14F-4D97-AF65-F5344CB8AC3E}">
        <p14:creationId xmlns:p14="http://schemas.microsoft.com/office/powerpoint/2010/main" val="198609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5F3E8-19E9-42DB-B36B-B57D0BCC17ED}"/>
              </a:ext>
            </a:extLst>
          </p:cNvPr>
          <p:cNvSpPr>
            <a:spLocks noGrp="1"/>
          </p:cNvSpPr>
          <p:nvPr>
            <p:ph type="ctrTitle"/>
          </p:nvPr>
        </p:nvSpPr>
        <p:spPr>
          <a:xfrm>
            <a:off x="5809948" y="1721880"/>
            <a:ext cx="5833412" cy="1421928"/>
          </a:xfrm>
          <a:noFill/>
        </p:spPr>
        <p:txBody>
          <a:bodyPr wrap="square" rtlCol="0">
            <a:spAutoFit/>
          </a:bodyPr>
          <a:lstStyle>
            <a:lvl1pPr>
              <a:defRPr lang="en-IN" sz="4800" b="1" dirty="0">
                <a:solidFill>
                  <a:srgbClr val="005D6E"/>
                </a:solidFill>
                <a:latin typeface="+mn-lt"/>
                <a:ea typeface="+mn-ea"/>
                <a:cs typeface="+mn-cs"/>
              </a:defRPr>
            </a:lvl1pPr>
          </a:lstStyle>
          <a:p>
            <a:pPr marL="0" lvl="0"/>
            <a:r>
              <a:rPr lang="en-US" dirty="0"/>
              <a:t>Click to edit Master title style</a:t>
            </a:r>
            <a:endParaRPr lang="en-IN" dirty="0"/>
          </a:p>
        </p:txBody>
      </p:sp>
      <p:sp>
        <p:nvSpPr>
          <p:cNvPr id="3" name="Subtitle 2">
            <a:extLst>
              <a:ext uri="{FF2B5EF4-FFF2-40B4-BE49-F238E27FC236}">
                <a16:creationId xmlns:a16="http://schemas.microsoft.com/office/drawing/2014/main" xmlns="" id="{FB8D1C6A-2CD0-4483-9D7A-F88E90D65B5A}"/>
              </a:ext>
            </a:extLst>
          </p:cNvPr>
          <p:cNvSpPr>
            <a:spLocks noGrp="1"/>
          </p:cNvSpPr>
          <p:nvPr>
            <p:ph type="subTitle" idx="1"/>
          </p:nvPr>
        </p:nvSpPr>
        <p:spPr>
          <a:xfrm>
            <a:off x="5809948" y="3429000"/>
            <a:ext cx="58334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5FF0FFC-C5B2-4B6F-B82F-10C3D424CCEE}"/>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04.26.2019</a:t>
            </a:fld>
            <a:endParaRPr lang="en-IN"/>
          </a:p>
        </p:txBody>
      </p:sp>
      <p:sp>
        <p:nvSpPr>
          <p:cNvPr id="8" name="Freeform: Shape 7">
            <a:extLst>
              <a:ext uri="{FF2B5EF4-FFF2-40B4-BE49-F238E27FC236}">
                <a16:creationId xmlns:a16="http://schemas.microsoft.com/office/drawing/2014/main" xmlns="" id="{C5472DAF-6C3D-4785-AB5E-2DF9D665C499}"/>
              </a:ext>
            </a:extLst>
          </p:cNvPr>
          <p:cNvSpPr/>
          <p:nvPr userDrawn="1"/>
        </p:nvSpPr>
        <p:spPr>
          <a:xfrm rot="21394468">
            <a:off x="3127279" y="-27769"/>
            <a:ext cx="2085850" cy="4949763"/>
          </a:xfrm>
          <a:custGeom>
            <a:avLst/>
            <a:gdLst>
              <a:gd name="connsiteX0" fmla="*/ 659174 w 2098950"/>
              <a:gd name="connsiteY0" fmla="*/ 0 h 4980849"/>
              <a:gd name="connsiteX1" fmla="*/ 1008953 w 2098950"/>
              <a:gd name="connsiteY1" fmla="*/ 20938 h 4980849"/>
              <a:gd name="connsiteX2" fmla="*/ 1099886 w 2098950"/>
              <a:gd name="connsiteY2" fmla="*/ 80767 h 4980849"/>
              <a:gd name="connsiteX3" fmla="*/ 2098950 w 2098950"/>
              <a:gd name="connsiteY3" fmla="*/ 2373459 h 4980849"/>
              <a:gd name="connsiteX4" fmla="*/ 189936 w 2098950"/>
              <a:gd name="connsiteY4" fmla="*/ 4980849 h 4980849"/>
              <a:gd name="connsiteX5" fmla="*/ 0 w 2098950"/>
              <a:gd name="connsiteY5" fmla="*/ 4967749 h 4980849"/>
              <a:gd name="connsiteX6" fmla="*/ 5800 w 2098950"/>
              <a:gd name="connsiteY6" fmla="*/ 4967388 h 4980849"/>
              <a:gd name="connsiteX7" fmla="*/ 1899072 w 2098950"/>
              <a:gd name="connsiteY7" fmla="*/ 2373459 h 4980849"/>
              <a:gd name="connsiteX8" fmla="*/ 750255 w 2098950"/>
              <a:gd name="connsiteY8" fmla="*/ 51316 h 498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950" h="4980849">
                <a:moveTo>
                  <a:pt x="659174" y="0"/>
                </a:moveTo>
                <a:lnTo>
                  <a:pt x="1008953" y="20938"/>
                </a:lnTo>
                <a:lnTo>
                  <a:pt x="1099886" y="80767"/>
                </a:lnTo>
                <a:cubicBezTo>
                  <a:pt x="1694973" y="522301"/>
                  <a:pt x="2098950" y="1383444"/>
                  <a:pt x="2098950" y="2373459"/>
                </a:cubicBezTo>
                <a:cubicBezTo>
                  <a:pt x="2098950" y="3813481"/>
                  <a:pt x="1244256" y="4980849"/>
                  <a:pt x="189936" y="4980849"/>
                </a:cubicBezTo>
                <a:lnTo>
                  <a:pt x="0" y="4967749"/>
                </a:lnTo>
                <a:lnTo>
                  <a:pt x="5800" y="4967388"/>
                </a:lnTo>
                <a:cubicBezTo>
                  <a:pt x="1069222" y="4833863"/>
                  <a:pt x="1899072" y="3723480"/>
                  <a:pt x="1899072" y="2373459"/>
                </a:cubicBezTo>
                <a:cubicBezTo>
                  <a:pt x="1899072" y="1360944"/>
                  <a:pt x="1432281" y="483224"/>
                  <a:pt x="750255" y="5131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3F2D1391-7B22-49C2-83CA-0392D4E25C01}"/>
              </a:ext>
            </a:extLst>
          </p:cNvPr>
          <p:cNvSpPr/>
          <p:nvPr userDrawn="1"/>
        </p:nvSpPr>
        <p:spPr>
          <a:xfrm rot="1285038">
            <a:off x="2023934" y="214851"/>
            <a:ext cx="3529741" cy="6627048"/>
          </a:xfrm>
          <a:custGeom>
            <a:avLst/>
            <a:gdLst>
              <a:gd name="connsiteX0" fmla="*/ 0 w 3551909"/>
              <a:gd name="connsiteY0" fmla="*/ 216853 h 6668668"/>
              <a:gd name="connsiteX1" fmla="*/ 552853 w 3551909"/>
              <a:gd name="connsiteY1" fmla="*/ 0 h 6668668"/>
              <a:gd name="connsiteX2" fmla="*/ 854434 w 3551909"/>
              <a:gd name="connsiteY2" fmla="*/ 91600 h 6668668"/>
              <a:gd name="connsiteX3" fmla="*/ 3551909 w 3551909"/>
              <a:gd name="connsiteY3" fmla="*/ 4422674 h 6668668"/>
              <a:gd name="connsiteX4" fmla="*/ 3241043 w 3551909"/>
              <a:gd name="connsiteY4" fmla="*/ 6213276 h 6668668"/>
              <a:gd name="connsiteX5" fmla="*/ 3193421 w 3551909"/>
              <a:gd name="connsiteY5" fmla="*/ 6330957 h 6668668"/>
              <a:gd name="connsiteX6" fmla="*/ 2332450 w 3551909"/>
              <a:gd name="connsiteY6" fmla="*/ 6668668 h 6668668"/>
              <a:gd name="connsiteX7" fmla="*/ 2378851 w 3551909"/>
              <a:gd name="connsiteY7" fmla="*/ 6539805 h 6668668"/>
              <a:gd name="connsiteX8" fmla="*/ 2668242 w 3551909"/>
              <a:gd name="connsiteY8" fmla="*/ 4695105 h 6668668"/>
              <a:gd name="connsiteX9" fmla="*/ 230034 w 3551909"/>
              <a:gd name="connsiteY9" fmla="*/ 295376 h 6668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51909" h="6668668">
                <a:moveTo>
                  <a:pt x="0" y="216853"/>
                </a:moveTo>
                <a:lnTo>
                  <a:pt x="552853" y="0"/>
                </a:lnTo>
                <a:lnTo>
                  <a:pt x="854434" y="91600"/>
                </a:lnTo>
                <a:cubicBezTo>
                  <a:pt x="2417214" y="665777"/>
                  <a:pt x="3551909" y="2387697"/>
                  <a:pt x="3551909" y="4422674"/>
                </a:cubicBezTo>
                <a:cubicBezTo>
                  <a:pt x="3551909" y="5058604"/>
                  <a:pt x="3441099" y="5663963"/>
                  <a:pt x="3241043" y="6213276"/>
                </a:cubicBezTo>
                <a:lnTo>
                  <a:pt x="3193421" y="6330957"/>
                </a:lnTo>
                <a:lnTo>
                  <a:pt x="2332450" y="6668668"/>
                </a:lnTo>
                <a:lnTo>
                  <a:pt x="2378851" y="6539805"/>
                </a:lnTo>
                <a:cubicBezTo>
                  <a:pt x="2564977" y="5974984"/>
                  <a:pt x="2668242" y="5351054"/>
                  <a:pt x="2668242" y="4695105"/>
                </a:cubicBezTo>
                <a:cubicBezTo>
                  <a:pt x="2668242" y="2627870"/>
                  <a:pt x="1642608" y="878655"/>
                  <a:pt x="230034" y="295376"/>
                </a:cubicBezTo>
                <a:close/>
              </a:path>
            </a:pathLst>
          </a:custGeom>
          <a:solidFill>
            <a:srgbClr val="00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4143ABA7-BDDD-46C9-B99A-8D3A4073A3CA}"/>
              </a:ext>
            </a:extLst>
          </p:cNvPr>
          <p:cNvSpPr/>
          <p:nvPr userDrawn="1"/>
        </p:nvSpPr>
        <p:spPr>
          <a:xfrm rot="1285038">
            <a:off x="2180656" y="84893"/>
            <a:ext cx="2615252" cy="7306508"/>
          </a:xfrm>
          <a:custGeom>
            <a:avLst/>
            <a:gdLst>
              <a:gd name="connsiteX0" fmla="*/ 386220 w 2631677"/>
              <a:gd name="connsiteY0" fmla="*/ 0 h 7352395"/>
              <a:gd name="connsiteX1" fmla="*/ 448760 w 2631677"/>
              <a:gd name="connsiteY1" fmla="*/ 31552 h 7352395"/>
              <a:gd name="connsiteX2" fmla="*/ 2631677 w 2631677"/>
              <a:gd name="connsiteY2" fmla="*/ 4245444 h 7352395"/>
              <a:gd name="connsiteX3" fmla="*/ 2200299 w 2631677"/>
              <a:gd name="connsiteY3" fmla="*/ 6425342 h 7352395"/>
              <a:gd name="connsiteX4" fmla="*/ 2066224 w 2631677"/>
              <a:gd name="connsiteY4" fmla="*/ 6707731 h 7352395"/>
              <a:gd name="connsiteX5" fmla="*/ 422696 w 2631677"/>
              <a:gd name="connsiteY5" fmla="*/ 7352395 h 7352395"/>
              <a:gd name="connsiteX6" fmla="*/ 571352 w 2631677"/>
              <a:gd name="connsiteY6" fmla="*/ 7162385 h 7352395"/>
              <a:gd name="connsiteX7" fmla="*/ 1048851 w 2631677"/>
              <a:gd name="connsiteY7" fmla="*/ 6414582 h 7352395"/>
              <a:gd name="connsiteX8" fmla="*/ 351339 w 2631677"/>
              <a:gd name="connsiteY8" fmla="*/ 311247 h 7352395"/>
              <a:gd name="connsiteX9" fmla="*/ 156488 w 2631677"/>
              <a:gd name="connsiteY9" fmla="*/ 213887 h 7352395"/>
              <a:gd name="connsiteX10" fmla="*/ 0 w 2631677"/>
              <a:gd name="connsiteY10" fmla="*/ 151493 h 735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677" h="7352395">
                <a:moveTo>
                  <a:pt x="386220" y="0"/>
                </a:moveTo>
                <a:lnTo>
                  <a:pt x="448760" y="31552"/>
                </a:lnTo>
                <a:cubicBezTo>
                  <a:pt x="1731568" y="725815"/>
                  <a:pt x="2631677" y="2351128"/>
                  <a:pt x="2631677" y="4245444"/>
                </a:cubicBezTo>
                <a:cubicBezTo>
                  <a:pt x="2631677" y="5034742"/>
                  <a:pt x="2475408" y="5777338"/>
                  <a:pt x="2200299" y="6425342"/>
                </a:cubicBezTo>
                <a:lnTo>
                  <a:pt x="2066224" y="6707731"/>
                </a:lnTo>
                <a:lnTo>
                  <a:pt x="422696" y="7352395"/>
                </a:lnTo>
                <a:lnTo>
                  <a:pt x="571352" y="7162385"/>
                </a:lnTo>
                <a:cubicBezTo>
                  <a:pt x="742539" y="6928633"/>
                  <a:pt x="902534" y="6678969"/>
                  <a:pt x="1048851" y="6414582"/>
                </a:cubicBezTo>
                <a:cubicBezTo>
                  <a:pt x="2386605" y="3997334"/>
                  <a:pt x="2074318" y="1264778"/>
                  <a:pt x="351339" y="311247"/>
                </a:cubicBezTo>
                <a:cubicBezTo>
                  <a:pt x="287400" y="275862"/>
                  <a:pt x="222418" y="243424"/>
                  <a:pt x="156488" y="213887"/>
                </a:cubicBezTo>
                <a:lnTo>
                  <a:pt x="0" y="151493"/>
                </a:lnTo>
                <a:close/>
              </a:path>
            </a:pathLst>
          </a:custGeom>
          <a:solidFill>
            <a:srgbClr val="02A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5A1C238C-CE2D-45AA-999C-543FE512C0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2174" y="-85664"/>
            <a:ext cx="5331853" cy="5331853"/>
          </a:xfrm>
          <a:prstGeom prst="rect">
            <a:avLst/>
          </a:prstGeom>
        </p:spPr>
      </p:pic>
      <p:pic>
        <p:nvPicPr>
          <p:cNvPr id="12" name="Picture 11">
            <a:extLst>
              <a:ext uri="{FF2B5EF4-FFF2-40B4-BE49-F238E27FC236}">
                <a16:creationId xmlns:a16="http://schemas.microsoft.com/office/drawing/2014/main" xmlns="" id="{D03C506C-956C-4DB7-8686-D6FBBEE5F31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1618" y="4199434"/>
            <a:ext cx="3003831" cy="1827211"/>
          </a:xfrm>
          <a:prstGeom prst="rect">
            <a:avLst/>
          </a:prstGeom>
        </p:spPr>
      </p:pic>
    </p:spTree>
    <p:extLst>
      <p:ext uri="{BB962C8B-B14F-4D97-AF65-F5344CB8AC3E}">
        <p14:creationId xmlns:p14="http://schemas.microsoft.com/office/powerpoint/2010/main" val="19775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ABD7B0-E67C-43C1-B179-39B27468913D}"/>
              </a:ext>
            </a:extLst>
          </p:cNvPr>
          <p:cNvSpPr/>
          <p:nvPr userDrawn="1"/>
        </p:nvSpPr>
        <p:spPr>
          <a:xfrm>
            <a:off x="538092" y="1831975"/>
            <a:ext cx="531116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04.26.2019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8" name="Text Placeholder 7">
            <a:extLst>
              <a:ext uri="{FF2B5EF4-FFF2-40B4-BE49-F238E27FC236}">
                <a16:creationId xmlns:a16="http://schemas.microsoft.com/office/drawing/2014/main" xmlns="" id="{914B4CE9-D5AC-4E4E-B933-49E312038D16}"/>
              </a:ext>
            </a:extLst>
          </p:cNvPr>
          <p:cNvSpPr>
            <a:spLocks noGrp="1"/>
          </p:cNvSpPr>
          <p:nvPr>
            <p:ph type="body" sz="quarter" idx="13"/>
          </p:nvPr>
        </p:nvSpPr>
        <p:spPr>
          <a:xfrm>
            <a:off x="712587" y="1920488"/>
            <a:ext cx="496217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712587" y="2428683"/>
            <a:ext cx="4962174" cy="121440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1" name="Rectangle 10">
            <a:extLst>
              <a:ext uri="{FF2B5EF4-FFF2-40B4-BE49-F238E27FC236}">
                <a16:creationId xmlns:a16="http://schemas.microsoft.com/office/drawing/2014/main" xmlns="" id="{E6A99A8D-89E4-4A76-BC0A-796528E02F59}"/>
              </a:ext>
            </a:extLst>
          </p:cNvPr>
          <p:cNvSpPr/>
          <p:nvPr userDrawn="1"/>
        </p:nvSpPr>
        <p:spPr>
          <a:xfrm>
            <a:off x="6335948" y="1831975"/>
            <a:ext cx="531116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 Placeholder 7">
            <a:extLst>
              <a:ext uri="{FF2B5EF4-FFF2-40B4-BE49-F238E27FC236}">
                <a16:creationId xmlns:a16="http://schemas.microsoft.com/office/drawing/2014/main" xmlns="" id="{6DF6BA16-19CA-4922-9A59-B8A974DC883A}"/>
              </a:ext>
            </a:extLst>
          </p:cNvPr>
          <p:cNvSpPr>
            <a:spLocks noGrp="1"/>
          </p:cNvSpPr>
          <p:nvPr>
            <p:ph type="body" sz="quarter" idx="15"/>
          </p:nvPr>
        </p:nvSpPr>
        <p:spPr>
          <a:xfrm>
            <a:off x="6510443" y="1920488"/>
            <a:ext cx="496217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CB8A25A8-7E1E-49E9-A066-DEAED9B41E97}"/>
              </a:ext>
            </a:extLst>
          </p:cNvPr>
          <p:cNvSpPr>
            <a:spLocks noGrp="1"/>
          </p:cNvSpPr>
          <p:nvPr>
            <p:ph type="body" sz="quarter" idx="16"/>
          </p:nvPr>
        </p:nvSpPr>
        <p:spPr>
          <a:xfrm>
            <a:off x="6510443" y="2428683"/>
            <a:ext cx="4962174" cy="121440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4" name="Rectangle 13">
            <a:extLst>
              <a:ext uri="{FF2B5EF4-FFF2-40B4-BE49-F238E27FC236}">
                <a16:creationId xmlns:a16="http://schemas.microsoft.com/office/drawing/2014/main" xmlns="" id="{1C4C6C2B-0B91-4B4E-B941-5BC3E1C22FE2}"/>
              </a:ext>
            </a:extLst>
          </p:cNvPr>
          <p:cNvSpPr/>
          <p:nvPr userDrawn="1"/>
        </p:nvSpPr>
        <p:spPr>
          <a:xfrm>
            <a:off x="538092" y="1831976"/>
            <a:ext cx="5311165" cy="1956253"/>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7F0F0AC6-3B61-479E-B206-ED1787929381}"/>
              </a:ext>
            </a:extLst>
          </p:cNvPr>
          <p:cNvSpPr/>
          <p:nvPr userDrawn="1"/>
        </p:nvSpPr>
        <p:spPr>
          <a:xfrm>
            <a:off x="6335948" y="1831976"/>
            <a:ext cx="5311165" cy="1956253"/>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xmlns="" id="{DB0B1326-3962-404E-A27E-3FE1E2F35032}"/>
              </a:ext>
            </a:extLst>
          </p:cNvPr>
          <p:cNvSpPr/>
          <p:nvPr userDrawn="1"/>
        </p:nvSpPr>
        <p:spPr>
          <a:xfrm>
            <a:off x="538092" y="4005649"/>
            <a:ext cx="531116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 Placeholder 7">
            <a:extLst>
              <a:ext uri="{FF2B5EF4-FFF2-40B4-BE49-F238E27FC236}">
                <a16:creationId xmlns:a16="http://schemas.microsoft.com/office/drawing/2014/main" xmlns="" id="{EB8E5874-E5A2-49B6-8BEE-7FC2C08FC3ED}"/>
              </a:ext>
            </a:extLst>
          </p:cNvPr>
          <p:cNvSpPr>
            <a:spLocks noGrp="1"/>
          </p:cNvSpPr>
          <p:nvPr>
            <p:ph type="body" sz="quarter" idx="17"/>
          </p:nvPr>
        </p:nvSpPr>
        <p:spPr>
          <a:xfrm>
            <a:off x="712587" y="4094162"/>
            <a:ext cx="496217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26" name="Text Placeholder 7">
            <a:extLst>
              <a:ext uri="{FF2B5EF4-FFF2-40B4-BE49-F238E27FC236}">
                <a16:creationId xmlns:a16="http://schemas.microsoft.com/office/drawing/2014/main" xmlns="" id="{0041FC2F-E8FC-4B65-95A2-1B6EAAD7F290}"/>
              </a:ext>
            </a:extLst>
          </p:cNvPr>
          <p:cNvSpPr>
            <a:spLocks noGrp="1"/>
          </p:cNvSpPr>
          <p:nvPr>
            <p:ph type="body" sz="quarter" idx="18"/>
          </p:nvPr>
        </p:nvSpPr>
        <p:spPr>
          <a:xfrm>
            <a:off x="712587" y="4602357"/>
            <a:ext cx="4962174" cy="121440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27" name="Rectangle 26">
            <a:extLst>
              <a:ext uri="{FF2B5EF4-FFF2-40B4-BE49-F238E27FC236}">
                <a16:creationId xmlns:a16="http://schemas.microsoft.com/office/drawing/2014/main" xmlns="" id="{CA1B6882-7CF5-4448-B848-0FF6C3301504}"/>
              </a:ext>
            </a:extLst>
          </p:cNvPr>
          <p:cNvSpPr/>
          <p:nvPr userDrawn="1"/>
        </p:nvSpPr>
        <p:spPr>
          <a:xfrm>
            <a:off x="6335948" y="4005649"/>
            <a:ext cx="531116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 Placeholder 7">
            <a:extLst>
              <a:ext uri="{FF2B5EF4-FFF2-40B4-BE49-F238E27FC236}">
                <a16:creationId xmlns:a16="http://schemas.microsoft.com/office/drawing/2014/main" xmlns="" id="{C3A49311-2188-4867-991E-169B66613B08}"/>
              </a:ext>
            </a:extLst>
          </p:cNvPr>
          <p:cNvSpPr>
            <a:spLocks noGrp="1"/>
          </p:cNvSpPr>
          <p:nvPr>
            <p:ph type="body" sz="quarter" idx="19"/>
          </p:nvPr>
        </p:nvSpPr>
        <p:spPr>
          <a:xfrm>
            <a:off x="6510443" y="4094162"/>
            <a:ext cx="496217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29" name="Text Placeholder 7">
            <a:extLst>
              <a:ext uri="{FF2B5EF4-FFF2-40B4-BE49-F238E27FC236}">
                <a16:creationId xmlns:a16="http://schemas.microsoft.com/office/drawing/2014/main" xmlns="" id="{EC0282CF-85C6-4201-ADA0-02309EC906A2}"/>
              </a:ext>
            </a:extLst>
          </p:cNvPr>
          <p:cNvSpPr>
            <a:spLocks noGrp="1"/>
          </p:cNvSpPr>
          <p:nvPr>
            <p:ph type="body" sz="quarter" idx="20"/>
          </p:nvPr>
        </p:nvSpPr>
        <p:spPr>
          <a:xfrm>
            <a:off x="6510443" y="4602357"/>
            <a:ext cx="4962174" cy="121440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30" name="Rectangle 29">
            <a:extLst>
              <a:ext uri="{FF2B5EF4-FFF2-40B4-BE49-F238E27FC236}">
                <a16:creationId xmlns:a16="http://schemas.microsoft.com/office/drawing/2014/main" xmlns="" id="{5775805B-9352-4B5A-AEA3-E5ABCC2BE666}"/>
              </a:ext>
            </a:extLst>
          </p:cNvPr>
          <p:cNvSpPr/>
          <p:nvPr userDrawn="1"/>
        </p:nvSpPr>
        <p:spPr>
          <a:xfrm>
            <a:off x="538092" y="4005650"/>
            <a:ext cx="5311165" cy="1956253"/>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688F8D1C-AB8C-43FA-A3CF-11DCC5920A47}"/>
              </a:ext>
            </a:extLst>
          </p:cNvPr>
          <p:cNvSpPr/>
          <p:nvPr userDrawn="1"/>
        </p:nvSpPr>
        <p:spPr>
          <a:xfrm>
            <a:off x="6335948" y="4005650"/>
            <a:ext cx="5311165" cy="1956253"/>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058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ABD7B0-E67C-43C1-B179-39B27468913D}"/>
              </a:ext>
            </a:extLst>
          </p:cNvPr>
          <p:cNvSpPr/>
          <p:nvPr userDrawn="1"/>
        </p:nvSpPr>
        <p:spPr>
          <a:xfrm>
            <a:off x="538092" y="1831975"/>
            <a:ext cx="368556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04.26.2019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8" name="Text Placeholder 7">
            <a:extLst>
              <a:ext uri="{FF2B5EF4-FFF2-40B4-BE49-F238E27FC236}">
                <a16:creationId xmlns:a16="http://schemas.microsoft.com/office/drawing/2014/main" xmlns="" id="{914B4CE9-D5AC-4E4E-B933-49E312038D16}"/>
              </a:ext>
            </a:extLst>
          </p:cNvPr>
          <p:cNvSpPr>
            <a:spLocks noGrp="1"/>
          </p:cNvSpPr>
          <p:nvPr>
            <p:ph type="body" sz="quarter" idx="13"/>
          </p:nvPr>
        </p:nvSpPr>
        <p:spPr>
          <a:xfrm>
            <a:off x="713539" y="1920488"/>
            <a:ext cx="3325061"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713539" y="2428682"/>
            <a:ext cx="3325061"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1" name="Rectangle 10">
            <a:extLst>
              <a:ext uri="{FF2B5EF4-FFF2-40B4-BE49-F238E27FC236}">
                <a16:creationId xmlns:a16="http://schemas.microsoft.com/office/drawing/2014/main" xmlns="" id="{E6A99A8D-89E4-4A76-BC0A-796528E02F59}"/>
              </a:ext>
            </a:extLst>
          </p:cNvPr>
          <p:cNvSpPr/>
          <p:nvPr userDrawn="1"/>
        </p:nvSpPr>
        <p:spPr>
          <a:xfrm>
            <a:off x="4542972" y="1831975"/>
            <a:ext cx="7110936"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 Placeholder 7">
            <a:extLst>
              <a:ext uri="{FF2B5EF4-FFF2-40B4-BE49-F238E27FC236}">
                <a16:creationId xmlns:a16="http://schemas.microsoft.com/office/drawing/2014/main" xmlns="" id="{6DF6BA16-19CA-4922-9A59-B8A974DC883A}"/>
              </a:ext>
            </a:extLst>
          </p:cNvPr>
          <p:cNvSpPr>
            <a:spLocks noGrp="1"/>
          </p:cNvSpPr>
          <p:nvPr>
            <p:ph type="body" sz="quarter" idx="15"/>
          </p:nvPr>
        </p:nvSpPr>
        <p:spPr>
          <a:xfrm>
            <a:off x="4698021" y="1920488"/>
            <a:ext cx="6800839"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CB8A25A8-7E1E-49E9-A066-DEAED9B41E97}"/>
              </a:ext>
            </a:extLst>
          </p:cNvPr>
          <p:cNvSpPr>
            <a:spLocks noGrp="1"/>
          </p:cNvSpPr>
          <p:nvPr>
            <p:ph type="body" sz="quarter" idx="16"/>
          </p:nvPr>
        </p:nvSpPr>
        <p:spPr>
          <a:xfrm>
            <a:off x="4698021" y="2428682"/>
            <a:ext cx="6800839"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4" name="Rectangle 13">
            <a:extLst>
              <a:ext uri="{FF2B5EF4-FFF2-40B4-BE49-F238E27FC236}">
                <a16:creationId xmlns:a16="http://schemas.microsoft.com/office/drawing/2014/main" xmlns="" id="{1C4C6C2B-0B91-4B4E-B941-5BC3E1C22FE2}"/>
              </a:ext>
            </a:extLst>
          </p:cNvPr>
          <p:cNvSpPr/>
          <p:nvPr userDrawn="1"/>
        </p:nvSpPr>
        <p:spPr>
          <a:xfrm>
            <a:off x="538092" y="1831975"/>
            <a:ext cx="3685565"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7F0F0AC6-3B61-479E-B206-ED1787929381}"/>
              </a:ext>
            </a:extLst>
          </p:cNvPr>
          <p:cNvSpPr/>
          <p:nvPr userDrawn="1"/>
        </p:nvSpPr>
        <p:spPr>
          <a:xfrm>
            <a:off x="4542972" y="1831975"/>
            <a:ext cx="7110936"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1075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ABD7B0-E67C-43C1-B179-39B27468913D}"/>
              </a:ext>
            </a:extLst>
          </p:cNvPr>
          <p:cNvSpPr/>
          <p:nvPr userDrawn="1"/>
        </p:nvSpPr>
        <p:spPr>
          <a:xfrm>
            <a:off x="538093" y="1831975"/>
            <a:ext cx="2376557" cy="1012825"/>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04.26.2019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8" name="Text Placeholder 7">
            <a:extLst>
              <a:ext uri="{FF2B5EF4-FFF2-40B4-BE49-F238E27FC236}">
                <a16:creationId xmlns:a16="http://schemas.microsoft.com/office/drawing/2014/main" xmlns="" id="{914B4CE9-D5AC-4E4E-B933-49E312038D16}"/>
              </a:ext>
            </a:extLst>
          </p:cNvPr>
          <p:cNvSpPr>
            <a:spLocks noGrp="1"/>
          </p:cNvSpPr>
          <p:nvPr>
            <p:ph type="body" sz="quarter" idx="13"/>
          </p:nvPr>
        </p:nvSpPr>
        <p:spPr>
          <a:xfrm>
            <a:off x="688021" y="2199888"/>
            <a:ext cx="211868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3091827" y="1948803"/>
            <a:ext cx="8270257" cy="779169"/>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4" name="Rectangle 13">
            <a:extLst>
              <a:ext uri="{FF2B5EF4-FFF2-40B4-BE49-F238E27FC236}">
                <a16:creationId xmlns:a16="http://schemas.microsoft.com/office/drawing/2014/main" xmlns="" id="{1C4C6C2B-0B91-4B4E-B941-5BC3E1C22FE2}"/>
              </a:ext>
            </a:extLst>
          </p:cNvPr>
          <p:cNvSpPr/>
          <p:nvPr userDrawn="1"/>
        </p:nvSpPr>
        <p:spPr>
          <a:xfrm>
            <a:off x="2914650" y="1831975"/>
            <a:ext cx="8589329" cy="1012825"/>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F930DA72-0063-4768-A33C-547355ADD754}"/>
              </a:ext>
            </a:extLst>
          </p:cNvPr>
          <p:cNvSpPr/>
          <p:nvPr userDrawn="1"/>
        </p:nvSpPr>
        <p:spPr>
          <a:xfrm>
            <a:off x="538093" y="2935365"/>
            <a:ext cx="2376557" cy="1012825"/>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 Placeholder 7">
            <a:extLst>
              <a:ext uri="{FF2B5EF4-FFF2-40B4-BE49-F238E27FC236}">
                <a16:creationId xmlns:a16="http://schemas.microsoft.com/office/drawing/2014/main" xmlns="" id="{7205FE4E-258A-422E-A4F0-93BC3674DB07}"/>
              </a:ext>
            </a:extLst>
          </p:cNvPr>
          <p:cNvSpPr>
            <a:spLocks noGrp="1"/>
          </p:cNvSpPr>
          <p:nvPr>
            <p:ph type="body" sz="quarter" idx="15"/>
          </p:nvPr>
        </p:nvSpPr>
        <p:spPr>
          <a:xfrm>
            <a:off x="688021" y="3303278"/>
            <a:ext cx="211868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30" name="Text Placeholder 7">
            <a:extLst>
              <a:ext uri="{FF2B5EF4-FFF2-40B4-BE49-F238E27FC236}">
                <a16:creationId xmlns:a16="http://schemas.microsoft.com/office/drawing/2014/main" xmlns="" id="{1E098B7B-0079-483C-BBA0-0C24DB5172E3}"/>
              </a:ext>
            </a:extLst>
          </p:cNvPr>
          <p:cNvSpPr>
            <a:spLocks noGrp="1"/>
          </p:cNvSpPr>
          <p:nvPr>
            <p:ph type="body" sz="quarter" idx="16"/>
          </p:nvPr>
        </p:nvSpPr>
        <p:spPr>
          <a:xfrm>
            <a:off x="3091827" y="3052193"/>
            <a:ext cx="8270257" cy="779169"/>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31" name="Rectangle 30">
            <a:extLst>
              <a:ext uri="{FF2B5EF4-FFF2-40B4-BE49-F238E27FC236}">
                <a16:creationId xmlns:a16="http://schemas.microsoft.com/office/drawing/2014/main" xmlns="" id="{1E80553E-683B-4FBA-8910-74880A01F0DF}"/>
              </a:ext>
            </a:extLst>
          </p:cNvPr>
          <p:cNvSpPr/>
          <p:nvPr userDrawn="1"/>
        </p:nvSpPr>
        <p:spPr>
          <a:xfrm>
            <a:off x="2914650" y="2935365"/>
            <a:ext cx="8589329" cy="1012825"/>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xmlns="" id="{08AF46FE-DE3D-40AF-A723-35A3F092CBA8}"/>
              </a:ext>
            </a:extLst>
          </p:cNvPr>
          <p:cNvSpPr/>
          <p:nvPr userDrawn="1"/>
        </p:nvSpPr>
        <p:spPr>
          <a:xfrm>
            <a:off x="538093" y="4038755"/>
            <a:ext cx="2376557" cy="1012825"/>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 Placeholder 7">
            <a:extLst>
              <a:ext uri="{FF2B5EF4-FFF2-40B4-BE49-F238E27FC236}">
                <a16:creationId xmlns:a16="http://schemas.microsoft.com/office/drawing/2014/main" xmlns="" id="{8AA113CF-B8E5-41E5-A09A-4AA4D46E3DD2}"/>
              </a:ext>
            </a:extLst>
          </p:cNvPr>
          <p:cNvSpPr>
            <a:spLocks noGrp="1"/>
          </p:cNvSpPr>
          <p:nvPr>
            <p:ph type="body" sz="quarter" idx="17"/>
          </p:nvPr>
        </p:nvSpPr>
        <p:spPr>
          <a:xfrm>
            <a:off x="688021" y="4406668"/>
            <a:ext cx="211868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34" name="Text Placeholder 7">
            <a:extLst>
              <a:ext uri="{FF2B5EF4-FFF2-40B4-BE49-F238E27FC236}">
                <a16:creationId xmlns:a16="http://schemas.microsoft.com/office/drawing/2014/main" xmlns="" id="{3E8AA155-EEB4-4021-9C2B-CA2F9EEA1B3D}"/>
              </a:ext>
            </a:extLst>
          </p:cNvPr>
          <p:cNvSpPr>
            <a:spLocks noGrp="1"/>
          </p:cNvSpPr>
          <p:nvPr>
            <p:ph type="body" sz="quarter" idx="18"/>
          </p:nvPr>
        </p:nvSpPr>
        <p:spPr>
          <a:xfrm>
            <a:off x="3091827" y="4155583"/>
            <a:ext cx="8270257" cy="779169"/>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35" name="Rectangle 34">
            <a:extLst>
              <a:ext uri="{FF2B5EF4-FFF2-40B4-BE49-F238E27FC236}">
                <a16:creationId xmlns:a16="http://schemas.microsoft.com/office/drawing/2014/main" xmlns="" id="{1ABD577B-1C57-4E2E-89B8-E1DAF27EDD1A}"/>
              </a:ext>
            </a:extLst>
          </p:cNvPr>
          <p:cNvSpPr/>
          <p:nvPr userDrawn="1"/>
        </p:nvSpPr>
        <p:spPr>
          <a:xfrm>
            <a:off x="2914650" y="4038755"/>
            <a:ext cx="8589329" cy="1012825"/>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xmlns="" id="{82343E82-CD1C-4054-9EDE-17DEDEE9E786}"/>
              </a:ext>
            </a:extLst>
          </p:cNvPr>
          <p:cNvSpPr/>
          <p:nvPr userDrawn="1"/>
        </p:nvSpPr>
        <p:spPr>
          <a:xfrm>
            <a:off x="538093" y="5142146"/>
            <a:ext cx="2376557" cy="1012825"/>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 Placeholder 7">
            <a:extLst>
              <a:ext uri="{FF2B5EF4-FFF2-40B4-BE49-F238E27FC236}">
                <a16:creationId xmlns:a16="http://schemas.microsoft.com/office/drawing/2014/main" xmlns="" id="{F1E95513-5201-424F-8B4E-0DA56CA9C483}"/>
              </a:ext>
            </a:extLst>
          </p:cNvPr>
          <p:cNvSpPr>
            <a:spLocks noGrp="1"/>
          </p:cNvSpPr>
          <p:nvPr>
            <p:ph type="body" sz="quarter" idx="19"/>
          </p:nvPr>
        </p:nvSpPr>
        <p:spPr>
          <a:xfrm>
            <a:off x="688021" y="5510059"/>
            <a:ext cx="211868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38" name="Text Placeholder 7">
            <a:extLst>
              <a:ext uri="{FF2B5EF4-FFF2-40B4-BE49-F238E27FC236}">
                <a16:creationId xmlns:a16="http://schemas.microsoft.com/office/drawing/2014/main" xmlns="" id="{97867E53-B524-4812-BC39-8410B3D01DAF}"/>
              </a:ext>
            </a:extLst>
          </p:cNvPr>
          <p:cNvSpPr>
            <a:spLocks noGrp="1"/>
          </p:cNvSpPr>
          <p:nvPr>
            <p:ph type="body" sz="quarter" idx="20"/>
          </p:nvPr>
        </p:nvSpPr>
        <p:spPr>
          <a:xfrm>
            <a:off x="3091827" y="5258974"/>
            <a:ext cx="8270257" cy="779169"/>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39" name="Rectangle 38">
            <a:extLst>
              <a:ext uri="{FF2B5EF4-FFF2-40B4-BE49-F238E27FC236}">
                <a16:creationId xmlns:a16="http://schemas.microsoft.com/office/drawing/2014/main" xmlns="" id="{D2DBA020-2E58-4CD8-AE68-59C774D18434}"/>
              </a:ext>
            </a:extLst>
          </p:cNvPr>
          <p:cNvSpPr/>
          <p:nvPr userDrawn="1"/>
        </p:nvSpPr>
        <p:spPr>
          <a:xfrm>
            <a:off x="2914650" y="5142146"/>
            <a:ext cx="8589329" cy="1012825"/>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367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04.26.2019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538094" y="1948803"/>
            <a:ext cx="3367907" cy="155674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5" name="Text Placeholder 7">
            <a:extLst>
              <a:ext uri="{FF2B5EF4-FFF2-40B4-BE49-F238E27FC236}">
                <a16:creationId xmlns:a16="http://schemas.microsoft.com/office/drawing/2014/main" xmlns="" id="{F01237F7-5C1D-4469-A152-1D8E80C35026}"/>
              </a:ext>
            </a:extLst>
          </p:cNvPr>
          <p:cNvSpPr>
            <a:spLocks noGrp="1"/>
          </p:cNvSpPr>
          <p:nvPr>
            <p:ph type="body" sz="quarter" idx="15"/>
          </p:nvPr>
        </p:nvSpPr>
        <p:spPr>
          <a:xfrm>
            <a:off x="538094" y="4197928"/>
            <a:ext cx="3367907" cy="155674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6" name="Text Placeholder 7">
            <a:extLst>
              <a:ext uri="{FF2B5EF4-FFF2-40B4-BE49-F238E27FC236}">
                <a16:creationId xmlns:a16="http://schemas.microsoft.com/office/drawing/2014/main" xmlns="" id="{A2468855-5483-4C47-853E-AD869BF86970}"/>
              </a:ext>
            </a:extLst>
          </p:cNvPr>
          <p:cNvSpPr>
            <a:spLocks noGrp="1"/>
          </p:cNvSpPr>
          <p:nvPr>
            <p:ph type="body" sz="quarter" idx="16"/>
          </p:nvPr>
        </p:nvSpPr>
        <p:spPr>
          <a:xfrm>
            <a:off x="8286000" y="1948803"/>
            <a:ext cx="3367907" cy="155674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7" name="Text Placeholder 7">
            <a:extLst>
              <a:ext uri="{FF2B5EF4-FFF2-40B4-BE49-F238E27FC236}">
                <a16:creationId xmlns:a16="http://schemas.microsoft.com/office/drawing/2014/main" xmlns="" id="{7E8BD426-7B55-4415-A5F2-6AD1A0225ED9}"/>
              </a:ext>
            </a:extLst>
          </p:cNvPr>
          <p:cNvSpPr>
            <a:spLocks noGrp="1"/>
          </p:cNvSpPr>
          <p:nvPr>
            <p:ph type="body" sz="quarter" idx="17"/>
          </p:nvPr>
        </p:nvSpPr>
        <p:spPr>
          <a:xfrm>
            <a:off x="8286000" y="4197928"/>
            <a:ext cx="3367907" cy="155674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pic>
        <p:nvPicPr>
          <p:cNvPr id="11" name="Picture 10">
            <a:extLst>
              <a:ext uri="{FF2B5EF4-FFF2-40B4-BE49-F238E27FC236}">
                <a16:creationId xmlns:a16="http://schemas.microsoft.com/office/drawing/2014/main" xmlns="" id="{D46C1FD0-86D5-4B35-9378-0A9BD7FD1A37}"/>
              </a:ext>
            </a:extLst>
          </p:cNvPr>
          <p:cNvPicPr>
            <a:picLocks noChangeAspect="1"/>
          </p:cNvPicPr>
          <p:nvPr userDrawn="1"/>
        </p:nvPicPr>
        <p:blipFill>
          <a:blip r:embed="rId2"/>
          <a:stretch>
            <a:fillRect/>
          </a:stretch>
        </p:blipFill>
        <p:spPr>
          <a:xfrm>
            <a:off x="3803706" y="1659217"/>
            <a:ext cx="4584589" cy="4584589"/>
          </a:xfrm>
          <a:prstGeom prst="rect">
            <a:avLst/>
          </a:prstGeom>
        </p:spPr>
      </p:pic>
    </p:spTree>
    <p:extLst>
      <p:ext uri="{BB962C8B-B14F-4D97-AF65-F5344CB8AC3E}">
        <p14:creationId xmlns:p14="http://schemas.microsoft.com/office/powerpoint/2010/main" val="370248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3BB629DC-D019-4020-8B21-8394A221C395}"/>
              </a:ext>
            </a:extLst>
          </p:cNvPr>
          <p:cNvSpPr>
            <a:spLocks/>
          </p:cNvSpPr>
          <p:nvPr/>
        </p:nvSpPr>
        <p:spPr>
          <a:xfrm>
            <a:off x="1993886" y="1672674"/>
            <a:ext cx="2381051" cy="4334066"/>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4" name="Rectangle 13">
            <a:extLst>
              <a:ext uri="{FF2B5EF4-FFF2-40B4-BE49-F238E27FC236}">
                <a16:creationId xmlns:a16="http://schemas.microsoft.com/office/drawing/2014/main" xmlns="" id="{1DD4C7D1-C075-414C-B4CC-96187A3E6397}"/>
              </a:ext>
            </a:extLst>
          </p:cNvPr>
          <p:cNvSpPr>
            <a:spLocks/>
          </p:cNvSpPr>
          <p:nvPr/>
        </p:nvSpPr>
        <p:spPr>
          <a:xfrm>
            <a:off x="4905475" y="1672674"/>
            <a:ext cx="2381051" cy="4334066"/>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 name="Rectangle 14">
            <a:extLst>
              <a:ext uri="{FF2B5EF4-FFF2-40B4-BE49-F238E27FC236}">
                <a16:creationId xmlns:a16="http://schemas.microsoft.com/office/drawing/2014/main" xmlns="" id="{2098871B-A77E-4564-8E1E-AF411BFECB47}"/>
              </a:ext>
            </a:extLst>
          </p:cNvPr>
          <p:cNvSpPr>
            <a:spLocks/>
          </p:cNvSpPr>
          <p:nvPr/>
        </p:nvSpPr>
        <p:spPr>
          <a:xfrm>
            <a:off x="7817062" y="1672674"/>
            <a:ext cx="2381051" cy="4334066"/>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 name="Rectangle 12">
            <a:extLst>
              <a:ext uri="{FF2B5EF4-FFF2-40B4-BE49-F238E27FC236}">
                <a16:creationId xmlns:a16="http://schemas.microsoft.com/office/drawing/2014/main" xmlns="" id="{11521179-0D3D-409F-8F03-45A66E21F7B7}"/>
              </a:ext>
            </a:extLst>
          </p:cNvPr>
          <p:cNvSpPr>
            <a:spLocks/>
          </p:cNvSpPr>
          <p:nvPr/>
        </p:nvSpPr>
        <p:spPr>
          <a:xfrm>
            <a:off x="2919146" y="1672674"/>
            <a:ext cx="530534" cy="1542738"/>
          </a:xfrm>
          <a:custGeom>
            <a:avLst/>
            <a:gdLst>
              <a:gd name="connsiteX0" fmla="*/ 0 w 264582"/>
              <a:gd name="connsiteY0" fmla="*/ 0 h 1973262"/>
              <a:gd name="connsiteX1" fmla="*/ 264582 w 264582"/>
              <a:gd name="connsiteY1" fmla="*/ 0 h 1973262"/>
              <a:gd name="connsiteX2" fmla="*/ 264582 w 264582"/>
              <a:gd name="connsiteY2" fmla="*/ 1973262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13706 h 1973262"/>
              <a:gd name="connsiteX3" fmla="*/ 264582 w 264582"/>
              <a:gd name="connsiteY3" fmla="*/ 1973262 h 1973262"/>
              <a:gd name="connsiteX4" fmla="*/ 0 w 264582"/>
              <a:gd name="connsiteY4" fmla="*/ 1973262 h 1973262"/>
              <a:gd name="connsiteX5" fmla="*/ 0 w 264582"/>
              <a:gd name="connsiteY5" fmla="*/ 0 h 1973262"/>
              <a:gd name="connsiteX0" fmla="*/ 0 w 264582"/>
              <a:gd name="connsiteY0" fmla="*/ 0 h 1973262"/>
              <a:gd name="connsiteX1" fmla="*/ 264582 w 264582"/>
              <a:gd name="connsiteY1" fmla="*/ 0 h 1973262"/>
              <a:gd name="connsiteX2" fmla="*/ 264318 w 264582"/>
              <a:gd name="connsiteY2" fmla="*/ 1713706 h 1973262"/>
              <a:gd name="connsiteX3" fmla="*/ 0 w 264582"/>
              <a:gd name="connsiteY3" fmla="*/ 1973262 h 1973262"/>
              <a:gd name="connsiteX4" fmla="*/ 0 w 264582"/>
              <a:gd name="connsiteY4" fmla="*/ 0 h 197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82" h="1973262">
                <a:moveTo>
                  <a:pt x="0" y="0"/>
                </a:moveTo>
                <a:lnTo>
                  <a:pt x="264582" y="0"/>
                </a:lnTo>
                <a:lnTo>
                  <a:pt x="264318" y="1713706"/>
                </a:lnTo>
                <a:lnTo>
                  <a:pt x="0" y="1973262"/>
                </a:lnTo>
                <a:lnTo>
                  <a:pt x="0" y="0"/>
                </a:lnTo>
                <a:close/>
              </a:path>
            </a:pathLst>
          </a:custGeom>
          <a:solidFill>
            <a:srgbClr val="00323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7" name="Rectangle 12">
            <a:extLst>
              <a:ext uri="{FF2B5EF4-FFF2-40B4-BE49-F238E27FC236}">
                <a16:creationId xmlns:a16="http://schemas.microsoft.com/office/drawing/2014/main" xmlns="" id="{DB438A01-E85C-402D-B4BC-C4732038BD61}"/>
              </a:ext>
            </a:extLst>
          </p:cNvPr>
          <p:cNvSpPr>
            <a:spLocks/>
          </p:cNvSpPr>
          <p:nvPr/>
        </p:nvSpPr>
        <p:spPr>
          <a:xfrm>
            <a:off x="5830731" y="1672674"/>
            <a:ext cx="530534" cy="1341674"/>
          </a:xfrm>
          <a:custGeom>
            <a:avLst/>
            <a:gdLst>
              <a:gd name="connsiteX0" fmla="*/ 0 w 264582"/>
              <a:gd name="connsiteY0" fmla="*/ 0 h 1973262"/>
              <a:gd name="connsiteX1" fmla="*/ 264582 w 264582"/>
              <a:gd name="connsiteY1" fmla="*/ 0 h 1973262"/>
              <a:gd name="connsiteX2" fmla="*/ 264582 w 264582"/>
              <a:gd name="connsiteY2" fmla="*/ 1973262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13706 h 1973262"/>
              <a:gd name="connsiteX3" fmla="*/ 264582 w 264582"/>
              <a:gd name="connsiteY3" fmla="*/ 1973262 h 1973262"/>
              <a:gd name="connsiteX4" fmla="*/ 0 w 264582"/>
              <a:gd name="connsiteY4" fmla="*/ 1973262 h 1973262"/>
              <a:gd name="connsiteX5" fmla="*/ 0 w 264582"/>
              <a:gd name="connsiteY5" fmla="*/ 0 h 1973262"/>
              <a:gd name="connsiteX0" fmla="*/ 0 w 264582"/>
              <a:gd name="connsiteY0" fmla="*/ 0 h 1973262"/>
              <a:gd name="connsiteX1" fmla="*/ 264582 w 264582"/>
              <a:gd name="connsiteY1" fmla="*/ 0 h 1973262"/>
              <a:gd name="connsiteX2" fmla="*/ 264318 w 264582"/>
              <a:gd name="connsiteY2" fmla="*/ 1713706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24659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32872 h 1973262"/>
              <a:gd name="connsiteX3" fmla="*/ 0 w 264582"/>
              <a:gd name="connsiteY3" fmla="*/ 1973262 h 1973262"/>
              <a:gd name="connsiteX4" fmla="*/ 0 w 264582"/>
              <a:gd name="connsiteY4" fmla="*/ 0 h 197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82" h="1973262">
                <a:moveTo>
                  <a:pt x="0" y="0"/>
                </a:moveTo>
                <a:lnTo>
                  <a:pt x="264582" y="0"/>
                </a:lnTo>
                <a:lnTo>
                  <a:pt x="264318" y="1732872"/>
                </a:lnTo>
                <a:lnTo>
                  <a:pt x="0" y="1973262"/>
                </a:lnTo>
                <a:lnTo>
                  <a:pt x="0" y="0"/>
                </a:lnTo>
                <a:close/>
              </a:path>
            </a:pathLst>
          </a:custGeom>
          <a:solidFill>
            <a:srgbClr val="00323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8" name="Rectangle 12">
            <a:extLst>
              <a:ext uri="{FF2B5EF4-FFF2-40B4-BE49-F238E27FC236}">
                <a16:creationId xmlns:a16="http://schemas.microsoft.com/office/drawing/2014/main" xmlns="" id="{002EDC51-54A6-42D2-BAE2-76946517E8B0}"/>
              </a:ext>
            </a:extLst>
          </p:cNvPr>
          <p:cNvSpPr>
            <a:spLocks/>
          </p:cNvSpPr>
          <p:nvPr/>
        </p:nvSpPr>
        <p:spPr>
          <a:xfrm>
            <a:off x="8742320" y="1672674"/>
            <a:ext cx="534779" cy="1177843"/>
          </a:xfrm>
          <a:custGeom>
            <a:avLst/>
            <a:gdLst>
              <a:gd name="connsiteX0" fmla="*/ 0 w 264582"/>
              <a:gd name="connsiteY0" fmla="*/ 0 h 1973262"/>
              <a:gd name="connsiteX1" fmla="*/ 264582 w 264582"/>
              <a:gd name="connsiteY1" fmla="*/ 0 h 1973262"/>
              <a:gd name="connsiteX2" fmla="*/ 264582 w 264582"/>
              <a:gd name="connsiteY2" fmla="*/ 1973262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13706 h 1973262"/>
              <a:gd name="connsiteX3" fmla="*/ 264582 w 264582"/>
              <a:gd name="connsiteY3" fmla="*/ 1973262 h 1973262"/>
              <a:gd name="connsiteX4" fmla="*/ 0 w 264582"/>
              <a:gd name="connsiteY4" fmla="*/ 1973262 h 1973262"/>
              <a:gd name="connsiteX5" fmla="*/ 0 w 264582"/>
              <a:gd name="connsiteY5" fmla="*/ 0 h 1973262"/>
              <a:gd name="connsiteX0" fmla="*/ 0 w 264582"/>
              <a:gd name="connsiteY0" fmla="*/ 0 h 1973262"/>
              <a:gd name="connsiteX1" fmla="*/ 264582 w 264582"/>
              <a:gd name="connsiteY1" fmla="*/ 0 h 1973262"/>
              <a:gd name="connsiteX2" fmla="*/ 264318 w 264582"/>
              <a:gd name="connsiteY2" fmla="*/ 1713706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24659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32872 h 1973262"/>
              <a:gd name="connsiteX3" fmla="*/ 0 w 264582"/>
              <a:gd name="connsiteY3" fmla="*/ 1973262 h 1973262"/>
              <a:gd name="connsiteX4" fmla="*/ 0 w 264582"/>
              <a:gd name="connsiteY4" fmla="*/ 0 h 1973262"/>
              <a:gd name="connsiteX0" fmla="*/ 0 w 266699"/>
              <a:gd name="connsiteY0" fmla="*/ 0 h 1973262"/>
              <a:gd name="connsiteX1" fmla="*/ 264582 w 266699"/>
              <a:gd name="connsiteY1" fmla="*/ 0 h 1973262"/>
              <a:gd name="connsiteX2" fmla="*/ 266699 w 266699"/>
              <a:gd name="connsiteY2" fmla="*/ 1667374 h 1973262"/>
              <a:gd name="connsiteX3" fmla="*/ 0 w 266699"/>
              <a:gd name="connsiteY3" fmla="*/ 1973262 h 1973262"/>
              <a:gd name="connsiteX4" fmla="*/ 0 w 266699"/>
              <a:gd name="connsiteY4" fmla="*/ 0 h 197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699" h="1973262">
                <a:moveTo>
                  <a:pt x="0" y="0"/>
                </a:moveTo>
                <a:lnTo>
                  <a:pt x="264582" y="0"/>
                </a:lnTo>
                <a:cubicBezTo>
                  <a:pt x="265288" y="555791"/>
                  <a:pt x="265993" y="1111583"/>
                  <a:pt x="266699" y="1667374"/>
                </a:cubicBezTo>
                <a:lnTo>
                  <a:pt x="0" y="1973262"/>
                </a:lnTo>
                <a:lnTo>
                  <a:pt x="0" y="0"/>
                </a:lnTo>
                <a:close/>
              </a:path>
            </a:pathLst>
          </a:custGeom>
          <a:solidFill>
            <a:srgbClr val="00323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9" name="Rectangle 18">
            <a:extLst>
              <a:ext uri="{FF2B5EF4-FFF2-40B4-BE49-F238E27FC236}">
                <a16:creationId xmlns:a16="http://schemas.microsoft.com/office/drawing/2014/main" xmlns="" id="{69B8BE2D-4DE1-4CBD-A873-DBC7FBDBB02E}"/>
              </a:ext>
            </a:extLst>
          </p:cNvPr>
          <p:cNvSpPr>
            <a:spLocks/>
          </p:cNvSpPr>
          <p:nvPr/>
        </p:nvSpPr>
        <p:spPr>
          <a:xfrm>
            <a:off x="3449680" y="2261594"/>
            <a:ext cx="2381051" cy="3745145"/>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0" name="Rectangle 19">
            <a:extLst>
              <a:ext uri="{FF2B5EF4-FFF2-40B4-BE49-F238E27FC236}">
                <a16:creationId xmlns:a16="http://schemas.microsoft.com/office/drawing/2014/main" xmlns="" id="{1906F6B2-1D74-4975-87B6-7E3C99BC2A90}"/>
              </a:ext>
            </a:extLst>
          </p:cNvPr>
          <p:cNvSpPr>
            <a:spLocks/>
          </p:cNvSpPr>
          <p:nvPr/>
        </p:nvSpPr>
        <p:spPr>
          <a:xfrm>
            <a:off x="6361267" y="2261594"/>
            <a:ext cx="2381051" cy="3745145"/>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1" name="Rectangle 20">
            <a:extLst>
              <a:ext uri="{FF2B5EF4-FFF2-40B4-BE49-F238E27FC236}">
                <a16:creationId xmlns:a16="http://schemas.microsoft.com/office/drawing/2014/main" xmlns="" id="{79F05C0C-2EEC-4CC4-896B-1FC4906B3686}"/>
              </a:ext>
            </a:extLst>
          </p:cNvPr>
          <p:cNvSpPr>
            <a:spLocks/>
          </p:cNvSpPr>
          <p:nvPr/>
        </p:nvSpPr>
        <p:spPr>
          <a:xfrm>
            <a:off x="9272856" y="2261595"/>
            <a:ext cx="2381051" cy="3745145"/>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2" name="Rectangle 21">
            <a:extLst>
              <a:ext uri="{FF2B5EF4-FFF2-40B4-BE49-F238E27FC236}">
                <a16:creationId xmlns:a16="http://schemas.microsoft.com/office/drawing/2014/main" xmlns="" id="{8F673602-7742-4848-84E8-91B641714527}"/>
              </a:ext>
            </a:extLst>
          </p:cNvPr>
          <p:cNvSpPr>
            <a:spLocks/>
          </p:cNvSpPr>
          <p:nvPr/>
        </p:nvSpPr>
        <p:spPr>
          <a:xfrm>
            <a:off x="538093" y="2261595"/>
            <a:ext cx="2381051" cy="3745145"/>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3" name="Rectangle 22">
            <a:extLst>
              <a:ext uri="{FF2B5EF4-FFF2-40B4-BE49-F238E27FC236}">
                <a16:creationId xmlns:a16="http://schemas.microsoft.com/office/drawing/2014/main" xmlns="" id="{6968659A-B074-4055-A4A8-56A0EBBEFB66}"/>
              </a:ext>
            </a:extLst>
          </p:cNvPr>
          <p:cNvSpPr>
            <a:spLocks/>
          </p:cNvSpPr>
          <p:nvPr/>
        </p:nvSpPr>
        <p:spPr>
          <a:xfrm>
            <a:off x="538093" y="1672674"/>
            <a:ext cx="2381051" cy="1542738"/>
          </a:xfrm>
          <a:prstGeom prst="rect">
            <a:avLst/>
          </a:prstGeom>
          <a:solidFill>
            <a:srgbClr val="005D6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4" name="Rectangle 23">
            <a:extLst>
              <a:ext uri="{FF2B5EF4-FFF2-40B4-BE49-F238E27FC236}">
                <a16:creationId xmlns:a16="http://schemas.microsoft.com/office/drawing/2014/main" xmlns="" id="{275D4DA3-6C7D-499B-8E0A-6A9EFF42CCE0}"/>
              </a:ext>
            </a:extLst>
          </p:cNvPr>
          <p:cNvSpPr>
            <a:spLocks/>
          </p:cNvSpPr>
          <p:nvPr/>
        </p:nvSpPr>
        <p:spPr>
          <a:xfrm>
            <a:off x="3449680" y="1672674"/>
            <a:ext cx="2381051" cy="1341674"/>
          </a:xfrm>
          <a:prstGeom prst="rect">
            <a:avLst/>
          </a:prstGeom>
          <a:solidFill>
            <a:srgbClr val="005D6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5" name="Rectangle 24">
            <a:extLst>
              <a:ext uri="{FF2B5EF4-FFF2-40B4-BE49-F238E27FC236}">
                <a16:creationId xmlns:a16="http://schemas.microsoft.com/office/drawing/2014/main" xmlns="" id="{573011DB-3C70-4347-B3A8-B5F0B8893480}"/>
              </a:ext>
            </a:extLst>
          </p:cNvPr>
          <p:cNvSpPr>
            <a:spLocks/>
          </p:cNvSpPr>
          <p:nvPr/>
        </p:nvSpPr>
        <p:spPr>
          <a:xfrm>
            <a:off x="6361267" y="1672674"/>
            <a:ext cx="2381051" cy="1177843"/>
          </a:xfrm>
          <a:prstGeom prst="rect">
            <a:avLst/>
          </a:prstGeom>
          <a:solidFill>
            <a:srgbClr val="005D6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6" name="Rectangle 25">
            <a:extLst>
              <a:ext uri="{FF2B5EF4-FFF2-40B4-BE49-F238E27FC236}">
                <a16:creationId xmlns:a16="http://schemas.microsoft.com/office/drawing/2014/main" xmlns="" id="{080C8A00-EE04-42D1-880C-F626F799E836}"/>
              </a:ext>
            </a:extLst>
          </p:cNvPr>
          <p:cNvSpPr>
            <a:spLocks/>
          </p:cNvSpPr>
          <p:nvPr/>
        </p:nvSpPr>
        <p:spPr>
          <a:xfrm>
            <a:off x="9272856" y="1672674"/>
            <a:ext cx="2381051" cy="995398"/>
          </a:xfrm>
          <a:prstGeom prst="rect">
            <a:avLst/>
          </a:prstGeom>
          <a:solidFill>
            <a:srgbClr val="005D6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7" name="Rectangle 12">
            <a:extLst>
              <a:ext uri="{FF2B5EF4-FFF2-40B4-BE49-F238E27FC236}">
                <a16:creationId xmlns:a16="http://schemas.microsoft.com/office/drawing/2014/main" xmlns="" id="{2BA929F3-4CB2-42E4-BE44-39B285D63E9C}"/>
              </a:ext>
            </a:extLst>
          </p:cNvPr>
          <p:cNvSpPr>
            <a:spLocks/>
          </p:cNvSpPr>
          <p:nvPr/>
        </p:nvSpPr>
        <p:spPr>
          <a:xfrm>
            <a:off x="2919146" y="1672674"/>
            <a:ext cx="530534" cy="4334066"/>
          </a:xfrm>
          <a:prstGeom prst="rect">
            <a:avLst/>
          </a:prstGeom>
          <a:solidFill>
            <a:srgbClr val="005D6E">
              <a:alpha val="4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28" name="Rectangle 12">
            <a:extLst>
              <a:ext uri="{FF2B5EF4-FFF2-40B4-BE49-F238E27FC236}">
                <a16:creationId xmlns:a16="http://schemas.microsoft.com/office/drawing/2014/main" xmlns="" id="{7F8E7659-A7D8-4E86-8E1D-8AB98EB2BF00}"/>
              </a:ext>
            </a:extLst>
          </p:cNvPr>
          <p:cNvSpPr>
            <a:spLocks/>
          </p:cNvSpPr>
          <p:nvPr/>
        </p:nvSpPr>
        <p:spPr>
          <a:xfrm>
            <a:off x="5830731" y="1672674"/>
            <a:ext cx="530534" cy="4334066"/>
          </a:xfrm>
          <a:prstGeom prst="rect">
            <a:avLst/>
          </a:prstGeom>
          <a:solidFill>
            <a:srgbClr val="005D6E">
              <a:alpha val="4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29" name="Rectangle 12">
            <a:extLst>
              <a:ext uri="{FF2B5EF4-FFF2-40B4-BE49-F238E27FC236}">
                <a16:creationId xmlns:a16="http://schemas.microsoft.com/office/drawing/2014/main" xmlns="" id="{30BB6151-BD49-400A-B1D8-168A790B538F}"/>
              </a:ext>
            </a:extLst>
          </p:cNvPr>
          <p:cNvSpPr>
            <a:spLocks/>
          </p:cNvSpPr>
          <p:nvPr/>
        </p:nvSpPr>
        <p:spPr>
          <a:xfrm>
            <a:off x="8746565" y="1672674"/>
            <a:ext cx="530534" cy="4334066"/>
          </a:xfrm>
          <a:prstGeom prst="rect">
            <a:avLst/>
          </a:prstGeom>
          <a:solidFill>
            <a:srgbClr val="005D6E">
              <a:alpha val="4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30" name="Rectangle 12">
            <a:extLst>
              <a:ext uri="{FF2B5EF4-FFF2-40B4-BE49-F238E27FC236}">
                <a16:creationId xmlns:a16="http://schemas.microsoft.com/office/drawing/2014/main" xmlns="" id="{A9F01E9D-34F9-4547-B325-93106D6548B5}"/>
              </a:ext>
            </a:extLst>
          </p:cNvPr>
          <p:cNvSpPr>
            <a:spLocks/>
          </p:cNvSpPr>
          <p:nvPr/>
        </p:nvSpPr>
        <p:spPr>
          <a:xfrm>
            <a:off x="1543991" y="1672674"/>
            <a:ext cx="1375152" cy="4334066"/>
          </a:xfrm>
          <a:prstGeom prst="rect">
            <a:avLst/>
          </a:prstGeom>
          <a:gradFill flip="none" rotWithShape="1">
            <a:gsLst>
              <a:gs pos="0">
                <a:schemeClr val="tx1">
                  <a:lumMod val="75000"/>
                  <a:lumOff val="25000"/>
                  <a:alpha val="30000"/>
                </a:schemeClr>
              </a:gs>
              <a:gs pos="100000">
                <a:schemeClr val="accent1">
                  <a:alpha val="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31" name="Rectangle 12">
            <a:extLst>
              <a:ext uri="{FF2B5EF4-FFF2-40B4-BE49-F238E27FC236}">
                <a16:creationId xmlns:a16="http://schemas.microsoft.com/office/drawing/2014/main" xmlns="" id="{FF7A10F1-B007-41C1-9B1C-8629914F29AB}"/>
              </a:ext>
            </a:extLst>
          </p:cNvPr>
          <p:cNvSpPr>
            <a:spLocks/>
          </p:cNvSpPr>
          <p:nvPr/>
        </p:nvSpPr>
        <p:spPr>
          <a:xfrm>
            <a:off x="4455579" y="1672674"/>
            <a:ext cx="1375152" cy="4334066"/>
          </a:xfrm>
          <a:prstGeom prst="rect">
            <a:avLst/>
          </a:prstGeom>
          <a:gradFill flip="none" rotWithShape="1">
            <a:gsLst>
              <a:gs pos="0">
                <a:schemeClr val="tx1">
                  <a:lumMod val="75000"/>
                  <a:lumOff val="25000"/>
                  <a:alpha val="30000"/>
                </a:schemeClr>
              </a:gs>
              <a:gs pos="100000">
                <a:schemeClr val="accent1">
                  <a:alpha val="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32" name="Rectangle 12">
            <a:extLst>
              <a:ext uri="{FF2B5EF4-FFF2-40B4-BE49-F238E27FC236}">
                <a16:creationId xmlns:a16="http://schemas.microsoft.com/office/drawing/2014/main" xmlns="" id="{EC7A28B4-9A1B-485F-835C-63F270DF51A1}"/>
              </a:ext>
            </a:extLst>
          </p:cNvPr>
          <p:cNvSpPr>
            <a:spLocks/>
          </p:cNvSpPr>
          <p:nvPr/>
        </p:nvSpPr>
        <p:spPr>
          <a:xfrm>
            <a:off x="7367166" y="1672674"/>
            <a:ext cx="1375152" cy="4334066"/>
          </a:xfrm>
          <a:prstGeom prst="rect">
            <a:avLst/>
          </a:prstGeom>
          <a:gradFill flip="none" rotWithShape="1">
            <a:gsLst>
              <a:gs pos="0">
                <a:schemeClr val="tx1">
                  <a:lumMod val="75000"/>
                  <a:lumOff val="25000"/>
                  <a:alpha val="30000"/>
                </a:schemeClr>
              </a:gs>
              <a:gs pos="100000">
                <a:schemeClr val="accent1">
                  <a:alpha val="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33" name="Rectangle 12">
            <a:extLst>
              <a:ext uri="{FF2B5EF4-FFF2-40B4-BE49-F238E27FC236}">
                <a16:creationId xmlns:a16="http://schemas.microsoft.com/office/drawing/2014/main" xmlns="" id="{65196D18-B58E-4791-8C62-1DADB5FF3073}"/>
              </a:ext>
            </a:extLst>
          </p:cNvPr>
          <p:cNvSpPr>
            <a:spLocks/>
          </p:cNvSpPr>
          <p:nvPr/>
        </p:nvSpPr>
        <p:spPr>
          <a:xfrm>
            <a:off x="10278755" y="1672674"/>
            <a:ext cx="1375152" cy="4334066"/>
          </a:xfrm>
          <a:prstGeom prst="rect">
            <a:avLst/>
          </a:prstGeom>
          <a:gradFill flip="none" rotWithShape="1">
            <a:gsLst>
              <a:gs pos="0">
                <a:schemeClr val="tx1">
                  <a:lumMod val="75000"/>
                  <a:lumOff val="25000"/>
                  <a:alpha val="30000"/>
                </a:schemeClr>
              </a:gs>
              <a:gs pos="100000">
                <a:schemeClr val="accent1">
                  <a:alpha val="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34" name="Rectangle 8">
            <a:extLst>
              <a:ext uri="{FF2B5EF4-FFF2-40B4-BE49-F238E27FC236}">
                <a16:creationId xmlns:a16="http://schemas.microsoft.com/office/drawing/2014/main" xmlns="" id="{E550481F-F0F4-4093-8514-4A3D75368586}"/>
              </a:ext>
            </a:extLst>
          </p:cNvPr>
          <p:cNvSpPr txBox="1"/>
          <p:nvPr userDrawn="1"/>
        </p:nvSpPr>
        <p:spPr bwMode="gray">
          <a:xfrm flipH="1">
            <a:off x="1517022" y="2167044"/>
            <a:ext cx="423193" cy="553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r>
              <a:rPr lang="en-US" sz="3600" dirty="0">
                <a:solidFill>
                  <a:schemeClr val="bg1"/>
                </a:solidFill>
                <a:latin typeface="Impact" pitchFamily="34" charset="0"/>
              </a:rPr>
              <a:t>01</a:t>
            </a:r>
          </a:p>
        </p:txBody>
      </p:sp>
      <p:sp>
        <p:nvSpPr>
          <p:cNvPr id="35" name="Rectangle 8">
            <a:extLst>
              <a:ext uri="{FF2B5EF4-FFF2-40B4-BE49-F238E27FC236}">
                <a16:creationId xmlns:a16="http://schemas.microsoft.com/office/drawing/2014/main" xmlns="" id="{E3E49133-938D-4939-A5C4-984993EF0180}"/>
              </a:ext>
            </a:extLst>
          </p:cNvPr>
          <p:cNvSpPr txBox="1"/>
          <p:nvPr userDrawn="1"/>
        </p:nvSpPr>
        <p:spPr bwMode="gray">
          <a:xfrm flipH="1">
            <a:off x="7305732" y="1984596"/>
            <a:ext cx="492121" cy="553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r>
              <a:rPr lang="en-US" sz="3600" dirty="0">
                <a:solidFill>
                  <a:schemeClr val="bg1"/>
                </a:solidFill>
                <a:latin typeface="Impact" pitchFamily="34" charset="0"/>
              </a:rPr>
              <a:t>03</a:t>
            </a:r>
          </a:p>
        </p:txBody>
      </p:sp>
      <p:sp>
        <p:nvSpPr>
          <p:cNvPr id="36" name="Rectangle 8">
            <a:extLst>
              <a:ext uri="{FF2B5EF4-FFF2-40B4-BE49-F238E27FC236}">
                <a16:creationId xmlns:a16="http://schemas.microsoft.com/office/drawing/2014/main" xmlns="" id="{3F4AB58C-1BE7-4278-9A48-988542ECD6CA}"/>
              </a:ext>
            </a:extLst>
          </p:cNvPr>
          <p:cNvSpPr txBox="1"/>
          <p:nvPr userDrawn="1"/>
        </p:nvSpPr>
        <p:spPr bwMode="gray">
          <a:xfrm flipH="1">
            <a:off x="4400557" y="2066512"/>
            <a:ext cx="479297" cy="553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r>
              <a:rPr lang="en-US" sz="3600" dirty="0">
                <a:solidFill>
                  <a:schemeClr val="bg1"/>
                </a:solidFill>
                <a:latin typeface="Impact" pitchFamily="34" charset="0"/>
              </a:rPr>
              <a:t>02</a:t>
            </a:r>
          </a:p>
        </p:txBody>
      </p:sp>
      <p:sp>
        <p:nvSpPr>
          <p:cNvPr id="37" name="Rectangle 8">
            <a:extLst>
              <a:ext uri="{FF2B5EF4-FFF2-40B4-BE49-F238E27FC236}">
                <a16:creationId xmlns:a16="http://schemas.microsoft.com/office/drawing/2014/main" xmlns="" id="{34CEEAFD-3F28-484C-8C6F-A22EF6253CA3}"/>
              </a:ext>
            </a:extLst>
          </p:cNvPr>
          <p:cNvSpPr txBox="1"/>
          <p:nvPr userDrawn="1"/>
        </p:nvSpPr>
        <p:spPr bwMode="gray">
          <a:xfrm flipH="1">
            <a:off x="10224534" y="1893374"/>
            <a:ext cx="477695" cy="553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r>
              <a:rPr lang="en-US" sz="3600" dirty="0">
                <a:solidFill>
                  <a:schemeClr val="bg1"/>
                </a:solidFill>
                <a:latin typeface="Impact" pitchFamily="34" charset="0"/>
              </a:rPr>
              <a:t>04</a:t>
            </a:r>
          </a:p>
        </p:txBody>
      </p:sp>
      <p:sp>
        <p:nvSpPr>
          <p:cNvPr id="2" name="Title 1">
            <a:extLst>
              <a:ext uri="{FF2B5EF4-FFF2-40B4-BE49-F238E27FC236}">
                <a16:creationId xmlns:a16="http://schemas.microsoft.com/office/drawing/2014/main" xmlns="" id="{F8A17E65-B192-4E3B-85F4-0916217489F1}"/>
              </a:ext>
            </a:extLst>
          </p:cNvPr>
          <p:cNvSpPr>
            <a:spLocks noGrp="1"/>
          </p:cNvSpPr>
          <p:nvPr userDrawn="1">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userDrawn="1">
            <p:ph type="dt" sz="half" idx="10"/>
          </p:nvPr>
        </p:nvSpPr>
        <p:spPr>
          <a:xfrm>
            <a:off x="838200" y="6356350"/>
            <a:ext cx="2743200" cy="365125"/>
          </a:xfrm>
          <a:prstGeom prst="rect">
            <a:avLst/>
          </a:prstGeom>
        </p:spPr>
        <p:txBody>
          <a:bodyPr/>
          <a:lstStyle/>
          <a:p>
            <a:fld id="{5F7B7025-E302-4E78-92E3-E3B38F86A3FE}" type="datetimeFigureOut">
              <a:rPr lang="en-IN" smtClean="0"/>
              <a:t>04.26.2019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userDrawn="1">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userDrawn="1">
            <p:ph type="sldNum" sz="quarter" idx="12"/>
          </p:nvPr>
        </p:nvSpPr>
        <p:spPr/>
        <p:txBody>
          <a:bodyPr/>
          <a:lstStyle/>
          <a:p>
            <a:fld id="{AB3BC6F3-97AF-4BA6-AAE8-29E9276E0B10}" type="slidenum">
              <a:rPr lang="en-IN" smtClean="0"/>
              <a:t>‹#›</a:t>
            </a:fld>
            <a:endParaRPr lang="en-IN"/>
          </a:p>
        </p:txBody>
      </p:sp>
      <p:sp>
        <p:nvSpPr>
          <p:cNvPr id="9" name="Text Placeholder 7">
            <a:extLst>
              <a:ext uri="{FF2B5EF4-FFF2-40B4-BE49-F238E27FC236}">
                <a16:creationId xmlns:a16="http://schemas.microsoft.com/office/drawing/2014/main" xmlns="" id="{52A1F776-8C63-48FD-8BA9-78E6B6736008}"/>
              </a:ext>
            </a:extLst>
          </p:cNvPr>
          <p:cNvSpPr>
            <a:spLocks noGrp="1"/>
          </p:cNvSpPr>
          <p:nvPr userDrawn="1">
            <p:ph type="body" sz="quarter" idx="14"/>
          </p:nvPr>
        </p:nvSpPr>
        <p:spPr>
          <a:xfrm>
            <a:off x="677212" y="3345857"/>
            <a:ext cx="2129036" cy="2503400"/>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3" name="Text Placeholder 7">
            <a:extLst>
              <a:ext uri="{FF2B5EF4-FFF2-40B4-BE49-F238E27FC236}">
                <a16:creationId xmlns:a16="http://schemas.microsoft.com/office/drawing/2014/main" xmlns="" id="{B8CCADD0-8018-4323-AFB1-8B7B1C77D6DE}"/>
              </a:ext>
            </a:extLst>
          </p:cNvPr>
          <p:cNvSpPr>
            <a:spLocks noGrp="1"/>
          </p:cNvSpPr>
          <p:nvPr>
            <p:ph type="body" sz="quarter" idx="15"/>
          </p:nvPr>
        </p:nvSpPr>
        <p:spPr>
          <a:xfrm>
            <a:off x="3566884" y="3142655"/>
            <a:ext cx="2129036" cy="2706601"/>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4" name="Text Placeholder 7">
            <a:extLst>
              <a:ext uri="{FF2B5EF4-FFF2-40B4-BE49-F238E27FC236}">
                <a16:creationId xmlns:a16="http://schemas.microsoft.com/office/drawing/2014/main" xmlns="" id="{95C78B91-9F00-428F-BF76-8B44A01C4AAD}"/>
              </a:ext>
            </a:extLst>
          </p:cNvPr>
          <p:cNvSpPr>
            <a:spLocks noGrp="1"/>
          </p:cNvSpPr>
          <p:nvPr>
            <p:ph type="body" sz="quarter" idx="16"/>
          </p:nvPr>
        </p:nvSpPr>
        <p:spPr>
          <a:xfrm>
            <a:off x="6489066" y="2990965"/>
            <a:ext cx="2129036" cy="2858292"/>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8" name="Text Placeholder 7">
            <a:extLst>
              <a:ext uri="{FF2B5EF4-FFF2-40B4-BE49-F238E27FC236}">
                <a16:creationId xmlns:a16="http://schemas.microsoft.com/office/drawing/2014/main" xmlns="" id="{E546491E-F59F-40A9-9D0D-5AB3E3B49F36}"/>
              </a:ext>
            </a:extLst>
          </p:cNvPr>
          <p:cNvSpPr>
            <a:spLocks noGrp="1"/>
          </p:cNvSpPr>
          <p:nvPr>
            <p:ph type="body" sz="quarter" idx="17"/>
          </p:nvPr>
        </p:nvSpPr>
        <p:spPr>
          <a:xfrm>
            <a:off x="9392005" y="2815593"/>
            <a:ext cx="2129036" cy="303366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Tree>
    <p:extLst>
      <p:ext uri="{BB962C8B-B14F-4D97-AF65-F5344CB8AC3E}">
        <p14:creationId xmlns:p14="http://schemas.microsoft.com/office/powerpoint/2010/main" val="228741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65798D0-CAE5-4666-8737-E42E032DB074}"/>
              </a:ext>
            </a:extLst>
          </p:cNvPr>
          <p:cNvSpPr/>
          <p:nvPr userDrawn="1"/>
        </p:nvSpPr>
        <p:spPr>
          <a:xfrm>
            <a:off x="0" y="6133255"/>
            <a:ext cx="12192000" cy="72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78138404-975E-4B5D-8C89-74C3D4CF1A51}"/>
              </a:ext>
            </a:extLst>
          </p:cNvPr>
          <p:cNvSpPr/>
          <p:nvPr userDrawn="1"/>
        </p:nvSpPr>
        <p:spPr>
          <a:xfrm>
            <a:off x="0" y="0"/>
            <a:ext cx="12192000" cy="109550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pic>
        <p:nvPicPr>
          <p:cNvPr id="9" name="Picture 4" descr="Image result for Avaniko logo">
            <a:extLst>
              <a:ext uri="{FF2B5EF4-FFF2-40B4-BE49-F238E27FC236}">
                <a16:creationId xmlns:a16="http://schemas.microsoft.com/office/drawing/2014/main" xmlns="" id="{430B44EF-E94C-44D4-AF85-BF6D4A91C2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0526" y="261278"/>
            <a:ext cx="1909832" cy="572951"/>
          </a:xfrm>
          <a:prstGeom prst="rect">
            <a:avLst/>
          </a:prstGeom>
          <a:solidFill>
            <a:srgbClr val="005D6E"/>
          </a:solidFill>
        </p:spPr>
      </p:pic>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2512339" y="141572"/>
            <a:ext cx="9186623" cy="812362"/>
          </a:xfrm>
        </p:spPr>
        <p:txBody>
          <a:bodyPr anchor="b">
            <a:normAutofit/>
          </a:bodyPr>
          <a:lstStyle>
            <a:lvl1pPr>
              <a:defRPr sz="2400" b="1">
                <a:solidFill>
                  <a:schemeClr val="bg1"/>
                </a:solidFill>
                <a:latin typeface="Century Gothic" panose="020B0502020202020204" pitchFamily="34" charset="0"/>
              </a:defRPr>
            </a:lvl1pPr>
          </a:lstStyle>
          <a:p>
            <a:r>
              <a:rPr lang="en-US" dirty="0"/>
              <a:t>Click to edit Master title style</a:t>
            </a:r>
            <a:endParaRPr lang="en-IN" dirty="0"/>
          </a:p>
        </p:txBody>
      </p:sp>
      <p:sp>
        <p:nvSpPr>
          <p:cNvPr id="11" name="Rectangle 10">
            <a:extLst>
              <a:ext uri="{FF2B5EF4-FFF2-40B4-BE49-F238E27FC236}">
                <a16:creationId xmlns:a16="http://schemas.microsoft.com/office/drawing/2014/main" xmlns="" id="{44A8015B-3516-4F8D-96F1-7A86EA416CAD}"/>
              </a:ext>
            </a:extLst>
          </p:cNvPr>
          <p:cNvSpPr/>
          <p:nvPr userDrawn="1"/>
        </p:nvSpPr>
        <p:spPr>
          <a:xfrm>
            <a:off x="538092" y="1345438"/>
            <a:ext cx="5311165" cy="31431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2" name="Text Placeholder 7">
            <a:extLst>
              <a:ext uri="{FF2B5EF4-FFF2-40B4-BE49-F238E27FC236}">
                <a16:creationId xmlns:a16="http://schemas.microsoft.com/office/drawing/2014/main" xmlns="" id="{B5E1E76B-874F-4D24-8E56-7C4F8241E403}"/>
              </a:ext>
            </a:extLst>
          </p:cNvPr>
          <p:cNvSpPr>
            <a:spLocks noGrp="1"/>
          </p:cNvSpPr>
          <p:nvPr>
            <p:ph type="body" sz="quarter" idx="13"/>
          </p:nvPr>
        </p:nvSpPr>
        <p:spPr>
          <a:xfrm>
            <a:off x="712587" y="1399300"/>
            <a:ext cx="4962174" cy="193899"/>
          </a:xfrm>
        </p:spPr>
        <p:txBody>
          <a:bodyPr lIns="0" tIns="0" rIns="0" bIns="0" anchor="ctr">
            <a:normAutofit/>
          </a:bodyPr>
          <a:lstStyle>
            <a:lvl1pPr marL="0" indent="0">
              <a:buNone/>
              <a:defRPr sz="14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F40342E6-CE4C-4CE1-B4EF-14EA34B1E0AF}"/>
              </a:ext>
            </a:extLst>
          </p:cNvPr>
          <p:cNvSpPr>
            <a:spLocks noGrp="1"/>
          </p:cNvSpPr>
          <p:nvPr>
            <p:ph type="body" sz="quarter" idx="14"/>
          </p:nvPr>
        </p:nvSpPr>
        <p:spPr>
          <a:xfrm>
            <a:off x="712587" y="1744024"/>
            <a:ext cx="4962174" cy="2043335"/>
          </a:xfrm>
        </p:spPr>
        <p:txBody>
          <a:bodyPr lIns="0" tIns="0" rIns="0" bIns="0">
            <a:normAutofit/>
          </a:bodyPr>
          <a:lstStyle>
            <a:lvl1pPr>
              <a:defRPr sz="1400"/>
            </a:lvl1pPr>
            <a:lvl2pPr>
              <a:defRPr sz="2000"/>
            </a:lvl2pPr>
            <a:lvl3pPr>
              <a:defRPr sz="2000"/>
            </a:lvl3pPr>
            <a:lvl4pPr>
              <a:defRPr sz="2000"/>
            </a:lvl4pPr>
            <a:lvl5pPr>
              <a:defRPr sz="2000"/>
            </a:lvl5pPr>
          </a:lstStyle>
          <a:p>
            <a:pPr lvl="0"/>
            <a:r>
              <a:rPr lang="en-US" dirty="0"/>
              <a:t>Click to edit Master text styles</a:t>
            </a:r>
          </a:p>
        </p:txBody>
      </p:sp>
      <p:sp>
        <p:nvSpPr>
          <p:cNvPr id="14" name="Rectangle 13">
            <a:extLst>
              <a:ext uri="{FF2B5EF4-FFF2-40B4-BE49-F238E27FC236}">
                <a16:creationId xmlns:a16="http://schemas.microsoft.com/office/drawing/2014/main" xmlns="" id="{D22E4BCA-293F-4186-91DB-1E2115059A06}"/>
              </a:ext>
            </a:extLst>
          </p:cNvPr>
          <p:cNvSpPr/>
          <p:nvPr userDrawn="1"/>
        </p:nvSpPr>
        <p:spPr>
          <a:xfrm>
            <a:off x="6335948" y="1345438"/>
            <a:ext cx="5311165" cy="31431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5" name="Text Placeholder 7">
            <a:extLst>
              <a:ext uri="{FF2B5EF4-FFF2-40B4-BE49-F238E27FC236}">
                <a16:creationId xmlns:a16="http://schemas.microsoft.com/office/drawing/2014/main" xmlns="" id="{829D9BAD-8FE5-4621-8814-6BFFC035563C}"/>
              </a:ext>
            </a:extLst>
          </p:cNvPr>
          <p:cNvSpPr>
            <a:spLocks noGrp="1"/>
          </p:cNvSpPr>
          <p:nvPr>
            <p:ph type="body" sz="quarter" idx="15"/>
          </p:nvPr>
        </p:nvSpPr>
        <p:spPr>
          <a:xfrm>
            <a:off x="6510443" y="1399300"/>
            <a:ext cx="4962174" cy="193899"/>
          </a:xfrm>
        </p:spPr>
        <p:txBody>
          <a:bodyPr lIns="0" tIns="0" rIns="0" bIns="0" anchor="ctr">
            <a:normAutofit/>
          </a:bodyPr>
          <a:lstStyle>
            <a:lvl1pPr marL="0" indent="0">
              <a:buNone/>
              <a:defRPr sz="14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6" name="Text Placeholder 7">
            <a:extLst>
              <a:ext uri="{FF2B5EF4-FFF2-40B4-BE49-F238E27FC236}">
                <a16:creationId xmlns:a16="http://schemas.microsoft.com/office/drawing/2014/main" xmlns="" id="{3AAB7A69-6565-4BE8-A443-1FF6966BA733}"/>
              </a:ext>
            </a:extLst>
          </p:cNvPr>
          <p:cNvSpPr>
            <a:spLocks noGrp="1"/>
          </p:cNvSpPr>
          <p:nvPr>
            <p:ph type="body" sz="quarter" idx="16"/>
          </p:nvPr>
        </p:nvSpPr>
        <p:spPr>
          <a:xfrm>
            <a:off x="6510443" y="1744024"/>
            <a:ext cx="4962174" cy="1299693"/>
          </a:xfrm>
        </p:spPr>
        <p:txBody>
          <a:bodyPr lIns="0" tIns="0" rIns="0" bIns="0">
            <a:normAutofit/>
          </a:bodyPr>
          <a:lstStyle>
            <a:lvl1pPr>
              <a:defRPr sz="1400"/>
            </a:lvl1pPr>
            <a:lvl2pPr>
              <a:defRPr sz="2000"/>
            </a:lvl2pPr>
            <a:lvl3pPr>
              <a:defRPr sz="2000"/>
            </a:lvl3pPr>
            <a:lvl4pPr>
              <a:defRPr sz="2000"/>
            </a:lvl4pPr>
            <a:lvl5pPr>
              <a:defRPr sz="2000"/>
            </a:lvl5pPr>
          </a:lstStyle>
          <a:p>
            <a:pPr lvl="0"/>
            <a:r>
              <a:rPr lang="en-US" dirty="0"/>
              <a:t>Click to edit Master text styles</a:t>
            </a:r>
          </a:p>
        </p:txBody>
      </p:sp>
      <p:sp>
        <p:nvSpPr>
          <p:cNvPr id="17" name="Rectangle 16">
            <a:extLst>
              <a:ext uri="{FF2B5EF4-FFF2-40B4-BE49-F238E27FC236}">
                <a16:creationId xmlns:a16="http://schemas.microsoft.com/office/drawing/2014/main" xmlns="" id="{D58F2783-18C8-4561-89E7-DC24F70AA35C}"/>
              </a:ext>
            </a:extLst>
          </p:cNvPr>
          <p:cNvSpPr/>
          <p:nvPr userDrawn="1"/>
        </p:nvSpPr>
        <p:spPr>
          <a:xfrm>
            <a:off x="538092" y="1345438"/>
            <a:ext cx="5311165" cy="2544487"/>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8" name="Rectangle 17">
            <a:extLst>
              <a:ext uri="{FF2B5EF4-FFF2-40B4-BE49-F238E27FC236}">
                <a16:creationId xmlns:a16="http://schemas.microsoft.com/office/drawing/2014/main" xmlns="" id="{B20D46D2-B58A-4A28-8A70-A9E28EEE630D}"/>
              </a:ext>
            </a:extLst>
          </p:cNvPr>
          <p:cNvSpPr/>
          <p:nvPr userDrawn="1"/>
        </p:nvSpPr>
        <p:spPr>
          <a:xfrm>
            <a:off x="6335948" y="1345438"/>
            <a:ext cx="5311165" cy="18111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9" name="Rectangle 18">
            <a:extLst>
              <a:ext uri="{FF2B5EF4-FFF2-40B4-BE49-F238E27FC236}">
                <a16:creationId xmlns:a16="http://schemas.microsoft.com/office/drawing/2014/main" xmlns="" id="{7462889C-2B18-4710-AA95-4B12CE855894}"/>
              </a:ext>
            </a:extLst>
          </p:cNvPr>
          <p:cNvSpPr/>
          <p:nvPr userDrawn="1"/>
        </p:nvSpPr>
        <p:spPr>
          <a:xfrm>
            <a:off x="538092" y="4005650"/>
            <a:ext cx="5311165" cy="31431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0" name="Text Placeholder 7">
            <a:extLst>
              <a:ext uri="{FF2B5EF4-FFF2-40B4-BE49-F238E27FC236}">
                <a16:creationId xmlns:a16="http://schemas.microsoft.com/office/drawing/2014/main" xmlns="" id="{49A5EB0C-C1F4-424B-BC66-3EC9BFC4EA26}"/>
              </a:ext>
            </a:extLst>
          </p:cNvPr>
          <p:cNvSpPr>
            <a:spLocks noGrp="1"/>
          </p:cNvSpPr>
          <p:nvPr>
            <p:ph type="body" sz="quarter" idx="17"/>
          </p:nvPr>
        </p:nvSpPr>
        <p:spPr>
          <a:xfrm>
            <a:off x="712587" y="4059512"/>
            <a:ext cx="4962174" cy="193899"/>
          </a:xfrm>
        </p:spPr>
        <p:txBody>
          <a:bodyPr lIns="0" tIns="0" rIns="0" bIns="0" anchor="ctr">
            <a:normAutofit/>
          </a:bodyPr>
          <a:lstStyle>
            <a:lvl1pPr marL="0" indent="0">
              <a:buNone/>
              <a:defRPr sz="14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21" name="Text Placeholder 7">
            <a:extLst>
              <a:ext uri="{FF2B5EF4-FFF2-40B4-BE49-F238E27FC236}">
                <a16:creationId xmlns:a16="http://schemas.microsoft.com/office/drawing/2014/main" xmlns="" id="{77BC7856-CA78-47D5-B231-D6FD526C7BFD}"/>
              </a:ext>
            </a:extLst>
          </p:cNvPr>
          <p:cNvSpPr>
            <a:spLocks noGrp="1"/>
          </p:cNvSpPr>
          <p:nvPr>
            <p:ph type="body" sz="quarter" idx="18"/>
          </p:nvPr>
        </p:nvSpPr>
        <p:spPr>
          <a:xfrm>
            <a:off x="712587" y="4404236"/>
            <a:ext cx="4962174" cy="2043335"/>
          </a:xfrm>
        </p:spPr>
        <p:txBody>
          <a:bodyPr lIns="0" tIns="0" rIns="0" bIns="0">
            <a:normAutofit/>
          </a:bodyPr>
          <a:lstStyle>
            <a:lvl1pPr>
              <a:defRPr sz="1400"/>
            </a:lvl1pPr>
            <a:lvl2pPr>
              <a:defRPr sz="2000"/>
            </a:lvl2pPr>
            <a:lvl3pPr>
              <a:defRPr sz="2000"/>
            </a:lvl3pPr>
            <a:lvl4pPr>
              <a:defRPr sz="2000"/>
            </a:lvl4pPr>
            <a:lvl5pPr>
              <a:defRPr sz="2000"/>
            </a:lvl5pPr>
          </a:lstStyle>
          <a:p>
            <a:pPr lvl="0"/>
            <a:r>
              <a:rPr lang="en-US" dirty="0"/>
              <a:t>Click to edit Master text styles</a:t>
            </a:r>
          </a:p>
        </p:txBody>
      </p:sp>
      <p:sp>
        <p:nvSpPr>
          <p:cNvPr id="22" name="Rectangle 21">
            <a:extLst>
              <a:ext uri="{FF2B5EF4-FFF2-40B4-BE49-F238E27FC236}">
                <a16:creationId xmlns:a16="http://schemas.microsoft.com/office/drawing/2014/main" xmlns="" id="{803A9887-4063-477E-911C-5DA4EEDA0C21}"/>
              </a:ext>
            </a:extLst>
          </p:cNvPr>
          <p:cNvSpPr/>
          <p:nvPr userDrawn="1"/>
        </p:nvSpPr>
        <p:spPr>
          <a:xfrm>
            <a:off x="6335798" y="4749291"/>
            <a:ext cx="5311165" cy="31431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3" name="Text Placeholder 7">
            <a:extLst>
              <a:ext uri="{FF2B5EF4-FFF2-40B4-BE49-F238E27FC236}">
                <a16:creationId xmlns:a16="http://schemas.microsoft.com/office/drawing/2014/main" xmlns="" id="{9E7BCECB-2530-4E74-BA9A-C0E8118AD87C}"/>
              </a:ext>
            </a:extLst>
          </p:cNvPr>
          <p:cNvSpPr>
            <a:spLocks noGrp="1"/>
          </p:cNvSpPr>
          <p:nvPr>
            <p:ph type="body" sz="quarter" idx="19"/>
          </p:nvPr>
        </p:nvSpPr>
        <p:spPr>
          <a:xfrm>
            <a:off x="6510293" y="4803153"/>
            <a:ext cx="4962174" cy="193899"/>
          </a:xfrm>
        </p:spPr>
        <p:txBody>
          <a:bodyPr lIns="0" tIns="0" rIns="0" bIns="0" anchor="ctr">
            <a:normAutofit/>
          </a:bodyPr>
          <a:lstStyle>
            <a:lvl1pPr marL="0" indent="0">
              <a:buNone/>
              <a:defRPr sz="14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24" name="Text Placeholder 7">
            <a:extLst>
              <a:ext uri="{FF2B5EF4-FFF2-40B4-BE49-F238E27FC236}">
                <a16:creationId xmlns:a16="http://schemas.microsoft.com/office/drawing/2014/main" xmlns="" id="{13257DB5-3614-4269-83AD-D0D8B7EA5857}"/>
              </a:ext>
            </a:extLst>
          </p:cNvPr>
          <p:cNvSpPr>
            <a:spLocks noGrp="1"/>
          </p:cNvSpPr>
          <p:nvPr>
            <p:ph type="body" sz="quarter" idx="20"/>
          </p:nvPr>
        </p:nvSpPr>
        <p:spPr>
          <a:xfrm>
            <a:off x="6510293" y="5147877"/>
            <a:ext cx="4962174" cy="1299693"/>
          </a:xfrm>
        </p:spPr>
        <p:txBody>
          <a:bodyPr lIns="0" tIns="0" rIns="0" bIns="0">
            <a:normAutofit/>
          </a:bodyPr>
          <a:lstStyle>
            <a:lvl1pPr>
              <a:defRPr sz="1400"/>
            </a:lvl1pPr>
            <a:lvl2pPr>
              <a:defRPr sz="2000"/>
            </a:lvl2pPr>
            <a:lvl3pPr>
              <a:defRPr sz="2000"/>
            </a:lvl3pPr>
            <a:lvl4pPr>
              <a:defRPr sz="2000"/>
            </a:lvl4pPr>
            <a:lvl5pPr>
              <a:defRPr sz="2000"/>
            </a:lvl5pPr>
          </a:lstStyle>
          <a:p>
            <a:pPr lvl="0"/>
            <a:r>
              <a:rPr lang="en-US" dirty="0"/>
              <a:t>Click to edit Master text styles</a:t>
            </a:r>
          </a:p>
        </p:txBody>
      </p:sp>
      <p:sp>
        <p:nvSpPr>
          <p:cNvPr id="25" name="Rectangle 24">
            <a:extLst>
              <a:ext uri="{FF2B5EF4-FFF2-40B4-BE49-F238E27FC236}">
                <a16:creationId xmlns:a16="http://schemas.microsoft.com/office/drawing/2014/main" xmlns="" id="{EA16FEB7-1A12-4C64-BCD6-A79CAD84CF2A}"/>
              </a:ext>
            </a:extLst>
          </p:cNvPr>
          <p:cNvSpPr/>
          <p:nvPr userDrawn="1"/>
        </p:nvSpPr>
        <p:spPr>
          <a:xfrm>
            <a:off x="538092" y="4005650"/>
            <a:ext cx="5311165" cy="2544487"/>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xmlns="" id="{1AE34635-1B8C-481C-B0FB-28EFCE6AF4A4}"/>
              </a:ext>
            </a:extLst>
          </p:cNvPr>
          <p:cNvSpPr/>
          <p:nvPr userDrawn="1"/>
        </p:nvSpPr>
        <p:spPr>
          <a:xfrm>
            <a:off x="6335798" y="4749291"/>
            <a:ext cx="5311165" cy="18111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7" name="Rectangle 26">
            <a:extLst>
              <a:ext uri="{FF2B5EF4-FFF2-40B4-BE49-F238E27FC236}">
                <a16:creationId xmlns:a16="http://schemas.microsoft.com/office/drawing/2014/main" xmlns="" id="{A2BDA093-3F4C-48BA-92F0-B3A26D452135}"/>
              </a:ext>
            </a:extLst>
          </p:cNvPr>
          <p:cNvSpPr/>
          <p:nvPr userDrawn="1"/>
        </p:nvSpPr>
        <p:spPr>
          <a:xfrm>
            <a:off x="6335948" y="3314131"/>
            <a:ext cx="5311165" cy="31431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8" name="Text Placeholder 7">
            <a:extLst>
              <a:ext uri="{FF2B5EF4-FFF2-40B4-BE49-F238E27FC236}">
                <a16:creationId xmlns:a16="http://schemas.microsoft.com/office/drawing/2014/main" xmlns="" id="{2B2406F3-CD8B-449F-906C-954C582554DD}"/>
              </a:ext>
            </a:extLst>
          </p:cNvPr>
          <p:cNvSpPr>
            <a:spLocks noGrp="1"/>
          </p:cNvSpPr>
          <p:nvPr>
            <p:ph type="body" sz="quarter" idx="21"/>
          </p:nvPr>
        </p:nvSpPr>
        <p:spPr>
          <a:xfrm>
            <a:off x="6510443" y="3367993"/>
            <a:ext cx="4962174" cy="193899"/>
          </a:xfrm>
        </p:spPr>
        <p:txBody>
          <a:bodyPr lIns="0" tIns="0" rIns="0" bIns="0" anchor="ctr">
            <a:normAutofit/>
          </a:bodyPr>
          <a:lstStyle>
            <a:lvl1pPr marL="0" indent="0">
              <a:buNone/>
              <a:defRPr sz="14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29" name="Text Placeholder 7">
            <a:extLst>
              <a:ext uri="{FF2B5EF4-FFF2-40B4-BE49-F238E27FC236}">
                <a16:creationId xmlns:a16="http://schemas.microsoft.com/office/drawing/2014/main" xmlns="" id="{B894A940-53DE-4F76-8686-04271D9286EC}"/>
              </a:ext>
            </a:extLst>
          </p:cNvPr>
          <p:cNvSpPr>
            <a:spLocks noGrp="1"/>
          </p:cNvSpPr>
          <p:nvPr>
            <p:ph type="body" sz="quarter" idx="22"/>
          </p:nvPr>
        </p:nvSpPr>
        <p:spPr>
          <a:xfrm>
            <a:off x="6510443" y="3712718"/>
            <a:ext cx="4962174" cy="834552"/>
          </a:xfrm>
        </p:spPr>
        <p:txBody>
          <a:bodyPr lIns="0" tIns="0" rIns="0" bIns="0">
            <a:normAutofit/>
          </a:bodyPr>
          <a:lstStyle>
            <a:lvl1pPr>
              <a:defRPr sz="1400"/>
            </a:lvl1pPr>
            <a:lvl2pPr>
              <a:defRPr sz="2000"/>
            </a:lvl2pPr>
            <a:lvl3pPr>
              <a:defRPr sz="2000"/>
            </a:lvl3pPr>
            <a:lvl4pPr>
              <a:defRPr sz="2000"/>
            </a:lvl4pPr>
            <a:lvl5pPr>
              <a:defRPr sz="2000"/>
            </a:lvl5pPr>
          </a:lstStyle>
          <a:p>
            <a:pPr lvl="0"/>
            <a:r>
              <a:rPr lang="en-US" dirty="0"/>
              <a:t>Click to edit Master text styles</a:t>
            </a:r>
          </a:p>
        </p:txBody>
      </p:sp>
      <p:sp>
        <p:nvSpPr>
          <p:cNvPr id="30" name="Rectangle 29">
            <a:extLst>
              <a:ext uri="{FF2B5EF4-FFF2-40B4-BE49-F238E27FC236}">
                <a16:creationId xmlns:a16="http://schemas.microsoft.com/office/drawing/2014/main" xmlns="" id="{C5754936-9A13-4381-9A9C-25618911B6E6}"/>
              </a:ext>
            </a:extLst>
          </p:cNvPr>
          <p:cNvSpPr/>
          <p:nvPr userDrawn="1"/>
        </p:nvSpPr>
        <p:spPr>
          <a:xfrm>
            <a:off x="6335948" y="3314131"/>
            <a:ext cx="5311165" cy="128996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Tree>
    <p:extLst>
      <p:ext uri="{BB962C8B-B14F-4D97-AF65-F5344CB8AC3E}">
        <p14:creationId xmlns:p14="http://schemas.microsoft.com/office/powerpoint/2010/main" val="91716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65798D0-CAE5-4666-8737-E42E032DB074}"/>
              </a:ext>
            </a:extLst>
          </p:cNvPr>
          <p:cNvSpPr/>
          <p:nvPr userDrawn="1"/>
        </p:nvSpPr>
        <p:spPr>
          <a:xfrm>
            <a:off x="0" y="6133255"/>
            <a:ext cx="12192000" cy="72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78138404-975E-4B5D-8C89-74C3D4CF1A51}"/>
              </a:ext>
            </a:extLst>
          </p:cNvPr>
          <p:cNvSpPr/>
          <p:nvPr userDrawn="1"/>
        </p:nvSpPr>
        <p:spPr>
          <a:xfrm>
            <a:off x="0" y="0"/>
            <a:ext cx="12192000" cy="109550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pic>
        <p:nvPicPr>
          <p:cNvPr id="9" name="Picture 4" descr="Image result for Avaniko logo">
            <a:extLst>
              <a:ext uri="{FF2B5EF4-FFF2-40B4-BE49-F238E27FC236}">
                <a16:creationId xmlns:a16="http://schemas.microsoft.com/office/drawing/2014/main" xmlns="" id="{430B44EF-E94C-44D4-AF85-BF6D4A91C2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0526" y="261278"/>
            <a:ext cx="1909832" cy="572951"/>
          </a:xfrm>
          <a:prstGeom prst="rect">
            <a:avLst/>
          </a:prstGeom>
          <a:solidFill>
            <a:srgbClr val="005D6E"/>
          </a:solidFill>
        </p:spPr>
      </p:pic>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2512339" y="141572"/>
            <a:ext cx="9186623" cy="812362"/>
          </a:xfrm>
        </p:spPr>
        <p:txBody>
          <a:bodyPr anchor="b">
            <a:normAutofit/>
          </a:bodyPr>
          <a:lstStyle>
            <a:lvl1pPr>
              <a:defRPr sz="2400" b="1">
                <a:solidFill>
                  <a:schemeClr val="bg1"/>
                </a:solidFill>
                <a:latin typeface="Century Gothic" panose="020B0502020202020204" pitchFamily="34" charset="0"/>
              </a:defRPr>
            </a:lvl1pPr>
          </a:lstStyle>
          <a:p>
            <a:r>
              <a:rPr lang="en-US" dirty="0"/>
              <a:t>Click to edit Master title style</a:t>
            </a:r>
            <a:endParaRPr lang="en-IN" dirty="0"/>
          </a:p>
        </p:txBody>
      </p:sp>
      <p:sp>
        <p:nvSpPr>
          <p:cNvPr id="12" name="Text Placeholder 7">
            <a:extLst>
              <a:ext uri="{FF2B5EF4-FFF2-40B4-BE49-F238E27FC236}">
                <a16:creationId xmlns:a16="http://schemas.microsoft.com/office/drawing/2014/main" xmlns="" id="{B5E1E76B-874F-4D24-8E56-7C4F8241E403}"/>
              </a:ext>
            </a:extLst>
          </p:cNvPr>
          <p:cNvSpPr>
            <a:spLocks noGrp="1"/>
          </p:cNvSpPr>
          <p:nvPr>
            <p:ph type="body" sz="quarter" idx="13"/>
          </p:nvPr>
        </p:nvSpPr>
        <p:spPr>
          <a:xfrm>
            <a:off x="602813" y="1548250"/>
            <a:ext cx="10986375" cy="276999"/>
          </a:xfrm>
        </p:spPr>
        <p:txBody>
          <a:bodyPr lIns="0" tIns="0" rIns="0" bIns="0" anchor="ctr">
            <a:noAutofit/>
          </a:bodyPr>
          <a:lstStyle>
            <a:lvl1pPr marL="0" indent="0">
              <a:buNone/>
              <a:defRPr sz="1800" b="1">
                <a:solidFill>
                  <a:schemeClr val="tx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F40342E6-CE4C-4CE1-B4EF-14EA34B1E0AF}"/>
              </a:ext>
            </a:extLst>
          </p:cNvPr>
          <p:cNvSpPr>
            <a:spLocks noGrp="1"/>
          </p:cNvSpPr>
          <p:nvPr>
            <p:ph type="body" sz="quarter" idx="14"/>
          </p:nvPr>
        </p:nvSpPr>
        <p:spPr>
          <a:xfrm>
            <a:off x="602813" y="2056444"/>
            <a:ext cx="10986375" cy="4191111"/>
          </a:xfrm>
        </p:spPr>
        <p:txBody>
          <a:bodyPr lIns="0" tIns="0" rIns="0" bIns="0">
            <a:normAutofit/>
          </a:bodyPr>
          <a:lstStyle>
            <a:lvl1pPr>
              <a:defRPr sz="1600"/>
            </a:lvl1pPr>
            <a:lvl2pPr>
              <a:defRPr sz="2000"/>
            </a:lvl2pPr>
            <a:lvl3pPr>
              <a:defRPr sz="2000"/>
            </a:lvl3pPr>
            <a:lvl4pPr>
              <a:defRPr sz="2000"/>
            </a:lvl4pPr>
            <a:lvl5pPr>
              <a:defRPr sz="2000"/>
            </a:lvl5pPr>
          </a:lstStyle>
          <a:p>
            <a:pPr lvl="0"/>
            <a:r>
              <a:rPr lang="en-US" dirty="0"/>
              <a:t>Click to edit Master text styles</a:t>
            </a:r>
          </a:p>
        </p:txBody>
      </p:sp>
    </p:spTree>
    <p:extLst>
      <p:ext uri="{BB962C8B-B14F-4D97-AF65-F5344CB8AC3E}">
        <p14:creationId xmlns:p14="http://schemas.microsoft.com/office/powerpoint/2010/main" val="937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65798D0-CAE5-4666-8737-E42E032DB074}"/>
              </a:ext>
            </a:extLst>
          </p:cNvPr>
          <p:cNvSpPr/>
          <p:nvPr userDrawn="1"/>
        </p:nvSpPr>
        <p:spPr>
          <a:xfrm>
            <a:off x="0" y="6133255"/>
            <a:ext cx="12192000" cy="72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78138404-975E-4B5D-8C89-74C3D4CF1A51}"/>
              </a:ext>
            </a:extLst>
          </p:cNvPr>
          <p:cNvSpPr/>
          <p:nvPr userDrawn="1"/>
        </p:nvSpPr>
        <p:spPr>
          <a:xfrm>
            <a:off x="0" y="0"/>
            <a:ext cx="12192000" cy="109550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pic>
        <p:nvPicPr>
          <p:cNvPr id="9" name="Picture 4" descr="Image result for Avaniko logo">
            <a:extLst>
              <a:ext uri="{FF2B5EF4-FFF2-40B4-BE49-F238E27FC236}">
                <a16:creationId xmlns:a16="http://schemas.microsoft.com/office/drawing/2014/main" xmlns="" id="{430B44EF-E94C-44D4-AF85-BF6D4A91C2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0526" y="261278"/>
            <a:ext cx="1909832" cy="572951"/>
          </a:xfrm>
          <a:prstGeom prst="rect">
            <a:avLst/>
          </a:prstGeom>
          <a:solidFill>
            <a:srgbClr val="005D6E"/>
          </a:solidFill>
        </p:spPr>
      </p:pic>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2512339" y="141572"/>
            <a:ext cx="9186623" cy="812362"/>
          </a:xfrm>
        </p:spPr>
        <p:txBody>
          <a:bodyPr anchor="b">
            <a:normAutofit/>
          </a:bodyPr>
          <a:lstStyle>
            <a:lvl1pPr>
              <a:defRPr sz="2400" b="1">
                <a:solidFill>
                  <a:schemeClr val="bg1"/>
                </a:solidFill>
                <a:latin typeface="Century Gothic" panose="020B0502020202020204" pitchFamily="34" charset="0"/>
              </a:defRPr>
            </a:lvl1pPr>
          </a:lstStyle>
          <a:p>
            <a:r>
              <a:rPr lang="en-US" dirty="0"/>
              <a:t>Click to edit Master title style</a:t>
            </a:r>
            <a:endParaRPr lang="en-IN" dirty="0"/>
          </a:p>
        </p:txBody>
      </p:sp>
      <p:sp>
        <p:nvSpPr>
          <p:cNvPr id="11" name="Rectangle 10">
            <a:extLst>
              <a:ext uri="{FF2B5EF4-FFF2-40B4-BE49-F238E27FC236}">
                <a16:creationId xmlns:a16="http://schemas.microsoft.com/office/drawing/2014/main" xmlns="" id="{44A8015B-3516-4F8D-96F1-7A86EA416CAD}"/>
              </a:ext>
            </a:extLst>
          </p:cNvPr>
          <p:cNvSpPr/>
          <p:nvPr userDrawn="1"/>
        </p:nvSpPr>
        <p:spPr>
          <a:xfrm>
            <a:off x="538092" y="1345437"/>
            <a:ext cx="11160870"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 Placeholder 7">
            <a:extLst>
              <a:ext uri="{FF2B5EF4-FFF2-40B4-BE49-F238E27FC236}">
                <a16:creationId xmlns:a16="http://schemas.microsoft.com/office/drawing/2014/main" xmlns="" id="{B5E1E76B-874F-4D24-8E56-7C4F8241E403}"/>
              </a:ext>
            </a:extLst>
          </p:cNvPr>
          <p:cNvSpPr>
            <a:spLocks noGrp="1"/>
          </p:cNvSpPr>
          <p:nvPr>
            <p:ph type="body" sz="quarter" idx="13"/>
          </p:nvPr>
        </p:nvSpPr>
        <p:spPr>
          <a:xfrm>
            <a:off x="712586" y="1433950"/>
            <a:ext cx="10793613" cy="276999"/>
          </a:xfrm>
        </p:spPr>
        <p:txBody>
          <a:bodyPr lIns="0" tIns="0" rIns="0" bIns="0" anchor="ctr">
            <a:normAutofit/>
          </a:bodyPr>
          <a:lstStyle>
            <a:lvl1pPr marL="0" indent="0">
              <a:buNone/>
              <a:defRPr sz="18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F40342E6-CE4C-4CE1-B4EF-14EA34B1E0AF}"/>
              </a:ext>
            </a:extLst>
          </p:cNvPr>
          <p:cNvSpPr>
            <a:spLocks noGrp="1"/>
          </p:cNvSpPr>
          <p:nvPr>
            <p:ph type="body" sz="quarter" idx="14"/>
          </p:nvPr>
        </p:nvSpPr>
        <p:spPr>
          <a:xfrm>
            <a:off x="712586" y="1942144"/>
            <a:ext cx="10793613" cy="4344356"/>
          </a:xfrm>
        </p:spPr>
        <p:txBody>
          <a:bodyPr lIns="0" tIns="0" rIns="0" bIns="0">
            <a:normAutofit/>
          </a:bodyPr>
          <a:lstStyle>
            <a:lvl1pPr>
              <a:defRPr sz="1600"/>
            </a:lvl1pPr>
            <a:lvl2pPr>
              <a:defRPr sz="2000"/>
            </a:lvl2pPr>
            <a:lvl3pPr>
              <a:defRPr sz="2000"/>
            </a:lvl3pPr>
            <a:lvl4pPr>
              <a:defRPr sz="2000"/>
            </a:lvl4pPr>
            <a:lvl5pPr>
              <a:defRPr sz="2000"/>
            </a:lvl5pPr>
          </a:lstStyle>
          <a:p>
            <a:pPr lvl="0"/>
            <a:r>
              <a:rPr lang="en-US" dirty="0"/>
              <a:t>Click to edit Master text styles</a:t>
            </a:r>
          </a:p>
        </p:txBody>
      </p:sp>
      <p:sp>
        <p:nvSpPr>
          <p:cNvPr id="17" name="Rectangle 16">
            <a:extLst>
              <a:ext uri="{FF2B5EF4-FFF2-40B4-BE49-F238E27FC236}">
                <a16:creationId xmlns:a16="http://schemas.microsoft.com/office/drawing/2014/main" xmlns="" id="{D58F2783-18C8-4561-89E7-DC24F70AA35C}"/>
              </a:ext>
            </a:extLst>
          </p:cNvPr>
          <p:cNvSpPr/>
          <p:nvPr userDrawn="1"/>
        </p:nvSpPr>
        <p:spPr>
          <a:xfrm>
            <a:off x="538092" y="1345438"/>
            <a:ext cx="11160870" cy="5093462"/>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609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65798D0-CAE5-4666-8737-E42E032DB074}"/>
              </a:ext>
            </a:extLst>
          </p:cNvPr>
          <p:cNvSpPr/>
          <p:nvPr userDrawn="1"/>
        </p:nvSpPr>
        <p:spPr>
          <a:xfrm>
            <a:off x="0" y="6133255"/>
            <a:ext cx="12192000" cy="72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78138404-975E-4B5D-8C89-74C3D4CF1A51}"/>
              </a:ext>
            </a:extLst>
          </p:cNvPr>
          <p:cNvSpPr/>
          <p:nvPr userDrawn="1"/>
        </p:nvSpPr>
        <p:spPr>
          <a:xfrm>
            <a:off x="0" y="0"/>
            <a:ext cx="12192000" cy="109550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pic>
        <p:nvPicPr>
          <p:cNvPr id="9" name="Picture 4" descr="Image result for Avaniko logo">
            <a:extLst>
              <a:ext uri="{FF2B5EF4-FFF2-40B4-BE49-F238E27FC236}">
                <a16:creationId xmlns:a16="http://schemas.microsoft.com/office/drawing/2014/main" xmlns="" id="{430B44EF-E94C-44D4-AF85-BF6D4A91C2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0526" y="261278"/>
            <a:ext cx="1909832" cy="572951"/>
          </a:xfrm>
          <a:prstGeom prst="rect">
            <a:avLst/>
          </a:prstGeom>
          <a:solidFill>
            <a:srgbClr val="005D6E"/>
          </a:solidFill>
        </p:spPr>
      </p:pic>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2512339" y="141572"/>
            <a:ext cx="9186623" cy="812362"/>
          </a:xfrm>
        </p:spPr>
        <p:txBody>
          <a:bodyPr anchor="b">
            <a:normAutofit/>
          </a:bodyPr>
          <a:lstStyle>
            <a:lvl1pPr>
              <a:defRPr sz="2400" b="1">
                <a:solidFill>
                  <a:schemeClr val="bg1"/>
                </a:solidFill>
                <a:latin typeface="Century Gothic" panose="020B0502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338849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65798D0-CAE5-4666-8737-E42E032DB074}"/>
              </a:ext>
            </a:extLst>
          </p:cNvPr>
          <p:cNvSpPr/>
          <p:nvPr userDrawn="1"/>
        </p:nvSpPr>
        <p:spPr>
          <a:xfrm>
            <a:off x="0" y="6133255"/>
            <a:ext cx="12192000" cy="72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78138404-975E-4B5D-8C89-74C3D4CF1A51}"/>
              </a:ext>
            </a:extLst>
          </p:cNvPr>
          <p:cNvSpPr/>
          <p:nvPr userDrawn="1"/>
        </p:nvSpPr>
        <p:spPr>
          <a:xfrm>
            <a:off x="0" y="2310524"/>
            <a:ext cx="12192000" cy="1764324"/>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pic>
        <p:nvPicPr>
          <p:cNvPr id="9" name="Picture 4" descr="Image result for Avaniko logo">
            <a:extLst>
              <a:ext uri="{FF2B5EF4-FFF2-40B4-BE49-F238E27FC236}">
                <a16:creationId xmlns:a16="http://schemas.microsoft.com/office/drawing/2014/main" xmlns="" id="{430B44EF-E94C-44D4-AF85-BF6D4A91C2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06305" y="5647487"/>
            <a:ext cx="3057153" cy="917148"/>
          </a:xfrm>
          <a:prstGeom prst="rect">
            <a:avLst/>
          </a:prstGeom>
          <a:solidFill>
            <a:srgbClr val="005D6E"/>
          </a:solidFill>
        </p:spPr>
      </p:pic>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647606" y="2786505"/>
            <a:ext cx="10896788" cy="812362"/>
          </a:xfrm>
        </p:spPr>
        <p:txBody>
          <a:bodyPr anchor="ctr">
            <a:normAutofit/>
          </a:bodyPr>
          <a:lstStyle>
            <a:lvl1pPr algn="ctr">
              <a:defRPr sz="3200" b="1">
                <a:solidFill>
                  <a:schemeClr val="bg1"/>
                </a:solidFill>
                <a:latin typeface="Century Gothic" panose="020B0502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313464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40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xmlns="" id="{1B0047E0-340B-4221-83EB-C60332590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04.26.2019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Tree>
    <p:extLst>
      <p:ext uri="{BB962C8B-B14F-4D97-AF65-F5344CB8AC3E}">
        <p14:creationId xmlns:p14="http://schemas.microsoft.com/office/powerpoint/2010/main" val="409884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ABD7B0-E67C-43C1-B179-39B27468913D}"/>
              </a:ext>
            </a:extLst>
          </p:cNvPr>
          <p:cNvSpPr/>
          <p:nvPr userDrawn="1"/>
        </p:nvSpPr>
        <p:spPr>
          <a:xfrm>
            <a:off x="538092" y="1831975"/>
            <a:ext cx="521529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04.26.2019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8" name="Text Placeholder 7">
            <a:extLst>
              <a:ext uri="{FF2B5EF4-FFF2-40B4-BE49-F238E27FC236}">
                <a16:creationId xmlns:a16="http://schemas.microsoft.com/office/drawing/2014/main" xmlns="" id="{914B4CE9-D5AC-4E4E-B933-49E312038D16}"/>
              </a:ext>
            </a:extLst>
          </p:cNvPr>
          <p:cNvSpPr>
            <a:spLocks noGrp="1"/>
          </p:cNvSpPr>
          <p:nvPr>
            <p:ph type="body" sz="quarter" idx="13"/>
          </p:nvPr>
        </p:nvSpPr>
        <p:spPr>
          <a:xfrm>
            <a:off x="713539" y="1920488"/>
            <a:ext cx="486440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713539" y="2428682"/>
            <a:ext cx="4864400"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1" name="Rectangle 10">
            <a:extLst>
              <a:ext uri="{FF2B5EF4-FFF2-40B4-BE49-F238E27FC236}">
                <a16:creationId xmlns:a16="http://schemas.microsoft.com/office/drawing/2014/main" xmlns="" id="{E6A99A8D-89E4-4A76-BC0A-796528E02F59}"/>
              </a:ext>
            </a:extLst>
          </p:cNvPr>
          <p:cNvSpPr/>
          <p:nvPr userDrawn="1"/>
        </p:nvSpPr>
        <p:spPr>
          <a:xfrm>
            <a:off x="6438612" y="1831975"/>
            <a:ext cx="521529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 Placeholder 7">
            <a:extLst>
              <a:ext uri="{FF2B5EF4-FFF2-40B4-BE49-F238E27FC236}">
                <a16:creationId xmlns:a16="http://schemas.microsoft.com/office/drawing/2014/main" xmlns="" id="{6DF6BA16-19CA-4922-9A59-B8A974DC883A}"/>
              </a:ext>
            </a:extLst>
          </p:cNvPr>
          <p:cNvSpPr>
            <a:spLocks noGrp="1"/>
          </p:cNvSpPr>
          <p:nvPr>
            <p:ph type="body" sz="quarter" idx="15"/>
          </p:nvPr>
        </p:nvSpPr>
        <p:spPr>
          <a:xfrm>
            <a:off x="6610039" y="1920488"/>
            <a:ext cx="486440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CB8A25A8-7E1E-49E9-A066-DEAED9B41E97}"/>
              </a:ext>
            </a:extLst>
          </p:cNvPr>
          <p:cNvSpPr>
            <a:spLocks noGrp="1"/>
          </p:cNvSpPr>
          <p:nvPr>
            <p:ph type="body" sz="quarter" idx="16"/>
          </p:nvPr>
        </p:nvSpPr>
        <p:spPr>
          <a:xfrm>
            <a:off x="6610039" y="2428682"/>
            <a:ext cx="4864400"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4" name="Rectangle 13">
            <a:extLst>
              <a:ext uri="{FF2B5EF4-FFF2-40B4-BE49-F238E27FC236}">
                <a16:creationId xmlns:a16="http://schemas.microsoft.com/office/drawing/2014/main" xmlns="" id="{1C4C6C2B-0B91-4B4E-B941-5BC3E1C22FE2}"/>
              </a:ext>
            </a:extLst>
          </p:cNvPr>
          <p:cNvSpPr/>
          <p:nvPr userDrawn="1"/>
        </p:nvSpPr>
        <p:spPr>
          <a:xfrm>
            <a:off x="538092" y="1831975"/>
            <a:ext cx="5215295"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7F0F0AC6-3B61-479E-B206-ED1787929381}"/>
              </a:ext>
            </a:extLst>
          </p:cNvPr>
          <p:cNvSpPr/>
          <p:nvPr userDrawn="1"/>
        </p:nvSpPr>
        <p:spPr>
          <a:xfrm>
            <a:off x="6438612" y="1831975"/>
            <a:ext cx="5215295"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151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ABD7B0-E67C-43C1-B179-39B27468913D}"/>
              </a:ext>
            </a:extLst>
          </p:cNvPr>
          <p:cNvSpPr/>
          <p:nvPr userDrawn="1"/>
        </p:nvSpPr>
        <p:spPr>
          <a:xfrm>
            <a:off x="538092" y="1831975"/>
            <a:ext cx="3500508"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04.26.2019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8" name="Text Placeholder 7">
            <a:extLst>
              <a:ext uri="{FF2B5EF4-FFF2-40B4-BE49-F238E27FC236}">
                <a16:creationId xmlns:a16="http://schemas.microsoft.com/office/drawing/2014/main" xmlns="" id="{914B4CE9-D5AC-4E4E-B933-49E312038D16}"/>
              </a:ext>
            </a:extLst>
          </p:cNvPr>
          <p:cNvSpPr>
            <a:spLocks noGrp="1"/>
          </p:cNvSpPr>
          <p:nvPr>
            <p:ph type="body" sz="quarter" idx="13"/>
          </p:nvPr>
        </p:nvSpPr>
        <p:spPr>
          <a:xfrm>
            <a:off x="688019" y="1920488"/>
            <a:ext cx="320065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688019" y="2428682"/>
            <a:ext cx="3200654"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a:t>
            </a:r>
          </a:p>
        </p:txBody>
      </p:sp>
      <p:sp>
        <p:nvSpPr>
          <p:cNvPr id="14" name="Rectangle 13">
            <a:extLst>
              <a:ext uri="{FF2B5EF4-FFF2-40B4-BE49-F238E27FC236}">
                <a16:creationId xmlns:a16="http://schemas.microsoft.com/office/drawing/2014/main" xmlns="" id="{1C4C6C2B-0B91-4B4E-B941-5BC3E1C22FE2}"/>
              </a:ext>
            </a:extLst>
          </p:cNvPr>
          <p:cNvSpPr/>
          <p:nvPr userDrawn="1"/>
        </p:nvSpPr>
        <p:spPr>
          <a:xfrm>
            <a:off x="538092" y="1831975"/>
            <a:ext cx="3500508"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0D960617-0058-4859-B508-D46574965E44}"/>
              </a:ext>
            </a:extLst>
          </p:cNvPr>
          <p:cNvSpPr/>
          <p:nvPr userDrawn="1"/>
        </p:nvSpPr>
        <p:spPr>
          <a:xfrm>
            <a:off x="4346413" y="1831975"/>
            <a:ext cx="3500508"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 Placeholder 7">
            <a:extLst>
              <a:ext uri="{FF2B5EF4-FFF2-40B4-BE49-F238E27FC236}">
                <a16:creationId xmlns:a16="http://schemas.microsoft.com/office/drawing/2014/main" xmlns="" id="{C92A346E-D012-4D92-A980-A87CFA2687BB}"/>
              </a:ext>
            </a:extLst>
          </p:cNvPr>
          <p:cNvSpPr>
            <a:spLocks noGrp="1"/>
          </p:cNvSpPr>
          <p:nvPr>
            <p:ph type="body" sz="quarter" idx="15"/>
          </p:nvPr>
        </p:nvSpPr>
        <p:spPr>
          <a:xfrm>
            <a:off x="4496340" y="1920488"/>
            <a:ext cx="320065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21" name="Text Placeholder 7">
            <a:extLst>
              <a:ext uri="{FF2B5EF4-FFF2-40B4-BE49-F238E27FC236}">
                <a16:creationId xmlns:a16="http://schemas.microsoft.com/office/drawing/2014/main" xmlns="" id="{9BD69427-92B8-4870-BC20-C78919C2AB59}"/>
              </a:ext>
            </a:extLst>
          </p:cNvPr>
          <p:cNvSpPr>
            <a:spLocks noGrp="1"/>
          </p:cNvSpPr>
          <p:nvPr>
            <p:ph type="body" sz="quarter" idx="16"/>
          </p:nvPr>
        </p:nvSpPr>
        <p:spPr>
          <a:xfrm>
            <a:off x="4496340" y="2428682"/>
            <a:ext cx="3200654"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a:t>
            </a:r>
          </a:p>
        </p:txBody>
      </p:sp>
      <p:sp>
        <p:nvSpPr>
          <p:cNvPr id="22" name="Rectangle 21">
            <a:extLst>
              <a:ext uri="{FF2B5EF4-FFF2-40B4-BE49-F238E27FC236}">
                <a16:creationId xmlns:a16="http://schemas.microsoft.com/office/drawing/2014/main" xmlns="" id="{01DD054A-AF64-4B3F-914E-294D67EE585A}"/>
              </a:ext>
            </a:extLst>
          </p:cNvPr>
          <p:cNvSpPr/>
          <p:nvPr userDrawn="1"/>
        </p:nvSpPr>
        <p:spPr>
          <a:xfrm>
            <a:off x="4346413" y="1831975"/>
            <a:ext cx="3500508"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A6B9C187-C786-4B7B-8BEC-E0EA4AC852A6}"/>
              </a:ext>
            </a:extLst>
          </p:cNvPr>
          <p:cNvSpPr/>
          <p:nvPr userDrawn="1"/>
        </p:nvSpPr>
        <p:spPr>
          <a:xfrm>
            <a:off x="8154734" y="1831975"/>
            <a:ext cx="3500508"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 Placeholder 7">
            <a:extLst>
              <a:ext uri="{FF2B5EF4-FFF2-40B4-BE49-F238E27FC236}">
                <a16:creationId xmlns:a16="http://schemas.microsoft.com/office/drawing/2014/main" xmlns="" id="{8BA58019-1CA9-4AEC-ACEC-FC9CDB6A1C10}"/>
              </a:ext>
            </a:extLst>
          </p:cNvPr>
          <p:cNvSpPr>
            <a:spLocks noGrp="1"/>
          </p:cNvSpPr>
          <p:nvPr>
            <p:ph type="body" sz="quarter" idx="17"/>
          </p:nvPr>
        </p:nvSpPr>
        <p:spPr>
          <a:xfrm>
            <a:off x="8304661" y="1920488"/>
            <a:ext cx="320065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25" name="Text Placeholder 7">
            <a:extLst>
              <a:ext uri="{FF2B5EF4-FFF2-40B4-BE49-F238E27FC236}">
                <a16:creationId xmlns:a16="http://schemas.microsoft.com/office/drawing/2014/main" xmlns="" id="{A577DF02-84C8-4B9E-BF3C-A527E0093D05}"/>
              </a:ext>
            </a:extLst>
          </p:cNvPr>
          <p:cNvSpPr>
            <a:spLocks noGrp="1"/>
          </p:cNvSpPr>
          <p:nvPr>
            <p:ph type="body" sz="quarter" idx="18"/>
          </p:nvPr>
        </p:nvSpPr>
        <p:spPr>
          <a:xfrm>
            <a:off x="8304661" y="2428682"/>
            <a:ext cx="3200654"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a:t>
            </a:r>
          </a:p>
        </p:txBody>
      </p:sp>
      <p:sp>
        <p:nvSpPr>
          <p:cNvPr id="26" name="Rectangle 25">
            <a:extLst>
              <a:ext uri="{FF2B5EF4-FFF2-40B4-BE49-F238E27FC236}">
                <a16:creationId xmlns:a16="http://schemas.microsoft.com/office/drawing/2014/main" xmlns="" id="{958CC10F-3280-4B46-8985-871B2339ED6E}"/>
              </a:ext>
            </a:extLst>
          </p:cNvPr>
          <p:cNvSpPr/>
          <p:nvPr userDrawn="1"/>
        </p:nvSpPr>
        <p:spPr>
          <a:xfrm>
            <a:off x="8154734" y="1831975"/>
            <a:ext cx="3500508"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452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1DC0407-0616-4D48-AEEA-E8F483800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9614ED1-E74B-49B8-9F4B-F5C9958A0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xmlns="" id="{16A5B87B-E655-4C82-B228-4AB0DD524F2E}"/>
              </a:ext>
            </a:extLst>
          </p:cNvPr>
          <p:cNvSpPr>
            <a:spLocks noGrp="1"/>
          </p:cNvSpPr>
          <p:nvPr>
            <p:ph type="sldNum" sz="quarter" idx="4"/>
          </p:nvPr>
        </p:nvSpPr>
        <p:spPr>
          <a:xfrm>
            <a:off x="7637716" y="621590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BC6F3-97AF-4BA6-AAE8-29E9276E0B10}" type="slidenum">
              <a:rPr lang="en-IN" smtClean="0"/>
              <a:t>‹#›</a:t>
            </a:fld>
            <a:endParaRPr lang="en-IN"/>
          </a:p>
        </p:txBody>
      </p:sp>
      <p:pic>
        <p:nvPicPr>
          <p:cNvPr id="7" name="Picture 4" descr="Image result for Avaniko logo">
            <a:extLst>
              <a:ext uri="{FF2B5EF4-FFF2-40B4-BE49-F238E27FC236}">
                <a16:creationId xmlns:a16="http://schemas.microsoft.com/office/drawing/2014/main" xmlns="" id="{648C5899-7A66-4B4E-9840-1B9C59683243}"/>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380916" y="6120565"/>
            <a:ext cx="1656207" cy="496863"/>
          </a:xfrm>
          <a:prstGeom prst="rect">
            <a:avLst/>
          </a:prstGeom>
          <a:solidFill>
            <a:srgbClr val="005D6E"/>
          </a:solidFill>
        </p:spPr>
      </p:pic>
      <p:sp>
        <p:nvSpPr>
          <p:cNvPr id="8" name="Rectangle 7">
            <a:extLst>
              <a:ext uri="{FF2B5EF4-FFF2-40B4-BE49-F238E27FC236}">
                <a16:creationId xmlns:a16="http://schemas.microsoft.com/office/drawing/2014/main" xmlns="" id="{E9EF016B-7651-4FBE-A6EF-15434EC6D052}"/>
              </a:ext>
            </a:extLst>
          </p:cNvPr>
          <p:cNvSpPr/>
          <p:nvPr userDrawn="1"/>
        </p:nvSpPr>
        <p:spPr>
          <a:xfrm>
            <a:off x="0" y="6707122"/>
            <a:ext cx="12192000" cy="150878"/>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010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9" r:id="rId4"/>
    <p:sldLayoutId id="2147483670" r:id="rId5"/>
    <p:sldLayoutId id="2147483671" r:id="rId6"/>
    <p:sldLayoutId id="2147483667" r:id="rId7"/>
    <p:sldLayoutId id="2147483660" r:id="rId8"/>
    <p:sldLayoutId id="2147483662" r:id="rId9"/>
    <p:sldLayoutId id="2147483663" r:id="rId10"/>
    <p:sldLayoutId id="2147483664" r:id="rId11"/>
    <p:sldLayoutId id="2147483661" r:id="rId12"/>
    <p:sldLayoutId id="2147483665" r:id="rId13"/>
    <p:sldLayoutId id="214748366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00D9E1A-35E6-4E12-92CF-8DFCE012E483}"/>
              </a:ext>
            </a:extLst>
          </p:cNvPr>
          <p:cNvSpPr>
            <a:spLocks noGrp="1"/>
          </p:cNvSpPr>
          <p:nvPr>
            <p:ph type="ctrTitle"/>
          </p:nvPr>
        </p:nvSpPr>
        <p:spPr>
          <a:xfrm>
            <a:off x="5447211" y="1389482"/>
            <a:ext cx="6531429" cy="2086725"/>
          </a:xfrm>
        </p:spPr>
        <p:txBody>
          <a:bodyPr/>
          <a:lstStyle/>
          <a:p>
            <a:r>
              <a:rPr lang="en-IN" dirty="0" smtClean="0"/>
              <a:t>Smart Retail  with </a:t>
            </a:r>
            <a:r>
              <a:rPr lang="en-IN" dirty="0" err="1" smtClean="0"/>
              <a:t>Ibeacons</a:t>
            </a:r>
            <a:r>
              <a:rPr lang="en-IN" dirty="0"/>
              <a:t/>
            </a:r>
            <a:br>
              <a:rPr lang="en-IN" dirty="0"/>
            </a:br>
            <a:r>
              <a:rPr lang="en-IN" dirty="0"/>
              <a:t>			</a:t>
            </a:r>
            <a:r>
              <a:rPr lang="en-IN" dirty="0" smtClean="0"/>
              <a:t>-27 April </a:t>
            </a:r>
            <a:r>
              <a:rPr lang="en-IN" dirty="0"/>
              <a:t>2019</a:t>
            </a:r>
          </a:p>
        </p:txBody>
      </p:sp>
      <p:sp>
        <p:nvSpPr>
          <p:cNvPr id="7" name="Subtitle 6">
            <a:extLst>
              <a:ext uri="{FF2B5EF4-FFF2-40B4-BE49-F238E27FC236}">
                <a16:creationId xmlns:a16="http://schemas.microsoft.com/office/drawing/2014/main" xmlns="" id="{907FD69E-D4D0-41D1-833D-25D018E49C59}"/>
              </a:ext>
            </a:extLst>
          </p:cNvPr>
          <p:cNvSpPr>
            <a:spLocks noGrp="1"/>
          </p:cNvSpPr>
          <p:nvPr>
            <p:ph type="subTitle" idx="1"/>
          </p:nvPr>
        </p:nvSpPr>
        <p:spPr>
          <a:xfrm>
            <a:off x="5888325" y="4748350"/>
            <a:ext cx="6090315" cy="515983"/>
          </a:xfrm>
        </p:spPr>
        <p:txBody>
          <a:bodyPr>
            <a:normAutofit fontScale="77500" lnSpcReduction="20000"/>
          </a:bodyPr>
          <a:lstStyle/>
          <a:p>
            <a:pPr lvl="1"/>
            <a:r>
              <a:rPr lang="en-IN" dirty="0"/>
              <a:t>		</a:t>
            </a:r>
            <a:r>
              <a:rPr lang="en-IN" sz="4800" b="1" dirty="0" smtClean="0">
                <a:solidFill>
                  <a:srgbClr val="005D6E"/>
                </a:solidFill>
              </a:rPr>
              <a:t>The Game Changers</a:t>
            </a:r>
            <a:endParaRPr lang="en-IN" sz="4800" b="1" dirty="0">
              <a:solidFill>
                <a:srgbClr val="005D6E"/>
              </a:solidFill>
            </a:endParaRPr>
          </a:p>
        </p:txBody>
      </p:sp>
    </p:spTree>
    <p:extLst>
      <p:ext uri="{BB962C8B-B14F-4D97-AF65-F5344CB8AC3E}">
        <p14:creationId xmlns:p14="http://schemas.microsoft.com/office/powerpoint/2010/main" val="1213590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we going to run through next few mins ?</a:t>
            </a:r>
            <a:endParaRPr lang="en-IN" dirty="0"/>
          </a:p>
        </p:txBody>
      </p:sp>
      <p:sp>
        <p:nvSpPr>
          <p:cNvPr id="3" name="Text Placeholder 2"/>
          <p:cNvSpPr>
            <a:spLocks noGrp="1"/>
          </p:cNvSpPr>
          <p:nvPr>
            <p:ph type="body" sz="quarter" idx="13"/>
          </p:nvPr>
        </p:nvSpPr>
        <p:spPr/>
        <p:txBody>
          <a:bodyPr/>
          <a:lstStyle/>
          <a:p>
            <a:r>
              <a:rPr lang="en-IN" dirty="0" smtClean="0"/>
              <a:t>Smart Retail with IBeacons</a:t>
            </a:r>
            <a:endParaRPr lang="en-IN" dirty="0"/>
          </a:p>
        </p:txBody>
      </p:sp>
      <p:sp>
        <p:nvSpPr>
          <p:cNvPr id="4" name="Text Placeholder 3"/>
          <p:cNvSpPr>
            <a:spLocks noGrp="1"/>
          </p:cNvSpPr>
          <p:nvPr>
            <p:ph type="body" sz="quarter" idx="14"/>
          </p:nvPr>
        </p:nvSpPr>
        <p:spPr/>
        <p:txBody>
          <a:bodyPr>
            <a:normAutofit/>
          </a:bodyPr>
          <a:lstStyle/>
          <a:p>
            <a:r>
              <a:rPr lang="en-IN" dirty="0">
                <a:latin typeface="Aileron"/>
              </a:rPr>
              <a:t>Smart retail a</a:t>
            </a:r>
            <a:r>
              <a:rPr lang="en-IN" dirty="0" smtClean="0">
                <a:latin typeface="Aileron"/>
              </a:rPr>
              <a:t>s a term describes how technologies are </a:t>
            </a:r>
            <a:r>
              <a:rPr lang="en-IN" dirty="0">
                <a:latin typeface="Aileron"/>
              </a:rPr>
              <a:t>designed to give the consumer a greater, faster, safer and </a:t>
            </a:r>
            <a:r>
              <a:rPr lang="en-IN" b="1" dirty="0">
                <a:latin typeface="Aileron"/>
              </a:rPr>
              <a:t>smarter</a:t>
            </a:r>
            <a:r>
              <a:rPr lang="en-IN" dirty="0">
                <a:latin typeface="Aileron"/>
              </a:rPr>
              <a:t> experience </a:t>
            </a:r>
            <a:r>
              <a:rPr lang="en-IN" dirty="0" smtClean="0">
                <a:latin typeface="Aileron"/>
              </a:rPr>
              <a:t>when shopping</a:t>
            </a:r>
          </a:p>
          <a:p>
            <a:r>
              <a:rPr lang="en-IN" dirty="0" smtClean="0">
                <a:latin typeface="Aileron"/>
              </a:rPr>
              <a:t>Everything </a:t>
            </a:r>
            <a:r>
              <a:rPr lang="en-IN" dirty="0">
                <a:latin typeface="Aileron"/>
              </a:rPr>
              <a:t>around us is becoming increasingly interconnected through technology. </a:t>
            </a:r>
            <a:endParaRPr lang="en-IN" dirty="0" smtClean="0">
              <a:latin typeface="Aileron"/>
            </a:endParaRPr>
          </a:p>
          <a:p>
            <a:r>
              <a:rPr lang="en-IN" dirty="0" smtClean="0">
                <a:latin typeface="Aileron"/>
              </a:rPr>
              <a:t>Smart </a:t>
            </a:r>
            <a:r>
              <a:rPr lang="en-IN" dirty="0">
                <a:latin typeface="Aileron"/>
              </a:rPr>
              <a:t>retailing is all about smart devices and smart technology – by connecting smartphone to in-store beacons the whole shopping experience for your customers can suddenly explode into something truly sensational, smart, and very, very cool indeed.</a:t>
            </a:r>
          </a:p>
          <a:p>
            <a:r>
              <a:rPr lang="en-IN" dirty="0" smtClean="0">
                <a:latin typeface="Aileron"/>
              </a:rPr>
              <a:t>Sensors </a:t>
            </a:r>
            <a:r>
              <a:rPr lang="en-IN" dirty="0">
                <a:latin typeface="Aileron"/>
              </a:rPr>
              <a:t>(such as </a:t>
            </a:r>
            <a:r>
              <a:rPr lang="en-IN" b="1" dirty="0" smtClean="0">
                <a:latin typeface="Aileron"/>
              </a:rPr>
              <a:t>iBeacons)</a:t>
            </a:r>
            <a:r>
              <a:rPr lang="en-IN" dirty="0" smtClean="0">
                <a:latin typeface="Aileron"/>
              </a:rPr>
              <a:t> </a:t>
            </a:r>
            <a:r>
              <a:rPr lang="en-IN" dirty="0">
                <a:latin typeface="Aileron"/>
              </a:rPr>
              <a:t>can be placed onto almost anything, and can connect any number of devices together in some very powerful and innovative </a:t>
            </a:r>
            <a:r>
              <a:rPr lang="en-IN" dirty="0" smtClean="0">
                <a:latin typeface="Aileron"/>
              </a:rPr>
              <a:t>ways</a:t>
            </a:r>
          </a:p>
          <a:p>
            <a:pPr marL="0" indent="0">
              <a:buNone/>
            </a:pPr>
            <a:endParaRPr lang="en-IN" dirty="0"/>
          </a:p>
        </p:txBody>
      </p:sp>
    </p:spTree>
    <p:extLst>
      <p:ext uri="{BB962C8B-B14F-4D97-AF65-F5344CB8AC3E}">
        <p14:creationId xmlns:p14="http://schemas.microsoft.com/office/powerpoint/2010/main" val="535179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ileron" pitchFamily="50" charset="0"/>
              </a:rPr>
              <a:t/>
            </a:r>
            <a:br>
              <a:rPr lang="en-IN" dirty="0" smtClean="0">
                <a:latin typeface="Aileron" pitchFamily="50" charset="0"/>
              </a:rPr>
            </a:br>
            <a:r>
              <a:rPr lang="en-IN" dirty="0" smtClean="0">
                <a:latin typeface="Aileron" pitchFamily="50" charset="0"/>
              </a:rPr>
              <a:t/>
            </a:r>
            <a:br>
              <a:rPr lang="en-IN" dirty="0" smtClean="0">
                <a:latin typeface="Aileron" pitchFamily="50" charset="0"/>
              </a:rPr>
            </a:br>
            <a:r>
              <a:rPr lang="en-IN" dirty="0">
                <a:latin typeface="Aileron" pitchFamily="50" charset="0"/>
              </a:rPr>
              <a:t/>
            </a:r>
            <a:br>
              <a:rPr lang="en-IN" dirty="0">
                <a:latin typeface="Aileron" pitchFamily="50" charset="0"/>
              </a:rPr>
            </a:br>
            <a:r>
              <a:rPr lang="en-IN" dirty="0">
                <a:latin typeface="Aileron" pitchFamily="50" charset="0"/>
              </a:rPr>
              <a:t/>
            </a:r>
            <a:br>
              <a:rPr lang="en-IN" dirty="0">
                <a:latin typeface="Aileron" pitchFamily="50" charset="0"/>
              </a:rPr>
            </a:br>
            <a:r>
              <a:rPr lang="en-IN" dirty="0" smtClean="0">
                <a:latin typeface="Aileron" pitchFamily="50" charset="0"/>
              </a:rPr>
              <a:t>Why Smart Retail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640" y="3244940"/>
            <a:ext cx="6438900" cy="3124200"/>
          </a:xfrm>
          <a:prstGeom prst="rect">
            <a:avLst/>
          </a:prstGeom>
        </p:spPr>
      </p:pic>
      <p:sp>
        <p:nvSpPr>
          <p:cNvPr id="4" name="TextBox 3"/>
          <p:cNvSpPr txBox="1"/>
          <p:nvPr/>
        </p:nvSpPr>
        <p:spPr>
          <a:xfrm>
            <a:off x="708338" y="1481070"/>
            <a:ext cx="10457255" cy="1754326"/>
          </a:xfrm>
          <a:prstGeom prst="rect">
            <a:avLst/>
          </a:prstGeom>
          <a:noFill/>
        </p:spPr>
        <p:txBody>
          <a:bodyPr wrap="square" rtlCol="0">
            <a:spAutoFit/>
          </a:bodyPr>
          <a:lstStyle/>
          <a:p>
            <a:r>
              <a:rPr lang="en-IN" b="1" dirty="0">
                <a:latin typeface="Aileron" pitchFamily="50" charset="0"/>
              </a:rPr>
              <a:t> </a:t>
            </a:r>
            <a:endParaRPr lang="en-IN" sz="2000" b="1" dirty="0"/>
          </a:p>
          <a:p>
            <a:pPr marL="285750" indent="-285750">
              <a:buFont typeface="Wingdings" pitchFamily="2" charset="2"/>
              <a:buChar char="Ø"/>
            </a:pPr>
            <a:r>
              <a:rPr lang="en-IN" dirty="0">
                <a:latin typeface="Afta sans" panose="02000503000000020004" pitchFamily="50" charset="0"/>
              </a:rPr>
              <a:t>To survive and thrive in the e-commerce age, retailers must digitize their bricks-and-mortar stores</a:t>
            </a:r>
          </a:p>
          <a:p>
            <a:r>
              <a:rPr lang="en-IN" dirty="0" smtClean="0">
                <a:latin typeface="Afta sans" panose="02000503000000020004" pitchFamily="50" charset="0"/>
              </a:rPr>
              <a:t>       Consumers </a:t>
            </a:r>
            <a:r>
              <a:rPr lang="en-IN" dirty="0">
                <a:latin typeface="Afta sans" panose="02000503000000020004" pitchFamily="50" charset="0"/>
              </a:rPr>
              <a:t>expect smart retailing with a digital shopping experience</a:t>
            </a:r>
          </a:p>
          <a:p>
            <a:pPr marL="285750" indent="-285750">
              <a:buFont typeface="Wingdings" pitchFamily="2" charset="2"/>
              <a:buChar char="Ø"/>
            </a:pPr>
            <a:r>
              <a:rPr lang="en-IN" dirty="0">
                <a:latin typeface="Afta sans" panose="02000503000000020004" pitchFamily="50" charset="0"/>
              </a:rPr>
              <a:t>The result is greater process efficiency and enhanced customer service</a:t>
            </a:r>
          </a:p>
          <a:p>
            <a:pPr marL="285750" indent="-285750">
              <a:buFont typeface="Wingdings" pitchFamily="2" charset="2"/>
              <a:buChar char="Ø"/>
            </a:pPr>
            <a:r>
              <a:rPr lang="en-IN" dirty="0">
                <a:latin typeface="Afta sans" panose="02000503000000020004" pitchFamily="50" charset="0"/>
              </a:rPr>
              <a:t>The store of the future: Everything begins with the Customer </a:t>
            </a:r>
            <a:r>
              <a:rPr lang="en-IN" dirty="0" smtClean="0">
                <a:latin typeface="Afta sans" panose="02000503000000020004" pitchFamily="50" charset="0"/>
              </a:rPr>
              <a:t>Journey &amp; Conversions</a:t>
            </a:r>
          </a:p>
          <a:p>
            <a:pPr marL="285750" indent="-285750">
              <a:buFont typeface="Wingdings" pitchFamily="2" charset="2"/>
              <a:buChar char="Ø"/>
            </a:pPr>
            <a:r>
              <a:rPr lang="en-IN" dirty="0" smtClean="0">
                <a:latin typeface="Afta sans" panose="02000503000000020004" pitchFamily="50" charset="0"/>
              </a:rPr>
              <a:t>Customer Engagement, Theft Preventions, In-Store Navigation</a:t>
            </a:r>
          </a:p>
        </p:txBody>
      </p:sp>
    </p:spTree>
    <p:extLst>
      <p:ext uri="{BB962C8B-B14F-4D97-AF65-F5344CB8AC3E}">
        <p14:creationId xmlns:p14="http://schemas.microsoft.com/office/powerpoint/2010/main" val="36217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a:t>
            </a:r>
            <a:r>
              <a:rPr lang="en-IN" dirty="0" err="1" smtClean="0"/>
              <a:t>Ibeacons</a:t>
            </a:r>
            <a:r>
              <a:rPr lang="en-IN" dirty="0" smtClean="0"/>
              <a:t> ?</a:t>
            </a:r>
            <a:endParaRPr lang="en-IN" dirty="0"/>
          </a:p>
        </p:txBody>
      </p:sp>
      <p:sp>
        <p:nvSpPr>
          <p:cNvPr id="4" name="Text Placeholder 3"/>
          <p:cNvSpPr>
            <a:spLocks noGrp="1"/>
          </p:cNvSpPr>
          <p:nvPr>
            <p:ph type="body" sz="quarter" idx="14"/>
          </p:nvPr>
        </p:nvSpPr>
        <p:spPr>
          <a:xfrm>
            <a:off x="373487" y="1223493"/>
            <a:ext cx="11215701" cy="5024063"/>
          </a:xfrm>
        </p:spPr>
        <p:txBody>
          <a:bodyPr>
            <a:normAutofit/>
          </a:bodyPr>
          <a:lstStyle/>
          <a:p>
            <a:r>
              <a:rPr lang="en-IN" b="1" dirty="0">
                <a:latin typeface="Aileron"/>
              </a:rPr>
              <a:t>iBeacons are </a:t>
            </a:r>
            <a:r>
              <a:rPr lang="en-IN" b="1" dirty="0" smtClean="0">
                <a:latin typeface="Aileron"/>
              </a:rPr>
              <a:t>Bluetooth low energy (BLE) devices </a:t>
            </a:r>
            <a:r>
              <a:rPr lang="en-IN" b="1" dirty="0">
                <a:latin typeface="Aileron"/>
              </a:rPr>
              <a:t>that can be attached to anything, </a:t>
            </a:r>
            <a:r>
              <a:rPr lang="en-IN" b="1" dirty="0" smtClean="0">
                <a:latin typeface="Aileron"/>
              </a:rPr>
              <a:t>anywhere placed strategically in Retail Stores. </a:t>
            </a:r>
          </a:p>
          <a:p>
            <a:r>
              <a:rPr lang="en-IN" b="1" dirty="0" smtClean="0">
                <a:latin typeface="Aileron"/>
              </a:rPr>
              <a:t>When </a:t>
            </a:r>
            <a:r>
              <a:rPr lang="en-IN" b="1" dirty="0">
                <a:latin typeface="Aileron"/>
              </a:rPr>
              <a:t>a customer comes in close proximity to them, they broadcast tiny radio signals, which a user’s smartphone can receive and interpret. </a:t>
            </a:r>
            <a:endParaRPr lang="en-IN" b="1" dirty="0" smtClean="0">
              <a:latin typeface="Aileron"/>
            </a:endParaRPr>
          </a:p>
          <a:p>
            <a:r>
              <a:rPr lang="en-IN" b="1" dirty="0">
                <a:latin typeface="Aileron"/>
              </a:rPr>
              <a:t>Further, that device sends a unique ID to cloud </a:t>
            </a:r>
            <a:r>
              <a:rPr lang="en-IN" b="1" dirty="0" smtClean="0">
                <a:latin typeface="Aileron"/>
              </a:rPr>
              <a:t>server</a:t>
            </a:r>
          </a:p>
          <a:p>
            <a:r>
              <a:rPr lang="en-IN" b="1" dirty="0">
                <a:latin typeface="Aileron"/>
              </a:rPr>
              <a:t>The server checks that ID and responds back, through which communication between signal and smart device is established using a unique ID</a:t>
            </a:r>
          </a:p>
          <a:p>
            <a:r>
              <a:rPr lang="en-IN" dirty="0" smtClean="0">
                <a:latin typeface="Aileron"/>
              </a:rPr>
              <a:t>E.g., If </a:t>
            </a:r>
            <a:r>
              <a:rPr lang="en-IN" dirty="0">
                <a:latin typeface="Aileron"/>
              </a:rPr>
              <a:t>you were selling digital cameras on one of your shelves, for instance, you could stick an </a:t>
            </a:r>
            <a:r>
              <a:rPr lang="en-IN" dirty="0" smtClean="0">
                <a:latin typeface="Aileron"/>
              </a:rPr>
              <a:t>IBeacons </a:t>
            </a:r>
            <a:r>
              <a:rPr lang="en-IN" dirty="0">
                <a:latin typeface="Aileron"/>
              </a:rPr>
              <a:t>underneath, and, when a customer comes nearby, a notification will be automatically sent to that person’s smartphone. If clicked, the user will be directed right to your online store where the product specifications, pictures and pricing can all be displayed.</a:t>
            </a:r>
          </a:p>
          <a:p>
            <a:r>
              <a:rPr lang="en-IN" dirty="0" smtClean="0">
                <a:latin typeface="Aileron"/>
              </a:rPr>
              <a:t>The </a:t>
            </a:r>
            <a:r>
              <a:rPr lang="en-IN" dirty="0">
                <a:latin typeface="Aileron"/>
              </a:rPr>
              <a:t>great thing about iBeacons is that they create additional value for shoppers while they are in </a:t>
            </a:r>
            <a:r>
              <a:rPr lang="en-IN" dirty="0" smtClean="0">
                <a:latin typeface="Aileron"/>
              </a:rPr>
              <a:t> </a:t>
            </a:r>
            <a:r>
              <a:rPr lang="en-IN" dirty="0">
                <a:latin typeface="Aileron"/>
              </a:rPr>
              <a:t>store. And people are already turning to their smartphones to help them with their shopping experiences. A recent survey commissioned by Google found that more than 66% of smartphone users are already using their phones to help them shop and make purchasing decisions when in a physical, bricks and mortar, store.</a:t>
            </a:r>
          </a:p>
          <a:p>
            <a:r>
              <a:rPr lang="en-IN" dirty="0" smtClean="0">
                <a:latin typeface="Aileron"/>
              </a:rPr>
              <a:t>iBeacons </a:t>
            </a:r>
            <a:r>
              <a:rPr lang="en-IN" dirty="0">
                <a:latin typeface="Aileron"/>
              </a:rPr>
              <a:t>act like digital signs, and the power of these is that they can deliver the right message, at the right time, in the right place, to the right person. They are true innovations to the retail experience, and something that every smart retailer should have in their arsenal.</a:t>
            </a:r>
          </a:p>
        </p:txBody>
      </p:sp>
    </p:spTree>
    <p:extLst>
      <p:ext uri="{BB962C8B-B14F-4D97-AF65-F5344CB8AC3E}">
        <p14:creationId xmlns:p14="http://schemas.microsoft.com/office/powerpoint/2010/main" val="2940258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IBeacons Real time Workflow</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79" y="1197429"/>
            <a:ext cx="10058400" cy="5660571"/>
          </a:xfrm>
          <a:prstGeom prst="rect">
            <a:avLst/>
          </a:prstGeom>
        </p:spPr>
      </p:pic>
    </p:spTree>
    <p:extLst>
      <p:ext uri="{BB962C8B-B14F-4D97-AF65-F5344CB8AC3E}">
        <p14:creationId xmlns:p14="http://schemas.microsoft.com/office/powerpoint/2010/main" val="834276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Game Changers use Cases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966" y="1418292"/>
            <a:ext cx="6972365" cy="5038448"/>
          </a:xfrm>
          <a:prstGeom prst="rect">
            <a:avLst/>
          </a:prstGeom>
        </p:spPr>
      </p:pic>
      <p:sp>
        <p:nvSpPr>
          <p:cNvPr id="5" name="TextBox 4"/>
          <p:cNvSpPr txBox="1"/>
          <p:nvPr/>
        </p:nvSpPr>
        <p:spPr>
          <a:xfrm>
            <a:off x="399245" y="1418293"/>
            <a:ext cx="4816721" cy="7017306"/>
          </a:xfrm>
          <a:prstGeom prst="rect">
            <a:avLst/>
          </a:prstGeom>
          <a:noFill/>
        </p:spPr>
        <p:txBody>
          <a:bodyPr wrap="square" rtlCol="0">
            <a:spAutoFit/>
          </a:bodyPr>
          <a:lstStyle/>
          <a:p>
            <a:pPr marL="285750" indent="-285750">
              <a:buFont typeface="Wingdings" pitchFamily="2" charset="2"/>
              <a:buChar char="§"/>
            </a:pPr>
            <a:r>
              <a:rPr lang="en-IN" dirty="0" smtClean="0">
                <a:latin typeface="Aileron"/>
              </a:rPr>
              <a:t>Push Notification when near Store (Proximity Marketing)</a:t>
            </a:r>
          </a:p>
          <a:p>
            <a:pPr marL="285750" indent="-285750">
              <a:buFont typeface="Wingdings" pitchFamily="2" charset="2"/>
              <a:buChar char="§"/>
            </a:pPr>
            <a:r>
              <a:rPr lang="en-IN" dirty="0" smtClean="0">
                <a:latin typeface="Aileron"/>
              </a:rPr>
              <a:t>In-Stores Features such as,</a:t>
            </a:r>
          </a:p>
          <a:p>
            <a:r>
              <a:rPr lang="en-IN" dirty="0" smtClean="0">
                <a:latin typeface="Aileron"/>
              </a:rPr>
              <a:t>	Product Group-wise Discounts</a:t>
            </a:r>
          </a:p>
          <a:p>
            <a:r>
              <a:rPr lang="en-IN" dirty="0" smtClean="0">
                <a:latin typeface="Aileron"/>
              </a:rPr>
              <a:t>      	Brand </a:t>
            </a:r>
            <a:r>
              <a:rPr lang="en-IN" dirty="0">
                <a:latin typeface="Aileron"/>
              </a:rPr>
              <a:t>Level Discounts</a:t>
            </a:r>
          </a:p>
          <a:p>
            <a:r>
              <a:rPr lang="en-IN" dirty="0" smtClean="0">
                <a:latin typeface="Aileron"/>
              </a:rPr>
              <a:t>	Section Level Discounts</a:t>
            </a:r>
          </a:p>
          <a:p>
            <a:r>
              <a:rPr lang="en-IN" dirty="0" smtClean="0">
                <a:latin typeface="Aileron"/>
              </a:rPr>
              <a:t>	Product Specifications / Information</a:t>
            </a:r>
          </a:p>
          <a:p>
            <a:pPr marL="285750" indent="-285750">
              <a:buFont typeface="Wingdings" pitchFamily="2" charset="2"/>
              <a:buChar char="§"/>
            </a:pPr>
            <a:r>
              <a:rPr lang="en-IN" dirty="0" smtClean="0">
                <a:latin typeface="Aileron"/>
              </a:rPr>
              <a:t>Branch Wise Offers for a Product searched by customer (based on time spent in a region)</a:t>
            </a:r>
          </a:p>
          <a:p>
            <a:pPr marL="285750" indent="-285750">
              <a:buFont typeface="Wingdings" pitchFamily="2" charset="2"/>
              <a:buChar char="§"/>
            </a:pPr>
            <a:r>
              <a:rPr lang="en-IN" dirty="0" smtClean="0">
                <a:latin typeface="Aileron"/>
              </a:rPr>
              <a:t>Customer Info – Name/Email/Mobile No keying option if customer wants offer’s Info</a:t>
            </a:r>
          </a:p>
          <a:p>
            <a:pPr marL="285750" indent="-285750">
              <a:buFont typeface="Wingdings" pitchFamily="2" charset="2"/>
              <a:buChar char="§"/>
            </a:pPr>
            <a:r>
              <a:rPr lang="en-IN" dirty="0" smtClean="0">
                <a:latin typeface="Aileron"/>
              </a:rPr>
              <a:t>Reporting Customer Experience for Retailer enhancement (Using Heat Sensors)</a:t>
            </a:r>
          </a:p>
          <a:p>
            <a:pPr marL="285750" indent="-285750">
              <a:buFont typeface="Wingdings" pitchFamily="2" charset="2"/>
              <a:buChar char="§"/>
            </a:pPr>
            <a:r>
              <a:rPr lang="en-IN" dirty="0" smtClean="0">
                <a:latin typeface="Aileron"/>
              </a:rPr>
              <a:t>Q-less Payment using various Payment Systems</a:t>
            </a:r>
          </a:p>
          <a:p>
            <a:pPr marL="285750" indent="-285750">
              <a:buFont typeface="Wingdings" pitchFamily="2" charset="2"/>
              <a:buChar char="§"/>
            </a:pPr>
            <a:r>
              <a:rPr lang="en-IN" dirty="0" smtClean="0">
                <a:latin typeface="Aileron"/>
              </a:rPr>
              <a:t>Option of Installing Stores Application for better shopping experience </a:t>
            </a:r>
          </a:p>
          <a:p>
            <a:endParaRPr lang="en-IN" dirty="0" smtClean="0"/>
          </a:p>
          <a:p>
            <a:pPr marL="285750" indent="-285750">
              <a:buFont typeface="Wingdings" pitchFamily="2" charset="2"/>
              <a:buChar char="§"/>
            </a:pPr>
            <a:endParaRPr lang="en-IN" dirty="0" smtClean="0"/>
          </a:p>
          <a:p>
            <a:endParaRPr lang="en-IN" dirty="0" smtClean="0"/>
          </a:p>
          <a:p>
            <a:endParaRPr lang="en-IN" dirty="0" smtClean="0"/>
          </a:p>
          <a:p>
            <a:endParaRPr lang="en-IN" dirty="0"/>
          </a:p>
          <a:p>
            <a:r>
              <a:rPr lang="en-IN" dirty="0" smtClean="0"/>
              <a:t> </a:t>
            </a:r>
            <a:endParaRPr lang="en-IN" dirty="0"/>
          </a:p>
        </p:txBody>
      </p:sp>
    </p:spTree>
    <p:extLst>
      <p:ext uri="{BB962C8B-B14F-4D97-AF65-F5344CB8AC3E}">
        <p14:creationId xmlns:p14="http://schemas.microsoft.com/office/powerpoint/2010/main" val="2547121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339" y="25661"/>
            <a:ext cx="9186623" cy="812362"/>
          </a:xfrm>
        </p:spPr>
        <p:txBody>
          <a:bodyPr/>
          <a:lstStyle/>
          <a:p>
            <a:r>
              <a:rPr lang="en-IN" dirty="0" smtClean="0"/>
              <a:t>Smart Retailer Benefits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17" y="1112760"/>
            <a:ext cx="10354613" cy="5745240"/>
          </a:xfrm>
          <a:prstGeom prst="rect">
            <a:avLst/>
          </a:prstGeom>
        </p:spPr>
      </p:pic>
    </p:spTree>
    <p:extLst>
      <p:ext uri="{BB962C8B-B14F-4D97-AF65-F5344CB8AC3E}">
        <p14:creationId xmlns:p14="http://schemas.microsoft.com/office/powerpoint/2010/main" val="1780549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Proven Examples of using IBeacons</a:t>
            </a:r>
            <a:endParaRPr lang="en-IN" dirty="0"/>
          </a:p>
        </p:txBody>
      </p:sp>
      <p:sp>
        <p:nvSpPr>
          <p:cNvPr id="4" name="Text Placeholder 3"/>
          <p:cNvSpPr>
            <a:spLocks noGrp="1"/>
          </p:cNvSpPr>
          <p:nvPr>
            <p:ph type="body" sz="quarter" idx="14"/>
          </p:nvPr>
        </p:nvSpPr>
        <p:spPr>
          <a:xfrm>
            <a:off x="347730" y="1287887"/>
            <a:ext cx="11384923" cy="5280337"/>
          </a:xfrm>
        </p:spPr>
        <p:txBody>
          <a:bodyPr/>
          <a:lstStyle/>
          <a:p>
            <a:r>
              <a:rPr lang="en-IN" b="1" dirty="0"/>
              <a:t>American Eagle Outfitter:</a:t>
            </a:r>
          </a:p>
          <a:p>
            <a:pPr marL="0" indent="0">
              <a:buNone/>
            </a:pPr>
            <a:r>
              <a:rPr lang="en-IN" dirty="0"/>
              <a:t>	</a:t>
            </a:r>
            <a:r>
              <a:rPr lang="en-IN" dirty="0" smtClean="0"/>
              <a:t>This </a:t>
            </a:r>
            <a:r>
              <a:rPr lang="en-IN" dirty="0"/>
              <a:t>leading clothing and accessories retailer has implemented the technology across most their outlets in integration with “</a:t>
            </a:r>
            <a:r>
              <a:rPr lang="en-IN" dirty="0" err="1"/>
              <a:t>Shopkick</a:t>
            </a:r>
            <a:r>
              <a:rPr lang="en-IN" dirty="0"/>
              <a:t>” application. It will </a:t>
            </a:r>
            <a:r>
              <a:rPr lang="en-IN" b="1" i="1" dirty="0"/>
              <a:t>notify customers with current promotions and sale going on </a:t>
            </a:r>
            <a:r>
              <a:rPr lang="en-IN" dirty="0"/>
              <a:t>at the nearby retailer and other relative </a:t>
            </a:r>
            <a:r>
              <a:rPr lang="en-IN" dirty="0" smtClean="0"/>
              <a:t>    actions </a:t>
            </a:r>
            <a:r>
              <a:rPr lang="en-IN" dirty="0"/>
              <a:t>/ </a:t>
            </a:r>
            <a:r>
              <a:rPr lang="en-IN" dirty="0" smtClean="0"/>
              <a:t>notifications</a:t>
            </a:r>
            <a:endParaRPr lang="en-IN" dirty="0"/>
          </a:p>
          <a:p>
            <a:r>
              <a:rPr lang="en-IN" b="1" dirty="0"/>
              <a:t>Giant Eagle</a:t>
            </a:r>
          </a:p>
          <a:p>
            <a:pPr marL="0" indent="0">
              <a:buNone/>
            </a:pPr>
            <a:r>
              <a:rPr lang="en-IN" dirty="0"/>
              <a:t>The leading supermarket chain with stores in various states of US was an early adapter of this technology. As soon as the device comes within the range, </a:t>
            </a:r>
            <a:r>
              <a:rPr lang="en-IN" b="1" i="1" dirty="0"/>
              <a:t>the app will start sending advertisements of brands </a:t>
            </a:r>
            <a:r>
              <a:rPr lang="en-IN" dirty="0"/>
              <a:t>thus assisting customer in buying relative products.</a:t>
            </a:r>
          </a:p>
          <a:p>
            <a:r>
              <a:rPr lang="en-IN" b="1" dirty="0"/>
              <a:t>Universal Music</a:t>
            </a:r>
          </a:p>
          <a:p>
            <a:pPr marL="0" indent="0">
              <a:buNone/>
            </a:pPr>
            <a:r>
              <a:rPr lang="en-IN" dirty="0"/>
              <a:t>The American worldwide music corporation has implemented this technology with help of </a:t>
            </a:r>
            <a:r>
              <a:rPr lang="en-IN" dirty="0" err="1"/>
              <a:t>Powa</a:t>
            </a:r>
            <a:r>
              <a:rPr lang="en-IN" dirty="0"/>
              <a:t> Technologies at their </a:t>
            </a:r>
            <a:r>
              <a:rPr lang="en-IN" b="1" dirty="0"/>
              <a:t>more than 200 locations</a:t>
            </a:r>
            <a:r>
              <a:rPr lang="en-IN" dirty="0"/>
              <a:t>. It will send current </a:t>
            </a:r>
            <a:r>
              <a:rPr lang="en-IN" b="1" i="1" dirty="0"/>
              <a:t>special discounts and offers to customers </a:t>
            </a:r>
            <a:r>
              <a:rPr lang="en-IN" dirty="0"/>
              <a:t>nearby their stores. Moreover it also identifies customer’s personal preferences and accordingly offer a better purchasing experience</a:t>
            </a:r>
          </a:p>
          <a:p>
            <a:r>
              <a:rPr lang="en-IN" b="1" dirty="0"/>
              <a:t>Nice Côte d’Azur </a:t>
            </a:r>
            <a:r>
              <a:rPr lang="en-IN" b="1" dirty="0" smtClean="0"/>
              <a:t>Airport</a:t>
            </a:r>
            <a:endParaRPr lang="en-IN" b="1" dirty="0" smtClean="0"/>
          </a:p>
          <a:p>
            <a:r>
              <a:rPr lang="en-IN" dirty="0"/>
              <a:t>The Côte d’Azur Airport at Nice – Paris, recently launched a beacon-enabled app at the opening of its newly refurbished Terminal 1 retail </a:t>
            </a:r>
            <a:r>
              <a:rPr lang="en-IN" dirty="0" smtClean="0"/>
              <a:t>area to  </a:t>
            </a:r>
            <a:r>
              <a:rPr lang="en-IN" b="1" i="1" dirty="0"/>
              <a:t>send contextual retail information and promotions to passengers, based on their location </a:t>
            </a:r>
            <a:r>
              <a:rPr lang="en-IN" dirty="0"/>
              <a:t>in the </a:t>
            </a:r>
            <a:r>
              <a:rPr lang="en-IN" dirty="0" smtClean="0"/>
              <a:t>terminal.</a:t>
            </a:r>
            <a:endParaRPr lang="en-IN" b="1" dirty="0" smtClean="0"/>
          </a:p>
          <a:p>
            <a:r>
              <a:rPr lang="en-IN" b="1" dirty="0" smtClean="0"/>
              <a:t>Apple </a:t>
            </a:r>
            <a:r>
              <a:rPr lang="en-IN" b="1" dirty="0"/>
              <a:t>Stores</a:t>
            </a:r>
          </a:p>
          <a:p>
            <a:pPr marL="0" indent="0">
              <a:buNone/>
            </a:pPr>
            <a:r>
              <a:rPr lang="en-IN" dirty="0"/>
              <a:t>The founder itself – Apple has deployed this technology across all its stores in US that </a:t>
            </a:r>
            <a:r>
              <a:rPr lang="en-IN" b="1" i="1" dirty="0"/>
              <a:t>helps customer in receiving notifications from nearby stores, promotional schemes </a:t>
            </a:r>
            <a:r>
              <a:rPr lang="en-IN" dirty="0"/>
              <a:t>and loyalty offers. It is also planning to implement the feature of automatically notifying the customer when their device is ready, if the customer had given the device for some service or upgrade</a:t>
            </a:r>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endParaRPr lang="en-IN" dirty="0"/>
          </a:p>
        </p:txBody>
      </p:sp>
    </p:spTree>
    <p:extLst>
      <p:ext uri="{BB962C8B-B14F-4D97-AF65-F5344CB8AC3E}">
        <p14:creationId xmlns:p14="http://schemas.microsoft.com/office/powerpoint/2010/main" val="143179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Proven Examples of using </a:t>
            </a:r>
            <a:r>
              <a:rPr lang="en-IN" dirty="0" err="1"/>
              <a:t>IBeacons</a:t>
            </a:r>
            <a:endParaRPr lang="en-IN" dirty="0"/>
          </a:p>
        </p:txBody>
      </p:sp>
      <p:sp>
        <p:nvSpPr>
          <p:cNvPr id="4" name="Text Placeholder 3"/>
          <p:cNvSpPr>
            <a:spLocks noGrp="1"/>
          </p:cNvSpPr>
          <p:nvPr>
            <p:ph type="body" sz="quarter" idx="14"/>
          </p:nvPr>
        </p:nvSpPr>
        <p:spPr>
          <a:xfrm>
            <a:off x="231821" y="1287888"/>
            <a:ext cx="11578106" cy="5254580"/>
          </a:xfrm>
        </p:spPr>
        <p:txBody>
          <a:bodyPr>
            <a:normAutofit lnSpcReduction="10000"/>
          </a:bodyPr>
          <a:lstStyle/>
          <a:p>
            <a:r>
              <a:rPr lang="en-IN" b="1" dirty="0"/>
              <a:t>Macy Stores</a:t>
            </a:r>
          </a:p>
          <a:p>
            <a:pPr marL="0" indent="0">
              <a:buNone/>
            </a:pPr>
            <a:r>
              <a:rPr lang="en-IN" dirty="0"/>
              <a:t>Like American Eagle Outfitter, this clothing and accessories retailer has also implemented the technology in integration with “</a:t>
            </a:r>
            <a:r>
              <a:rPr lang="en-IN" dirty="0" err="1"/>
              <a:t>ShopKick</a:t>
            </a:r>
            <a:r>
              <a:rPr lang="en-IN" dirty="0"/>
              <a:t>”. It helps the customers nearby to store to simply their shopping experience by notifying </a:t>
            </a:r>
            <a:r>
              <a:rPr lang="en-IN" b="1" i="1" dirty="0"/>
              <a:t>with products availability, promotions and rewards</a:t>
            </a:r>
            <a:r>
              <a:rPr lang="en-IN" dirty="0"/>
              <a:t>.</a:t>
            </a:r>
          </a:p>
          <a:p>
            <a:r>
              <a:rPr lang="en-IN" b="1" dirty="0"/>
              <a:t>Rubens House Museum</a:t>
            </a:r>
          </a:p>
          <a:p>
            <a:pPr marL="0" indent="0">
              <a:buNone/>
            </a:pPr>
            <a:r>
              <a:rPr lang="en-IN" dirty="0"/>
              <a:t>The famous art Museum in Belgium has implemented this technology that helps visitors and customers in locating particular paint or art pieces, notifying and sending them beautiful graphics and images. It also helps them to </a:t>
            </a:r>
            <a:r>
              <a:rPr lang="en-IN" b="1" i="1" dirty="0"/>
              <a:t>find the history behind different paintings and art works.</a:t>
            </a:r>
          </a:p>
          <a:p>
            <a:r>
              <a:rPr lang="en-IN" b="1" dirty="0"/>
              <a:t>Miami International </a:t>
            </a:r>
            <a:r>
              <a:rPr lang="en-IN" b="1" dirty="0" smtClean="0"/>
              <a:t>Airport</a:t>
            </a:r>
          </a:p>
          <a:p>
            <a:r>
              <a:rPr lang="en-IN" dirty="0"/>
              <a:t>The beacon-enabled app at Miami International Airport is helping improve passenger experiences by providing passengers with </a:t>
            </a:r>
            <a:r>
              <a:rPr lang="en-IN" b="1" i="1" dirty="0"/>
              <a:t>personalized updates, directions and tips </a:t>
            </a:r>
            <a:r>
              <a:rPr lang="en-IN" dirty="0"/>
              <a:t>based on their location and needs at the </a:t>
            </a:r>
            <a:r>
              <a:rPr lang="en-IN" dirty="0" smtClean="0"/>
              <a:t>airport and also </a:t>
            </a:r>
            <a:r>
              <a:rPr lang="en-IN" dirty="0"/>
              <a:t>pulls out the </a:t>
            </a:r>
            <a:r>
              <a:rPr lang="en-IN" b="1" i="1" dirty="0"/>
              <a:t>flight schedules </a:t>
            </a:r>
            <a:r>
              <a:rPr lang="en-IN" dirty="0"/>
              <a:t>of the airport</a:t>
            </a:r>
            <a:endParaRPr lang="en-IN" b="1" dirty="0"/>
          </a:p>
          <a:p>
            <a:r>
              <a:rPr lang="en-IN" b="1" dirty="0" smtClean="0"/>
              <a:t>Exact </a:t>
            </a:r>
            <a:r>
              <a:rPr lang="en-IN" b="1" dirty="0"/>
              <a:t>Editions</a:t>
            </a:r>
          </a:p>
          <a:p>
            <a:pPr marL="0" indent="0">
              <a:buNone/>
            </a:pPr>
            <a:r>
              <a:rPr lang="en-IN" dirty="0"/>
              <a:t>The new player in providing magazine application, immediately show the potential of this technology and straight away implemented it, to </a:t>
            </a:r>
            <a:r>
              <a:rPr lang="en-IN" b="1" i="1" dirty="0"/>
              <a:t>promote their magazine apps and allowing publishers sell their magazines </a:t>
            </a:r>
            <a:r>
              <a:rPr lang="en-IN" dirty="0"/>
              <a:t>based on specific locations.</a:t>
            </a:r>
          </a:p>
          <a:p>
            <a:r>
              <a:rPr lang="en-IN" b="1" dirty="0" smtClean="0"/>
              <a:t>PayPal </a:t>
            </a:r>
            <a:r>
              <a:rPr lang="en-IN" b="1" dirty="0"/>
              <a:t>Hands free in stores</a:t>
            </a:r>
          </a:p>
          <a:p>
            <a:pPr marL="0" indent="0">
              <a:buNone/>
            </a:pPr>
            <a:r>
              <a:rPr lang="en-IN" dirty="0"/>
              <a:t>The global and biggest online payment service providing company had started implementing this technology that assists customer with special offers and pay for products and services.</a:t>
            </a:r>
          </a:p>
          <a:p>
            <a:pPr marL="0" indent="0">
              <a:buNone/>
            </a:pPr>
            <a:r>
              <a:rPr lang="en-IN" dirty="0" err="1"/>
              <a:t>LetsNurture</a:t>
            </a:r>
            <a:r>
              <a:rPr lang="en-IN" dirty="0"/>
              <a:t> is leading solution provider company in this technology and if you want to promote your business with the help of this technology then we are ready to help you.</a:t>
            </a:r>
          </a:p>
          <a:p>
            <a:pPr marL="0" indent="0">
              <a:buNone/>
            </a:pPr>
            <a:endParaRPr lang="en-IN" dirty="0"/>
          </a:p>
        </p:txBody>
      </p:sp>
    </p:spTree>
    <p:extLst>
      <p:ext uri="{BB962C8B-B14F-4D97-AF65-F5344CB8AC3E}">
        <p14:creationId xmlns:p14="http://schemas.microsoft.com/office/powerpoint/2010/main" val="2822473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6379</TotalTime>
  <Words>749</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Afta sans</vt:lpstr>
      <vt:lpstr>Aileron</vt:lpstr>
      <vt:lpstr>Arial</vt:lpstr>
      <vt:lpstr>Calibri</vt:lpstr>
      <vt:lpstr>Calibri Light</vt:lpstr>
      <vt:lpstr>Century Gothic</vt:lpstr>
      <vt:lpstr>Impact</vt:lpstr>
      <vt:lpstr>Wingdings</vt:lpstr>
      <vt:lpstr>Office Theme</vt:lpstr>
      <vt:lpstr>Smart Retail  with Ibeacons    -27 April 2019</vt:lpstr>
      <vt:lpstr>What are we going to run through next few mins ?</vt:lpstr>
      <vt:lpstr>    Why Smart Retail ?</vt:lpstr>
      <vt:lpstr>What is a Ibeacons ?</vt:lpstr>
      <vt:lpstr>IBeacons Real time Workflow</vt:lpstr>
      <vt:lpstr>Game Changers use Cases</vt:lpstr>
      <vt:lpstr>Smart Retailer Benefits</vt:lpstr>
      <vt:lpstr>Some Proven Examples of using IBeacons</vt:lpstr>
      <vt:lpstr>Some Proven Examples of using IBeacons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Arul Christo Micheal</dc:creator>
  <cp:lastModifiedBy>Priyadharshan S</cp:lastModifiedBy>
  <cp:revision>150</cp:revision>
  <dcterms:created xsi:type="dcterms:W3CDTF">2019-03-20T15:25:16Z</dcterms:created>
  <dcterms:modified xsi:type="dcterms:W3CDTF">2019-04-26T13:04:06Z</dcterms:modified>
</cp:coreProperties>
</file>