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7562850" cy="10688638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FFFF"/>
    <a:srgbClr val="33CCFF"/>
    <a:srgbClr val="FFFFCC"/>
    <a:srgbClr val="CCFF99"/>
    <a:srgbClr val="99FF66"/>
    <a:srgbClr val="FF3399"/>
    <a:srgbClr val="FF9900"/>
    <a:srgbClr val="FF6600"/>
    <a:srgbClr val="67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90" d="100"/>
          <a:sy n="90" d="100"/>
        </p:scale>
        <p:origin x="1248" y="-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36EF2-2DA2-4A21-B103-BA8C46F42E1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EC7C5-5A0C-48AA-A3B0-DDCF0FE3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1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F999-AF8F-46DC-A165-C2976A9066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4D29-3743-4E0C-B70F-48A4D4E9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9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hiningbrains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8ED9DE-0B99-4455-BCFE-EC58E922CD4B}"/>
              </a:ext>
            </a:extLst>
          </p:cNvPr>
          <p:cNvGrpSpPr/>
          <p:nvPr/>
        </p:nvGrpSpPr>
        <p:grpSpPr>
          <a:xfrm>
            <a:off x="110193" y="147315"/>
            <a:ext cx="7237125" cy="1972286"/>
            <a:chOff x="-68088" y="158116"/>
            <a:chExt cx="6701241" cy="1826245"/>
          </a:xfrm>
        </p:grpSpPr>
        <p:pic>
          <p:nvPicPr>
            <p:cNvPr id="3" name="Picture 2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8D27EC03-DCDF-4911-8D42-E0767C15A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072" y="240253"/>
              <a:ext cx="1308081" cy="1744108"/>
            </a:xfrm>
            <a:prstGeom prst="rect">
              <a:avLst/>
            </a:prstGeom>
          </p:spPr>
        </p:pic>
        <p:pic>
          <p:nvPicPr>
            <p:cNvPr id="4" name="Picture 3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B9E4FE00-AAFD-4F26-AE3A-37F52E0F8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46" b="31918" l="10000" r="90000">
                          <a14:foregroundMark x1="77083" y1="18516" x2="77083" y2="18516"/>
                          <a14:foregroundMark x1="74479" y1="30547" x2="74479" y2="30547"/>
                          <a14:foregroundMark x1="82708" y1="26250" x2="82708" y2="2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535"/>
            <a:stretch/>
          </p:blipFill>
          <p:spPr>
            <a:xfrm>
              <a:off x="-68088" y="188920"/>
              <a:ext cx="1790344" cy="760774"/>
            </a:xfrm>
            <a:prstGeom prst="rect">
              <a:avLst/>
            </a:prstGeom>
          </p:spPr>
        </p:pic>
        <p:pic>
          <p:nvPicPr>
            <p:cNvPr id="5" name="Picture 4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52AF12C0-9FCA-4385-A453-C424DB629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46" b="31918" l="10000" r="90000">
                          <a14:foregroundMark x1="77083" y1="18516" x2="77083" y2="18516"/>
                          <a14:foregroundMark x1="74479" y1="30547" x2="74479" y2="30547"/>
                          <a14:foregroundMark x1="82708" y1="26250" x2="82708" y2="2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535"/>
            <a:stretch/>
          </p:blipFill>
          <p:spPr>
            <a:xfrm>
              <a:off x="2641967" y="158116"/>
              <a:ext cx="1646436" cy="699623"/>
            </a:xfrm>
            <a:prstGeom prst="rect">
              <a:avLst/>
            </a:prstGeom>
          </p:spPr>
        </p:pic>
        <p:pic>
          <p:nvPicPr>
            <p:cNvPr id="6" name="Picture 5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D43C6BD4-9FEE-40BE-85E1-A2D094B6D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0727" r="70108" b="53945"/>
            <a:stretch/>
          </p:blipFill>
          <p:spPr>
            <a:xfrm>
              <a:off x="816634" y="998597"/>
              <a:ext cx="459072" cy="282067"/>
            </a:xfrm>
            <a:prstGeom prst="rect">
              <a:avLst/>
            </a:prstGeom>
          </p:spPr>
        </p:pic>
        <p:pic>
          <p:nvPicPr>
            <p:cNvPr id="7" name="Picture 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1D583353-6E4D-4032-BE8B-945750F37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0727" r="70108" b="53945"/>
            <a:stretch/>
          </p:blipFill>
          <p:spPr>
            <a:xfrm>
              <a:off x="1747087" y="340247"/>
              <a:ext cx="573022" cy="352081"/>
            </a:xfrm>
            <a:prstGeom prst="rect">
              <a:avLst/>
            </a:prstGeom>
          </p:spPr>
        </p:pic>
        <p:pic>
          <p:nvPicPr>
            <p:cNvPr id="8" name="Picture 7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C6992F56-ADBB-40FF-88CA-B28A635FF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0727" r="70108" b="53945"/>
            <a:stretch/>
          </p:blipFill>
          <p:spPr>
            <a:xfrm>
              <a:off x="4416597" y="274998"/>
              <a:ext cx="578043" cy="355166"/>
            </a:xfrm>
            <a:prstGeom prst="rect">
              <a:avLst/>
            </a:prstGeom>
          </p:spPr>
        </p:pic>
        <p:pic>
          <p:nvPicPr>
            <p:cNvPr id="9" name="Picture 8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12251663-4185-4A1C-A05B-10EB8CA5A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0727" r="70108" b="53945"/>
            <a:stretch/>
          </p:blipFill>
          <p:spPr>
            <a:xfrm>
              <a:off x="70151" y="916329"/>
              <a:ext cx="459072" cy="28206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C1AFE2-02ED-4149-9675-2A870CE1B2C4}"/>
              </a:ext>
            </a:extLst>
          </p:cNvPr>
          <p:cNvSpPr/>
          <p:nvPr/>
        </p:nvSpPr>
        <p:spPr>
          <a:xfrm>
            <a:off x="1707039" y="1891408"/>
            <a:ext cx="2416642" cy="821618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8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34FC8-A449-472F-BDB2-02E00E2ED962}"/>
              </a:ext>
            </a:extLst>
          </p:cNvPr>
          <p:cNvSpPr/>
          <p:nvPr/>
        </p:nvSpPr>
        <p:spPr>
          <a:xfrm>
            <a:off x="319084" y="1892832"/>
            <a:ext cx="1388864" cy="821618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8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46225-5EEC-4BEB-B1F8-B4D415E67DC2}"/>
              </a:ext>
            </a:extLst>
          </p:cNvPr>
          <p:cNvSpPr/>
          <p:nvPr/>
        </p:nvSpPr>
        <p:spPr>
          <a:xfrm>
            <a:off x="4111736" y="1892832"/>
            <a:ext cx="3128526" cy="821618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8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78BF9-69CE-4545-B33F-2F3830F22F70}"/>
              </a:ext>
            </a:extLst>
          </p:cNvPr>
          <p:cNvSpPr/>
          <p:nvPr/>
        </p:nvSpPr>
        <p:spPr>
          <a:xfrm>
            <a:off x="319608" y="2721995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  <a:cs typeface="Calibri" panose="020F0502020204030204" pitchFamily="34" charset="0"/>
              </a:rPr>
              <a:t>5:00 AM</a:t>
            </a:r>
            <a:endParaRPr lang="en-US" sz="1600" dirty="0">
              <a:latin typeface="Ruluk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DDBEE-600B-4320-8D8C-F0A9AC05F38D}"/>
              </a:ext>
            </a:extLst>
          </p:cNvPr>
          <p:cNvSpPr txBox="1"/>
          <p:nvPr/>
        </p:nvSpPr>
        <p:spPr>
          <a:xfrm>
            <a:off x="415830" y="2060068"/>
            <a:ext cx="1111202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4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howcard Gothic" panose="04020904020102020604" pitchFamily="82" charset="0"/>
                <a:ea typeface="STCaiyun" panose="020B0503020204020204" pitchFamily="2" charset="-122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49316-4DCB-468A-A1A1-82F3CC6B1668}"/>
              </a:ext>
            </a:extLst>
          </p:cNvPr>
          <p:cNvSpPr txBox="1"/>
          <p:nvPr/>
        </p:nvSpPr>
        <p:spPr>
          <a:xfrm>
            <a:off x="1976796" y="2059589"/>
            <a:ext cx="1959191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4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howcard Gothic" panose="04020904020102020604" pitchFamily="82" charset="0"/>
                <a:ea typeface="STCaiyun" panose="020B0503020204020204" pitchFamily="2" charset="-122"/>
              </a:rPr>
              <a:t>Activity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D8AAB8-4109-4E96-AB68-FC29F0E308E2}"/>
              </a:ext>
            </a:extLst>
          </p:cNvPr>
          <p:cNvSpPr txBox="1"/>
          <p:nvPr/>
        </p:nvSpPr>
        <p:spPr>
          <a:xfrm>
            <a:off x="4732056" y="2038122"/>
            <a:ext cx="1159292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24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howcard Gothic" panose="04020904020102020604" pitchFamily="82" charset="0"/>
                <a:ea typeface="STCaiyun" panose="020B0503020204020204" pitchFamily="2" charset="-122"/>
              </a:rPr>
              <a:t>Note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2006E8-6024-4C61-B881-9595D1C877AB}"/>
              </a:ext>
            </a:extLst>
          </p:cNvPr>
          <p:cNvSpPr/>
          <p:nvPr/>
        </p:nvSpPr>
        <p:spPr>
          <a:xfrm>
            <a:off x="1708471" y="2721995"/>
            <a:ext cx="2410914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WAKE UP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A1FB4A-43CC-4A36-9BB6-26890C8BACB8}"/>
              </a:ext>
            </a:extLst>
          </p:cNvPr>
          <p:cNvSpPr/>
          <p:nvPr/>
        </p:nvSpPr>
        <p:spPr>
          <a:xfrm>
            <a:off x="4115932" y="2720704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WAKE UP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C92EEB-A651-47EF-9D69-7BDFC13A391B}"/>
              </a:ext>
            </a:extLst>
          </p:cNvPr>
          <p:cNvSpPr/>
          <p:nvPr/>
        </p:nvSpPr>
        <p:spPr>
          <a:xfrm>
            <a:off x="318176" y="3353533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5:00-5:20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A6744-D028-445A-88D7-2C4417BDF78A}"/>
              </a:ext>
            </a:extLst>
          </p:cNvPr>
          <p:cNvSpPr/>
          <p:nvPr/>
        </p:nvSpPr>
        <p:spPr>
          <a:xfrm>
            <a:off x="1707038" y="3353533"/>
            <a:ext cx="241150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TAKE BATH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5A58F5-FE17-4AFC-ACCF-11F3CF8A553F}"/>
              </a:ext>
            </a:extLst>
          </p:cNvPr>
          <p:cNvSpPr/>
          <p:nvPr/>
        </p:nvSpPr>
        <p:spPr>
          <a:xfrm>
            <a:off x="4114500" y="3352242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BRUSH YOUR TEETH , TAKE BATH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F2526-DD71-4FFD-8C4E-A9741A69EE51}"/>
              </a:ext>
            </a:extLst>
          </p:cNvPr>
          <p:cNvSpPr/>
          <p:nvPr/>
        </p:nvSpPr>
        <p:spPr>
          <a:xfrm>
            <a:off x="316744" y="3982488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5:20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F8F1DD-7E4C-4468-ADE9-FCE9A8224E5A}"/>
              </a:ext>
            </a:extLst>
          </p:cNvPr>
          <p:cNvSpPr/>
          <p:nvPr/>
        </p:nvSpPr>
        <p:spPr>
          <a:xfrm>
            <a:off x="1705607" y="3982488"/>
            <a:ext cx="2410914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DRINK MILK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B1164A-A146-4121-AE95-CB9273CF208E}"/>
              </a:ext>
            </a:extLst>
          </p:cNvPr>
          <p:cNvSpPr/>
          <p:nvPr/>
        </p:nvSpPr>
        <p:spPr>
          <a:xfrm>
            <a:off x="4116521" y="3981197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FLAVOURED MILK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5ACE6E-496E-4E24-905A-587731D1D547}"/>
              </a:ext>
            </a:extLst>
          </p:cNvPr>
          <p:cNvSpPr/>
          <p:nvPr/>
        </p:nvSpPr>
        <p:spPr>
          <a:xfrm>
            <a:off x="319760" y="4614026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5:20-7:30 AM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2E4E29-02D1-40A1-9721-DBD93E5BFB97}"/>
              </a:ext>
            </a:extLst>
          </p:cNvPr>
          <p:cNvSpPr/>
          <p:nvPr/>
        </p:nvSpPr>
        <p:spPr>
          <a:xfrm>
            <a:off x="1704175" y="4614026"/>
            <a:ext cx="2410914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STUDY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6182E1-8F2D-4FA9-9E7E-B1297AB4A4ED}"/>
              </a:ext>
            </a:extLst>
          </p:cNvPr>
          <p:cNvSpPr/>
          <p:nvPr/>
        </p:nvSpPr>
        <p:spPr>
          <a:xfrm>
            <a:off x="4115089" y="4612735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DIFFERENT SUBJECTS ON DIFFERENT DAYS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60117F-E2E2-4F65-BAEF-4E1BBFA30FF7}"/>
              </a:ext>
            </a:extLst>
          </p:cNvPr>
          <p:cNvSpPr/>
          <p:nvPr/>
        </p:nvSpPr>
        <p:spPr>
          <a:xfrm>
            <a:off x="316744" y="5241690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7:30 AM – 4:00 PM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98AF2E-7F2D-439A-A1F7-2202F81452FF}"/>
              </a:ext>
            </a:extLst>
          </p:cNvPr>
          <p:cNvSpPr/>
          <p:nvPr/>
        </p:nvSpPr>
        <p:spPr>
          <a:xfrm>
            <a:off x="1705607" y="5241690"/>
            <a:ext cx="2410914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SCHOOL HOURS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30DB3D-9736-447F-8EC8-60022D5F68C3}"/>
              </a:ext>
            </a:extLst>
          </p:cNvPr>
          <p:cNvSpPr/>
          <p:nvPr/>
        </p:nvSpPr>
        <p:spPr>
          <a:xfrm>
            <a:off x="4116521" y="5240398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SCHOOL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A3CC7-ACC3-44FD-AB3D-CDD88A05005B}"/>
              </a:ext>
            </a:extLst>
          </p:cNvPr>
          <p:cNvSpPr/>
          <p:nvPr/>
        </p:nvSpPr>
        <p:spPr>
          <a:xfrm>
            <a:off x="319760" y="5870645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4:00 PM – 4:10 PM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F29A96-95A4-4026-82F4-A9E91D14CCC1}"/>
              </a:ext>
            </a:extLst>
          </p:cNvPr>
          <p:cNvSpPr/>
          <p:nvPr/>
        </p:nvSpPr>
        <p:spPr>
          <a:xfrm>
            <a:off x="1704175" y="5870645"/>
            <a:ext cx="2410914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REST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4555EC-8A5F-4E56-A78E-8CA51B577401}"/>
              </a:ext>
            </a:extLst>
          </p:cNvPr>
          <p:cNvSpPr/>
          <p:nvPr/>
        </p:nvSpPr>
        <p:spPr>
          <a:xfrm>
            <a:off x="4115089" y="5869353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REST AFTER SCHOOL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BA88A8-4ED9-49DB-BF8A-77E9C4BFDB93}"/>
              </a:ext>
            </a:extLst>
          </p:cNvPr>
          <p:cNvSpPr/>
          <p:nvPr/>
        </p:nvSpPr>
        <p:spPr>
          <a:xfrm>
            <a:off x="318328" y="6502183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4:10 – 4:30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B8272-1531-4440-B47F-54C7438F0859}"/>
              </a:ext>
            </a:extLst>
          </p:cNvPr>
          <p:cNvSpPr/>
          <p:nvPr/>
        </p:nvSpPr>
        <p:spPr>
          <a:xfrm>
            <a:off x="1702742" y="6502183"/>
            <a:ext cx="242301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TAKE BATH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C1E9A-A3D1-463D-B417-FAE4F2D08091}"/>
              </a:ext>
            </a:extLst>
          </p:cNvPr>
          <p:cNvSpPr/>
          <p:nvPr/>
        </p:nvSpPr>
        <p:spPr>
          <a:xfrm>
            <a:off x="4117109" y="6500892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TAKE BATH AFTER SCHOOL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FF362F-AD58-4AAE-BD68-B9CCE176B25D}"/>
              </a:ext>
            </a:extLst>
          </p:cNvPr>
          <p:cNvSpPr/>
          <p:nvPr/>
        </p:nvSpPr>
        <p:spPr>
          <a:xfrm>
            <a:off x="318328" y="7127263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4:30 – 7:30 PM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B22903-3614-4738-B4EC-CEDAF806C1EC}"/>
              </a:ext>
            </a:extLst>
          </p:cNvPr>
          <p:cNvSpPr/>
          <p:nvPr/>
        </p:nvSpPr>
        <p:spPr>
          <a:xfrm>
            <a:off x="1702743" y="7127263"/>
            <a:ext cx="2423012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PLAY TIME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F920BF-B059-4755-8C3D-EB2801ECAA47}"/>
              </a:ext>
            </a:extLst>
          </p:cNvPr>
          <p:cNvSpPr/>
          <p:nvPr/>
        </p:nvSpPr>
        <p:spPr>
          <a:xfrm>
            <a:off x="4117109" y="7125972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PLAY TIME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FCF3B3-AC49-4460-8F85-766097FFF1BC}"/>
              </a:ext>
            </a:extLst>
          </p:cNvPr>
          <p:cNvSpPr/>
          <p:nvPr/>
        </p:nvSpPr>
        <p:spPr>
          <a:xfrm>
            <a:off x="317019" y="7756218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7:30 – 8:50 PM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5A5B73-E314-4330-9BB3-9D58B4E43B44}"/>
              </a:ext>
            </a:extLst>
          </p:cNvPr>
          <p:cNvSpPr/>
          <p:nvPr/>
        </p:nvSpPr>
        <p:spPr>
          <a:xfrm>
            <a:off x="1702743" y="7756218"/>
            <a:ext cx="2424445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STUDY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6FE121-1E0D-4F36-820A-3E8351D713E3}"/>
              </a:ext>
            </a:extLst>
          </p:cNvPr>
          <p:cNvSpPr/>
          <p:nvPr/>
        </p:nvSpPr>
        <p:spPr>
          <a:xfrm>
            <a:off x="4115677" y="7754927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STUDY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89415A-D774-427C-B198-29089AC0C13F}"/>
              </a:ext>
            </a:extLst>
          </p:cNvPr>
          <p:cNvSpPr/>
          <p:nvPr/>
        </p:nvSpPr>
        <p:spPr>
          <a:xfrm>
            <a:off x="320036" y="8387756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8:50 – 9 PM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7B1F9C-6DB5-41C8-87D4-597B8C786AAA}"/>
              </a:ext>
            </a:extLst>
          </p:cNvPr>
          <p:cNvSpPr/>
          <p:nvPr/>
        </p:nvSpPr>
        <p:spPr>
          <a:xfrm>
            <a:off x="1701311" y="8387756"/>
            <a:ext cx="2424445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DINNER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2765F-5B2C-4AEE-97F3-43A872E9D402}"/>
              </a:ext>
            </a:extLst>
          </p:cNvPr>
          <p:cNvSpPr/>
          <p:nvPr/>
        </p:nvSpPr>
        <p:spPr>
          <a:xfrm>
            <a:off x="4114245" y="8386465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DINNER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D7A088-5ABA-4980-98C7-2BFA4D787EB7}"/>
              </a:ext>
            </a:extLst>
          </p:cNvPr>
          <p:cNvSpPr/>
          <p:nvPr/>
        </p:nvSpPr>
        <p:spPr>
          <a:xfrm>
            <a:off x="317020" y="9007670"/>
            <a:ext cx="1396390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9:00 PM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5769AA-0286-4ABC-8463-7E763D23BD60}"/>
              </a:ext>
            </a:extLst>
          </p:cNvPr>
          <p:cNvSpPr/>
          <p:nvPr/>
        </p:nvSpPr>
        <p:spPr>
          <a:xfrm>
            <a:off x="1702743" y="9007670"/>
            <a:ext cx="2424445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FAMILY TIME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78B77D-7A10-49F6-837E-A83A28754C6C}"/>
              </a:ext>
            </a:extLst>
          </p:cNvPr>
          <p:cNvSpPr/>
          <p:nvPr/>
        </p:nvSpPr>
        <p:spPr>
          <a:xfrm>
            <a:off x="4115677" y="9006378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SPEND TIME WITH FAMILY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F9E39C-1D2D-4652-AD55-3ABCF1A84B3C}"/>
              </a:ext>
            </a:extLst>
          </p:cNvPr>
          <p:cNvSpPr/>
          <p:nvPr/>
        </p:nvSpPr>
        <p:spPr>
          <a:xfrm>
            <a:off x="320036" y="9639208"/>
            <a:ext cx="1388863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9:30 PM 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F833B1-50F0-4B78-A6F7-769EE2DF70EC}"/>
              </a:ext>
            </a:extLst>
          </p:cNvPr>
          <p:cNvSpPr/>
          <p:nvPr/>
        </p:nvSpPr>
        <p:spPr>
          <a:xfrm>
            <a:off x="1701311" y="9639208"/>
            <a:ext cx="2424445" cy="6302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uluko" panose="02000000000000000000" pitchFamily="2" charset="0"/>
              </a:rPr>
              <a:t>SLEEP  TIME</a:t>
            </a:r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2BAB03-99E8-42E2-B164-23B1D81456E4}"/>
              </a:ext>
            </a:extLst>
          </p:cNvPr>
          <p:cNvSpPr/>
          <p:nvPr/>
        </p:nvSpPr>
        <p:spPr>
          <a:xfrm>
            <a:off x="4114245" y="9637917"/>
            <a:ext cx="3123855" cy="6315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Ruluko" panose="02000000000000000000" pitchFamily="2" charset="0"/>
            </a:endParaRPr>
          </a:p>
        </p:txBody>
      </p:sp>
      <p:sp>
        <p:nvSpPr>
          <p:cNvPr id="52" name="TextBox 51">
            <a:hlinkClick r:id="rId8"/>
            <a:extLst>
              <a:ext uri="{FF2B5EF4-FFF2-40B4-BE49-F238E27FC236}">
                <a16:creationId xmlns:a16="http://schemas.microsoft.com/office/drawing/2014/main" id="{395C1D6A-B5E1-4B8C-A835-2C18BD554127}"/>
              </a:ext>
            </a:extLst>
          </p:cNvPr>
          <p:cNvSpPr txBox="1"/>
          <p:nvPr/>
        </p:nvSpPr>
        <p:spPr>
          <a:xfrm>
            <a:off x="2503126" y="10325370"/>
            <a:ext cx="1992853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6" dirty="0">
                <a:solidFill>
                  <a:srgbClr val="0070C0"/>
                </a:solidFill>
                <a:latin typeface="Ruluko" panose="02000000000000000000" pitchFamily="2" charset="0"/>
                <a:cs typeface="Sanskrit Text" panose="020B0502040204020203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www.shiningbrains.com</a:t>
            </a:r>
            <a:endParaRPr lang="en-US" sz="1296" dirty="0">
              <a:solidFill>
                <a:srgbClr val="0070C0"/>
              </a:solidFill>
              <a:latin typeface="Ruluko" panose="02000000000000000000" pitchFamily="2" charset="0"/>
              <a:cs typeface="Sanskrit Text" panose="020B05020402040202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7D2DB3-A8DB-4D54-8B5D-1D4BAD566301}"/>
              </a:ext>
            </a:extLst>
          </p:cNvPr>
          <p:cNvSpPr txBox="1"/>
          <p:nvPr/>
        </p:nvSpPr>
        <p:spPr>
          <a:xfrm>
            <a:off x="1567152" y="888713"/>
            <a:ext cx="4461478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48" b="1" dirty="0">
                <a:ln w="10160">
                  <a:noFill/>
                  <a:prstDash val="solid"/>
                </a:ln>
                <a:solidFill>
                  <a:srgbClr val="EA669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D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F1F33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a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95E3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i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AAFFA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l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9A82B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y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 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S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FFCCC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c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C2B2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h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FFE5AD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e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F1F33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d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FFA18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u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95E3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l</a:t>
            </a:r>
            <a:r>
              <a:rPr lang="en-US" sz="6048" b="1" dirty="0">
                <a:ln w="10160">
                  <a:noFill/>
                  <a:prstDash val="solid"/>
                </a:ln>
                <a:solidFill>
                  <a:srgbClr val="FF66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  <a:ea typeface="STCaiyun" panose="020B0503020204020204" pitchFamily="2" charset="-122"/>
              </a:rPr>
              <a:t>e</a:t>
            </a:r>
            <a:endParaRPr lang="en-US" sz="6048" b="1" dirty="0">
              <a:ln w="10160">
                <a:noFill/>
                <a:prstDash val="solid"/>
              </a:ln>
              <a:solidFill>
                <a:srgbClr val="C2B2F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urlz MT" panose="04040404050702020202" pitchFamily="82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8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3103</TotalTime>
  <Words>93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Curlz MT</vt:lpstr>
      <vt:lpstr>Ruluko</vt:lpstr>
      <vt:lpstr>Sanskrit Text</vt:lpstr>
      <vt:lpstr>Showcard Gothic</vt:lpstr>
      <vt:lpstr>STCaiyun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Gohar</dc:creator>
  <cp:lastModifiedBy>user</cp:lastModifiedBy>
  <cp:revision>152</cp:revision>
  <dcterms:created xsi:type="dcterms:W3CDTF">2020-03-14T10:29:07Z</dcterms:created>
  <dcterms:modified xsi:type="dcterms:W3CDTF">2023-04-05T15:24:15Z</dcterms:modified>
</cp:coreProperties>
</file>