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2" r:id="rId8"/>
    <p:sldId id="263" r:id="rId9"/>
    <p:sldId id="272" r:id="rId10"/>
    <p:sldId id="260" r:id="rId11"/>
    <p:sldId id="264" r:id="rId12"/>
    <p:sldId id="273" r:id="rId13"/>
    <p:sldId id="261" r:id="rId14"/>
    <p:sldId id="274" r:id="rId15"/>
    <p:sldId id="271" r:id="rId16"/>
    <p:sldId id="277" r:id="rId17"/>
    <p:sldId id="268" r:id="rId18"/>
    <p:sldId id="275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FAAEE-1DA1-4A81-BBF2-96BDAFC29B8B}" v="8" dt="2019-04-28T20:52:53.122"/>
    <p1510:client id="{4AB644C0-B505-BA7C-0653-AA18E28FA4D2}" v="96" dt="2019-04-29T00:47:42.653"/>
    <p1510:client id="{7C0837A0-F190-4015-BC12-53C2585BE1C9}" v="87" dt="2019-04-29T01:12:01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0E22B-BE92-47DC-B8EB-622651BD6B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396B64F-ABD9-4FEB-981A-7DFB2F7B7AC0}">
      <dgm:prSet/>
      <dgm:spPr/>
      <dgm:t>
        <a:bodyPr/>
        <a:lstStyle/>
        <a:p>
          <a:r>
            <a:rPr lang="en-US"/>
            <a:t>Company Application Form</a:t>
          </a:r>
        </a:p>
      </dgm:t>
    </dgm:pt>
    <dgm:pt modelId="{399BE367-F87B-401D-8887-C7B737DF92A8}" type="parTrans" cxnId="{D1460A0C-0AAB-4A9D-83A0-6E360733FB91}">
      <dgm:prSet/>
      <dgm:spPr/>
      <dgm:t>
        <a:bodyPr/>
        <a:lstStyle/>
        <a:p>
          <a:endParaRPr lang="en-US"/>
        </a:p>
      </dgm:t>
    </dgm:pt>
    <dgm:pt modelId="{0DFA6FAB-65F6-47ED-9414-D6D8AA5D5BAF}" type="sibTrans" cxnId="{D1460A0C-0AAB-4A9D-83A0-6E360733FB91}">
      <dgm:prSet/>
      <dgm:spPr/>
      <dgm:t>
        <a:bodyPr/>
        <a:lstStyle/>
        <a:p>
          <a:endParaRPr lang="en-US"/>
        </a:p>
      </dgm:t>
    </dgm:pt>
    <dgm:pt modelId="{AFD07147-0431-4655-BBF3-F43FF35A8F81}">
      <dgm:prSet/>
      <dgm:spPr/>
      <dgm:t>
        <a:bodyPr/>
        <a:lstStyle/>
        <a:p>
          <a:r>
            <a:rPr lang="en-US"/>
            <a:t>Driver Application Form</a:t>
          </a:r>
        </a:p>
      </dgm:t>
    </dgm:pt>
    <dgm:pt modelId="{D5480EE2-6363-41BD-B509-60E9E6ED4F78}" type="parTrans" cxnId="{2DC2BF55-C04D-416C-AC07-78B22B13F2AD}">
      <dgm:prSet/>
      <dgm:spPr/>
      <dgm:t>
        <a:bodyPr/>
        <a:lstStyle/>
        <a:p>
          <a:endParaRPr lang="en-US"/>
        </a:p>
      </dgm:t>
    </dgm:pt>
    <dgm:pt modelId="{DB8E1578-799F-48B8-A276-A4B83E966EB2}" type="sibTrans" cxnId="{2DC2BF55-C04D-416C-AC07-78B22B13F2AD}">
      <dgm:prSet/>
      <dgm:spPr/>
      <dgm:t>
        <a:bodyPr/>
        <a:lstStyle/>
        <a:p>
          <a:endParaRPr lang="en-US"/>
        </a:p>
      </dgm:t>
    </dgm:pt>
    <dgm:pt modelId="{FD788B31-F60E-453C-9A84-AE8E63159A6D}" type="pres">
      <dgm:prSet presAssocID="{2FE0E22B-BE92-47DC-B8EB-622651BD6B4C}" presName="root" presStyleCnt="0">
        <dgm:presLayoutVars>
          <dgm:dir/>
          <dgm:resizeHandles val="exact"/>
        </dgm:presLayoutVars>
      </dgm:prSet>
      <dgm:spPr/>
    </dgm:pt>
    <dgm:pt modelId="{2B03CB21-222D-4CA5-8DD2-571FAD56A2CD}" type="pres">
      <dgm:prSet presAssocID="{4396B64F-ABD9-4FEB-981A-7DFB2F7B7AC0}" presName="compNode" presStyleCnt="0"/>
      <dgm:spPr/>
    </dgm:pt>
    <dgm:pt modelId="{D53F1AB3-ED6B-4E24-9F4B-FC0A0EAAAC27}" type="pres">
      <dgm:prSet presAssocID="{4396B64F-ABD9-4FEB-981A-7DFB2F7B7AC0}" presName="bgRect" presStyleLbl="bgShp" presStyleIdx="0" presStyleCnt="2"/>
      <dgm:spPr/>
    </dgm:pt>
    <dgm:pt modelId="{11FA319F-52E2-46EF-A480-DC4165265CEE}" type="pres">
      <dgm:prSet presAssocID="{4396B64F-ABD9-4FEB-981A-7DFB2F7B7A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D105542-69C2-426E-8D72-3BC2CBDA31D8}" type="pres">
      <dgm:prSet presAssocID="{4396B64F-ABD9-4FEB-981A-7DFB2F7B7AC0}" presName="spaceRect" presStyleCnt="0"/>
      <dgm:spPr/>
    </dgm:pt>
    <dgm:pt modelId="{BF3C7CA9-7682-4418-83F1-C736CB8B132D}" type="pres">
      <dgm:prSet presAssocID="{4396B64F-ABD9-4FEB-981A-7DFB2F7B7AC0}" presName="parTx" presStyleLbl="revTx" presStyleIdx="0" presStyleCnt="2">
        <dgm:presLayoutVars>
          <dgm:chMax val="0"/>
          <dgm:chPref val="0"/>
        </dgm:presLayoutVars>
      </dgm:prSet>
      <dgm:spPr/>
    </dgm:pt>
    <dgm:pt modelId="{C14D2FD1-4A65-4E41-9C34-14BDA9DB8372}" type="pres">
      <dgm:prSet presAssocID="{0DFA6FAB-65F6-47ED-9414-D6D8AA5D5BAF}" presName="sibTrans" presStyleCnt="0"/>
      <dgm:spPr/>
    </dgm:pt>
    <dgm:pt modelId="{5AAC5679-B162-4219-B8EC-AC5B0030B94B}" type="pres">
      <dgm:prSet presAssocID="{AFD07147-0431-4655-BBF3-F43FF35A8F81}" presName="compNode" presStyleCnt="0"/>
      <dgm:spPr/>
    </dgm:pt>
    <dgm:pt modelId="{9AD96D0E-0F50-4DEB-94C6-EFC3018F3D64}" type="pres">
      <dgm:prSet presAssocID="{AFD07147-0431-4655-BBF3-F43FF35A8F81}" presName="bgRect" presStyleLbl="bgShp" presStyleIdx="1" presStyleCnt="2"/>
      <dgm:spPr/>
    </dgm:pt>
    <dgm:pt modelId="{FDB88844-35CB-4A2B-84C9-78C4F2B208B9}" type="pres">
      <dgm:prSet presAssocID="{AFD07147-0431-4655-BBF3-F43FF35A8F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4C606F1-65DF-4A68-A661-242FEFA1F5A9}" type="pres">
      <dgm:prSet presAssocID="{AFD07147-0431-4655-BBF3-F43FF35A8F81}" presName="spaceRect" presStyleCnt="0"/>
      <dgm:spPr/>
    </dgm:pt>
    <dgm:pt modelId="{F2938867-B860-41BC-B72E-E132F4B663B9}" type="pres">
      <dgm:prSet presAssocID="{AFD07147-0431-4655-BBF3-F43FF35A8F8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460A0C-0AAB-4A9D-83A0-6E360733FB91}" srcId="{2FE0E22B-BE92-47DC-B8EB-622651BD6B4C}" destId="{4396B64F-ABD9-4FEB-981A-7DFB2F7B7AC0}" srcOrd="0" destOrd="0" parTransId="{399BE367-F87B-401D-8887-C7B737DF92A8}" sibTransId="{0DFA6FAB-65F6-47ED-9414-D6D8AA5D5BAF}"/>
    <dgm:cxn modelId="{E85EDB0C-0FF7-4A91-ACAC-AF5BC1A56BD3}" type="presOf" srcId="{AFD07147-0431-4655-BBF3-F43FF35A8F81}" destId="{F2938867-B860-41BC-B72E-E132F4B663B9}" srcOrd="0" destOrd="0" presId="urn:microsoft.com/office/officeart/2018/2/layout/IconVerticalSolidList"/>
    <dgm:cxn modelId="{2DC2BF55-C04D-416C-AC07-78B22B13F2AD}" srcId="{2FE0E22B-BE92-47DC-B8EB-622651BD6B4C}" destId="{AFD07147-0431-4655-BBF3-F43FF35A8F81}" srcOrd="1" destOrd="0" parTransId="{D5480EE2-6363-41BD-B509-60E9E6ED4F78}" sibTransId="{DB8E1578-799F-48B8-A276-A4B83E966EB2}"/>
    <dgm:cxn modelId="{6EA2DBDA-F265-4AF8-A2C6-6F562A55A61F}" type="presOf" srcId="{2FE0E22B-BE92-47DC-B8EB-622651BD6B4C}" destId="{FD788B31-F60E-453C-9A84-AE8E63159A6D}" srcOrd="0" destOrd="0" presId="urn:microsoft.com/office/officeart/2018/2/layout/IconVerticalSolidList"/>
    <dgm:cxn modelId="{5DD8E8ED-CDF7-438D-8385-3FFCF7FDB4C2}" type="presOf" srcId="{4396B64F-ABD9-4FEB-981A-7DFB2F7B7AC0}" destId="{BF3C7CA9-7682-4418-83F1-C736CB8B132D}" srcOrd="0" destOrd="0" presId="urn:microsoft.com/office/officeart/2018/2/layout/IconVerticalSolidList"/>
    <dgm:cxn modelId="{110B887E-62D6-43C9-BE22-08AD4167D718}" type="presParOf" srcId="{FD788B31-F60E-453C-9A84-AE8E63159A6D}" destId="{2B03CB21-222D-4CA5-8DD2-571FAD56A2CD}" srcOrd="0" destOrd="0" presId="urn:microsoft.com/office/officeart/2018/2/layout/IconVerticalSolidList"/>
    <dgm:cxn modelId="{458F80E4-F813-4AB9-A9D5-796647E309AC}" type="presParOf" srcId="{2B03CB21-222D-4CA5-8DD2-571FAD56A2CD}" destId="{D53F1AB3-ED6B-4E24-9F4B-FC0A0EAAAC27}" srcOrd="0" destOrd="0" presId="urn:microsoft.com/office/officeart/2018/2/layout/IconVerticalSolidList"/>
    <dgm:cxn modelId="{D3402BB6-E357-4D98-97CD-87202B66CEE1}" type="presParOf" srcId="{2B03CB21-222D-4CA5-8DD2-571FAD56A2CD}" destId="{11FA319F-52E2-46EF-A480-DC4165265CEE}" srcOrd="1" destOrd="0" presId="urn:microsoft.com/office/officeart/2018/2/layout/IconVerticalSolidList"/>
    <dgm:cxn modelId="{441CBE40-4BAA-48BF-A815-F9DCCD2E962F}" type="presParOf" srcId="{2B03CB21-222D-4CA5-8DD2-571FAD56A2CD}" destId="{1D105542-69C2-426E-8D72-3BC2CBDA31D8}" srcOrd="2" destOrd="0" presId="urn:microsoft.com/office/officeart/2018/2/layout/IconVerticalSolidList"/>
    <dgm:cxn modelId="{2826B161-CF12-45CA-8247-4E42DCF30307}" type="presParOf" srcId="{2B03CB21-222D-4CA5-8DD2-571FAD56A2CD}" destId="{BF3C7CA9-7682-4418-83F1-C736CB8B132D}" srcOrd="3" destOrd="0" presId="urn:microsoft.com/office/officeart/2018/2/layout/IconVerticalSolidList"/>
    <dgm:cxn modelId="{22ACC5AB-3CB6-41AA-95EA-EAA37CA6FF8A}" type="presParOf" srcId="{FD788B31-F60E-453C-9A84-AE8E63159A6D}" destId="{C14D2FD1-4A65-4E41-9C34-14BDA9DB8372}" srcOrd="1" destOrd="0" presId="urn:microsoft.com/office/officeart/2018/2/layout/IconVerticalSolidList"/>
    <dgm:cxn modelId="{BCC33807-C2B1-4AE7-9393-5D08E4E1803D}" type="presParOf" srcId="{FD788B31-F60E-453C-9A84-AE8E63159A6D}" destId="{5AAC5679-B162-4219-B8EC-AC5B0030B94B}" srcOrd="2" destOrd="0" presId="urn:microsoft.com/office/officeart/2018/2/layout/IconVerticalSolidList"/>
    <dgm:cxn modelId="{7CE3CE2C-BC36-439A-9CA2-12C350066DBD}" type="presParOf" srcId="{5AAC5679-B162-4219-B8EC-AC5B0030B94B}" destId="{9AD96D0E-0F50-4DEB-94C6-EFC3018F3D64}" srcOrd="0" destOrd="0" presId="urn:microsoft.com/office/officeart/2018/2/layout/IconVerticalSolidList"/>
    <dgm:cxn modelId="{D9F24B34-00F0-4FB2-9669-6A78ACDABB0B}" type="presParOf" srcId="{5AAC5679-B162-4219-B8EC-AC5B0030B94B}" destId="{FDB88844-35CB-4A2B-84C9-78C4F2B208B9}" srcOrd="1" destOrd="0" presId="urn:microsoft.com/office/officeart/2018/2/layout/IconVerticalSolidList"/>
    <dgm:cxn modelId="{31AD8654-77B5-4D24-9B5F-4F2428BF6A7B}" type="presParOf" srcId="{5AAC5679-B162-4219-B8EC-AC5B0030B94B}" destId="{64C606F1-65DF-4A68-A661-242FEFA1F5A9}" srcOrd="2" destOrd="0" presId="urn:microsoft.com/office/officeart/2018/2/layout/IconVerticalSolidList"/>
    <dgm:cxn modelId="{521C5483-6490-49C7-86F0-B73F72F113B6}" type="presParOf" srcId="{5AAC5679-B162-4219-B8EC-AC5B0030B94B}" destId="{F2938867-B860-41BC-B72E-E132F4B663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F1AB3-ED6B-4E24-9F4B-FC0A0EAAAC27}">
      <dsp:nvSpPr>
        <dsp:cNvPr id="0" name=""/>
        <dsp:cNvSpPr/>
      </dsp:nvSpPr>
      <dsp:spPr>
        <a:xfrm>
          <a:off x="0" y="829627"/>
          <a:ext cx="6492875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A319F-52E2-46EF-A480-DC4165265CEE}">
      <dsp:nvSpPr>
        <dsp:cNvPr id="0" name=""/>
        <dsp:cNvSpPr/>
      </dsp:nvSpPr>
      <dsp:spPr>
        <a:xfrm>
          <a:off x="463315" y="1174241"/>
          <a:ext cx="842391" cy="842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C7CA9-7682-4418-83F1-C736CB8B132D}">
      <dsp:nvSpPr>
        <dsp:cNvPr id="0" name=""/>
        <dsp:cNvSpPr/>
      </dsp:nvSpPr>
      <dsp:spPr>
        <a:xfrm>
          <a:off x="1769021" y="829627"/>
          <a:ext cx="4723853" cy="153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162096" rIns="162096" bIns="1620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Company Application Form</a:t>
          </a:r>
        </a:p>
      </dsp:txBody>
      <dsp:txXfrm>
        <a:off x="1769021" y="829627"/>
        <a:ext cx="4723853" cy="1531620"/>
      </dsp:txXfrm>
    </dsp:sp>
    <dsp:sp modelId="{9AD96D0E-0F50-4DEB-94C6-EFC3018F3D64}">
      <dsp:nvSpPr>
        <dsp:cNvPr id="0" name=""/>
        <dsp:cNvSpPr/>
      </dsp:nvSpPr>
      <dsp:spPr>
        <a:xfrm>
          <a:off x="0" y="2744152"/>
          <a:ext cx="6492875" cy="15316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88844-35CB-4A2B-84C9-78C4F2B208B9}">
      <dsp:nvSpPr>
        <dsp:cNvPr id="0" name=""/>
        <dsp:cNvSpPr/>
      </dsp:nvSpPr>
      <dsp:spPr>
        <a:xfrm>
          <a:off x="463315" y="3088767"/>
          <a:ext cx="842391" cy="842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38867-B860-41BC-B72E-E132F4B663B9}">
      <dsp:nvSpPr>
        <dsp:cNvPr id="0" name=""/>
        <dsp:cNvSpPr/>
      </dsp:nvSpPr>
      <dsp:spPr>
        <a:xfrm>
          <a:off x="1769021" y="2744152"/>
          <a:ext cx="4723853" cy="153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162096" rIns="162096" bIns="1620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Driver Application Form</a:t>
          </a:r>
        </a:p>
      </dsp:txBody>
      <dsp:txXfrm>
        <a:off x="1769021" y="2744152"/>
        <a:ext cx="4723853" cy="1531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5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5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2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3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5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1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6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4355" y="386387"/>
            <a:ext cx="8247189" cy="3115075"/>
          </a:xfrm>
        </p:spPr>
        <p:txBody>
          <a:bodyPr>
            <a:normAutofit/>
          </a:bodyPr>
          <a:lstStyle/>
          <a:p>
            <a:pPr algn="ctr"/>
            <a:r>
              <a:rPr lang="en-US" sz="7200">
                <a:solidFill>
                  <a:schemeClr val="accent1"/>
                </a:solidFill>
                <a:cs typeface="Calibri Light"/>
              </a:rPr>
              <a:t>Automated MVR System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8280" y="4244130"/>
            <a:ext cx="8300202" cy="1228171"/>
          </a:xfrm>
        </p:spPr>
        <p:txBody>
          <a:bodyPr vert="horz" lIns="91440" tIns="0" rIns="91440" bIns="45720" rtlCol="0" anchor="t">
            <a:norm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Joe Dosch, Peter Fischbach, </a:t>
            </a:r>
            <a:r>
              <a:rPr lang="en-US" sz="2400" err="1">
                <a:solidFill>
                  <a:schemeClr val="tx1"/>
                </a:solidFill>
              </a:rPr>
              <a:t>Keerthana</a:t>
            </a:r>
            <a:r>
              <a:rPr lang="en-US" sz="2400">
                <a:solidFill>
                  <a:schemeClr val="tx1"/>
                </a:solidFill>
              </a:rPr>
              <a:t> Sadasivan, Sneha Shakya, Matthew Young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0551-AC9A-4378-ABC2-827962D3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357" y="-97619"/>
            <a:ext cx="4980883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Company Application</a:t>
            </a:r>
          </a:p>
        </p:txBody>
      </p:sp>
      <p:pic>
        <p:nvPicPr>
          <p:cNvPr id="7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AB2210-10EF-4284-8377-9004C9C4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43" y="1316428"/>
            <a:ext cx="8465939" cy="47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27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0794-B197-43F2-A329-803A8A6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47" y="-125805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Driver Application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F50122-B75E-4EE7-94FC-DF19C0F63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677" y="1203614"/>
            <a:ext cx="7961052" cy="44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57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FF71-6787-4563-9417-6FA8A175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83" y="2492447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/>
              <a:t>Application Detail Reviews</a:t>
            </a:r>
          </a:p>
        </p:txBody>
      </p:sp>
      <p:pic>
        <p:nvPicPr>
          <p:cNvPr id="7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82B043-D049-416E-A7F4-3B2369BE85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84648" y="147207"/>
            <a:ext cx="4847928" cy="634538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641678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FF71-6787-4563-9417-6FA8A175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/>
              <a:t>Application Detail Reviews</a:t>
            </a:r>
          </a:p>
        </p:txBody>
      </p:sp>
      <p:pic>
        <p:nvPicPr>
          <p:cNvPr id="7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240217-4E7E-4786-B20F-75C6BA721E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21751" y="138547"/>
            <a:ext cx="4394407" cy="638867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665569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FF71-6787-4563-9417-6FA8A175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Violation Reviews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BD5198-2115-4DF5-B83F-46ABAEF5B2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52550" y="129887"/>
            <a:ext cx="4608219" cy="644929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645622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434F92-C878-4CF9-B067-463CAF7B5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91" t="26585" r="25984" b="13556"/>
          <a:stretch/>
        </p:blipFill>
        <p:spPr>
          <a:xfrm>
            <a:off x="1055750" y="643467"/>
            <a:ext cx="100804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34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2C572A-650A-42D6-9DF7-8017BAA66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6177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CC4D-000A-4F84-8BB5-ED6FC7EF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Types of Forms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A35B54-4998-4C99-93D3-3FED708A1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22738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8045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D64F-9F4C-41C2-9D34-688584D2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" y="730082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  <a:cs typeface="Calibri Light"/>
              </a:rPr>
              <a:t>Review of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5F66-6356-422C-8410-C999A3F4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Graphically simple, but classic</a:t>
            </a:r>
          </a:p>
          <a:p>
            <a:pPr>
              <a:lnSpc>
                <a:spcPct val="200000"/>
              </a:lnSpc>
            </a:pPr>
            <a:r>
              <a:rPr lang="en-US"/>
              <a:t>Easy to use makes it easier to maintain</a:t>
            </a:r>
          </a:p>
          <a:p>
            <a:pPr>
              <a:lnSpc>
                <a:spcPct val="200000"/>
              </a:lnSpc>
            </a:pPr>
            <a:r>
              <a:rPr lang="en-US"/>
              <a:t>Lots of functionality for all types of users</a:t>
            </a:r>
          </a:p>
          <a:p>
            <a:pPr>
              <a:lnSpc>
                <a:spcPct val="200000"/>
              </a:lnSpc>
            </a:pPr>
            <a:r>
              <a:rPr lang="en-US"/>
              <a:t>Extensive back-end design</a:t>
            </a:r>
          </a:p>
          <a:p>
            <a:pPr>
              <a:lnSpc>
                <a:spcPct val="2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8630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F75A-E876-4F2E-A8D8-588260FD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971" y="1562820"/>
            <a:ext cx="10795089" cy="2960296"/>
          </a:xfrm>
        </p:spPr>
        <p:txBody>
          <a:bodyPr>
            <a:normAutofit/>
          </a:bodyPr>
          <a:lstStyle/>
          <a:p>
            <a:r>
              <a:rPr lang="en-US" sz="660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177629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4E54-4DBA-4E21-A217-00AEEED8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Business Needs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C2DC-33D7-478D-9AEA-BF209686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/>
              <a:t>Features</a:t>
            </a:r>
          </a:p>
          <a:p>
            <a:pPr lvl="1"/>
            <a:endParaRPr lang="en-US" sz="2200"/>
          </a:p>
          <a:p>
            <a:pPr lvl="1"/>
            <a:r>
              <a:rPr lang="en-US" sz="2200"/>
              <a:t>Automate MVR Request</a:t>
            </a:r>
          </a:p>
          <a:p>
            <a:pPr lvl="1"/>
            <a:endParaRPr lang="en-US" sz="2200"/>
          </a:p>
          <a:p>
            <a:pPr lvl="1"/>
            <a:r>
              <a:rPr lang="en-US" sz="2200"/>
              <a:t>Streamline MVR Processing</a:t>
            </a:r>
          </a:p>
          <a:p>
            <a:pPr lvl="1"/>
            <a:endParaRPr lang="en-US" sz="2200"/>
          </a:p>
          <a:p>
            <a:pPr lvl="1"/>
            <a:r>
              <a:rPr lang="en-US" sz="2200"/>
              <a:t>User Friendly</a:t>
            </a:r>
          </a:p>
          <a:p>
            <a:endParaRPr lang="en-US" sz="2400"/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0213607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2A2C-445C-4FAD-9829-05C9A242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462" y="2075504"/>
            <a:ext cx="8679915" cy="880628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Thank You For Your Time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DCC0C-9963-47FC-935B-A86028ACD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549380"/>
            <a:ext cx="8673427" cy="1679473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sz="4800">
                <a:latin typeface="Calibri Light"/>
                <a:cs typeface="Calibri Light"/>
              </a:rPr>
              <a:t>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34950743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AA81-261E-4BEB-BE13-8F38ED0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MVR System Scope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DE0E-302A-46A8-8BFB-CE6A76C2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system that provides business records that assist business operations.</a:t>
            </a:r>
          </a:p>
          <a:p>
            <a:r>
              <a:rPr lang="en-US"/>
              <a:t>A system that records and maintains a database.</a:t>
            </a:r>
          </a:p>
          <a:p>
            <a:r>
              <a:rPr lang="en-US"/>
              <a:t>A web-based interface to submit applications.</a:t>
            </a:r>
          </a:p>
          <a:p>
            <a:r>
              <a:rPr lang="en-US"/>
              <a:t>A dynamic MVR request system.</a:t>
            </a:r>
          </a:p>
        </p:txBody>
      </p:sp>
    </p:spTree>
    <p:extLst>
      <p:ext uri="{BB962C8B-B14F-4D97-AF65-F5344CB8AC3E}">
        <p14:creationId xmlns:p14="http://schemas.microsoft.com/office/powerpoint/2010/main" val="15463628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5B36421-4434-4B27-A2F9-9AE314C39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570" y="346530"/>
            <a:ext cx="8507067" cy="61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01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00FB54AC-050E-452F-B5CD-59F6FBED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519" y="368588"/>
            <a:ext cx="7682417" cy="61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143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291D-12C7-4E5F-B2BE-7347C1FD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76200"/>
            <a:ext cx="10018713" cy="1752599"/>
          </a:xfrm>
        </p:spPr>
        <p:txBody>
          <a:bodyPr/>
          <a:lstStyle/>
          <a:p>
            <a:r>
              <a:rPr lang="en-US">
                <a:cs typeface="Calibri Light"/>
              </a:rPr>
              <a:t>User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B7D3-03D4-43C8-A15B-C28F6647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499" y="1761225"/>
            <a:ext cx="10018713" cy="312420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800"/>
              <a:t>Easy to navigate</a:t>
            </a:r>
            <a:endParaRPr lang="en-US"/>
          </a:p>
          <a:p>
            <a:pPr>
              <a:lnSpc>
                <a:spcPct val="250000"/>
              </a:lnSpc>
            </a:pPr>
            <a:r>
              <a:rPr lang="en-US" sz="2800"/>
              <a:t>Universal log-in page</a:t>
            </a:r>
          </a:p>
          <a:p>
            <a:pPr>
              <a:lnSpc>
                <a:spcPct val="250000"/>
              </a:lnSpc>
            </a:pPr>
            <a:r>
              <a:rPr lang="en-US" sz="2800"/>
              <a:t>Lists of drivers and companies</a:t>
            </a:r>
          </a:p>
        </p:txBody>
      </p:sp>
    </p:spTree>
    <p:extLst>
      <p:ext uri="{BB962C8B-B14F-4D97-AF65-F5344CB8AC3E}">
        <p14:creationId xmlns:p14="http://schemas.microsoft.com/office/powerpoint/2010/main" val="35353326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3">
            <a:extLst>
              <a:ext uri="{FF2B5EF4-FFF2-40B4-BE49-F238E27FC236}">
                <a16:creationId xmlns:a16="http://schemas.microsoft.com/office/drawing/2014/main" id="{03E2EFC0-DD7B-4696-8C4D-CBBD0FF69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E0F491A-79B2-427A-9A72-9C3E1C214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CDDFD44-B082-4517-A31A-0A7036421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3474B14-4CD5-43AB-AC72-034F140B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C60DB51-0AC8-4CCF-8C21-64173631E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DC754C2-4084-44FC-9301-77EE812A4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3EAB3B3-FF97-4E80-B54D-52CE1CB2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77748D-F862-45FF-A105-3BA5A40F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228600" tIns="228600" rIns="228600" bIns="0" rtlCol="0">
            <a:normAutofit/>
          </a:bodyPr>
          <a:lstStyle/>
          <a:p>
            <a:r>
              <a:rPr lang="en-US" b="1"/>
              <a:t>Universal </a:t>
            </a:r>
            <a:br>
              <a:rPr lang="en-US" b="1"/>
            </a:br>
            <a:r>
              <a:rPr lang="en-US" b="1"/>
              <a:t>Sign-In</a:t>
            </a:r>
            <a:endParaRPr lang="en-US" b="1">
              <a:cs typeface="Calibri Light"/>
            </a:endParaRP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D2B7F823-B53C-4005-8901-18403A29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E080E8-6CFB-4102-BCD9-7F007DCE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339" y="1656418"/>
            <a:ext cx="5332972" cy="29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669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4795-CAAE-4E32-AAC8-96059133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056" y="2578711"/>
            <a:ext cx="3381400" cy="181268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200"/>
              <a:t>Pending Lists for Applications &amp; Violations</a:t>
            </a:r>
          </a:p>
        </p:txBody>
      </p:sp>
      <p:pic>
        <p:nvPicPr>
          <p:cNvPr id="62" name="Picture 6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047574-F3FF-48F5-B9C0-2EA025F2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03" y="-133302"/>
            <a:ext cx="6984855" cy="3738972"/>
          </a:xfrm>
          <a:prstGeom prst="rect">
            <a:avLst/>
          </a:prstGeom>
          <a:ln w="9525">
            <a:noFill/>
          </a:ln>
        </p:spPr>
      </p:pic>
      <p:pic>
        <p:nvPicPr>
          <p:cNvPr id="40" name="Picture 4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BA0CF3-9EAE-478E-B1EE-0FC950BDA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6"/>
          <a:stretch/>
        </p:blipFill>
        <p:spPr>
          <a:xfrm>
            <a:off x="4789360" y="3005271"/>
            <a:ext cx="6987462" cy="385510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663377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0551-AC9A-4378-ABC2-827962D3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309" y="-99416"/>
            <a:ext cx="4980883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Company Application</a:t>
            </a:r>
          </a:p>
        </p:txBody>
      </p:sp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818E73-724B-4F2F-825B-55963573CA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09154" y="1259317"/>
            <a:ext cx="8331920" cy="46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Parallax</vt:lpstr>
      <vt:lpstr>Automated MVR System</vt:lpstr>
      <vt:lpstr>Business Needs</vt:lpstr>
      <vt:lpstr>MVR System Scope</vt:lpstr>
      <vt:lpstr>PowerPoint Presentation</vt:lpstr>
      <vt:lpstr>PowerPoint Presentation</vt:lpstr>
      <vt:lpstr>User Interface</vt:lpstr>
      <vt:lpstr>Universal  Sign-In</vt:lpstr>
      <vt:lpstr>Pending Lists for Applications &amp; Violations</vt:lpstr>
      <vt:lpstr>Company Application</vt:lpstr>
      <vt:lpstr>Company Application</vt:lpstr>
      <vt:lpstr>Driver Application</vt:lpstr>
      <vt:lpstr>Application Detail Reviews</vt:lpstr>
      <vt:lpstr>Application Detail Reviews</vt:lpstr>
      <vt:lpstr>Violation Reviews</vt:lpstr>
      <vt:lpstr>PowerPoint Presentation</vt:lpstr>
      <vt:lpstr>PowerPoint Presentation</vt:lpstr>
      <vt:lpstr>Types of Forms</vt:lpstr>
      <vt:lpstr>Review of Proposal</vt:lpstr>
      <vt:lpstr>LIVE DEMONSTRATION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</cp:revision>
  <dcterms:created xsi:type="dcterms:W3CDTF">2013-07-15T20:26:40Z</dcterms:created>
  <dcterms:modified xsi:type="dcterms:W3CDTF">2019-04-29T14:44:49Z</dcterms:modified>
</cp:coreProperties>
</file>