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AE21-50F3-4C2B-B8E2-6B8C0250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A5F40-F612-47AD-9E64-D88CEA67D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EABE-A62D-465E-9206-B818F2B3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21-A887-42B2-8E58-6C8F4737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A585-C926-46DA-9732-EE742CFD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2D59-B406-4C63-976E-9571E2BA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EABDE-8407-4711-8AF4-462E2825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7E97-CAE7-4E66-A672-DA937C82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EE04-BD4B-47E4-BBB6-EC0E5D73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4AF0-D52D-4AA9-9F33-4FE3BA2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C1BCC-E850-41A9-8F3E-C8924CBDD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B6E1F-2D8E-495F-AA24-9F0FDEAA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4A3D-DA18-4E0E-A6B5-9B8B4644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6EA8-C156-4E02-9A7E-18E2B063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9AA5-CE84-480F-A713-F6C9DB57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F66F-E937-4F12-84D9-3D86709E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6528-D5D0-44EA-AB24-977AC70D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6A77-0DD3-4C75-905D-EB4FA07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FEE7-C069-447A-BBA2-3AA6CEAD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F0ED-F91C-4992-98FB-DBA84B57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A825-2250-4192-BB79-64F6AAB4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F2C4-C8E5-4CB3-8558-F83C1EA5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7966-DE4F-41E6-B349-BED901D3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F7A3-3713-4B20-83A2-F35D5A9E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C3F8-7FEF-401F-8ED4-B818F70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DF78-C99E-4BBA-9FFB-90CA1EC2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8CB1-4DEE-4039-B3E6-1AB0F3C54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7362-4ECE-486F-8DEA-C0C88E4F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AC06-1F2A-4F51-A85F-9D099CE1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2C7B1-E7A3-4097-937D-61150E4B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A191-679B-4E85-B444-0EDAA5F0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5449-C3A0-4597-9972-097899BB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031E0-F14B-476F-A81B-B5ECE515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2C89B-3F7F-409B-8D7A-DDE5E401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A8E2E-C7F9-40BB-95F4-CD7AB16E7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28FAD-E270-4AB3-8FF3-06BDC1C50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273B7-90BB-4050-9ACF-D2DD29F9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FEFFC-6B86-429D-B773-1D105122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998D7-E501-4E58-B1BE-7FAECC5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B4F1-A26F-41AA-AAE4-7EEE32A1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1844E-CCF5-4ADB-8575-78DEF6AC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45E6-1AC7-4603-96DA-B7AEC5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45175-6531-491E-BB5F-B6FEDECA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6C71-D5A9-4EF2-B5B9-7DC4B9F1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C2155-E395-4242-8DF8-B8C879E8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14501-E840-4EF8-90F5-B0F31BD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5D35-9B33-4EF8-8DE5-C5DE287A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DCCD-E456-4FEB-8030-91E1CBC8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1E53-97A3-428A-88B8-301BC270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4BA5-20A9-49E7-BEC1-AA5779C0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C79C-C85C-446F-850F-35B7D1E7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F1CF-9DCB-40F5-AF8B-E08F87DC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2F4F-EE6B-4B18-B550-C8150E2F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71B5D-F96F-48E9-B8FC-5DF0488E4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63AA6-B291-476E-AF6B-DD1D8165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C37C-B430-48AA-A57E-6AA60D7A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4354-DE90-4297-9E93-545E185A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84A0-3BF1-44E7-BA9F-C7FB4E89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F212C-E574-463C-B5D3-3C0351CF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6866B-E578-4AA9-8482-1E03BD5F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B2E4-A8AE-4AD0-B8A8-1E4FB8CA2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CAF3-B547-447B-A12F-36BD2BDBD73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4940-D2C7-4330-8A80-0966A50D0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355C-CBEC-491B-A418-4CD7B3A1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5691-0D83-4D5A-9D4D-557E1CFC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ex_Legends" TargetMode="External"/><Relationship Id="rId7" Type="http://schemas.openxmlformats.org/officeDocument/2006/relationships/hyperlink" Target="https://commons.wikimedia.org/wiki/File:Battlefield_V_logo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dualshockers.com/2014/12/01/epic-games-is-sending-out-the-first-wave-of-fortnite-alpha-invites-today/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A4754-3DA0-4A97-8833-A4B1FBC8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Super Mega Battle </a:t>
            </a:r>
            <a:r>
              <a:rPr lang="en-US" i="1" dirty="0">
                <a:solidFill>
                  <a:srgbClr val="FFFFFF"/>
                </a:solidFill>
                <a:latin typeface="Blackadder ITC" panose="04020505051007020D02" pitchFamily="82" charset="0"/>
              </a:rPr>
              <a:t>Royale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0AE9-C8BB-4F25-8F7E-7FA96FA0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Matthew Young, Faizan Ahmad, and Kendra Ninglekhu</a:t>
            </a:r>
          </a:p>
        </p:txBody>
      </p:sp>
    </p:spTree>
    <p:extLst>
      <p:ext uri="{BB962C8B-B14F-4D97-AF65-F5344CB8AC3E}">
        <p14:creationId xmlns:p14="http://schemas.microsoft.com/office/powerpoint/2010/main" val="18372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E6113-A49F-498C-A105-83D33BD8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Game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7B2A-FEE1-47C8-A348-059EB984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53950"/>
            <a:ext cx="9833548" cy="38442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You and 99 other players are dropped into a slowly constricting safe zone that is surrounded by radiation. Using weapons, vehicles, and armor your goal is to be the last one alive.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DE1EC-5A93-4536-B8CB-C5A430F1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11" y="3584359"/>
            <a:ext cx="4803489" cy="2993723"/>
          </a:xfrm>
          <a:prstGeom prst="rect">
            <a:avLst/>
          </a:prstGeom>
        </p:spPr>
      </p:pic>
      <p:pic>
        <p:nvPicPr>
          <p:cNvPr id="7" name="Picture 6" descr="A picture containing ground, outdoor, road, sky&#10;&#10;Description automatically generated">
            <a:extLst>
              <a:ext uri="{FF2B5EF4-FFF2-40B4-BE49-F238E27FC236}">
                <a16:creationId xmlns:a16="http://schemas.microsoft.com/office/drawing/2014/main" id="{1E86C825-6591-4C44-B44E-E48FCFE89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4359"/>
            <a:ext cx="4974036" cy="299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0FFE-D0BA-42C3-960A-BF7F73C7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9C37-4BE0-4688-8C92-93D54FD1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</a:t>
            </a:r>
            <a:r>
              <a:rPr lang="en-US" b="1" dirty="0"/>
              <a:t>run out of health, you die</a:t>
            </a:r>
            <a:r>
              <a:rPr lang="en-US" dirty="0"/>
              <a:t>.</a:t>
            </a:r>
          </a:p>
          <a:p>
            <a:r>
              <a:rPr lang="en-US" dirty="0"/>
              <a:t>You need the correct ammo type for the weapon you want to use.</a:t>
            </a:r>
          </a:p>
          <a:p>
            <a:r>
              <a:rPr lang="en-US" dirty="0"/>
              <a:t>You can </a:t>
            </a:r>
            <a:r>
              <a:rPr lang="en-US" b="1" dirty="0"/>
              <a:t>spectate</a:t>
            </a:r>
            <a:r>
              <a:rPr lang="en-US" dirty="0"/>
              <a:t> your teammates or a random player </a:t>
            </a:r>
            <a:r>
              <a:rPr lang="en-US" b="1" dirty="0"/>
              <a:t>after death</a:t>
            </a:r>
            <a:r>
              <a:rPr lang="en-US" dirty="0"/>
              <a:t>.</a:t>
            </a:r>
          </a:p>
          <a:p>
            <a:r>
              <a:rPr lang="en-US" dirty="0"/>
              <a:t>You can </a:t>
            </a:r>
            <a:r>
              <a:rPr lang="en-US" b="1" dirty="0"/>
              <a:t>revive and be revived by allies</a:t>
            </a:r>
            <a:r>
              <a:rPr lang="en-US" dirty="0"/>
              <a:t> before their revive timer runs out.</a:t>
            </a:r>
          </a:p>
          <a:p>
            <a:r>
              <a:rPr lang="en-US" b="1" dirty="0"/>
              <a:t>Radiation </a:t>
            </a:r>
            <a:r>
              <a:rPr lang="en-US" b="1" u="sng" dirty="0"/>
              <a:t>will</a:t>
            </a:r>
            <a:r>
              <a:rPr lang="en-US" b="1" dirty="0"/>
              <a:t> slowly kill you</a:t>
            </a:r>
            <a:r>
              <a:rPr lang="en-US" dirty="0"/>
              <a:t>.</a:t>
            </a:r>
          </a:p>
          <a:p>
            <a:r>
              <a:rPr lang="en-US" b="1" dirty="0"/>
              <a:t>Physics exist in game </a:t>
            </a:r>
            <a:r>
              <a:rPr lang="en-US" dirty="0"/>
              <a:t>and will realistically </a:t>
            </a:r>
            <a:r>
              <a:rPr lang="en-US" b="1" dirty="0"/>
              <a:t>effect your character</a:t>
            </a:r>
            <a:r>
              <a:rPr lang="en-US" dirty="0"/>
              <a:t>.</a:t>
            </a:r>
          </a:p>
          <a:p>
            <a:r>
              <a:rPr lang="en-US" b="1" dirty="0"/>
              <a:t>Friendly fire is active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10F2-7244-4845-AC43-237317F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C65F-8490-49A0-A22C-68676792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Battlefield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Fortnite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Apex: Legends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38145-B117-4320-B689-2722168D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5788" y="4734552"/>
            <a:ext cx="2320212" cy="1740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2CEC0-71D5-410C-92A8-D189380E4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75788" y="3131252"/>
            <a:ext cx="2320212" cy="130555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F55A086-82B6-481C-801D-25AA70EE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91288" y="1432892"/>
            <a:ext cx="3333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5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Blackadder ITC</vt:lpstr>
      <vt:lpstr>Calibri</vt:lpstr>
      <vt:lpstr>Calibri Light</vt:lpstr>
      <vt:lpstr>Office Theme</vt:lpstr>
      <vt:lpstr>Super Mega Battle Royale</vt:lpstr>
      <vt:lpstr>Game Summary</vt:lpstr>
      <vt:lpstr>Rules</vt:lpstr>
      <vt:lpstr>Competitors: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PUBG</dc:title>
  <dc:creator>Matthew Young</dc:creator>
  <cp:lastModifiedBy>Matthew Young</cp:lastModifiedBy>
  <cp:revision>6</cp:revision>
  <dcterms:created xsi:type="dcterms:W3CDTF">2019-09-18T22:22:43Z</dcterms:created>
  <dcterms:modified xsi:type="dcterms:W3CDTF">2019-09-18T23:30:43Z</dcterms:modified>
</cp:coreProperties>
</file>