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D2149-33D7-432B-A651-69EFD1760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5CE485-3DD1-49E4-83B5-DE7764E52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5655C6-6BF0-4F7A-B93A-DF1C9271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B425-02BF-471E-A664-AA364C1372E9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506FCD-8F8F-4D3F-B163-4C277653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0B473-FEAE-429B-B1A4-58D85475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99F4-6579-471B-AF3C-35FCCD09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AB383-B734-4F3A-A09D-09BED708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29E075-3F99-4C68-8E6F-E690D6B74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E6AB2-CF3A-44B2-A0DE-734D292F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B425-02BF-471E-A664-AA364C1372E9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FB77F-C2FC-485B-8E2A-4C972FC2F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9C460-C60E-4C1B-B87E-990EB818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99F4-6579-471B-AF3C-35FCCD09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01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6C9FD8-6957-4FA6-8AFF-55FF443C0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2264C4-19D0-4FB7-B4A4-A2EB326CC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AE8C1A-CD0D-4972-92FF-9767B623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B425-02BF-471E-A664-AA364C1372E9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054B0D-7893-4A4D-B764-03EE83095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BC9C6-4E46-4B19-AFEA-59F60D26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99F4-6579-471B-AF3C-35FCCD09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6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569B8-F846-446B-AE82-8288CC16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08342-EDEA-4F89-A848-C5C708409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01C061-61DD-48BD-AA34-673252A3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B425-02BF-471E-A664-AA364C1372E9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1A5F6D-99C6-4C51-838B-C9AFFB00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2BD774-9BDB-4DB5-B19E-44289EDA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99F4-6579-471B-AF3C-35FCCD09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16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98C89-C87F-4348-90BC-8BB87C47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28EFD0-E6C5-40DF-8739-2D7BDEC4A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90EE8-4C41-4FB7-B0FF-02098D160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B425-02BF-471E-A664-AA364C1372E9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10D37C-1219-478B-A8ED-80E8AD4C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5B86D-E9B6-4738-A16A-134E4D74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99F4-6579-471B-AF3C-35FCCD09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73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DC403-BD60-4175-B4B9-6A3730FF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4F99F1-8ACD-455C-B238-CE39909B5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1F0BFE-6A5C-479F-ABF6-4A2FEF5C7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652C83-D236-47AD-A953-474BD11C1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B425-02BF-471E-A664-AA364C1372E9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0A0D8F-4851-44AE-B87F-1663FF38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E6FDC6-470C-46AA-A1E5-991FC8FC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99F4-6579-471B-AF3C-35FCCD09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05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BB4E4-691E-45E4-AFE1-4A870EFB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709BF6-25E6-4236-A547-664D06F7A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7637F0-90F1-4897-9866-0CD6397FF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E9C8C-86CD-4B0B-ACA9-E0F69308F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27FD5C-FEB0-4329-A30E-6AD08679A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957D54-0A02-433B-A04F-52717ED0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B425-02BF-471E-A664-AA364C1372E9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910EC7-1900-492C-8437-B0C26BA8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167A9D-B5B5-4CA6-A9C2-3E038B2A2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99F4-6579-471B-AF3C-35FCCD09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53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FD878-B55C-4B15-99ED-15FA69F2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275666-484E-4B82-B559-CCBA56EB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B425-02BF-471E-A664-AA364C1372E9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135FA4-53AE-4193-8136-316EE58A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0DCCD6-4E3C-4D32-A861-CA9D08C7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99F4-6579-471B-AF3C-35FCCD09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28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89F438-9EE8-41F6-BF2F-7370C377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B425-02BF-471E-A664-AA364C1372E9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0CB53C-53F4-471B-A691-5D17F56F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22266C-9364-46BA-AF9B-00B8ECF1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99F4-6579-471B-AF3C-35FCCD09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32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0E615-15BB-42BB-A3C1-9749A8A5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897A4-ADA6-40D1-8CCF-19BCD4BAE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0A3A1C-66D9-47CE-869C-2F63481A5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6CC364-05D5-4E84-B46E-D2C7E68D6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B425-02BF-471E-A664-AA364C1372E9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2F0FEA-2C0A-4642-93AE-ED7C052D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2CF262-5AAB-4FF7-8758-79840132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99F4-6579-471B-AF3C-35FCCD09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34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0454C-7CE3-4484-9BC4-F3368790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DA6C60-8F0A-4117-AC06-A925C6F4E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3CEBF1-C73D-416D-9C76-15B0A15BA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DE3D1D-F6D5-4EE3-8482-6E7F3CB3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B425-02BF-471E-A664-AA364C1372E9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B6DE86-FF24-4B1A-8764-551301CC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8A3E37-902C-4ADF-A02E-26AC8828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99F4-6579-471B-AF3C-35FCCD09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43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994608-A5CE-44EA-8B97-DD6E7FD4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9A89A9-A53B-44AB-B99A-116C1FE17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1867F-1B15-4867-9E4D-082E4B546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5B425-02BF-471E-A664-AA364C1372E9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89F364-3FDF-41D4-AB8C-D44E36550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6DAC2-818B-4D83-A655-3E55F5731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899F4-6579-471B-AF3C-35FCCD09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65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02B6D8-195B-44BF-8507-5816631F11F1}"/>
              </a:ext>
            </a:extLst>
          </p:cNvPr>
          <p:cNvSpPr txBox="1"/>
          <p:nvPr/>
        </p:nvSpPr>
        <p:spPr>
          <a:xfrm>
            <a:off x="311430" y="18845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推荐顺序 </a:t>
            </a:r>
            <a:r>
              <a:rPr lang="en-US" altLang="zh-CN" sz="2400" dirty="0"/>
              <a:t>P1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CBD8FE-66B3-4CE2-BDBD-DA35FA0488BF}"/>
              </a:ext>
            </a:extLst>
          </p:cNvPr>
          <p:cNvSpPr txBox="1"/>
          <p:nvPr/>
        </p:nvSpPr>
        <p:spPr>
          <a:xfrm>
            <a:off x="580734" y="8211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CA534D-6F0A-4CB8-A0E1-4B7984D1A12D}"/>
              </a:ext>
            </a:extLst>
          </p:cNvPr>
          <p:cNvSpPr txBox="1"/>
          <p:nvPr/>
        </p:nvSpPr>
        <p:spPr>
          <a:xfrm>
            <a:off x="580733" y="14996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小阶段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BD4D6A-8701-4BCA-9E10-94E8867C88C0}"/>
              </a:ext>
            </a:extLst>
          </p:cNvPr>
          <p:cNvSpPr txBox="1"/>
          <p:nvPr/>
        </p:nvSpPr>
        <p:spPr>
          <a:xfrm>
            <a:off x="580733" y="23491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雪魔女系列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700672-92EF-4A5E-A510-C123DFA5ADAD}"/>
              </a:ext>
            </a:extLst>
          </p:cNvPr>
          <p:cNvSpPr txBox="1"/>
          <p:nvPr/>
        </p:nvSpPr>
        <p:spPr>
          <a:xfrm>
            <a:off x="580733" y="30576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火山官邸系列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73ECB8-FC84-4991-90F0-667ECC3A75C6}"/>
              </a:ext>
            </a:extLst>
          </p:cNvPr>
          <p:cNvSpPr txBox="1"/>
          <p:nvPr/>
        </p:nvSpPr>
        <p:spPr>
          <a:xfrm>
            <a:off x="580733" y="37661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受诅咒者系列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A6403B-1B6F-4E03-BE55-C8F819C87C87}"/>
              </a:ext>
            </a:extLst>
          </p:cNvPr>
          <p:cNvSpPr txBox="1"/>
          <p:nvPr/>
        </p:nvSpPr>
        <p:spPr>
          <a:xfrm>
            <a:off x="580733" y="44746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死眠少女系列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B62ED1-CB6E-4A4A-8A52-1BF064BC2C65}"/>
              </a:ext>
            </a:extLst>
          </p:cNvPr>
          <p:cNvSpPr txBox="1"/>
          <p:nvPr/>
        </p:nvSpPr>
        <p:spPr>
          <a:xfrm>
            <a:off x="580733" y="518316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金面具系列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DC7A97-9899-49D2-9060-B887ACE1403F}"/>
              </a:ext>
            </a:extLst>
          </p:cNvPr>
          <p:cNvSpPr txBox="1"/>
          <p:nvPr/>
        </p:nvSpPr>
        <p:spPr>
          <a:xfrm>
            <a:off x="580733" y="58916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癫火系列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2DF2B9-986E-4CF3-B45D-13ECB6004EF3}"/>
              </a:ext>
            </a:extLst>
          </p:cNvPr>
          <p:cNvSpPr/>
          <p:nvPr/>
        </p:nvSpPr>
        <p:spPr>
          <a:xfrm>
            <a:off x="6411074" y="483848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宁姆格福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3B98A7-A260-46D1-BBF0-0E4F7973635D}"/>
              </a:ext>
            </a:extLst>
          </p:cNvPr>
          <p:cNvSpPr/>
          <p:nvPr/>
        </p:nvSpPr>
        <p:spPr>
          <a:xfrm>
            <a:off x="250689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中心平原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5193DA-363F-462C-AAD5-A16D0950EAB9}"/>
              </a:ext>
            </a:extLst>
          </p:cNvPr>
          <p:cNvSpPr/>
          <p:nvPr/>
        </p:nvSpPr>
        <p:spPr>
          <a:xfrm>
            <a:off x="445898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啜泣半岛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1B5AEFB-2BFE-4F53-884E-06B1032DCD33}"/>
              </a:ext>
            </a:extLst>
          </p:cNvPr>
          <p:cNvSpPr/>
          <p:nvPr/>
        </p:nvSpPr>
        <p:spPr>
          <a:xfrm>
            <a:off x="641107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迷雾森林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2AB27B-2085-4B3D-8868-4CE584BD8346}"/>
              </a:ext>
            </a:extLst>
          </p:cNvPr>
          <p:cNvSpPr/>
          <p:nvPr/>
        </p:nvSpPr>
        <p:spPr>
          <a:xfrm>
            <a:off x="836316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风暴山丘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CDAF52-26AD-4473-B26B-B421A1E5CE9C}"/>
              </a:ext>
            </a:extLst>
          </p:cNvPr>
          <p:cNvSpPr/>
          <p:nvPr/>
        </p:nvSpPr>
        <p:spPr>
          <a:xfrm>
            <a:off x="1031525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风暴城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5F56EA6-4C49-4806-B8E2-6E77CD2A323B}"/>
              </a:ext>
            </a:extLst>
          </p:cNvPr>
          <p:cNvSpPr txBox="1"/>
          <p:nvPr/>
        </p:nvSpPr>
        <p:spPr>
          <a:xfrm>
            <a:off x="2506894" y="221061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拿到马后夜晚在</a:t>
            </a:r>
            <a:endParaRPr lang="en-US" altLang="zh-CN" dirty="0"/>
          </a:p>
          <a:p>
            <a:r>
              <a:rPr lang="zh-CN" altLang="en-US" dirty="0"/>
              <a:t>艾雷教堂拿铃铛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2B906E1-2D47-42E3-B265-F5FFB1CF071F}"/>
              </a:ext>
            </a:extLst>
          </p:cNvPr>
          <p:cNvSpPr txBox="1"/>
          <p:nvPr/>
        </p:nvSpPr>
        <p:spPr>
          <a:xfrm>
            <a:off x="6286526" y="2210618"/>
            <a:ext cx="1846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与狼骑士见面</a:t>
            </a:r>
            <a:endParaRPr lang="en-US" altLang="zh-CN" dirty="0"/>
          </a:p>
          <a:p>
            <a:r>
              <a:rPr lang="zh-CN" altLang="en-US" dirty="0"/>
              <a:t>一起打猎犬骑士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A88EF6A-C36D-47AB-BB18-F7E0839623F7}"/>
              </a:ext>
            </a:extLst>
          </p:cNvPr>
          <p:cNvSpPr txBox="1"/>
          <p:nvPr/>
        </p:nvSpPr>
        <p:spPr>
          <a:xfrm>
            <a:off x="8238616" y="4197655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完成</a:t>
            </a:r>
            <a:r>
              <a:rPr lang="en-US" altLang="zh-CN" dirty="0"/>
              <a:t>D</a:t>
            </a:r>
            <a:r>
              <a:rPr lang="zh-CN" altLang="en-US" dirty="0"/>
              <a:t>的任务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E428F44-95BB-4971-B44F-D2C6CB9B67FD}"/>
              </a:ext>
            </a:extLst>
          </p:cNvPr>
          <p:cNvSpPr txBox="1"/>
          <p:nvPr/>
        </p:nvSpPr>
        <p:spPr>
          <a:xfrm>
            <a:off x="4334436" y="5753178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建议击杀摩恩城主</a:t>
            </a:r>
            <a:endParaRPr lang="en-US" altLang="zh-CN" dirty="0"/>
          </a:p>
          <a:p>
            <a:r>
              <a:rPr lang="zh-CN" altLang="en-US" dirty="0"/>
              <a:t>以免葡萄妹剧情中断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690479B-7463-4439-AD65-90F5C69B81BF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4058292" y="1687813"/>
            <a:ext cx="4006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D3E01F3-7F09-4E95-8919-8B71DE2655E5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010382" y="1687813"/>
            <a:ext cx="4006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AFB848E-BFB1-48E0-ADEE-1410F4B9BBBD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7962472" y="1687813"/>
            <a:ext cx="4006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F614E40-1E6B-43E4-9A5C-0BBD22219861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9914562" y="1687813"/>
            <a:ext cx="4006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767579C-84CD-4699-A139-EBC27AAE39AA}"/>
              </a:ext>
            </a:extLst>
          </p:cNvPr>
          <p:cNvCxnSpPr>
            <a:stCxn id="13" idx="3"/>
          </p:cNvCxnSpPr>
          <p:nvPr/>
        </p:nvCxnSpPr>
        <p:spPr>
          <a:xfrm flipV="1">
            <a:off x="7962472" y="729465"/>
            <a:ext cx="3904180" cy="11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F5C1A4F-622A-41B2-B968-D799A19188F9}"/>
              </a:ext>
            </a:extLst>
          </p:cNvPr>
          <p:cNvCxnSpPr/>
          <p:nvPr/>
        </p:nvCxnSpPr>
        <p:spPr>
          <a:xfrm flipH="1">
            <a:off x="2589088" y="998366"/>
            <a:ext cx="3821986" cy="4321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86C2219-0723-4099-A946-A530D5AB23CB}"/>
              </a:ext>
            </a:extLst>
          </p:cNvPr>
          <p:cNvCxnSpPr/>
          <p:nvPr/>
        </p:nvCxnSpPr>
        <p:spPr>
          <a:xfrm>
            <a:off x="7962472" y="998366"/>
            <a:ext cx="3904180" cy="4321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40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02B6D8-195B-44BF-8507-5816631F11F1}"/>
              </a:ext>
            </a:extLst>
          </p:cNvPr>
          <p:cNvSpPr txBox="1"/>
          <p:nvPr/>
        </p:nvSpPr>
        <p:spPr>
          <a:xfrm>
            <a:off x="311430" y="18845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推荐顺序</a:t>
            </a:r>
            <a:r>
              <a:rPr lang="en-US" altLang="zh-CN" sz="2400" dirty="0"/>
              <a:t> P2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CBD8FE-66B3-4CE2-BDBD-DA35FA0488BF}"/>
              </a:ext>
            </a:extLst>
          </p:cNvPr>
          <p:cNvSpPr txBox="1"/>
          <p:nvPr/>
        </p:nvSpPr>
        <p:spPr>
          <a:xfrm>
            <a:off x="580734" y="8211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CA534D-6F0A-4CB8-A0E1-4B7984D1A12D}"/>
              </a:ext>
            </a:extLst>
          </p:cNvPr>
          <p:cNvSpPr txBox="1"/>
          <p:nvPr/>
        </p:nvSpPr>
        <p:spPr>
          <a:xfrm>
            <a:off x="580733" y="14996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小阶段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BD4D6A-8701-4BCA-9E10-94E8867C88C0}"/>
              </a:ext>
            </a:extLst>
          </p:cNvPr>
          <p:cNvSpPr txBox="1"/>
          <p:nvPr/>
        </p:nvSpPr>
        <p:spPr>
          <a:xfrm>
            <a:off x="580733" y="23491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雪魔女系列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700672-92EF-4A5E-A510-C123DFA5ADAD}"/>
              </a:ext>
            </a:extLst>
          </p:cNvPr>
          <p:cNvSpPr txBox="1"/>
          <p:nvPr/>
        </p:nvSpPr>
        <p:spPr>
          <a:xfrm>
            <a:off x="580733" y="30576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火山官邸系列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73ECB8-FC84-4991-90F0-667ECC3A75C6}"/>
              </a:ext>
            </a:extLst>
          </p:cNvPr>
          <p:cNvSpPr txBox="1"/>
          <p:nvPr/>
        </p:nvSpPr>
        <p:spPr>
          <a:xfrm>
            <a:off x="580733" y="37661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受诅咒者系列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A6403B-1B6F-4E03-BE55-C8F819C87C87}"/>
              </a:ext>
            </a:extLst>
          </p:cNvPr>
          <p:cNvSpPr txBox="1"/>
          <p:nvPr/>
        </p:nvSpPr>
        <p:spPr>
          <a:xfrm>
            <a:off x="580733" y="44746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死眠少女系列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B62ED1-CB6E-4A4A-8A52-1BF064BC2C65}"/>
              </a:ext>
            </a:extLst>
          </p:cNvPr>
          <p:cNvSpPr txBox="1"/>
          <p:nvPr/>
        </p:nvSpPr>
        <p:spPr>
          <a:xfrm>
            <a:off x="580733" y="518316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金面具系列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DC7A97-9899-49D2-9060-B887ACE1403F}"/>
              </a:ext>
            </a:extLst>
          </p:cNvPr>
          <p:cNvSpPr txBox="1"/>
          <p:nvPr/>
        </p:nvSpPr>
        <p:spPr>
          <a:xfrm>
            <a:off x="580733" y="58916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癫火系列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2DF2B9-986E-4CF3-B45D-13ECB6004EF3}"/>
              </a:ext>
            </a:extLst>
          </p:cNvPr>
          <p:cNvSpPr/>
          <p:nvPr/>
        </p:nvSpPr>
        <p:spPr>
          <a:xfrm>
            <a:off x="5435029" y="483848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利耶尼亚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3B98A7-A260-46D1-BBF0-0E4F7973635D}"/>
              </a:ext>
            </a:extLst>
          </p:cNvPr>
          <p:cNvSpPr/>
          <p:nvPr/>
        </p:nvSpPr>
        <p:spPr>
          <a:xfrm>
            <a:off x="250689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大湖全境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5193DA-363F-462C-AAD5-A16D0950EAB9}"/>
              </a:ext>
            </a:extLst>
          </p:cNvPr>
          <p:cNvSpPr/>
          <p:nvPr/>
        </p:nvSpPr>
        <p:spPr>
          <a:xfrm>
            <a:off x="445898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小路上高原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1B5AEFB-2BFE-4F53-884E-06B1032DCD33}"/>
              </a:ext>
            </a:extLst>
          </p:cNvPr>
          <p:cNvSpPr/>
          <p:nvPr/>
        </p:nvSpPr>
        <p:spPr>
          <a:xfrm>
            <a:off x="641107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地下河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2AB27B-2085-4B3D-8868-4CE584BD8346}"/>
              </a:ext>
            </a:extLst>
          </p:cNvPr>
          <p:cNvSpPr/>
          <p:nvPr/>
        </p:nvSpPr>
        <p:spPr>
          <a:xfrm>
            <a:off x="836316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魔法学院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5F56EA6-4C49-4806-B8E2-6E77CD2A323B}"/>
              </a:ext>
            </a:extLst>
          </p:cNvPr>
          <p:cNvSpPr txBox="1"/>
          <p:nvPr/>
        </p:nvSpPr>
        <p:spPr>
          <a:xfrm>
            <a:off x="2506894" y="2210618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三姐妹塔正式触发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2B906E1-2D47-42E3-B265-F5FFB1CF071F}"/>
              </a:ext>
            </a:extLst>
          </p:cNvPr>
          <p:cNvSpPr txBox="1"/>
          <p:nvPr/>
        </p:nvSpPr>
        <p:spPr>
          <a:xfrm>
            <a:off x="6286526" y="221061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在希夫拉河</a:t>
            </a:r>
            <a:endParaRPr lang="en-US" altLang="zh-CN" dirty="0"/>
          </a:p>
          <a:p>
            <a:r>
              <a:rPr lang="zh-CN" altLang="en-US" dirty="0"/>
              <a:t>与狼骑士见面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78075DF-5967-42C6-8194-1CC201D166BD}"/>
              </a:ext>
            </a:extLst>
          </p:cNvPr>
          <p:cNvSpPr txBox="1"/>
          <p:nvPr/>
        </p:nvSpPr>
        <p:spPr>
          <a:xfrm>
            <a:off x="2506894" y="2919130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项链任务获得邀请函</a:t>
            </a:r>
            <a:endParaRPr lang="en-US" altLang="zh-CN" dirty="0"/>
          </a:p>
          <a:p>
            <a:r>
              <a:rPr lang="zh-CN" altLang="en-US" dirty="0"/>
              <a:t>另外推动霍斯劳剧情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9891D64-091F-4D54-BAAB-3B8A887E1317}"/>
              </a:ext>
            </a:extLst>
          </p:cNvPr>
          <p:cNvSpPr txBox="1"/>
          <p:nvPr/>
        </p:nvSpPr>
        <p:spPr>
          <a:xfrm>
            <a:off x="2506894" y="362764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出现在圆桌大厅</a:t>
            </a:r>
            <a:endParaRPr lang="en-US" altLang="zh-CN" dirty="0"/>
          </a:p>
          <a:p>
            <a:r>
              <a:rPr lang="zh-CN" altLang="en-US" dirty="0"/>
              <a:t>但是还没有剧情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BC96F54-A193-4FCF-A0AD-1D7D6BF29E1F}"/>
              </a:ext>
            </a:extLst>
          </p:cNvPr>
          <p:cNvSpPr txBox="1"/>
          <p:nvPr/>
        </p:nvSpPr>
        <p:spPr>
          <a:xfrm>
            <a:off x="4334436" y="44746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任务正式开始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83E3E4B-8C10-4B18-94E9-C5F6ED69B698}"/>
              </a:ext>
            </a:extLst>
          </p:cNvPr>
          <p:cNvSpPr txBox="1"/>
          <p:nvPr/>
        </p:nvSpPr>
        <p:spPr>
          <a:xfrm>
            <a:off x="8344902" y="51831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祷告老师离开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4A2EBBA-944F-43F7-9D75-237C7E4CF6C4}"/>
              </a:ext>
            </a:extLst>
          </p:cNvPr>
          <p:cNvSpPr txBox="1"/>
          <p:nvPr/>
        </p:nvSpPr>
        <p:spPr>
          <a:xfrm>
            <a:off x="2506894" y="5753178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葡萄妹剧情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先拿到全部葡萄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9E67A9A-6FF0-4E0F-BB55-947E434EFF8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506894" y="741107"/>
            <a:ext cx="29281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106D7F2-6FA9-4D61-A9DD-0E0AB0547E79}"/>
              </a:ext>
            </a:extLst>
          </p:cNvPr>
          <p:cNvCxnSpPr>
            <a:stCxn id="13" idx="3"/>
          </p:cNvCxnSpPr>
          <p:nvPr/>
        </p:nvCxnSpPr>
        <p:spPr>
          <a:xfrm flipV="1">
            <a:off x="6986427" y="739739"/>
            <a:ext cx="3000054" cy="1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5B5937E-77E7-4E4A-AEBE-2F58E209AABE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4058292" y="1687813"/>
            <a:ext cx="4006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AD1D8F3-9D4D-453A-A61B-1D1527A48E10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010382" y="1687813"/>
            <a:ext cx="4006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CB9DEB4-50A5-4812-95B9-E601BE7638CB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7962472" y="1687813"/>
            <a:ext cx="4006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2063BEE-83FB-4CCB-BD79-8FD091A654F7}"/>
              </a:ext>
            </a:extLst>
          </p:cNvPr>
          <p:cNvCxnSpPr/>
          <p:nvPr/>
        </p:nvCxnSpPr>
        <p:spPr>
          <a:xfrm flipH="1">
            <a:off x="2506894" y="998366"/>
            <a:ext cx="2928135" cy="4321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2EFC718-30A3-447A-B4DF-52C612BBF43F}"/>
              </a:ext>
            </a:extLst>
          </p:cNvPr>
          <p:cNvCxnSpPr/>
          <p:nvPr/>
        </p:nvCxnSpPr>
        <p:spPr>
          <a:xfrm>
            <a:off x="6986427" y="998366"/>
            <a:ext cx="2928135" cy="4321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43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02B6D8-195B-44BF-8507-5816631F11F1}"/>
              </a:ext>
            </a:extLst>
          </p:cNvPr>
          <p:cNvSpPr txBox="1"/>
          <p:nvPr/>
        </p:nvSpPr>
        <p:spPr>
          <a:xfrm>
            <a:off x="311430" y="18845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推荐顺序 </a:t>
            </a:r>
            <a:r>
              <a:rPr lang="en-US" altLang="zh-CN" sz="2400" dirty="0"/>
              <a:t>P3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CBD8FE-66B3-4CE2-BDBD-DA35FA0488BF}"/>
              </a:ext>
            </a:extLst>
          </p:cNvPr>
          <p:cNvSpPr txBox="1"/>
          <p:nvPr/>
        </p:nvSpPr>
        <p:spPr>
          <a:xfrm>
            <a:off x="580734" y="8211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CA534D-6F0A-4CB8-A0E1-4B7984D1A12D}"/>
              </a:ext>
            </a:extLst>
          </p:cNvPr>
          <p:cNvSpPr txBox="1"/>
          <p:nvPr/>
        </p:nvSpPr>
        <p:spPr>
          <a:xfrm>
            <a:off x="580733" y="14996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小阶段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BD4D6A-8701-4BCA-9E10-94E8867C88C0}"/>
              </a:ext>
            </a:extLst>
          </p:cNvPr>
          <p:cNvSpPr txBox="1"/>
          <p:nvPr/>
        </p:nvSpPr>
        <p:spPr>
          <a:xfrm>
            <a:off x="580733" y="23491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雪魔女系列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700672-92EF-4A5E-A510-C123DFA5ADAD}"/>
              </a:ext>
            </a:extLst>
          </p:cNvPr>
          <p:cNvSpPr txBox="1"/>
          <p:nvPr/>
        </p:nvSpPr>
        <p:spPr>
          <a:xfrm>
            <a:off x="580733" y="30576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火山官邸系列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73ECB8-FC84-4991-90F0-667ECC3A75C6}"/>
              </a:ext>
            </a:extLst>
          </p:cNvPr>
          <p:cNvSpPr txBox="1"/>
          <p:nvPr/>
        </p:nvSpPr>
        <p:spPr>
          <a:xfrm>
            <a:off x="580733" y="37661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受诅咒者系列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A6403B-1B6F-4E03-BE55-C8F819C87C87}"/>
              </a:ext>
            </a:extLst>
          </p:cNvPr>
          <p:cNvSpPr txBox="1"/>
          <p:nvPr/>
        </p:nvSpPr>
        <p:spPr>
          <a:xfrm>
            <a:off x="580733" y="44746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死眠少女系列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B62ED1-CB6E-4A4A-8A52-1BF064BC2C65}"/>
              </a:ext>
            </a:extLst>
          </p:cNvPr>
          <p:cNvSpPr txBox="1"/>
          <p:nvPr/>
        </p:nvSpPr>
        <p:spPr>
          <a:xfrm>
            <a:off x="580733" y="518316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金面具系列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DC7A97-9899-49D2-9060-B887ACE1403F}"/>
              </a:ext>
            </a:extLst>
          </p:cNvPr>
          <p:cNvSpPr txBox="1"/>
          <p:nvPr/>
        </p:nvSpPr>
        <p:spPr>
          <a:xfrm>
            <a:off x="580733" y="58916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癫火系列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2DF2B9-986E-4CF3-B45D-13ECB6004EF3}"/>
              </a:ext>
            </a:extLst>
          </p:cNvPr>
          <p:cNvSpPr/>
          <p:nvPr/>
        </p:nvSpPr>
        <p:spPr>
          <a:xfrm>
            <a:off x="3604749" y="483848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盖利德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3B98A7-A260-46D1-BBF0-0E4F7973635D}"/>
              </a:ext>
            </a:extLst>
          </p:cNvPr>
          <p:cNvSpPr/>
          <p:nvPr/>
        </p:nvSpPr>
        <p:spPr>
          <a:xfrm>
            <a:off x="250689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西南部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1B5AEFB-2BFE-4F53-884E-06B1032DCD33}"/>
              </a:ext>
            </a:extLst>
          </p:cNvPr>
          <p:cNvSpPr/>
          <p:nvPr/>
        </p:nvSpPr>
        <p:spPr>
          <a:xfrm>
            <a:off x="4504996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红狮子城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2AB27B-2085-4B3D-8868-4CE584BD8346}"/>
              </a:ext>
            </a:extLst>
          </p:cNvPr>
          <p:cNvSpPr/>
          <p:nvPr/>
        </p:nvSpPr>
        <p:spPr>
          <a:xfrm>
            <a:off x="6457086" y="1304818"/>
            <a:ext cx="1551398" cy="7659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永恒之城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+</a:t>
            </a:r>
            <a:r>
              <a:rPr lang="zh-CN" altLang="en-US" dirty="0">
                <a:solidFill>
                  <a:sysClr val="windowText" lastClr="000000"/>
                </a:solidFill>
              </a:rPr>
              <a:t>深根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CDAF52-26AD-4473-B26B-B421A1E5CE9C}"/>
              </a:ext>
            </a:extLst>
          </p:cNvPr>
          <p:cNvSpPr/>
          <p:nvPr/>
        </p:nvSpPr>
        <p:spPr>
          <a:xfrm>
            <a:off x="8409176" y="1304818"/>
            <a:ext cx="1551398" cy="7659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安瑟尔河二期</a:t>
            </a:r>
            <a:r>
              <a:rPr lang="en-US" altLang="zh-CN" dirty="0">
                <a:solidFill>
                  <a:sysClr val="windowText" lastClr="000000"/>
                </a:solidFill>
              </a:rPr>
              <a:t>+</a:t>
            </a:r>
            <a:r>
              <a:rPr lang="zh-CN" altLang="en-US" dirty="0">
                <a:solidFill>
                  <a:sysClr val="windowText" lastClr="000000"/>
                </a:solidFill>
              </a:rPr>
              <a:t>腐败湖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2B906E1-2D47-42E3-B265-F5FFB1CF071F}"/>
              </a:ext>
            </a:extLst>
          </p:cNvPr>
          <p:cNvSpPr txBox="1"/>
          <p:nvPr/>
        </p:nvSpPr>
        <p:spPr>
          <a:xfrm>
            <a:off x="4380448" y="216445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与狼骑士见面</a:t>
            </a:r>
            <a:endParaRPr lang="en-US" altLang="zh-CN" dirty="0"/>
          </a:p>
          <a:p>
            <a:r>
              <a:rPr lang="zh-CN" altLang="en-US" dirty="0"/>
              <a:t>后续在猎犬骑士监牢</a:t>
            </a:r>
            <a:endParaRPr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A88EF6A-C36D-47AB-BB18-F7E0839623F7}"/>
              </a:ext>
            </a:extLst>
          </p:cNvPr>
          <p:cNvSpPr txBox="1"/>
          <p:nvPr/>
        </p:nvSpPr>
        <p:spPr>
          <a:xfrm>
            <a:off x="6510958" y="42899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找到死王子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E9FF449-9337-44A0-AC2C-E12FFFC81880}"/>
              </a:ext>
            </a:extLst>
          </p:cNvPr>
          <p:cNvSpPr txBox="1"/>
          <p:nvPr/>
        </p:nvSpPr>
        <p:spPr>
          <a:xfrm>
            <a:off x="8302676" y="23029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跟随剧情指引</a:t>
            </a:r>
            <a:endParaRPr lang="en-US" altLang="zh-CN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D140992-FBE8-44AB-81C9-C4783BC7A258}"/>
              </a:ext>
            </a:extLst>
          </p:cNvPr>
          <p:cNvSpPr txBox="1"/>
          <p:nvPr/>
        </p:nvSpPr>
        <p:spPr>
          <a:xfrm>
            <a:off x="8302676" y="418277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与雪魔女任务</a:t>
            </a:r>
            <a:endParaRPr lang="en-US" altLang="zh-CN" dirty="0"/>
          </a:p>
          <a:p>
            <a:r>
              <a:rPr lang="zh-CN" altLang="en-US" dirty="0"/>
              <a:t>一同推动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C866ED9-5749-4ED3-9A50-FE51F4351D78}"/>
              </a:ext>
            </a:extLst>
          </p:cNvPr>
          <p:cNvSpPr txBox="1"/>
          <p:nvPr/>
        </p:nvSpPr>
        <p:spPr>
          <a:xfrm>
            <a:off x="2266930" y="588599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开启消除癫火任务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8FB1C4F-5724-4E6F-B278-1C6563E0B324}"/>
              </a:ext>
            </a:extLst>
          </p:cNvPr>
          <p:cNvSpPr/>
          <p:nvPr/>
        </p:nvSpPr>
        <p:spPr>
          <a:xfrm>
            <a:off x="7526977" y="483848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永恒之城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37EB591-F647-4970-932C-AC3C06BA1896}"/>
              </a:ext>
            </a:extLst>
          </p:cNvPr>
          <p:cNvSpPr txBox="1"/>
          <p:nvPr/>
        </p:nvSpPr>
        <p:spPr>
          <a:xfrm>
            <a:off x="6510958" y="23029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获得剧情道具</a:t>
            </a:r>
            <a:endParaRPr lang="en-US" altLang="zh-CN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9AFE304-3D80-4135-A121-127097F8682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373330" y="741107"/>
            <a:ext cx="12314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9126A72-8ECF-4CC7-AA82-C66877949742}"/>
              </a:ext>
            </a:extLst>
          </p:cNvPr>
          <p:cNvCxnSpPr>
            <a:stCxn id="13" idx="3"/>
          </p:cNvCxnSpPr>
          <p:nvPr/>
        </p:nvCxnSpPr>
        <p:spPr>
          <a:xfrm flipV="1">
            <a:off x="5156147" y="729465"/>
            <a:ext cx="2370830" cy="11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4AAB4A0-E2AE-435A-AD20-A70B0A5F1BDA}"/>
              </a:ext>
            </a:extLst>
          </p:cNvPr>
          <p:cNvCxnSpPr>
            <a:stCxn id="25" idx="3"/>
          </p:cNvCxnSpPr>
          <p:nvPr/>
        </p:nvCxnSpPr>
        <p:spPr>
          <a:xfrm>
            <a:off x="9078375" y="741107"/>
            <a:ext cx="13909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F397E14-FEE8-4382-9470-5C062C6120BB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4058292" y="1687813"/>
            <a:ext cx="4467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F9F3500-79F8-4DB0-98C2-3E056ADAA299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8008484" y="1687813"/>
            <a:ext cx="4006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012A04A-7504-44DE-AFC8-195CD0D870F8}"/>
              </a:ext>
            </a:extLst>
          </p:cNvPr>
          <p:cNvCxnSpPr>
            <a:cxnSpLocks/>
          </p:cNvCxnSpPr>
          <p:nvPr/>
        </p:nvCxnSpPr>
        <p:spPr>
          <a:xfrm flipH="1">
            <a:off x="2506894" y="998366"/>
            <a:ext cx="1097855" cy="4321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D7F375E-5BAA-45F4-AAA4-5842480E8103}"/>
              </a:ext>
            </a:extLst>
          </p:cNvPr>
          <p:cNvCxnSpPr>
            <a:cxnSpLocks/>
          </p:cNvCxnSpPr>
          <p:nvPr/>
        </p:nvCxnSpPr>
        <p:spPr>
          <a:xfrm>
            <a:off x="5156147" y="998366"/>
            <a:ext cx="900247" cy="40890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8029C00-451B-4094-9D4F-C4FB43BF231B}"/>
              </a:ext>
            </a:extLst>
          </p:cNvPr>
          <p:cNvCxnSpPr>
            <a:cxnSpLocks/>
          </p:cNvCxnSpPr>
          <p:nvPr/>
        </p:nvCxnSpPr>
        <p:spPr>
          <a:xfrm flipH="1">
            <a:off x="6510958" y="986724"/>
            <a:ext cx="1016019" cy="3064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195B1EC-55B0-4A89-82A9-0B8657CBAF3E}"/>
              </a:ext>
            </a:extLst>
          </p:cNvPr>
          <p:cNvCxnSpPr>
            <a:cxnSpLocks/>
          </p:cNvCxnSpPr>
          <p:nvPr/>
        </p:nvCxnSpPr>
        <p:spPr>
          <a:xfrm>
            <a:off x="9078375" y="998366"/>
            <a:ext cx="882199" cy="3064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95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02B6D8-195B-44BF-8507-5816631F11F1}"/>
              </a:ext>
            </a:extLst>
          </p:cNvPr>
          <p:cNvSpPr txBox="1"/>
          <p:nvPr/>
        </p:nvSpPr>
        <p:spPr>
          <a:xfrm>
            <a:off x="311430" y="18845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推荐顺序 </a:t>
            </a:r>
            <a:r>
              <a:rPr lang="en-US" altLang="zh-CN" sz="2400" dirty="0"/>
              <a:t>P4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CBD8FE-66B3-4CE2-BDBD-DA35FA0488BF}"/>
              </a:ext>
            </a:extLst>
          </p:cNvPr>
          <p:cNvSpPr txBox="1"/>
          <p:nvPr/>
        </p:nvSpPr>
        <p:spPr>
          <a:xfrm>
            <a:off x="580734" y="8211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CA534D-6F0A-4CB8-A0E1-4B7984D1A12D}"/>
              </a:ext>
            </a:extLst>
          </p:cNvPr>
          <p:cNvSpPr txBox="1"/>
          <p:nvPr/>
        </p:nvSpPr>
        <p:spPr>
          <a:xfrm>
            <a:off x="580733" y="14996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小阶段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BD4D6A-8701-4BCA-9E10-94E8867C88C0}"/>
              </a:ext>
            </a:extLst>
          </p:cNvPr>
          <p:cNvSpPr txBox="1"/>
          <p:nvPr/>
        </p:nvSpPr>
        <p:spPr>
          <a:xfrm>
            <a:off x="580733" y="23491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雪魔女系列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700672-92EF-4A5E-A510-C123DFA5ADAD}"/>
              </a:ext>
            </a:extLst>
          </p:cNvPr>
          <p:cNvSpPr txBox="1"/>
          <p:nvPr/>
        </p:nvSpPr>
        <p:spPr>
          <a:xfrm>
            <a:off x="580733" y="30576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火山官邸系列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73ECB8-FC84-4991-90F0-667ECC3A75C6}"/>
              </a:ext>
            </a:extLst>
          </p:cNvPr>
          <p:cNvSpPr txBox="1"/>
          <p:nvPr/>
        </p:nvSpPr>
        <p:spPr>
          <a:xfrm>
            <a:off x="580733" y="37661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受诅咒者系列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A6403B-1B6F-4E03-BE55-C8F819C87C87}"/>
              </a:ext>
            </a:extLst>
          </p:cNvPr>
          <p:cNvSpPr txBox="1"/>
          <p:nvPr/>
        </p:nvSpPr>
        <p:spPr>
          <a:xfrm>
            <a:off x="580733" y="44746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死眠少女系列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B62ED1-CB6E-4A4A-8A52-1BF064BC2C65}"/>
              </a:ext>
            </a:extLst>
          </p:cNvPr>
          <p:cNvSpPr txBox="1"/>
          <p:nvPr/>
        </p:nvSpPr>
        <p:spPr>
          <a:xfrm>
            <a:off x="580733" y="518316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金面具系列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DC7A97-9899-49D2-9060-B887ACE1403F}"/>
              </a:ext>
            </a:extLst>
          </p:cNvPr>
          <p:cNvSpPr txBox="1"/>
          <p:nvPr/>
        </p:nvSpPr>
        <p:spPr>
          <a:xfrm>
            <a:off x="580733" y="58916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癫火系列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2DF2B9-986E-4CF3-B45D-13ECB6004EF3}"/>
              </a:ext>
            </a:extLst>
          </p:cNvPr>
          <p:cNvSpPr/>
          <p:nvPr/>
        </p:nvSpPr>
        <p:spPr>
          <a:xfrm>
            <a:off x="4504996" y="483848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亚坦高原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3B98A7-A260-46D1-BBF0-0E4F7973635D}"/>
              </a:ext>
            </a:extLst>
          </p:cNvPr>
          <p:cNvSpPr/>
          <p:nvPr/>
        </p:nvSpPr>
        <p:spPr>
          <a:xfrm>
            <a:off x="250689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王城正门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1B5AEFB-2BFE-4F53-884E-06B1032DCD33}"/>
              </a:ext>
            </a:extLst>
          </p:cNvPr>
          <p:cNvSpPr/>
          <p:nvPr/>
        </p:nvSpPr>
        <p:spPr>
          <a:xfrm>
            <a:off x="4504996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西部谷地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2AB27B-2085-4B3D-8868-4CE584BD8346}"/>
              </a:ext>
            </a:extLst>
          </p:cNvPr>
          <p:cNvSpPr/>
          <p:nvPr/>
        </p:nvSpPr>
        <p:spPr>
          <a:xfrm>
            <a:off x="6457086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风车村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C866ED9-5749-4ED3-9A50-FE51F4351D78}"/>
              </a:ext>
            </a:extLst>
          </p:cNvPr>
          <p:cNvSpPr txBox="1"/>
          <p:nvPr/>
        </p:nvSpPr>
        <p:spPr>
          <a:xfrm>
            <a:off x="2603561" y="57780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见到米莉森</a:t>
            </a:r>
            <a:endParaRPr lang="en-US" altLang="zh-CN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8FB1C4F-5724-4E6F-B278-1C6563E0B324}"/>
              </a:ext>
            </a:extLst>
          </p:cNvPr>
          <p:cNvSpPr/>
          <p:nvPr/>
        </p:nvSpPr>
        <p:spPr>
          <a:xfrm>
            <a:off x="9335228" y="483848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火山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21AE391-B5BD-4EFF-9F6C-2E162AC8DF4F}"/>
              </a:ext>
            </a:extLst>
          </p:cNvPr>
          <p:cNvSpPr txBox="1"/>
          <p:nvPr/>
        </p:nvSpPr>
        <p:spPr>
          <a:xfrm>
            <a:off x="2383265" y="2919130"/>
            <a:ext cx="1867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进入官邸</a:t>
            </a:r>
            <a:endParaRPr lang="en-US" altLang="zh-CN" dirty="0"/>
          </a:p>
          <a:p>
            <a:r>
              <a:rPr lang="zh-CN" altLang="en-US" dirty="0"/>
              <a:t>暗杀任务</a:t>
            </a:r>
            <a:r>
              <a:rPr lang="en-US" altLang="zh-CN" dirty="0"/>
              <a:t>1+</a:t>
            </a:r>
            <a:r>
              <a:rPr lang="zh-CN" altLang="en-US" dirty="0"/>
              <a:t>帕奇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309F54B-CE3A-4B0C-98A4-9356FB40E900}"/>
              </a:ext>
            </a:extLst>
          </p:cNvPr>
          <p:cNvSpPr txBox="1"/>
          <p:nvPr/>
        </p:nvSpPr>
        <p:spPr>
          <a:xfrm>
            <a:off x="2267850" y="51877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见到祷告老师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1878241-32D5-4B17-B94C-F04A60E9B649}"/>
              </a:ext>
            </a:extLst>
          </p:cNvPr>
          <p:cNvSpPr txBox="1"/>
          <p:nvPr/>
        </p:nvSpPr>
        <p:spPr>
          <a:xfrm>
            <a:off x="6563371" y="51877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找到金面具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FD5EB9C-2FDA-4D3B-B56A-25B593F8595D}"/>
              </a:ext>
            </a:extLst>
          </p:cNvPr>
          <p:cNvSpPr txBox="1"/>
          <p:nvPr/>
        </p:nvSpPr>
        <p:spPr>
          <a:xfrm>
            <a:off x="6332538" y="578267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再次见到米莉森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F8ED4-B5DF-4520-AB61-491C3211EB17}"/>
              </a:ext>
            </a:extLst>
          </p:cNvPr>
          <p:cNvSpPr txBox="1"/>
          <p:nvPr/>
        </p:nvSpPr>
        <p:spPr>
          <a:xfrm>
            <a:off x="4726697" y="57780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获取义手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7FEC32C-C3BB-4360-95B0-1D48514FEA35}"/>
              </a:ext>
            </a:extLst>
          </p:cNvPr>
          <p:cNvSpPr txBox="1"/>
          <p:nvPr/>
        </p:nvSpPr>
        <p:spPr>
          <a:xfrm>
            <a:off x="4665783" y="2919130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暗杀任务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C884401-4183-4426-8326-1DB8D76458C4}"/>
              </a:ext>
            </a:extLst>
          </p:cNvPr>
          <p:cNvSpPr/>
          <p:nvPr/>
        </p:nvSpPr>
        <p:spPr>
          <a:xfrm>
            <a:off x="8409176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野外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DB244C9-89B9-432F-B398-2CA77BDFAEE5}"/>
              </a:ext>
            </a:extLst>
          </p:cNvPr>
          <p:cNvSpPr/>
          <p:nvPr/>
        </p:nvSpPr>
        <p:spPr>
          <a:xfrm>
            <a:off x="10361266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官邸内部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93965CC-7CE4-455B-A8BF-AE2952A1999E}"/>
              </a:ext>
            </a:extLst>
          </p:cNvPr>
          <p:cNvSpPr txBox="1"/>
          <p:nvPr/>
        </p:nvSpPr>
        <p:spPr>
          <a:xfrm>
            <a:off x="10556103" y="291913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HR</a:t>
            </a:r>
            <a:r>
              <a:rPr lang="zh-CN" altLang="en-US" dirty="0"/>
              <a:t>支线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8BA0973-FADE-4C86-9383-7CECE7F93944}"/>
              </a:ext>
            </a:extLst>
          </p:cNvPr>
          <p:cNvSpPr txBox="1"/>
          <p:nvPr/>
        </p:nvSpPr>
        <p:spPr>
          <a:xfrm>
            <a:off x="10556103" y="37661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一个温床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A1B641D-C22C-4B57-8000-2E51797DDE4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506894" y="741107"/>
            <a:ext cx="19981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8302DAF-BD06-4983-AB54-8A37E9A49B7D}"/>
              </a:ext>
            </a:extLst>
          </p:cNvPr>
          <p:cNvCxnSpPr>
            <a:stCxn id="13" idx="3"/>
            <a:endCxn id="25" idx="1"/>
          </p:cNvCxnSpPr>
          <p:nvPr/>
        </p:nvCxnSpPr>
        <p:spPr>
          <a:xfrm>
            <a:off x="6056394" y="741107"/>
            <a:ext cx="32788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CF4EBA8-BF3A-40FF-B292-EC47FACC6BA5}"/>
              </a:ext>
            </a:extLst>
          </p:cNvPr>
          <p:cNvCxnSpPr>
            <a:stCxn id="25" idx="3"/>
          </p:cNvCxnSpPr>
          <p:nvPr/>
        </p:nvCxnSpPr>
        <p:spPr>
          <a:xfrm>
            <a:off x="10886626" y="741107"/>
            <a:ext cx="10260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34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02B6D8-195B-44BF-8507-5816631F11F1}"/>
              </a:ext>
            </a:extLst>
          </p:cNvPr>
          <p:cNvSpPr txBox="1"/>
          <p:nvPr/>
        </p:nvSpPr>
        <p:spPr>
          <a:xfrm>
            <a:off x="311430" y="18845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推荐顺序 </a:t>
            </a:r>
            <a:r>
              <a:rPr lang="en-US" altLang="zh-CN" sz="2400" dirty="0"/>
              <a:t>P4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CBD8FE-66B3-4CE2-BDBD-DA35FA0488BF}"/>
              </a:ext>
            </a:extLst>
          </p:cNvPr>
          <p:cNvSpPr txBox="1"/>
          <p:nvPr/>
        </p:nvSpPr>
        <p:spPr>
          <a:xfrm>
            <a:off x="580734" y="8211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CA534D-6F0A-4CB8-A0E1-4B7984D1A12D}"/>
              </a:ext>
            </a:extLst>
          </p:cNvPr>
          <p:cNvSpPr txBox="1"/>
          <p:nvPr/>
        </p:nvSpPr>
        <p:spPr>
          <a:xfrm>
            <a:off x="580733" y="14996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小阶段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BD4D6A-8701-4BCA-9E10-94E8867C88C0}"/>
              </a:ext>
            </a:extLst>
          </p:cNvPr>
          <p:cNvSpPr txBox="1"/>
          <p:nvPr/>
        </p:nvSpPr>
        <p:spPr>
          <a:xfrm>
            <a:off x="580733" y="23491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雪魔女系列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700672-92EF-4A5E-A510-C123DFA5ADAD}"/>
              </a:ext>
            </a:extLst>
          </p:cNvPr>
          <p:cNvSpPr txBox="1"/>
          <p:nvPr/>
        </p:nvSpPr>
        <p:spPr>
          <a:xfrm>
            <a:off x="580733" y="30576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火山官邸系列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73ECB8-FC84-4991-90F0-667ECC3A75C6}"/>
              </a:ext>
            </a:extLst>
          </p:cNvPr>
          <p:cNvSpPr txBox="1"/>
          <p:nvPr/>
        </p:nvSpPr>
        <p:spPr>
          <a:xfrm>
            <a:off x="580733" y="37661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受诅咒者系列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A6403B-1B6F-4E03-BE55-C8F819C87C87}"/>
              </a:ext>
            </a:extLst>
          </p:cNvPr>
          <p:cNvSpPr txBox="1"/>
          <p:nvPr/>
        </p:nvSpPr>
        <p:spPr>
          <a:xfrm>
            <a:off x="580733" y="44746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死眠少女系列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B62ED1-CB6E-4A4A-8A52-1BF064BC2C65}"/>
              </a:ext>
            </a:extLst>
          </p:cNvPr>
          <p:cNvSpPr txBox="1"/>
          <p:nvPr/>
        </p:nvSpPr>
        <p:spPr>
          <a:xfrm>
            <a:off x="580733" y="518316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金面具系列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DC7A97-9899-49D2-9060-B887ACE1403F}"/>
              </a:ext>
            </a:extLst>
          </p:cNvPr>
          <p:cNvSpPr txBox="1"/>
          <p:nvPr/>
        </p:nvSpPr>
        <p:spPr>
          <a:xfrm>
            <a:off x="580733" y="58916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癫火系列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2DF2B9-986E-4CF3-B45D-13ECB6004EF3}"/>
              </a:ext>
            </a:extLst>
          </p:cNvPr>
          <p:cNvSpPr/>
          <p:nvPr/>
        </p:nvSpPr>
        <p:spPr>
          <a:xfrm>
            <a:off x="4504996" y="483848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王城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3B98A7-A260-46D1-BBF0-0E4F7973635D}"/>
              </a:ext>
            </a:extLst>
          </p:cNvPr>
          <p:cNvSpPr/>
          <p:nvPr/>
        </p:nvSpPr>
        <p:spPr>
          <a:xfrm>
            <a:off x="250689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外城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1B5AEFB-2BFE-4F53-884E-06B1032DCD33}"/>
              </a:ext>
            </a:extLst>
          </p:cNvPr>
          <p:cNvSpPr/>
          <p:nvPr/>
        </p:nvSpPr>
        <p:spPr>
          <a:xfrm>
            <a:off x="4504996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内城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2AB27B-2085-4B3D-8868-4CE584BD8346}"/>
              </a:ext>
            </a:extLst>
          </p:cNvPr>
          <p:cNvSpPr/>
          <p:nvPr/>
        </p:nvSpPr>
        <p:spPr>
          <a:xfrm>
            <a:off x="6457086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下水道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309F54B-CE3A-4B0C-98A4-9356FB40E900}"/>
              </a:ext>
            </a:extLst>
          </p:cNvPr>
          <p:cNvSpPr txBox="1"/>
          <p:nvPr/>
        </p:nvSpPr>
        <p:spPr>
          <a:xfrm>
            <a:off x="4726697" y="504466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再次见面</a:t>
            </a:r>
            <a:endParaRPr lang="en-US" altLang="zh-CN" dirty="0"/>
          </a:p>
          <a:p>
            <a:r>
              <a:rPr lang="zh-CN" altLang="en-US" dirty="0"/>
              <a:t>雕像谜题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7FEC32C-C3BB-4360-95B0-1D48514FEA35}"/>
              </a:ext>
            </a:extLst>
          </p:cNvPr>
          <p:cNvSpPr txBox="1"/>
          <p:nvPr/>
        </p:nvSpPr>
        <p:spPr>
          <a:xfrm>
            <a:off x="4665783" y="29191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战技老师支线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A1B641D-C22C-4B57-8000-2E51797DDE4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506894" y="741107"/>
            <a:ext cx="19981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8302DAF-BD06-4983-AB54-8A37E9A49B7D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056394" y="741107"/>
            <a:ext cx="32788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48AE5369-7012-43A8-98C0-4DD418BE10E9}"/>
              </a:ext>
            </a:extLst>
          </p:cNvPr>
          <p:cNvSpPr txBox="1"/>
          <p:nvPr/>
        </p:nvSpPr>
        <p:spPr>
          <a:xfrm>
            <a:off x="4726697" y="37661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两个温床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8050BB7-6286-44BA-9AD4-3BBA47601649}"/>
              </a:ext>
            </a:extLst>
          </p:cNvPr>
          <p:cNvSpPr txBox="1"/>
          <p:nvPr/>
        </p:nvSpPr>
        <p:spPr>
          <a:xfrm>
            <a:off x="6678786" y="362764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营救本体</a:t>
            </a:r>
            <a:endParaRPr lang="en-US" altLang="zh-CN" dirty="0"/>
          </a:p>
          <a:p>
            <a:r>
              <a:rPr lang="zh-CN" altLang="en-US" dirty="0"/>
              <a:t>虾子的温床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F3F1BEE-F59D-4EB0-8F2E-E2E5BE8A1484}"/>
              </a:ext>
            </a:extLst>
          </p:cNvPr>
          <p:cNvSpPr txBox="1"/>
          <p:nvPr/>
        </p:nvSpPr>
        <p:spPr>
          <a:xfrm>
            <a:off x="6909619" y="58916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三指</a:t>
            </a:r>
          </a:p>
        </p:txBody>
      </p:sp>
    </p:spTree>
    <p:extLst>
      <p:ext uri="{BB962C8B-B14F-4D97-AF65-F5344CB8AC3E}">
        <p14:creationId xmlns:p14="http://schemas.microsoft.com/office/powerpoint/2010/main" val="351752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02B6D8-195B-44BF-8507-5816631F11F1}"/>
              </a:ext>
            </a:extLst>
          </p:cNvPr>
          <p:cNvSpPr txBox="1"/>
          <p:nvPr/>
        </p:nvSpPr>
        <p:spPr>
          <a:xfrm>
            <a:off x="311430" y="18845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推荐顺序 </a:t>
            </a:r>
            <a:r>
              <a:rPr lang="en-US" altLang="zh-CN" sz="2400" dirty="0"/>
              <a:t>P4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CBD8FE-66B3-4CE2-BDBD-DA35FA0488BF}"/>
              </a:ext>
            </a:extLst>
          </p:cNvPr>
          <p:cNvSpPr txBox="1"/>
          <p:nvPr/>
        </p:nvSpPr>
        <p:spPr>
          <a:xfrm>
            <a:off x="580734" y="8211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CA534D-6F0A-4CB8-A0E1-4B7984D1A12D}"/>
              </a:ext>
            </a:extLst>
          </p:cNvPr>
          <p:cNvSpPr txBox="1"/>
          <p:nvPr/>
        </p:nvSpPr>
        <p:spPr>
          <a:xfrm>
            <a:off x="580733" y="14996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小阶段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BD4D6A-8701-4BCA-9E10-94E8867C88C0}"/>
              </a:ext>
            </a:extLst>
          </p:cNvPr>
          <p:cNvSpPr txBox="1"/>
          <p:nvPr/>
        </p:nvSpPr>
        <p:spPr>
          <a:xfrm>
            <a:off x="580733" y="23491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雪魔女系列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700672-92EF-4A5E-A510-C123DFA5ADAD}"/>
              </a:ext>
            </a:extLst>
          </p:cNvPr>
          <p:cNvSpPr txBox="1"/>
          <p:nvPr/>
        </p:nvSpPr>
        <p:spPr>
          <a:xfrm>
            <a:off x="580733" y="30576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火山官邸系列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73ECB8-FC84-4991-90F0-667ECC3A75C6}"/>
              </a:ext>
            </a:extLst>
          </p:cNvPr>
          <p:cNvSpPr txBox="1"/>
          <p:nvPr/>
        </p:nvSpPr>
        <p:spPr>
          <a:xfrm>
            <a:off x="580733" y="37661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受诅咒者系列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A6403B-1B6F-4E03-BE55-C8F819C87C87}"/>
              </a:ext>
            </a:extLst>
          </p:cNvPr>
          <p:cNvSpPr txBox="1"/>
          <p:nvPr/>
        </p:nvSpPr>
        <p:spPr>
          <a:xfrm>
            <a:off x="580733" y="44746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死眠少女系列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B62ED1-CB6E-4A4A-8A52-1BF064BC2C65}"/>
              </a:ext>
            </a:extLst>
          </p:cNvPr>
          <p:cNvSpPr txBox="1"/>
          <p:nvPr/>
        </p:nvSpPr>
        <p:spPr>
          <a:xfrm>
            <a:off x="580733" y="518316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金面具系列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DC7A97-9899-49D2-9060-B887ACE1403F}"/>
              </a:ext>
            </a:extLst>
          </p:cNvPr>
          <p:cNvSpPr txBox="1"/>
          <p:nvPr/>
        </p:nvSpPr>
        <p:spPr>
          <a:xfrm>
            <a:off x="580733" y="58916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癫火系列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2DF2B9-986E-4CF3-B45D-13ECB6004EF3}"/>
              </a:ext>
            </a:extLst>
          </p:cNvPr>
          <p:cNvSpPr/>
          <p:nvPr/>
        </p:nvSpPr>
        <p:spPr>
          <a:xfrm>
            <a:off x="4504996" y="483848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雪山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3B98A7-A260-46D1-BBF0-0E4F7973635D}"/>
              </a:ext>
            </a:extLst>
          </p:cNvPr>
          <p:cNvSpPr/>
          <p:nvPr/>
        </p:nvSpPr>
        <p:spPr>
          <a:xfrm>
            <a:off x="250689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巨人山顶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1B5AEFB-2BFE-4F53-884E-06B1032DCD33}"/>
              </a:ext>
            </a:extLst>
          </p:cNvPr>
          <p:cNvSpPr/>
          <p:nvPr/>
        </p:nvSpPr>
        <p:spPr>
          <a:xfrm>
            <a:off x="4504996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鲜血王朝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2AB27B-2085-4B3D-8868-4CE584BD8346}"/>
              </a:ext>
            </a:extLst>
          </p:cNvPr>
          <p:cNvSpPr/>
          <p:nvPr/>
        </p:nvSpPr>
        <p:spPr>
          <a:xfrm>
            <a:off x="6457086" y="1298747"/>
            <a:ext cx="1551398" cy="7781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化圣雪原与圣树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8FB1C4F-5724-4E6F-B278-1C6563E0B324}"/>
              </a:ext>
            </a:extLst>
          </p:cNvPr>
          <p:cNvSpPr/>
          <p:nvPr/>
        </p:nvSpPr>
        <p:spPr>
          <a:xfrm>
            <a:off x="9335228" y="483848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火山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309F54B-CE3A-4B0C-98A4-9356FB40E900}"/>
              </a:ext>
            </a:extLst>
          </p:cNvPr>
          <p:cNvSpPr txBox="1"/>
          <p:nvPr/>
        </p:nvSpPr>
        <p:spPr>
          <a:xfrm>
            <a:off x="2667681" y="51831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再次见面</a:t>
            </a:r>
            <a:endParaRPr lang="en-US" altLang="zh-CN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7FEC32C-C3BB-4360-95B0-1D48514FEA35}"/>
              </a:ext>
            </a:extLst>
          </p:cNvPr>
          <p:cNvSpPr txBox="1"/>
          <p:nvPr/>
        </p:nvSpPr>
        <p:spPr>
          <a:xfrm>
            <a:off x="2667681" y="3057630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暗杀任务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C884401-4183-4426-8326-1DB8D76458C4}"/>
              </a:ext>
            </a:extLst>
          </p:cNvPr>
          <p:cNvSpPr/>
          <p:nvPr/>
        </p:nvSpPr>
        <p:spPr>
          <a:xfrm>
            <a:off x="8409176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野外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DB244C9-89B9-432F-B398-2CA77BDFAEE5}"/>
              </a:ext>
            </a:extLst>
          </p:cNvPr>
          <p:cNvSpPr/>
          <p:nvPr/>
        </p:nvSpPr>
        <p:spPr>
          <a:xfrm>
            <a:off x="10361266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官邸内部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A1B641D-C22C-4B57-8000-2E51797DDE4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506894" y="741107"/>
            <a:ext cx="19981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8302DAF-BD06-4983-AB54-8A37E9A49B7D}"/>
              </a:ext>
            </a:extLst>
          </p:cNvPr>
          <p:cNvCxnSpPr>
            <a:stCxn id="13" idx="3"/>
            <a:endCxn id="25" idx="1"/>
          </p:cNvCxnSpPr>
          <p:nvPr/>
        </p:nvCxnSpPr>
        <p:spPr>
          <a:xfrm>
            <a:off x="6056394" y="741107"/>
            <a:ext cx="32788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CF4EBA8-BF3A-40FF-B292-EC47FACC6BA5}"/>
              </a:ext>
            </a:extLst>
          </p:cNvPr>
          <p:cNvCxnSpPr>
            <a:stCxn id="25" idx="3"/>
          </p:cNvCxnSpPr>
          <p:nvPr/>
        </p:nvCxnSpPr>
        <p:spPr>
          <a:xfrm>
            <a:off x="10886626" y="741107"/>
            <a:ext cx="10260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48AE5369-7012-43A8-98C0-4DD418BE10E9}"/>
              </a:ext>
            </a:extLst>
          </p:cNvPr>
          <p:cNvSpPr txBox="1"/>
          <p:nvPr/>
        </p:nvSpPr>
        <p:spPr>
          <a:xfrm>
            <a:off x="6678786" y="37661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两个温床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F3F1BEE-F59D-4EB0-8F2E-E2E5BE8A1484}"/>
              </a:ext>
            </a:extLst>
          </p:cNvPr>
          <p:cNvSpPr txBox="1"/>
          <p:nvPr/>
        </p:nvSpPr>
        <p:spPr>
          <a:xfrm>
            <a:off x="2667681" y="575317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米莉森</a:t>
            </a:r>
            <a:endParaRPr lang="en-US" altLang="zh-CN" dirty="0"/>
          </a:p>
          <a:p>
            <a:r>
              <a:rPr lang="zh-CN" altLang="en-US" dirty="0"/>
              <a:t>夏波利利</a:t>
            </a:r>
          </a:p>
        </p:txBody>
      </p:sp>
    </p:spTree>
    <p:extLst>
      <p:ext uri="{BB962C8B-B14F-4D97-AF65-F5344CB8AC3E}">
        <p14:creationId xmlns:p14="http://schemas.microsoft.com/office/powerpoint/2010/main" val="31509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412</Words>
  <Application>Microsoft Office PowerPoint</Application>
  <PresentationFormat>宽屏</PresentationFormat>
  <Paragraphs>138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Tartessossian</dc:creator>
  <cp:lastModifiedBy>Tartessossian</cp:lastModifiedBy>
  <cp:revision>30</cp:revision>
  <dcterms:created xsi:type="dcterms:W3CDTF">2022-03-06T10:51:47Z</dcterms:created>
  <dcterms:modified xsi:type="dcterms:W3CDTF">2022-03-23T14:15:10Z</dcterms:modified>
</cp:coreProperties>
</file>