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D2149-33D7-432B-A651-69EFD1760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CE485-3DD1-49E4-83B5-DE7764E52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655C6-6BF0-4F7A-B93A-DF1C9271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06FCD-8F8F-4D3F-B163-4C277653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0B473-FEAE-429B-B1A4-58D85475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AB383-B734-4F3A-A09D-09BED708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9E075-3F99-4C68-8E6F-E690D6B7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E6AB2-CF3A-44B2-A0DE-734D292F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B77F-C2FC-485B-8E2A-4C972FC2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9C460-C60E-4C1B-B87E-990EB818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6C9FD8-6957-4FA6-8AFF-55FF443C0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264C4-19D0-4FB7-B4A4-A2EB326C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E8C1A-CD0D-4972-92FF-9767B623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54B0D-7893-4A4D-B764-03EE8309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BC9C6-4E46-4B19-AFEA-59F60D26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69B8-F846-446B-AE82-8288CC16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08342-EDEA-4F89-A848-C5C70840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1C061-61DD-48BD-AA34-673252A3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A5F6D-99C6-4C51-838B-C9AFFB00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BD774-9BDB-4DB5-B19E-44289EDA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6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8C89-C87F-4348-90BC-8BB87C47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8EFD0-E6C5-40DF-8739-2D7BDEC4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90EE8-4C41-4FB7-B0FF-02098D16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0D37C-1219-478B-A8ED-80E8AD4C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5B86D-E9B6-4738-A16A-134E4D74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DC403-BD60-4175-B4B9-6A3730F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F99F1-8ACD-455C-B238-CE39909B5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F0BFE-6A5C-479F-ABF6-4A2FEF5C7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52C83-D236-47AD-A953-474BD11C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A0D8F-4851-44AE-B87F-1663FF38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6FDC6-470C-46AA-A1E5-991FC8FC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5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BB4E4-691E-45E4-AFE1-4A870EFB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09BF6-25E6-4236-A547-664D06F7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637F0-90F1-4897-9866-0CD6397FF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E9C8C-86CD-4B0B-ACA9-E0F69308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27FD5C-FEB0-4329-A30E-6AD08679A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957D54-0A02-433B-A04F-52717ED0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10EC7-1900-492C-8437-B0C26BA8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67A9D-B5B5-4CA6-A9C2-3E038B2A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3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FD878-B55C-4B15-99ED-15FA69F2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75666-484E-4B82-B559-CCBA56EB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135FA4-53AE-4193-8136-316EE58A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0DCCD6-4E3C-4D32-A861-CA9D08C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8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89F438-9EE8-41F6-BF2F-7370C377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CB53C-53F4-471B-A691-5D17F56F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2266C-9364-46BA-AF9B-00B8ECF1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2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0E615-15BB-42BB-A3C1-9749A8A5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97A4-ADA6-40D1-8CCF-19BCD4BA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A3A1C-66D9-47CE-869C-2F63481A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CC364-05D5-4E84-B46E-D2C7E68D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F0FEA-2C0A-4642-93AE-ED7C052D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2CF262-5AAB-4FF7-8758-79840132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4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0454C-7CE3-4484-9BC4-F3368790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DA6C60-8F0A-4117-AC06-A925C6F4E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CEBF1-C73D-416D-9C76-15B0A15BA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DE3D1D-F6D5-4EE3-8482-6E7F3CB3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B425-02BF-471E-A664-AA364C1372E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6DE86-FF24-4B1A-8764-551301CC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A3E37-902C-4ADF-A02E-26AC882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43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994608-A5CE-44EA-8B97-DD6E7FD4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A89A9-A53B-44AB-B99A-116C1FE17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1867F-1B15-4867-9E4D-082E4B546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B425-02BF-471E-A664-AA364C1372E9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9F364-3FDF-41D4-AB8C-D44E36550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6DAC2-818B-4D83-A655-3E55F5731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99F4-6579-471B-AF3C-35FCCD0951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6411074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宁姆格福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中心平原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5193DA-363F-462C-AAD5-A16D0950EAB9}"/>
              </a:ext>
            </a:extLst>
          </p:cNvPr>
          <p:cNvSpPr/>
          <p:nvPr/>
        </p:nvSpPr>
        <p:spPr>
          <a:xfrm>
            <a:off x="445898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啜泣半岛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641107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迷雾森林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836316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风暴山丘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CDAF52-26AD-4473-B26B-B421A1E5CE9C}"/>
              </a:ext>
            </a:extLst>
          </p:cNvPr>
          <p:cNvSpPr/>
          <p:nvPr/>
        </p:nvSpPr>
        <p:spPr>
          <a:xfrm>
            <a:off x="1031525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风暴城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F56EA6-4C49-4806-B8E2-6E77CD2A323B}"/>
              </a:ext>
            </a:extLst>
          </p:cNvPr>
          <p:cNvSpPr txBox="1"/>
          <p:nvPr/>
        </p:nvSpPr>
        <p:spPr>
          <a:xfrm>
            <a:off x="2506894" y="221061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拿到马后夜晚在</a:t>
            </a:r>
            <a:endParaRPr lang="en-US" altLang="zh-CN" dirty="0"/>
          </a:p>
          <a:p>
            <a:r>
              <a:rPr lang="zh-CN" altLang="en-US" dirty="0"/>
              <a:t>艾雷教堂拿铃铛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906E1-2D47-42E3-B265-F5FFB1CF071F}"/>
              </a:ext>
            </a:extLst>
          </p:cNvPr>
          <p:cNvSpPr txBox="1"/>
          <p:nvPr/>
        </p:nvSpPr>
        <p:spPr>
          <a:xfrm>
            <a:off x="6286526" y="2210618"/>
            <a:ext cx="184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与狼骑士见面</a:t>
            </a:r>
            <a:endParaRPr lang="en-US" altLang="zh-CN" dirty="0"/>
          </a:p>
          <a:p>
            <a:r>
              <a:rPr lang="zh-CN" altLang="en-US" dirty="0"/>
              <a:t>一起打猎犬骑士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88EF6A-C36D-47AB-BB18-F7E0839623F7}"/>
              </a:ext>
            </a:extLst>
          </p:cNvPr>
          <p:cNvSpPr txBox="1"/>
          <p:nvPr/>
        </p:nvSpPr>
        <p:spPr>
          <a:xfrm>
            <a:off x="8238616" y="419765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/>
              <a:t>D</a:t>
            </a:r>
            <a:r>
              <a:rPr lang="zh-CN" altLang="en-US" dirty="0"/>
              <a:t>的任务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428F44-95BB-4971-B44F-D2C6CB9B67FD}"/>
              </a:ext>
            </a:extLst>
          </p:cNvPr>
          <p:cNvSpPr txBox="1"/>
          <p:nvPr/>
        </p:nvSpPr>
        <p:spPr>
          <a:xfrm>
            <a:off x="4334436" y="575317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建议击杀摩恩城主</a:t>
            </a:r>
            <a:endParaRPr lang="en-US" altLang="zh-CN" dirty="0"/>
          </a:p>
          <a:p>
            <a:r>
              <a:rPr lang="zh-CN" altLang="en-US" dirty="0"/>
              <a:t>以免葡萄妹剧情中断</a:t>
            </a:r>
          </a:p>
        </p:txBody>
      </p:sp>
    </p:spTree>
    <p:extLst>
      <p:ext uri="{BB962C8B-B14F-4D97-AF65-F5344CB8AC3E}">
        <p14:creationId xmlns:p14="http://schemas.microsoft.com/office/powerpoint/2010/main" val="310740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5435029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利耶尼亚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大湖全境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5193DA-363F-462C-AAD5-A16D0950EAB9}"/>
              </a:ext>
            </a:extLst>
          </p:cNvPr>
          <p:cNvSpPr/>
          <p:nvPr/>
        </p:nvSpPr>
        <p:spPr>
          <a:xfrm>
            <a:off x="445898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小路上高原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641107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地下河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836316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魔法学院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F56EA6-4C49-4806-B8E2-6E77CD2A323B}"/>
              </a:ext>
            </a:extLst>
          </p:cNvPr>
          <p:cNvSpPr txBox="1"/>
          <p:nvPr/>
        </p:nvSpPr>
        <p:spPr>
          <a:xfrm>
            <a:off x="2506894" y="221061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三姐妹塔正式触发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906E1-2D47-42E3-B265-F5FFB1CF071F}"/>
              </a:ext>
            </a:extLst>
          </p:cNvPr>
          <p:cNvSpPr txBox="1"/>
          <p:nvPr/>
        </p:nvSpPr>
        <p:spPr>
          <a:xfrm>
            <a:off x="6286526" y="221061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在希夫拉河</a:t>
            </a:r>
            <a:endParaRPr lang="en-US" altLang="zh-CN" dirty="0"/>
          </a:p>
          <a:p>
            <a:r>
              <a:rPr lang="zh-CN" altLang="en-US" dirty="0"/>
              <a:t>与狼骑士见面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8075DF-5967-42C6-8194-1CC201D166BD}"/>
              </a:ext>
            </a:extLst>
          </p:cNvPr>
          <p:cNvSpPr txBox="1"/>
          <p:nvPr/>
        </p:nvSpPr>
        <p:spPr>
          <a:xfrm>
            <a:off x="2506894" y="291913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项链任务获得邀请函</a:t>
            </a:r>
            <a:endParaRPr lang="en-US" altLang="zh-CN" dirty="0"/>
          </a:p>
          <a:p>
            <a:r>
              <a:rPr lang="zh-CN" altLang="en-US" dirty="0"/>
              <a:t>另外推动霍斯劳剧情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891D64-091F-4D54-BAAB-3B8A887E1317}"/>
              </a:ext>
            </a:extLst>
          </p:cNvPr>
          <p:cNvSpPr txBox="1"/>
          <p:nvPr/>
        </p:nvSpPr>
        <p:spPr>
          <a:xfrm>
            <a:off x="2506894" y="362764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出现在圆桌大厅</a:t>
            </a:r>
            <a:endParaRPr lang="en-US" altLang="zh-CN" dirty="0"/>
          </a:p>
          <a:p>
            <a:r>
              <a:rPr lang="zh-CN" altLang="en-US" dirty="0"/>
              <a:t>但是还没有剧情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BC96F54-A193-4FCF-A0AD-1D7D6BF29E1F}"/>
              </a:ext>
            </a:extLst>
          </p:cNvPr>
          <p:cNvSpPr txBox="1"/>
          <p:nvPr/>
        </p:nvSpPr>
        <p:spPr>
          <a:xfrm>
            <a:off x="4334436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任务正式开始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83E3E4B-8C10-4B18-94E9-C5F6ED69B698}"/>
              </a:ext>
            </a:extLst>
          </p:cNvPr>
          <p:cNvSpPr txBox="1"/>
          <p:nvPr/>
        </p:nvSpPr>
        <p:spPr>
          <a:xfrm>
            <a:off x="8344902" y="51831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祷告老师离开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A2EBBA-944F-43F7-9D75-237C7E4CF6C4}"/>
              </a:ext>
            </a:extLst>
          </p:cNvPr>
          <p:cNvSpPr txBox="1"/>
          <p:nvPr/>
        </p:nvSpPr>
        <p:spPr>
          <a:xfrm>
            <a:off x="2506894" y="5753178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葡萄妹剧情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先拿到全部葡萄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43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02B6D8-195B-44BF-8507-5816631F11F1}"/>
              </a:ext>
            </a:extLst>
          </p:cNvPr>
          <p:cNvSpPr txBox="1"/>
          <p:nvPr/>
        </p:nvSpPr>
        <p:spPr>
          <a:xfrm>
            <a:off x="311430" y="1884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推荐顺序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CBD8FE-66B3-4CE2-BDBD-DA35FA0488BF}"/>
              </a:ext>
            </a:extLst>
          </p:cNvPr>
          <p:cNvSpPr txBox="1"/>
          <p:nvPr/>
        </p:nvSpPr>
        <p:spPr>
          <a:xfrm>
            <a:off x="580734" y="821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CA534D-6F0A-4CB8-A0E1-4B7984D1A12D}"/>
              </a:ext>
            </a:extLst>
          </p:cNvPr>
          <p:cNvSpPr txBox="1"/>
          <p:nvPr/>
        </p:nvSpPr>
        <p:spPr>
          <a:xfrm>
            <a:off x="580733" y="1499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小阶段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D4D6A-8701-4BCA-9E10-94E8867C88C0}"/>
              </a:ext>
            </a:extLst>
          </p:cNvPr>
          <p:cNvSpPr txBox="1"/>
          <p:nvPr/>
        </p:nvSpPr>
        <p:spPr>
          <a:xfrm>
            <a:off x="580733" y="23491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雪魔女系列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00672-92EF-4A5E-A510-C123DFA5ADAD}"/>
              </a:ext>
            </a:extLst>
          </p:cNvPr>
          <p:cNvSpPr txBox="1"/>
          <p:nvPr/>
        </p:nvSpPr>
        <p:spPr>
          <a:xfrm>
            <a:off x="580733" y="30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火山官邸系列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3ECB8-FC84-4991-90F0-667ECC3A75C6}"/>
              </a:ext>
            </a:extLst>
          </p:cNvPr>
          <p:cNvSpPr txBox="1"/>
          <p:nvPr/>
        </p:nvSpPr>
        <p:spPr>
          <a:xfrm>
            <a:off x="580733" y="37661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受诅咒者系列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6403B-1B6F-4E03-BE55-C8F819C87C87}"/>
              </a:ext>
            </a:extLst>
          </p:cNvPr>
          <p:cNvSpPr txBox="1"/>
          <p:nvPr/>
        </p:nvSpPr>
        <p:spPr>
          <a:xfrm>
            <a:off x="580733" y="4474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死眠少女系列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62ED1-CB6E-4A4A-8A52-1BF064BC2C65}"/>
              </a:ext>
            </a:extLst>
          </p:cNvPr>
          <p:cNvSpPr txBox="1"/>
          <p:nvPr/>
        </p:nvSpPr>
        <p:spPr>
          <a:xfrm>
            <a:off x="580733" y="5183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金面具系列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DC7A97-9899-49D2-9060-B887ACE1403F}"/>
              </a:ext>
            </a:extLst>
          </p:cNvPr>
          <p:cNvSpPr txBox="1"/>
          <p:nvPr/>
        </p:nvSpPr>
        <p:spPr>
          <a:xfrm>
            <a:off x="580733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癫火系列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F2B9-986E-4CF3-B45D-13ECB6004EF3}"/>
              </a:ext>
            </a:extLst>
          </p:cNvPr>
          <p:cNvSpPr/>
          <p:nvPr/>
        </p:nvSpPr>
        <p:spPr>
          <a:xfrm>
            <a:off x="6411074" y="483848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盖利德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B98A7-A260-46D1-BBF0-0E4F7973635D}"/>
              </a:ext>
            </a:extLst>
          </p:cNvPr>
          <p:cNvSpPr/>
          <p:nvPr/>
        </p:nvSpPr>
        <p:spPr>
          <a:xfrm>
            <a:off x="250689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西南部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5193DA-363F-462C-AAD5-A16D0950EAB9}"/>
              </a:ext>
            </a:extLst>
          </p:cNvPr>
          <p:cNvSpPr/>
          <p:nvPr/>
        </p:nvSpPr>
        <p:spPr>
          <a:xfrm>
            <a:off x="445898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龙墓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B5AEFB-2BFE-4F53-884E-06B1032DCD33}"/>
              </a:ext>
            </a:extLst>
          </p:cNvPr>
          <p:cNvSpPr/>
          <p:nvPr/>
        </p:nvSpPr>
        <p:spPr>
          <a:xfrm>
            <a:off x="641107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红狮子城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2AB27B-2085-4B3D-8868-4CE584BD8346}"/>
              </a:ext>
            </a:extLst>
          </p:cNvPr>
          <p:cNvSpPr/>
          <p:nvPr/>
        </p:nvSpPr>
        <p:spPr>
          <a:xfrm>
            <a:off x="8363164" y="1430554"/>
            <a:ext cx="1551398" cy="514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永恒之城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CDAF52-26AD-4473-B26B-B421A1E5CE9C}"/>
              </a:ext>
            </a:extLst>
          </p:cNvPr>
          <p:cNvSpPr/>
          <p:nvPr/>
        </p:nvSpPr>
        <p:spPr>
          <a:xfrm>
            <a:off x="10315254" y="1304818"/>
            <a:ext cx="1551398" cy="765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安瑟尔河二期</a:t>
            </a:r>
            <a:r>
              <a:rPr lang="en-US" altLang="zh-CN" dirty="0">
                <a:solidFill>
                  <a:sysClr val="windowText" lastClr="000000"/>
                </a:solidFill>
              </a:rPr>
              <a:t>+</a:t>
            </a:r>
            <a:r>
              <a:rPr lang="zh-CN" altLang="en-US" dirty="0">
                <a:solidFill>
                  <a:sysClr val="windowText" lastClr="000000"/>
                </a:solidFill>
              </a:rPr>
              <a:t>腐败湖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906E1-2D47-42E3-B265-F5FFB1CF071F}"/>
              </a:ext>
            </a:extLst>
          </p:cNvPr>
          <p:cNvSpPr txBox="1"/>
          <p:nvPr/>
        </p:nvSpPr>
        <p:spPr>
          <a:xfrm>
            <a:off x="6286526" y="216445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与狼骑士见面</a:t>
            </a:r>
            <a:endParaRPr lang="en-US" altLang="zh-CN" dirty="0"/>
          </a:p>
          <a:p>
            <a:r>
              <a:rPr lang="zh-CN" altLang="en-US" dirty="0"/>
              <a:t>后续在猎犬骑士监牢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88EF6A-C36D-47AB-BB18-F7E0839623F7}"/>
              </a:ext>
            </a:extLst>
          </p:cNvPr>
          <p:cNvSpPr txBox="1"/>
          <p:nvPr/>
        </p:nvSpPr>
        <p:spPr>
          <a:xfrm>
            <a:off x="8417036" y="42899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找到死王子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9FF449-9337-44A0-AC2C-E12FFFC81880}"/>
              </a:ext>
            </a:extLst>
          </p:cNvPr>
          <p:cNvSpPr txBox="1"/>
          <p:nvPr/>
        </p:nvSpPr>
        <p:spPr>
          <a:xfrm>
            <a:off x="10208754" y="23029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跟随剧情指引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D140992-FBE8-44AB-81C9-C4783BC7A258}"/>
              </a:ext>
            </a:extLst>
          </p:cNvPr>
          <p:cNvSpPr txBox="1"/>
          <p:nvPr/>
        </p:nvSpPr>
        <p:spPr>
          <a:xfrm>
            <a:off x="10208754" y="418277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与雪魔女任务</a:t>
            </a:r>
            <a:endParaRPr lang="en-US" altLang="zh-CN" dirty="0"/>
          </a:p>
          <a:p>
            <a:r>
              <a:rPr lang="zh-CN" altLang="en-US" dirty="0"/>
              <a:t>一同推动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866ED9-5749-4ED3-9A50-FE51F4351D78}"/>
              </a:ext>
            </a:extLst>
          </p:cNvPr>
          <p:cNvSpPr txBox="1"/>
          <p:nvPr/>
        </p:nvSpPr>
        <p:spPr>
          <a:xfrm>
            <a:off x="2266930" y="58859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开启消除癫火任务</a:t>
            </a:r>
          </a:p>
        </p:txBody>
      </p:sp>
    </p:spTree>
    <p:extLst>
      <p:ext uri="{BB962C8B-B14F-4D97-AF65-F5344CB8AC3E}">
        <p14:creationId xmlns:p14="http://schemas.microsoft.com/office/powerpoint/2010/main" val="176595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224</Words>
  <Application>Microsoft Office PowerPoint</Application>
  <PresentationFormat>宽屏</PresentationFormat>
  <Paragraphs>69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Tartessossian</dc:creator>
  <cp:lastModifiedBy>Tartessossian</cp:lastModifiedBy>
  <cp:revision>7</cp:revision>
  <dcterms:created xsi:type="dcterms:W3CDTF">2022-03-06T10:51:47Z</dcterms:created>
  <dcterms:modified xsi:type="dcterms:W3CDTF">2022-03-08T15:42:07Z</dcterms:modified>
</cp:coreProperties>
</file>