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2149-33D7-432B-A651-69EFD176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E485-3DD1-49E4-83B5-DE7764E52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55C6-6BF0-4F7A-B93A-DF1C927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06FCD-8F8F-4D3F-B163-4C27765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0B473-FEAE-429B-B1A4-58D85475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B383-B734-4F3A-A09D-09BED708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E075-3F99-4C68-8E6F-E690D6B7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E6AB2-CF3A-44B2-A0DE-734D292F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B77F-C2FC-485B-8E2A-4C972FC2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9C460-C60E-4C1B-B87E-990EB81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C9FD8-6957-4FA6-8AFF-55FF443C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264C4-19D0-4FB7-B4A4-A2EB326C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E8C1A-CD0D-4972-92FF-9767B62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54B0D-7893-4A4D-B764-03EE830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BC9C6-4E46-4B19-AFEA-59F60D2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69B8-F846-446B-AE82-8288CC1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8342-EDEA-4F89-A848-C5C7084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1C061-61DD-48BD-AA34-673252A3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5F6D-99C6-4C51-838B-C9AFFB0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BD774-9BDB-4DB5-B19E-44289EDA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8C89-C87F-4348-90BC-8BB87C47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8EFD0-E6C5-40DF-8739-2D7BDEC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90EE8-4C41-4FB7-B0FF-02098D1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D37C-1219-478B-A8ED-80E8AD4C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B86D-E9B6-4738-A16A-134E4D7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C403-BD60-4175-B4B9-6A3730F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F99F1-8ACD-455C-B238-CE39909B5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F0BFE-6A5C-479F-ABF6-4A2FEF5C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52C83-D236-47AD-A953-474BD11C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A0D8F-4851-44AE-B87F-1663FF3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6FDC6-470C-46AA-A1E5-991FC8F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B4E4-691E-45E4-AFE1-4A870EFB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09BF6-25E6-4236-A547-664D06F7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637F0-90F1-4897-9866-0CD6397F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E9C8C-86CD-4B0B-ACA9-E0F69308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7FD5C-FEB0-4329-A30E-6AD08679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57D54-0A02-433B-A04F-52717ED0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10EC7-1900-492C-8437-B0C26BA8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67A9D-B5B5-4CA6-A9C2-3E038B2A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D878-B55C-4B15-99ED-15FA69F2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75666-484E-4B82-B559-CCBA56E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35FA4-53AE-4193-8136-316EE58A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DCCD6-4E3C-4D32-A861-CA9D08C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9F438-9EE8-41F6-BF2F-7370C377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CB53C-53F4-471B-A691-5D17F56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2266C-9364-46BA-AF9B-00B8ECF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E615-15BB-42BB-A3C1-9749A8A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97A4-ADA6-40D1-8CCF-19BCD4BA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A3A1C-66D9-47CE-869C-2F63481A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CC364-05D5-4E84-B46E-D2C7E68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F0FEA-2C0A-4642-93AE-ED7C052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CF262-5AAB-4FF7-8758-79840132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454C-7CE3-4484-9BC4-F3368790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A6C60-8F0A-4117-AC06-A925C6F4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CEBF1-C73D-416D-9C76-15B0A15B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E3D1D-F6D5-4EE3-8482-6E7F3CB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6DE86-FF24-4B1A-8764-551301C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A3E37-902C-4ADF-A02E-26AC88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94608-A5CE-44EA-8B97-DD6E7FD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A89A9-A53B-44AB-B99A-116C1FE1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1867F-1B15-4867-9E4D-082E4B54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425-02BF-471E-A664-AA364C1372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F364-3FDF-41D4-AB8C-D44E3655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DAC2-818B-4D83-A655-3E55F573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6411074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宁姆格福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中心平原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啜泣半岛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迷雾森林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风暴山丘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1031525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拿到马后夜晚在</a:t>
            </a:r>
            <a:endParaRPr lang="en-US" altLang="zh-CN" dirty="0"/>
          </a:p>
          <a:p>
            <a:r>
              <a:rPr lang="zh-CN" altLang="en-US" dirty="0"/>
              <a:t>艾雷教堂拿铃铛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一起打猎犬骑士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8238616" y="419765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D</a:t>
            </a:r>
            <a:r>
              <a:rPr lang="zh-CN" altLang="en-US" dirty="0"/>
              <a:t>的任务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428F44-95BB-4971-B44F-D2C6CB9B67FD}"/>
              </a:ext>
            </a:extLst>
          </p:cNvPr>
          <p:cNvSpPr txBox="1"/>
          <p:nvPr/>
        </p:nvSpPr>
        <p:spPr>
          <a:xfrm>
            <a:off x="4334436" y="575317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建议击杀摩恩城主</a:t>
            </a:r>
            <a:endParaRPr lang="en-US" altLang="zh-CN" dirty="0"/>
          </a:p>
          <a:p>
            <a:r>
              <a:rPr lang="zh-CN" altLang="en-US" dirty="0"/>
              <a:t>以免葡萄妹剧情中断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690479B-7463-4439-AD65-90F5C69B81B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5829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3E01F3-7F09-4E95-8919-8B71DE2655E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1038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FB848E-BFB1-48E0-ADEE-1410F4B9BBB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96247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614E40-1E6B-43E4-9A5C-0BBD222198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91456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67579C-84CD-4699-A139-EBC27AAE39AA}"/>
              </a:ext>
            </a:extLst>
          </p:cNvPr>
          <p:cNvCxnSpPr>
            <a:stCxn id="13" idx="3"/>
          </p:cNvCxnSpPr>
          <p:nvPr/>
        </p:nvCxnSpPr>
        <p:spPr>
          <a:xfrm flipV="1">
            <a:off x="7962472" y="729465"/>
            <a:ext cx="3904180" cy="11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5C1A4F-622A-41B2-B968-D799A19188F9}"/>
              </a:ext>
            </a:extLst>
          </p:cNvPr>
          <p:cNvCxnSpPr/>
          <p:nvPr/>
        </p:nvCxnSpPr>
        <p:spPr>
          <a:xfrm flipH="1">
            <a:off x="2589088" y="998366"/>
            <a:ext cx="3821986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86C2219-0723-4099-A946-A530D5AB23CB}"/>
              </a:ext>
            </a:extLst>
          </p:cNvPr>
          <p:cNvCxnSpPr/>
          <p:nvPr/>
        </p:nvCxnSpPr>
        <p:spPr>
          <a:xfrm>
            <a:off x="7962472" y="998366"/>
            <a:ext cx="3904180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</a:t>
            </a:r>
            <a:r>
              <a:rPr lang="en-US" altLang="zh-CN" sz="2400" dirty="0"/>
              <a:t> P2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543502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利耶尼亚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大湖全境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小路上高原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地下河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魔法学院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三姐妹塔正式触发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在希夫拉河</a:t>
            </a:r>
            <a:endParaRPr lang="en-US" altLang="zh-CN" dirty="0"/>
          </a:p>
          <a:p>
            <a:r>
              <a:rPr lang="zh-CN" altLang="en-US" dirty="0"/>
              <a:t>与狼骑士见面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8075DF-5967-42C6-8194-1CC201D166BD}"/>
              </a:ext>
            </a:extLst>
          </p:cNvPr>
          <p:cNvSpPr txBox="1"/>
          <p:nvPr/>
        </p:nvSpPr>
        <p:spPr>
          <a:xfrm>
            <a:off x="2506894" y="291913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项链任务获得邀请函</a:t>
            </a:r>
            <a:endParaRPr lang="en-US" altLang="zh-CN" dirty="0"/>
          </a:p>
          <a:p>
            <a:r>
              <a:rPr lang="zh-CN" altLang="en-US" dirty="0"/>
              <a:t>另外推动霍斯劳剧情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91D64-091F-4D54-BAAB-3B8A887E1317}"/>
              </a:ext>
            </a:extLst>
          </p:cNvPr>
          <p:cNvSpPr txBox="1"/>
          <p:nvPr/>
        </p:nvSpPr>
        <p:spPr>
          <a:xfrm>
            <a:off x="2506894" y="362764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出现在圆桌大厅</a:t>
            </a:r>
            <a:endParaRPr lang="en-US" altLang="zh-CN" dirty="0"/>
          </a:p>
          <a:p>
            <a:r>
              <a:rPr lang="zh-CN" altLang="en-US" dirty="0"/>
              <a:t>但是还没有剧情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C96F54-A193-4FCF-A0AD-1D7D6BF29E1F}"/>
              </a:ext>
            </a:extLst>
          </p:cNvPr>
          <p:cNvSpPr txBox="1"/>
          <p:nvPr/>
        </p:nvSpPr>
        <p:spPr>
          <a:xfrm>
            <a:off x="4334436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任务正式开始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3E3E4B-8C10-4B18-94E9-C5F6ED69B698}"/>
              </a:ext>
            </a:extLst>
          </p:cNvPr>
          <p:cNvSpPr txBox="1"/>
          <p:nvPr/>
        </p:nvSpPr>
        <p:spPr>
          <a:xfrm>
            <a:off x="8344902" y="51831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祷告老师离开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A2EBBA-944F-43F7-9D75-237C7E4CF6C4}"/>
              </a:ext>
            </a:extLst>
          </p:cNvPr>
          <p:cNvSpPr txBox="1"/>
          <p:nvPr/>
        </p:nvSpPr>
        <p:spPr>
          <a:xfrm>
            <a:off x="2506894" y="575317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葡萄妹剧情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先拿到全部葡萄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E67A9A-6FF0-4E0F-BB55-947E434EFF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29281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06D7F2-6FA9-4D61-A9DD-0E0AB0547E79}"/>
              </a:ext>
            </a:extLst>
          </p:cNvPr>
          <p:cNvCxnSpPr>
            <a:stCxn id="13" idx="3"/>
          </p:cNvCxnSpPr>
          <p:nvPr/>
        </p:nvCxnSpPr>
        <p:spPr>
          <a:xfrm flipV="1">
            <a:off x="6986427" y="739739"/>
            <a:ext cx="3000054" cy="1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B5937E-77E7-4E4A-AEBE-2F58E209AAB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5829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D1D8F3-9D4D-453A-A61B-1D1527A48E1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1038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B9DEB4-50A5-4812-95B9-E601BE7638C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96247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2063BEE-83FB-4CCB-BD79-8FD091A654F7}"/>
              </a:ext>
            </a:extLst>
          </p:cNvPr>
          <p:cNvCxnSpPr/>
          <p:nvPr/>
        </p:nvCxnSpPr>
        <p:spPr>
          <a:xfrm flipH="1">
            <a:off x="2506894" y="998366"/>
            <a:ext cx="292813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EFC718-30A3-447A-B4DF-52C612BBF43F}"/>
              </a:ext>
            </a:extLst>
          </p:cNvPr>
          <p:cNvCxnSpPr/>
          <p:nvPr/>
        </p:nvCxnSpPr>
        <p:spPr>
          <a:xfrm>
            <a:off x="6986427" y="998366"/>
            <a:ext cx="292813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3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P3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360474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盖利德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西南部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红狮子城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304818"/>
            <a:ext cx="1551398" cy="765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r>
              <a:rPr lang="zh-CN" altLang="en-US" dirty="0">
                <a:solidFill>
                  <a:sysClr val="windowText" lastClr="000000"/>
                </a:solidFill>
              </a:rPr>
              <a:t>深根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8409176" y="1304818"/>
            <a:ext cx="1551398" cy="765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安瑟尔河二期</a:t>
            </a:r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r>
              <a:rPr lang="zh-CN" altLang="en-US" dirty="0">
                <a:solidFill>
                  <a:sysClr val="windowText" lastClr="000000"/>
                </a:solidFill>
              </a:rPr>
              <a:t>腐败湖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4380448" y="21644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后续在猎犬骑士监牢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6510958" y="42899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找到死王子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9FF449-9337-44A0-AC2C-E12FFFC81880}"/>
              </a:ext>
            </a:extLst>
          </p:cNvPr>
          <p:cNvSpPr txBox="1"/>
          <p:nvPr/>
        </p:nvSpPr>
        <p:spPr>
          <a:xfrm>
            <a:off x="8302676" y="2302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跟随剧情指引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140992-FBE8-44AB-81C9-C4783BC7A258}"/>
              </a:ext>
            </a:extLst>
          </p:cNvPr>
          <p:cNvSpPr txBox="1"/>
          <p:nvPr/>
        </p:nvSpPr>
        <p:spPr>
          <a:xfrm>
            <a:off x="8302676" y="41827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与雪魔女任务</a:t>
            </a:r>
            <a:endParaRPr lang="en-US" altLang="zh-CN" dirty="0"/>
          </a:p>
          <a:p>
            <a:r>
              <a:rPr lang="zh-CN" altLang="en-US" dirty="0"/>
              <a:t>一同推动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66ED9-5749-4ED3-9A50-FE51F4351D78}"/>
              </a:ext>
            </a:extLst>
          </p:cNvPr>
          <p:cNvSpPr txBox="1"/>
          <p:nvPr/>
        </p:nvSpPr>
        <p:spPr>
          <a:xfrm>
            <a:off x="2266930" y="5885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开启消除癫火任务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7526977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7EB591-F647-4970-932C-AC3C06BA1896}"/>
              </a:ext>
            </a:extLst>
          </p:cNvPr>
          <p:cNvSpPr txBox="1"/>
          <p:nvPr/>
        </p:nvSpPr>
        <p:spPr>
          <a:xfrm>
            <a:off x="6510958" y="2302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获得剧情道具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AFE304-3D80-4135-A121-127097F8682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73330" y="741107"/>
            <a:ext cx="1231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126A72-8ECF-4CC7-AA82-C66877949742}"/>
              </a:ext>
            </a:extLst>
          </p:cNvPr>
          <p:cNvCxnSpPr>
            <a:stCxn id="13" idx="3"/>
          </p:cNvCxnSpPr>
          <p:nvPr/>
        </p:nvCxnSpPr>
        <p:spPr>
          <a:xfrm flipV="1">
            <a:off x="5156147" y="729465"/>
            <a:ext cx="2370830" cy="11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AAB4A0-E2AE-435A-AD20-A70B0A5F1BDA}"/>
              </a:ext>
            </a:extLst>
          </p:cNvPr>
          <p:cNvCxnSpPr>
            <a:stCxn id="25" idx="3"/>
          </p:cNvCxnSpPr>
          <p:nvPr/>
        </p:nvCxnSpPr>
        <p:spPr>
          <a:xfrm>
            <a:off x="9078375" y="741107"/>
            <a:ext cx="1390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397E14-FEE8-4382-9470-5C062C6120B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058292" y="1687813"/>
            <a:ext cx="4467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9F3500-79F8-4DB0-98C2-3E056ADAA2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00848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12A04A-7504-44DE-AFC8-195CD0D870F8}"/>
              </a:ext>
            </a:extLst>
          </p:cNvPr>
          <p:cNvCxnSpPr>
            <a:cxnSpLocks/>
          </p:cNvCxnSpPr>
          <p:nvPr/>
        </p:nvCxnSpPr>
        <p:spPr>
          <a:xfrm flipH="1">
            <a:off x="2506894" y="998366"/>
            <a:ext cx="109785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D7F375E-5BAA-45F4-AAA4-5842480E8103}"/>
              </a:ext>
            </a:extLst>
          </p:cNvPr>
          <p:cNvCxnSpPr>
            <a:cxnSpLocks/>
          </p:cNvCxnSpPr>
          <p:nvPr/>
        </p:nvCxnSpPr>
        <p:spPr>
          <a:xfrm>
            <a:off x="5156147" y="998366"/>
            <a:ext cx="900247" cy="4089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029C00-451B-4094-9D4F-C4FB43BF231B}"/>
              </a:ext>
            </a:extLst>
          </p:cNvPr>
          <p:cNvCxnSpPr>
            <a:cxnSpLocks/>
          </p:cNvCxnSpPr>
          <p:nvPr/>
        </p:nvCxnSpPr>
        <p:spPr>
          <a:xfrm flipH="1">
            <a:off x="6510958" y="986724"/>
            <a:ext cx="1016019" cy="3064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195B1EC-55B0-4A89-82A9-0B8657CBAF3E}"/>
              </a:ext>
            </a:extLst>
          </p:cNvPr>
          <p:cNvCxnSpPr>
            <a:cxnSpLocks/>
          </p:cNvCxnSpPr>
          <p:nvPr/>
        </p:nvCxnSpPr>
        <p:spPr>
          <a:xfrm>
            <a:off x="9078375" y="998366"/>
            <a:ext cx="882199" cy="3064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450499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亚坦高原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王城正门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西部谷地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风车村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66ED9-5749-4ED3-9A50-FE51F4351D78}"/>
              </a:ext>
            </a:extLst>
          </p:cNvPr>
          <p:cNvSpPr txBox="1"/>
          <p:nvPr/>
        </p:nvSpPr>
        <p:spPr>
          <a:xfrm>
            <a:off x="2603561" y="5778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见到米莉森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9335228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火山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1AE391-B5BD-4EFF-9F6C-2E162AC8DF4F}"/>
              </a:ext>
            </a:extLst>
          </p:cNvPr>
          <p:cNvSpPr txBox="1"/>
          <p:nvPr/>
        </p:nvSpPr>
        <p:spPr>
          <a:xfrm>
            <a:off x="2383265" y="2919130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进入官邸</a:t>
            </a:r>
            <a:endParaRPr lang="en-US" altLang="zh-CN" dirty="0"/>
          </a:p>
          <a:p>
            <a:r>
              <a:rPr lang="zh-CN" altLang="en-US" dirty="0"/>
              <a:t>暗杀任务</a:t>
            </a:r>
            <a:r>
              <a:rPr lang="en-US" altLang="zh-CN" dirty="0"/>
              <a:t>1+</a:t>
            </a:r>
            <a:r>
              <a:rPr lang="zh-CN" altLang="en-US" dirty="0"/>
              <a:t>帕奇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9F54B-CE3A-4B0C-98A4-9356FB40E900}"/>
              </a:ext>
            </a:extLst>
          </p:cNvPr>
          <p:cNvSpPr txBox="1"/>
          <p:nvPr/>
        </p:nvSpPr>
        <p:spPr>
          <a:xfrm>
            <a:off x="2267850" y="5187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见到祷告老师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878241-32D5-4B17-B94C-F04A60E9B649}"/>
              </a:ext>
            </a:extLst>
          </p:cNvPr>
          <p:cNvSpPr txBox="1"/>
          <p:nvPr/>
        </p:nvSpPr>
        <p:spPr>
          <a:xfrm>
            <a:off x="6563371" y="5187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找到金面具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D5EB9C-2FDA-4D3B-B56A-25B593F8595D}"/>
              </a:ext>
            </a:extLst>
          </p:cNvPr>
          <p:cNvSpPr txBox="1"/>
          <p:nvPr/>
        </p:nvSpPr>
        <p:spPr>
          <a:xfrm>
            <a:off x="6332538" y="57826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再次见到米莉森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F8ED4-B5DF-4520-AB61-491C3211EB17}"/>
              </a:ext>
            </a:extLst>
          </p:cNvPr>
          <p:cNvSpPr txBox="1"/>
          <p:nvPr/>
        </p:nvSpPr>
        <p:spPr>
          <a:xfrm>
            <a:off x="4726697" y="57780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获取义手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EC32C-C3BB-4360-95B0-1D48514FEA35}"/>
              </a:ext>
            </a:extLst>
          </p:cNvPr>
          <p:cNvSpPr txBox="1"/>
          <p:nvPr/>
        </p:nvSpPr>
        <p:spPr>
          <a:xfrm>
            <a:off x="4665783" y="291913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暗杀任务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884401-4183-4426-8326-1DB8D76458C4}"/>
              </a:ext>
            </a:extLst>
          </p:cNvPr>
          <p:cNvSpPr/>
          <p:nvPr/>
        </p:nvSpPr>
        <p:spPr>
          <a:xfrm>
            <a:off x="840917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野外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B244C9-89B9-432F-B398-2CA77BDFAEE5}"/>
              </a:ext>
            </a:extLst>
          </p:cNvPr>
          <p:cNvSpPr/>
          <p:nvPr/>
        </p:nvSpPr>
        <p:spPr>
          <a:xfrm>
            <a:off x="1036126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官邸内部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3965CC-7CE4-455B-A8BF-AE2952A1999E}"/>
              </a:ext>
            </a:extLst>
          </p:cNvPr>
          <p:cNvSpPr txBox="1"/>
          <p:nvPr/>
        </p:nvSpPr>
        <p:spPr>
          <a:xfrm>
            <a:off x="10556103" y="29191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HR</a:t>
            </a:r>
            <a:r>
              <a:rPr lang="zh-CN" altLang="en-US" dirty="0"/>
              <a:t>支线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BA0973-FADE-4C86-9383-7CECE7F93944}"/>
              </a:ext>
            </a:extLst>
          </p:cNvPr>
          <p:cNvSpPr txBox="1"/>
          <p:nvPr/>
        </p:nvSpPr>
        <p:spPr>
          <a:xfrm>
            <a:off x="10556103" y="376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一个温床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1B641D-C22C-4B57-8000-2E51797DDE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1998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302DAF-BD06-4983-AB54-8A37E9A49B7D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056394" y="741107"/>
            <a:ext cx="3278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F4EBA8-BF3A-40FF-B292-EC47FACC6BA5}"/>
              </a:ext>
            </a:extLst>
          </p:cNvPr>
          <p:cNvCxnSpPr>
            <a:stCxn id="25" idx="3"/>
          </p:cNvCxnSpPr>
          <p:nvPr/>
        </p:nvCxnSpPr>
        <p:spPr>
          <a:xfrm>
            <a:off x="10886626" y="741107"/>
            <a:ext cx="1026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6F4AE7-378B-45EB-B7C0-CD2BFBF143E1}"/>
              </a:ext>
            </a:extLst>
          </p:cNvPr>
          <p:cNvCxnSpPr/>
          <p:nvPr/>
        </p:nvCxnSpPr>
        <p:spPr>
          <a:xfrm flipH="1">
            <a:off x="2506894" y="998366"/>
            <a:ext cx="1998102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A7B6248-C51D-446A-ACCC-090078F7DF43}"/>
              </a:ext>
            </a:extLst>
          </p:cNvPr>
          <p:cNvCxnSpPr/>
          <p:nvPr/>
        </p:nvCxnSpPr>
        <p:spPr>
          <a:xfrm>
            <a:off x="6056394" y="998366"/>
            <a:ext cx="1952090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B71493-3970-4923-A0CB-0445633C48C2}"/>
              </a:ext>
            </a:extLst>
          </p:cNvPr>
          <p:cNvCxnSpPr/>
          <p:nvPr/>
        </p:nvCxnSpPr>
        <p:spPr>
          <a:xfrm flipH="1">
            <a:off x="8409176" y="998366"/>
            <a:ext cx="926052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C29645-A9E1-4305-9F73-A3D3E113A202}"/>
              </a:ext>
            </a:extLst>
          </p:cNvPr>
          <p:cNvCxnSpPr/>
          <p:nvPr/>
        </p:nvCxnSpPr>
        <p:spPr>
          <a:xfrm>
            <a:off x="10886626" y="998366"/>
            <a:ext cx="1026038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AC5DBC-587E-48BD-A0A6-DE6F9D6055A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058292" y="1687813"/>
            <a:ext cx="4467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3FF34B5-9FDC-4355-B816-B1A826E9AB3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05639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D00E9F8-3337-4988-9D70-B8F25A57C6A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996057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450499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王城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外城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内城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下水道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9F54B-CE3A-4B0C-98A4-9356FB40E900}"/>
              </a:ext>
            </a:extLst>
          </p:cNvPr>
          <p:cNvSpPr txBox="1"/>
          <p:nvPr/>
        </p:nvSpPr>
        <p:spPr>
          <a:xfrm>
            <a:off x="4726697" y="50446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再次见面</a:t>
            </a:r>
            <a:endParaRPr lang="en-US" altLang="zh-CN" dirty="0"/>
          </a:p>
          <a:p>
            <a:r>
              <a:rPr lang="zh-CN" altLang="en-US" dirty="0"/>
              <a:t>雕像谜题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EC32C-C3BB-4360-95B0-1D48514FEA35}"/>
              </a:ext>
            </a:extLst>
          </p:cNvPr>
          <p:cNvSpPr txBox="1"/>
          <p:nvPr/>
        </p:nvSpPr>
        <p:spPr>
          <a:xfrm>
            <a:off x="4665783" y="2919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战技老师支线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1B641D-C22C-4B57-8000-2E51797DDE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1998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302DAF-BD06-4983-AB54-8A37E9A49B7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56394" y="741107"/>
            <a:ext cx="3278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E5369-7012-43A8-98C0-4DD418BE10E9}"/>
              </a:ext>
            </a:extLst>
          </p:cNvPr>
          <p:cNvSpPr txBox="1"/>
          <p:nvPr/>
        </p:nvSpPr>
        <p:spPr>
          <a:xfrm>
            <a:off x="4726697" y="376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两个温床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050BB7-6286-44BA-9AD4-3BBA47601649}"/>
              </a:ext>
            </a:extLst>
          </p:cNvPr>
          <p:cNvSpPr txBox="1"/>
          <p:nvPr/>
        </p:nvSpPr>
        <p:spPr>
          <a:xfrm>
            <a:off x="6678786" y="36276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营救本体</a:t>
            </a:r>
            <a:endParaRPr lang="en-US" altLang="zh-CN" dirty="0"/>
          </a:p>
          <a:p>
            <a:r>
              <a:rPr lang="zh-CN" altLang="en-US" dirty="0"/>
              <a:t>虾子的温床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3F1BEE-F59D-4EB0-8F2E-E2E5BE8A1484}"/>
              </a:ext>
            </a:extLst>
          </p:cNvPr>
          <p:cNvSpPr txBox="1"/>
          <p:nvPr/>
        </p:nvSpPr>
        <p:spPr>
          <a:xfrm>
            <a:off x="6909619" y="5891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三指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94E150-85EA-477D-A559-2A7B2DA4A9B5}"/>
              </a:ext>
            </a:extLst>
          </p:cNvPr>
          <p:cNvCxnSpPr/>
          <p:nvPr/>
        </p:nvCxnSpPr>
        <p:spPr>
          <a:xfrm flipH="1">
            <a:off x="2506894" y="998366"/>
            <a:ext cx="1998102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F3B461-E1DA-49E4-9506-1E4329509275}"/>
              </a:ext>
            </a:extLst>
          </p:cNvPr>
          <p:cNvCxnSpPr/>
          <p:nvPr/>
        </p:nvCxnSpPr>
        <p:spPr>
          <a:xfrm>
            <a:off x="6056394" y="998366"/>
            <a:ext cx="1952090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5E05F9-0F59-490F-9F0C-9AE1E0363C3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058292" y="1687813"/>
            <a:ext cx="4467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9E59DA-4073-420B-A2B7-0D5BF884A30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05639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450499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雪山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巨人山顶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鲜血王朝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298747"/>
            <a:ext cx="1551398" cy="778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化圣雪原与圣树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9335228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终局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9F54B-CE3A-4B0C-98A4-9356FB40E900}"/>
              </a:ext>
            </a:extLst>
          </p:cNvPr>
          <p:cNvSpPr txBox="1"/>
          <p:nvPr/>
        </p:nvSpPr>
        <p:spPr>
          <a:xfrm>
            <a:off x="2667681" y="5183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再次见面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FEC32C-C3BB-4360-95B0-1D48514FEA35}"/>
              </a:ext>
            </a:extLst>
          </p:cNvPr>
          <p:cNvSpPr txBox="1"/>
          <p:nvPr/>
        </p:nvSpPr>
        <p:spPr>
          <a:xfrm>
            <a:off x="2667681" y="305763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暗杀任务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884401-4183-4426-8326-1DB8D76458C4}"/>
              </a:ext>
            </a:extLst>
          </p:cNvPr>
          <p:cNvSpPr/>
          <p:nvPr/>
        </p:nvSpPr>
        <p:spPr>
          <a:xfrm>
            <a:off x="840917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天空城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B244C9-89B9-432F-B398-2CA77BDFAEE5}"/>
              </a:ext>
            </a:extLst>
          </p:cNvPr>
          <p:cNvSpPr/>
          <p:nvPr/>
        </p:nvSpPr>
        <p:spPr>
          <a:xfrm>
            <a:off x="1036126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灰王城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A1B641D-C22C-4B57-8000-2E51797DDE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1998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302DAF-BD06-4983-AB54-8A37E9A49B7D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056394" y="741107"/>
            <a:ext cx="3278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E5369-7012-43A8-98C0-4DD418BE10E9}"/>
              </a:ext>
            </a:extLst>
          </p:cNvPr>
          <p:cNvSpPr txBox="1"/>
          <p:nvPr/>
        </p:nvSpPr>
        <p:spPr>
          <a:xfrm>
            <a:off x="6678786" y="376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两个温床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3F1BEE-F59D-4EB0-8F2E-E2E5BE8A1484}"/>
              </a:ext>
            </a:extLst>
          </p:cNvPr>
          <p:cNvSpPr txBox="1"/>
          <p:nvPr/>
        </p:nvSpPr>
        <p:spPr>
          <a:xfrm>
            <a:off x="2667681" y="57531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米莉森</a:t>
            </a:r>
            <a:endParaRPr lang="en-US" altLang="zh-CN" dirty="0"/>
          </a:p>
          <a:p>
            <a:r>
              <a:rPr lang="zh-CN" altLang="en-US" dirty="0"/>
              <a:t>夏波利利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E33CC0-C52B-436F-BC46-53CB9ADEB086}"/>
              </a:ext>
            </a:extLst>
          </p:cNvPr>
          <p:cNvSpPr txBox="1"/>
          <p:nvPr/>
        </p:nvSpPr>
        <p:spPr>
          <a:xfrm>
            <a:off x="6458343" y="5824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米莉森在圣树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C243EC-FF45-428A-8964-D8E99D520808}"/>
              </a:ext>
            </a:extLst>
          </p:cNvPr>
          <p:cNvSpPr txBox="1"/>
          <p:nvPr/>
        </p:nvSpPr>
        <p:spPr>
          <a:xfrm>
            <a:off x="10582967" y="518316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获得卢恩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21392E-567D-4291-81EE-C0B8473308E9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058292" y="1687813"/>
            <a:ext cx="4467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CB6CA5-AED5-4023-8A3A-EBE63F3C12A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05639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7FE14A-9548-47CF-B460-8FDF6A570B8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9960574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C7B779C-5A7B-4A9B-BF95-3E7F30CB864C}"/>
              </a:ext>
            </a:extLst>
          </p:cNvPr>
          <p:cNvCxnSpPr/>
          <p:nvPr/>
        </p:nvCxnSpPr>
        <p:spPr>
          <a:xfrm flipH="1">
            <a:off x="2506894" y="998366"/>
            <a:ext cx="1998102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033729-CA4B-41B4-B866-F6DB2501D134}"/>
              </a:ext>
            </a:extLst>
          </p:cNvPr>
          <p:cNvCxnSpPr/>
          <p:nvPr/>
        </p:nvCxnSpPr>
        <p:spPr>
          <a:xfrm>
            <a:off x="6056394" y="998366"/>
            <a:ext cx="1952090" cy="30713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BFFF9C9-1C84-42D9-B941-653CF7211379}"/>
              </a:ext>
            </a:extLst>
          </p:cNvPr>
          <p:cNvCxnSpPr/>
          <p:nvPr/>
        </p:nvCxnSpPr>
        <p:spPr>
          <a:xfrm flipH="1">
            <a:off x="8409176" y="998366"/>
            <a:ext cx="926052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212F2D9-4869-46AF-B1D0-C94184E3BD36}"/>
              </a:ext>
            </a:extLst>
          </p:cNvPr>
          <p:cNvCxnSpPr/>
          <p:nvPr/>
        </p:nvCxnSpPr>
        <p:spPr>
          <a:xfrm>
            <a:off x="10886626" y="998366"/>
            <a:ext cx="1026038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417</Words>
  <Application>Microsoft Office PowerPoint</Application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Tartessossian</dc:creator>
  <cp:lastModifiedBy>Tartessossian</cp:lastModifiedBy>
  <cp:revision>34</cp:revision>
  <dcterms:created xsi:type="dcterms:W3CDTF">2022-03-06T10:51:47Z</dcterms:created>
  <dcterms:modified xsi:type="dcterms:W3CDTF">2022-04-01T09:56:10Z</dcterms:modified>
</cp:coreProperties>
</file>