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62" r:id="rId6"/>
    <p:sldId id="263" r:id="rId7"/>
    <p:sldId id="258" r:id="rId8"/>
    <p:sldId id="268" r:id="rId9"/>
    <p:sldId id="267" r:id="rId10"/>
    <p:sldId id="266" r:id="rId11"/>
    <p:sldId id="259" r:id="rId12"/>
    <p:sldId id="265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战斗系统" id="{72604F39-1F29-4350-8861-F98A7FA70F93}">
          <p14:sldIdLst>
            <p14:sldId id="260"/>
          </p14:sldIdLst>
        </p14:section>
        <p14:section name="打法逻辑" id="{3683383C-2E34-404A-9320-D15BE89BF3BE}">
          <p14:sldIdLst>
            <p14:sldId id="256"/>
          </p14:sldIdLst>
        </p14:section>
        <p14:section name="实用打法" id="{B65A4BF3-352C-4DE6-8AD8-77040C5E590B}">
          <p14:sldIdLst>
            <p14:sldId id="257"/>
            <p14:sldId id="261"/>
            <p14:sldId id="262"/>
            <p14:sldId id="263"/>
            <p14:sldId id="258"/>
          </p14:sldIdLst>
        </p14:section>
        <p14:section name="角色招式" id="{D2EFD799-6C9B-4020-835C-67B93EFF3650}">
          <p14:sldIdLst>
            <p14:sldId id="268"/>
            <p14:sldId id="267"/>
            <p14:sldId id="266"/>
            <p14:sldId id="259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44268-2BA1-41C7-B488-520105A8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A42D7-2A2E-4FA3-AE50-20D7F1493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00E69-D35F-4CB4-AAEA-3DE0308E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761B4-4F6A-4AD5-B41C-A2C93380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6FCE6-F402-4672-8532-9D29AF0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7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046F-A8E1-4201-A52D-183CC824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C8127-94AC-4EB0-8534-B606D0A5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9CA2E-3332-4089-8F98-C5FACD7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6CE67-D2E6-4E6C-9682-8FAB8D60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49C3D-9A07-4E6B-84F3-99DB77C3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FE21A-CBA6-4E92-A12D-64548AD67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B276A-B9C6-460C-B4E5-77094686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B727C-9247-47B7-80FD-8CD178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D423C-8FBC-4EDB-9DFD-DC6C34CC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67FE8-ED69-46D5-8424-9FB200CD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7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B50EB-FC3B-4008-917F-B4332147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3BC35-BE25-4E48-9EC7-267DFD52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95FE8-D953-4FD0-9079-D79415E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AC894-8DEC-42E5-8DE2-54A1ACDC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0AD60-7F46-435E-80B1-40BB2B5F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3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C5240-1C46-48A0-A07D-C4D00945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49808-3462-42D7-A44F-101ED37F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8BC4D-1AB1-4F15-9243-E307C79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E88C-A854-4E87-9CC9-382304A5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95889-B8F0-44F7-93BC-5BCB5277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0C5F-A448-4231-AEBC-93842FEE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20B52-D1ED-4DB1-B512-E6552EE71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D3DE9-0619-4140-8AFC-E2316284B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86CBB-EF2A-4536-BBC3-3F00DAED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08A8C-B0DA-4C1C-BFE5-A6580CBA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94936-6C73-4F61-A55A-51B95BAD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7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331C7-DC7A-447D-B4CE-71B4F598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1FB9A-C6CA-44E7-B9CE-974D4532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3C71A-2D7E-4BFF-9DF5-F1A1361AB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665D8-FE1B-4FD0-AF8A-45195D895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AAAFFD-7F06-4E5C-AA7A-F55552458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CA8FC1-5DA3-4A91-B55C-CDFF17CE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92E98-796B-4FAD-A9DD-40F92444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444DD4-3EE0-4500-988E-ED473F77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3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60C02-49DC-46BB-897F-75111097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E66A20-3E98-4C95-9A29-DCF789DB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C3116-17FD-474B-9A75-54C6B5C6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42407-FA9A-481C-AEB3-CA593C0D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9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CB72D-85F4-4B40-9673-4BAC3E48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4A30C-1CE1-4B1A-B0A7-5A8334A4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AC741-2929-4E6E-BD7D-E666E596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47ED3-43F8-45F1-A24E-6DAA120D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4A80-F896-4C5F-BF08-CBB1BEB4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46A9F-158E-4EE3-B2D9-0BB0DC06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4B35A-8A19-4876-B8C1-9C59A9FB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98DC6-19CD-4CE1-B71E-3DAE027D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1E9AA-8DC8-462C-B0D7-49BE556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B342-C1C7-4347-8437-01038970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72380-F266-4B25-B607-58C14E459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DD39E-957F-49F9-A528-52CD2F92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EA00-30E2-4B05-80EC-005F177B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8714A-3B26-4E1F-B9BE-09AAFE1E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377A-9822-4D3A-9F85-479262CC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8ABDB9-615A-4176-8D30-EF2932AB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815B9-1FA2-4841-9F47-5D776811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1096B-573E-49CA-B94B-49C39465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A3C4-9B80-4E90-A943-39CB7BDDE63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002FC-846B-4F4B-B3C0-BABBC3268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E7E3-E627-4910-BB69-041E6FEA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42ABC1-5D2C-4A2F-9B6C-669056D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战斗系统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754FF-4F8A-4260-9522-DE807F200E18}"/>
              </a:ext>
            </a:extLst>
          </p:cNvPr>
          <p:cNvSpPr/>
          <p:nvPr/>
        </p:nvSpPr>
        <p:spPr>
          <a:xfrm>
            <a:off x="3030876" y="2280863"/>
            <a:ext cx="1551398" cy="770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输出方式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129E2-04C8-4502-84CA-2B713D561B3B}"/>
              </a:ext>
            </a:extLst>
          </p:cNvPr>
          <p:cNvSpPr/>
          <p:nvPr/>
        </p:nvSpPr>
        <p:spPr>
          <a:xfrm>
            <a:off x="4880225" y="3791166"/>
            <a:ext cx="1551398" cy="770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战斗资源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736AA6-7D8C-43A4-BB6A-F9A25C2D5683}"/>
              </a:ext>
            </a:extLst>
          </p:cNvPr>
          <p:cNvSpPr/>
          <p:nvPr/>
        </p:nvSpPr>
        <p:spPr>
          <a:xfrm>
            <a:off x="6729574" y="2280863"/>
            <a:ext cx="1551398" cy="770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输出环境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C506D0-F2DB-4839-A7B8-8D1036FF1E3F}"/>
              </a:ext>
            </a:extLst>
          </p:cNvPr>
          <p:cNvSpPr/>
          <p:nvPr/>
        </p:nvSpPr>
        <p:spPr>
          <a:xfrm>
            <a:off x="2573676" y="1199087"/>
            <a:ext cx="6294632" cy="3655358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E18060-3661-4700-ADF7-84D5ECC023BA}"/>
              </a:ext>
            </a:extLst>
          </p:cNvPr>
          <p:cNvSpPr/>
          <p:nvPr/>
        </p:nvSpPr>
        <p:spPr>
          <a:xfrm>
            <a:off x="1099334" y="1482341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打空血量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68FD5E-FC3F-4E6B-9EDB-3A04304A1023}"/>
              </a:ext>
            </a:extLst>
          </p:cNvPr>
          <p:cNvSpPr/>
          <p:nvPr/>
        </p:nvSpPr>
        <p:spPr>
          <a:xfrm>
            <a:off x="917824" y="2511189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连击处决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2E8FB9-4A37-4C9A-ACFF-B6C7B446463D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2332234" y="1734058"/>
            <a:ext cx="698642" cy="932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03A8BB-CFB3-4A54-AF44-E5EFB7B85818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2150724" y="2666144"/>
            <a:ext cx="880152" cy="96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486B3EC-8E78-4C85-ABAF-AECA1B2D0227}"/>
              </a:ext>
            </a:extLst>
          </p:cNvPr>
          <p:cNvSpPr/>
          <p:nvPr/>
        </p:nvSpPr>
        <p:spPr>
          <a:xfrm>
            <a:off x="3030876" y="5071139"/>
            <a:ext cx="1232900" cy="5591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普通攻击次数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4546BE-2383-4BF4-828D-D09B2791E2B3}"/>
              </a:ext>
            </a:extLst>
          </p:cNvPr>
          <p:cNvSpPr/>
          <p:nvPr/>
        </p:nvSpPr>
        <p:spPr>
          <a:xfrm>
            <a:off x="4863100" y="5155479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72BA3-C73A-43D2-AA05-8549B5DC27C6}"/>
              </a:ext>
            </a:extLst>
          </p:cNvPr>
          <p:cNvSpPr/>
          <p:nvPr/>
        </p:nvSpPr>
        <p:spPr>
          <a:xfrm>
            <a:off x="6695324" y="5126806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3CA212C-7FC2-4197-8F29-0FF959DD7D5F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3647326" y="4561728"/>
            <a:ext cx="2008598" cy="509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4E68AF4-9C78-4AB7-9A80-81E104FEDBE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5479550" y="4561728"/>
            <a:ext cx="176374" cy="593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DFE5E9-41C2-45D2-9CB9-F7DD577ADCF2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655924" y="4561728"/>
            <a:ext cx="1655850" cy="565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FF7A093-7EAB-4844-9D7C-A9575172E137}"/>
              </a:ext>
            </a:extLst>
          </p:cNvPr>
          <p:cNvCxnSpPr>
            <a:stCxn id="19" idx="1"/>
            <a:endCxn id="18" idx="3"/>
          </p:cNvCxnSpPr>
          <p:nvPr/>
        </p:nvCxnSpPr>
        <p:spPr>
          <a:xfrm flipH="1">
            <a:off x="6096000" y="5378523"/>
            <a:ext cx="599324" cy="286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EB31A36-B7C7-4B7C-8927-D49B108BCB95}"/>
              </a:ext>
            </a:extLst>
          </p:cNvPr>
          <p:cNvCxnSpPr>
            <a:stCxn id="19" idx="2"/>
            <a:endCxn id="16" idx="2"/>
          </p:cNvCxnSpPr>
          <p:nvPr/>
        </p:nvCxnSpPr>
        <p:spPr>
          <a:xfrm rot="5400000">
            <a:off x="5479550" y="3798016"/>
            <a:ext cx="12700" cy="3664448"/>
          </a:xfrm>
          <a:prstGeom prst="bentConnector3">
            <a:avLst>
              <a:gd name="adj1" fmla="val 252809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BC27BF4-54D5-444E-9F84-BF7A3C68256B}"/>
              </a:ext>
            </a:extLst>
          </p:cNvPr>
          <p:cNvSpPr/>
          <p:nvPr/>
        </p:nvSpPr>
        <p:spPr>
          <a:xfrm>
            <a:off x="9268145" y="3724382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break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A00670-52B3-4DB5-B7E2-A6EF3F83CA44}"/>
              </a:ext>
            </a:extLst>
          </p:cNvPr>
          <p:cNvSpPr/>
          <p:nvPr/>
        </p:nvSpPr>
        <p:spPr>
          <a:xfrm>
            <a:off x="9618324" y="2462808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倒地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AF3F5F-AEFF-45D8-9EF4-191E385F1BE3}"/>
              </a:ext>
            </a:extLst>
          </p:cNvPr>
          <p:cNvSpPr/>
          <p:nvPr/>
        </p:nvSpPr>
        <p:spPr>
          <a:xfrm>
            <a:off x="9243316" y="1417835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攻击后摇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FEB16C-EA57-44F9-9B64-6C77CBC44FE4}"/>
              </a:ext>
            </a:extLst>
          </p:cNvPr>
          <p:cNvSpPr/>
          <p:nvPr/>
        </p:nvSpPr>
        <p:spPr>
          <a:xfrm>
            <a:off x="8385424" y="759511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离域攻击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23E10-6F45-466F-A665-3F46D0B75CFD}"/>
              </a:ext>
            </a:extLst>
          </p:cNvPr>
          <p:cNvCxnSpPr>
            <a:stCxn id="7" idx="3"/>
            <a:endCxn id="34" idx="1"/>
          </p:cNvCxnSpPr>
          <p:nvPr/>
        </p:nvCxnSpPr>
        <p:spPr>
          <a:xfrm>
            <a:off x="8280972" y="2666144"/>
            <a:ext cx="987173" cy="130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56DA731-2694-400E-835E-3125CC1133B3}"/>
              </a:ext>
            </a:extLst>
          </p:cNvPr>
          <p:cNvCxnSpPr>
            <a:stCxn id="7" idx="3"/>
            <a:endCxn id="35" idx="1"/>
          </p:cNvCxnSpPr>
          <p:nvPr/>
        </p:nvCxnSpPr>
        <p:spPr>
          <a:xfrm>
            <a:off x="8280972" y="2666144"/>
            <a:ext cx="1337352" cy="4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75DEFF5-C84B-4CCE-A29F-DCA495D4FBD6}"/>
              </a:ext>
            </a:extLst>
          </p:cNvPr>
          <p:cNvCxnSpPr>
            <a:stCxn id="7" idx="3"/>
            <a:endCxn id="36" idx="1"/>
          </p:cNvCxnSpPr>
          <p:nvPr/>
        </p:nvCxnSpPr>
        <p:spPr>
          <a:xfrm flipV="1">
            <a:off x="8280972" y="1669552"/>
            <a:ext cx="962344" cy="99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4CCAA03-0BB5-4DBF-ADBB-51A980292619}"/>
              </a:ext>
            </a:extLst>
          </p:cNvPr>
          <p:cNvCxnSpPr>
            <a:stCxn id="7" idx="3"/>
            <a:endCxn id="37" idx="2"/>
          </p:cNvCxnSpPr>
          <p:nvPr/>
        </p:nvCxnSpPr>
        <p:spPr>
          <a:xfrm flipV="1">
            <a:off x="8280972" y="1262945"/>
            <a:ext cx="720902" cy="1403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A5E3352-188E-48AE-9877-06EADF71D5A0}"/>
              </a:ext>
            </a:extLst>
          </p:cNvPr>
          <p:cNvCxnSpPr>
            <a:stCxn id="19" idx="3"/>
            <a:endCxn id="35" idx="3"/>
          </p:cNvCxnSpPr>
          <p:nvPr/>
        </p:nvCxnSpPr>
        <p:spPr>
          <a:xfrm flipV="1">
            <a:off x="7928224" y="2714525"/>
            <a:ext cx="2923000" cy="2663998"/>
          </a:xfrm>
          <a:prstGeom prst="bentConnector3">
            <a:avLst>
              <a:gd name="adj1" fmla="val 107821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F96A22-5464-4506-ACAA-EC161DB05D85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582274" y="2666144"/>
            <a:ext cx="21473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B4DE0B-E658-44BD-BDD9-38A45FE4A62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3806575" y="3051425"/>
            <a:ext cx="1849349" cy="73974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7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3BCFB-5F14-4496-8A02-355C26F7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琳薇儿的招式分类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4C50FE1-C0A7-45F9-BE90-3CC58EB35151}"/>
              </a:ext>
            </a:extLst>
          </p:cNvPr>
          <p:cNvCxnSpPr/>
          <p:nvPr/>
        </p:nvCxnSpPr>
        <p:spPr>
          <a:xfrm>
            <a:off x="6096000" y="1993187"/>
            <a:ext cx="0" cy="1952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63F145-F80D-48EA-AF37-17CC44A4F728}"/>
              </a:ext>
            </a:extLst>
          </p:cNvPr>
          <p:cNvCxnSpPr/>
          <p:nvPr/>
        </p:nvCxnSpPr>
        <p:spPr>
          <a:xfrm flipH="1">
            <a:off x="2270589" y="3955551"/>
            <a:ext cx="3825411" cy="1910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C0B13C9-C14A-4C2E-AAC7-C4BAB5569774}"/>
              </a:ext>
            </a:extLst>
          </p:cNvPr>
          <p:cNvCxnSpPr>
            <a:cxnSpLocks/>
          </p:cNvCxnSpPr>
          <p:nvPr/>
        </p:nvCxnSpPr>
        <p:spPr>
          <a:xfrm>
            <a:off x="6096000" y="3945276"/>
            <a:ext cx="3825411" cy="192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F14A121-BEF4-4497-B260-0C1376EA3EF5}"/>
              </a:ext>
            </a:extLst>
          </p:cNvPr>
          <p:cNvSpPr txBox="1"/>
          <p:nvPr/>
        </p:nvSpPr>
        <p:spPr>
          <a:xfrm>
            <a:off x="1756881" y="2075379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战技：</a:t>
            </a:r>
            <a:endParaRPr lang="en-US" altLang="zh-CN" dirty="0"/>
          </a:p>
          <a:p>
            <a:r>
              <a:rPr lang="zh-CN" altLang="en-US" dirty="0"/>
              <a:t>水</a:t>
            </a:r>
            <a:r>
              <a:rPr lang="en-US" altLang="zh-CN" dirty="0"/>
              <a:t>/</a:t>
            </a:r>
            <a:r>
              <a:rPr lang="zh-CN" altLang="en-US" dirty="0"/>
              <a:t>风</a:t>
            </a:r>
            <a:r>
              <a:rPr lang="en-US" altLang="zh-CN" dirty="0"/>
              <a:t>/</a:t>
            </a:r>
            <a:r>
              <a:rPr lang="zh-CN" altLang="en-US" dirty="0"/>
              <a:t>光</a:t>
            </a:r>
            <a:r>
              <a:rPr lang="en-US" altLang="zh-CN" dirty="0"/>
              <a:t>-</a:t>
            </a:r>
            <a:r>
              <a:rPr lang="zh-CN" altLang="en-US" dirty="0"/>
              <a:t>地面</a:t>
            </a:r>
            <a:r>
              <a:rPr lang="en-US" altLang="zh-CN" dirty="0"/>
              <a:t>/</a:t>
            </a:r>
            <a:r>
              <a:rPr lang="zh-CN" altLang="en-US" dirty="0"/>
              <a:t>空中</a:t>
            </a:r>
            <a:r>
              <a:rPr lang="en-US" altLang="zh-CN" dirty="0"/>
              <a:t>-1AG/2AG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2AFD4-FE29-48C3-B20A-2C4B1BF4B8D0}"/>
              </a:ext>
            </a:extLst>
          </p:cNvPr>
          <p:cNvSpPr txBox="1"/>
          <p:nvPr/>
        </p:nvSpPr>
        <p:spPr>
          <a:xfrm>
            <a:off x="6575460" y="1848485"/>
            <a:ext cx="5325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基础法术</a:t>
            </a:r>
            <a:endParaRPr lang="en-US" altLang="zh-CN" dirty="0"/>
          </a:p>
          <a:p>
            <a:r>
              <a:rPr lang="zh-CN" altLang="en-US" dirty="0"/>
              <a:t>水：流水蔓延</a:t>
            </a:r>
            <a:r>
              <a:rPr lang="en-US" altLang="zh-CN" dirty="0"/>
              <a:t>(2AG)-</a:t>
            </a:r>
            <a:r>
              <a:rPr lang="zh-CN" altLang="en-US" dirty="0"/>
              <a:t>大气冰枪</a:t>
            </a:r>
            <a:r>
              <a:rPr lang="en-US" altLang="zh-CN" dirty="0"/>
              <a:t>(3AG)-</a:t>
            </a:r>
            <a:r>
              <a:rPr lang="zh-CN" altLang="en-US" dirty="0"/>
              <a:t>潮浪汹涌</a:t>
            </a:r>
            <a:r>
              <a:rPr lang="en-US" altLang="zh-CN" dirty="0"/>
              <a:t>(4AG)</a:t>
            </a:r>
          </a:p>
          <a:p>
            <a:r>
              <a:rPr lang="zh-CN" altLang="en-US" dirty="0"/>
              <a:t>风：风压刃</a:t>
            </a:r>
            <a:r>
              <a:rPr lang="en-US" altLang="zh-CN" dirty="0"/>
              <a:t>(2AG)-</a:t>
            </a:r>
            <a:r>
              <a:rPr lang="zh-CN" altLang="en-US" dirty="0"/>
              <a:t>十字刀刃</a:t>
            </a:r>
            <a:r>
              <a:rPr lang="en-US" altLang="zh-CN" dirty="0"/>
              <a:t>(3AG)-</a:t>
            </a:r>
            <a:r>
              <a:rPr lang="zh-CN" altLang="en-US" dirty="0"/>
              <a:t>龙卷暴风</a:t>
            </a:r>
            <a:r>
              <a:rPr lang="en-US" altLang="zh-CN" dirty="0"/>
              <a:t>(4AG)</a:t>
            </a:r>
          </a:p>
          <a:p>
            <a:r>
              <a:rPr lang="zh-CN" altLang="en-US" dirty="0"/>
              <a:t>光：轰雷刃</a:t>
            </a:r>
            <a:r>
              <a:rPr lang="en-US" altLang="zh-CN" dirty="0"/>
              <a:t>(2AG)-</a:t>
            </a:r>
            <a:r>
              <a:rPr lang="zh-CN" altLang="en-US" dirty="0"/>
              <a:t>神圣之枪</a:t>
            </a:r>
            <a:r>
              <a:rPr lang="en-US" altLang="zh-CN" dirty="0"/>
              <a:t>(3AG)-</a:t>
            </a:r>
            <a:r>
              <a:rPr lang="zh-CN" altLang="en-US" dirty="0"/>
              <a:t>天赐之剑</a:t>
            </a:r>
            <a:r>
              <a:rPr lang="en-US" altLang="zh-CN" dirty="0"/>
              <a:t>(4AG)</a:t>
            </a:r>
          </a:p>
          <a:p>
            <a:r>
              <a:rPr lang="zh-CN" altLang="en-US" dirty="0"/>
              <a:t>火：怒火强击</a:t>
            </a:r>
            <a:r>
              <a:rPr lang="en-US" altLang="zh-CN" dirty="0"/>
              <a:t>(2AG)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05957F-BB41-40E1-A9B5-0B9F7E663751}"/>
              </a:ext>
            </a:extLst>
          </p:cNvPr>
          <p:cNvSpPr txBox="1"/>
          <p:nvPr/>
        </p:nvSpPr>
        <p:spPr>
          <a:xfrm>
            <a:off x="4602003" y="4668662"/>
            <a:ext cx="3406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组合法术：</a:t>
            </a:r>
            <a:endParaRPr lang="en-US" altLang="zh-CN" dirty="0"/>
          </a:p>
          <a:p>
            <a:r>
              <a:rPr lang="zh-CN" altLang="en-US" dirty="0"/>
              <a:t>巨大漩涡</a:t>
            </a:r>
            <a:r>
              <a:rPr lang="en-US" altLang="zh-CN" dirty="0"/>
              <a:t>=</a:t>
            </a:r>
            <a:r>
              <a:rPr lang="zh-CN" altLang="en-US" dirty="0"/>
              <a:t>流水蔓延</a:t>
            </a:r>
            <a:r>
              <a:rPr lang="en-US" altLang="zh-CN" dirty="0"/>
              <a:t>+</a:t>
            </a:r>
            <a:r>
              <a:rPr lang="zh-CN" altLang="en-US" dirty="0"/>
              <a:t>十字刀刃</a:t>
            </a:r>
            <a:endParaRPr lang="en-US" altLang="zh-CN" dirty="0"/>
          </a:p>
          <a:p>
            <a:r>
              <a:rPr lang="zh-CN" altLang="en-US" dirty="0"/>
              <a:t>瞬星射击</a:t>
            </a:r>
            <a:r>
              <a:rPr lang="en-US" altLang="zh-CN" dirty="0"/>
              <a:t>=</a:t>
            </a:r>
            <a:r>
              <a:rPr lang="zh-CN" altLang="en-US" dirty="0"/>
              <a:t>大气冰枪</a:t>
            </a:r>
            <a:r>
              <a:rPr lang="en-US" altLang="zh-CN" dirty="0"/>
              <a:t>+</a:t>
            </a:r>
            <a:r>
              <a:rPr lang="zh-CN" altLang="en-US" dirty="0"/>
              <a:t>神圣之枪</a:t>
            </a:r>
            <a:endParaRPr lang="en-US" altLang="zh-CN" dirty="0"/>
          </a:p>
          <a:p>
            <a:r>
              <a:rPr lang="zh-CN" altLang="en-US" dirty="0"/>
              <a:t>陨石风暴</a:t>
            </a:r>
            <a:r>
              <a:rPr lang="en-US" altLang="zh-CN" dirty="0"/>
              <a:t>=</a:t>
            </a:r>
            <a:r>
              <a:rPr lang="zh-CN" altLang="en-US" dirty="0"/>
              <a:t>怒火强击</a:t>
            </a:r>
            <a:r>
              <a:rPr lang="en-US" altLang="zh-CN" dirty="0"/>
              <a:t>+</a:t>
            </a:r>
            <a:r>
              <a:rPr lang="zh-CN" altLang="en-US" dirty="0"/>
              <a:t>天赐之剑</a:t>
            </a:r>
            <a:endParaRPr lang="en-US" altLang="zh-CN" dirty="0"/>
          </a:p>
          <a:p>
            <a:r>
              <a:rPr lang="zh-CN" altLang="en-US" dirty="0"/>
              <a:t>注：基础法术和同属性组合升阶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8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A0CD-BECB-41F9-921C-F839C4AB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洛的招式分类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A27CE9-705E-4EB6-AA45-4A7C7904E3DC}"/>
              </a:ext>
            </a:extLst>
          </p:cNvPr>
          <p:cNvCxnSpPr/>
          <p:nvPr/>
        </p:nvCxnSpPr>
        <p:spPr>
          <a:xfrm>
            <a:off x="6096000" y="1993187"/>
            <a:ext cx="0" cy="1952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884567A-1CEA-422B-982A-1A4293D37859}"/>
              </a:ext>
            </a:extLst>
          </p:cNvPr>
          <p:cNvCxnSpPr/>
          <p:nvPr/>
        </p:nvCxnSpPr>
        <p:spPr>
          <a:xfrm flipH="1">
            <a:off x="2270589" y="3955551"/>
            <a:ext cx="3825411" cy="1910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840AE90-4AA9-44DC-898F-B407CA12B71A}"/>
              </a:ext>
            </a:extLst>
          </p:cNvPr>
          <p:cNvCxnSpPr>
            <a:cxnSpLocks/>
          </p:cNvCxnSpPr>
          <p:nvPr/>
        </p:nvCxnSpPr>
        <p:spPr>
          <a:xfrm>
            <a:off x="6096000" y="3945276"/>
            <a:ext cx="3825411" cy="192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DA853-0801-470E-8513-37BF65341B7F}"/>
              </a:ext>
            </a:extLst>
          </p:cNvPr>
          <p:cNvSpPr txBox="1"/>
          <p:nvPr/>
        </p:nvSpPr>
        <p:spPr>
          <a:xfrm>
            <a:off x="1315093" y="22639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70BF72-12FC-4C85-B9D4-5B71847E3B5E}"/>
              </a:ext>
            </a:extLst>
          </p:cNvPr>
          <p:cNvSpPr txBox="1"/>
          <p:nvPr/>
        </p:nvSpPr>
        <p:spPr>
          <a:xfrm>
            <a:off x="9768912" y="22639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连段用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0BAAC1-6272-4090-A4BA-4485171911A5}"/>
              </a:ext>
            </a:extLst>
          </p:cNvPr>
          <p:cNvSpPr txBox="1"/>
          <p:nvPr/>
        </p:nvSpPr>
        <p:spPr>
          <a:xfrm>
            <a:off x="2270589" y="61270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衔接位移用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D45C3-8BCB-4AF8-B401-38E81E446102}"/>
              </a:ext>
            </a:extLst>
          </p:cNvPr>
          <p:cNvSpPr txBox="1"/>
          <p:nvPr/>
        </p:nvSpPr>
        <p:spPr>
          <a:xfrm>
            <a:off x="1919207" y="3105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牙砲</a:t>
            </a:r>
            <a:endParaRPr lang="en-US" altLang="zh-CN" dirty="0"/>
          </a:p>
          <a:p>
            <a:r>
              <a:rPr lang="zh-CN" altLang="en-US" dirty="0"/>
              <a:t>灭神牙砲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22EB-636F-4D62-9E4A-AAFD1B4E22D9}"/>
              </a:ext>
            </a:extLst>
          </p:cNvPr>
          <p:cNvSpPr txBox="1"/>
          <p:nvPr/>
        </p:nvSpPr>
        <p:spPr>
          <a:xfrm>
            <a:off x="8210048" y="3146476"/>
            <a:ext cx="2140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连牙弹</a:t>
            </a:r>
            <a:r>
              <a:rPr lang="en-US" altLang="zh-CN" dirty="0"/>
              <a:t>(5hit)</a:t>
            </a:r>
          </a:p>
          <a:p>
            <a:r>
              <a:rPr lang="zh-CN" altLang="en-US" dirty="0"/>
              <a:t>超连牙弹</a:t>
            </a:r>
            <a:r>
              <a:rPr lang="en-US" altLang="zh-CN" dirty="0"/>
              <a:t>(7hit </a:t>
            </a:r>
            <a:r>
              <a:rPr lang="zh-CN" altLang="en-US" dirty="0"/>
              <a:t>升空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牙连脚</a:t>
            </a:r>
            <a:r>
              <a:rPr lang="en-US" altLang="zh-CN" dirty="0"/>
              <a:t>(4hit </a:t>
            </a:r>
            <a:r>
              <a:rPr lang="zh-CN" altLang="en-US" dirty="0"/>
              <a:t>空中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EB145-A797-44BF-9E3F-744FD7233935}"/>
              </a:ext>
            </a:extLst>
          </p:cNvPr>
          <p:cNvSpPr txBox="1"/>
          <p:nvPr/>
        </p:nvSpPr>
        <p:spPr>
          <a:xfrm>
            <a:off x="5172510" y="2510657"/>
            <a:ext cx="18469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卧狼咆虎</a:t>
            </a:r>
            <a:r>
              <a:rPr lang="en-US" altLang="zh-CN" dirty="0"/>
              <a:t>(6hit)</a:t>
            </a:r>
          </a:p>
          <a:p>
            <a:r>
              <a:rPr lang="zh-CN" altLang="en-US" dirty="0"/>
              <a:t>飞燕连天脚</a:t>
            </a:r>
            <a:r>
              <a:rPr lang="en-US" altLang="zh-CN" dirty="0"/>
              <a:t>(5hit)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F9488E-AE33-4495-9086-800623113A2A}"/>
              </a:ext>
            </a:extLst>
          </p:cNvPr>
          <p:cNvSpPr txBox="1"/>
          <p:nvPr/>
        </p:nvSpPr>
        <p:spPr>
          <a:xfrm>
            <a:off x="4765830" y="4743839"/>
            <a:ext cx="2858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无影掌</a:t>
            </a:r>
            <a:r>
              <a:rPr lang="en-US" altLang="zh-CN" dirty="0"/>
              <a:t>(</a:t>
            </a:r>
            <a:r>
              <a:rPr lang="zh-CN" altLang="en-US" dirty="0"/>
              <a:t>突进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卧龙空破</a:t>
            </a:r>
            <a:r>
              <a:rPr lang="en-US" altLang="zh-CN" dirty="0"/>
              <a:t>(</a:t>
            </a:r>
            <a:r>
              <a:rPr lang="zh-CN" altLang="en-US" dirty="0"/>
              <a:t>升空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飞燕连脚</a:t>
            </a:r>
            <a:r>
              <a:rPr lang="en-US" altLang="zh-CN" dirty="0"/>
              <a:t>(</a:t>
            </a:r>
            <a:r>
              <a:rPr lang="zh-CN" altLang="en-US" dirty="0"/>
              <a:t>升空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鹰爪袭击</a:t>
            </a:r>
            <a:r>
              <a:rPr lang="en-US" altLang="zh-CN" dirty="0"/>
              <a:t>(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普通攻击第四段</a:t>
            </a:r>
            <a:r>
              <a:rPr lang="en-US" altLang="zh-CN" dirty="0"/>
              <a:t>(</a:t>
            </a:r>
            <a:r>
              <a:rPr lang="zh-CN" altLang="en-US" dirty="0"/>
              <a:t>低空升空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4F50E6-99B9-4FDF-B30C-7706368A08B6}"/>
              </a:ext>
            </a:extLst>
          </p:cNvPr>
          <p:cNvSpPr txBox="1"/>
          <p:nvPr/>
        </p:nvSpPr>
        <p:spPr>
          <a:xfrm>
            <a:off x="7287038" y="4518572"/>
            <a:ext cx="260840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炎霸爆碎拳</a:t>
            </a:r>
            <a:r>
              <a:rPr lang="en-US" altLang="zh-CN" dirty="0"/>
              <a:t>(5hit 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散华猛袭脚</a:t>
            </a:r>
            <a:r>
              <a:rPr lang="en-US" altLang="zh-CN" dirty="0"/>
              <a:t>(4-5hit 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鹰爪落瀑蹴</a:t>
            </a:r>
            <a:r>
              <a:rPr lang="en-US" altLang="zh-CN" dirty="0"/>
              <a:t>(4hit 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C3F571-6D01-48FE-90CB-AC30C2975873}"/>
              </a:ext>
            </a:extLst>
          </p:cNvPr>
          <p:cNvSpPr txBox="1"/>
          <p:nvPr/>
        </p:nvSpPr>
        <p:spPr>
          <a:xfrm>
            <a:off x="1885704" y="4018043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各种少</a:t>
            </a:r>
            <a:r>
              <a:rPr lang="en-US" altLang="zh-CN" dirty="0"/>
              <a:t>hit</a:t>
            </a:r>
            <a:r>
              <a:rPr lang="zh-CN" altLang="en-US" dirty="0"/>
              <a:t>数的属性技</a:t>
            </a:r>
          </a:p>
        </p:txBody>
      </p:sp>
    </p:spTree>
    <p:extLst>
      <p:ext uri="{BB962C8B-B14F-4D97-AF65-F5344CB8AC3E}">
        <p14:creationId xmlns:p14="http://schemas.microsoft.com/office/powerpoint/2010/main" val="331418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5655C-6564-45B7-B53F-16A3CF0E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杜欧哈林的招式分类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9D09AF6-CE67-4FB8-B676-5DC28A245D42}"/>
              </a:ext>
            </a:extLst>
          </p:cNvPr>
          <p:cNvCxnSpPr/>
          <p:nvPr/>
        </p:nvCxnSpPr>
        <p:spPr>
          <a:xfrm>
            <a:off x="1027415" y="3976099"/>
            <a:ext cx="98529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3A8BE5-4748-450D-8AF8-4AF07BED9193}"/>
              </a:ext>
            </a:extLst>
          </p:cNvPr>
          <p:cNvCxnSpPr/>
          <p:nvPr/>
        </p:nvCxnSpPr>
        <p:spPr>
          <a:xfrm>
            <a:off x="5989834" y="1869897"/>
            <a:ext cx="0" cy="4541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A0DE662-DBDE-4F28-B65F-D63EC5FCC39C}"/>
              </a:ext>
            </a:extLst>
          </p:cNvPr>
          <p:cNvSpPr txBox="1"/>
          <p:nvPr/>
        </p:nvSpPr>
        <p:spPr>
          <a:xfrm>
            <a:off x="2178121" y="214729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1AG</a:t>
            </a:r>
            <a:r>
              <a:rPr lang="zh-CN" altLang="en-US" dirty="0"/>
              <a:t>地面技能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FDEB1A-5F70-4CED-BE24-6DD9D39481B3}"/>
              </a:ext>
            </a:extLst>
          </p:cNvPr>
          <p:cNvSpPr txBox="1"/>
          <p:nvPr/>
        </p:nvSpPr>
        <p:spPr>
          <a:xfrm>
            <a:off x="6753443" y="1722669"/>
            <a:ext cx="3320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2AG</a:t>
            </a:r>
            <a:r>
              <a:rPr lang="zh-CN" altLang="en-US" dirty="0"/>
              <a:t>地面属性技能</a:t>
            </a:r>
            <a:endParaRPr lang="en-US" altLang="zh-CN" dirty="0"/>
          </a:p>
          <a:p>
            <a:r>
              <a:rPr lang="zh-CN" altLang="en-US" dirty="0"/>
              <a:t>石破天惊</a:t>
            </a:r>
            <a:r>
              <a:rPr lang="en-US" altLang="zh-CN" dirty="0"/>
              <a:t>(</a:t>
            </a:r>
            <a:r>
              <a:rPr lang="zh-CN" altLang="en-US" dirty="0"/>
              <a:t>土</a:t>
            </a:r>
            <a:r>
              <a:rPr lang="en-US" altLang="zh-CN" dirty="0"/>
              <a:t>)</a:t>
            </a:r>
            <a:r>
              <a:rPr lang="zh-CN" altLang="en-US" dirty="0"/>
              <a:t>：突进</a:t>
            </a:r>
            <a:endParaRPr lang="en-US" altLang="zh-CN" dirty="0"/>
          </a:p>
          <a:p>
            <a:r>
              <a:rPr lang="zh-CN" altLang="en-US" dirty="0"/>
              <a:t>大轮月华</a:t>
            </a:r>
            <a:r>
              <a:rPr lang="en-US" altLang="zh-CN" dirty="0"/>
              <a:t>(</a:t>
            </a:r>
            <a:r>
              <a:rPr lang="zh-CN" altLang="en-US" dirty="0"/>
              <a:t>风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AOE</a:t>
            </a:r>
          </a:p>
          <a:p>
            <a:r>
              <a:rPr lang="zh-CN" altLang="en-US" dirty="0"/>
              <a:t>蔷薇之血</a:t>
            </a:r>
            <a:r>
              <a:rPr lang="en-US" altLang="zh-CN" dirty="0"/>
              <a:t>(</a:t>
            </a:r>
            <a:r>
              <a:rPr lang="zh-CN" altLang="en-US" dirty="0"/>
              <a:t>暗</a:t>
            </a:r>
            <a:r>
              <a:rPr lang="en-US" altLang="zh-CN" dirty="0"/>
              <a:t>)</a:t>
            </a:r>
            <a:r>
              <a:rPr lang="zh-CN" altLang="en-US" dirty="0"/>
              <a:t>：长时间锁定对单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77D460-E6C6-4540-9F4F-8D6B9A51EFB0}"/>
              </a:ext>
            </a:extLst>
          </p:cNvPr>
          <p:cNvSpPr txBox="1"/>
          <p:nvPr/>
        </p:nvSpPr>
        <p:spPr>
          <a:xfrm>
            <a:off x="6937000" y="4339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空战技能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4F8760-B7B6-4433-AAD7-0F902CD5F1CF}"/>
              </a:ext>
            </a:extLst>
          </p:cNvPr>
          <p:cNvSpPr txBox="1"/>
          <p:nvPr/>
        </p:nvSpPr>
        <p:spPr>
          <a:xfrm>
            <a:off x="1296488" y="43964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治疗术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EAC1B9-F54A-409B-A566-4103EC77516D}"/>
              </a:ext>
            </a:extLst>
          </p:cNvPr>
          <p:cNvSpPr txBox="1"/>
          <p:nvPr/>
        </p:nvSpPr>
        <p:spPr>
          <a:xfrm>
            <a:off x="2944517" y="4396477"/>
            <a:ext cx="24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攻击法术：</a:t>
            </a:r>
            <a:endParaRPr lang="en-US" altLang="zh-CN" dirty="0"/>
          </a:p>
          <a:p>
            <a:r>
              <a:rPr lang="zh-CN" altLang="en-US" dirty="0"/>
              <a:t>土暗属性的</a:t>
            </a:r>
            <a:r>
              <a:rPr lang="en-US" altLang="zh-CN" dirty="0"/>
              <a:t>2-4AG</a:t>
            </a:r>
            <a:r>
              <a:rPr lang="zh-CN" altLang="en-US" dirty="0"/>
              <a:t>法术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8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DA7F3-FCD0-4296-BF58-58783457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奇莎兰的招式分类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D16380-C06C-4628-8869-3A0414A82DF2}"/>
              </a:ext>
            </a:extLst>
          </p:cNvPr>
          <p:cNvCxnSpPr/>
          <p:nvPr/>
        </p:nvCxnSpPr>
        <p:spPr>
          <a:xfrm>
            <a:off x="1027415" y="3976099"/>
            <a:ext cx="98529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463F65C-4CAC-4F9E-8702-EF985EC3C38E}"/>
              </a:ext>
            </a:extLst>
          </p:cNvPr>
          <p:cNvCxnSpPr/>
          <p:nvPr/>
        </p:nvCxnSpPr>
        <p:spPr>
          <a:xfrm>
            <a:off x="5989834" y="1869897"/>
            <a:ext cx="0" cy="4541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8B5DCBC-71D8-4BF7-B8A3-03E13D95668C}"/>
              </a:ext>
            </a:extLst>
          </p:cNvPr>
          <p:cNvSpPr txBox="1"/>
          <p:nvPr/>
        </p:nvSpPr>
        <p:spPr>
          <a:xfrm>
            <a:off x="2044557" y="2147299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岩属性主力输出：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炸岩击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-&gt;</a:t>
            </a:r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狮吼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爆碎击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轰卧冲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-&gt;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岩斩灭碎阵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弧月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-&gt;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弧空月破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5E638F-EF07-47FE-9FF9-30C400335678}"/>
              </a:ext>
            </a:extLst>
          </p:cNvPr>
          <p:cNvSpPr txBox="1"/>
          <p:nvPr/>
        </p:nvSpPr>
        <p:spPr>
          <a:xfrm>
            <a:off x="6976152" y="1867096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位移：</a:t>
            </a:r>
            <a:endParaRPr lang="en-US" altLang="zh-CN" dirty="0"/>
          </a:p>
          <a:p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狮子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战吼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石火袭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月穿吼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冰葬华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61CC52-66C5-45EB-AC3F-DBFC89096537}"/>
              </a:ext>
            </a:extLst>
          </p:cNvPr>
          <p:cNvSpPr txBox="1"/>
          <p:nvPr/>
        </p:nvSpPr>
        <p:spPr>
          <a:xfrm>
            <a:off x="7006975" y="44549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其他地面招式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96920D-8336-42F9-8ACA-446C67DA4FB7}"/>
              </a:ext>
            </a:extLst>
          </p:cNvPr>
          <p:cNvSpPr txBox="1"/>
          <p:nvPr/>
        </p:nvSpPr>
        <p:spPr>
          <a:xfrm>
            <a:off x="1204613" y="4167734"/>
            <a:ext cx="4785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空战：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升空：风斩，</a:t>
            </a:r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狮吼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崩坠击</a:t>
            </a: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空中：</a:t>
            </a:r>
            <a:r>
              <a:rPr lang="zh-CN" altLang="en-US" b="1" i="0" dirty="0">
                <a:solidFill>
                  <a:srgbClr val="24292E"/>
                </a:solidFill>
                <a:effectLst/>
                <a:latin typeface="-apple-system"/>
              </a:rPr>
              <a:t>狮子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战坠，袭迅脚，闪空裂破</a:t>
            </a: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落地：舞迅蹴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(1AG)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，风迅爆裂冲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原地下落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，</a:t>
            </a:r>
            <a:endParaRPr lang="en-US" altLang="zh-C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风雪华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斜下方落地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CDCC93-67B4-43C2-8784-384AACEFAAD2}"/>
              </a:ext>
            </a:extLst>
          </p:cNvPr>
          <p:cNvSpPr txBox="1"/>
          <p:nvPr/>
        </p:nvSpPr>
        <p:spPr>
          <a:xfrm>
            <a:off x="5205005" y="3652933"/>
            <a:ext cx="156966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狮子</a:t>
            </a:r>
            <a:r>
              <a:rPr lang="zh-CN" altLang="en-US" dirty="0"/>
              <a:t>系列：</a:t>
            </a:r>
            <a:endParaRPr lang="en-US" altLang="zh-CN" dirty="0"/>
          </a:p>
          <a:p>
            <a:r>
              <a:rPr lang="zh-CN" altLang="en-US" dirty="0"/>
              <a:t>往往性能较好</a:t>
            </a:r>
          </a:p>
        </p:txBody>
      </p:sp>
    </p:spTree>
    <p:extLst>
      <p:ext uri="{BB962C8B-B14F-4D97-AF65-F5344CB8AC3E}">
        <p14:creationId xmlns:p14="http://schemas.microsoft.com/office/powerpoint/2010/main" val="15431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打法逻辑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72BF3-0539-4F05-B6E4-3ED342A8EF4F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直接造成</a:t>
            </a:r>
            <a:r>
              <a:rPr lang="en-US" altLang="zh-CN" dirty="0">
                <a:solidFill>
                  <a:sysClr val="windowText" lastClr="000000"/>
                </a:solidFill>
              </a:rPr>
              <a:t>break/</a:t>
            </a:r>
            <a:r>
              <a:rPr lang="zh-CN" altLang="en-US" dirty="0">
                <a:solidFill>
                  <a:sysClr val="windowText" lastClr="000000"/>
                </a:solidFill>
              </a:rPr>
              <a:t>不需要硬直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使用对策增幅造成倒地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986F9-21F1-4338-B488-37D3740847BB}"/>
              </a:ext>
            </a:extLst>
          </p:cNvPr>
          <p:cNvSpPr/>
          <p:nvPr/>
        </p:nvSpPr>
        <p:spPr>
          <a:xfrm>
            <a:off x="5291190" y="453317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无法造成硬直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8B59B-ABF5-45F9-9566-61719489F338}"/>
              </a:ext>
            </a:extLst>
          </p:cNvPr>
          <p:cNvSpPr/>
          <p:nvPr/>
        </p:nvSpPr>
        <p:spPr>
          <a:xfrm>
            <a:off x="7428214" y="453317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持续攻击至敌人后摇结束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F3B729-1D7F-4B56-B265-C51C4F0425CA}"/>
              </a:ext>
            </a:extLst>
          </p:cNvPr>
          <p:cNvSpPr/>
          <p:nvPr/>
        </p:nvSpPr>
        <p:spPr>
          <a:xfrm>
            <a:off x="7428214" y="3429000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r>
              <a:rPr lang="zh-CN" altLang="en-US" dirty="0">
                <a:solidFill>
                  <a:sysClr val="windowText" lastClr="000000"/>
                </a:solidFill>
              </a:rPr>
              <a:t>耗尽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1135F0-4850-43B8-818D-376839B07E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77482" y="3282593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D5F7D-8AB0-460D-93BC-F7113EF596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914506" y="483626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E93C42-A979-4445-983C-A3A2D325C9D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914506" y="3282593"/>
            <a:ext cx="513708" cy="449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0B9F1D-66CC-41C5-8726-2E53BDD2640D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6914506" y="1728922"/>
            <a:ext cx="2650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break</a:t>
            </a:r>
            <a:br>
              <a:rPr lang="en-US" altLang="zh-CN" dirty="0"/>
            </a:br>
            <a:r>
              <a:rPr lang="zh-CN" altLang="en-US" dirty="0"/>
              <a:t>分段进攻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b="1" dirty="0">
                <a:solidFill>
                  <a:sysClr val="windowText" lastClr="000000"/>
                </a:solidFill>
              </a:rPr>
              <a:t>AG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使用对策增幅造成倒地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986F9-21F1-4338-B488-37D3740847BB}"/>
              </a:ext>
            </a:extLst>
          </p:cNvPr>
          <p:cNvSpPr/>
          <p:nvPr/>
        </p:nvSpPr>
        <p:spPr>
          <a:xfrm>
            <a:off x="5291190" y="453317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无法造成硬直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8B59B-ABF5-45F9-9566-61719489F338}"/>
              </a:ext>
            </a:extLst>
          </p:cNvPr>
          <p:cNvSpPr/>
          <p:nvPr/>
        </p:nvSpPr>
        <p:spPr>
          <a:xfrm>
            <a:off x="7428214" y="453317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持续攻击至敌人后摇结束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AG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F3B729-1D7F-4B56-B265-C51C4F0425CA}"/>
              </a:ext>
            </a:extLst>
          </p:cNvPr>
          <p:cNvSpPr/>
          <p:nvPr/>
        </p:nvSpPr>
        <p:spPr>
          <a:xfrm>
            <a:off x="7428214" y="3429000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r>
              <a:rPr lang="zh-CN" altLang="en-US" dirty="0">
                <a:solidFill>
                  <a:sysClr val="windowText" lastClr="000000"/>
                </a:solidFill>
              </a:rPr>
              <a:t>耗尽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1135F0-4850-43B8-818D-376839B07E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77482" y="3282593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D5F7D-8AB0-460D-93BC-F7113EF596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914506" y="483626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E93C42-A979-4445-983C-A3A2D325C9D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914506" y="3282593"/>
            <a:ext cx="513708" cy="449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0B9F1D-66CC-41C5-8726-2E53BDD2640D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6914506" y="1728922"/>
            <a:ext cx="2650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55B85F3-D4DA-4070-ACB2-981702EDA9EE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直接造成</a:t>
            </a:r>
            <a:r>
              <a:rPr lang="en-US" altLang="zh-CN" b="1" dirty="0">
                <a:solidFill>
                  <a:sysClr val="windowText" lastClr="000000"/>
                </a:solidFill>
              </a:rPr>
              <a:t>break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蹭刀</a:t>
            </a:r>
            <a:br>
              <a:rPr lang="en-US" altLang="zh-CN" dirty="0"/>
            </a:br>
            <a:r>
              <a:rPr lang="zh-CN" altLang="en-US" dirty="0"/>
              <a:t>分段进攻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使用对策增幅造成倒地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986F9-21F1-4338-B488-37D3740847BB}"/>
              </a:ext>
            </a:extLst>
          </p:cNvPr>
          <p:cNvSpPr/>
          <p:nvPr/>
        </p:nvSpPr>
        <p:spPr>
          <a:xfrm>
            <a:off x="5291190" y="453317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无法造成硬直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8B59B-ABF5-45F9-9566-61719489F338}"/>
              </a:ext>
            </a:extLst>
          </p:cNvPr>
          <p:cNvSpPr/>
          <p:nvPr/>
        </p:nvSpPr>
        <p:spPr>
          <a:xfrm>
            <a:off x="7428214" y="453317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持续攻击至敌人后摇结束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1135F0-4850-43B8-818D-376839B07E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77482" y="3282593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D5F7D-8AB0-460D-93BC-F7113EF596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914506" y="483626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 flipV="1">
            <a:off x="4257500" y="1134157"/>
            <a:ext cx="1553671" cy="2137024"/>
          </a:xfrm>
          <a:prstGeom prst="bentConnector3">
            <a:avLst>
              <a:gd name="adj1" fmla="val -147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break</a:t>
            </a:r>
            <a:br>
              <a:rPr lang="en-US" altLang="zh-CN" dirty="0"/>
            </a:br>
            <a:r>
              <a:rPr lang="zh-CN" altLang="en-US" dirty="0"/>
              <a:t>持续进攻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72BF3-0539-4F05-B6E4-3ED342A8EF4F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直接造成</a:t>
            </a:r>
            <a:r>
              <a:rPr lang="en-US" altLang="zh-CN" dirty="0">
                <a:solidFill>
                  <a:sysClr val="windowText" lastClr="000000"/>
                </a:solidFill>
              </a:rPr>
              <a:t>break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离域</a:t>
            </a:r>
            <a:br>
              <a:rPr lang="en-US" altLang="zh-CN" dirty="0"/>
            </a:br>
            <a:r>
              <a:rPr lang="zh-CN" altLang="en-US" dirty="0"/>
              <a:t>持续进攻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72BF3-0539-4F05-B6E4-3ED342A8EF4F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不需要硬直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0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火刀倒地</a:t>
            </a:r>
            <a:br>
              <a:rPr lang="en-US" altLang="zh-CN" dirty="0"/>
            </a:br>
            <a:r>
              <a:rPr lang="zh-CN" altLang="en-US" dirty="0"/>
              <a:t>持续进攻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</a:t>
            </a:r>
            <a:r>
              <a:rPr lang="zh-CN" altLang="en-US" b="1" dirty="0">
                <a:solidFill>
                  <a:sysClr val="windowText" lastClr="000000"/>
                </a:solidFill>
              </a:rPr>
              <a:t>男主</a:t>
            </a:r>
            <a:r>
              <a:rPr lang="zh-CN" altLang="en-US" dirty="0">
                <a:solidFill>
                  <a:sysClr val="windowText" lastClr="000000"/>
                </a:solidFill>
              </a:rPr>
              <a:t>增幅造成倒地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0B9F1D-66CC-41C5-8726-2E53BDD2640D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6914506" y="1728922"/>
            <a:ext cx="2650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8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5896D-7C5C-4ADF-A5A9-29FF9E91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奥尔芬的招式分类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027216-F7BB-4CEB-9B62-EEB22452654F}"/>
              </a:ext>
            </a:extLst>
          </p:cNvPr>
          <p:cNvSpPr/>
          <p:nvPr/>
        </p:nvSpPr>
        <p:spPr>
          <a:xfrm>
            <a:off x="791966" y="1702941"/>
            <a:ext cx="10561834" cy="1882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398FCC-E4CF-41E0-B4B3-00F95F9B091E}"/>
              </a:ext>
            </a:extLst>
          </p:cNvPr>
          <p:cNvSpPr txBox="1"/>
          <p:nvPr/>
        </p:nvSpPr>
        <p:spPr>
          <a:xfrm>
            <a:off x="838200" y="18596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地面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8CA95E-2BD1-4B01-A84E-7AAADEA24BA4}"/>
              </a:ext>
            </a:extLst>
          </p:cNvPr>
          <p:cNvSpPr txBox="1"/>
          <p:nvPr/>
        </p:nvSpPr>
        <p:spPr>
          <a:xfrm>
            <a:off x="2054831" y="1951672"/>
            <a:ext cx="22573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打桩：</a:t>
            </a:r>
            <a:endParaRPr lang="en-US" altLang="zh-CN" dirty="0"/>
          </a:p>
          <a:p>
            <a:r>
              <a:rPr lang="zh-CN" altLang="en-US" dirty="0"/>
              <a:t>轰霸斩</a:t>
            </a:r>
            <a:endParaRPr lang="en-US" altLang="zh-CN" dirty="0"/>
          </a:p>
          <a:p>
            <a:r>
              <a:rPr lang="zh-CN" altLang="en-US" dirty="0"/>
              <a:t>飞燕刀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真空双燕刃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秋沙雨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…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E61A04-DF41-43DF-8DE2-BCC216260AE8}"/>
              </a:ext>
            </a:extLst>
          </p:cNvPr>
          <p:cNvSpPr txBox="1"/>
          <p:nvPr/>
        </p:nvSpPr>
        <p:spPr>
          <a:xfrm>
            <a:off x="5589733" y="1807685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远距离：</a:t>
            </a:r>
            <a:endParaRPr lang="en-US" altLang="zh-CN" dirty="0"/>
          </a:p>
          <a:p>
            <a:r>
              <a:rPr lang="zh-CN" altLang="en-US" dirty="0"/>
              <a:t>魔神剑</a:t>
            </a:r>
            <a:r>
              <a:rPr lang="en-US" altLang="zh-CN" dirty="0"/>
              <a:t>(</a:t>
            </a:r>
            <a:r>
              <a:rPr lang="zh-CN" altLang="en-US" dirty="0"/>
              <a:t>双牙</a:t>
            </a:r>
            <a:r>
              <a:rPr lang="en-US" altLang="zh-CN" dirty="0"/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F094E4-7C05-4AFF-9825-0ACE7A8CB893}"/>
              </a:ext>
            </a:extLst>
          </p:cNvPr>
          <p:cNvSpPr txBox="1"/>
          <p:nvPr/>
        </p:nvSpPr>
        <p:spPr>
          <a:xfrm>
            <a:off x="5589733" y="2455577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突进：</a:t>
            </a:r>
            <a:endParaRPr lang="en-US" altLang="zh-CN" dirty="0"/>
          </a:p>
          <a:p>
            <a:r>
              <a:rPr lang="zh-CN" altLang="en-US" dirty="0"/>
              <a:t>瞬迅剑</a:t>
            </a:r>
            <a:endParaRPr lang="en-US" altLang="zh-CN" dirty="0"/>
          </a:p>
          <a:p>
            <a:r>
              <a:rPr lang="zh-CN" altLang="en-US" dirty="0"/>
              <a:t>空破绝掌击</a:t>
            </a:r>
            <a:endParaRPr lang="en-US" altLang="zh-CN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0BA712-B671-43BD-ABFF-DD7B4B4A3AA9}"/>
              </a:ext>
            </a:extLst>
          </p:cNvPr>
          <p:cNvCxnSpPr/>
          <p:nvPr/>
        </p:nvCxnSpPr>
        <p:spPr>
          <a:xfrm>
            <a:off x="5034337" y="1859622"/>
            <a:ext cx="0" cy="1569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7EA9F00-92EB-4C3D-AD62-81B93FF6D9F6}"/>
              </a:ext>
            </a:extLst>
          </p:cNvPr>
          <p:cNvSpPr/>
          <p:nvPr/>
        </p:nvSpPr>
        <p:spPr>
          <a:xfrm>
            <a:off x="791966" y="3922159"/>
            <a:ext cx="3173859" cy="1882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A2DC3A-CC82-4830-861C-AF18ACA044A5}"/>
              </a:ext>
            </a:extLst>
          </p:cNvPr>
          <p:cNvSpPr txBox="1"/>
          <p:nvPr/>
        </p:nvSpPr>
        <p:spPr>
          <a:xfrm>
            <a:off x="838200" y="40486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空地衔接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4DF75A-3FC1-45BA-A572-0D4D72A80364}"/>
              </a:ext>
            </a:extLst>
          </p:cNvPr>
          <p:cNvSpPr txBox="1"/>
          <p:nvPr/>
        </p:nvSpPr>
        <p:spPr>
          <a:xfrm>
            <a:off x="2095022" y="4448710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升龙刹</a:t>
            </a:r>
            <a:endParaRPr lang="en-US" altLang="zh-CN" dirty="0"/>
          </a:p>
          <a:p>
            <a:r>
              <a:rPr lang="zh-CN" altLang="en-US" dirty="0"/>
              <a:t>瞬雷</a:t>
            </a:r>
            <a:endParaRPr lang="en-US" altLang="zh-CN" dirty="0"/>
          </a:p>
          <a:p>
            <a:r>
              <a:rPr lang="zh-CN" altLang="en-US" dirty="0"/>
              <a:t>阳炎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8E3967-EE0B-40CA-A882-5048BA9EB329}"/>
              </a:ext>
            </a:extLst>
          </p:cNvPr>
          <p:cNvSpPr/>
          <p:nvPr/>
        </p:nvSpPr>
        <p:spPr>
          <a:xfrm>
            <a:off x="4509070" y="3922159"/>
            <a:ext cx="6844730" cy="1882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E028BE-8EA6-408C-8E22-D42069DF8A3D}"/>
              </a:ext>
            </a:extLst>
          </p:cNvPr>
          <p:cNvSpPr txBox="1"/>
          <p:nvPr/>
        </p:nvSpPr>
        <p:spPr>
          <a:xfrm>
            <a:off x="4571254" y="40486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空中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5C9E4A-3110-4235-B5C2-CB001EEBC95C}"/>
              </a:ext>
            </a:extLst>
          </p:cNvPr>
          <p:cNvSpPr txBox="1"/>
          <p:nvPr/>
        </p:nvSpPr>
        <p:spPr>
          <a:xfrm>
            <a:off x="5445303" y="4084851"/>
            <a:ext cx="87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打桩：</a:t>
            </a:r>
            <a:endParaRPr lang="en-US" altLang="zh-CN" dirty="0"/>
          </a:p>
          <a:p>
            <a:r>
              <a:rPr lang="zh-CN" altLang="en-US" dirty="0"/>
              <a:t>流星尘</a:t>
            </a:r>
            <a:endParaRPr lang="en-US" altLang="zh-CN" dirty="0"/>
          </a:p>
          <a:p>
            <a:r>
              <a:rPr lang="zh-CN" altLang="en-US" dirty="0"/>
              <a:t>圆月</a:t>
            </a:r>
            <a:endParaRPr lang="en-US" altLang="zh-CN" dirty="0"/>
          </a:p>
          <a:p>
            <a:r>
              <a:rPr lang="zh-CN" altLang="en-US" dirty="0"/>
              <a:t>风神剑</a:t>
            </a:r>
            <a:endParaRPr lang="en-US" altLang="zh-CN" dirty="0"/>
          </a:p>
          <a:p>
            <a:r>
              <a:rPr lang="zh-CN" altLang="en-US" dirty="0"/>
              <a:t>裂空闪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0FA978-B136-47BF-8A09-772CFDABE46E}"/>
              </a:ext>
            </a:extLst>
          </p:cNvPr>
          <p:cNvSpPr txBox="1"/>
          <p:nvPr/>
        </p:nvSpPr>
        <p:spPr>
          <a:xfrm>
            <a:off x="8530662" y="3987045"/>
            <a:ext cx="2329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终结技</a:t>
            </a:r>
            <a:r>
              <a:rPr lang="en-US" altLang="zh-CN" dirty="0"/>
              <a:t>(</a:t>
            </a:r>
            <a:r>
              <a:rPr lang="zh-CN" altLang="en-US" dirty="0"/>
              <a:t>会将敌人击飞</a:t>
            </a:r>
            <a:endParaRPr lang="en-US" altLang="zh-CN" dirty="0"/>
          </a:p>
          <a:p>
            <a:r>
              <a:rPr lang="zh-CN" altLang="en-US" dirty="0"/>
              <a:t>中断空连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迅雷</a:t>
            </a:r>
            <a:r>
              <a:rPr lang="en-US" altLang="zh-CN" dirty="0"/>
              <a:t>)</a:t>
            </a:r>
            <a:r>
              <a:rPr lang="zh-CN" altLang="en-US" dirty="0"/>
              <a:t>崩袭击</a:t>
            </a:r>
            <a:endParaRPr lang="en-US" altLang="zh-CN" dirty="0"/>
          </a:p>
          <a:p>
            <a:r>
              <a:rPr lang="zh-CN" altLang="en-US" dirty="0"/>
              <a:t>闪空翔裂破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CE3CF8-333D-42DC-83CF-FD2724C4B63C}"/>
              </a:ext>
            </a:extLst>
          </p:cNvPr>
          <p:cNvSpPr txBox="1"/>
          <p:nvPr/>
        </p:nvSpPr>
        <p:spPr>
          <a:xfrm>
            <a:off x="8471766" y="1849819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其他：</a:t>
            </a:r>
            <a:endParaRPr lang="en-US" altLang="zh-CN" dirty="0"/>
          </a:p>
          <a:p>
            <a:r>
              <a:rPr lang="zh-CN" altLang="en-US" dirty="0"/>
              <a:t>铁截斩</a:t>
            </a:r>
            <a:r>
              <a:rPr lang="en-US" altLang="zh-CN" dirty="0"/>
              <a:t>(</a:t>
            </a:r>
            <a:r>
              <a:rPr lang="zh-CN" altLang="en-US" dirty="0"/>
              <a:t>防反</a:t>
            </a:r>
            <a:r>
              <a:rPr lang="en-US" altLang="zh-CN" dirty="0"/>
              <a:t>)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5E44ACA-55F0-4B98-9E46-ECBF05228102}"/>
              </a:ext>
            </a:extLst>
          </p:cNvPr>
          <p:cNvCxnSpPr/>
          <p:nvPr/>
        </p:nvCxnSpPr>
        <p:spPr>
          <a:xfrm>
            <a:off x="7931435" y="1859622"/>
            <a:ext cx="0" cy="1569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EFC5111-A4C1-4D16-AC73-A515E7D5387F}"/>
              </a:ext>
            </a:extLst>
          </p:cNvPr>
          <p:cNvCxnSpPr/>
          <p:nvPr/>
        </p:nvCxnSpPr>
        <p:spPr>
          <a:xfrm>
            <a:off x="7684856" y="4078840"/>
            <a:ext cx="0" cy="1569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0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FD830-B67B-4657-89B6-95B9E6B7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希侬的招式分类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AC67411-9ED7-468F-8134-D877D5E241C2}"/>
              </a:ext>
            </a:extLst>
          </p:cNvPr>
          <p:cNvCxnSpPr/>
          <p:nvPr/>
        </p:nvCxnSpPr>
        <p:spPr>
          <a:xfrm>
            <a:off x="6096000" y="1993187"/>
            <a:ext cx="0" cy="1952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F02953-8970-4797-B137-5A1E142F6313}"/>
              </a:ext>
            </a:extLst>
          </p:cNvPr>
          <p:cNvCxnSpPr/>
          <p:nvPr/>
        </p:nvCxnSpPr>
        <p:spPr>
          <a:xfrm flipH="1">
            <a:off x="2270589" y="3955551"/>
            <a:ext cx="3825411" cy="1910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E4976-F49D-43F5-AE36-9D25B01EB814}"/>
              </a:ext>
            </a:extLst>
          </p:cNvPr>
          <p:cNvCxnSpPr>
            <a:cxnSpLocks/>
          </p:cNvCxnSpPr>
          <p:nvPr/>
        </p:nvCxnSpPr>
        <p:spPr>
          <a:xfrm>
            <a:off x="6096000" y="3945276"/>
            <a:ext cx="3825411" cy="192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751AEA-17E2-4254-BB74-9D106630AF0C}"/>
              </a:ext>
            </a:extLst>
          </p:cNvPr>
          <p:cNvSpPr txBox="1"/>
          <p:nvPr/>
        </p:nvSpPr>
        <p:spPr>
          <a:xfrm>
            <a:off x="2424701" y="2533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普通战技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8FFF5F-6E12-4B26-AD9E-1E8D54E2F607}"/>
              </a:ext>
            </a:extLst>
          </p:cNvPr>
          <p:cNvSpPr txBox="1"/>
          <p:nvPr/>
        </p:nvSpPr>
        <p:spPr>
          <a:xfrm>
            <a:off x="7161087" y="226693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炸弹技能：</a:t>
            </a:r>
            <a:endParaRPr lang="en-US" altLang="zh-CN" dirty="0"/>
          </a:p>
          <a:p>
            <a:r>
              <a:rPr lang="zh-CN" altLang="en-US" dirty="0"/>
              <a:t>长按可消耗特殊弹药使用进阶形态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07481E-0346-41C8-AF89-46D555B5F4E0}"/>
              </a:ext>
            </a:extLst>
          </p:cNvPr>
          <p:cNvSpPr txBox="1"/>
          <p:nvPr/>
        </p:nvSpPr>
        <p:spPr>
          <a:xfrm>
            <a:off x="4614808" y="4732811"/>
            <a:ext cx="2073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治疗术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攻击法术：</a:t>
            </a:r>
            <a:endParaRPr lang="en-US" altLang="zh-CN" dirty="0"/>
          </a:p>
          <a:p>
            <a:r>
              <a:rPr lang="zh-CN" altLang="en-US" dirty="0"/>
              <a:t>火属性：</a:t>
            </a:r>
            <a:r>
              <a:rPr lang="en-US" altLang="zh-CN" dirty="0"/>
              <a:t>2AG-4AG</a:t>
            </a:r>
          </a:p>
          <a:p>
            <a:r>
              <a:rPr lang="zh-CN" altLang="en-US" dirty="0"/>
              <a:t>水属性：</a:t>
            </a:r>
            <a:r>
              <a:rPr lang="en-US" altLang="zh-CN" dirty="0"/>
              <a:t>2AG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36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774</Words>
  <Application>Microsoft Office PowerPoint</Application>
  <PresentationFormat>宽屏</PresentationFormat>
  <Paragraphs>157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Office 主题​​</vt:lpstr>
      <vt:lpstr>战斗系统</vt:lpstr>
      <vt:lpstr>打法逻辑</vt:lpstr>
      <vt:lpstr>基于break 分段进攻</vt:lpstr>
      <vt:lpstr>蹭刀 分段进攻</vt:lpstr>
      <vt:lpstr>基于break 持续进攻</vt:lpstr>
      <vt:lpstr>离域 持续进攻</vt:lpstr>
      <vt:lpstr>火刀倒地 持续进攻</vt:lpstr>
      <vt:lpstr>奥尔芬的招式分类</vt:lpstr>
      <vt:lpstr>希侬的招式分类</vt:lpstr>
      <vt:lpstr>琳薇儿的招式分类</vt:lpstr>
      <vt:lpstr>洛的招式分类</vt:lpstr>
      <vt:lpstr>杜欧哈林的招式分类</vt:lpstr>
      <vt:lpstr>奇莎兰的招式分类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战斗机制</dc:title>
  <dc:creator>Tartessossian</dc:creator>
  <cp:lastModifiedBy>Tartessossian</cp:lastModifiedBy>
  <cp:revision>21</cp:revision>
  <dcterms:created xsi:type="dcterms:W3CDTF">2022-01-23T23:57:49Z</dcterms:created>
  <dcterms:modified xsi:type="dcterms:W3CDTF">2022-02-13T11:21:08Z</dcterms:modified>
</cp:coreProperties>
</file>