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战斗系统" id="{72604F39-1F29-4350-8861-F98A7FA70F93}">
          <p14:sldIdLst>
            <p14:sldId id="260"/>
          </p14:sldIdLst>
        </p14:section>
        <p14:section name="打法逻辑" id="{3683383C-2E34-404A-9320-D15BE89BF3BE}">
          <p14:sldIdLst>
            <p14:sldId id="256"/>
          </p14:sldIdLst>
        </p14:section>
        <p14:section name="实用打法" id="{B65A4BF3-352C-4DE6-8AD8-77040C5E590B}">
          <p14:sldIdLst>
            <p14:sldId id="257"/>
            <p14:sldId id="261"/>
            <p14:sldId id="262"/>
            <p14:sldId id="263"/>
            <p14:sldId id="258"/>
          </p14:sldIdLst>
        </p14:section>
        <p14:section name="角色招式" id="{D2EFD799-6C9B-4020-835C-67B93EFF3650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44268-2BA1-41C7-B488-520105A84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A42D7-2A2E-4FA3-AE50-20D7F1493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00E69-D35F-4CB4-AAEA-3DE0308E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761B4-4F6A-4AD5-B41C-A2C93380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6FCE6-F402-4672-8532-9D29AF06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7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046F-A8E1-4201-A52D-183CC824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2C8127-94AC-4EB0-8534-B606D0A5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9CA2E-3332-4089-8F98-C5FACD7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6CE67-D2E6-4E6C-9682-8FAB8D60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49C3D-9A07-4E6B-84F3-99DB77C3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FFE21A-CBA6-4E92-A12D-64548AD67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B276A-B9C6-460C-B4E5-77094686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B727C-9247-47B7-80FD-8CD17887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D423C-8FBC-4EDB-9DFD-DC6C34CC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67FE8-ED69-46D5-8424-9FB200CD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7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B50EB-FC3B-4008-917F-B4332147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3BC35-BE25-4E48-9EC7-267DFD52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95FE8-D953-4FD0-9079-D79415EF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AC894-8DEC-42E5-8DE2-54A1ACDC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0AD60-7F46-435E-80B1-40BB2B5F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3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C5240-1C46-48A0-A07D-C4D00945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49808-3462-42D7-A44F-101ED37F7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8BC4D-1AB1-4F15-9243-E307C795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AE88C-A854-4E87-9CC9-382304A5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95889-B8F0-44F7-93BC-5BCB5277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4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50C5F-A448-4231-AEBC-93842FEE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20B52-D1ED-4DB1-B512-E6552EE71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CD3DE9-0619-4140-8AFC-E2316284B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86CBB-EF2A-4536-BBC3-3F00DAED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C08A8C-B0DA-4C1C-BFE5-A6580CBA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94936-6C73-4F61-A55A-51B95BAD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7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331C7-DC7A-447D-B4CE-71B4F598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1FB9A-C6CA-44E7-B9CE-974D4532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3C71A-2D7E-4BFF-9DF5-F1A1361AB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4665D8-FE1B-4FD0-AF8A-45195D895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AAAFFD-7F06-4E5C-AA7A-F55552458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CA8FC1-5DA3-4A91-B55C-CDFF17CE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92E98-796B-4FAD-A9DD-40F92444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444DD4-3EE0-4500-988E-ED473F77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3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60C02-49DC-46BB-897F-75111097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E66A20-3E98-4C95-9A29-DCF789DB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C3116-17FD-474B-9A75-54C6B5C6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42407-FA9A-481C-AEB3-CA593C0D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9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CB72D-85F4-4B40-9673-4BAC3E48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4A30C-1CE1-4B1A-B0A7-5A8334A4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AC741-2929-4E6E-BD7D-E666E596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1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47ED3-43F8-45F1-A24E-6DAA120D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E4A80-F896-4C5F-BF08-CBB1BEB4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46A9F-158E-4EE3-B2D9-0BB0DC06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E4B35A-8A19-4876-B8C1-9C59A9FB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198DC6-19CD-4CE1-B71E-3DAE027D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1E9AA-8DC8-462C-B0D7-49BE556C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B342-C1C7-4347-8437-01038970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372380-F266-4B25-B607-58C14E459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FDD39E-957F-49F9-A528-52CD2F92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4EA00-30E2-4B05-80EC-005F177B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8714A-3B26-4E1F-B9BE-09AAFE1E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377A-9822-4D3A-9F85-479262CC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8ABDB9-615A-4176-8D30-EF2932AB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815B9-1FA2-4841-9F47-5D7768117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1096B-573E-49CA-B94B-49C39465D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A3C4-9B80-4E90-A943-39CB7BDDE635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002FC-846B-4F4B-B3C0-BABBC3268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E7E3-E627-4910-BB69-041E6FEA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153A-C3B2-4591-9E5B-21D4E47F9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42ABC1-5D2C-4A2F-9B6C-669056D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战斗系统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754FF-4F8A-4260-9522-DE807F200E18}"/>
              </a:ext>
            </a:extLst>
          </p:cNvPr>
          <p:cNvSpPr/>
          <p:nvPr/>
        </p:nvSpPr>
        <p:spPr>
          <a:xfrm>
            <a:off x="3030876" y="2280863"/>
            <a:ext cx="1551398" cy="7705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输出方式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7129E2-04C8-4502-84CA-2B713D561B3B}"/>
              </a:ext>
            </a:extLst>
          </p:cNvPr>
          <p:cNvSpPr/>
          <p:nvPr/>
        </p:nvSpPr>
        <p:spPr>
          <a:xfrm>
            <a:off x="4880225" y="3791166"/>
            <a:ext cx="1551398" cy="7705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战斗资源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736AA6-7D8C-43A4-BB6A-F9A25C2D5683}"/>
              </a:ext>
            </a:extLst>
          </p:cNvPr>
          <p:cNvSpPr/>
          <p:nvPr/>
        </p:nvSpPr>
        <p:spPr>
          <a:xfrm>
            <a:off x="6729574" y="2280863"/>
            <a:ext cx="1551398" cy="7705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输出环境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6C506D0-F2DB-4839-A7B8-8D1036FF1E3F}"/>
              </a:ext>
            </a:extLst>
          </p:cNvPr>
          <p:cNvSpPr/>
          <p:nvPr/>
        </p:nvSpPr>
        <p:spPr>
          <a:xfrm>
            <a:off x="2573676" y="1199087"/>
            <a:ext cx="6294632" cy="3655358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E18060-3661-4700-ADF7-84D5ECC023BA}"/>
              </a:ext>
            </a:extLst>
          </p:cNvPr>
          <p:cNvSpPr/>
          <p:nvPr/>
        </p:nvSpPr>
        <p:spPr>
          <a:xfrm>
            <a:off x="1099334" y="1482341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打空血量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68FD5E-FC3F-4E6B-9EDB-3A04304A1023}"/>
              </a:ext>
            </a:extLst>
          </p:cNvPr>
          <p:cNvSpPr/>
          <p:nvPr/>
        </p:nvSpPr>
        <p:spPr>
          <a:xfrm>
            <a:off x="917824" y="2511189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连击处决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2E8FB9-4A37-4C9A-ACFF-B6C7B446463D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2332234" y="1734058"/>
            <a:ext cx="698642" cy="932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403A8BB-CFB3-4A54-AF44-E5EFB7B85818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2150724" y="2666144"/>
            <a:ext cx="880152" cy="96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486B3EC-8E78-4C85-ABAF-AECA1B2D0227}"/>
              </a:ext>
            </a:extLst>
          </p:cNvPr>
          <p:cNvSpPr/>
          <p:nvPr/>
        </p:nvSpPr>
        <p:spPr>
          <a:xfrm>
            <a:off x="3030876" y="5071139"/>
            <a:ext cx="1232900" cy="5591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普通攻击次数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4546BE-2383-4BF4-828D-D09B2791E2B3}"/>
              </a:ext>
            </a:extLst>
          </p:cNvPr>
          <p:cNvSpPr/>
          <p:nvPr/>
        </p:nvSpPr>
        <p:spPr>
          <a:xfrm>
            <a:off x="4863100" y="5155479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E72BA3-C73A-43D2-AA05-8549B5DC27C6}"/>
              </a:ext>
            </a:extLst>
          </p:cNvPr>
          <p:cNvSpPr/>
          <p:nvPr/>
        </p:nvSpPr>
        <p:spPr>
          <a:xfrm>
            <a:off x="6695324" y="5126806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3CA212C-7FC2-4197-8F29-0FF959DD7D5F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3647326" y="4561728"/>
            <a:ext cx="2008598" cy="509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4E68AF4-9C78-4AB7-9A80-81E104FEDBED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5479550" y="4561728"/>
            <a:ext cx="176374" cy="593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DFE5E9-41C2-45D2-9CB9-F7DD577ADCF2}"/>
              </a:ext>
            </a:extLst>
          </p:cNvPr>
          <p:cNvCxnSpPr>
            <a:stCxn id="6" idx="2"/>
            <a:endCxn id="19" idx="0"/>
          </p:cNvCxnSpPr>
          <p:nvPr/>
        </p:nvCxnSpPr>
        <p:spPr>
          <a:xfrm>
            <a:off x="5655924" y="4561728"/>
            <a:ext cx="1655850" cy="565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FF7A093-7EAB-4844-9D7C-A9575172E137}"/>
              </a:ext>
            </a:extLst>
          </p:cNvPr>
          <p:cNvCxnSpPr>
            <a:stCxn id="19" idx="1"/>
            <a:endCxn id="18" idx="3"/>
          </p:cNvCxnSpPr>
          <p:nvPr/>
        </p:nvCxnSpPr>
        <p:spPr>
          <a:xfrm flipH="1">
            <a:off x="6096000" y="5378523"/>
            <a:ext cx="599324" cy="286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EB31A36-B7C7-4B7C-8927-D49B108BCB95}"/>
              </a:ext>
            </a:extLst>
          </p:cNvPr>
          <p:cNvCxnSpPr>
            <a:stCxn id="19" idx="2"/>
            <a:endCxn id="16" idx="2"/>
          </p:cNvCxnSpPr>
          <p:nvPr/>
        </p:nvCxnSpPr>
        <p:spPr>
          <a:xfrm rot="5400000">
            <a:off x="5479550" y="3798016"/>
            <a:ext cx="12700" cy="3664448"/>
          </a:xfrm>
          <a:prstGeom prst="bentConnector3">
            <a:avLst>
              <a:gd name="adj1" fmla="val 252809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BC27BF4-54D5-444E-9F84-BF7A3C68256B}"/>
              </a:ext>
            </a:extLst>
          </p:cNvPr>
          <p:cNvSpPr/>
          <p:nvPr/>
        </p:nvSpPr>
        <p:spPr>
          <a:xfrm>
            <a:off x="9268145" y="3724382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break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A00670-52B3-4DB5-B7E2-A6EF3F83CA44}"/>
              </a:ext>
            </a:extLst>
          </p:cNvPr>
          <p:cNvSpPr/>
          <p:nvPr/>
        </p:nvSpPr>
        <p:spPr>
          <a:xfrm>
            <a:off x="9618324" y="2462808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倒地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3AF3F5F-AEFF-45D8-9EF4-191E385F1BE3}"/>
              </a:ext>
            </a:extLst>
          </p:cNvPr>
          <p:cNvSpPr/>
          <p:nvPr/>
        </p:nvSpPr>
        <p:spPr>
          <a:xfrm>
            <a:off x="9243316" y="1417835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攻击后摇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BFEB16C-EA57-44F9-9B64-6C77CBC44FE4}"/>
              </a:ext>
            </a:extLst>
          </p:cNvPr>
          <p:cNvSpPr/>
          <p:nvPr/>
        </p:nvSpPr>
        <p:spPr>
          <a:xfrm>
            <a:off x="8385424" y="759511"/>
            <a:ext cx="1232900" cy="503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离域攻击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123E10-6F45-466F-A665-3F46D0B75CFD}"/>
              </a:ext>
            </a:extLst>
          </p:cNvPr>
          <p:cNvCxnSpPr>
            <a:stCxn id="7" idx="3"/>
            <a:endCxn id="34" idx="1"/>
          </p:cNvCxnSpPr>
          <p:nvPr/>
        </p:nvCxnSpPr>
        <p:spPr>
          <a:xfrm>
            <a:off x="8280972" y="2666144"/>
            <a:ext cx="987173" cy="1309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56DA731-2694-400E-835E-3125CC1133B3}"/>
              </a:ext>
            </a:extLst>
          </p:cNvPr>
          <p:cNvCxnSpPr>
            <a:stCxn id="7" idx="3"/>
            <a:endCxn id="35" idx="1"/>
          </p:cNvCxnSpPr>
          <p:nvPr/>
        </p:nvCxnSpPr>
        <p:spPr>
          <a:xfrm>
            <a:off x="8280972" y="2666144"/>
            <a:ext cx="1337352" cy="48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75DEFF5-C84B-4CCE-A29F-DCA495D4FBD6}"/>
              </a:ext>
            </a:extLst>
          </p:cNvPr>
          <p:cNvCxnSpPr>
            <a:stCxn id="7" idx="3"/>
            <a:endCxn id="36" idx="1"/>
          </p:cNvCxnSpPr>
          <p:nvPr/>
        </p:nvCxnSpPr>
        <p:spPr>
          <a:xfrm flipV="1">
            <a:off x="8280972" y="1669552"/>
            <a:ext cx="962344" cy="99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4CCAA03-0BB5-4DBF-ADBB-51A980292619}"/>
              </a:ext>
            </a:extLst>
          </p:cNvPr>
          <p:cNvCxnSpPr>
            <a:stCxn id="7" idx="3"/>
            <a:endCxn id="37" idx="2"/>
          </p:cNvCxnSpPr>
          <p:nvPr/>
        </p:nvCxnSpPr>
        <p:spPr>
          <a:xfrm flipV="1">
            <a:off x="8280972" y="1262945"/>
            <a:ext cx="720902" cy="1403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A5E3352-188E-48AE-9877-06EADF71D5A0}"/>
              </a:ext>
            </a:extLst>
          </p:cNvPr>
          <p:cNvCxnSpPr>
            <a:stCxn id="19" idx="3"/>
            <a:endCxn id="35" idx="3"/>
          </p:cNvCxnSpPr>
          <p:nvPr/>
        </p:nvCxnSpPr>
        <p:spPr>
          <a:xfrm flipV="1">
            <a:off x="7928224" y="2714525"/>
            <a:ext cx="2923000" cy="2663998"/>
          </a:xfrm>
          <a:prstGeom prst="bentConnector3">
            <a:avLst>
              <a:gd name="adj1" fmla="val 107821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F96A22-5464-4506-ACAA-EC161DB05D85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4582274" y="2666144"/>
            <a:ext cx="2147300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B4DE0B-E658-44BD-BDD9-38A45FE4A62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3806575" y="3051425"/>
            <a:ext cx="1849349" cy="73974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7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打法逻辑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72BF3-0539-4F05-B6E4-3ED342A8EF4F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直接造成</a:t>
            </a:r>
            <a:r>
              <a:rPr lang="en-US" altLang="zh-CN" dirty="0">
                <a:solidFill>
                  <a:sysClr val="windowText" lastClr="000000"/>
                </a:solidFill>
              </a:rPr>
              <a:t>break/</a:t>
            </a:r>
            <a:r>
              <a:rPr lang="zh-CN" altLang="en-US" dirty="0">
                <a:solidFill>
                  <a:sysClr val="windowText" lastClr="000000"/>
                </a:solidFill>
              </a:rPr>
              <a:t>不需要硬直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使用对策增幅造成倒地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986F9-21F1-4338-B488-37D3740847BB}"/>
              </a:ext>
            </a:extLst>
          </p:cNvPr>
          <p:cNvSpPr/>
          <p:nvPr/>
        </p:nvSpPr>
        <p:spPr>
          <a:xfrm>
            <a:off x="5291190" y="453317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无法造成硬直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38B59B-ABF5-45F9-9566-61719489F338}"/>
              </a:ext>
            </a:extLst>
          </p:cNvPr>
          <p:cNvSpPr/>
          <p:nvPr/>
        </p:nvSpPr>
        <p:spPr>
          <a:xfrm>
            <a:off x="7428214" y="453317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持续攻击至敌人后摇结束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F3B729-1D7F-4B56-B265-C51C4F0425CA}"/>
              </a:ext>
            </a:extLst>
          </p:cNvPr>
          <p:cNvSpPr/>
          <p:nvPr/>
        </p:nvSpPr>
        <p:spPr>
          <a:xfrm>
            <a:off x="7428214" y="3429000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r>
              <a:rPr lang="zh-CN" altLang="en-US" dirty="0">
                <a:solidFill>
                  <a:sysClr val="windowText" lastClr="000000"/>
                </a:solidFill>
              </a:rPr>
              <a:t>耗尽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1135F0-4850-43B8-818D-376839B07E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777482" y="3282593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7D5F7D-8AB0-460D-93BC-F7113EF596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914506" y="483626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E93C42-A979-4445-983C-A3A2D325C9D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914506" y="3282593"/>
            <a:ext cx="513708" cy="449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0B9F1D-66CC-41C5-8726-2E53BDD2640D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6914506" y="1728922"/>
            <a:ext cx="2650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7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break</a:t>
            </a:r>
            <a:br>
              <a:rPr lang="en-US" altLang="zh-CN" dirty="0"/>
            </a:br>
            <a:r>
              <a:rPr lang="zh-CN" altLang="en-US" dirty="0"/>
              <a:t>分段进攻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b="1" dirty="0">
                <a:solidFill>
                  <a:sysClr val="windowText" lastClr="000000"/>
                </a:solidFill>
              </a:rPr>
              <a:t>AG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使用对策增幅造成倒地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986F9-21F1-4338-B488-37D3740847BB}"/>
              </a:ext>
            </a:extLst>
          </p:cNvPr>
          <p:cNvSpPr/>
          <p:nvPr/>
        </p:nvSpPr>
        <p:spPr>
          <a:xfrm>
            <a:off x="5291190" y="453317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无法造成硬直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38B59B-ABF5-45F9-9566-61719489F338}"/>
              </a:ext>
            </a:extLst>
          </p:cNvPr>
          <p:cNvSpPr/>
          <p:nvPr/>
        </p:nvSpPr>
        <p:spPr>
          <a:xfrm>
            <a:off x="7428214" y="453317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持续攻击至敌人后摇结束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AG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F3B729-1D7F-4B56-B265-C51C4F0425CA}"/>
              </a:ext>
            </a:extLst>
          </p:cNvPr>
          <p:cNvSpPr/>
          <p:nvPr/>
        </p:nvSpPr>
        <p:spPr>
          <a:xfrm>
            <a:off x="7428214" y="3429000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r>
              <a:rPr lang="zh-CN" altLang="en-US" dirty="0">
                <a:solidFill>
                  <a:sysClr val="windowText" lastClr="000000"/>
                </a:solidFill>
              </a:rPr>
              <a:t>耗尽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1135F0-4850-43B8-818D-376839B07E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777482" y="3282593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7D5F7D-8AB0-460D-93BC-F7113EF596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914506" y="483626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E93C42-A979-4445-983C-A3A2D325C9D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914506" y="3282593"/>
            <a:ext cx="513708" cy="449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0B9F1D-66CC-41C5-8726-2E53BDD2640D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6914506" y="1728922"/>
            <a:ext cx="2650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55B85F3-D4DA-4070-ACB2-981702EDA9EE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直接造成</a:t>
            </a:r>
            <a:r>
              <a:rPr lang="en-US" altLang="zh-CN" b="1" dirty="0">
                <a:solidFill>
                  <a:sysClr val="windowText" lastClr="000000"/>
                </a:solidFill>
              </a:rPr>
              <a:t>break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蹭刀</a:t>
            </a:r>
            <a:br>
              <a:rPr lang="en-US" altLang="zh-CN" dirty="0"/>
            </a:br>
            <a:r>
              <a:rPr lang="zh-CN" altLang="en-US" dirty="0"/>
              <a:t>分段进攻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使用对策增幅造成倒地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C986F9-21F1-4338-B488-37D3740847BB}"/>
              </a:ext>
            </a:extLst>
          </p:cNvPr>
          <p:cNvSpPr/>
          <p:nvPr/>
        </p:nvSpPr>
        <p:spPr>
          <a:xfrm>
            <a:off x="5291190" y="453317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无法造成硬直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38B59B-ABF5-45F9-9566-61719489F338}"/>
              </a:ext>
            </a:extLst>
          </p:cNvPr>
          <p:cNvSpPr/>
          <p:nvPr/>
        </p:nvSpPr>
        <p:spPr>
          <a:xfrm>
            <a:off x="7428214" y="453317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持续攻击至敌人后摇结束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1135F0-4850-43B8-818D-376839B07E7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777482" y="3282593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7D5F7D-8AB0-460D-93BC-F7113EF596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914506" y="483626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H="1" flipV="1">
            <a:off x="4257500" y="1134157"/>
            <a:ext cx="1553671" cy="2137024"/>
          </a:xfrm>
          <a:prstGeom prst="bentConnector3">
            <a:avLst>
              <a:gd name="adj1" fmla="val -147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8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break</a:t>
            </a:r>
            <a:br>
              <a:rPr lang="en-US" altLang="zh-CN" dirty="0"/>
            </a:br>
            <a:r>
              <a:rPr lang="zh-CN" altLang="en-US" dirty="0"/>
              <a:t>持续进攻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72BF3-0539-4F05-B6E4-3ED342A8EF4F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直接造成</a:t>
            </a:r>
            <a:r>
              <a:rPr lang="en-US" altLang="zh-CN" dirty="0">
                <a:solidFill>
                  <a:sysClr val="windowText" lastClr="000000"/>
                </a:solidFill>
              </a:rPr>
              <a:t>break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45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离域</a:t>
            </a:r>
            <a:br>
              <a:rPr lang="en-US" altLang="zh-CN" dirty="0"/>
            </a:br>
            <a:r>
              <a:rPr lang="zh-CN" altLang="en-US" dirty="0"/>
              <a:t>持续进攻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72BF3-0539-4F05-B6E4-3ED342A8EF4F}"/>
              </a:ext>
            </a:extLst>
          </p:cNvPr>
          <p:cNvSpPr/>
          <p:nvPr/>
        </p:nvSpPr>
        <p:spPr>
          <a:xfrm>
            <a:off x="5291190" y="2784592"/>
            <a:ext cx="1623316" cy="9960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不需要硬直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AB655E-C72C-4E6F-AB3E-ABE4170EBB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777482" y="3282593"/>
            <a:ext cx="5137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5D0C2CC-5820-4E18-80BA-24181D8021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914506" y="2808844"/>
            <a:ext cx="513708" cy="47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41A0E23-27DD-4E4D-82A3-2CCF0A140033}"/>
              </a:ext>
            </a:extLst>
          </p:cNvPr>
          <p:cNvCxnSpPr>
            <a:stCxn id="11" idx="3"/>
          </p:cNvCxnSpPr>
          <p:nvPr/>
        </p:nvCxnSpPr>
        <p:spPr>
          <a:xfrm flipV="1">
            <a:off x="9051530" y="1690688"/>
            <a:ext cx="513708" cy="1118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0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672570-9CED-43BC-AA3A-E677BD07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火刀倒地</a:t>
            </a:r>
            <a:br>
              <a:rPr lang="en-US" altLang="zh-CN" dirty="0"/>
            </a:br>
            <a:r>
              <a:rPr lang="zh-CN" altLang="en-US" dirty="0"/>
              <a:t>持续进攻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07F757-FBED-4A87-AA35-36BEB58D8BA8}"/>
              </a:ext>
            </a:extLst>
          </p:cNvPr>
          <p:cNvSpPr/>
          <p:nvPr/>
        </p:nvSpPr>
        <p:spPr>
          <a:xfrm>
            <a:off x="1017142" y="297950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在敌人攻击后摇开始进攻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BDC3E4-8A92-4E2F-B005-44ED2D7FD202}"/>
              </a:ext>
            </a:extLst>
          </p:cNvPr>
          <p:cNvSpPr/>
          <p:nvPr/>
        </p:nvSpPr>
        <p:spPr>
          <a:xfrm>
            <a:off x="3154166" y="2979505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消耗一部分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CF802-EC3B-4222-8AA7-DDAA4CB2C487}"/>
              </a:ext>
            </a:extLst>
          </p:cNvPr>
          <p:cNvSpPr/>
          <p:nvPr/>
        </p:nvSpPr>
        <p:spPr>
          <a:xfrm>
            <a:off x="5291190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</a:t>
            </a:r>
            <a:r>
              <a:rPr lang="zh-CN" altLang="en-US" b="1" dirty="0">
                <a:solidFill>
                  <a:sysClr val="windowText" lastClr="000000"/>
                </a:solidFill>
              </a:rPr>
              <a:t>男主</a:t>
            </a:r>
            <a:r>
              <a:rPr lang="zh-CN" altLang="en-US" dirty="0">
                <a:solidFill>
                  <a:sysClr val="windowText" lastClr="000000"/>
                </a:solidFill>
              </a:rPr>
              <a:t>增幅造成倒地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E5FB5B-5EFF-4EF5-9321-C4D8E23BE887}"/>
              </a:ext>
            </a:extLst>
          </p:cNvPr>
          <p:cNvSpPr/>
          <p:nvPr/>
        </p:nvSpPr>
        <p:spPr>
          <a:xfrm>
            <a:off x="7428214" y="2505756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使用非对策增幅恢复</a:t>
            </a:r>
            <a:r>
              <a:rPr lang="en-US" altLang="zh-CN" dirty="0">
                <a:solidFill>
                  <a:sysClr val="windowText" lastClr="000000"/>
                </a:solidFill>
              </a:rPr>
              <a:t>AG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F89A86-94FA-42B2-940D-E4F7B11728E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640458" y="3282593"/>
            <a:ext cx="51370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C15739-E1E7-403E-9EB9-FC0A833A413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777482" y="1728922"/>
            <a:ext cx="513708" cy="155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0FA5727-3A98-4402-AE47-F3336460699F}"/>
              </a:ext>
            </a:extLst>
          </p:cNvPr>
          <p:cNvSpPr/>
          <p:nvPr/>
        </p:nvSpPr>
        <p:spPr>
          <a:xfrm>
            <a:off x="9565238" y="1425834"/>
            <a:ext cx="1623316" cy="6061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</a:rPr>
              <a:t>恢复</a:t>
            </a:r>
            <a:r>
              <a:rPr lang="en-US" altLang="zh-CN" b="1" dirty="0">
                <a:solidFill>
                  <a:sysClr val="windowText" lastClr="000000"/>
                </a:solidFill>
              </a:rPr>
              <a:t>BG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C0B9F1D-66CC-41C5-8726-2E53BDD2640D}"/>
              </a:ext>
            </a:extLst>
          </p:cNvPr>
          <p:cNvCxnSpPr>
            <a:stCxn id="8" idx="3"/>
            <a:endCxn id="28" idx="1"/>
          </p:cNvCxnSpPr>
          <p:nvPr/>
        </p:nvCxnSpPr>
        <p:spPr>
          <a:xfrm>
            <a:off x="6914506" y="1728922"/>
            <a:ext cx="2650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074AC08-2F7C-43FF-9EE4-76AC9516C4D2}"/>
              </a:ext>
            </a:extLst>
          </p:cNvPr>
          <p:cNvCxnSpPr>
            <a:stCxn id="28" idx="0"/>
            <a:endCxn id="6" idx="0"/>
          </p:cNvCxnSpPr>
          <p:nvPr/>
        </p:nvCxnSpPr>
        <p:spPr>
          <a:xfrm rot="16200000" flipH="1" flipV="1">
            <a:off x="6394524" y="-1002867"/>
            <a:ext cx="1553671" cy="6411072"/>
          </a:xfrm>
          <a:prstGeom prst="bentConnector3">
            <a:avLst>
              <a:gd name="adj1" fmla="val -272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E1A7F-8D84-469C-AC13-15056DEA39ED}"/>
              </a:ext>
            </a:extLst>
          </p:cNvPr>
          <p:cNvCxnSpPr>
            <a:endCxn id="5" idx="1"/>
          </p:cNvCxnSpPr>
          <p:nvPr/>
        </p:nvCxnSpPr>
        <p:spPr>
          <a:xfrm>
            <a:off x="324492" y="3282591"/>
            <a:ext cx="692650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A6FE498-A0A9-4CDB-9365-CC18315A0E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20629" y="1728922"/>
            <a:ext cx="7705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8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CA0CD-BECB-41F9-921C-F839C4AB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洛的招式分类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EA27CE9-705E-4EB6-AA45-4A7C7904E3DC}"/>
              </a:ext>
            </a:extLst>
          </p:cNvPr>
          <p:cNvCxnSpPr/>
          <p:nvPr/>
        </p:nvCxnSpPr>
        <p:spPr>
          <a:xfrm>
            <a:off x="6096000" y="1993187"/>
            <a:ext cx="0" cy="19520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884567A-1CEA-422B-982A-1A4293D37859}"/>
              </a:ext>
            </a:extLst>
          </p:cNvPr>
          <p:cNvCxnSpPr/>
          <p:nvPr/>
        </p:nvCxnSpPr>
        <p:spPr>
          <a:xfrm flipH="1">
            <a:off x="2270589" y="3955551"/>
            <a:ext cx="3825411" cy="1910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840AE90-4AA9-44DC-898F-B407CA12B71A}"/>
              </a:ext>
            </a:extLst>
          </p:cNvPr>
          <p:cNvCxnSpPr>
            <a:cxnSpLocks/>
          </p:cNvCxnSpPr>
          <p:nvPr/>
        </p:nvCxnSpPr>
        <p:spPr>
          <a:xfrm>
            <a:off x="6096000" y="3945276"/>
            <a:ext cx="3825411" cy="1921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DA853-0801-470E-8513-37BF65341B7F}"/>
              </a:ext>
            </a:extLst>
          </p:cNvPr>
          <p:cNvSpPr txBox="1"/>
          <p:nvPr/>
        </p:nvSpPr>
        <p:spPr>
          <a:xfrm>
            <a:off x="1315093" y="22639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输出用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70BF72-12FC-4C85-B9D4-5B71847E3B5E}"/>
              </a:ext>
            </a:extLst>
          </p:cNvPr>
          <p:cNvSpPr txBox="1"/>
          <p:nvPr/>
        </p:nvSpPr>
        <p:spPr>
          <a:xfrm>
            <a:off x="9768912" y="22639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连段用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0BAAC1-6272-4090-A4BA-4485171911A5}"/>
              </a:ext>
            </a:extLst>
          </p:cNvPr>
          <p:cNvSpPr txBox="1"/>
          <p:nvPr/>
        </p:nvSpPr>
        <p:spPr>
          <a:xfrm>
            <a:off x="2270589" y="61270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衔接位移用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3D45C3-8BCB-4AF8-B401-38E81E446102}"/>
              </a:ext>
            </a:extLst>
          </p:cNvPr>
          <p:cNvSpPr txBox="1"/>
          <p:nvPr/>
        </p:nvSpPr>
        <p:spPr>
          <a:xfrm>
            <a:off x="1919207" y="31058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牙砲</a:t>
            </a:r>
            <a:endParaRPr lang="en-US" altLang="zh-CN" dirty="0"/>
          </a:p>
          <a:p>
            <a:r>
              <a:rPr lang="zh-CN" altLang="en-US" dirty="0"/>
              <a:t>灭神牙砲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D22EB-636F-4D62-9E4A-AAFD1B4E22D9}"/>
              </a:ext>
            </a:extLst>
          </p:cNvPr>
          <p:cNvSpPr txBox="1"/>
          <p:nvPr/>
        </p:nvSpPr>
        <p:spPr>
          <a:xfrm>
            <a:off x="8210048" y="3146476"/>
            <a:ext cx="2140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连牙弹</a:t>
            </a:r>
            <a:r>
              <a:rPr lang="en-US" altLang="zh-CN" dirty="0"/>
              <a:t>(5hit)</a:t>
            </a:r>
          </a:p>
          <a:p>
            <a:r>
              <a:rPr lang="zh-CN" altLang="en-US" dirty="0"/>
              <a:t>超连牙弹</a:t>
            </a:r>
            <a:r>
              <a:rPr lang="en-US" altLang="zh-CN" dirty="0"/>
              <a:t>(7hit </a:t>
            </a:r>
            <a:r>
              <a:rPr lang="zh-CN" altLang="en-US" dirty="0"/>
              <a:t>升空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牙连脚</a:t>
            </a:r>
            <a:r>
              <a:rPr lang="en-US" altLang="zh-CN" dirty="0"/>
              <a:t>(4hit </a:t>
            </a:r>
            <a:r>
              <a:rPr lang="zh-CN" altLang="en-US" dirty="0"/>
              <a:t>空中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BEB145-A797-44BF-9E3F-744FD7233935}"/>
              </a:ext>
            </a:extLst>
          </p:cNvPr>
          <p:cNvSpPr txBox="1"/>
          <p:nvPr/>
        </p:nvSpPr>
        <p:spPr>
          <a:xfrm>
            <a:off x="5172510" y="2510657"/>
            <a:ext cx="18469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卧狼咆虎</a:t>
            </a:r>
            <a:r>
              <a:rPr lang="en-US" altLang="zh-CN" dirty="0"/>
              <a:t>(6hit)</a:t>
            </a:r>
          </a:p>
          <a:p>
            <a:r>
              <a:rPr lang="zh-CN" altLang="en-US" dirty="0"/>
              <a:t>飞燕连天脚</a:t>
            </a:r>
            <a:r>
              <a:rPr lang="en-US" altLang="zh-CN" dirty="0"/>
              <a:t>(5hit)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F9488E-AE33-4495-9086-800623113A2A}"/>
              </a:ext>
            </a:extLst>
          </p:cNvPr>
          <p:cNvSpPr txBox="1"/>
          <p:nvPr/>
        </p:nvSpPr>
        <p:spPr>
          <a:xfrm>
            <a:off x="4765830" y="4743839"/>
            <a:ext cx="2858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无影掌</a:t>
            </a:r>
            <a:r>
              <a:rPr lang="en-US" altLang="zh-CN" dirty="0"/>
              <a:t>(</a:t>
            </a:r>
            <a:r>
              <a:rPr lang="zh-CN" altLang="en-US" dirty="0"/>
              <a:t>突进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卧龙空破</a:t>
            </a:r>
            <a:r>
              <a:rPr lang="en-US" altLang="zh-CN" dirty="0"/>
              <a:t>(</a:t>
            </a:r>
            <a:r>
              <a:rPr lang="zh-CN" altLang="en-US" dirty="0"/>
              <a:t>升空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飞燕连脚</a:t>
            </a:r>
            <a:r>
              <a:rPr lang="en-US" altLang="zh-CN" dirty="0"/>
              <a:t>(</a:t>
            </a:r>
            <a:r>
              <a:rPr lang="zh-CN" altLang="en-US" dirty="0"/>
              <a:t>升空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鹰爪袭击</a:t>
            </a:r>
            <a:r>
              <a:rPr lang="en-US" altLang="zh-CN" dirty="0"/>
              <a:t>(</a:t>
            </a:r>
            <a:r>
              <a:rPr lang="zh-CN" altLang="en-US" dirty="0"/>
              <a:t>落地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普通攻击第四段</a:t>
            </a:r>
            <a:r>
              <a:rPr lang="en-US" altLang="zh-CN" dirty="0"/>
              <a:t>(</a:t>
            </a:r>
            <a:r>
              <a:rPr lang="zh-CN" altLang="en-US" dirty="0"/>
              <a:t>低空升空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4F50E6-99B9-4FDF-B30C-7706368A08B6}"/>
              </a:ext>
            </a:extLst>
          </p:cNvPr>
          <p:cNvSpPr txBox="1"/>
          <p:nvPr/>
        </p:nvSpPr>
        <p:spPr>
          <a:xfrm>
            <a:off x="7313005" y="4771487"/>
            <a:ext cx="26084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散华猛袭脚</a:t>
            </a:r>
            <a:r>
              <a:rPr lang="en-US" altLang="zh-CN" dirty="0"/>
              <a:t>(4-5hit </a:t>
            </a:r>
            <a:r>
              <a:rPr lang="zh-CN" altLang="en-US" dirty="0"/>
              <a:t>落地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鹰爪落瀑蹴</a:t>
            </a:r>
            <a:r>
              <a:rPr lang="en-US" altLang="zh-CN" dirty="0"/>
              <a:t>(4hit </a:t>
            </a:r>
            <a:r>
              <a:rPr lang="zh-CN" altLang="en-US" dirty="0"/>
              <a:t>落地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C3F571-6D01-48FE-90CB-AC30C2975873}"/>
              </a:ext>
            </a:extLst>
          </p:cNvPr>
          <p:cNvSpPr txBox="1"/>
          <p:nvPr/>
        </p:nvSpPr>
        <p:spPr>
          <a:xfrm>
            <a:off x="1885704" y="4018043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各种少</a:t>
            </a:r>
            <a:r>
              <a:rPr lang="en-US" altLang="zh-CN" dirty="0"/>
              <a:t>hit</a:t>
            </a:r>
            <a:r>
              <a:rPr lang="zh-CN" altLang="en-US" dirty="0"/>
              <a:t>数的属性技</a:t>
            </a:r>
          </a:p>
        </p:txBody>
      </p:sp>
    </p:spTree>
    <p:extLst>
      <p:ext uri="{BB962C8B-B14F-4D97-AF65-F5344CB8AC3E}">
        <p14:creationId xmlns:p14="http://schemas.microsoft.com/office/powerpoint/2010/main" val="331418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349</Words>
  <Application>Microsoft Office PowerPoint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战斗系统</vt:lpstr>
      <vt:lpstr>打法逻辑</vt:lpstr>
      <vt:lpstr>基于break 分段进攻</vt:lpstr>
      <vt:lpstr>蹭刀 分段进攻</vt:lpstr>
      <vt:lpstr>基于break 持续进攻</vt:lpstr>
      <vt:lpstr>离域 持续进攻</vt:lpstr>
      <vt:lpstr>火刀倒地 持续进攻</vt:lpstr>
      <vt:lpstr>洛的招式分类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战斗机制</dc:title>
  <dc:creator>Tartessossian</dc:creator>
  <cp:lastModifiedBy>Tartessossian</cp:lastModifiedBy>
  <cp:revision>13</cp:revision>
  <dcterms:created xsi:type="dcterms:W3CDTF">2022-01-23T23:57:49Z</dcterms:created>
  <dcterms:modified xsi:type="dcterms:W3CDTF">2022-02-02T10:19:10Z</dcterms:modified>
</cp:coreProperties>
</file>