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72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1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8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0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3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3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63C5-9DB8-48A2-B5C1-82BDEA3317DC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CB3-3E85-466D-A823-71A56CB4C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추격자들 </a:t>
            </a:r>
            <a:r>
              <a:rPr lang="en-US" altLang="ko-KR" dirty="0" smtClean="0"/>
              <a:t>(AI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)</a:t>
            </a:r>
            <a:r>
              <a:rPr lang="ko-KR" altLang="en-US" dirty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도둑</a:t>
            </a:r>
            <a:r>
              <a:rPr lang="en-US" altLang="ko-KR" dirty="0" smtClean="0"/>
              <a:t>(Player)</a:t>
            </a:r>
            <a:r>
              <a:rPr lang="ko-KR" altLang="en-US" dirty="0" smtClean="0"/>
              <a:t>을 잡는다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도둑은 잡히지 않고 탈출하는 것이 목적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탈출구를 빠져나가기 위해서는 비밀번호가 필요</a:t>
            </a:r>
            <a:endParaRPr lang="en-US" altLang="ko-KR" dirty="0" smtClean="0"/>
          </a:p>
          <a:p>
            <a:r>
              <a:rPr lang="ko-KR" altLang="en-US" dirty="0" smtClean="0"/>
              <a:t>미션을 통해서 비밀번호를 알아내야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추격자들에게 </a:t>
            </a:r>
            <a:r>
              <a:rPr lang="ko-KR" altLang="en-US" dirty="0" err="1" smtClean="0"/>
              <a:t>잡하지</a:t>
            </a:r>
            <a:r>
              <a:rPr lang="ko-KR" altLang="en-US" dirty="0" smtClean="0"/>
              <a:t> 않고 비밀번호를 알아내서 탈출한다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6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741" y="119641"/>
            <a:ext cx="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1850" y="769121"/>
            <a:ext cx="196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도둑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수감자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9279" y="769121"/>
            <a:ext cx="19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추격자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)&gt;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4389" y="1293223"/>
            <a:ext cx="450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시야를 가지고 있고 시야에 도둑이 잡히는 시간이 길어질 수록 추격 속도가 빨라진다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특정 사건 발생시 갑자기 튀어나와서 쫓는다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741" y="1240971"/>
            <a:ext cx="4653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1.  </a:t>
            </a:r>
            <a:r>
              <a:rPr lang="ko-KR" altLang="en-US" dirty="0" smtClean="0"/>
              <a:t>스킬</a:t>
            </a:r>
            <a:r>
              <a:rPr lang="en-US" altLang="ko-KR" dirty="0" smtClean="0"/>
              <a:t>(</a:t>
            </a:r>
            <a:r>
              <a:rPr lang="ko-KR" altLang="en-US" dirty="0" smtClean="0"/>
              <a:t>급하기 방향을 </a:t>
            </a:r>
            <a:r>
              <a:rPr lang="ko-KR" altLang="en-US" dirty="0" smtClean="0"/>
              <a:t>꺾는다든지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가지고 시야를 탈출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특성을 가진 캐릭터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필드에 </a:t>
            </a:r>
            <a:r>
              <a:rPr lang="ko-KR" altLang="en-US" dirty="0" smtClean="0"/>
              <a:t>사물을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벽 뒤에 숨거나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사물을 </a:t>
            </a:r>
            <a:r>
              <a:rPr lang="ko-KR" altLang="en-US" dirty="0" smtClean="0"/>
              <a:t>넘어뜨려 쫓아오지 </a:t>
            </a:r>
            <a:r>
              <a:rPr lang="ko-KR" altLang="en-US" dirty="0" smtClean="0"/>
              <a:t>못하게 </a:t>
            </a:r>
            <a:r>
              <a:rPr lang="ko-KR" altLang="en-US" dirty="0" smtClean="0"/>
              <a:t>하는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011" y="33963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011" y="3879669"/>
            <a:ext cx="5707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높낮이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벽으로 미로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smtClean="0"/>
              <a:t>   =&gt; </a:t>
            </a:r>
            <a:r>
              <a:rPr lang="ko-KR" altLang="en-US" dirty="0" smtClean="0"/>
              <a:t>벽 높낮이 사용이유 추격자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시야 범위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는 손전등이 비추는 밝아지는 부분이므로 낮은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벽을 통해 도둑이 고개를 숙이며 피해가는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으로 사용</a:t>
            </a:r>
            <a:r>
              <a:rPr lang="en-US" altLang="ko-KR" dirty="0"/>
              <a:t>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여닫이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여닫이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20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168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진행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진행</dc:title>
  <dc:creator>User</dc:creator>
  <cp:lastModifiedBy>windows7</cp:lastModifiedBy>
  <cp:revision>6</cp:revision>
  <dcterms:created xsi:type="dcterms:W3CDTF">2018-10-16T14:44:11Z</dcterms:created>
  <dcterms:modified xsi:type="dcterms:W3CDTF">2018-11-01T11:21:16Z</dcterms:modified>
</cp:coreProperties>
</file>