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4"/>
  </p:normalViewPr>
  <p:slideViewPr>
    <p:cSldViewPr snapToGrid="0" snapToObjects="1">
      <p:cViewPr varScale="1">
        <p:scale>
          <a:sx n="103" d="100"/>
          <a:sy n="103" d="100"/>
        </p:scale>
        <p:origin x="14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8363-F7C1-9148-BAED-EF3120D08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5E395-BA02-3743-A7F8-D8D396DF6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3995-6E99-494E-8B5C-39CF0190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A1B0-6471-0B4F-9E04-F49F1364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30A5-7A3A-2641-A7A6-DF144A1C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7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80E3-D945-A648-A4CE-F8175EB1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B5174-BBAA-2541-8244-BFB567A1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07B9-4496-F04E-BCCC-E1BDB72F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A5AE-53B6-7448-A3FF-58481897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821BC-2ACA-6246-AAD9-125A6BC6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9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43E9F-2A40-5B42-8504-C60A39ACF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51591-5635-F54E-8712-B05B0004B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F0CA0-E2D2-B34C-822F-72739A8B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9BD6B-94BF-D448-BEA1-727A2B12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A8793-AA9A-5049-A160-1BB9E5A1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6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3CA4-6647-064E-95AF-82E25BE1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2E73-32F6-894C-9567-FB45AE76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31EC4-E222-234B-B972-06C8377D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0AA2-9DE3-F343-8918-9A6C14B3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66FDF-FB11-E74F-AADC-A88D8117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FC30-66C3-784E-9D81-99B6C8BA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56725-D8CB-C94C-9505-62C30A52E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AC701-C990-574B-8CBA-6835322D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02B20-10A2-C140-855F-ECF2EB71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F2C8-215F-DF45-A320-F7E25D53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5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B252-49E8-0244-9732-24C14F47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D2DA-CF44-FA49-8C81-742919F5A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AA35C-E9FE-FC4B-9EB3-CF04DEBC6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44763-401E-7C42-9101-D16C37AE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2BA84-7418-1F4B-9DB5-248DA6E1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C8669-E8E3-8743-97CB-F3C73F73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3C2B-4A14-A542-9A6C-EACEF4BA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41D7-D584-DF4B-8F4C-FAC8D0BCA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4098A-E81A-DE40-8658-A1EFB10DC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051E1-104D-5643-889C-5C070CEDF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B2C9A-25E2-8B41-8A71-FE3A10740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43FEA-DACF-2C43-8660-F085431F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1F04B-7F33-FF4A-ADE3-51E8FD6C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932DD-A7FC-D345-893E-7A350F12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2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C242-76AC-2B45-A688-9BC850E2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4E460-B4F0-3642-9A68-52686023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8CC2A-A812-CC46-80F8-9B8A37E2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4904E-D791-7848-874E-2FB21DE9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3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AD62F-ED37-C440-BA68-9F91084F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A3E9B-599B-524C-9CC0-F49D1232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74458-5010-5D4A-8062-43BA2044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69C8-75EB-844E-ABAD-36893557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94BA-5A66-2E4C-A0D2-BE6E7B76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91C41-9979-554A-8705-05C7344A3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6E9E0-2E88-FA4A-8BBD-4F1620D4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E667F-7C6E-F24A-B0C1-E9502C9B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18C03-9DD1-854F-B760-4801EF9C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1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1CD2-B925-7140-BB38-FCA94029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067E6-1728-854F-834B-FEF4ADDC0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1A9EE-F699-9D4F-BADB-56C0D1A03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9CF0F-F3AA-3C4B-8BD2-2C1A14EA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B2BDF-BCD7-8C47-98FA-07B4320E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88B4-F508-6D47-88CD-DDE5826A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377D-E840-8443-A7CA-920999F1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555C8-5515-3544-8A43-281E2B029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A0FA-CDB5-1E41-BC1C-769F4FDBD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2CED3-6C2F-344D-92C7-4375C124A62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BCB73-E343-894A-9A2C-C8CAAD7DA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0664-F13C-A54A-94AF-53741288C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820B-5EF0-9743-86F6-347E11453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7 Game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417A6-773B-BD47-8ADB-5668C4457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Mario </a:t>
            </a:r>
            <a:r>
              <a:rPr lang="en-US" dirty="0" err="1"/>
              <a:t>DeLagarza</a:t>
            </a:r>
            <a:endParaRPr lang="en-US" dirty="0"/>
          </a:p>
          <a:p>
            <a:r>
              <a:rPr lang="en-US" dirty="0"/>
              <a:t>Scoot </a:t>
            </a:r>
            <a:r>
              <a:rPr lang="en-US" dirty="0" err="1"/>
              <a:t>Flolid</a:t>
            </a:r>
            <a:endParaRPr lang="en-US" dirty="0"/>
          </a:p>
          <a:p>
            <a:r>
              <a:rPr lang="en-US" dirty="0"/>
              <a:t>John Daloni</a:t>
            </a:r>
          </a:p>
        </p:txBody>
      </p:sp>
    </p:spTree>
    <p:extLst>
      <p:ext uri="{BB962C8B-B14F-4D97-AF65-F5344CB8AC3E}">
        <p14:creationId xmlns:p14="http://schemas.microsoft.com/office/powerpoint/2010/main" val="106214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843E-6158-8C4F-AD43-F98568B6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3D7D5-EF9D-2941-B1C7-629ADFC6E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Survive the Enemy barrage and reach the exit</a:t>
            </a:r>
          </a:p>
          <a:p>
            <a:r>
              <a:rPr lang="en-US" dirty="0"/>
              <a:t>Destroy all enemies and an exit will appear</a:t>
            </a:r>
          </a:p>
          <a:p>
            <a:r>
              <a:rPr lang="en-US" dirty="0"/>
              <a:t>Enter the Exit to move to next level</a:t>
            </a:r>
          </a:p>
          <a:p>
            <a:r>
              <a:rPr lang="en-US" dirty="0"/>
              <a:t>Earn Points by Killing enemies faster</a:t>
            </a:r>
          </a:p>
          <a:p>
            <a:r>
              <a:rPr lang="en-US" dirty="0"/>
              <a:t>Time converted into points</a:t>
            </a:r>
          </a:p>
          <a:p>
            <a:r>
              <a:rPr lang="en-US" dirty="0"/>
              <a:t>Earn a high Score</a:t>
            </a:r>
          </a:p>
        </p:txBody>
      </p:sp>
    </p:spTree>
    <p:extLst>
      <p:ext uri="{BB962C8B-B14F-4D97-AF65-F5344CB8AC3E}">
        <p14:creationId xmlns:p14="http://schemas.microsoft.com/office/powerpoint/2010/main" val="144798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AE4F-5A9B-AE48-873F-2F7B0DCC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1606-9802-3442-BDE8-56C022D213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2D Dungeon Crawler. </a:t>
            </a:r>
          </a:p>
          <a:p>
            <a:r>
              <a:rPr lang="en-US" dirty="0"/>
              <a:t>Square grid with Food and Soda items for bonus Points</a:t>
            </a:r>
          </a:p>
          <a:p>
            <a:r>
              <a:rPr lang="en-US" dirty="0"/>
              <a:t>Random amount of enemies</a:t>
            </a:r>
          </a:p>
          <a:p>
            <a:r>
              <a:rPr lang="en-US" dirty="0"/>
              <a:t>Generated Hero Character </a:t>
            </a:r>
          </a:p>
          <a:p>
            <a:r>
              <a:rPr lang="en-US" dirty="0" err="1"/>
              <a:t>Damagable</a:t>
            </a:r>
            <a:r>
              <a:rPr lang="en-US" dirty="0"/>
              <a:t> walls, and Non Damaged walls for boundaries.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F45EB-0ED9-ED4A-A243-4796789774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8DDD-0F5B-EB40-BFF0-E45E0671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In-Game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5531-5F31-CA4E-8812-0FE7A6A30B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Player (Rogue)</a:t>
            </a:r>
          </a:p>
          <a:p>
            <a:pPr lvl="1"/>
            <a:r>
              <a:rPr lang="en-US" dirty="0"/>
              <a:t>Can move in any direction</a:t>
            </a:r>
          </a:p>
          <a:p>
            <a:pPr lvl="1"/>
            <a:r>
              <a:rPr lang="en-US" dirty="0"/>
              <a:t>Can attack zombies</a:t>
            </a:r>
          </a:p>
          <a:p>
            <a:pPr lvl="1"/>
            <a:r>
              <a:rPr lang="en-US" dirty="0"/>
              <a:t>Can pick up food and soda items</a:t>
            </a:r>
          </a:p>
          <a:p>
            <a:pPr lvl="1"/>
            <a:r>
              <a:rPr lang="en-US" dirty="0"/>
              <a:t>Can damage certain walls</a:t>
            </a:r>
          </a:p>
          <a:p>
            <a:pPr lvl="1"/>
            <a:r>
              <a:rPr lang="en-US" dirty="0"/>
              <a:t>Can Walk through the exit</a:t>
            </a:r>
          </a:p>
          <a:p>
            <a:pPr lvl="1"/>
            <a:r>
              <a:rPr lang="en-US" dirty="0"/>
              <a:t>Has initial Health</a:t>
            </a:r>
          </a:p>
          <a:p>
            <a:pPr lvl="1"/>
            <a:r>
              <a:rPr lang="en-US" dirty="0"/>
              <a:t>Obtains points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FE3E0-BC2C-F54E-923F-91C1F09AB4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Enemies(Zombies)</a:t>
            </a:r>
          </a:p>
          <a:p>
            <a:pPr lvl="1"/>
            <a:r>
              <a:rPr lang="en-US" dirty="0"/>
              <a:t>Multiple Versions</a:t>
            </a:r>
          </a:p>
          <a:p>
            <a:pPr lvl="1"/>
            <a:r>
              <a:rPr lang="en-US" dirty="0"/>
              <a:t>Increased Health and Attack based on version</a:t>
            </a:r>
          </a:p>
          <a:p>
            <a:pPr lvl="1"/>
            <a:r>
              <a:rPr lang="en-US" dirty="0"/>
              <a:t>Attack Player Using AI</a:t>
            </a:r>
          </a:p>
          <a:p>
            <a:pPr lvl="1"/>
            <a:r>
              <a:rPr lang="en-US" dirty="0"/>
              <a:t>Able to take damage</a:t>
            </a:r>
          </a:p>
          <a:p>
            <a:pPr lvl="1"/>
            <a:r>
              <a:rPr lang="en-US" dirty="0"/>
              <a:t>Stop at obstacle</a:t>
            </a:r>
          </a:p>
          <a:p>
            <a:pPr lvl="1"/>
            <a:r>
              <a:rPr lang="en-US" dirty="0"/>
              <a:t>Unable to go through the exit </a:t>
            </a:r>
          </a:p>
          <a:p>
            <a:pPr lvl="1"/>
            <a:r>
              <a:rPr lang="en-US" dirty="0"/>
              <a:t>Can pick up food to take points from player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9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DA62-2220-0547-8321-9A570824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E291A-25DB-440E-A70E-D3F3C329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842"/>
            <a:ext cx="12192000" cy="49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7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160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 7 Game Report </vt:lpstr>
      <vt:lpstr>Goals of Game</vt:lpstr>
      <vt:lpstr>Game World</vt:lpstr>
      <vt:lpstr>In-Game Characters</vt:lpstr>
      <vt:lpstr>Class 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7 Game Report</dc:title>
  <dc:creator>Daloni, John</dc:creator>
  <cp:lastModifiedBy>Daloni, John</cp:lastModifiedBy>
  <cp:revision>5</cp:revision>
  <dcterms:created xsi:type="dcterms:W3CDTF">2018-11-05T20:35:20Z</dcterms:created>
  <dcterms:modified xsi:type="dcterms:W3CDTF">2018-11-06T19:32:35Z</dcterms:modified>
</cp:coreProperties>
</file>