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4437-7C17-45FA-B5B4-67864A796B2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AC7F-624B-4416-ABDE-05A8FB294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0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4437-7C17-45FA-B5B4-67864A796B2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AC7F-624B-4416-ABDE-05A8FB294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31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4437-7C17-45FA-B5B4-67864A796B2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AC7F-624B-4416-ABDE-05A8FB294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73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4437-7C17-45FA-B5B4-67864A796B2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AC7F-624B-4416-ABDE-05A8FB294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1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4437-7C17-45FA-B5B4-67864A796B2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AC7F-624B-4416-ABDE-05A8FB294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2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4437-7C17-45FA-B5B4-67864A796B2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AC7F-624B-4416-ABDE-05A8FB294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5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4437-7C17-45FA-B5B4-67864A796B2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AC7F-624B-4416-ABDE-05A8FB294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0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4437-7C17-45FA-B5B4-67864A796B2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AC7F-624B-4416-ABDE-05A8FB294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7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4437-7C17-45FA-B5B4-67864A796B2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AC7F-624B-4416-ABDE-05A8FB294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9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4437-7C17-45FA-B5B4-67864A796B2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AC7F-624B-4416-ABDE-05A8FB294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9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4437-7C17-45FA-B5B4-67864A796B2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AC7F-624B-4416-ABDE-05A8FB294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38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14437-7C17-45FA-B5B4-67864A796B2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AC7F-624B-4416-ABDE-05A8FB294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99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jpe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0" y="448407"/>
            <a:ext cx="110871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태초에</a:t>
            </a:r>
            <a:r>
              <a:rPr lang="en-US" altLang="ko-KR" sz="2800" b="1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, </a:t>
            </a:r>
            <a:r>
              <a:rPr lang="ko-KR" altLang="en-US" sz="2800" b="1" dirty="0" err="1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이오버</a:t>
            </a:r>
            <a:r>
              <a:rPr lang="ko-KR" altLang="en-US" sz="2800" b="1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2800" b="1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대륙에는</a:t>
            </a:r>
            <a:r>
              <a:rPr lang="en-US" altLang="ko-KR" sz="2800" b="1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3</a:t>
            </a:r>
            <a:r>
              <a:rPr lang="ko-KR" altLang="en-US" sz="2800" b="1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개의 종족이 있었다</a:t>
            </a:r>
            <a:r>
              <a:rPr lang="en-US" altLang="ko-KR" sz="2800" b="1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.</a:t>
            </a:r>
          </a:p>
          <a:p>
            <a:endParaRPr lang="en-US" altLang="ko-KR" sz="800" b="1" dirty="0" smtClean="0"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r>
              <a:rPr lang="ko-KR" altLang="en-US" b="1" dirty="0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인간</a:t>
            </a:r>
            <a:r>
              <a:rPr lang="en-US" altLang="ko-KR" b="1" dirty="0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,</a:t>
            </a:r>
            <a:r>
              <a:rPr lang="ko-KR" altLang="en-US" b="1" dirty="0">
                <a:latin typeface="DX경필고딕B" panose="02010606000101010101" pitchFamily="2" charset="-127"/>
                <a:ea typeface="DX경필고딕B" panose="02010606000101010101" pitchFamily="2" charset="-127"/>
              </a:rPr>
              <a:t> </a:t>
            </a:r>
            <a:r>
              <a:rPr lang="ko-KR" altLang="en-US" b="1" dirty="0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엘프</a:t>
            </a:r>
            <a:r>
              <a:rPr lang="en-US" altLang="ko-KR" b="1" dirty="0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, </a:t>
            </a:r>
            <a:r>
              <a:rPr lang="ko-KR" altLang="en-US" b="1" dirty="0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드워프 그 들은 종족의 구분없이 서로 상생하며 평화로운 나날을 보냈다</a:t>
            </a:r>
            <a:r>
              <a:rPr lang="en-US" altLang="ko-KR" b="1" dirty="0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.</a:t>
            </a:r>
          </a:p>
          <a:p>
            <a:endParaRPr lang="en-US" altLang="ko-KR" sz="800" b="1" dirty="0" smtClean="0"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r>
              <a:rPr lang="ko-KR" altLang="en-US" b="1" dirty="0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그러던 </a:t>
            </a:r>
            <a:r>
              <a:rPr lang="ko-KR" altLang="en-US" b="1" dirty="0" err="1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대륙력</a:t>
            </a:r>
            <a:r>
              <a:rPr lang="ko-KR" altLang="en-US" b="1" dirty="0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 </a:t>
            </a:r>
            <a:r>
              <a:rPr lang="en-US" altLang="ko-KR" b="1" dirty="0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2433</a:t>
            </a:r>
            <a:r>
              <a:rPr lang="ko-KR" altLang="en-US" b="1" dirty="0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년</a:t>
            </a:r>
            <a:r>
              <a:rPr lang="en-US" altLang="ko-KR" b="1" dirty="0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, </a:t>
            </a:r>
            <a:r>
              <a:rPr lang="ko-KR" altLang="en-US" b="1" dirty="0" err="1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이오버</a:t>
            </a:r>
            <a:r>
              <a:rPr lang="ko-KR" altLang="en-US" b="1" dirty="0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 대륙 중심의</a:t>
            </a:r>
            <a:r>
              <a:rPr lang="en-US" altLang="ko-KR" b="1" dirty="0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 </a:t>
            </a:r>
            <a:r>
              <a:rPr lang="ko-KR" altLang="en-US" b="1" dirty="0" err="1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세계수가</a:t>
            </a:r>
            <a:r>
              <a:rPr lang="ko-KR" altLang="en-US" b="1" dirty="0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 불타며 대륙 전체에 한 목소리가 </a:t>
            </a:r>
            <a:r>
              <a:rPr lang="ko-KR" altLang="en-US" b="1" dirty="0" err="1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울려퍼지니</a:t>
            </a:r>
            <a:r>
              <a:rPr lang="en-US" altLang="ko-KR" b="1" dirty="0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,</a:t>
            </a:r>
          </a:p>
          <a:p>
            <a:r>
              <a:rPr lang="en-US" altLang="ko-KR" b="1" dirty="0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/>
            </a:r>
            <a:br>
              <a:rPr lang="en-US" altLang="ko-KR" b="1" dirty="0" smtClean="0">
                <a:latin typeface="DX경필고딕B" panose="02010606000101010101" pitchFamily="2" charset="-127"/>
                <a:ea typeface="DX경필고딕B" panose="02010606000101010101" pitchFamily="2" charset="-127"/>
              </a:rPr>
            </a:br>
            <a:r>
              <a:rPr lang="en-US" altLang="ko-KR" b="1" dirty="0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“</a:t>
            </a:r>
            <a:r>
              <a:rPr lang="ko-KR" altLang="en-US" sz="2400" b="1" dirty="0" smtClean="0">
                <a:latin typeface="Rix가시꽃 B" panose="02020603020101020101" pitchFamily="18" charset="-127"/>
                <a:ea typeface="Rix가시꽃 B" panose="02020603020101020101" pitchFamily="18" charset="-127"/>
              </a:rPr>
              <a:t>태양이 달보다 어두워지는 날</a:t>
            </a:r>
            <a:r>
              <a:rPr lang="en-US" altLang="ko-KR" sz="2400" b="1" dirty="0" smtClean="0">
                <a:latin typeface="Rix가시꽃 B" panose="02020603020101020101" pitchFamily="18" charset="-127"/>
                <a:ea typeface="Rix가시꽃 B" panose="02020603020101020101" pitchFamily="18" charset="-127"/>
              </a:rPr>
              <a:t>, </a:t>
            </a:r>
            <a:r>
              <a:rPr lang="ko-KR" altLang="en-US" sz="2400" b="1" dirty="0" smtClean="0">
                <a:latin typeface="Rix가시꽃 B" panose="02020603020101020101" pitchFamily="18" charset="-127"/>
                <a:ea typeface="Rix가시꽃 B" panose="02020603020101020101" pitchFamily="18" charset="-127"/>
              </a:rPr>
              <a:t>대륙의 가장 넓은 영토를 차지하는 종족을 제외하고는 멸종의 길을 </a:t>
            </a:r>
            <a:r>
              <a:rPr lang="ko-KR" altLang="en-US" sz="2400" b="1" dirty="0" err="1" smtClean="0">
                <a:latin typeface="Rix가시꽃 B" panose="02020603020101020101" pitchFamily="18" charset="-127"/>
                <a:ea typeface="Rix가시꽃 B" panose="02020603020101020101" pitchFamily="18" charset="-127"/>
              </a:rPr>
              <a:t>걸으리라</a:t>
            </a:r>
            <a:r>
              <a:rPr lang="en-US" altLang="ko-KR" sz="2400" b="1" dirty="0" smtClean="0">
                <a:latin typeface="Rix가시꽃 B" panose="02020603020101020101" pitchFamily="18" charset="-127"/>
                <a:ea typeface="Rix가시꽃 B" panose="02020603020101020101" pitchFamily="18" charset="-127"/>
              </a:rPr>
              <a:t>”</a:t>
            </a:r>
            <a:endParaRPr lang="en-US" altLang="ko-KR" b="1" dirty="0" smtClean="0"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endParaRPr lang="en-US" altLang="ko-KR" sz="800" b="1" dirty="0"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r>
              <a:rPr lang="ko-KR" altLang="en-US" b="1" dirty="0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그 때부터 각 종족의 전쟁은 시작되었다</a:t>
            </a:r>
            <a:r>
              <a:rPr lang="en-US" altLang="ko-KR" b="1" dirty="0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.</a:t>
            </a:r>
            <a:endParaRPr lang="ko-KR" altLang="en-US" b="1" dirty="0"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pic>
        <p:nvPicPr>
          <p:cNvPr id="1026" name="Picture 2" descr="드워프 망치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560" y="3721221"/>
            <a:ext cx="3228060" cy="215204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lf tre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711" y="3576304"/>
            <a:ext cx="3235152" cy="229695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인간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4" y="3504161"/>
            <a:ext cx="3075040" cy="248340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46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20420311">
            <a:off x="1095342" y="3589921"/>
            <a:ext cx="3746235" cy="3586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378071" y="2861572"/>
            <a:ext cx="553077" cy="553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126755" y="4112479"/>
            <a:ext cx="553077" cy="553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95342" y="2958792"/>
            <a:ext cx="3746235" cy="3586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29909" y="4209698"/>
            <a:ext cx="3746235" cy="3586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5130" y="659670"/>
            <a:ext cx="3130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1HoonModern Bold" panose="020B0800000000000000" pitchFamily="34" charset="0"/>
                <a:ea typeface="1훈정글북 R" panose="02020603020101020101" pitchFamily="18" charset="-127"/>
              </a:rPr>
              <a:t>Game Rule</a:t>
            </a:r>
            <a:endParaRPr lang="ko-KR" altLang="en-US" sz="4400" b="1" dirty="0">
              <a:latin typeface="1HoonModern Bold" panose="020B0800000000000000" pitchFamily="34" charset="0"/>
              <a:ea typeface="1훈정글북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222131" y="2835195"/>
            <a:ext cx="1028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918385" y="4112479"/>
            <a:ext cx="92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57317" y="3375241"/>
            <a:ext cx="537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유닛을 생성시 각 화살표 방향대로 이동하며 적 유닛</a:t>
            </a:r>
            <a:r>
              <a:rPr lang="en-US" altLang="ko-KR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, </a:t>
            </a:r>
            <a:r>
              <a:rPr lang="ko-KR" altLang="en-US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또는 적 건축물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 </a:t>
            </a:r>
            <a:r>
              <a:rPr lang="ko-KR" altLang="en-US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만날 경우 공격함</a:t>
            </a:r>
            <a:r>
              <a:rPr lang="en-US" altLang="ko-KR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7316" y="2491780"/>
            <a:ext cx="537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플레이어와 적은 각각 성을 지니고 유닛을 생성하거나 건축물을 만들 수 있음</a:t>
            </a:r>
            <a:endParaRPr lang="en-US" altLang="ko-KR" dirty="0" smtClean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07429" y="4163118"/>
            <a:ext cx="537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자원 획득 방법은 시간에 따른 획득이며</a:t>
            </a:r>
            <a:r>
              <a:rPr lang="en-US" altLang="ko-KR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, </a:t>
            </a:r>
            <a:r>
              <a:rPr lang="ko-KR" altLang="en-US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관련 건축물 생성시</a:t>
            </a:r>
            <a:r>
              <a:rPr lang="en-US" altLang="ko-KR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, </a:t>
            </a:r>
            <a:r>
              <a:rPr lang="ko-KR" altLang="en-US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추가 자원 획득</a:t>
            </a:r>
            <a:endParaRPr lang="en-US" altLang="ko-KR" dirty="0" smtClean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524386" y="2598268"/>
            <a:ext cx="132930" cy="1329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24386" y="3476809"/>
            <a:ext cx="132930" cy="1329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386" y="4274668"/>
            <a:ext cx="132930" cy="1329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707429" y="4950995"/>
            <a:ext cx="537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각각의 유닛과 건축물은 정해진 체력을 지님</a:t>
            </a:r>
            <a:r>
              <a:rPr lang="en-US" altLang="ko-KR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.</a:t>
            </a:r>
          </a:p>
        </p:txBody>
      </p:sp>
      <p:sp>
        <p:nvSpPr>
          <p:cNvPr id="22" name="타원 21"/>
          <p:cNvSpPr/>
          <p:nvPr/>
        </p:nvSpPr>
        <p:spPr>
          <a:xfrm>
            <a:off x="6524386" y="5062545"/>
            <a:ext cx="132930" cy="1329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870" y1="21233" x2="37870" y2="212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5342" y="2150165"/>
            <a:ext cx="769506" cy="66478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870" y1="21233" x2="37870" y2="212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9934" y="2132580"/>
            <a:ext cx="769506" cy="66478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870" y1="21233" x2="37870" y2="212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149" y="2158957"/>
            <a:ext cx="769506" cy="66478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870" y1="21233" x2="37870" y2="212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6610" y="4559257"/>
            <a:ext cx="769506" cy="66478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870" y1="21233" x2="37870" y2="212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8395" y="4568050"/>
            <a:ext cx="769506" cy="66478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870" y1="21233" x2="37870" y2="212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2595" y="4594427"/>
            <a:ext cx="769506" cy="66478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707429" y="5513702"/>
            <a:ext cx="537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상대편의 성을 </a:t>
            </a:r>
            <a:r>
              <a:rPr lang="ko-KR" altLang="en-US" dirty="0" err="1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파괴시</a:t>
            </a:r>
            <a:r>
              <a:rPr lang="ko-KR" altLang="en-US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 게임 승리로 종료</a:t>
            </a:r>
            <a:r>
              <a:rPr lang="en-US" altLang="ko-KR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.</a:t>
            </a:r>
          </a:p>
        </p:txBody>
      </p:sp>
      <p:sp>
        <p:nvSpPr>
          <p:cNvPr id="31" name="타원 30"/>
          <p:cNvSpPr/>
          <p:nvPr/>
        </p:nvSpPr>
        <p:spPr>
          <a:xfrm>
            <a:off x="6524386" y="5625252"/>
            <a:ext cx="132930" cy="1329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8757" y="3343479"/>
            <a:ext cx="609600" cy="7429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707429" y="5953317"/>
            <a:ext cx="537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정글 몬스터 처치 시</a:t>
            </a:r>
            <a:r>
              <a:rPr lang="en-US" altLang="ko-KR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, </a:t>
            </a:r>
            <a:r>
              <a:rPr lang="ko-KR" altLang="en-US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이로운 효과 획득</a:t>
            </a:r>
            <a:r>
              <a:rPr lang="en-US" altLang="ko-KR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.</a:t>
            </a:r>
          </a:p>
        </p:txBody>
      </p:sp>
      <p:sp>
        <p:nvSpPr>
          <p:cNvPr id="34" name="타원 33"/>
          <p:cNvSpPr/>
          <p:nvPr/>
        </p:nvSpPr>
        <p:spPr>
          <a:xfrm>
            <a:off x="6524386" y="6064867"/>
            <a:ext cx="132930" cy="1329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5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130" y="483824"/>
            <a:ext cx="4212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1HoonModern Bold" panose="020B0800000000000000" pitchFamily="34" charset="0"/>
                <a:ea typeface="1훈정글북 R" panose="02020603020101020101" pitchFamily="18" charset="-127"/>
              </a:rPr>
              <a:t>MAIN World UI</a:t>
            </a:r>
            <a:endParaRPr lang="ko-KR" altLang="en-US" sz="4400" b="1" dirty="0">
              <a:latin typeface="1HoonModern Bold" panose="020B0800000000000000" pitchFamily="34" charset="0"/>
              <a:ea typeface="1훈정글북 R" panose="02020603020101020101" pitchFamily="18" charset="-127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12210135" y="1360595"/>
            <a:ext cx="6807260" cy="4484076"/>
          </a:xfrm>
          <a:custGeom>
            <a:avLst/>
            <a:gdLst>
              <a:gd name="connsiteX0" fmla="*/ 2039816 w 5953016"/>
              <a:gd name="connsiteY0" fmla="*/ 3763107 h 3921369"/>
              <a:gd name="connsiteX1" fmla="*/ 1995854 w 5953016"/>
              <a:gd name="connsiteY1" fmla="*/ 3798277 h 3921369"/>
              <a:gd name="connsiteX2" fmla="*/ 1907931 w 5953016"/>
              <a:gd name="connsiteY2" fmla="*/ 3815861 h 3921369"/>
              <a:gd name="connsiteX3" fmla="*/ 1872762 w 5953016"/>
              <a:gd name="connsiteY3" fmla="*/ 3824654 h 3921369"/>
              <a:gd name="connsiteX4" fmla="*/ 1732085 w 5953016"/>
              <a:gd name="connsiteY4" fmla="*/ 3815861 h 3921369"/>
              <a:gd name="connsiteX5" fmla="*/ 1705708 w 5953016"/>
              <a:gd name="connsiteY5" fmla="*/ 3807069 h 3921369"/>
              <a:gd name="connsiteX6" fmla="*/ 1670539 w 5953016"/>
              <a:gd name="connsiteY6" fmla="*/ 3763107 h 3921369"/>
              <a:gd name="connsiteX7" fmla="*/ 1626577 w 5953016"/>
              <a:gd name="connsiteY7" fmla="*/ 3710354 h 3921369"/>
              <a:gd name="connsiteX8" fmla="*/ 1608992 w 5953016"/>
              <a:gd name="connsiteY8" fmla="*/ 3683977 h 3921369"/>
              <a:gd name="connsiteX9" fmla="*/ 1582616 w 5953016"/>
              <a:gd name="connsiteY9" fmla="*/ 3648807 h 3921369"/>
              <a:gd name="connsiteX10" fmla="*/ 1547446 w 5953016"/>
              <a:gd name="connsiteY10" fmla="*/ 3596054 h 3921369"/>
              <a:gd name="connsiteX11" fmla="*/ 1521069 w 5953016"/>
              <a:gd name="connsiteY11" fmla="*/ 3569677 h 3921369"/>
              <a:gd name="connsiteX12" fmla="*/ 1477108 w 5953016"/>
              <a:gd name="connsiteY12" fmla="*/ 3534507 h 3921369"/>
              <a:gd name="connsiteX13" fmla="*/ 1424354 w 5953016"/>
              <a:gd name="connsiteY13" fmla="*/ 3464169 h 3921369"/>
              <a:gd name="connsiteX14" fmla="*/ 1362808 w 5953016"/>
              <a:gd name="connsiteY14" fmla="*/ 3420207 h 3921369"/>
              <a:gd name="connsiteX15" fmla="*/ 1318846 w 5953016"/>
              <a:gd name="connsiteY15" fmla="*/ 3393831 h 3921369"/>
              <a:gd name="connsiteX16" fmla="*/ 1274885 w 5953016"/>
              <a:gd name="connsiteY16" fmla="*/ 3376246 h 3921369"/>
              <a:gd name="connsiteX17" fmla="*/ 1072662 w 5953016"/>
              <a:gd name="connsiteY17" fmla="*/ 3358661 h 3921369"/>
              <a:gd name="connsiteX18" fmla="*/ 1037492 w 5953016"/>
              <a:gd name="connsiteY18" fmla="*/ 3349869 h 3921369"/>
              <a:gd name="connsiteX19" fmla="*/ 835269 w 5953016"/>
              <a:gd name="connsiteY19" fmla="*/ 3341077 h 3921369"/>
              <a:gd name="connsiteX20" fmla="*/ 764931 w 5953016"/>
              <a:gd name="connsiteY20" fmla="*/ 3305907 h 3921369"/>
              <a:gd name="connsiteX21" fmla="*/ 685800 w 5953016"/>
              <a:gd name="connsiteY21" fmla="*/ 3261946 h 3921369"/>
              <a:gd name="connsiteX22" fmla="*/ 650631 w 5953016"/>
              <a:gd name="connsiteY22" fmla="*/ 3244361 h 3921369"/>
              <a:gd name="connsiteX23" fmla="*/ 571500 w 5953016"/>
              <a:gd name="connsiteY23" fmla="*/ 3174023 h 3921369"/>
              <a:gd name="connsiteX24" fmla="*/ 553916 w 5953016"/>
              <a:gd name="connsiteY24" fmla="*/ 3147646 h 3921369"/>
              <a:gd name="connsiteX25" fmla="*/ 545123 w 5953016"/>
              <a:gd name="connsiteY25" fmla="*/ 3121269 h 3921369"/>
              <a:gd name="connsiteX26" fmla="*/ 553916 w 5953016"/>
              <a:gd name="connsiteY26" fmla="*/ 3077307 h 3921369"/>
              <a:gd name="connsiteX27" fmla="*/ 562708 w 5953016"/>
              <a:gd name="connsiteY27" fmla="*/ 3050931 h 3921369"/>
              <a:gd name="connsiteX28" fmla="*/ 571500 w 5953016"/>
              <a:gd name="connsiteY28" fmla="*/ 3015761 h 3921369"/>
              <a:gd name="connsiteX29" fmla="*/ 571500 w 5953016"/>
              <a:gd name="connsiteY29" fmla="*/ 2751992 h 3921369"/>
              <a:gd name="connsiteX30" fmla="*/ 589085 w 5953016"/>
              <a:gd name="connsiteY30" fmla="*/ 2699238 h 3921369"/>
              <a:gd name="connsiteX31" fmla="*/ 580292 w 5953016"/>
              <a:gd name="connsiteY31" fmla="*/ 2628900 h 3921369"/>
              <a:gd name="connsiteX32" fmla="*/ 553916 w 5953016"/>
              <a:gd name="connsiteY32" fmla="*/ 2602523 h 3921369"/>
              <a:gd name="connsiteX33" fmla="*/ 518746 w 5953016"/>
              <a:gd name="connsiteY33" fmla="*/ 2540977 h 3921369"/>
              <a:gd name="connsiteX34" fmla="*/ 509954 w 5953016"/>
              <a:gd name="connsiteY34" fmla="*/ 2321169 h 3921369"/>
              <a:gd name="connsiteX35" fmla="*/ 501162 w 5953016"/>
              <a:gd name="connsiteY35" fmla="*/ 2294792 h 3921369"/>
              <a:gd name="connsiteX36" fmla="*/ 492369 w 5953016"/>
              <a:gd name="connsiteY36" fmla="*/ 2259623 h 3921369"/>
              <a:gd name="connsiteX37" fmla="*/ 465992 w 5953016"/>
              <a:gd name="connsiteY37" fmla="*/ 2189284 h 3921369"/>
              <a:gd name="connsiteX38" fmla="*/ 448408 w 5953016"/>
              <a:gd name="connsiteY38" fmla="*/ 2136531 h 3921369"/>
              <a:gd name="connsiteX39" fmla="*/ 439616 w 5953016"/>
              <a:gd name="connsiteY39" fmla="*/ 2101361 h 3921369"/>
              <a:gd name="connsiteX40" fmla="*/ 413239 w 5953016"/>
              <a:gd name="connsiteY40" fmla="*/ 2031023 h 3921369"/>
              <a:gd name="connsiteX41" fmla="*/ 404446 w 5953016"/>
              <a:gd name="connsiteY41" fmla="*/ 1995854 h 3921369"/>
              <a:gd name="connsiteX42" fmla="*/ 386862 w 5953016"/>
              <a:gd name="connsiteY42" fmla="*/ 1960684 h 3921369"/>
              <a:gd name="connsiteX43" fmla="*/ 369277 w 5953016"/>
              <a:gd name="connsiteY43" fmla="*/ 1907931 h 3921369"/>
              <a:gd name="connsiteX44" fmla="*/ 360485 w 5953016"/>
              <a:gd name="connsiteY44" fmla="*/ 1881554 h 3921369"/>
              <a:gd name="connsiteX45" fmla="*/ 351692 w 5953016"/>
              <a:gd name="connsiteY45" fmla="*/ 1837592 h 3921369"/>
              <a:gd name="connsiteX46" fmla="*/ 334108 w 5953016"/>
              <a:gd name="connsiteY46" fmla="*/ 1767254 h 3921369"/>
              <a:gd name="connsiteX47" fmla="*/ 325316 w 5953016"/>
              <a:gd name="connsiteY47" fmla="*/ 1723292 h 3921369"/>
              <a:gd name="connsiteX48" fmla="*/ 298939 w 5953016"/>
              <a:gd name="connsiteY48" fmla="*/ 1661746 h 3921369"/>
              <a:gd name="connsiteX49" fmla="*/ 290146 w 5953016"/>
              <a:gd name="connsiteY49" fmla="*/ 1617784 h 3921369"/>
              <a:gd name="connsiteX50" fmla="*/ 281354 w 5953016"/>
              <a:gd name="connsiteY50" fmla="*/ 1565031 h 3921369"/>
              <a:gd name="connsiteX51" fmla="*/ 211016 w 5953016"/>
              <a:gd name="connsiteY51" fmla="*/ 1468315 h 3921369"/>
              <a:gd name="connsiteX52" fmla="*/ 193431 w 5953016"/>
              <a:gd name="connsiteY52" fmla="*/ 1433146 h 3921369"/>
              <a:gd name="connsiteX53" fmla="*/ 131885 w 5953016"/>
              <a:gd name="connsiteY53" fmla="*/ 1354015 h 3921369"/>
              <a:gd name="connsiteX54" fmla="*/ 123092 w 5953016"/>
              <a:gd name="connsiteY54" fmla="*/ 1327638 h 3921369"/>
              <a:gd name="connsiteX55" fmla="*/ 61546 w 5953016"/>
              <a:gd name="connsiteY55" fmla="*/ 1257300 h 3921369"/>
              <a:gd name="connsiteX56" fmla="*/ 52754 w 5953016"/>
              <a:gd name="connsiteY56" fmla="*/ 1230923 h 3921369"/>
              <a:gd name="connsiteX57" fmla="*/ 17585 w 5953016"/>
              <a:gd name="connsiteY57" fmla="*/ 1169377 h 3921369"/>
              <a:gd name="connsiteX58" fmla="*/ 0 w 5953016"/>
              <a:gd name="connsiteY58" fmla="*/ 1107831 h 3921369"/>
              <a:gd name="connsiteX59" fmla="*/ 26377 w 5953016"/>
              <a:gd name="connsiteY59" fmla="*/ 931984 h 3921369"/>
              <a:gd name="connsiteX60" fmla="*/ 87923 w 5953016"/>
              <a:gd name="connsiteY60" fmla="*/ 870438 h 3921369"/>
              <a:gd name="connsiteX61" fmla="*/ 114300 w 5953016"/>
              <a:gd name="connsiteY61" fmla="*/ 835269 h 3921369"/>
              <a:gd name="connsiteX62" fmla="*/ 140677 w 5953016"/>
              <a:gd name="connsiteY62" fmla="*/ 817684 h 3921369"/>
              <a:gd name="connsiteX63" fmla="*/ 193431 w 5953016"/>
              <a:gd name="connsiteY63" fmla="*/ 764931 h 3921369"/>
              <a:gd name="connsiteX64" fmla="*/ 228600 w 5953016"/>
              <a:gd name="connsiteY64" fmla="*/ 720969 h 3921369"/>
              <a:gd name="connsiteX65" fmla="*/ 254977 w 5953016"/>
              <a:gd name="connsiteY65" fmla="*/ 694592 h 3921369"/>
              <a:gd name="connsiteX66" fmla="*/ 281354 w 5953016"/>
              <a:gd name="connsiteY66" fmla="*/ 659423 h 3921369"/>
              <a:gd name="connsiteX67" fmla="*/ 307731 w 5953016"/>
              <a:gd name="connsiteY67" fmla="*/ 633046 h 3921369"/>
              <a:gd name="connsiteX68" fmla="*/ 351692 w 5953016"/>
              <a:gd name="connsiteY68" fmla="*/ 562707 h 3921369"/>
              <a:gd name="connsiteX69" fmla="*/ 369277 w 5953016"/>
              <a:gd name="connsiteY69" fmla="*/ 536331 h 3921369"/>
              <a:gd name="connsiteX70" fmla="*/ 395654 w 5953016"/>
              <a:gd name="connsiteY70" fmla="*/ 465992 h 3921369"/>
              <a:gd name="connsiteX71" fmla="*/ 404446 w 5953016"/>
              <a:gd name="connsiteY71" fmla="*/ 439615 h 3921369"/>
              <a:gd name="connsiteX72" fmla="*/ 439616 w 5953016"/>
              <a:gd name="connsiteY72" fmla="*/ 386861 h 3921369"/>
              <a:gd name="connsiteX73" fmla="*/ 457200 w 5953016"/>
              <a:gd name="connsiteY73" fmla="*/ 360484 h 3921369"/>
              <a:gd name="connsiteX74" fmla="*/ 474785 w 5953016"/>
              <a:gd name="connsiteY74" fmla="*/ 325315 h 3921369"/>
              <a:gd name="connsiteX75" fmla="*/ 536331 w 5953016"/>
              <a:gd name="connsiteY75" fmla="*/ 254977 h 3921369"/>
              <a:gd name="connsiteX76" fmla="*/ 562708 w 5953016"/>
              <a:gd name="connsiteY76" fmla="*/ 237392 h 3921369"/>
              <a:gd name="connsiteX77" fmla="*/ 650631 w 5953016"/>
              <a:gd name="connsiteY77" fmla="*/ 131884 h 3921369"/>
              <a:gd name="connsiteX78" fmla="*/ 703385 w 5953016"/>
              <a:gd name="connsiteY78" fmla="*/ 79131 h 3921369"/>
              <a:gd name="connsiteX79" fmla="*/ 729762 w 5953016"/>
              <a:gd name="connsiteY79" fmla="*/ 70338 h 3921369"/>
              <a:gd name="connsiteX80" fmla="*/ 791308 w 5953016"/>
              <a:gd name="connsiteY80" fmla="*/ 35169 h 3921369"/>
              <a:gd name="connsiteX81" fmla="*/ 879231 w 5953016"/>
              <a:gd name="connsiteY81" fmla="*/ 17584 h 3921369"/>
              <a:gd name="connsiteX82" fmla="*/ 1125416 w 5953016"/>
              <a:gd name="connsiteY82" fmla="*/ 26377 h 3921369"/>
              <a:gd name="connsiteX83" fmla="*/ 1178169 w 5953016"/>
              <a:gd name="connsiteY83" fmla="*/ 52754 h 3921369"/>
              <a:gd name="connsiteX84" fmla="*/ 1222131 w 5953016"/>
              <a:gd name="connsiteY84" fmla="*/ 61546 h 3921369"/>
              <a:gd name="connsiteX85" fmla="*/ 1292469 w 5953016"/>
              <a:gd name="connsiteY85" fmla="*/ 79131 h 3921369"/>
              <a:gd name="connsiteX86" fmla="*/ 1345223 w 5953016"/>
              <a:gd name="connsiteY86" fmla="*/ 96715 h 3921369"/>
              <a:gd name="connsiteX87" fmla="*/ 1380392 w 5953016"/>
              <a:gd name="connsiteY87" fmla="*/ 105507 h 3921369"/>
              <a:gd name="connsiteX88" fmla="*/ 1424354 w 5953016"/>
              <a:gd name="connsiteY88" fmla="*/ 123092 h 3921369"/>
              <a:gd name="connsiteX89" fmla="*/ 1450731 w 5953016"/>
              <a:gd name="connsiteY89" fmla="*/ 131884 h 3921369"/>
              <a:gd name="connsiteX90" fmla="*/ 1521069 w 5953016"/>
              <a:gd name="connsiteY90" fmla="*/ 158261 h 3921369"/>
              <a:gd name="connsiteX91" fmla="*/ 1573823 w 5953016"/>
              <a:gd name="connsiteY91" fmla="*/ 193431 h 3921369"/>
              <a:gd name="connsiteX92" fmla="*/ 1617785 w 5953016"/>
              <a:gd name="connsiteY92" fmla="*/ 211015 h 3921369"/>
              <a:gd name="connsiteX93" fmla="*/ 1652954 w 5953016"/>
              <a:gd name="connsiteY93" fmla="*/ 237392 h 3921369"/>
              <a:gd name="connsiteX94" fmla="*/ 1679331 w 5953016"/>
              <a:gd name="connsiteY94" fmla="*/ 254977 h 3921369"/>
              <a:gd name="connsiteX95" fmla="*/ 1714500 w 5953016"/>
              <a:gd name="connsiteY95" fmla="*/ 281354 h 3921369"/>
              <a:gd name="connsiteX96" fmla="*/ 1767254 w 5953016"/>
              <a:gd name="connsiteY96" fmla="*/ 325315 h 3921369"/>
              <a:gd name="connsiteX97" fmla="*/ 1872762 w 5953016"/>
              <a:gd name="connsiteY97" fmla="*/ 351692 h 3921369"/>
              <a:gd name="connsiteX98" fmla="*/ 1916723 w 5953016"/>
              <a:gd name="connsiteY98" fmla="*/ 360484 h 3921369"/>
              <a:gd name="connsiteX99" fmla="*/ 2180492 w 5953016"/>
              <a:gd name="connsiteY99" fmla="*/ 351692 h 3921369"/>
              <a:gd name="connsiteX100" fmla="*/ 2224454 w 5953016"/>
              <a:gd name="connsiteY100" fmla="*/ 342900 h 3921369"/>
              <a:gd name="connsiteX101" fmla="*/ 2277208 w 5953016"/>
              <a:gd name="connsiteY101" fmla="*/ 334107 h 3921369"/>
              <a:gd name="connsiteX102" fmla="*/ 2329962 w 5953016"/>
              <a:gd name="connsiteY102" fmla="*/ 316523 h 3921369"/>
              <a:gd name="connsiteX103" fmla="*/ 2356339 w 5953016"/>
              <a:gd name="connsiteY103" fmla="*/ 307731 h 3921369"/>
              <a:gd name="connsiteX104" fmla="*/ 2400300 w 5953016"/>
              <a:gd name="connsiteY104" fmla="*/ 298938 h 3921369"/>
              <a:gd name="connsiteX105" fmla="*/ 2426677 w 5953016"/>
              <a:gd name="connsiteY105" fmla="*/ 290146 h 3921369"/>
              <a:gd name="connsiteX106" fmla="*/ 2461846 w 5953016"/>
              <a:gd name="connsiteY106" fmla="*/ 281354 h 3921369"/>
              <a:gd name="connsiteX107" fmla="*/ 2488223 w 5953016"/>
              <a:gd name="connsiteY107" fmla="*/ 272561 h 3921369"/>
              <a:gd name="connsiteX108" fmla="*/ 2558562 w 5953016"/>
              <a:gd name="connsiteY108" fmla="*/ 254977 h 3921369"/>
              <a:gd name="connsiteX109" fmla="*/ 2593731 w 5953016"/>
              <a:gd name="connsiteY109" fmla="*/ 246184 h 3921369"/>
              <a:gd name="connsiteX110" fmla="*/ 2716823 w 5953016"/>
              <a:gd name="connsiteY110" fmla="*/ 228600 h 3921369"/>
              <a:gd name="connsiteX111" fmla="*/ 2866292 w 5953016"/>
              <a:gd name="connsiteY111" fmla="*/ 202223 h 3921369"/>
              <a:gd name="connsiteX112" fmla="*/ 2892669 w 5953016"/>
              <a:gd name="connsiteY112" fmla="*/ 184638 h 3921369"/>
              <a:gd name="connsiteX113" fmla="*/ 2963008 w 5953016"/>
              <a:gd name="connsiteY113" fmla="*/ 114300 h 3921369"/>
              <a:gd name="connsiteX114" fmla="*/ 3015762 w 5953016"/>
              <a:gd name="connsiteY114" fmla="*/ 79131 h 3921369"/>
              <a:gd name="connsiteX115" fmla="*/ 3042139 w 5953016"/>
              <a:gd name="connsiteY115" fmla="*/ 70338 h 3921369"/>
              <a:gd name="connsiteX116" fmla="*/ 3086100 w 5953016"/>
              <a:gd name="connsiteY116" fmla="*/ 43961 h 3921369"/>
              <a:gd name="connsiteX117" fmla="*/ 3279531 w 5953016"/>
              <a:gd name="connsiteY117" fmla="*/ 0 h 3921369"/>
              <a:gd name="connsiteX118" fmla="*/ 3622431 w 5953016"/>
              <a:gd name="connsiteY118" fmla="*/ 8792 h 3921369"/>
              <a:gd name="connsiteX119" fmla="*/ 3657600 w 5953016"/>
              <a:gd name="connsiteY119" fmla="*/ 52754 h 3921369"/>
              <a:gd name="connsiteX120" fmla="*/ 3763108 w 5953016"/>
              <a:gd name="connsiteY120" fmla="*/ 123092 h 3921369"/>
              <a:gd name="connsiteX121" fmla="*/ 3807069 w 5953016"/>
              <a:gd name="connsiteY121" fmla="*/ 140677 h 3921369"/>
              <a:gd name="connsiteX122" fmla="*/ 3903785 w 5953016"/>
              <a:gd name="connsiteY122" fmla="*/ 149469 h 3921369"/>
              <a:gd name="connsiteX123" fmla="*/ 4220308 w 5953016"/>
              <a:gd name="connsiteY123" fmla="*/ 158261 h 3921369"/>
              <a:gd name="connsiteX124" fmla="*/ 4369777 w 5953016"/>
              <a:gd name="connsiteY124" fmla="*/ 184638 h 3921369"/>
              <a:gd name="connsiteX125" fmla="*/ 4396154 w 5953016"/>
              <a:gd name="connsiteY125" fmla="*/ 193431 h 3921369"/>
              <a:gd name="connsiteX126" fmla="*/ 4448908 w 5953016"/>
              <a:gd name="connsiteY126" fmla="*/ 202223 h 3921369"/>
              <a:gd name="connsiteX127" fmla="*/ 4484077 w 5953016"/>
              <a:gd name="connsiteY127" fmla="*/ 211015 h 3921369"/>
              <a:gd name="connsiteX128" fmla="*/ 4536831 w 5953016"/>
              <a:gd name="connsiteY128" fmla="*/ 219807 h 3921369"/>
              <a:gd name="connsiteX129" fmla="*/ 4598377 w 5953016"/>
              <a:gd name="connsiteY129" fmla="*/ 228600 h 3921369"/>
              <a:gd name="connsiteX130" fmla="*/ 4695092 w 5953016"/>
              <a:gd name="connsiteY130" fmla="*/ 254977 h 3921369"/>
              <a:gd name="connsiteX131" fmla="*/ 4879731 w 5953016"/>
              <a:gd name="connsiteY131" fmla="*/ 263769 h 3921369"/>
              <a:gd name="connsiteX132" fmla="*/ 5161085 w 5953016"/>
              <a:gd name="connsiteY132" fmla="*/ 281354 h 3921369"/>
              <a:gd name="connsiteX133" fmla="*/ 5574323 w 5953016"/>
              <a:gd name="connsiteY133" fmla="*/ 290146 h 3921369"/>
              <a:gd name="connsiteX134" fmla="*/ 5635869 w 5953016"/>
              <a:gd name="connsiteY134" fmla="*/ 307731 h 3921369"/>
              <a:gd name="connsiteX135" fmla="*/ 5671039 w 5953016"/>
              <a:gd name="connsiteY135" fmla="*/ 351692 h 3921369"/>
              <a:gd name="connsiteX136" fmla="*/ 5697416 w 5953016"/>
              <a:gd name="connsiteY136" fmla="*/ 395654 h 3921369"/>
              <a:gd name="connsiteX137" fmla="*/ 5732585 w 5953016"/>
              <a:gd name="connsiteY137" fmla="*/ 448407 h 3921369"/>
              <a:gd name="connsiteX138" fmla="*/ 5758962 w 5953016"/>
              <a:gd name="connsiteY138" fmla="*/ 492369 h 3921369"/>
              <a:gd name="connsiteX139" fmla="*/ 5838092 w 5953016"/>
              <a:gd name="connsiteY139" fmla="*/ 589084 h 3921369"/>
              <a:gd name="connsiteX140" fmla="*/ 5864469 w 5953016"/>
              <a:gd name="connsiteY140" fmla="*/ 624254 h 3921369"/>
              <a:gd name="connsiteX141" fmla="*/ 5926016 w 5953016"/>
              <a:gd name="connsiteY141" fmla="*/ 694592 h 3921369"/>
              <a:gd name="connsiteX142" fmla="*/ 5934808 w 5953016"/>
              <a:gd name="connsiteY142" fmla="*/ 729761 h 3921369"/>
              <a:gd name="connsiteX143" fmla="*/ 5952392 w 5953016"/>
              <a:gd name="connsiteY143" fmla="*/ 764931 h 3921369"/>
              <a:gd name="connsiteX144" fmla="*/ 5943600 w 5953016"/>
              <a:gd name="connsiteY144" fmla="*/ 914400 h 3921369"/>
              <a:gd name="connsiteX145" fmla="*/ 5926016 w 5953016"/>
              <a:gd name="connsiteY145" fmla="*/ 967154 h 3921369"/>
              <a:gd name="connsiteX146" fmla="*/ 5899639 w 5953016"/>
              <a:gd name="connsiteY146" fmla="*/ 1055077 h 3921369"/>
              <a:gd name="connsiteX147" fmla="*/ 5882054 w 5953016"/>
              <a:gd name="connsiteY147" fmla="*/ 1116623 h 3921369"/>
              <a:gd name="connsiteX148" fmla="*/ 5873262 w 5953016"/>
              <a:gd name="connsiteY148" fmla="*/ 1195754 h 3921369"/>
              <a:gd name="connsiteX149" fmla="*/ 5864469 w 5953016"/>
              <a:gd name="connsiteY149" fmla="*/ 1248507 h 3921369"/>
              <a:gd name="connsiteX150" fmla="*/ 5838092 w 5953016"/>
              <a:gd name="connsiteY150" fmla="*/ 1397977 h 3921369"/>
              <a:gd name="connsiteX151" fmla="*/ 5829300 w 5953016"/>
              <a:gd name="connsiteY151" fmla="*/ 1459523 h 3921369"/>
              <a:gd name="connsiteX152" fmla="*/ 5802923 w 5953016"/>
              <a:gd name="connsiteY152" fmla="*/ 1521069 h 3921369"/>
              <a:gd name="connsiteX153" fmla="*/ 5758962 w 5953016"/>
              <a:gd name="connsiteY153" fmla="*/ 1582615 h 3921369"/>
              <a:gd name="connsiteX154" fmla="*/ 5741377 w 5953016"/>
              <a:gd name="connsiteY154" fmla="*/ 1608992 h 3921369"/>
              <a:gd name="connsiteX155" fmla="*/ 5715000 w 5953016"/>
              <a:gd name="connsiteY155" fmla="*/ 1635369 h 3921369"/>
              <a:gd name="connsiteX156" fmla="*/ 5627077 w 5953016"/>
              <a:gd name="connsiteY156" fmla="*/ 1749669 h 3921369"/>
              <a:gd name="connsiteX157" fmla="*/ 5600700 w 5953016"/>
              <a:gd name="connsiteY157" fmla="*/ 1767254 h 3921369"/>
              <a:gd name="connsiteX158" fmla="*/ 5565531 w 5953016"/>
              <a:gd name="connsiteY158" fmla="*/ 1802423 h 3921369"/>
              <a:gd name="connsiteX159" fmla="*/ 5539154 w 5953016"/>
              <a:gd name="connsiteY159" fmla="*/ 1820007 h 3921369"/>
              <a:gd name="connsiteX160" fmla="*/ 5460023 w 5953016"/>
              <a:gd name="connsiteY160" fmla="*/ 1881554 h 3921369"/>
              <a:gd name="connsiteX161" fmla="*/ 5424854 w 5953016"/>
              <a:gd name="connsiteY161" fmla="*/ 1916723 h 3921369"/>
              <a:gd name="connsiteX162" fmla="*/ 5372100 w 5953016"/>
              <a:gd name="connsiteY162" fmla="*/ 2004646 h 3921369"/>
              <a:gd name="connsiteX163" fmla="*/ 5363308 w 5953016"/>
              <a:gd name="connsiteY163" fmla="*/ 2048607 h 3921369"/>
              <a:gd name="connsiteX164" fmla="*/ 5354516 w 5953016"/>
              <a:gd name="connsiteY164" fmla="*/ 2101361 h 3921369"/>
              <a:gd name="connsiteX165" fmla="*/ 5336931 w 5953016"/>
              <a:gd name="connsiteY165" fmla="*/ 2162907 h 3921369"/>
              <a:gd name="connsiteX166" fmla="*/ 5328139 w 5953016"/>
              <a:gd name="connsiteY166" fmla="*/ 2479431 h 3921369"/>
              <a:gd name="connsiteX167" fmla="*/ 5354516 w 5953016"/>
              <a:gd name="connsiteY167" fmla="*/ 2532184 h 3921369"/>
              <a:gd name="connsiteX168" fmla="*/ 5398477 w 5953016"/>
              <a:gd name="connsiteY168" fmla="*/ 2672861 h 3921369"/>
              <a:gd name="connsiteX169" fmla="*/ 5389685 w 5953016"/>
              <a:gd name="connsiteY169" fmla="*/ 2883877 h 3921369"/>
              <a:gd name="connsiteX170" fmla="*/ 5372100 w 5953016"/>
              <a:gd name="connsiteY170" fmla="*/ 2910254 h 3921369"/>
              <a:gd name="connsiteX171" fmla="*/ 5354516 w 5953016"/>
              <a:gd name="connsiteY171" fmla="*/ 2945423 h 3921369"/>
              <a:gd name="connsiteX172" fmla="*/ 5284177 w 5953016"/>
              <a:gd name="connsiteY172" fmla="*/ 3024554 h 3921369"/>
              <a:gd name="connsiteX173" fmla="*/ 5266592 w 5953016"/>
              <a:gd name="connsiteY173" fmla="*/ 3174023 h 3921369"/>
              <a:gd name="connsiteX174" fmla="*/ 5240216 w 5953016"/>
              <a:gd name="connsiteY174" fmla="*/ 3367454 h 3921369"/>
              <a:gd name="connsiteX175" fmla="*/ 5178669 w 5953016"/>
              <a:gd name="connsiteY175" fmla="*/ 3437792 h 3921369"/>
              <a:gd name="connsiteX176" fmla="*/ 5152292 w 5953016"/>
              <a:gd name="connsiteY176" fmla="*/ 3464169 h 3921369"/>
              <a:gd name="connsiteX177" fmla="*/ 5125916 w 5953016"/>
              <a:gd name="connsiteY177" fmla="*/ 3472961 h 3921369"/>
              <a:gd name="connsiteX178" fmla="*/ 5081954 w 5953016"/>
              <a:gd name="connsiteY178" fmla="*/ 3499338 h 3921369"/>
              <a:gd name="connsiteX179" fmla="*/ 5029200 w 5953016"/>
              <a:gd name="connsiteY179" fmla="*/ 3534507 h 3921369"/>
              <a:gd name="connsiteX180" fmla="*/ 4994031 w 5953016"/>
              <a:gd name="connsiteY180" fmla="*/ 3543300 h 3921369"/>
              <a:gd name="connsiteX181" fmla="*/ 4879731 w 5953016"/>
              <a:gd name="connsiteY181" fmla="*/ 3604846 h 3921369"/>
              <a:gd name="connsiteX182" fmla="*/ 4844562 w 5953016"/>
              <a:gd name="connsiteY182" fmla="*/ 3622431 h 3921369"/>
              <a:gd name="connsiteX183" fmla="*/ 4800600 w 5953016"/>
              <a:gd name="connsiteY183" fmla="*/ 3675184 h 3921369"/>
              <a:gd name="connsiteX184" fmla="*/ 4747846 w 5953016"/>
              <a:gd name="connsiteY184" fmla="*/ 3727938 h 3921369"/>
              <a:gd name="connsiteX185" fmla="*/ 4703885 w 5953016"/>
              <a:gd name="connsiteY185" fmla="*/ 3780692 h 3921369"/>
              <a:gd name="connsiteX186" fmla="*/ 4589585 w 5953016"/>
              <a:gd name="connsiteY186" fmla="*/ 3807069 h 3921369"/>
              <a:gd name="connsiteX187" fmla="*/ 4378569 w 5953016"/>
              <a:gd name="connsiteY187" fmla="*/ 3763107 h 3921369"/>
              <a:gd name="connsiteX188" fmla="*/ 4299439 w 5953016"/>
              <a:gd name="connsiteY188" fmla="*/ 3710354 h 3921369"/>
              <a:gd name="connsiteX189" fmla="*/ 4264269 w 5953016"/>
              <a:gd name="connsiteY189" fmla="*/ 3675184 h 3921369"/>
              <a:gd name="connsiteX190" fmla="*/ 4211516 w 5953016"/>
              <a:gd name="connsiteY190" fmla="*/ 3648807 h 3921369"/>
              <a:gd name="connsiteX191" fmla="*/ 4176346 w 5953016"/>
              <a:gd name="connsiteY191" fmla="*/ 3613638 h 3921369"/>
              <a:gd name="connsiteX192" fmla="*/ 4114800 w 5953016"/>
              <a:gd name="connsiteY192" fmla="*/ 3578469 h 3921369"/>
              <a:gd name="connsiteX193" fmla="*/ 4097216 w 5953016"/>
              <a:gd name="connsiteY193" fmla="*/ 3552092 h 3921369"/>
              <a:gd name="connsiteX194" fmla="*/ 3912577 w 5953016"/>
              <a:gd name="connsiteY194" fmla="*/ 3552092 h 3921369"/>
              <a:gd name="connsiteX195" fmla="*/ 3886200 w 5953016"/>
              <a:gd name="connsiteY195" fmla="*/ 3560884 h 3921369"/>
              <a:gd name="connsiteX196" fmla="*/ 3815862 w 5953016"/>
              <a:gd name="connsiteY196" fmla="*/ 3613638 h 3921369"/>
              <a:gd name="connsiteX197" fmla="*/ 3798277 w 5953016"/>
              <a:gd name="connsiteY197" fmla="*/ 3648807 h 3921369"/>
              <a:gd name="connsiteX198" fmla="*/ 3771900 w 5953016"/>
              <a:gd name="connsiteY198" fmla="*/ 3666392 h 3921369"/>
              <a:gd name="connsiteX199" fmla="*/ 3754316 w 5953016"/>
              <a:gd name="connsiteY199" fmla="*/ 3692769 h 3921369"/>
              <a:gd name="connsiteX200" fmla="*/ 3727939 w 5953016"/>
              <a:gd name="connsiteY200" fmla="*/ 3719146 h 3921369"/>
              <a:gd name="connsiteX201" fmla="*/ 3710354 w 5953016"/>
              <a:gd name="connsiteY201" fmla="*/ 3754315 h 3921369"/>
              <a:gd name="connsiteX202" fmla="*/ 3657600 w 5953016"/>
              <a:gd name="connsiteY202" fmla="*/ 3807069 h 3921369"/>
              <a:gd name="connsiteX203" fmla="*/ 3648808 w 5953016"/>
              <a:gd name="connsiteY203" fmla="*/ 3833446 h 3921369"/>
              <a:gd name="connsiteX204" fmla="*/ 3683977 w 5953016"/>
              <a:gd name="connsiteY204" fmla="*/ 3842238 h 3921369"/>
              <a:gd name="connsiteX205" fmla="*/ 3736731 w 5953016"/>
              <a:gd name="connsiteY205" fmla="*/ 3851031 h 3921369"/>
              <a:gd name="connsiteX206" fmla="*/ 3745523 w 5953016"/>
              <a:gd name="connsiteY206" fmla="*/ 3877407 h 3921369"/>
              <a:gd name="connsiteX207" fmla="*/ 3719146 w 5953016"/>
              <a:gd name="connsiteY207" fmla="*/ 3903784 h 3921369"/>
              <a:gd name="connsiteX208" fmla="*/ 3675185 w 5953016"/>
              <a:gd name="connsiteY208" fmla="*/ 3912577 h 3921369"/>
              <a:gd name="connsiteX209" fmla="*/ 3534508 w 5953016"/>
              <a:gd name="connsiteY209" fmla="*/ 3921369 h 3921369"/>
              <a:gd name="connsiteX210" fmla="*/ 3349869 w 5953016"/>
              <a:gd name="connsiteY210" fmla="*/ 3912577 h 3921369"/>
              <a:gd name="connsiteX211" fmla="*/ 3270739 w 5953016"/>
              <a:gd name="connsiteY211" fmla="*/ 3886200 h 3921369"/>
              <a:gd name="connsiteX212" fmla="*/ 3156439 w 5953016"/>
              <a:gd name="connsiteY212" fmla="*/ 3859823 h 3921369"/>
              <a:gd name="connsiteX213" fmla="*/ 3130062 w 5953016"/>
              <a:gd name="connsiteY213" fmla="*/ 3842238 h 3921369"/>
              <a:gd name="connsiteX214" fmla="*/ 3068516 w 5953016"/>
              <a:gd name="connsiteY214" fmla="*/ 3824654 h 3921369"/>
              <a:gd name="connsiteX215" fmla="*/ 3042139 w 5953016"/>
              <a:gd name="connsiteY215" fmla="*/ 3815861 h 3921369"/>
              <a:gd name="connsiteX216" fmla="*/ 2989385 w 5953016"/>
              <a:gd name="connsiteY216" fmla="*/ 3807069 h 3921369"/>
              <a:gd name="connsiteX217" fmla="*/ 2954216 w 5953016"/>
              <a:gd name="connsiteY217" fmla="*/ 3798277 h 3921369"/>
              <a:gd name="connsiteX218" fmla="*/ 2655277 w 5953016"/>
              <a:gd name="connsiteY218" fmla="*/ 3815861 h 3921369"/>
              <a:gd name="connsiteX219" fmla="*/ 2620108 w 5953016"/>
              <a:gd name="connsiteY219" fmla="*/ 3824654 h 3921369"/>
              <a:gd name="connsiteX220" fmla="*/ 2373923 w 5953016"/>
              <a:gd name="connsiteY220" fmla="*/ 3833446 h 3921369"/>
              <a:gd name="connsiteX221" fmla="*/ 2259623 w 5953016"/>
              <a:gd name="connsiteY221" fmla="*/ 3824654 h 3921369"/>
              <a:gd name="connsiteX222" fmla="*/ 2215662 w 5953016"/>
              <a:gd name="connsiteY222" fmla="*/ 3807069 h 3921369"/>
              <a:gd name="connsiteX223" fmla="*/ 2127739 w 5953016"/>
              <a:gd name="connsiteY223" fmla="*/ 3798277 h 3921369"/>
              <a:gd name="connsiteX224" fmla="*/ 2101362 w 5953016"/>
              <a:gd name="connsiteY224" fmla="*/ 3789484 h 3921369"/>
              <a:gd name="connsiteX225" fmla="*/ 2004646 w 5953016"/>
              <a:gd name="connsiteY225" fmla="*/ 3780692 h 3921369"/>
              <a:gd name="connsiteX226" fmla="*/ 2039816 w 5953016"/>
              <a:gd name="connsiteY226" fmla="*/ 3771900 h 3921369"/>
              <a:gd name="connsiteX227" fmla="*/ 2039816 w 5953016"/>
              <a:gd name="connsiteY227" fmla="*/ 3763107 h 392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5953016" h="3921369">
                <a:moveTo>
                  <a:pt x="2039816" y="3763107"/>
                </a:moveTo>
                <a:cubicBezTo>
                  <a:pt x="2032489" y="3767503"/>
                  <a:pt x="2013278" y="3791307"/>
                  <a:pt x="1995854" y="3798277"/>
                </a:cubicBezTo>
                <a:cubicBezTo>
                  <a:pt x="1968104" y="3809377"/>
                  <a:pt x="1936927" y="3808612"/>
                  <a:pt x="1907931" y="3815861"/>
                </a:cubicBezTo>
                <a:lnTo>
                  <a:pt x="1872762" y="3824654"/>
                </a:lnTo>
                <a:cubicBezTo>
                  <a:pt x="1825870" y="3821723"/>
                  <a:pt x="1778811" y="3820780"/>
                  <a:pt x="1732085" y="3815861"/>
                </a:cubicBezTo>
                <a:cubicBezTo>
                  <a:pt x="1722868" y="3814891"/>
                  <a:pt x="1712261" y="3813622"/>
                  <a:pt x="1705708" y="3807069"/>
                </a:cubicBezTo>
                <a:cubicBezTo>
                  <a:pt x="1620767" y="3722128"/>
                  <a:pt x="1787642" y="3841177"/>
                  <a:pt x="1670539" y="3763107"/>
                </a:cubicBezTo>
                <a:cubicBezTo>
                  <a:pt x="1626875" y="3697615"/>
                  <a:pt x="1682997" y="3778057"/>
                  <a:pt x="1626577" y="3710354"/>
                </a:cubicBezTo>
                <a:cubicBezTo>
                  <a:pt x="1619812" y="3702236"/>
                  <a:pt x="1615134" y="3692576"/>
                  <a:pt x="1608992" y="3683977"/>
                </a:cubicBezTo>
                <a:cubicBezTo>
                  <a:pt x="1600475" y="3672053"/>
                  <a:pt x="1591019" y="3660812"/>
                  <a:pt x="1582616" y="3648807"/>
                </a:cubicBezTo>
                <a:cubicBezTo>
                  <a:pt x="1570496" y="3631493"/>
                  <a:pt x="1562390" y="3610998"/>
                  <a:pt x="1547446" y="3596054"/>
                </a:cubicBezTo>
                <a:lnTo>
                  <a:pt x="1521069" y="3569677"/>
                </a:lnTo>
                <a:cubicBezTo>
                  <a:pt x="1497973" y="3500387"/>
                  <a:pt x="1534936" y="3586552"/>
                  <a:pt x="1477108" y="3534507"/>
                </a:cubicBezTo>
                <a:cubicBezTo>
                  <a:pt x="1455324" y="3514901"/>
                  <a:pt x="1447800" y="3481754"/>
                  <a:pt x="1424354" y="3464169"/>
                </a:cubicBezTo>
                <a:cubicBezTo>
                  <a:pt x="1398568" y="3444829"/>
                  <a:pt x="1388515" y="3436274"/>
                  <a:pt x="1362808" y="3420207"/>
                </a:cubicBezTo>
                <a:cubicBezTo>
                  <a:pt x="1348316" y="3411150"/>
                  <a:pt x="1334131" y="3401473"/>
                  <a:pt x="1318846" y="3393831"/>
                </a:cubicBezTo>
                <a:cubicBezTo>
                  <a:pt x="1304730" y="3386773"/>
                  <a:pt x="1290317" y="3379553"/>
                  <a:pt x="1274885" y="3376246"/>
                </a:cubicBezTo>
                <a:cubicBezTo>
                  <a:pt x="1241555" y="3369104"/>
                  <a:pt x="1087867" y="3359747"/>
                  <a:pt x="1072662" y="3358661"/>
                </a:cubicBezTo>
                <a:cubicBezTo>
                  <a:pt x="1060939" y="3355730"/>
                  <a:pt x="1049543" y="3350762"/>
                  <a:pt x="1037492" y="3349869"/>
                </a:cubicBezTo>
                <a:cubicBezTo>
                  <a:pt x="970205" y="3344885"/>
                  <a:pt x="901879" y="3351821"/>
                  <a:pt x="835269" y="3341077"/>
                </a:cubicBezTo>
                <a:cubicBezTo>
                  <a:pt x="809390" y="3336903"/>
                  <a:pt x="789799" y="3314196"/>
                  <a:pt x="764931" y="3305907"/>
                </a:cubicBezTo>
                <a:cubicBezTo>
                  <a:pt x="691996" y="3281596"/>
                  <a:pt x="806714" y="3322405"/>
                  <a:pt x="685800" y="3261946"/>
                </a:cubicBezTo>
                <a:cubicBezTo>
                  <a:pt x="674077" y="3256084"/>
                  <a:pt x="662011" y="3250864"/>
                  <a:pt x="650631" y="3244361"/>
                </a:cubicBezTo>
                <a:cubicBezTo>
                  <a:pt x="622168" y="3228097"/>
                  <a:pt x="587937" y="3198680"/>
                  <a:pt x="571500" y="3174023"/>
                </a:cubicBezTo>
                <a:cubicBezTo>
                  <a:pt x="565639" y="3165231"/>
                  <a:pt x="558642" y="3157097"/>
                  <a:pt x="553916" y="3147646"/>
                </a:cubicBezTo>
                <a:cubicBezTo>
                  <a:pt x="549771" y="3139356"/>
                  <a:pt x="548054" y="3130061"/>
                  <a:pt x="545123" y="3121269"/>
                </a:cubicBezTo>
                <a:cubicBezTo>
                  <a:pt x="548054" y="3106615"/>
                  <a:pt x="550291" y="3091805"/>
                  <a:pt x="553916" y="3077307"/>
                </a:cubicBezTo>
                <a:cubicBezTo>
                  <a:pt x="556164" y="3068316"/>
                  <a:pt x="560162" y="3059842"/>
                  <a:pt x="562708" y="3050931"/>
                </a:cubicBezTo>
                <a:cubicBezTo>
                  <a:pt x="566028" y="3039312"/>
                  <a:pt x="568569" y="3027484"/>
                  <a:pt x="571500" y="3015761"/>
                </a:cubicBezTo>
                <a:cubicBezTo>
                  <a:pt x="561021" y="2900486"/>
                  <a:pt x="555217" y="2887684"/>
                  <a:pt x="571500" y="2751992"/>
                </a:cubicBezTo>
                <a:cubicBezTo>
                  <a:pt x="573708" y="2733588"/>
                  <a:pt x="589085" y="2699238"/>
                  <a:pt x="589085" y="2699238"/>
                </a:cubicBezTo>
                <a:cubicBezTo>
                  <a:pt x="586154" y="2675792"/>
                  <a:pt x="588367" y="2651106"/>
                  <a:pt x="580292" y="2628900"/>
                </a:cubicBezTo>
                <a:cubicBezTo>
                  <a:pt x="576043" y="2617215"/>
                  <a:pt x="561876" y="2612075"/>
                  <a:pt x="553916" y="2602523"/>
                </a:cubicBezTo>
                <a:cubicBezTo>
                  <a:pt x="538381" y="2583880"/>
                  <a:pt x="529497" y="2562478"/>
                  <a:pt x="518746" y="2540977"/>
                </a:cubicBezTo>
                <a:cubicBezTo>
                  <a:pt x="515815" y="2467708"/>
                  <a:pt x="515178" y="2394311"/>
                  <a:pt x="509954" y="2321169"/>
                </a:cubicBezTo>
                <a:cubicBezTo>
                  <a:pt x="509294" y="2311925"/>
                  <a:pt x="503708" y="2303703"/>
                  <a:pt x="501162" y="2294792"/>
                </a:cubicBezTo>
                <a:cubicBezTo>
                  <a:pt x="497842" y="2283173"/>
                  <a:pt x="495689" y="2271242"/>
                  <a:pt x="492369" y="2259623"/>
                </a:cubicBezTo>
                <a:cubicBezTo>
                  <a:pt x="483655" y="2229126"/>
                  <a:pt x="478386" y="2223369"/>
                  <a:pt x="465992" y="2189284"/>
                </a:cubicBezTo>
                <a:cubicBezTo>
                  <a:pt x="459658" y="2171864"/>
                  <a:pt x="452903" y="2154513"/>
                  <a:pt x="448408" y="2136531"/>
                </a:cubicBezTo>
                <a:cubicBezTo>
                  <a:pt x="445477" y="2124808"/>
                  <a:pt x="443437" y="2112825"/>
                  <a:pt x="439616" y="2101361"/>
                </a:cubicBezTo>
                <a:cubicBezTo>
                  <a:pt x="421020" y="2045574"/>
                  <a:pt x="425594" y="2074264"/>
                  <a:pt x="413239" y="2031023"/>
                </a:cubicBezTo>
                <a:cubicBezTo>
                  <a:pt x="409919" y="2019404"/>
                  <a:pt x="408689" y="2007168"/>
                  <a:pt x="404446" y="1995854"/>
                </a:cubicBezTo>
                <a:cubicBezTo>
                  <a:pt x="399844" y="1983582"/>
                  <a:pt x="391730" y="1972853"/>
                  <a:pt x="386862" y="1960684"/>
                </a:cubicBezTo>
                <a:cubicBezTo>
                  <a:pt x="379978" y="1943474"/>
                  <a:pt x="375139" y="1925515"/>
                  <a:pt x="369277" y="1907931"/>
                </a:cubicBezTo>
                <a:cubicBezTo>
                  <a:pt x="366346" y="1899139"/>
                  <a:pt x="362303" y="1890642"/>
                  <a:pt x="360485" y="1881554"/>
                </a:cubicBezTo>
                <a:cubicBezTo>
                  <a:pt x="357554" y="1866900"/>
                  <a:pt x="355052" y="1852154"/>
                  <a:pt x="351692" y="1837592"/>
                </a:cubicBezTo>
                <a:cubicBezTo>
                  <a:pt x="346258" y="1814043"/>
                  <a:pt x="338847" y="1790952"/>
                  <a:pt x="334108" y="1767254"/>
                </a:cubicBezTo>
                <a:cubicBezTo>
                  <a:pt x="331177" y="1752600"/>
                  <a:pt x="330042" y="1737469"/>
                  <a:pt x="325316" y="1723292"/>
                </a:cubicBezTo>
                <a:cubicBezTo>
                  <a:pt x="300147" y="1647785"/>
                  <a:pt x="314308" y="1723219"/>
                  <a:pt x="298939" y="1661746"/>
                </a:cubicBezTo>
                <a:cubicBezTo>
                  <a:pt x="295314" y="1647248"/>
                  <a:pt x="292819" y="1632487"/>
                  <a:pt x="290146" y="1617784"/>
                </a:cubicBezTo>
                <a:cubicBezTo>
                  <a:pt x="286957" y="1600245"/>
                  <a:pt x="288210" y="1581487"/>
                  <a:pt x="281354" y="1565031"/>
                </a:cubicBezTo>
                <a:cubicBezTo>
                  <a:pt x="266223" y="1528716"/>
                  <a:pt x="232351" y="1500318"/>
                  <a:pt x="211016" y="1468315"/>
                </a:cubicBezTo>
                <a:cubicBezTo>
                  <a:pt x="203746" y="1457409"/>
                  <a:pt x="200892" y="1443922"/>
                  <a:pt x="193431" y="1433146"/>
                </a:cubicBezTo>
                <a:cubicBezTo>
                  <a:pt x="174410" y="1405672"/>
                  <a:pt x="131885" y="1354015"/>
                  <a:pt x="131885" y="1354015"/>
                </a:cubicBezTo>
                <a:cubicBezTo>
                  <a:pt x="128954" y="1345223"/>
                  <a:pt x="128004" y="1335497"/>
                  <a:pt x="123092" y="1327638"/>
                </a:cubicBezTo>
                <a:cubicBezTo>
                  <a:pt x="105201" y="1299014"/>
                  <a:pt x="84597" y="1280351"/>
                  <a:pt x="61546" y="1257300"/>
                </a:cubicBezTo>
                <a:cubicBezTo>
                  <a:pt x="58615" y="1248508"/>
                  <a:pt x="56899" y="1239212"/>
                  <a:pt x="52754" y="1230923"/>
                </a:cubicBezTo>
                <a:cubicBezTo>
                  <a:pt x="8596" y="1142607"/>
                  <a:pt x="63836" y="1277296"/>
                  <a:pt x="17585" y="1169377"/>
                </a:cubicBezTo>
                <a:cubicBezTo>
                  <a:pt x="10014" y="1151712"/>
                  <a:pt x="4464" y="1125686"/>
                  <a:pt x="0" y="1107831"/>
                </a:cubicBezTo>
                <a:cubicBezTo>
                  <a:pt x="4455" y="1045455"/>
                  <a:pt x="-1667" y="988072"/>
                  <a:pt x="26377" y="931984"/>
                </a:cubicBezTo>
                <a:cubicBezTo>
                  <a:pt x="49823" y="885093"/>
                  <a:pt x="52754" y="905607"/>
                  <a:pt x="87923" y="870438"/>
                </a:cubicBezTo>
                <a:cubicBezTo>
                  <a:pt x="98285" y="860076"/>
                  <a:pt x="103938" y="845631"/>
                  <a:pt x="114300" y="835269"/>
                </a:cubicBezTo>
                <a:cubicBezTo>
                  <a:pt x="121772" y="827797"/>
                  <a:pt x="132779" y="824704"/>
                  <a:pt x="140677" y="817684"/>
                </a:cubicBezTo>
                <a:cubicBezTo>
                  <a:pt x="159264" y="801163"/>
                  <a:pt x="177896" y="784350"/>
                  <a:pt x="193431" y="764931"/>
                </a:cubicBezTo>
                <a:cubicBezTo>
                  <a:pt x="205154" y="750277"/>
                  <a:pt x="216242" y="735092"/>
                  <a:pt x="228600" y="720969"/>
                </a:cubicBezTo>
                <a:cubicBezTo>
                  <a:pt x="236788" y="711611"/>
                  <a:pt x="246885" y="704033"/>
                  <a:pt x="254977" y="694592"/>
                </a:cubicBezTo>
                <a:cubicBezTo>
                  <a:pt x="264514" y="683466"/>
                  <a:pt x="271817" y="670549"/>
                  <a:pt x="281354" y="659423"/>
                </a:cubicBezTo>
                <a:cubicBezTo>
                  <a:pt x="289446" y="649982"/>
                  <a:pt x="299639" y="642487"/>
                  <a:pt x="307731" y="633046"/>
                </a:cubicBezTo>
                <a:cubicBezTo>
                  <a:pt x="343760" y="591013"/>
                  <a:pt x="325956" y="607745"/>
                  <a:pt x="351692" y="562707"/>
                </a:cubicBezTo>
                <a:cubicBezTo>
                  <a:pt x="356935" y="553532"/>
                  <a:pt x="363415" y="545123"/>
                  <a:pt x="369277" y="536331"/>
                </a:cubicBezTo>
                <a:cubicBezTo>
                  <a:pt x="386240" y="451513"/>
                  <a:pt x="365467" y="526366"/>
                  <a:pt x="395654" y="465992"/>
                </a:cubicBezTo>
                <a:cubicBezTo>
                  <a:pt x="399799" y="457703"/>
                  <a:pt x="399945" y="447717"/>
                  <a:pt x="404446" y="439615"/>
                </a:cubicBezTo>
                <a:cubicBezTo>
                  <a:pt x="414710" y="421140"/>
                  <a:pt x="427893" y="404446"/>
                  <a:pt x="439616" y="386861"/>
                </a:cubicBezTo>
                <a:cubicBezTo>
                  <a:pt x="445477" y="378069"/>
                  <a:pt x="452474" y="369935"/>
                  <a:pt x="457200" y="360484"/>
                </a:cubicBezTo>
                <a:cubicBezTo>
                  <a:pt x="463062" y="348761"/>
                  <a:pt x="467515" y="336220"/>
                  <a:pt x="474785" y="325315"/>
                </a:cubicBezTo>
                <a:cubicBezTo>
                  <a:pt x="486662" y="307500"/>
                  <a:pt x="517265" y="270866"/>
                  <a:pt x="536331" y="254977"/>
                </a:cubicBezTo>
                <a:cubicBezTo>
                  <a:pt x="544449" y="248212"/>
                  <a:pt x="553916" y="243254"/>
                  <a:pt x="562708" y="237392"/>
                </a:cubicBezTo>
                <a:cubicBezTo>
                  <a:pt x="611671" y="163946"/>
                  <a:pt x="582933" y="199582"/>
                  <a:pt x="650631" y="131884"/>
                </a:cubicBezTo>
                <a:lnTo>
                  <a:pt x="703385" y="79131"/>
                </a:lnTo>
                <a:cubicBezTo>
                  <a:pt x="712177" y="76200"/>
                  <a:pt x="721472" y="74483"/>
                  <a:pt x="729762" y="70338"/>
                </a:cubicBezTo>
                <a:cubicBezTo>
                  <a:pt x="780771" y="44834"/>
                  <a:pt x="729662" y="58286"/>
                  <a:pt x="791308" y="35169"/>
                </a:cubicBezTo>
                <a:cubicBezTo>
                  <a:pt x="812290" y="27301"/>
                  <a:pt x="861004" y="20622"/>
                  <a:pt x="879231" y="17584"/>
                </a:cubicBezTo>
                <a:cubicBezTo>
                  <a:pt x="961293" y="20515"/>
                  <a:pt x="1043864" y="16782"/>
                  <a:pt x="1125416" y="26377"/>
                </a:cubicBezTo>
                <a:cubicBezTo>
                  <a:pt x="1144941" y="28674"/>
                  <a:pt x="1159693" y="46035"/>
                  <a:pt x="1178169" y="52754"/>
                </a:cubicBezTo>
                <a:cubicBezTo>
                  <a:pt x="1192213" y="57861"/>
                  <a:pt x="1207570" y="58186"/>
                  <a:pt x="1222131" y="61546"/>
                </a:cubicBezTo>
                <a:cubicBezTo>
                  <a:pt x="1245680" y="66980"/>
                  <a:pt x="1269541" y="71489"/>
                  <a:pt x="1292469" y="79131"/>
                </a:cubicBezTo>
                <a:cubicBezTo>
                  <a:pt x="1310054" y="84992"/>
                  <a:pt x="1327241" y="92220"/>
                  <a:pt x="1345223" y="96715"/>
                </a:cubicBezTo>
                <a:cubicBezTo>
                  <a:pt x="1356946" y="99646"/>
                  <a:pt x="1368928" y="101686"/>
                  <a:pt x="1380392" y="105507"/>
                </a:cubicBezTo>
                <a:cubicBezTo>
                  <a:pt x="1395365" y="110498"/>
                  <a:pt x="1409576" y="117550"/>
                  <a:pt x="1424354" y="123092"/>
                </a:cubicBezTo>
                <a:cubicBezTo>
                  <a:pt x="1433032" y="126346"/>
                  <a:pt x="1442053" y="128630"/>
                  <a:pt x="1450731" y="131884"/>
                </a:cubicBezTo>
                <a:cubicBezTo>
                  <a:pt x="1534837" y="163424"/>
                  <a:pt x="1461198" y="138305"/>
                  <a:pt x="1521069" y="158261"/>
                </a:cubicBezTo>
                <a:cubicBezTo>
                  <a:pt x="1538654" y="169984"/>
                  <a:pt x="1554200" y="185582"/>
                  <a:pt x="1573823" y="193431"/>
                </a:cubicBezTo>
                <a:cubicBezTo>
                  <a:pt x="1588477" y="199292"/>
                  <a:pt x="1603988" y="203350"/>
                  <a:pt x="1617785" y="211015"/>
                </a:cubicBezTo>
                <a:cubicBezTo>
                  <a:pt x="1630595" y="218131"/>
                  <a:pt x="1641030" y="228875"/>
                  <a:pt x="1652954" y="237392"/>
                </a:cubicBezTo>
                <a:cubicBezTo>
                  <a:pt x="1661553" y="243534"/>
                  <a:pt x="1670732" y="248835"/>
                  <a:pt x="1679331" y="254977"/>
                </a:cubicBezTo>
                <a:cubicBezTo>
                  <a:pt x="1691255" y="263494"/>
                  <a:pt x="1703374" y="271817"/>
                  <a:pt x="1714500" y="281354"/>
                </a:cubicBezTo>
                <a:cubicBezTo>
                  <a:pt x="1736800" y="300468"/>
                  <a:pt x="1740346" y="313356"/>
                  <a:pt x="1767254" y="325315"/>
                </a:cubicBezTo>
                <a:cubicBezTo>
                  <a:pt x="1811710" y="345073"/>
                  <a:pt x="1825970" y="343185"/>
                  <a:pt x="1872762" y="351692"/>
                </a:cubicBezTo>
                <a:cubicBezTo>
                  <a:pt x="1887465" y="354365"/>
                  <a:pt x="1902069" y="357553"/>
                  <a:pt x="1916723" y="360484"/>
                </a:cubicBezTo>
                <a:cubicBezTo>
                  <a:pt x="2004646" y="357553"/>
                  <a:pt x="2092663" y="356711"/>
                  <a:pt x="2180492" y="351692"/>
                </a:cubicBezTo>
                <a:cubicBezTo>
                  <a:pt x="2195412" y="350839"/>
                  <a:pt x="2209751" y="345573"/>
                  <a:pt x="2224454" y="342900"/>
                </a:cubicBezTo>
                <a:cubicBezTo>
                  <a:pt x="2241994" y="339711"/>
                  <a:pt x="2259913" y="338431"/>
                  <a:pt x="2277208" y="334107"/>
                </a:cubicBezTo>
                <a:cubicBezTo>
                  <a:pt x="2295190" y="329611"/>
                  <a:pt x="2312377" y="322384"/>
                  <a:pt x="2329962" y="316523"/>
                </a:cubicBezTo>
                <a:cubicBezTo>
                  <a:pt x="2338754" y="313592"/>
                  <a:pt x="2347251" y="309549"/>
                  <a:pt x="2356339" y="307731"/>
                </a:cubicBezTo>
                <a:cubicBezTo>
                  <a:pt x="2370993" y="304800"/>
                  <a:pt x="2385802" y="302563"/>
                  <a:pt x="2400300" y="298938"/>
                </a:cubicBezTo>
                <a:cubicBezTo>
                  <a:pt x="2409291" y="296690"/>
                  <a:pt x="2417766" y="292692"/>
                  <a:pt x="2426677" y="290146"/>
                </a:cubicBezTo>
                <a:cubicBezTo>
                  <a:pt x="2438296" y="286826"/>
                  <a:pt x="2450227" y="284674"/>
                  <a:pt x="2461846" y="281354"/>
                </a:cubicBezTo>
                <a:cubicBezTo>
                  <a:pt x="2470757" y="278808"/>
                  <a:pt x="2479282" y="275000"/>
                  <a:pt x="2488223" y="272561"/>
                </a:cubicBezTo>
                <a:cubicBezTo>
                  <a:pt x="2511539" y="266202"/>
                  <a:pt x="2535116" y="260839"/>
                  <a:pt x="2558562" y="254977"/>
                </a:cubicBezTo>
                <a:cubicBezTo>
                  <a:pt x="2570285" y="252046"/>
                  <a:pt x="2581769" y="247893"/>
                  <a:pt x="2593731" y="246184"/>
                </a:cubicBezTo>
                <a:cubicBezTo>
                  <a:pt x="2634762" y="240323"/>
                  <a:pt x="2676044" y="236014"/>
                  <a:pt x="2716823" y="228600"/>
                </a:cubicBezTo>
                <a:cubicBezTo>
                  <a:pt x="2905567" y="194283"/>
                  <a:pt x="2661393" y="224989"/>
                  <a:pt x="2866292" y="202223"/>
                </a:cubicBezTo>
                <a:cubicBezTo>
                  <a:pt x="2875084" y="196361"/>
                  <a:pt x="2884850" y="191746"/>
                  <a:pt x="2892669" y="184638"/>
                </a:cubicBezTo>
                <a:cubicBezTo>
                  <a:pt x="2917204" y="162334"/>
                  <a:pt x="2935419" y="132693"/>
                  <a:pt x="2963008" y="114300"/>
                </a:cubicBezTo>
                <a:cubicBezTo>
                  <a:pt x="2980593" y="102577"/>
                  <a:pt x="2995713" y="85815"/>
                  <a:pt x="3015762" y="79131"/>
                </a:cubicBezTo>
                <a:cubicBezTo>
                  <a:pt x="3024554" y="76200"/>
                  <a:pt x="3033849" y="74483"/>
                  <a:pt x="3042139" y="70338"/>
                </a:cubicBezTo>
                <a:cubicBezTo>
                  <a:pt x="3057424" y="62695"/>
                  <a:pt x="3070065" y="49869"/>
                  <a:pt x="3086100" y="43961"/>
                </a:cubicBezTo>
                <a:cubicBezTo>
                  <a:pt x="3182369" y="8493"/>
                  <a:pt x="3194282" y="10656"/>
                  <a:pt x="3279531" y="0"/>
                </a:cubicBezTo>
                <a:cubicBezTo>
                  <a:pt x="3393831" y="2931"/>
                  <a:pt x="3508384" y="646"/>
                  <a:pt x="3622431" y="8792"/>
                </a:cubicBezTo>
                <a:cubicBezTo>
                  <a:pt x="3664467" y="11795"/>
                  <a:pt x="3638496" y="33651"/>
                  <a:pt x="3657600" y="52754"/>
                </a:cubicBezTo>
                <a:cubicBezTo>
                  <a:pt x="3688325" y="83478"/>
                  <a:pt x="3724131" y="105768"/>
                  <a:pt x="3763108" y="123092"/>
                </a:cubicBezTo>
                <a:cubicBezTo>
                  <a:pt x="3777530" y="129502"/>
                  <a:pt x="3791557" y="137768"/>
                  <a:pt x="3807069" y="140677"/>
                </a:cubicBezTo>
                <a:cubicBezTo>
                  <a:pt x="3838886" y="146643"/>
                  <a:pt x="3871443" y="148093"/>
                  <a:pt x="3903785" y="149469"/>
                </a:cubicBezTo>
                <a:cubicBezTo>
                  <a:pt x="4009238" y="153956"/>
                  <a:pt x="4114800" y="155330"/>
                  <a:pt x="4220308" y="158261"/>
                </a:cubicBezTo>
                <a:cubicBezTo>
                  <a:pt x="4285163" y="167527"/>
                  <a:pt x="4299432" y="168405"/>
                  <a:pt x="4369777" y="184638"/>
                </a:cubicBezTo>
                <a:cubicBezTo>
                  <a:pt x="4378808" y="186722"/>
                  <a:pt x="4387107" y="191420"/>
                  <a:pt x="4396154" y="193431"/>
                </a:cubicBezTo>
                <a:cubicBezTo>
                  <a:pt x="4413557" y="197298"/>
                  <a:pt x="4431427" y="198727"/>
                  <a:pt x="4448908" y="202223"/>
                </a:cubicBezTo>
                <a:cubicBezTo>
                  <a:pt x="4460757" y="204593"/>
                  <a:pt x="4472228" y="208645"/>
                  <a:pt x="4484077" y="211015"/>
                </a:cubicBezTo>
                <a:cubicBezTo>
                  <a:pt x="4501558" y="214511"/>
                  <a:pt x="4519211" y="217096"/>
                  <a:pt x="4536831" y="219807"/>
                </a:cubicBezTo>
                <a:cubicBezTo>
                  <a:pt x="4557314" y="222958"/>
                  <a:pt x="4578147" y="224104"/>
                  <a:pt x="4598377" y="228600"/>
                </a:cubicBezTo>
                <a:cubicBezTo>
                  <a:pt x="4630997" y="235849"/>
                  <a:pt x="4661934" y="250832"/>
                  <a:pt x="4695092" y="254977"/>
                </a:cubicBezTo>
                <a:cubicBezTo>
                  <a:pt x="4756232" y="262619"/>
                  <a:pt x="4818215" y="260254"/>
                  <a:pt x="4879731" y="263769"/>
                </a:cubicBezTo>
                <a:cubicBezTo>
                  <a:pt x="5004866" y="270919"/>
                  <a:pt x="5026819" y="277223"/>
                  <a:pt x="5161085" y="281354"/>
                </a:cubicBezTo>
                <a:lnTo>
                  <a:pt x="5574323" y="290146"/>
                </a:lnTo>
                <a:cubicBezTo>
                  <a:pt x="5594838" y="296008"/>
                  <a:pt x="5617868" y="296276"/>
                  <a:pt x="5635869" y="307731"/>
                </a:cubicBezTo>
                <a:cubicBezTo>
                  <a:pt x="5651701" y="317806"/>
                  <a:pt x="5660277" y="336318"/>
                  <a:pt x="5671039" y="351692"/>
                </a:cubicBezTo>
                <a:cubicBezTo>
                  <a:pt x="5680839" y="365692"/>
                  <a:pt x="5688241" y="381236"/>
                  <a:pt x="5697416" y="395654"/>
                </a:cubicBezTo>
                <a:cubicBezTo>
                  <a:pt x="5708762" y="413484"/>
                  <a:pt x="5721239" y="430577"/>
                  <a:pt x="5732585" y="448407"/>
                </a:cubicBezTo>
                <a:cubicBezTo>
                  <a:pt x="5741760" y="462825"/>
                  <a:pt x="5749483" y="478150"/>
                  <a:pt x="5758962" y="492369"/>
                </a:cubicBezTo>
                <a:cubicBezTo>
                  <a:pt x="5782751" y="528053"/>
                  <a:pt x="5810468" y="555321"/>
                  <a:pt x="5838092" y="589084"/>
                </a:cubicBezTo>
                <a:cubicBezTo>
                  <a:pt x="5847371" y="600426"/>
                  <a:pt x="5854819" y="613226"/>
                  <a:pt x="5864469" y="624254"/>
                </a:cubicBezTo>
                <a:cubicBezTo>
                  <a:pt x="5944156" y="715324"/>
                  <a:pt x="5859503" y="605908"/>
                  <a:pt x="5926016" y="694592"/>
                </a:cubicBezTo>
                <a:cubicBezTo>
                  <a:pt x="5928947" y="706315"/>
                  <a:pt x="5930565" y="718447"/>
                  <a:pt x="5934808" y="729761"/>
                </a:cubicBezTo>
                <a:cubicBezTo>
                  <a:pt x="5939410" y="742033"/>
                  <a:pt x="5951769" y="751839"/>
                  <a:pt x="5952392" y="764931"/>
                </a:cubicBezTo>
                <a:cubicBezTo>
                  <a:pt x="5954766" y="814784"/>
                  <a:pt x="5950055" y="864910"/>
                  <a:pt x="5943600" y="914400"/>
                </a:cubicBezTo>
                <a:cubicBezTo>
                  <a:pt x="5941203" y="932780"/>
                  <a:pt x="5930512" y="949172"/>
                  <a:pt x="5926016" y="967154"/>
                </a:cubicBezTo>
                <a:cubicBezTo>
                  <a:pt x="5905749" y="1048215"/>
                  <a:pt x="5931748" y="948048"/>
                  <a:pt x="5899639" y="1055077"/>
                </a:cubicBezTo>
                <a:cubicBezTo>
                  <a:pt x="5866519" y="1165478"/>
                  <a:pt x="5911601" y="1027978"/>
                  <a:pt x="5882054" y="1116623"/>
                </a:cubicBezTo>
                <a:cubicBezTo>
                  <a:pt x="5879123" y="1143000"/>
                  <a:pt x="5876770" y="1169448"/>
                  <a:pt x="5873262" y="1195754"/>
                </a:cubicBezTo>
                <a:cubicBezTo>
                  <a:pt x="5870906" y="1213425"/>
                  <a:pt x="5866438" y="1230789"/>
                  <a:pt x="5864469" y="1248507"/>
                </a:cubicBezTo>
                <a:cubicBezTo>
                  <a:pt x="5849702" y="1381403"/>
                  <a:pt x="5870870" y="1316034"/>
                  <a:pt x="5838092" y="1397977"/>
                </a:cubicBezTo>
                <a:cubicBezTo>
                  <a:pt x="5835161" y="1418492"/>
                  <a:pt x="5834993" y="1439597"/>
                  <a:pt x="5829300" y="1459523"/>
                </a:cubicBezTo>
                <a:cubicBezTo>
                  <a:pt x="5823168" y="1480984"/>
                  <a:pt x="5812905" y="1501105"/>
                  <a:pt x="5802923" y="1521069"/>
                </a:cubicBezTo>
                <a:cubicBezTo>
                  <a:pt x="5796014" y="1534888"/>
                  <a:pt x="5765604" y="1573316"/>
                  <a:pt x="5758962" y="1582615"/>
                </a:cubicBezTo>
                <a:cubicBezTo>
                  <a:pt x="5752820" y="1591214"/>
                  <a:pt x="5748142" y="1600874"/>
                  <a:pt x="5741377" y="1608992"/>
                </a:cubicBezTo>
                <a:cubicBezTo>
                  <a:pt x="5733417" y="1618544"/>
                  <a:pt x="5722960" y="1625817"/>
                  <a:pt x="5715000" y="1635369"/>
                </a:cubicBezTo>
                <a:cubicBezTo>
                  <a:pt x="5678685" y="1678948"/>
                  <a:pt x="5696602" y="1703318"/>
                  <a:pt x="5627077" y="1749669"/>
                </a:cubicBezTo>
                <a:cubicBezTo>
                  <a:pt x="5618285" y="1755531"/>
                  <a:pt x="5608723" y="1760377"/>
                  <a:pt x="5600700" y="1767254"/>
                </a:cubicBezTo>
                <a:cubicBezTo>
                  <a:pt x="5588112" y="1778043"/>
                  <a:pt x="5578119" y="1791634"/>
                  <a:pt x="5565531" y="1802423"/>
                </a:cubicBezTo>
                <a:cubicBezTo>
                  <a:pt x="5557508" y="1809300"/>
                  <a:pt x="5547052" y="1812987"/>
                  <a:pt x="5539154" y="1820007"/>
                </a:cubicBezTo>
                <a:cubicBezTo>
                  <a:pt x="5467983" y="1883269"/>
                  <a:pt x="5514413" y="1863423"/>
                  <a:pt x="5460023" y="1881554"/>
                </a:cubicBezTo>
                <a:cubicBezTo>
                  <a:pt x="5448300" y="1893277"/>
                  <a:pt x="5434490" y="1903232"/>
                  <a:pt x="5424854" y="1916723"/>
                </a:cubicBezTo>
                <a:cubicBezTo>
                  <a:pt x="5404988" y="1944535"/>
                  <a:pt x="5372100" y="2004646"/>
                  <a:pt x="5372100" y="2004646"/>
                </a:cubicBezTo>
                <a:cubicBezTo>
                  <a:pt x="5369169" y="2019300"/>
                  <a:pt x="5365981" y="2033904"/>
                  <a:pt x="5363308" y="2048607"/>
                </a:cubicBezTo>
                <a:cubicBezTo>
                  <a:pt x="5360119" y="2066147"/>
                  <a:pt x="5358525" y="2083990"/>
                  <a:pt x="5354516" y="2101361"/>
                </a:cubicBezTo>
                <a:cubicBezTo>
                  <a:pt x="5349718" y="2122151"/>
                  <a:pt x="5342793" y="2142392"/>
                  <a:pt x="5336931" y="2162907"/>
                </a:cubicBezTo>
                <a:cubicBezTo>
                  <a:pt x="5313557" y="2326520"/>
                  <a:pt x="5312264" y="2280995"/>
                  <a:pt x="5328139" y="2479431"/>
                </a:cubicBezTo>
                <a:cubicBezTo>
                  <a:pt x="5330436" y="2508144"/>
                  <a:pt x="5343006" y="2506862"/>
                  <a:pt x="5354516" y="2532184"/>
                </a:cubicBezTo>
                <a:cubicBezTo>
                  <a:pt x="5380337" y="2588992"/>
                  <a:pt x="5383544" y="2613130"/>
                  <a:pt x="5398477" y="2672861"/>
                </a:cubicBezTo>
                <a:cubicBezTo>
                  <a:pt x="5395546" y="2743200"/>
                  <a:pt x="5397459" y="2813908"/>
                  <a:pt x="5389685" y="2883877"/>
                </a:cubicBezTo>
                <a:cubicBezTo>
                  <a:pt x="5388518" y="2894379"/>
                  <a:pt x="5377343" y="2901079"/>
                  <a:pt x="5372100" y="2910254"/>
                </a:cubicBezTo>
                <a:cubicBezTo>
                  <a:pt x="5365597" y="2921634"/>
                  <a:pt x="5362704" y="2935188"/>
                  <a:pt x="5354516" y="2945423"/>
                </a:cubicBezTo>
                <a:cubicBezTo>
                  <a:pt x="5234054" y="3096002"/>
                  <a:pt x="5341152" y="2939093"/>
                  <a:pt x="5284177" y="3024554"/>
                </a:cubicBezTo>
                <a:cubicBezTo>
                  <a:pt x="5266557" y="3095037"/>
                  <a:pt x="5274923" y="3053232"/>
                  <a:pt x="5266592" y="3174023"/>
                </a:cubicBezTo>
                <a:cubicBezTo>
                  <a:pt x="5260779" y="3258310"/>
                  <a:pt x="5271026" y="3299672"/>
                  <a:pt x="5240216" y="3367454"/>
                </a:cubicBezTo>
                <a:cubicBezTo>
                  <a:pt x="5215226" y="3422432"/>
                  <a:pt x="5219856" y="3402490"/>
                  <a:pt x="5178669" y="3437792"/>
                </a:cubicBezTo>
                <a:cubicBezTo>
                  <a:pt x="5169228" y="3445884"/>
                  <a:pt x="5162638" y="3457272"/>
                  <a:pt x="5152292" y="3464169"/>
                </a:cubicBezTo>
                <a:cubicBezTo>
                  <a:pt x="5144581" y="3469310"/>
                  <a:pt x="5134205" y="3468816"/>
                  <a:pt x="5125916" y="3472961"/>
                </a:cubicBezTo>
                <a:cubicBezTo>
                  <a:pt x="5110631" y="3480604"/>
                  <a:pt x="5096372" y="3490163"/>
                  <a:pt x="5081954" y="3499338"/>
                </a:cubicBezTo>
                <a:cubicBezTo>
                  <a:pt x="5064124" y="3510684"/>
                  <a:pt x="5049703" y="3529381"/>
                  <a:pt x="5029200" y="3534507"/>
                </a:cubicBezTo>
                <a:cubicBezTo>
                  <a:pt x="5017477" y="3537438"/>
                  <a:pt x="5005138" y="3538540"/>
                  <a:pt x="4994031" y="3543300"/>
                </a:cubicBezTo>
                <a:cubicBezTo>
                  <a:pt x="4834458" y="3611689"/>
                  <a:pt x="4953430" y="3562731"/>
                  <a:pt x="4879731" y="3604846"/>
                </a:cubicBezTo>
                <a:cubicBezTo>
                  <a:pt x="4868351" y="3611349"/>
                  <a:pt x="4855227" y="3614813"/>
                  <a:pt x="4844562" y="3622431"/>
                </a:cubicBezTo>
                <a:cubicBezTo>
                  <a:pt x="4807957" y="3648577"/>
                  <a:pt x="4827425" y="3645007"/>
                  <a:pt x="4800600" y="3675184"/>
                </a:cubicBezTo>
                <a:cubicBezTo>
                  <a:pt x="4784078" y="3693771"/>
                  <a:pt x="4764368" y="3709351"/>
                  <a:pt x="4747846" y="3727938"/>
                </a:cubicBezTo>
                <a:cubicBezTo>
                  <a:pt x="4729692" y="3748361"/>
                  <a:pt x="4730289" y="3766023"/>
                  <a:pt x="4703885" y="3780692"/>
                </a:cubicBezTo>
                <a:cubicBezTo>
                  <a:pt x="4670462" y="3799261"/>
                  <a:pt x="4625888" y="3801883"/>
                  <a:pt x="4589585" y="3807069"/>
                </a:cubicBezTo>
                <a:cubicBezTo>
                  <a:pt x="4549535" y="3800745"/>
                  <a:pt x="4434952" y="3795326"/>
                  <a:pt x="4378569" y="3763107"/>
                </a:cubicBezTo>
                <a:cubicBezTo>
                  <a:pt x="4351045" y="3747379"/>
                  <a:pt x="4321855" y="3732770"/>
                  <a:pt x="4299439" y="3710354"/>
                </a:cubicBezTo>
                <a:cubicBezTo>
                  <a:pt x="4287716" y="3698631"/>
                  <a:pt x="4277851" y="3684692"/>
                  <a:pt x="4264269" y="3675184"/>
                </a:cubicBezTo>
                <a:cubicBezTo>
                  <a:pt x="4248163" y="3663910"/>
                  <a:pt x="4227622" y="3660081"/>
                  <a:pt x="4211516" y="3648807"/>
                </a:cubicBezTo>
                <a:cubicBezTo>
                  <a:pt x="4197934" y="3639300"/>
                  <a:pt x="4188823" y="3624555"/>
                  <a:pt x="4176346" y="3613638"/>
                </a:cubicBezTo>
                <a:cubicBezTo>
                  <a:pt x="4143588" y="3584975"/>
                  <a:pt x="4148865" y="3589823"/>
                  <a:pt x="4114800" y="3578469"/>
                </a:cubicBezTo>
                <a:cubicBezTo>
                  <a:pt x="4108939" y="3569677"/>
                  <a:pt x="4104688" y="3559564"/>
                  <a:pt x="4097216" y="3552092"/>
                </a:cubicBezTo>
                <a:cubicBezTo>
                  <a:pt x="4047838" y="3502712"/>
                  <a:pt x="3975043" y="3545151"/>
                  <a:pt x="3912577" y="3552092"/>
                </a:cubicBezTo>
                <a:cubicBezTo>
                  <a:pt x="3903785" y="3555023"/>
                  <a:pt x="3894019" y="3555908"/>
                  <a:pt x="3886200" y="3560884"/>
                </a:cubicBezTo>
                <a:cubicBezTo>
                  <a:pt x="3861474" y="3576619"/>
                  <a:pt x="3815862" y="3613638"/>
                  <a:pt x="3815862" y="3613638"/>
                </a:cubicBezTo>
                <a:cubicBezTo>
                  <a:pt x="3810000" y="3625361"/>
                  <a:pt x="3806668" y="3638738"/>
                  <a:pt x="3798277" y="3648807"/>
                </a:cubicBezTo>
                <a:cubicBezTo>
                  <a:pt x="3791512" y="3656925"/>
                  <a:pt x="3779372" y="3658920"/>
                  <a:pt x="3771900" y="3666392"/>
                </a:cubicBezTo>
                <a:cubicBezTo>
                  <a:pt x="3764428" y="3673864"/>
                  <a:pt x="3761081" y="3684651"/>
                  <a:pt x="3754316" y="3692769"/>
                </a:cubicBezTo>
                <a:cubicBezTo>
                  <a:pt x="3746356" y="3702321"/>
                  <a:pt x="3735166" y="3709028"/>
                  <a:pt x="3727939" y="3719146"/>
                </a:cubicBezTo>
                <a:cubicBezTo>
                  <a:pt x="3720321" y="3729811"/>
                  <a:pt x="3718884" y="3744364"/>
                  <a:pt x="3710354" y="3754315"/>
                </a:cubicBezTo>
                <a:cubicBezTo>
                  <a:pt x="3612201" y="3868826"/>
                  <a:pt x="3722636" y="3709516"/>
                  <a:pt x="3657600" y="3807069"/>
                </a:cubicBezTo>
                <a:cubicBezTo>
                  <a:pt x="3654669" y="3815861"/>
                  <a:pt x="3643247" y="3826032"/>
                  <a:pt x="3648808" y="3833446"/>
                </a:cubicBezTo>
                <a:cubicBezTo>
                  <a:pt x="3656058" y="3843113"/>
                  <a:pt x="3672128" y="3839868"/>
                  <a:pt x="3683977" y="3842238"/>
                </a:cubicBezTo>
                <a:cubicBezTo>
                  <a:pt x="3701458" y="3845734"/>
                  <a:pt x="3719146" y="3848100"/>
                  <a:pt x="3736731" y="3851031"/>
                </a:cubicBezTo>
                <a:cubicBezTo>
                  <a:pt x="3739662" y="3859823"/>
                  <a:pt x="3748454" y="3868615"/>
                  <a:pt x="3745523" y="3877407"/>
                </a:cubicBezTo>
                <a:cubicBezTo>
                  <a:pt x="3741591" y="3889203"/>
                  <a:pt x="3730267" y="3898223"/>
                  <a:pt x="3719146" y="3903784"/>
                </a:cubicBezTo>
                <a:cubicBezTo>
                  <a:pt x="3705780" y="3910467"/>
                  <a:pt x="3690062" y="3911160"/>
                  <a:pt x="3675185" y="3912577"/>
                </a:cubicBezTo>
                <a:cubicBezTo>
                  <a:pt x="3628413" y="3917032"/>
                  <a:pt x="3581400" y="3918438"/>
                  <a:pt x="3534508" y="3921369"/>
                </a:cubicBezTo>
                <a:cubicBezTo>
                  <a:pt x="3472962" y="3918438"/>
                  <a:pt x="3411289" y="3917491"/>
                  <a:pt x="3349869" y="3912577"/>
                </a:cubicBezTo>
                <a:cubicBezTo>
                  <a:pt x="3315191" y="3909803"/>
                  <a:pt x="3305280" y="3895411"/>
                  <a:pt x="3270739" y="3886200"/>
                </a:cubicBezTo>
                <a:cubicBezTo>
                  <a:pt x="3076707" y="3834458"/>
                  <a:pt x="3241255" y="3888094"/>
                  <a:pt x="3156439" y="3859823"/>
                </a:cubicBezTo>
                <a:cubicBezTo>
                  <a:pt x="3147647" y="3853961"/>
                  <a:pt x="3139514" y="3846964"/>
                  <a:pt x="3130062" y="3842238"/>
                </a:cubicBezTo>
                <a:cubicBezTo>
                  <a:pt x="3116009" y="3835211"/>
                  <a:pt x="3081661" y="3828410"/>
                  <a:pt x="3068516" y="3824654"/>
                </a:cubicBezTo>
                <a:cubicBezTo>
                  <a:pt x="3059605" y="3822108"/>
                  <a:pt x="3051186" y="3817872"/>
                  <a:pt x="3042139" y="3815861"/>
                </a:cubicBezTo>
                <a:cubicBezTo>
                  <a:pt x="3024736" y="3811994"/>
                  <a:pt x="3006866" y="3810565"/>
                  <a:pt x="2989385" y="3807069"/>
                </a:cubicBezTo>
                <a:cubicBezTo>
                  <a:pt x="2977536" y="3804699"/>
                  <a:pt x="2965939" y="3801208"/>
                  <a:pt x="2954216" y="3798277"/>
                </a:cubicBezTo>
                <a:cubicBezTo>
                  <a:pt x="2854570" y="3804138"/>
                  <a:pt x="2754786" y="3808005"/>
                  <a:pt x="2655277" y="3815861"/>
                </a:cubicBezTo>
                <a:cubicBezTo>
                  <a:pt x="2643231" y="3816812"/>
                  <a:pt x="2632168" y="3823900"/>
                  <a:pt x="2620108" y="3824654"/>
                </a:cubicBezTo>
                <a:cubicBezTo>
                  <a:pt x="2538154" y="3829776"/>
                  <a:pt x="2455985" y="3830515"/>
                  <a:pt x="2373923" y="3833446"/>
                </a:cubicBezTo>
                <a:cubicBezTo>
                  <a:pt x="2335823" y="3830515"/>
                  <a:pt x="2297316" y="3830936"/>
                  <a:pt x="2259623" y="3824654"/>
                </a:cubicBezTo>
                <a:cubicBezTo>
                  <a:pt x="2244055" y="3822059"/>
                  <a:pt x="2231138" y="3810164"/>
                  <a:pt x="2215662" y="3807069"/>
                </a:cubicBezTo>
                <a:cubicBezTo>
                  <a:pt x="2186780" y="3801293"/>
                  <a:pt x="2157047" y="3801208"/>
                  <a:pt x="2127739" y="3798277"/>
                </a:cubicBezTo>
                <a:cubicBezTo>
                  <a:pt x="2118947" y="3795346"/>
                  <a:pt x="2110537" y="3790795"/>
                  <a:pt x="2101362" y="3789484"/>
                </a:cubicBezTo>
                <a:cubicBezTo>
                  <a:pt x="2069316" y="3784906"/>
                  <a:pt x="2035772" y="3789585"/>
                  <a:pt x="2004646" y="3780692"/>
                </a:cubicBezTo>
                <a:cubicBezTo>
                  <a:pt x="1993027" y="3777372"/>
                  <a:pt x="2029008" y="3777304"/>
                  <a:pt x="2039816" y="3771900"/>
                </a:cubicBezTo>
                <a:cubicBezTo>
                  <a:pt x="2042438" y="3770589"/>
                  <a:pt x="2047143" y="3758711"/>
                  <a:pt x="2039816" y="3763107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374801" y="1674606"/>
            <a:ext cx="5679854" cy="3793355"/>
            <a:chOff x="2057032" y="766762"/>
            <a:chExt cx="7972425" cy="53244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032" y="766762"/>
              <a:ext cx="7972425" cy="5324475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3200398" y="1688123"/>
              <a:ext cx="5758964" cy="3675185"/>
              <a:chOff x="3200398" y="1688123"/>
              <a:chExt cx="5758964" cy="3675185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5240215" y="2039815"/>
                <a:ext cx="228600" cy="2286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4818184" y="4976446"/>
                <a:ext cx="228600" cy="2286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5275384" y="3771900"/>
                <a:ext cx="228600" cy="2286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4220307" y="4193931"/>
                <a:ext cx="228600" cy="2286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3815860" y="1881554"/>
                <a:ext cx="228600" cy="2286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4510452" y="2866293"/>
                <a:ext cx="228600" cy="2286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3200398" y="3042139"/>
                <a:ext cx="228600" cy="2286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383215" y="3991708"/>
                <a:ext cx="228600" cy="2286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5961185" y="5134708"/>
                <a:ext cx="228600" cy="2286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7306408" y="3754315"/>
                <a:ext cx="228600" cy="2286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8405446" y="4202723"/>
                <a:ext cx="228600" cy="2286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7385538" y="4826977"/>
                <a:ext cx="228600" cy="2286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743700" y="4659923"/>
                <a:ext cx="228600" cy="2286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268915" y="2646485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6277707" y="1820009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7323992" y="3068516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8519746" y="3472962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8730762" y="2628900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7376747" y="2031023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8466993" y="1688123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6630940" y="3746917"/>
            <a:ext cx="537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이길 경우</a:t>
            </a:r>
            <a:r>
              <a:rPr lang="en-US" altLang="ko-KR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, </a:t>
            </a:r>
            <a:r>
              <a:rPr lang="ko-KR" altLang="en-US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영토를 빼앗고</a:t>
            </a:r>
            <a:r>
              <a:rPr lang="en-US" altLang="ko-KR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, </a:t>
            </a:r>
            <a:r>
              <a:rPr lang="ko-KR" altLang="en-US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질 경우 영토를 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빼</a:t>
            </a:r>
            <a:r>
              <a:rPr lang="ko-KR" altLang="en-US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앗김</a:t>
            </a:r>
            <a:endParaRPr lang="en-US" altLang="ko-KR" dirty="0" smtClean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0939" y="2297235"/>
            <a:ext cx="537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게임은 각 라운드로 진행되며 </a:t>
            </a:r>
            <a:r>
              <a:rPr lang="en-US" altLang="ko-KR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1</a:t>
            </a:r>
            <a:r>
              <a:rPr lang="ko-KR" altLang="en-US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라운드 당 </a:t>
            </a:r>
            <a:r>
              <a:rPr lang="en-US" altLang="ko-KR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1 </a:t>
            </a:r>
            <a:r>
              <a:rPr lang="ko-KR" altLang="en-US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턴</a:t>
            </a:r>
            <a:endParaRPr lang="en-US" altLang="ko-KR" dirty="0" smtClean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81052" y="4534794"/>
            <a:ext cx="537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제한된</a:t>
            </a:r>
            <a:r>
              <a:rPr lang="en-US" altLang="ko-KR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(</a:t>
            </a:r>
            <a:r>
              <a:rPr lang="ko-KR" altLang="en-US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또는 설정된</a:t>
            </a:r>
            <a:r>
              <a:rPr lang="en-US" altLang="ko-KR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) </a:t>
            </a:r>
            <a:r>
              <a:rPr lang="ko-KR" altLang="en-US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턴이 지난 후 플레이어의 영토가 </a:t>
            </a:r>
            <a:r>
              <a:rPr lang="en-US" altLang="ko-KR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/>
            </a:r>
            <a:br>
              <a:rPr lang="en-US" altLang="ko-KR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</a:br>
            <a:r>
              <a:rPr lang="ko-KR" altLang="en-US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가장 많을</a:t>
            </a:r>
            <a:r>
              <a:rPr lang="en-US" altLang="ko-KR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(</a:t>
            </a:r>
            <a:r>
              <a:rPr lang="ko-KR" altLang="en-US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넓을</a:t>
            </a:r>
            <a:r>
              <a:rPr lang="en-US" altLang="ko-KR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)</a:t>
            </a:r>
            <a:r>
              <a:rPr lang="ko-KR" altLang="en-US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 경우 승리함</a:t>
            </a:r>
            <a:r>
              <a:rPr lang="en-US" altLang="ko-KR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.</a:t>
            </a:r>
          </a:p>
        </p:txBody>
      </p:sp>
      <p:sp>
        <p:nvSpPr>
          <p:cNvPr id="33" name="타원 32"/>
          <p:cNvSpPr/>
          <p:nvPr/>
        </p:nvSpPr>
        <p:spPr>
          <a:xfrm>
            <a:off x="6498009" y="2403723"/>
            <a:ext cx="132930" cy="1329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498009" y="3848485"/>
            <a:ext cx="132930" cy="1329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498009" y="4646344"/>
            <a:ext cx="132930" cy="1329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56" b="89024" l="9877" r="9506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5738" y="2757977"/>
            <a:ext cx="1062272" cy="1075386"/>
          </a:xfrm>
          <a:prstGeom prst="rect">
            <a:avLst/>
          </a:prstGeom>
        </p:spPr>
      </p:pic>
      <p:pic>
        <p:nvPicPr>
          <p:cNvPr id="37" name="Picture 8" descr="인간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00" y="1978368"/>
            <a:ext cx="1618568" cy="13071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elf tree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324" y="1561345"/>
            <a:ext cx="1762261" cy="12512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드워프 망치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440" y="4508838"/>
            <a:ext cx="1708395" cy="11389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6681052" y="5494018"/>
            <a:ext cx="537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플레이어가 조정하는 종족을 제외하고 다른 종족들 간의 경계도 라운드 마다 조정하는 알고리즘</a:t>
            </a:r>
            <a:r>
              <a:rPr lang="en-US" altLang="ko-KR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.</a:t>
            </a:r>
          </a:p>
        </p:txBody>
      </p:sp>
      <p:sp>
        <p:nvSpPr>
          <p:cNvPr id="41" name="타원 40"/>
          <p:cNvSpPr/>
          <p:nvPr/>
        </p:nvSpPr>
        <p:spPr>
          <a:xfrm>
            <a:off x="6498009" y="5605568"/>
            <a:ext cx="132930" cy="1329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630940" y="2958023"/>
            <a:ext cx="537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1훈정글북 R" panose="02020603020101020101" pitchFamily="18" charset="-127"/>
                <a:ea typeface="1훈정글북 R" panose="02020603020101020101" pitchFamily="18" charset="-127"/>
              </a:rPr>
              <a:t>근접한 영토의 성을 공격이 가능함</a:t>
            </a:r>
            <a:endParaRPr lang="en-US" altLang="ko-KR" dirty="0" smtClean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498009" y="3059591"/>
            <a:ext cx="132930" cy="1329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6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156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1훈정글북 R</vt:lpstr>
      <vt:lpstr>1훈하얀고양이 R</vt:lpstr>
      <vt:lpstr>DX경필고딕B</vt:lpstr>
      <vt:lpstr>Rix가시꽃 B</vt:lpstr>
      <vt:lpstr>맑은 고딕</vt:lpstr>
      <vt:lpstr>1HoonModern Bold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원성연</dc:creator>
  <cp:lastModifiedBy>원성연</cp:lastModifiedBy>
  <cp:revision>7</cp:revision>
  <dcterms:created xsi:type="dcterms:W3CDTF">2017-09-14T05:14:21Z</dcterms:created>
  <dcterms:modified xsi:type="dcterms:W3CDTF">2017-09-14T06:07:50Z</dcterms:modified>
</cp:coreProperties>
</file>