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1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5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0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FA31-C67B-4191-8C28-3EE8A791A103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4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4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88" y="67088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anose="020E0802020502020306" pitchFamily="34" charset="0"/>
              </a:rPr>
              <a:t>The Life of Father</a:t>
            </a:r>
            <a:endParaRPr lang="ko-KR" altLang="en-US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6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113" y="238538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anose="020E0802020502020306" pitchFamily="34" charset="0"/>
              </a:rPr>
              <a:t>The Life of Father UI</a:t>
            </a:r>
            <a:endParaRPr lang="ko-KR" altLang="en-US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2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575" y="852148"/>
            <a:ext cx="4358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anose="020E0802020502020306" pitchFamily="34" charset="0"/>
              </a:rPr>
              <a:t>The Life of Father Play</a:t>
            </a:r>
            <a:endParaRPr lang="ko-KR" altLang="en-US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9618" y="1562011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장애물 유형 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0082" y="1959054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장애물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5383" y="5508370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아들을 먼저 선택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7362" y="5508370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블럭을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푸시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2898" y="5508370"/>
            <a:ext cx="351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아버지로 점프해서 </a:t>
            </a:r>
            <a:r>
              <a:rPr lang="ko-KR" altLang="en-US" sz="32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클리어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7388" t="31673" r="50734" b="10172"/>
          <a:stretch/>
        </p:blipFill>
        <p:spPr>
          <a:xfrm>
            <a:off x="4284623" y="4367462"/>
            <a:ext cx="651589" cy="637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7388" t="31673" r="50734" b="10172"/>
          <a:stretch/>
        </p:blipFill>
        <p:spPr>
          <a:xfrm>
            <a:off x="7472992" y="4367462"/>
            <a:ext cx="651589" cy="6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575" y="852148"/>
            <a:ext cx="4358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anose="020E0802020502020306" pitchFamily="34" charset="0"/>
              </a:rPr>
              <a:t>The Life of Father Play</a:t>
            </a:r>
            <a:endParaRPr lang="ko-KR" altLang="en-US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9618" y="1562011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장애물 유형 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5279" y="2644854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장애물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995" y="5508369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아들을 </a:t>
            </a:r>
            <a:r>
              <a:rPr lang="ko-KR" altLang="en-US" sz="32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어부바한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다음에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5716" y="550837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블럭을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밀어 아버지 위로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8786" y="5508369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2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블럭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위에서 점프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</a:t>
            </a:r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통과</a:t>
            </a:r>
            <a:r>
              <a:rPr lang="en-US" altLang="ko-KR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!&gt;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7388" t="31673" r="50734" b="10172"/>
          <a:stretch/>
        </p:blipFill>
        <p:spPr>
          <a:xfrm>
            <a:off x="3839921" y="4367462"/>
            <a:ext cx="651589" cy="637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7388" t="31673" r="50734" b="10172"/>
          <a:stretch/>
        </p:blipFill>
        <p:spPr>
          <a:xfrm>
            <a:off x="7472992" y="4367462"/>
            <a:ext cx="651589" cy="6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88" y="238538"/>
            <a:ext cx="7080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anose="020E0802020502020306" pitchFamily="34" charset="0"/>
              </a:rPr>
              <a:t>The Life of Father </a:t>
            </a:r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최소</a:t>
            </a:r>
            <a:r>
              <a:rPr lang="ko-KR" altLang="en-US" sz="3200" dirty="0" smtClean="0">
                <a:latin typeface="Berlin Sans FB Demi" panose="020E0802020502020306" pitchFamily="34" charset="0"/>
              </a:rPr>
              <a:t> </a:t>
            </a:r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목표 범위</a:t>
            </a:r>
            <a:endParaRPr lang="ko-KR" altLang="en-US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0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07237"/>
              </p:ext>
            </p:extLst>
          </p:nvPr>
        </p:nvGraphicFramePr>
        <p:xfrm>
          <a:off x="279727" y="877416"/>
          <a:ext cx="11751851" cy="6031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557">
                  <a:extLst>
                    <a:ext uri="{9D8B030D-6E8A-4147-A177-3AD203B41FA5}">
                      <a16:colId xmlns:a16="http://schemas.microsoft.com/office/drawing/2014/main" val="2078550811"/>
                    </a:ext>
                  </a:extLst>
                </a:gridCol>
                <a:gridCol w="2030540">
                  <a:extLst>
                    <a:ext uri="{9D8B030D-6E8A-4147-A177-3AD203B41FA5}">
                      <a16:colId xmlns:a16="http://schemas.microsoft.com/office/drawing/2014/main" val="3858365974"/>
                    </a:ext>
                  </a:extLst>
                </a:gridCol>
                <a:gridCol w="850250">
                  <a:extLst>
                    <a:ext uri="{9D8B030D-6E8A-4147-A177-3AD203B41FA5}">
                      <a16:colId xmlns:a16="http://schemas.microsoft.com/office/drawing/2014/main" val="6736939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406861396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3382752803"/>
                    </a:ext>
                  </a:extLst>
                </a:gridCol>
                <a:gridCol w="577516">
                  <a:extLst>
                    <a:ext uri="{9D8B030D-6E8A-4147-A177-3AD203B41FA5}">
                      <a16:colId xmlns:a16="http://schemas.microsoft.com/office/drawing/2014/main" val="3740124790"/>
                    </a:ext>
                  </a:extLst>
                </a:gridCol>
                <a:gridCol w="1708484">
                  <a:extLst>
                    <a:ext uri="{9D8B030D-6E8A-4147-A177-3AD203B41FA5}">
                      <a16:colId xmlns:a16="http://schemas.microsoft.com/office/drawing/2014/main" val="2615452486"/>
                    </a:ext>
                  </a:extLst>
                </a:gridCol>
                <a:gridCol w="4632157">
                  <a:extLst>
                    <a:ext uri="{9D8B030D-6E8A-4147-A177-3AD203B41FA5}">
                      <a16:colId xmlns:a16="http://schemas.microsoft.com/office/drawing/2014/main" val="1574367249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프로젝트 계획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</a:rPr>
                        <a:t>마일스톤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프로그래밍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아트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기획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가용 소프트웨어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세부 사항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extLst>
                  <a:ext uri="{0D108BD9-81ED-4DB2-BD59-A6C34878D82A}">
                    <a16:rowId xmlns:a16="http://schemas.microsoft.com/office/drawing/2014/main" val="3756200623"/>
                  </a:ext>
                </a:extLst>
              </a:tr>
              <a:tr h="4099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게임 컨셉 기획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및 선정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다양한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2D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게임 컨셉을 기획하고 실현 가능성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적합성 등을 고려하여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기획을  선정하는 단계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2317517505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게임 스토리 기획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 </a:t>
                      </a:r>
                      <a:endParaRPr lang="ko-KR" sz="105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컨셉에 맞는 전체적인 스토리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기획 및 정리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365546470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</a:rPr>
                        <a:t>체계적 업무</a:t>
                      </a:r>
                      <a:r>
                        <a:rPr lang="ko-KR" sz="1100" b="1" dirty="0" smtClean="0">
                          <a:effectLst/>
                        </a:rPr>
                        <a:t> </a:t>
                      </a:r>
                      <a:r>
                        <a:rPr lang="ko-KR" sz="1100" b="1" dirty="0">
                          <a:effectLst/>
                        </a:rPr>
                        <a:t>시스템 구축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Trello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효율적인 일정 및 일감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관리를 위해 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Trello 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시스템 구축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967649421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</a:rPr>
                        <a:t>프로젝트 </a:t>
                      </a:r>
                      <a:r>
                        <a:rPr lang="en-US" altLang="ko-KR" sz="1100" b="1" dirty="0" smtClean="0">
                          <a:effectLst/>
                        </a:rPr>
                        <a:t>1</a:t>
                      </a:r>
                      <a:r>
                        <a:rPr lang="ko-KR" altLang="en-US" sz="1100" b="1" dirty="0" smtClean="0">
                          <a:effectLst/>
                        </a:rPr>
                        <a:t>차 발표 준비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PowerPoint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프로젝트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차 발표와 관련하여 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PPT 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제작 필요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2390965165"/>
                  </a:ext>
                </a:extLst>
              </a:tr>
              <a:tr h="25589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게임 세부 </a:t>
                      </a:r>
                      <a:r>
                        <a:rPr lang="en-US" sz="1100" b="1" dirty="0">
                          <a:effectLst/>
                        </a:rPr>
                        <a:t>1</a:t>
                      </a:r>
                      <a:r>
                        <a:rPr lang="ko-KR" sz="1100" b="1" dirty="0">
                          <a:effectLst/>
                        </a:rPr>
                        <a:t>차 기획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차 게임 시스템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레벨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UI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상세 디자인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207636568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>
                          <a:effectLst/>
                        </a:rPr>
                        <a:t>게임 구현 가능 기술 확인</a:t>
                      </a:r>
                      <a:endParaRPr lang="ko-KR" sz="11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파이썬으로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구현 가능한 범위 확인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3873643573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>
                          <a:effectLst/>
                        </a:rPr>
                        <a:t>게임 프로토타입 제작</a:t>
                      </a:r>
                      <a:endParaRPr lang="ko-KR" sz="11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익숙한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언어와 도트를 통한 간단한 프로토타입을 제작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258506233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 err="1">
                          <a:effectLst/>
                        </a:rPr>
                        <a:t>컷신</a:t>
                      </a:r>
                      <a:r>
                        <a:rPr lang="ko-KR" sz="1100" b="1" dirty="0">
                          <a:effectLst/>
                        </a:rPr>
                        <a:t> </a:t>
                      </a:r>
                      <a:r>
                        <a:rPr lang="ko-KR" altLang="en-US" sz="1100" b="1" dirty="0" smtClean="0">
                          <a:effectLst/>
                        </a:rPr>
                        <a:t>리</a:t>
                      </a:r>
                      <a:r>
                        <a:rPr lang="ko-KR" sz="1100" b="1" dirty="0" smtClean="0">
                          <a:effectLst/>
                        </a:rPr>
                        <a:t>소스 </a:t>
                      </a:r>
                      <a:r>
                        <a:rPr lang="ko-KR" sz="1100" b="1" dirty="0">
                          <a:effectLst/>
                        </a:rPr>
                        <a:t>디자인 및 제작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Photoshop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간단히 스토리 전달에 사용할 </a:t>
                      </a:r>
                      <a:r>
                        <a:rPr lang="ko-KR" altLang="en-US" sz="1100" dirty="0" err="1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컷신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리소스 디자인 및 제작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2117760521"/>
                  </a:ext>
                </a:extLst>
              </a:tr>
              <a:tr h="29018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게임 </a:t>
                      </a:r>
                      <a:r>
                        <a:rPr lang="ko-KR" altLang="en-US" sz="1100" b="1" dirty="0" smtClean="0">
                          <a:effectLst/>
                        </a:rPr>
                        <a:t>리</a:t>
                      </a:r>
                      <a:r>
                        <a:rPr lang="ko-KR" sz="1100" b="1" dirty="0" smtClean="0">
                          <a:effectLst/>
                        </a:rPr>
                        <a:t>소스 </a:t>
                      </a:r>
                      <a:r>
                        <a:rPr lang="ko-KR" sz="1100" b="1" dirty="0">
                          <a:effectLst/>
                        </a:rPr>
                        <a:t>디자인 및 제작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Photoshop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게임 내에서 사용될 캐릭터 및 맵 리소스 디자인 및 제작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412935685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 smtClean="0">
                          <a:effectLst/>
                        </a:rPr>
                        <a:t>게임 </a:t>
                      </a:r>
                      <a:r>
                        <a:rPr lang="ko-KR" sz="1100" b="1" dirty="0">
                          <a:effectLst/>
                        </a:rPr>
                        <a:t>제작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r>
                        <a:rPr lang="en-US" sz="1050" b="1" dirty="0" err="1" smtClean="0">
                          <a:effectLst/>
                        </a:rPr>
                        <a:t>PyCharm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언어로 게임 제작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3569745301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11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>
                          <a:effectLst/>
                        </a:rPr>
                        <a:t>컷신 제작</a:t>
                      </a:r>
                      <a:endParaRPr lang="ko-KR" sz="11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게임 전반부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후반부에 들어갈 컷 신 제작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3371111561"/>
                  </a:ext>
                </a:extLst>
              </a:tr>
              <a:tr h="4099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>
                          <a:effectLst/>
                        </a:rPr>
                        <a:t>게임 세부 기획 조정</a:t>
                      </a:r>
                      <a:endParaRPr lang="ko-KR" sz="11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프로젝트 상황 고려한 게임 세부 기획 조정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스토리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플레이 타임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콘텐츠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맵 등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3471596338"/>
                  </a:ext>
                </a:extLst>
              </a:tr>
              <a:tr h="3564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13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>
                          <a:effectLst/>
                        </a:rPr>
                        <a:t>게임 음악 구현</a:t>
                      </a:r>
                      <a:endParaRPr lang="ko-KR" sz="11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골드 웨이브</a:t>
                      </a:r>
                      <a:r>
                        <a:rPr lang="en-US" altLang="ko-KR" sz="105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05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5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카카오 인코더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게임 전체적인 </a:t>
                      </a:r>
                      <a:r>
                        <a:rPr lang="ko-KR" altLang="en-US" sz="1100" dirty="0" err="1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분윅기에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적합한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BGM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753225635"/>
                  </a:ext>
                </a:extLst>
              </a:tr>
              <a:tr h="2136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1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차 발표 준비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</a:rPr>
                        <a:t>PowerPoint</a:t>
                      </a: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프로젝트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차 발표에 필요한 관련 문서 작업 실시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2956144271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15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게임 종합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인게임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aseline="0" dirty="0" err="1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컷신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게임음악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종합 작업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622744324"/>
                  </a:ext>
                </a:extLst>
              </a:tr>
              <a:tr h="4099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16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Testcase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ko-KR" sz="1100" b="1" dirty="0">
                          <a:effectLst/>
                        </a:rPr>
                        <a:t>을 활용한 </a:t>
                      </a:r>
                      <a:r>
                        <a:rPr lang="en-US" sz="1100" b="1" dirty="0">
                          <a:effectLst/>
                        </a:rPr>
                        <a:t>QA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effectLst/>
                        </a:rPr>
                        <a:t>엑</a:t>
                      </a:r>
                      <a:r>
                        <a:rPr lang="ko-KR" sz="1050" b="1" dirty="0" smtClean="0">
                          <a:effectLst/>
                        </a:rPr>
                        <a:t>셀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차적으로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Trello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를 통한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BTS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를 통해 최종 버전의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QA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에 필요한 </a:t>
                      </a:r>
                      <a:r>
                        <a:rPr lang="en-US" altLang="ko-KR" sz="1100" dirty="0" err="1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Testcase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제작 및 활용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698516248"/>
                  </a:ext>
                </a:extLst>
              </a:tr>
              <a:tr h="2723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17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게임 최종 빌드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게임 최종</a:t>
                      </a:r>
                      <a:r>
                        <a:rPr lang="ko-KR" altLang="en-US" sz="1100" baseline="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 빌드 제작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2336742034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18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빌드 최적화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r>
                        <a:rPr lang="en-US" altLang="ko-KR" sz="1200" b="1" dirty="0" smtClean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r>
                        <a:rPr lang="en-US" altLang="ko-KR" sz="1200" b="1" dirty="0" smtClean="0">
                          <a:effectLst/>
                        </a:rPr>
                        <a:t>O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코드 및 리소스 최적화 작업 실시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81352106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19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dirty="0" smtClean="0">
                          <a:effectLst/>
                        </a:rPr>
                        <a:t>최종 프로젝트 </a:t>
                      </a:r>
                      <a:r>
                        <a:rPr lang="en-US" altLang="ko-KR" sz="1100" b="1" dirty="0" smtClean="0">
                          <a:effectLst/>
                        </a:rPr>
                        <a:t/>
                      </a:r>
                      <a:br>
                        <a:rPr lang="en-US" altLang="ko-KR" sz="1100" b="1" dirty="0" smtClean="0">
                          <a:effectLst/>
                        </a:rPr>
                      </a:br>
                      <a:r>
                        <a:rPr lang="ko-KR" altLang="ko-KR" sz="1100" b="1" dirty="0" smtClean="0">
                          <a:effectLst/>
                        </a:rPr>
                        <a:t>발표 </a:t>
                      </a:r>
                      <a:r>
                        <a:rPr lang="en-US" altLang="ko-KR" sz="1100" b="1" dirty="0" smtClean="0">
                          <a:effectLst/>
                        </a:rPr>
                        <a:t>PPT </a:t>
                      </a:r>
                      <a:r>
                        <a:rPr lang="ko-KR" altLang="ko-KR" sz="1100" b="1" dirty="0" smtClean="0">
                          <a:effectLst/>
                        </a:rPr>
                        <a:t>작성 및 발표</a:t>
                      </a:r>
                      <a:endParaRPr lang="ko-KR" alt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4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ko-KR" sz="1200" b="1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ko-KR" sz="12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smtClean="0">
                          <a:effectLst/>
                        </a:rPr>
                        <a:t>PPT</a:t>
                      </a:r>
                      <a:endParaRPr lang="ko-KR" altLang="ko-KR" sz="105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최종프로젝트 발표를 위한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PPT </a:t>
                      </a: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제작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412216682"/>
                  </a:ext>
                </a:extLst>
              </a:tr>
              <a:tr h="4099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  <a:r>
                        <a:rPr lang="ko-KR" altLang="en-US" sz="11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작업</a:t>
                      </a:r>
                      <a:endParaRPr lang="ko-KR" sz="1100" b="1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최종 게임 보고서를 제작 후 포트폴리오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27" marR="54727" marT="0" marB="0"/>
                </a:tc>
                <a:extLst>
                  <a:ext uri="{0D108BD9-81ED-4DB2-BD59-A6C34878D82A}">
                    <a16:rowId xmlns:a16="http://schemas.microsoft.com/office/drawing/2014/main" val="171614301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94050"/>
              </p:ext>
            </p:extLst>
          </p:nvPr>
        </p:nvGraphicFramePr>
        <p:xfrm>
          <a:off x="5919703" y="355963"/>
          <a:ext cx="6111875" cy="438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41881025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13357568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533206956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1416761817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667533971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10978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마일스톤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56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기간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16/09/20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16/10/07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16/10/18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16/12/10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16/12/13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8250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629685" y="-36095"/>
            <a:ext cx="3401893" cy="404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Times New Roman" panose="02020603050405020304" pitchFamily="18" charset="0"/>
              </a:rPr>
              <a:t>일정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imes New Roman" panose="02020603050405020304" pitchFamily="18" charset="0"/>
              </a:rPr>
              <a:t>2016/09/19~2016/12/14</a:t>
            </a:r>
            <a:endParaRPr lang="ko-KR" altLang="ko-KR" sz="1600" dirty="0">
              <a:effectLst/>
              <a:latin typeface="Adobe 고딕 Std B" panose="020B0800000000000000" pitchFamily="34" charset="-127"/>
              <a:ea typeface="Adobe 고딕 Std B" panose="020B08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593" y="286222"/>
            <a:ext cx="486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Berlin Sans FB Demi" panose="020E0802020502020306" pitchFamily="34" charset="0"/>
              </a:rPr>
              <a:t>The Life of Father Time Table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09935"/>
              </p:ext>
            </p:extLst>
          </p:nvPr>
        </p:nvGraphicFramePr>
        <p:xfrm>
          <a:off x="1736508" y="1965919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32698" y="1042589"/>
            <a:ext cx="5671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자체 평가 입니다</a:t>
            </a:r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32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466</Words>
  <Application>Microsoft Office PowerPoint</Application>
  <PresentationFormat>와이드스크린</PresentationFormat>
  <Paragraphs>211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1훈하얀고양이 R</vt:lpstr>
      <vt:lpstr>Adobe 고딕 Std B</vt:lpstr>
      <vt:lpstr>돋움</vt:lpstr>
      <vt:lpstr>맑은 고딕</vt:lpstr>
      <vt:lpstr>Arial</vt:lpstr>
      <vt:lpstr>Berlin Sans FB Demi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koreagamemaker@gmail.com</dc:creator>
  <cp:lastModifiedBy>koreagamemaker@gmail.com</cp:lastModifiedBy>
  <cp:revision>18</cp:revision>
  <dcterms:created xsi:type="dcterms:W3CDTF">2016-09-19T13:23:06Z</dcterms:created>
  <dcterms:modified xsi:type="dcterms:W3CDTF">2016-09-20T13:45:55Z</dcterms:modified>
</cp:coreProperties>
</file>