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1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5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9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0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FA31-C67B-4191-8C28-3EE8A791A103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9404-CFED-48C7-9224-F8F9492DE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4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4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88" y="67088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anose="020E0802020502020306" pitchFamily="34" charset="0"/>
              </a:rPr>
              <a:t>The Life of Father</a:t>
            </a:r>
            <a:endParaRPr lang="ko-KR" altLang="en-US" sz="32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6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88" y="238538"/>
            <a:ext cx="6157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Berlin Sans FB Demi" panose="020E0802020502020306" pitchFamily="34" charset="0"/>
              </a:rPr>
              <a:t>The Life of Father </a:t>
            </a:r>
            <a:r>
              <a:rPr lang="ko-KR" altLang="en-US" sz="3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범위 목표</a:t>
            </a:r>
            <a:endParaRPr lang="en-US" altLang="ko-KR" sz="3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285875"/>
            <a:ext cx="9163050" cy="48006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68593" y="286222"/>
            <a:ext cx="6955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Berlin Sans FB Demi" panose="020E0802020502020306" pitchFamily="34" charset="0"/>
              </a:rPr>
              <a:t>The Life of Father </a:t>
            </a:r>
            <a:r>
              <a:rPr lang="en-US" altLang="ko-KR" sz="2800" dirty="0" err="1" smtClean="0">
                <a:latin typeface="Berlin Sans FB Demi" panose="020E0802020502020306" pitchFamily="34" charset="0"/>
              </a:rPr>
              <a:t>Github</a:t>
            </a:r>
            <a:r>
              <a:rPr lang="en-US" altLang="ko-KR" sz="2800" dirty="0" smtClean="0">
                <a:latin typeface="Berlin Sans FB Demi" panose="020E0802020502020306" pitchFamily="34" charset="0"/>
              </a:rPr>
              <a:t> </a:t>
            </a:r>
            <a:r>
              <a:rPr lang="en-US" altLang="ko-KR" sz="2800" dirty="0">
                <a:latin typeface="Berlin Sans FB Demi" panose="020E0802020502020306" pitchFamily="34" charset="0"/>
              </a:rPr>
              <a:t>C</a:t>
            </a:r>
            <a:r>
              <a:rPr lang="en-US" altLang="ko-KR" sz="2800" dirty="0" smtClean="0">
                <a:latin typeface="Berlin Sans FB Demi" panose="020E0802020502020306" pitchFamily="34" charset="0"/>
              </a:rPr>
              <a:t>ommits Graphs</a:t>
            </a:r>
            <a:endParaRPr lang="ko-KR" altLang="en-US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2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73341"/>
              </p:ext>
            </p:extLst>
          </p:nvPr>
        </p:nvGraphicFramePr>
        <p:xfrm>
          <a:off x="1736508" y="2975569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88769" y="461564"/>
            <a:ext cx="815960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자체 평가 </a:t>
            </a:r>
            <a:r>
              <a:rPr lang="ko-KR" altLang="en-US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입니다</a:t>
            </a:r>
            <a:r>
              <a:rPr lang="en-US" altLang="ko-K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</a:t>
            </a:r>
            <a:br>
              <a:rPr lang="en-US" altLang="ko-K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</a:br>
            <a:r>
              <a:rPr lang="en-US" altLang="ko-K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2D </a:t>
            </a:r>
            <a:r>
              <a:rPr lang="ko-KR" altLang="en-US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야간반</a:t>
            </a:r>
            <a:r>
              <a:rPr lang="en-US" altLang="ko-K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 2013182027 </a:t>
            </a:r>
            <a:r>
              <a:rPr lang="ko-KR" altLang="en-US" sz="54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원성연입니다</a:t>
            </a:r>
            <a:r>
              <a:rPr lang="en-US" altLang="ko-K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</a:t>
            </a:r>
            <a:br>
              <a:rPr lang="en-US" altLang="ko-K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</a:br>
            <a:r>
              <a:rPr lang="ko-KR" altLang="en-US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감사합니다</a:t>
            </a:r>
            <a:r>
              <a:rPr lang="en-US" altLang="ko-KR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!</a:t>
            </a:r>
            <a:endParaRPr lang="en-US" altLang="ko-KR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86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1훈하얀고양이 R</vt:lpstr>
      <vt:lpstr>Adobe 고딕 Std B</vt:lpstr>
      <vt:lpstr>맑은 고딕</vt:lpstr>
      <vt:lpstr>Arial</vt:lpstr>
      <vt:lpstr>Berlin Sans FB Demi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koreagamemaker@gmail.com</dc:creator>
  <cp:lastModifiedBy>원성연</cp:lastModifiedBy>
  <cp:revision>24</cp:revision>
  <dcterms:created xsi:type="dcterms:W3CDTF">2016-09-19T13:23:06Z</dcterms:created>
  <dcterms:modified xsi:type="dcterms:W3CDTF">2016-10-18T14:02:31Z</dcterms:modified>
</cp:coreProperties>
</file>