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F2020-3CE9-4DE3-9A0C-0E498C31125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08220-700D-4DAB-B4E8-AE70BEB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7BC-F34C-44B0-8ECF-06FE6E09DDF3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0D47-29E8-4ECC-B1F9-E21222285AEF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440-5AB9-403D-9D72-8679B8D45DDF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842-BA94-46EC-B012-CCBE1206E77F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187E-826C-483B-B9AD-2DDDB58D8FA5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73FE-8DFE-40AA-A238-0E84E0D34757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849-DE2F-4206-AD4F-622C6C58FE18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1E86-98D6-4A90-8449-7D5C74CF3EF7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C206-A9BC-494C-B298-07B2B99E9865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14FD-7728-4A9F-960E-FF6F05ED372B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A3CC-C7FB-4DE0-A95C-476B18A39E3D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C98A-3923-4746-9B1F-60AB95BCEE85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90F4-FF62-4867-A254-9CD1267A7C64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1B50-02D2-44E4-9230-A7AB70481ACF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186A-1258-4633-ABBF-67DB2FED4770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DBFD-5D8D-401C-A6DD-4A687CE28A59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5634-06EA-4924-AE23-0F7DE1683755}" type="datetime1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60CD3-9B91-4AD7-B9E1-C22748CB2CCE}"/>
              </a:ext>
            </a:extLst>
          </p:cNvPr>
          <p:cNvSpPr txBox="1"/>
          <p:nvPr/>
        </p:nvSpPr>
        <p:spPr>
          <a:xfrm>
            <a:off x="2252870" y="401624"/>
            <a:ext cx="832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CHÀO MỪNG THẦY  VÀ CÁC BẠN ĐÃ ĐẾN VỚI BÀI THUYẾT TRÌNH CỦA NHÓM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E50D5-079E-4A7F-BF1D-CFE256228E3B}"/>
              </a:ext>
            </a:extLst>
          </p:cNvPr>
          <p:cNvSpPr txBox="1"/>
          <p:nvPr/>
        </p:nvSpPr>
        <p:spPr>
          <a:xfrm>
            <a:off x="2177477" y="1745903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BỘ MÔN : LẬP TRÌNH GAME VÀ MÔ PHỎNG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28DD2-4240-49A8-8D60-F4901F98A985}"/>
              </a:ext>
            </a:extLst>
          </p:cNvPr>
          <p:cNvSpPr/>
          <p:nvPr/>
        </p:nvSpPr>
        <p:spPr>
          <a:xfrm>
            <a:off x="2177477" y="2476322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NỘI DUNG: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C6373-EAE9-4986-8930-6FE9B0E40F97}"/>
              </a:ext>
            </a:extLst>
          </p:cNvPr>
          <p:cNvSpPr txBox="1"/>
          <p:nvPr/>
        </p:nvSpPr>
        <p:spPr>
          <a:xfrm>
            <a:off x="2345637" y="4913799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Nhóm thực hiện : Nhóm 4</a:t>
            </a:r>
          </a:p>
          <a:p>
            <a:r>
              <a:rPr lang="en-US"/>
              <a:t>			 - Trịnh Đình Phúc</a:t>
            </a:r>
          </a:p>
          <a:p>
            <a:r>
              <a:rPr lang="en-US"/>
              <a:t>                       - Nguyễn Đăng Khoa</a:t>
            </a:r>
          </a:p>
          <a:p>
            <a:r>
              <a:rPr lang="en-US"/>
              <a:t> 			 - Bùi Nguyễn Hồng Phúc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6F605-AB08-4E13-BC58-DB422918CBFE}"/>
              </a:ext>
            </a:extLst>
          </p:cNvPr>
          <p:cNvSpPr txBox="1"/>
          <p:nvPr/>
        </p:nvSpPr>
        <p:spPr>
          <a:xfrm>
            <a:off x="2345637" y="4263318"/>
            <a:ext cx="627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Giáo viên h</a:t>
            </a:r>
            <a:r>
              <a:rPr lang="vi-VN">
                <a:latin typeface="+mj-lt"/>
              </a:rPr>
              <a:t>ư</a:t>
            </a:r>
            <a:r>
              <a:rPr lang="en-US">
                <a:latin typeface="+mj-lt"/>
              </a:rPr>
              <a:t>ớng dẫn : Nguyễn Việt Hùng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A71AB-6313-4044-85FE-6A6F6D827FDF}"/>
              </a:ext>
            </a:extLst>
          </p:cNvPr>
          <p:cNvSpPr/>
          <p:nvPr/>
        </p:nvSpPr>
        <p:spPr>
          <a:xfrm>
            <a:off x="3338450" y="2958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/>
              <a:t>BÁO CÁO TỔNG KẾT SẢN PHẨM</a:t>
            </a:r>
          </a:p>
          <a:p>
            <a:pPr algn="ctr"/>
            <a:r>
              <a:rPr lang="en-US" b="1"/>
              <a:t>GAME PACMAN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9D71D7-73FD-4B18-8078-EB84351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9E091-F6DC-4DB6-82A7-3A36403D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CD5B6-4966-4D18-A028-5EAF4A72ADC9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67CF7-533A-4234-987D-1D7A0D8C2E78}"/>
              </a:ext>
            </a:extLst>
          </p:cNvPr>
          <p:cNvSpPr txBox="1"/>
          <p:nvPr/>
        </p:nvSpPr>
        <p:spPr>
          <a:xfrm>
            <a:off x="1901686" y="1789044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TÓM TẮT NỘI DUNG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4CC2D-8F7B-4E58-A7FA-D5AED5DCEE58}"/>
              </a:ext>
            </a:extLst>
          </p:cNvPr>
          <p:cNvSpPr txBox="1"/>
          <p:nvPr/>
        </p:nvSpPr>
        <p:spPr>
          <a:xfrm>
            <a:off x="3684104" y="246317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Kịch bản game, luật ch</a:t>
            </a:r>
            <a:r>
              <a:rPr lang="vi-VN"/>
              <a:t>ơ</a:t>
            </a:r>
            <a:r>
              <a:rPr lang="en-US"/>
              <a:t>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Thiết kế nhân vật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Các hàm xử lý chính.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Demo các chức năng thực hiện đ</a:t>
            </a:r>
            <a:r>
              <a:rPr lang="vi-VN"/>
              <a:t>ư</a:t>
            </a:r>
            <a:r>
              <a:rPr lang="en-US"/>
              <a:t>ợc 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32494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8E72-FB28-49C3-9609-F94413D1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9D9F3-C6A1-445F-9EF5-8F55DEDA1B0B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8B971-93A8-47FF-8752-3E8AC69C5E73}"/>
              </a:ext>
            </a:extLst>
          </p:cNvPr>
          <p:cNvSpPr/>
          <p:nvPr/>
        </p:nvSpPr>
        <p:spPr>
          <a:xfrm>
            <a:off x="2624896" y="892073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Kịch bản Game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77FAB6-B14F-45D7-A5AD-F79D7BC3D4E2}"/>
              </a:ext>
            </a:extLst>
          </p:cNvPr>
          <p:cNvSpPr/>
          <p:nvPr/>
        </p:nvSpPr>
        <p:spPr>
          <a:xfrm>
            <a:off x="2961668" y="2392018"/>
            <a:ext cx="894522" cy="94090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3B80CD-187E-48FF-A0F8-555617473D2B}"/>
              </a:ext>
            </a:extLst>
          </p:cNvPr>
          <p:cNvCxnSpPr>
            <a:cxnSpLocks/>
          </p:cNvCxnSpPr>
          <p:nvPr/>
        </p:nvCxnSpPr>
        <p:spPr>
          <a:xfrm flipH="1">
            <a:off x="3575318" y="2855844"/>
            <a:ext cx="28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C46A8F-3E39-42A1-A858-9181DA1B7C34}"/>
              </a:ext>
            </a:extLst>
          </p:cNvPr>
          <p:cNvSpPr/>
          <p:nvPr/>
        </p:nvSpPr>
        <p:spPr>
          <a:xfrm rot="5438207">
            <a:off x="3375799" y="2629597"/>
            <a:ext cx="66261" cy="662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E5693-BCFD-41FE-A989-FC8F0D5C1F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516" y="1458277"/>
            <a:ext cx="6257925" cy="394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2799FF-0CC2-4415-A45A-5CDFDE4BCE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68" y="3796748"/>
            <a:ext cx="981075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1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4ADA6-722C-42FE-B9BE-F279B3AB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8B947-9C10-4EB1-8A04-74FA6F41FD64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67EDC-79C6-41B4-A9DF-0EE9349423CA}"/>
              </a:ext>
            </a:extLst>
          </p:cNvPr>
          <p:cNvSpPr/>
          <p:nvPr/>
        </p:nvSpPr>
        <p:spPr>
          <a:xfrm>
            <a:off x="2389536" y="878820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các hành động cho nhân vật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15D278-693A-4696-846A-D514461E4558}"/>
              </a:ext>
            </a:extLst>
          </p:cNvPr>
          <p:cNvSpPr/>
          <p:nvPr/>
        </p:nvSpPr>
        <p:spPr>
          <a:xfrm>
            <a:off x="2915478" y="1669771"/>
            <a:ext cx="927100" cy="94043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6974-96CE-408B-88BF-7EE27DE63907}"/>
              </a:ext>
            </a:extLst>
          </p:cNvPr>
          <p:cNvCxnSpPr/>
          <p:nvPr/>
        </p:nvCxnSpPr>
        <p:spPr>
          <a:xfrm>
            <a:off x="3511743" y="2133321"/>
            <a:ext cx="33083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4F047A-0A62-4954-9461-3B02E3637E6C}"/>
              </a:ext>
            </a:extLst>
          </p:cNvPr>
          <p:cNvSpPr/>
          <p:nvPr/>
        </p:nvSpPr>
        <p:spPr>
          <a:xfrm>
            <a:off x="3299653" y="1907896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CF437E-9720-46AD-9E3F-F86411B57FEA}"/>
              </a:ext>
            </a:extLst>
          </p:cNvPr>
          <p:cNvSpPr/>
          <p:nvPr/>
        </p:nvSpPr>
        <p:spPr>
          <a:xfrm rot="4460124">
            <a:off x="4391536" y="1702473"/>
            <a:ext cx="927100" cy="94043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AC204-C3CC-445A-8B8D-E65AC8F9F130}"/>
              </a:ext>
            </a:extLst>
          </p:cNvPr>
          <p:cNvCxnSpPr>
            <a:cxnSpLocks/>
          </p:cNvCxnSpPr>
          <p:nvPr/>
        </p:nvCxnSpPr>
        <p:spPr>
          <a:xfrm flipH="1">
            <a:off x="4854768" y="2194916"/>
            <a:ext cx="6985" cy="452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8711179-0CDA-43F8-BC95-0D4BDE4B24B9}"/>
              </a:ext>
            </a:extLst>
          </p:cNvPr>
          <p:cNvSpPr/>
          <p:nvPr/>
        </p:nvSpPr>
        <p:spPr>
          <a:xfrm rot="5438207">
            <a:off x="4644583" y="2146656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72FA5B-113F-48F9-B336-AE55001F670F}"/>
              </a:ext>
            </a:extLst>
          </p:cNvPr>
          <p:cNvSpPr/>
          <p:nvPr/>
        </p:nvSpPr>
        <p:spPr>
          <a:xfrm rot="2259804">
            <a:off x="5925378" y="1695806"/>
            <a:ext cx="927100" cy="94043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A8C3D9-91A4-4BD1-A88E-FE2824C0B1FB}"/>
              </a:ext>
            </a:extLst>
          </p:cNvPr>
          <p:cNvCxnSpPr>
            <a:cxnSpLocks/>
          </p:cNvCxnSpPr>
          <p:nvPr/>
        </p:nvCxnSpPr>
        <p:spPr>
          <a:xfrm flipH="1">
            <a:off x="6383213" y="1704061"/>
            <a:ext cx="6985" cy="452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63F0B8-FDE1-49AC-BE4D-9ACFE3586685}"/>
              </a:ext>
            </a:extLst>
          </p:cNvPr>
          <p:cNvSpPr/>
          <p:nvPr/>
        </p:nvSpPr>
        <p:spPr>
          <a:xfrm rot="5438207" flipH="1">
            <a:off x="6181918" y="2132686"/>
            <a:ext cx="85090" cy="673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FFB664-BA18-46A7-9EA9-642ED2A5CB0A}"/>
              </a:ext>
            </a:extLst>
          </p:cNvPr>
          <p:cNvSpPr/>
          <p:nvPr/>
        </p:nvSpPr>
        <p:spPr>
          <a:xfrm rot="18467481">
            <a:off x="7325236" y="1695488"/>
            <a:ext cx="927100" cy="94043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6E16C-2422-433B-8F2F-E58AA15929BC}"/>
              </a:ext>
            </a:extLst>
          </p:cNvPr>
          <p:cNvCxnSpPr>
            <a:cxnSpLocks/>
          </p:cNvCxnSpPr>
          <p:nvPr/>
        </p:nvCxnSpPr>
        <p:spPr>
          <a:xfrm rot="16207677" flipH="1">
            <a:off x="7553518" y="1933296"/>
            <a:ext cx="6985" cy="452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45E3EBA-0721-4241-9143-27FFFE885DEA}"/>
              </a:ext>
            </a:extLst>
          </p:cNvPr>
          <p:cNvSpPr/>
          <p:nvPr/>
        </p:nvSpPr>
        <p:spPr>
          <a:xfrm rot="45884">
            <a:off x="7717983" y="1930121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5EC377-22C0-4973-9D1D-1652A5AD30A9}"/>
              </a:ext>
            </a:extLst>
          </p:cNvPr>
          <p:cNvSpPr/>
          <p:nvPr/>
        </p:nvSpPr>
        <p:spPr>
          <a:xfrm>
            <a:off x="3292032" y="3418950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12C0EF50-01EC-459E-B02C-2B4E478B818F}"/>
              </a:ext>
            </a:extLst>
          </p:cNvPr>
          <p:cNvSpPr/>
          <p:nvPr/>
        </p:nvSpPr>
        <p:spPr>
          <a:xfrm rot="2677846">
            <a:off x="2908492" y="3203050"/>
            <a:ext cx="914400" cy="914400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39ACFA-25D0-45F0-91A3-1AB68A11B494}"/>
              </a:ext>
            </a:extLst>
          </p:cNvPr>
          <p:cNvSpPr/>
          <p:nvPr/>
        </p:nvSpPr>
        <p:spPr>
          <a:xfrm rot="5438207">
            <a:off x="3225357" y="3471655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F0252B-24C2-4E2F-9852-98C0ACF64BA0}"/>
              </a:ext>
            </a:extLst>
          </p:cNvPr>
          <p:cNvSpPr/>
          <p:nvPr/>
        </p:nvSpPr>
        <p:spPr>
          <a:xfrm rot="5171157">
            <a:off x="4843337" y="3418950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304A2834-ABCB-46CA-BA2A-A84864FA620F}"/>
              </a:ext>
            </a:extLst>
          </p:cNvPr>
          <p:cNvSpPr/>
          <p:nvPr/>
        </p:nvSpPr>
        <p:spPr>
          <a:xfrm rot="7849003">
            <a:off x="4459797" y="3203050"/>
            <a:ext cx="914400" cy="914400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08D3E3-697E-4F8B-9834-518AA3EFF008}"/>
              </a:ext>
            </a:extLst>
          </p:cNvPr>
          <p:cNvSpPr/>
          <p:nvPr/>
        </p:nvSpPr>
        <p:spPr>
          <a:xfrm rot="10609364">
            <a:off x="4776662" y="3471655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3FCE6003-12E1-4F12-BA20-762616F4C89D}"/>
              </a:ext>
            </a:extLst>
          </p:cNvPr>
          <p:cNvSpPr/>
          <p:nvPr/>
        </p:nvSpPr>
        <p:spPr>
          <a:xfrm rot="18877846">
            <a:off x="6185092" y="3201780"/>
            <a:ext cx="914400" cy="914400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0A5E97-E4FE-4368-923F-5DB17F0F367A}"/>
              </a:ext>
            </a:extLst>
          </p:cNvPr>
          <p:cNvSpPr/>
          <p:nvPr/>
        </p:nvSpPr>
        <p:spPr>
          <a:xfrm rot="5438207">
            <a:off x="6518467" y="3721210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0B4ECF-0A56-451F-8934-BB4F8AD1D37A}"/>
              </a:ext>
            </a:extLst>
          </p:cNvPr>
          <p:cNvSpPr/>
          <p:nvPr/>
        </p:nvSpPr>
        <p:spPr>
          <a:xfrm>
            <a:off x="7844347" y="3422125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6E4A4C37-3BED-4895-92A9-E87803734C8D}"/>
              </a:ext>
            </a:extLst>
          </p:cNvPr>
          <p:cNvSpPr/>
          <p:nvPr/>
        </p:nvSpPr>
        <p:spPr>
          <a:xfrm rot="13158508">
            <a:off x="7460807" y="3206225"/>
            <a:ext cx="914400" cy="914400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75B539-A8EB-44B3-A7EB-6EEDE1EA2056}"/>
              </a:ext>
            </a:extLst>
          </p:cNvPr>
          <p:cNvSpPr/>
          <p:nvPr/>
        </p:nvSpPr>
        <p:spPr>
          <a:xfrm rot="5438207">
            <a:off x="7851332" y="3480545"/>
            <a:ext cx="66040" cy="66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ectangle 60">
            <a:extLst>
              <a:ext uri="{FF2B5EF4-FFF2-40B4-BE49-F238E27FC236}">
                <a16:creationId xmlns:a16="http://schemas.microsoft.com/office/drawing/2014/main" id="{F72EC708-E7A8-426B-8F3B-52BA9E4C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092" y="-2405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PacMan closeright        PacMan closedown         PacMan closeUP           PacMan closeleft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61">
            <a:extLst>
              <a:ext uri="{FF2B5EF4-FFF2-40B4-BE49-F238E27FC236}">
                <a16:creationId xmlns:a16="http://schemas.microsoft.com/office/drawing/2014/main" id="{72FD2D47-BC70-4956-8D26-E333A419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2" y="-19480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48">
            <a:extLst>
              <a:ext uri="{FF2B5EF4-FFF2-40B4-BE49-F238E27FC236}">
                <a16:creationId xmlns:a16="http://schemas.microsoft.com/office/drawing/2014/main" id="{39FF7073-1E75-4158-B9A5-C27881A0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54" y="4527960"/>
            <a:ext cx="9810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0">
            <a:extLst>
              <a:ext uri="{FF2B5EF4-FFF2-40B4-BE49-F238E27FC236}">
                <a16:creationId xmlns:a16="http://schemas.microsoft.com/office/drawing/2014/main" id="{2006F841-74E2-49F2-921B-715D0A0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31" y="4555428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2">
            <a:extLst>
              <a:ext uri="{FF2B5EF4-FFF2-40B4-BE49-F238E27FC236}">
                <a16:creationId xmlns:a16="http://schemas.microsoft.com/office/drawing/2014/main" id="{711FFA1E-82BD-44F8-B0C3-AA3C0FB6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10732"/>
            <a:ext cx="9334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3">
            <a:extLst>
              <a:ext uri="{FF2B5EF4-FFF2-40B4-BE49-F238E27FC236}">
                <a16:creationId xmlns:a16="http://schemas.microsoft.com/office/drawing/2014/main" id="{2450BBB8-4A93-4ABE-A2CA-25877F4D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95" y="4551773"/>
            <a:ext cx="9810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66">
            <a:extLst>
              <a:ext uri="{FF2B5EF4-FFF2-40B4-BE49-F238E27FC236}">
                <a16:creationId xmlns:a16="http://schemas.microsoft.com/office/drawing/2014/main" id="{091B8F7C-1E4A-4C2D-89F4-F001B8945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67">
            <a:extLst>
              <a:ext uri="{FF2B5EF4-FFF2-40B4-BE49-F238E27FC236}">
                <a16:creationId xmlns:a16="http://schemas.microsoft.com/office/drawing/2014/main" id="{0AC05575-6338-4C73-81E2-0AEDBC95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68">
            <a:extLst>
              <a:ext uri="{FF2B5EF4-FFF2-40B4-BE49-F238E27FC236}">
                <a16:creationId xmlns:a16="http://schemas.microsoft.com/office/drawing/2014/main" id="{B3AD83F2-38F8-4088-AB24-D23A340D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2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2E5B64F4-4DEA-44D9-BFBA-47935BFA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40B6-2433-4A9C-A6AD-F8AADD6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5AB89-B10C-4FCF-9433-642ADDF6D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88" y="1431774"/>
            <a:ext cx="4393564" cy="2477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44874-491E-489E-92E2-EDE4A523A4AB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CD7F8-8A59-4974-9117-33E42010CA0D}"/>
              </a:ext>
            </a:extLst>
          </p:cNvPr>
          <p:cNvSpPr/>
          <p:nvPr/>
        </p:nvSpPr>
        <p:spPr>
          <a:xfrm>
            <a:off x="2665776" y="892073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xử lý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C1440-7859-4942-8864-C47271EC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76" y="1431774"/>
            <a:ext cx="3724275" cy="4229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05F16-44A4-4E5B-9DED-1E4F8A5A7225}"/>
              </a:ext>
            </a:extLst>
          </p:cNvPr>
          <p:cNvCxnSpPr/>
          <p:nvPr/>
        </p:nvCxnSpPr>
        <p:spPr>
          <a:xfrm>
            <a:off x="6414052" y="2411896"/>
            <a:ext cx="993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D9BB-F8B7-40F7-95D2-23A51D67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145F1-0252-467E-A0EC-87A12D2748EB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C0981-BA9C-4406-9A2E-BB9626A21C44}"/>
              </a:ext>
            </a:extLst>
          </p:cNvPr>
          <p:cNvSpPr/>
          <p:nvPr/>
        </p:nvSpPr>
        <p:spPr>
          <a:xfrm>
            <a:off x="2665776" y="892073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xử lý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5241B2-83A9-48B9-AD31-C74A736D63C5}"/>
              </a:ext>
            </a:extLst>
          </p:cNvPr>
          <p:cNvSpPr/>
          <p:nvPr/>
        </p:nvSpPr>
        <p:spPr>
          <a:xfrm>
            <a:off x="1344903" y="1538495"/>
            <a:ext cx="894522" cy="94090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596963-D85B-4EA4-8316-023A2DD3AA5C}"/>
              </a:ext>
            </a:extLst>
          </p:cNvPr>
          <p:cNvCxnSpPr>
            <a:cxnSpLocks/>
          </p:cNvCxnSpPr>
          <p:nvPr/>
        </p:nvCxnSpPr>
        <p:spPr>
          <a:xfrm flipH="1">
            <a:off x="1958553" y="2002321"/>
            <a:ext cx="28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A204BD-9009-4D6F-A61E-CA14CC69C827}"/>
              </a:ext>
            </a:extLst>
          </p:cNvPr>
          <p:cNvSpPr/>
          <p:nvPr/>
        </p:nvSpPr>
        <p:spPr>
          <a:xfrm rot="5438207">
            <a:off x="1759034" y="1776074"/>
            <a:ext cx="66261" cy="662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AD454-72C6-4558-8E43-3DE9EB0C2F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03" y="2943225"/>
            <a:ext cx="9810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3">
            <a:extLst>
              <a:ext uri="{FF2B5EF4-FFF2-40B4-BE49-F238E27FC236}">
                <a16:creationId xmlns:a16="http://schemas.microsoft.com/office/drawing/2014/main" id="{97B03411-3896-4047-A3DE-BAD96F8E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24" y="4378601"/>
            <a:ext cx="9810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C51DDA-608E-4FDF-BC99-9D29F0591C1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58" y="1431239"/>
            <a:ext cx="7578380" cy="4534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89494-FF70-491E-BB94-CA284E96878D}"/>
              </a:ext>
            </a:extLst>
          </p:cNvPr>
          <p:cNvCxnSpPr>
            <a:cxnSpLocks/>
          </p:cNvCxnSpPr>
          <p:nvPr/>
        </p:nvCxnSpPr>
        <p:spPr>
          <a:xfrm>
            <a:off x="2665776" y="3273287"/>
            <a:ext cx="786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632DF-B0BE-43EB-A802-8F3D8FBD8CE3}"/>
              </a:ext>
            </a:extLst>
          </p:cNvPr>
          <p:cNvCxnSpPr/>
          <p:nvPr/>
        </p:nvCxnSpPr>
        <p:spPr>
          <a:xfrm>
            <a:off x="2665776" y="1775707"/>
            <a:ext cx="0" cy="3526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3951-2CD9-465A-81A5-C5780CB0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7E254-F263-4CCC-A0F0-BAD164C9D940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F0389-472D-4E67-966E-8B59DDF57AB9}"/>
              </a:ext>
            </a:extLst>
          </p:cNvPr>
          <p:cNvSpPr/>
          <p:nvPr/>
        </p:nvSpPr>
        <p:spPr>
          <a:xfrm>
            <a:off x="3276919" y="2800386"/>
            <a:ext cx="5386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398058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6F36F-46AE-4BCB-B1B9-336AA852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1E23F-0E7C-4B2B-96E2-9A5C8E2C2325}"/>
              </a:ext>
            </a:extLst>
          </p:cNvPr>
          <p:cNvSpPr/>
          <p:nvPr/>
        </p:nvSpPr>
        <p:spPr>
          <a:xfrm>
            <a:off x="4663721" y="275847"/>
            <a:ext cx="28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SẢN PHẨM GAME PACMAN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AF7DC-929B-4981-A5A0-4E8E91E0D78C}"/>
              </a:ext>
            </a:extLst>
          </p:cNvPr>
          <p:cNvSpPr/>
          <p:nvPr/>
        </p:nvSpPr>
        <p:spPr>
          <a:xfrm>
            <a:off x="2183458" y="75710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 Kết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A8ED0-6ACE-4157-98E6-D87FB2FB0DD0}"/>
              </a:ext>
            </a:extLst>
          </p:cNvPr>
          <p:cNvSpPr txBox="1"/>
          <p:nvPr/>
        </p:nvSpPr>
        <p:spPr>
          <a:xfrm>
            <a:off x="2181035" y="1443841"/>
            <a:ext cx="106945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-Ưu điểm :</a:t>
            </a:r>
            <a:endParaRPr lang="en-US" sz="1400"/>
          </a:p>
          <a:p>
            <a:r>
              <a:rPr lang="en-US" b="1"/>
              <a:t> </a:t>
            </a:r>
            <a:r>
              <a:rPr lang="en-US"/>
              <a:t> +Thực hiện gần như đầy đủ các chức năng theo yêu cầu</a:t>
            </a:r>
            <a:endParaRPr lang="en-US" sz="1400"/>
          </a:p>
          <a:p>
            <a:r>
              <a:rPr lang="en-US"/>
              <a:t>  +Test các testcase ổn</a:t>
            </a:r>
            <a:endParaRPr lang="en-US" sz="1400"/>
          </a:p>
          <a:p>
            <a:r>
              <a:rPr lang="en-US"/>
              <a:t>  +Thành viên trong nhóm tích cực làm việc nhóm mặc dù có nhiều khó khăn</a:t>
            </a:r>
            <a:endParaRPr lang="en-US" sz="1400"/>
          </a:p>
          <a:p>
            <a:r>
              <a:rPr lang="en-US"/>
              <a:t>  +Thực hiện xong trước kỳ hạn nộp sản phẩm.</a:t>
            </a:r>
            <a:endParaRPr lang="en-US" sz="1400"/>
          </a:p>
          <a:p>
            <a:r>
              <a:rPr lang="en-US"/>
              <a:t>-</a:t>
            </a:r>
            <a:r>
              <a:rPr lang="en-US" b="1"/>
              <a:t>Hạn chế :</a:t>
            </a:r>
            <a:endParaRPr lang="en-US" sz="1400"/>
          </a:p>
          <a:p>
            <a:r>
              <a:rPr lang="en-US"/>
              <a:t>  + Do thời gian làm bài khá ngắn nên còn nhiều thiếu sót.</a:t>
            </a:r>
            <a:endParaRPr lang="en-US" sz="1400"/>
          </a:p>
          <a:p>
            <a:r>
              <a:rPr lang="en-US"/>
              <a:t>  + Do áp dụng kiến thức mới về thuật toán Dijsktra nên còn hạn chế về các sự kiện bắt lô</a:t>
            </a:r>
          </a:p>
          <a:p>
            <a:endParaRPr lang="en-US" b="1"/>
          </a:p>
          <a:p>
            <a:r>
              <a:rPr lang="en-US" b="1"/>
              <a:t>Các kinh nghiệm học được</a:t>
            </a:r>
            <a:endParaRPr lang="en-US" sz="1400"/>
          </a:p>
          <a:p>
            <a:pPr lvl="0"/>
            <a:r>
              <a:rPr lang="en-US"/>
              <a:t>-Kinh nghiệm sử dụng công cụ làm việc nhóm kho Github, cách tổ chức nhánh Feature cho từng chức năng.</a:t>
            </a:r>
            <a:endParaRPr lang="en-US" sz="1400"/>
          </a:p>
          <a:p>
            <a:pPr lvl="0"/>
            <a:r>
              <a:rPr lang="en-US"/>
              <a:t>-Hoàn thiện kỹ năng viết Testcase</a:t>
            </a:r>
            <a:endParaRPr lang="en-US" sz="1400"/>
          </a:p>
          <a:p>
            <a:pPr lvl="0"/>
            <a:r>
              <a:rPr lang="en-US"/>
              <a:t>-Lập trình được Game trên nền tảng Java</a:t>
            </a:r>
            <a:endParaRPr lang="en-US" sz="1400"/>
          </a:p>
          <a:p>
            <a:pPr lvl="0"/>
            <a:r>
              <a:rPr lang="en-US"/>
              <a:t>-Cách các sự kiện cũng như debug lỗi trên Java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54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F25E-D18C-4570-9786-EC9E9B42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8A598B-B737-47C6-B66D-C605967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23" y="2275038"/>
            <a:ext cx="10364451" cy="159617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Cảm </a:t>
            </a:r>
            <a:r>
              <a:rPr lang="vi-VN">
                <a:solidFill>
                  <a:srgbClr val="FF0000"/>
                </a:solidFill>
              </a:rPr>
              <a:t>ơ</a:t>
            </a:r>
            <a:r>
              <a:rPr lang="en-US">
                <a:solidFill>
                  <a:srgbClr val="FF0000"/>
                </a:solidFill>
              </a:rPr>
              <a:t>n thầy và các bạn đã chú ý lắng nghe</a:t>
            </a:r>
          </a:p>
        </p:txBody>
      </p:sp>
    </p:spTree>
    <p:extLst>
      <p:ext uri="{BB962C8B-B14F-4D97-AF65-F5344CB8AC3E}">
        <p14:creationId xmlns:p14="http://schemas.microsoft.com/office/powerpoint/2010/main" val="40509277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320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Caslon Pro Bold</vt:lpstr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KPPC</dc:creator>
  <cp:lastModifiedBy>KPPC</cp:lastModifiedBy>
  <cp:revision>4</cp:revision>
  <dcterms:created xsi:type="dcterms:W3CDTF">2018-01-29T12:49:56Z</dcterms:created>
  <dcterms:modified xsi:type="dcterms:W3CDTF">2018-01-29T12:54:44Z</dcterms:modified>
</cp:coreProperties>
</file>