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3" r:id="rId6"/>
    <p:sldId id="261" r:id="rId7"/>
    <p:sldId id="26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C650A-7DE3-4F1B-8DEB-DC24D092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ED048A-9E5D-4D57-8C8E-F0F128035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9D8FC-BAAE-46A8-996E-02708DA9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0F90D-9BCF-4E91-9531-54B86D2F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A9FF7E-580B-4040-8859-3BF08538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2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76787-9638-49C6-AE6E-0A69B64E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77C962-F303-45F8-A523-338753DB3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0C9D5-AE05-4580-8E25-510D7F6A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B72A6C-563B-4FC1-8A5C-787EA922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0699C7-9D4E-467C-B264-B9D0029B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28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3D98BC-9C3A-4A12-8A89-05960C649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5F0B7-BD95-45C8-AC4C-2F03AF246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ECB83F-AEFF-48A0-B397-0A5AC80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2BD066-C3AD-4CC7-913E-9A908C03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FA5CE7-DEE2-4775-A5AB-7ED72D99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532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FC85F-2CA5-42E4-9BC7-7AC262BA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C79ED6-5818-426F-85CB-CE856691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3145EF-CB29-47C3-A685-026000E7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56948C-002B-41B8-A45A-5459BA5E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CE5AD-857F-451F-B7E0-8E28152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261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D2250-0F59-4429-8572-577FBE70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89222-5E56-45F3-A42B-F8CA52F8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D3FE1-CCBD-4412-A2D9-FC105800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F4CFC-3BAF-4AE5-B2A9-812EE98F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7C3C62-5BCB-47B8-AA3B-89C5D91E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02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DD3F-00C4-4229-9AB0-40EC3425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ACB20-98DA-4F09-A5C6-318CBFC50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2129F0-B90A-4F34-B220-648ADA9A4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6A1E2D-0C74-4D75-8262-B24073F5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86FAD5-F33F-4790-9E94-7E96A99D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A50B5D-BF96-4324-96F6-5B79F40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882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D71EB-2AFB-4E99-B838-68EC2EDF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B602D-116F-49AD-BBC4-96020256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DDF25C-7E9F-4D52-90D6-13480C69D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0F1209-1137-42A0-8035-F51BEA75A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8B0CDE-4DA9-421C-8ECD-A2403C364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55E285-589C-4825-B622-DC9D31BC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6A61D9-2D22-44EF-9A5D-10A0BBD1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F87668-A507-4797-AB7E-3C5124A8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888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267F7-E611-430F-82E1-8EB743D3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8482F-0F29-4EC6-8CD5-EBDF709C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4F5D0E-0E12-44BD-98AD-C8A76A91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1940C-2FDD-4947-B4FA-6B023337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264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EFDE33-42A4-4D1D-90CD-D172C1EE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472BB1-31EA-4223-B4C0-24A674BA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263458-9D13-46F6-9024-DA4ED5B2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09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344A6-A42F-4EED-AAD6-C4D5CE43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25445-0EB7-42E6-B618-A0C41CEC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BA608C-422E-4B94-9B6F-0AFF0AC14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79B26D-6AFE-4856-9C48-AC4C7412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E2B652-F2DE-4A7C-A9E8-8E06007F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516145-BAB2-4447-BEA6-44A74DFF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765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06C3C-4056-4E61-B97D-3E78A908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8BEAA5-5F1C-4D27-BDF9-C83755B32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A0ED85-4AEB-4163-BDE6-86E003CA0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C82CD5-3194-42F7-8579-77BBA569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6B7885-FF20-4565-85BF-53E73B7C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703C09-00D1-4CAF-88DB-5581DBE5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482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EF15E4-A483-4B8A-AE2C-099F0518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562925-D334-4494-96F1-663D4EC07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E5564-2F45-4CF1-9AD2-88781C88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DD1B-372C-409B-99F7-0090B585E0E5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5B4044-DF79-48FC-A0E3-F3416114B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64CD8-9B94-4DDF-A44E-8672EA8DA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408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926C500-AD02-4FA3-857B-CA8538AF3C35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E152BEF-693F-4EBE-B1ED-8FA346A726B3}"/>
              </a:ext>
            </a:extLst>
          </p:cNvPr>
          <p:cNvSpPr txBox="1">
            <a:spLocks/>
          </p:cNvSpPr>
          <p:nvPr/>
        </p:nvSpPr>
        <p:spPr>
          <a:xfrm>
            <a:off x="3551583" y="1649896"/>
            <a:ext cx="5108714" cy="513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19783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336E389-7010-4EEF-95B4-20684F8DDEB0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Huygens Principle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DAA53-CFE3-41AF-AA7E-8AFD3BEF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583" y="1590404"/>
            <a:ext cx="5108714" cy="51938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Huygens principle states that every point on a wavefront acts as the starting point of a new wave. The new wavefront results from the superposition of all elementary waves.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8BC297B-6E2A-4599-A541-EE0E1CECA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51" y="4194648"/>
            <a:ext cx="2952154" cy="25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926C500-AD02-4FA3-857B-CA8538AF3C35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de-AT" b="1" dirty="0"/>
              <a:t>Wave Propagation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9E152BEF-693F-4EBE-B1ED-8FA346A726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1583" y="1649896"/>
                <a:ext cx="5108714" cy="51343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dirty="0"/>
                  <a:t>If the coordinate system set so that one axis corresponds to the propagation direction, the deflection of the wave can be described as</a:t>
                </a:r>
              </a:p>
              <a:p>
                <a:pPr marL="0" indent="0" algn="just">
                  <a:buNone/>
                </a:pPr>
                <a:endParaRPr lang="de-AT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A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A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de-A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de-AT" dirty="0"/>
              </a:p>
              <a:p>
                <a:pPr marL="0" indent="0" algn="just">
                  <a:buNone/>
                </a:pPr>
                <a:endParaRPr lang="de-AT" dirty="0"/>
              </a:p>
              <a:p>
                <a:pPr marL="0" indent="0" algn="just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amplitude,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the wave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the propagation speed,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the phase.</a:t>
                </a:r>
              </a:p>
            </p:txBody>
          </p:sp>
        </mc:Choice>
        <mc:Fallback xmlns="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9E152BEF-693F-4EBE-B1ED-8FA346A72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83" y="1649896"/>
                <a:ext cx="5108714" cy="5134361"/>
              </a:xfrm>
              <a:prstGeom prst="rect">
                <a:avLst/>
              </a:prstGeom>
              <a:blipFill>
                <a:blip r:embed="rId2"/>
                <a:stretch>
                  <a:fillRect l="-2148" t="-1900" r="-214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77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926C500-AD02-4FA3-857B-CA8538AF3C35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Diffraction and Interference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E152BEF-693F-4EBE-B1ED-8FA346A726B3}"/>
              </a:ext>
            </a:extLst>
          </p:cNvPr>
          <p:cNvSpPr txBox="1">
            <a:spLocks/>
          </p:cNvSpPr>
          <p:nvPr/>
        </p:nvSpPr>
        <p:spPr>
          <a:xfrm>
            <a:off x="3551583" y="1649896"/>
            <a:ext cx="5108714" cy="513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100" dirty="0"/>
              <a:t>Whenever a wave hits an obstacle diffraction occurs. Diffraction is the result of the formation of new waves along a wavefront according to the Huygens principle. The superposition of all these elementary waves result in a new wavefront, which is usually identical to the old one. If there is an obstacle, the elementary waves cannot interfere with partial waves at the edges of the obstacle.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D6E88D4-AD14-4C42-BA58-2074A626B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4" t="1989" b="10318"/>
          <a:stretch/>
        </p:blipFill>
        <p:spPr>
          <a:xfrm rot="5400000">
            <a:off x="5040016" y="4152655"/>
            <a:ext cx="2202423" cy="30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4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DC025A-E739-48D5-A402-E8C445457F4E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Double Slit Diffraction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8231277-43BC-4CBC-BEEC-9C2A6C0D9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95" y="1590404"/>
            <a:ext cx="5019409" cy="4602635"/>
          </a:xfrm>
        </p:spPr>
      </p:pic>
    </p:spTree>
    <p:extLst>
      <p:ext uri="{BB962C8B-B14F-4D97-AF65-F5344CB8AC3E}">
        <p14:creationId xmlns:p14="http://schemas.microsoft.com/office/powerpoint/2010/main" val="298564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8BB6CE-0022-416B-9314-C8318A8454BB}"/>
              </a:ext>
            </a:extLst>
          </p:cNvPr>
          <p:cNvSpPr/>
          <p:nvPr/>
        </p:nvSpPr>
        <p:spPr>
          <a:xfrm>
            <a:off x="2886250" y="-35162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6AD517F-8351-4402-BF09-7956173AE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242" y="5156705"/>
            <a:ext cx="6419495" cy="15284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Intensity Distributions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C637BA8-8EBD-4B3A-B228-74261C6C0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46" y="1517414"/>
            <a:ext cx="6419491" cy="1528467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BBDEC43-013A-4EF7-B8BB-229A5972E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46" y="3369399"/>
            <a:ext cx="6419491" cy="152846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70E0B08-BE21-4444-9FD8-08EB073652FB}"/>
              </a:ext>
            </a:extLst>
          </p:cNvPr>
          <p:cNvSpPr/>
          <p:nvPr/>
        </p:nvSpPr>
        <p:spPr>
          <a:xfrm>
            <a:off x="2886242" y="1890407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F9390D0-C506-4C3E-872E-E3AF6E1ED40E}"/>
              </a:ext>
            </a:extLst>
          </p:cNvPr>
          <p:cNvSpPr/>
          <p:nvPr/>
        </p:nvSpPr>
        <p:spPr>
          <a:xfrm>
            <a:off x="2886242" y="37813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6F6C7A9-1BA2-4227-8F00-C4237D449847}"/>
              </a:ext>
            </a:extLst>
          </p:cNvPr>
          <p:cNvSpPr/>
          <p:nvPr/>
        </p:nvSpPr>
        <p:spPr>
          <a:xfrm>
            <a:off x="2886242" y="5619271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816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926C500-AD02-4FA3-857B-CA8538AF3C35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Worksheet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E152BEF-693F-4EBE-B1ED-8FA346A726B3}"/>
              </a:ext>
            </a:extLst>
          </p:cNvPr>
          <p:cNvSpPr txBox="1">
            <a:spLocks/>
          </p:cNvSpPr>
          <p:nvPr/>
        </p:nvSpPr>
        <p:spPr>
          <a:xfrm>
            <a:off x="3551583" y="1649896"/>
            <a:ext cx="5108714" cy="51343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/>
              <a:t>Observe the behavior of the waves when passing through a one-, two- or three-slit plate.</a:t>
            </a:r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Which different interference patterns are created by the slit plates?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How can you effect the interference outcomes?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Which physical phenomenon occurs when two waves encounter each other?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5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Title</vt:lpstr>
      <vt:lpstr>Huygens Principle</vt:lpstr>
      <vt:lpstr>Wave Propagation</vt:lpstr>
      <vt:lpstr>Diffraction and Interference</vt:lpstr>
      <vt:lpstr>Double Slit Diffraction</vt:lpstr>
      <vt:lpstr>Intensity Distributions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Holly</dc:creator>
  <cp:lastModifiedBy>Michael Holly</cp:lastModifiedBy>
  <cp:revision>11</cp:revision>
  <dcterms:created xsi:type="dcterms:W3CDTF">2022-08-31T13:23:47Z</dcterms:created>
  <dcterms:modified xsi:type="dcterms:W3CDTF">2022-09-19T14:28:38Z</dcterms:modified>
</cp:coreProperties>
</file>