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4C2-ECBA-4455-E4B7-4C32A146F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B81DE-2969-538D-FD48-370A7DD0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EE40-CCF5-88F9-EAD5-675BA20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8D9E-CF4C-3283-1D8B-79C53D5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FA2F-ACFC-8303-995E-452003C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1244-C58A-8092-7F21-FA37B340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73BA1-3BD7-90C3-4F38-7A57FFFF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36DC-34C1-2A5D-21B8-3F62CF0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BFAB-8745-166B-9411-3CACAD3E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5F90-8837-A6CF-AB71-92B8F5E4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B1DB6-87F9-1F57-1E9D-5D26C9D0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558F4-48C3-80E9-FCE5-75E99959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6E62-C9EB-D98C-D354-4625DFE9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81B70-D4E5-F8E1-2DB5-DDCD423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0E72-C967-3B92-3D67-4CDC09B6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B4EA-B46B-1E5C-C5B2-3F20EEF0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1668-9438-1CD9-CFE0-C826797A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3E8C-738B-131C-334F-210D4E0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B871-2A77-D78F-65B1-E91EB9DC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DC6F-D76F-CE13-88BC-C5F523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81C-E978-592B-8FAC-C063C02A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45B1-9539-3A84-33DB-2DAFBC30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14FE-8821-1CE2-E109-E364690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5EE-6096-9D31-1FF4-C60D6033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8F8A-2DEC-4DEC-C0D9-EA59579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189D-39D3-0012-FA57-22402087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0B1C-0E28-395D-3A02-8D554853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4A7AF-609C-368B-8866-F12CD8E9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5C93A-1F31-4BD6-22ED-71B18735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7044-4C26-5969-CF66-D245AF6F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FA67-404B-BCE1-6FE8-6698447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AB22-CA97-FC5C-903E-4D21EE20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0639-282D-FAB5-BD2E-A228C731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7B50-F5F7-FEA0-77C5-DF2ED20B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810E5-4AB4-2429-E791-19A05F85D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75AA-289F-D96A-ECC8-450EB6DF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90BA4-E111-4FD2-1922-727E7783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2426A-BEEF-950C-D0A6-A747E7A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3546B-A86D-77F8-62FE-52F17DBB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C2A6-676C-3A07-6442-3EFE7786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E9A67-8B9F-CF81-AE03-539608CD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E05CF-7C67-14CD-AA88-7051BA57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82E6C-1D51-1671-58C0-257EC9C2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1A677-5A04-831A-96A0-586293B1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5587C-2B4E-9E7A-6198-CF0A40B7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FC67B-3057-49B2-BBED-3848765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F14D-0606-CC27-1231-7AE79D6A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2DF1-001C-8AD7-1D0D-AEF694D5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FE3A7-F800-6412-C186-C29A6CD6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E7B4-4CF5-9256-0202-A77A6C0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6CCE-3561-7978-D469-09232CB5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9BDE-BAB7-5AB7-E26E-41AFF5ED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F45E-5336-7E58-264C-8716F484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7FA89-BE54-6994-4FF2-628E32D9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107C9-4DA6-EEEF-632A-CFB7FE08E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1DA3-62DD-1E43-D9B3-72981163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7CCF-F8B2-40A0-300D-41528B5C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1AD7-B4EA-820C-945C-8FD480F8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E7F24-D342-A0FF-6100-D0D7AB86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6B20A-DE1D-FA62-0039-8AAF5ADD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6989-A226-0B09-0FFD-388FAF85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59EE7-D341-4580-8E13-FF5EF0E5A42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E382-11D1-3700-2E12-620DCDE39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608-ACA0-5467-7CCA-8D77577F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0C9C5-E499-4B70-8C8D-85E5D248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1B94B-E760-BE86-7749-52A6C1132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82439"/>
              </p:ext>
            </p:extLst>
          </p:nvPr>
        </p:nvGraphicFramePr>
        <p:xfrm>
          <a:off x="360262" y="350333"/>
          <a:ext cx="3731235" cy="349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47">
                  <a:extLst>
                    <a:ext uri="{9D8B030D-6E8A-4147-A177-3AD203B41FA5}">
                      <a16:colId xmlns:a16="http://schemas.microsoft.com/office/drawing/2014/main" val="2496912167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1356842088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2451597893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1451075387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89831711"/>
                    </a:ext>
                  </a:extLst>
                </a:gridCol>
              </a:tblGrid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9148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08071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65360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1584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136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E09BB1-8987-7B1A-5FAB-981039249870}"/>
              </a:ext>
            </a:extLst>
          </p:cNvPr>
          <p:cNvSpPr txBox="1"/>
          <p:nvPr/>
        </p:nvSpPr>
        <p:spPr>
          <a:xfrm>
            <a:off x="4204748" y="324433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Text Box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B2F738-8C81-B8F7-D79F-EB686EC83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66717"/>
              </p:ext>
            </p:extLst>
          </p:nvPr>
        </p:nvGraphicFramePr>
        <p:xfrm>
          <a:off x="7719735" y="366430"/>
          <a:ext cx="2246385" cy="209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95">
                  <a:extLst>
                    <a:ext uri="{9D8B030D-6E8A-4147-A177-3AD203B41FA5}">
                      <a16:colId xmlns:a16="http://schemas.microsoft.com/office/drawing/2014/main" val="778199961"/>
                    </a:ext>
                  </a:extLst>
                </a:gridCol>
                <a:gridCol w="748795">
                  <a:extLst>
                    <a:ext uri="{9D8B030D-6E8A-4147-A177-3AD203B41FA5}">
                      <a16:colId xmlns:a16="http://schemas.microsoft.com/office/drawing/2014/main" val="47774740"/>
                    </a:ext>
                  </a:extLst>
                </a:gridCol>
                <a:gridCol w="748795">
                  <a:extLst>
                    <a:ext uri="{9D8B030D-6E8A-4147-A177-3AD203B41FA5}">
                      <a16:colId xmlns:a16="http://schemas.microsoft.com/office/drawing/2014/main" val="4190576395"/>
                    </a:ext>
                  </a:extLst>
                </a:gridCol>
              </a:tblGrid>
              <a:tr h="699679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73413"/>
                  </a:ext>
                </a:extLst>
              </a:tr>
              <a:tr h="699679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70504"/>
                  </a:ext>
                </a:extLst>
              </a:tr>
              <a:tr h="699679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60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F900AA-2CC3-9B7F-ACDD-50723F778954}"/>
              </a:ext>
            </a:extLst>
          </p:cNvPr>
          <p:cNvSpPr txBox="1"/>
          <p:nvPr/>
        </p:nvSpPr>
        <p:spPr>
          <a:xfrm>
            <a:off x="10160000" y="1862356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92115C-34D6-4387-FD85-1A71BC1B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74597"/>
              </p:ext>
            </p:extLst>
          </p:nvPr>
        </p:nvGraphicFramePr>
        <p:xfrm>
          <a:off x="6234885" y="3069764"/>
          <a:ext cx="3731235" cy="349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47">
                  <a:extLst>
                    <a:ext uri="{9D8B030D-6E8A-4147-A177-3AD203B41FA5}">
                      <a16:colId xmlns:a16="http://schemas.microsoft.com/office/drawing/2014/main" val="2496912167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1356842088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2451597893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1451075387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89831711"/>
                    </a:ext>
                  </a:extLst>
                </a:gridCol>
              </a:tblGrid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9148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08071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65360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1584"/>
                  </a:ext>
                </a:extLst>
              </a:tr>
              <a:tr h="6983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136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3498FD-DE18-DD99-EBB4-99360F5528E5}"/>
              </a:ext>
            </a:extLst>
          </p:cNvPr>
          <p:cNvSpPr txBox="1"/>
          <p:nvPr/>
        </p:nvSpPr>
        <p:spPr>
          <a:xfrm>
            <a:off x="9966120" y="5679346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Convolved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8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Emerald Pyma</dc:creator>
  <cp:lastModifiedBy>Emerald Pyma</cp:lastModifiedBy>
  <cp:revision>2</cp:revision>
  <dcterms:created xsi:type="dcterms:W3CDTF">2025-03-17T01:51:03Z</dcterms:created>
  <dcterms:modified xsi:type="dcterms:W3CDTF">2025-03-17T02:06:13Z</dcterms:modified>
</cp:coreProperties>
</file>